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439" r:id="rId4"/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9" r:id="rId18"/>
    <p:sldId id="453" r:id="rId19"/>
    <p:sldId id="454" r:id="rId20"/>
    <p:sldId id="455" r:id="rId21"/>
    <p:sldId id="456" r:id="rId22"/>
    <p:sldId id="458" r:id="rId23"/>
    <p:sldId id="45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4:32:38.7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23850 2370 2423 0,'-1'21'-5'16,"-3"3"3"-16,4 10 14 15,0-4-9-15,4-2 2 0,-5-5-1 0,1 6-2 16,1 22 1-16,5 4 0 16,-3-4 1-1,5-1-1-15,4-2 1 0,-6-1 0 16,8 1 1-16,-1-5 0 16,0-2-1-16,1-3-1 15,6-1-1-15,-3-8-1 16,-3-2 1-16,8-5-1 15,-1-7-1-15,2-4 1 16,0-6 0-16,0-5 1 16,0-6 1-16,2-6 0 15,-2-6 1-15,1-9-1 16,2-4 0-16,-1-11 1 16,-1-8 0-16,0-8-1 15,-3-5 1-15,-4-12-1 16,-7-2 1-16,-3-5 1 0,-4 5 0 15,-8 1 2 1,-4 4 0-16,-10 7 1 0,3 8 1 16,-7 10 0-16,2 7 1 15,-3 9-1-15,-1 3 0 16,2 4-3-16,2 3 0 16,1 0-3-16,0-1-1 0,5 2-2 15,1 1-1-15,3 1 0 16,0 2-1-16,3 2-1 15,3 4 1-15,-2 2 0 16,3 3-1-16,-3-1 0 16,-1-2-1-16,3 5 0 15,0-3 0-15,0 3 0 16,0-1 0-16,3 3-1 16,1 1 1-16,1 0 0 15,0 0 2-15,0 0 0 16,0 0 0-16,0 0 1 15,0 0 0-15,-2 0 2 16,1 0 2-16,0 0 1 16,0 0-1-16,0 0 0 15,0 0 1-15,0 0-1 16,0 0 0-16,0 0-2 16,-1 3 0-16,-2 2 0 0,0 1 0 15,-1 1-1-15,1-2 0 16,-2 5-2-16,-1 2 1 15,-11 31 1-15,18-27-1 16,-5 3 0-16,-5-2 0 16,4 7 1-16,2 3 0 15,2 2 0-15,-3 3 0 16,-1 0 0-16,2-1 0 16,0 2 0-16,1 0-1 0,2 1-1 15,0-1-1-15,1 1 0 16,0-5-2-16,2 4-1 15,1-1-9-15,4-5-63 16,6-1-59-16,-2-12 108 16,3-5-69-16,-1-13-51 15</inkml:trace>
  <inkml:trace contextRef="#ctx0" brushRef="#br0" timeOffset="946.14">24062 1391 506 0,'2'-8'331'0,"5"5"-118"16,0 1-101-16,-2-1 68 15,-4-3-14-15,-1 2-28 16,0 2-12-16,-1 1-23 16,-1 1-12-16,-3 0-24 15,-9 2-12-15,-8 2-22 16,-33 6-9-16,36 0-11 15,-7 1-4-15,8 6-2 16,-3-4-2-16,10 3-1 16,-8 0 0-16,14 4-1 15,6 4 1-15,0-2-1 16,6 1 0-16,5 0 1 16,3-1 2-16,2 0 3 15,4 1 3-15,-2-3 9 0,3 0 4 16,-6-4 8-16,-1-2 4 15,-4-2 10-15,0-1 6 16,-10-2 8-16,2 0 1 16,-8-3-5-16,-3-2-3 15,-7 0-7-15,-1-1-4 16,2 1-13-16,-1 2-8 16,0-5-31-16,2 1-26 15,-1-2-61-15,6 0-59 0,6-6 115 16,5-1-87-16,6-5-58 15</inkml:trace>
  <inkml:trace contextRef="#ctx0" brushRef="#br0" timeOffset="2171.26">24958 2155 543 0,'30'28'401'0,"-32"-28"-126"16,0-3-135-16,2 1 78 16,-1 1-34-16,-1 0-17 15,1-1-35-15,0 1-18 16,0 1-28-16,0 0-12 15,0 0-23-15,0 0-10 16,-2 6-18-16,-2 9-7 16,-30 32-9-16,29-25-3 0,-3 4-1 15,-1 1-1-15,1 7 1 16,-2 0 0-16,3 8 1 16,-2 4 0-16,3 6 0 15,5-2 1-15,0 5-2 16,2-2-1-16,2 0 2 15,1-2-1-15,6-2 0 16,2-3-1-16,3-7 0 16,-2-1 0-16,2-8-1 15,5 2 1-15,-3-13-2 16,3-2 0-16,0-8 0 16,-3-6-1-16,2-5 1 15,-1-6 0-15,2-5 2 16,-2-6 0-16,2-8 0 15,0-4 1-15,-4-7 1 0,-1-4 0 16,-1-7 0-16,-2-4-1 16,-4-1 2-16,-4-2 1 15,-3 7 1-15,-2-3 1 16,-7 6 2-16,-2-1 2 16,-5 11 1-16,-5-1 0 15,-1 9-1-15,2 6 0 16,-2-1-3-16,1 5-1 0,-1 0-3 15,4 7-2-15,1-3-3 16,8 7 0-16,-2-4-3 16,-2 0-2-16,4 6-6 15,1 0-13-15,5 5-26 16,-1 0-21-16,4 4-99 16,0-4 130-16,0 0-92 15,0 0-59-15</inkml:trace>
  <inkml:trace contextRef="#ctx0" brushRef="#br0" timeOffset="2953.47">25407 2056 796 0,'9'-34'498'16,"-6"30"-205"-16,-3 5-166 15,3 6 74-15,-4 6-51 16,1 3-14-16,-2 8-45 15,-6 0-19-15,4 9-26 16,2 2-6-16,2-2-12 16,-2-2-6-16,2-5-7 0,0-6-4 15,-2-4-6 1,2-3-14-16,0-12-39 0,2-6-29 16,0-10-66-16,3-2-32 15,-5-9-58-15,3-4-5 16,-1-6 4-16,2 0 16 15,-1 1 87-15,-2 4 55 16,-3 6 111-16,2 3 54 16,0 9 91-16,-2 5 19 15,5 12 19-15,0 6 2 0,3 7-36 16,-2 2-23-16,9 10-40 16,-4 0-17-16,7 2-29 15,5 3-7-15,0-3-18 16,-3-5-6-16,2-6-11 15,3 1-6-15,-5-12-3 16,-1-5-2-16,-4-6-4 16,-2-8-1-16,-2-6-2 15,0-4-1-15,-5-6-1 16,-1-4 0-16,-3-1-1 16,0 2-1-16,0 2-5 15,-2 3-18-15,-3 5-55 16,0 3-42-16,1 5 85 15,0 4-60-15,2 6-46 16</inkml:trace>
  <inkml:trace contextRef="#ctx0" brushRef="#br0" timeOffset="3309.16">25921 1974 1169 0,'-2'-3'566'0,"-6"3"-324"15,-4 1-153-15,5 13 59 16,0 5-65-16,-4 4-13 16,3 2-9-16,-4 6-22 15,2 0-15-15,3 5-8 16,1-4-2-16,5 1-2 15,0-2-2-15,5-7-8 16,4 1-3-16,0-9-7 16,5 0-31-16,-1-10-101 15,8 2 115-15,3-11-69 16,0-8-56-16</inkml:trace>
  <inkml:trace contextRef="#ctx0" brushRef="#br0" timeOffset="3631.66">26111 2051 1224 0,'-11'-4'623'0,"-1"4"-346"16,-2 5-183-16,0 2 59 16,-2 3-52-16,3 1-24 0,3 4-39 15,-1-1-17-15,6 2-12 16,6 2-3-16,4-3-2 15,2 0-3-15,8 3 0 16,-1-1 0-16,2 0 4 16,3-1 3-16,-1 1 13 15,-2-3 5-15,-3-1 16 16,-4 1 7-16,-9-2 8 16,-5-1 1-16,-10-1-1 15,-4 0-4-15,-5-3-21 16,0-1-24-16,-2 0-60 15,0-5-42-15,5-2-221 16,8-4 249-16,11-8-175 16,4-2-117-16</inkml:trace>
  <inkml:trace contextRef="#ctx0" brushRef="#br0" timeOffset="3890.54">26276 2040 1195 0,'20'9'643'0,"-3"1"-327"15,-3 11-192-15,-3 2 78 0,2 5-65 16,1 0-21-16,-8 3-37 16,-1 1-17-16,-8-2-19 15,-2 2-6-15,-12-1-26 16,-1-3-25-16,-10-2-86 15,-4-3-64-15,3-3 127 16,0 1-97-16,4-9-70 16</inkml:trace>
  <inkml:trace contextRef="#ctx0" brushRef="#br0" timeOffset="5094.64">24385 2035 784 0,'-73'-17'353'0,"73"17"-165"15,3 1-12-15,2 1-50 16,-5-2-22-16,12 2-33 16,7 2-3-16,38 11-5 15,-35-8-6-15,12 3-14 16,7 3-7-16,4 1-14 16,3 1-4-16,-13 0-6 15,0 4-2-15,-7-6-1 16,-4 1 0-16,-5-3 1 15,1-1 11-15,-10-3-122 16,-3-3-129-16,-11-2 148 16</inkml:trace>
  <inkml:trace contextRef="#ctx0" brushRef="#br0" timeOffset="5561.71">24394 3187 1049 0,'2'13'391'16,"-1"-8"-298"-16,9 2-3 15,-1-7-20-15,2-2-18 16,12-3-30-16,2-11-4 16,17 3-6-16,11-1-2 15,-3-1-3-15,6 2 11 16,-7-3-13-16</inkml:trace>
  <inkml:trace contextRef="#ctx0" brushRef="#br0" timeOffset="37690.23">29967 1550 134 0,'0'-38'78'0,"0"27"61"16,-1 1 38-16,-7 0 49 15,1 1-10-15,-5-2-61 0,0-3-12 16,-4 5-12-16,2-1-3 15,-9-2-17-15,-10-1-15 16,-2 3-28-16,-9 2-7 16,2 3-22-16,5-1-6 15,-3 3-11-15,-2 1-5 16,-8 6 2-16,1 1 0 16,-10 8-1-16,-2 1-4 0,2 3-8 15,-6 10-1-15,8-2-3 16,1 1-2-16,1 7-1 15,-10 1-2-15,10 4 0 16,5 3 3-16,6 4 4 16,10 3 0-16,-2 3 0 15,-6-2-4-15,5 4 1 16,3 2 1-16,1 1 2 16,7 8 1-16,3 2-1 15,-1-4-1-15,8 4 0 16,2 1 0-16,2-6 3 15,3 3 1-15,4-5-1 16,4 1-2-16,5 3-3 16,8 2-2-16,7 5-1 15,3-3-1-15,5 1 0 16,5 5 2-16,4-3-2 0,1-4 1 16,14 4 0-16,-3-3-1 15,3-6 1-15,2 3 0 16,-4-9 1-16,7 0 1 15,-1-1 0-15,4-5 3 16,0 1-1-16,2-3 1 16,-1-8 0-16,-10-4 0 0,11-9-1 15,-2-4 0-15,13-3-1 16,12-3 0-16,0-5 0 16,-2-3 0-16,6-6 1 15,-4-2 0-15,-9-7 2 16,3-5 0-16,-2-5 0 15,-7-5 1-15,-4-7 0 16,-5-3-1-16,-10-8 1 16,3 0-1-16,-3-5 0 15,0-1 0-15,-2-5-2 16,-2 0 2-16,-4-7 0 16,5 4 1-16,-11-3 2 15,-9-2 0-15,-1 2-1 16,-8-3-1-16,-1-2 0 15,3 0-3-15,-7 2 4 16,-10-7-1-16,2 6 4 16,-4 0 2-16,-2-1 2 0,-6 5 2 15,-1-2 1-15,1 5-1 16,-8-2 4-16,10 4 7 16,-8 1 5-16,4-1 2 15,-5 1-6-15,2-6-8 16,-4 3-7-16,-11-4-3 15,2 1-2-15,-6 3-1 16,-2-10-5-16,3-4-1 0,0 1-1 16,-2 0-1-16,4 12 4 15,-3 11 3-15,-2 9 3 16,-7 3 0-16,2 8-1 16,4 1-2-16,-2 2-2 15,16 4 0-15,-17-4-2 16,-9-2-1-16,1 3 0 15,-11-3-1-15,11 5-1 16,3-2-2-16,2 2-3 16,2 10-1-16,7 0 0 15,5 9-3-15,4-1-4 16,5-1-4-16,0 4-43 16,3 1-42-16,-1 4-125 15,-1 2-65-15,-1-1-144 16,-1-5 257-16</inkml:trace>
  <inkml:trace contextRef="#ctx0" brushRef="#br0" timeOffset="43908.71">30131 1881 313 0,'0'-1'201'0,"0"-1"-22"0,0 1-33 16,0 0-14-16,2-4-20 15,-2 4-9 1,1-2 5-16,1-2 2 0,-2 4-3 15,0-1-8-15,0 1-27 16,0-1-14-16,0 0-24 16,0 1-8-16,-1-1-8 15,0 1 0-15,0 0 4 16,-8-2 3-16,-3 1 8 16,1 1 0-16,-30-3-4 15,25 4-2-15,0 7-7 16,-7-3-4-16,2 6-2 15,0-3-2-15,2-2 0 16,0 6-2-16,-1 3-2 16,-2-4-1-16,4 1-2 15,-4 3-1-15,1-5-2 0,-2 8 0 16,-4-2-1-16,6 1 0 16,-3 4 1-16,3 1 0 15,5 1 1-15,0-1 0 16,2-1 4-16,-1-1 4 15,3 0 4-15,0 0 2 16,2 0-3-16,2 5-4 16,2-3-5-16,0-1-2 15,3 8-3-15,2-6 0 0,0 3 0 16,3 10 0-16,0-10 0 16,2 3 0-16,2 0 2 15,0-6-1-15,3 2 2 16,-2-4-1-16,5 0 1 15,-1-3-1-15,1 2-1 16,2-1-1-16,2-1 0 16,3 0 0-16,6-1-1 15,-1-5 1-15,10-1-1 16,1 4 0-16,-2-7 1 16,-2 2-1-16,2-5 1 15,-5-6 0-15,9 2 0 16,6 0 0-16,-6-5 1 15,2-2 1-15,-9-8 0 16,1-3 2-16,0-4 0 0,5-3 0 16,0-2 1-16,2-4-1 15,-3-4-1-15,-7 0 1 16,-5-1-1-16,-3 3 1 16,-1 1-1-16,2 6 3 15,-6-10 0-15,0 0 2 16,-9-8 0-16,-3-1-1 15,-4 6 1-15,-9-2 1 0,1 10 2 16,2 4 1-16,-7 3 1 16,-2 0-1-16,-1 4-3 15,-3-2-1-15,-4-1-3 16,-5 2-2-16,0-3-2 16,-6 2-1-16,4 3 0 15,4 1 0-15,1 6-2 16,0 3-1-16,9 3-2 15,1 0 0-15,4-3-4 16,2 3-3-16,1-1-3 16,1 4-10-16,4 5-25 15,-2-2-29-15,3 8-175 16,1 8 170-16</inkml:trace>
  <inkml:trace contextRef="#ctx0" brushRef="#br0" timeOffset="44342.24">30025 2059 565 0,'-46'3'304'15,"50"-3"-53"-15,-8-1-52 16,8 1-10-16,-3-3-39 16,-1 3-29-16,0 0-52 15,0 0-8-15,3 0-19 16,12-1-15-16,8 0-19 0,34-2-5 16,-28 1-1-16,2-2 0 15,-6 3 2-15,-4-2 0 16,-10 3-4-16,-5 0-47 15,-9 1-183-15,-5 5-153 16,-6-2 220-16</inkml:trace>
  <inkml:trace contextRef="#ctx0" brushRef="#br0" timeOffset="44566.54">30003 2065 478 0,'-1'0'304'16,"1"0"-40"-16,-1 4-32 15,-1-4-11-15,1 0-43 16,-2 11-30-16,-5 17-41 16,-5 33-16-16,8-21-35 15,2-2-13-15,0-3-16 16,6 2-6-16,-3-13-10 16,4-2-3-16,-2-10-3 15,-5-9-8-15,3-1-131 16,6-2-117-16,2-9 153 15</inkml:trace>
  <inkml:trace contextRef="#ctx0" brushRef="#br0" timeOffset="44754.5">29995 2223 640 0,'-9'2'340'15,"13"-1"-19"-15,1-7-101 16,6 6-39-16,4 0-33 15,0-3-75-15,4 8-38 0,-1-7-25 16,-1 4-3 0,2-2-4-16,-4-8-15 0,-3 5-229 15,-3-7 178-15</inkml:trace>
  <inkml:trace contextRef="#ctx0" brushRef="#br0" timeOffset="44948.62">29958 2345 662 0,'-15'1'373'0,"17"7"40"15,-1-7-225-15,6-1-65 16,2 1-6-16,9-7-53 16,0-2-37-16,12 5-19 15,1 2-2-15,-5-2 5 16,2 2-56-16,-10 2-229 15,-6-6 196-15</inkml:trace>
  <inkml:trace contextRef="#ctx0" brushRef="#br0" timeOffset="45194.94">30152 2314 945 0,'0'-2'426'16,"0"1"-210"-16,0 0-24 16,0 1-24-16,1 13-50 15,-1 15-40-15,-4 24-40 16,1-31-9-16,2-1-12 16,0-5-6-16,1-4-8 15,0-7-17-15,0 0-114 16,1-6-123-16,-1 0 153 15</inkml:trace>
  <inkml:trace contextRef="#ctx0" brushRef="#br0" timeOffset="46832.81">29877 2558 378 0,'2'-1'275'16,"-2"-1"5"-16,0 1-81 15,0 0-23-15,-1 0-53 16,0 0-17-16,0 0-21 0,-6-3 0 15,-11-4 0-15,-30-5-2 16,21 12-11-16,7 1-10 16,-7 2-19-16,2 0-8 15,1 5-15-15,-4-2-5 16,3 3-9-16,2 5-2 16,-3-2-4-16,1-1 0 15,4 2 0-15,2-1 0 16,0 5-1-16,1 1 0 15,-1 2-2-15,-2-2-1 0,5 7-1 16,4 3 1-16,-1-2 0 16,2 2 0-16,-2-1 1 15,7-1-1-15,0 1 1 16,-7 0-1-16,13 3 1 16,-13-3-1-16,10 8-2 15,2 4 1-15,1-3 0 16,9 2 1-16,-2 0 1 15,3-4 1-15,0 0 2 16,1-4-1-16,4-6 0 16,4-4-1-16,7-4 0 15,9-1 0-15,4-1 0 16,2 3 1-16,-1-8 1 16,-4-2 0-16,6-6 0 15,3-1 2-15,4-12 0 0,3-1 0 16,-6-8 1-16,-5-12 0 15,2-1-2-15,-1-7 0 16,2-5 0-16,0 6 0 16,-12-3 2-16,-9 1 2 15,-6 1 1-15,-4 3 1 16,-9-6 0-16,-4 4 0 16,-10 1 1-16,-3 1 1 0,-8 4 2 15,-2-4 0-15,-8 6 0 16,-2 2-1-16,-2 4-3 15,-4 3-2-15,9 2-2 16,8 2-1-16,4 5-2 16,1 7-2-16,-4 5-6 15,-8 5-1-15,4 3-6 16,3 1-2-16,6 0-27 16,-3-2-31-16,10 2-67 15,3-3-28-15,6 3-55 16,6 1-70-16,-3 0 202 15</inkml:trace>
  <inkml:trace contextRef="#ctx0" brushRef="#br0" timeOffset="47307.24">29564 2886 1016 0,'-10'-5'419'0,"8"4"-208"16,-3-5-39-16,5 5-52 15,0 1-25-15,0 0-70 16,6 0-17-16,17 0-4 16,29-9-1-16,-19 6 0 15,1-3-2-15,2 6 0 16,-4 8 2-16,-4 1 0 16,-11-4-35-16,-12 0-112 15,1 1-69-15,-18-6-166 16,2 0 221-16</inkml:trace>
  <inkml:trace contextRef="#ctx0" brushRef="#br0" timeOffset="47510.82">29661 2870 284 0,'-12'4'240'15,"4"-1"64"-15,4 0-45 16,2 2-61-16,1-2-17 16,0-3-23-16,0 0-13 15,-1 0-28-15,0 16-14 16,-4 29-30-16,1-26-12 15,5 3-24-15,-2 1-11 0,1 1-16 16,0-1-4-16,1-2-3 16,0-5-1-16,4-5-73 15,1-3-96-15,2-8 108 16</inkml:trace>
  <inkml:trace contextRef="#ctx0" brushRef="#br0" timeOffset="47704.7">29651 3015 873 0,'9'-29'436'15,"-8"25"-137"-15,7 0-139 16,5 2-24-16,4-1-69 16,4-1-32-16,4 3-30 15,1-1-2-15,-3 0-11 0,-3 2-48 16,-4 1-145-16,-8 0-110 15,-3 8 177-15</inkml:trace>
  <inkml:trace contextRef="#ctx0" brushRef="#br0" timeOffset="47869.18">29645 3076 533 0,'-13'8'347'15,"4"-3"54"-15,3-4-177 0,4 2-65 16,2 1-31-16,0-4-55 15,0 0-36-15,1 0-30 16,15 2-3-16,31 2 1 16,-29-11-22-16,4 5 12 15</inkml:trace>
  <inkml:trace contextRef="#ctx0" brushRef="#br0" timeOffset="48211.78">29793 3072 1022 0,'39'6'427'16,"-31"-10"-255"-16,1 3-55 16,3-1-33-16,3 3-30 0,-2 0-22 15,2 2-16-15,-4 1-1 16,-2 0-4-16,-6 0 0 15,-3 1 4-15,0 5 1 16,-10-1 3-16,2 3-2 16,-11-2-2-16,-5 1 1 15,7-6 8-15,8 5 7 16,4-2 4-16,11-4-4 16,-3 2-12-16,5 1-9 0,6-5-10 15,-9-2 0-15,8 0 0 16,3 0 1-16,-4-3-1 15,12 1-77-15,-1-11 57 16</inkml:trace>
  <inkml:trace contextRef="#ctx0" brushRef="#br0" timeOffset="50411.47">30532 2597 446 0,'-2'-1'267'0,"1"0"-59"16,0 0-27-16,0 0-18 15,0 0-27-15,0 0-13 16,0-1-18-16,0 1-9 0,-1-4-26 16,1 3-12-1,-2-4-18-15,1 1-7 0,-12 1-12 16,-34-27-3-16,28 26-6 16,8 3-3-16,-7 0-3 15,-5-1-2-15,-3 4 0 16,-10-1-3-16,1 0 1 15,-2 1 1-15,2 2-1 16,8 5 0-16,-3-2 7 16,6 6 3-16,2 0 6 15,-3 4 0-15,3 6-4 16,6 6-4-16,-4 5-4 16,1 3 0-16,2 0-4 15,-10-7-1-15,16 6-1 16,5-7 0-16,3 3 0 15,1 2 0-15,0-3 2 16,-2 3 1-16,8 3-1 0,7 2-2 16,4-3-2-16,5-3-2 15,6 1 0-15,9 1 1 16,5-1 0-16,1-7 1 16,7 1 2-16,-1-10-1 15,13-3 0-15,12 5 1 16,-8-16 0-16,0-4 1 0,-7-12 1 15,-8-3 0-15,1-12 1 16,2-1 2-16,-5-10 0 16,1-3 1-16,-9-7 3 15,-12 1 2-15,-9-5 4 16,-18-11 0-16,-7 5 1 16,8 0-1-16,-22 0-3 15,4 6-2-15,-6 4-4 16,-4 4-1-16,1 10-2 15,-1 3 1-15,-1 11-2 16,-4 3-1-16,0 9-3 16,-1 4-4-16,3 2-4 15,8 6-6-15,4 1-72 16,0 4-69-16,8 0-234 16,3 3 241-16</inkml:trace>
  <inkml:trace contextRef="#ctx0" brushRef="#br0" timeOffset="50857.43">30420 2868 581 0,'5'-8'348'16,"-2"7"24"-16,2 2-200 16,-1-3-57-16,-4 1-30 15,0-1-42-15,24 0-27 16,39-1-16-16,-37-8 0 15,8 9 0-15,-3-5 1 16,-7 7-40-16,-8 0-97 16,-8 0 92-16</inkml:trace>
  <inkml:trace contextRef="#ctx0" brushRef="#br0" timeOffset="51059.68">30403 2874 946 0,'3'11'398'0,"-8"3"-217"16,-2 4-26-16,7 6-44 15,-7-1-23-15,5 5-34 16,0-1-6-16,-1-3-13 16,-3-3-6-16,8-6-18 15,-1-3-3-15,5-7-202 16,-4-4 146-16</inkml:trace>
  <inkml:trace contextRef="#ctx0" brushRef="#br0" timeOffset="51241.61">30393 2958 983 0,'-5'-2'423'15,"5"3"-182"-15,2 1-73 16,-2-2-60-16,0 0-25 0,13 2-66 15,16 1-11-15,30 2-3 16,-21-5-1-16,-9 0-92 16,-4-1-142-16,-5 5 151 15</inkml:trace>
  <inkml:trace contextRef="#ctx0" brushRef="#br0" timeOffset="51439.57">30420 3070 1033 0,'-2'6'414'15,"8"1"-246"-15,5-1-75 16,8-1-15-16,-3-3-22 16,-4-2-23-16,7-1-25 0,-5 1 3 15,-4-2-148-15,-3 1-172 16,-3 2 198-16</inkml:trace>
  <inkml:trace contextRef="#ctx0" brushRef="#br0" timeOffset="52093.27">30591 3066 686 0,'-2'5'413'0,"0"-5"27"15,2 0-263-15,2 5-19 16,-2-5-54-16,2 2-31 15,8 3-56-15,-3-2-6 16,0 0-4-16,-4-2 1 16,-2-1 1-16,-1 0 0 15,0 0-1-15,1 6-2 0,-2 3-2 16,-2 0-2-16,-3-3 1 16,1 1 0-16,-4-6 0 15,2 1-1-15,3 0-2 16,0 3-2-16,1 0-3 15,1-5 0-15,1 5 2 16,1 0 0-16,3 1 2 16,4 6 3-16,22 22 11 15,-24-30 7-15,-3 6 23 16,-1-1 9-16,-3-1 14 16,-4-1 2-16,-9-4-10 15,-4 2-4-15,-6-1-18 16,-5-3-8-16,4-4-39 15,-3-6-47-15,14-5-123 16,12 2-113-16,8 1 179 16</inkml:trace>
  <inkml:trace contextRef="#ctx0" brushRef="#br0" timeOffset="54489.41">28968 2147 286 0,'-1'0'308'0,"0"0"-61"16,0 0-123-16,0 0 90 15,0 0-33-15,-1 0-37 0,1 0-14 16,0 0-30-16,0-1-11 16,1 0-17-16,0 0-6 15,0 0-14-15,1 0-7 16,6-5-17-16,-1 1-4 16,2 0-6-16,-2 2-2 15,-6 2-3-15,0 0-1 16,0 1 1-16,0 0-1 0,0 0 0 15,-2 0 1-15,1 0-4 16,-4 2 0-16,-5 2-2 16,7-3-1-16,-2 1-3 15,1-1-1-15,3-1-2 16,0 0-2-16,0-1-1 16,0-1-1-16,0 1-2 15,-1 0 0-15,2 0 2 16,0 0 0-16,0 0 3 15,8-2 1-15,-4 1 2 16,3 0 3-16,-7 1 1 16,0 1 0-16,0 0 1 15,0 0 0-15,0 0-1 16,-1 0 0-16,0 0-1 16,0 0-1-16,0 0-1 15,-4 3-1-15,0-1-1 0,-1-1-1 16,4-1 0-16,1 0-3 15,0 0-1-15,0 0-1 16,0-1-1-16,1 0-1 16,0 0 2-16,0-1 1 15,10 0 3-15,-2 1 2 16,1 0 5-16,24 0 3 16,-30 5 2-16,-2 3 2 0,-3-3 1 15,-3 1 0-15,-4-1-1 16,-3 0-2-16,6-1-1 15,0 2-3-15,-2-5-1 16,-1-1-2-16,6-2-1 16,1-1-1-16,2-3-2 15,2 0-1-15,-1-2-2 16,4 1-2-16,0 1-2 16,5 1-1-16,-1 2-1 15,3 1 2-15,-1 3 1 16,0 3 2-16,-4 2 7 15,-1-1 4-15,0 3 6 16,-5-1 2-16,-1 1 4 16,-3-1 0-16,-3-1 2 15,-3-2 0-15,0-2-6 16,1 0-2-16,1-2-2 16,1-3-3-16,0-1-3 15,-2-2-2-15,6-1-3 0,-1 2-3 16,4 1-2-16,3 1-1 15,-1 0-1-15,1 2 0 16,2 2 1-16,4 0 1 16,-3 3 3-16,1-1 2 15,-3 1 8-15,-3 0 2 16,-2 0 6-16,-1-3 4 0,0 0 2 16,0 0 1-16,0 0 0 15,-1 0-2-15,1 0-4 16,0 0-2-16,0-1-7 15,-3 0-4-15,3 0-20 16,-3 0-29-16,3 0 37 16,0 0-22-16,0 0-18 15</inkml:trace>
  <inkml:trace contextRef="#ctx0" brushRef="#br0" timeOffset="113836.66">21761 12488 553 0,'1'-3'279'0,"4"-6"-68"15,0-3-21-15,14-26-25 16,-13 31-19-16,-4-3-22 16,2 6 0-16,-2 0-2 15,4 2-7-15,-2 2-15 16,-3 3-8-16,-1-3-11 16,0 0-5-16,0 20-12 15,10 43-2-15,-7-22-8 16,-2 6 0-16,2 7-4 15,0 0-4-15,0 4-9 16,14 1-4-16,-10-12-10 16,0-6-4-16,5-8-8 15,-11-19 0 1,1 0-5-16,8 11-1 0,-8-7-2 16,-1-6-2-16,-2-11-3 15,-5-7-25-15,1-3-84 0,-11-13-70 16,9-8-248-16,-5-10 268 15</inkml:trace>
  <inkml:trace contextRef="#ctx0" brushRef="#br0" timeOffset="114147.76">21818 12310 1026 0,'9'-11'512'15,"6"3"-180"-15,-5-4-113 16,1 2-2-16,-3 0-63 15,1 1-25-15,10 1-47 16,3 1-11-16,9 6-15 16,-3 1-7-16,2 8-10 15,5 4-8-15,-11 3-11 16,3 4-5-16,-6 4-4 16,-7-2-2-16,-4 5-1 15,-8 1 2-15,-9 0 1 16,-6-2 0-16,-11 0 1 15,-2 5-1-15,-4-12-1 16,0 7-1-16,0-5-2 0,2-8-2 16,4 0-2-16,8-3-29 15,4-9-91-15,-3-1-63 16,12-6-256-16,6 0 274 16</inkml:trace>
  <inkml:trace contextRef="#ctx0" brushRef="#br0" timeOffset="114597.36">22230 12539 1443 0,'8'22'565'0,"3"-3"-355"16,1 9-3-16,1 0-18 15,4 4-34-15,-2 5-66 16,-5-2-22-16,7 1-15 16,-9-5-7-16,4 0-14 15,-4-6-6-15,-4-9-11 16,3 1-3-16,-7-13-3 16,0-1 0-16,-5-3 1 15,4-1-1-15,0 0-2 16,-6-10-3-16,-6-18-3 15,7-31-1-15,11 24-1 16,-2-1 1-16,9 2 1 0,-10-3-1 16,13 8 1-16,2 5 3 15,1 7 4-15,5 8 3 16,-7-1 2-16,-5 0-2 16,-1 7-2-16,-7-3-3 15,4 7-2-15,4 3 4 0,-7-3-46 16,-2 4-38-16,-3-3-102 15,0-1-107-15,0-1 183 16</inkml:trace>
  <inkml:trace contextRef="#ctx0" brushRef="#br0" timeOffset="115365.19">22993 12094 849 0,'-10'-6'410'16,"0"7"-119"-16,-6-5-49 15,2 15-40-15,-8-2-31 16,7 14-58-16,-2 8-27 15,5 5-33-15,8 9-8 16,-4 5-9-16,3 5 4 16,7 11 4-16,-1 0 2 15,14 11 0-15,5 2 3 0,3-3 6 16,-2-2-1-16,7-12-5 16,3-11-7-16,-4-9-17 15,8 1-4-15,-16-20-6 16,-1 2 0-16,-11-16 4 15,-7-8 2-15,-7 1 0 16,-1-2 3-16,-8-6-77 16,-2-5-66-16,6-8 74 15</inkml:trace>
  <inkml:trace contextRef="#ctx0" brushRef="#br0" timeOffset="115990.99">23498 12901 997 0,'-9'11'417'0,"-3"-3"-216"16,4 0-4-16,2-6-23 15,6-1-30-15,0-10-55 16,-5-6-17-16,1-12-19 16,-11-10-10-16,10-17-20 15,1-5-10-15,2-11-8 16,2-3-1-16,3 8 0 16,4 5 3-16,5 16 19 15,3 7 10-15,6 12 23 0,0 5 6 16,8 14-3-16,7 6-2 15,-2 11-6-15,2 7 0 16,-3 7 6-16,2 10 0 16,-5 6 1-16,-3 2-3 15,-4 11-10-15,-6 0-5 16,-1 5-11-16,-4-2-5 16,-3-11-12-16,-1-7-4 15,-6-11-5-15,3-6-3 0,-4-11-1 16,-5-7 3-16,-4-4-39 15,-4-4-34-15,-2-6-98 16,1 0-68-16,-1-5-175 16,4 0 252-16</inkml:trace>
  <inkml:trace contextRef="#ctx0" brushRef="#br0" timeOffset="116558.28">23295 13289 859 0,'-3'5'511'15,"3"4"9"-15,1-1-284 16,5 3-1-16,2 8-54 16,1 2-32-16,1 1-67 0,-5-2-21 15,1-3-27-15,-8-5-10 16,4 5-13-16,-1-4-6 16,0-6-24-16,10 3-37 15,-11-10-133-15,1-7-157 16,-5-16 215-16</inkml:trace>
  <inkml:trace contextRef="#ctx0" brushRef="#br0" timeOffset="116739.64">23239 13151 1357 0,'3'0'579'15,"1"1"-298"-15,0-1-121 16,-4-1 2-16,0 1-57 15,0-1-32-15,15 0-55 16,3-1-4-16,26 0-88 16,-21 4-100-16,-2 4 113 15</inkml:trace>
  <inkml:trace contextRef="#ctx0" brushRef="#br0" timeOffset="116997.38">23560 13251 1483 0,'-18'4'573'16,"13"-1"-376"-16,-1-2-75 16,9 4-5-16,6-1-31 15,4-1-42-15,8 3-24 16,-2-6-16-16,1-1-2 0,3-3-55 15,-1-2-47-15,0-2-212 16,-3 1-211-16,-6 3 331 16</inkml:trace>
  <inkml:trace contextRef="#ctx0" brushRef="#br0" timeOffset="117168.69">23584 13374 794 0,'-9'18'451'0,"9"-14"30"16,7 5-222-16,4-8-55 16,3 2-19-16,6-3-71 15,3 0-37-15,3-2-42 16,2-2-12-16,-1-1-22 16,3 1-50-16,-7-3-410 15,-6-8 330-15</inkml:trace>
  <inkml:trace contextRef="#ctx0" brushRef="#br0" timeOffset="117380.29">23970 13214 1288 0,'0'12'603'15,"3"0"-229"-15,-3 11-164 16,0 2 10-16,-3 12-74 15,-6-6-38-15,8 1-62 16,-6-2-15-16,7-13-17 16,-1-1-35-16,1-16-100 15,12 0-87-15,-4-23 116 16</inkml:trace>
  <inkml:trace contextRef="#ctx0" brushRef="#br0" timeOffset="118310.08">23452 11942 595 0,'-6'10'362'0,"3"-6"45"16,14 6-128-16,-8 0-26 16,-7 0-19-16,11 6-66 15,-10-2-38-15,6 4-57 16,9 2-19-16,-14-8-23 15,6 2-8-15,-9-6-5 16,-4-6-3-16,-1 2-4 0,3 2 0 16,2-1-5-16,-8-5 0 15,6 4-2-15,-3-5 0 16,9 2-1-16,8 10 1 16,-5-9 0-16,-6-5-1 15,2 1-2-15,1 1 0 16,0 0-1-16,0 0 0 15,0 0 1-15,1 0 1 16,0 0 0-16,0-1 0 0,0 1 1 16,0 0-1-16,0 0 0 15,-1 0-1-15,0 0-1 16,0 0 0-16,0 0-1 16,-1 0 0-16,2 0 1 15,0 0 1-15,0-1 0 16,0 1 1-16,0 0-2 15,0 0 0-15,0 0 0 16,0 0 0-16,0 0 0 16,2-7-1-16,0-3-1 15,1-1 1-15,9-26-1 16,-3 30 0-16,0-3 1 16,3 4-1-16,6-5 1 15,-5 1 0-15,9 3 1 16,-1 1-1-16,0 6 0 0,-1 5 7 15,-3 10 9-15,-2 0 13 16,-3 15 23-16,-3-1 5 16,-2-2 3-16,-1 10-8 15,-2-9-21-15,1-3-10 16,-5-5-10-16,-1-13-3 16,-1-1-3-16,-5-6-34 15,5-5-133-15,0-4-139 16,2-7 177-16</inkml:trace>
  <inkml:trace contextRef="#ctx0" brushRef="#br0" timeOffset="118876.58">24266 12484 1208 0,'-8'-2'570'15,"3"2"-238"-15,4 0-98 16,0 0-15-16,0 3-76 16,3 3-39-16,18 3-57 15,42 7-11-15,-19-20-12 16,0-7-4-16,-1 5-8 15,3 2-3-15,-6-2-3 16,-8 5-1-16,-12-1-36 16,-6 0-44-16,-13-4-164 15,-10-2-72-15,-4 0 180 0</inkml:trace>
  <inkml:trace contextRef="#ctx0" brushRef="#br0" timeOffset="119094.07">24297 12510 1445 0,'-4'33'590'16,"0"2"-349"-16,11 2-30 0,-4 2-53 15,5 2-31-15,3 0-57 16,-7-1-12-16,9 2-15 16,8 2-11-16,-9-9-13 15,10-4-8-15,-16-10-8 16,-13-13-7-16,7-1-72 15,-15-12-55-15,14 0-236 16,5-4 230-16</inkml:trace>
  <inkml:trace contextRef="#ctx0" brushRef="#br0" timeOffset="119279.24">24294 12804 1503 0,'-3'3'608'0,"11"1"-380"15,8 3-10-15,6-5-46 0,4 1-43 16,1-3-63-16,-1-2-20 16,-6-4-21-16,3-3-8 15,3 2-36-15,2 0-54 16,-2 6-153-16,-1 3-239 16,-13 2 293-16</inkml:trace>
  <inkml:trace contextRef="#ctx0" brushRef="#br0" timeOffset="119474.56">24383 12972 1342 0,'-11'12'574'0,"7"-4"-268"16,7 0-93-16,6-4-38 16,8-1-38-16,1-3-64 15,9-2-20-15,-1-2-15 16,11 4-12-16,0-8-16 15,-8-3-8-15,0 7-125 16,-6-8-59-16,-2 6 104 16</inkml:trace>
  <inkml:trace contextRef="#ctx0" brushRef="#br0" timeOffset="119682.65">24883 12900 1684 0,'2'14'691'0,"21"9"-438"16,-17-4-83-16,-6-2-14 15,3 10-64-15,-8-10-26 16,11 15-38-16,-4-3-6 16,-2-7-11-16,5 4-25 15,-10-22-101-15,2-4-69 0,4-12 103 16</inkml:trace>
  <inkml:trace contextRef="#ctx0" brushRef="#br0" timeOffset="119877.73">24928 12658 1816 0,'3'0'694'15,"-17"-5"-490"-15,16 5-111 16,11 3 4-16,-13-3-37 16,3-3-43-16,-3-2-179 15,-1 4 121-15</inkml:trace>
  <inkml:trace contextRef="#ctx0" brushRef="#br0" timeOffset="120374.7">24233 12143 1427 0,'-12'0'545'0,"12"2"-365"0,5 5-6 15,7-6-19-15,9 6-21 16,7-6-56-16,17 1-11 16,-1-2-15-16,-1-8-9 15,9 2-14-15,-12-6-7 16,11 5-9-16,3 0-4 15,-12 7-3-15,-1 0-1 0,-15-4-1 16,-5 7-4 0,-11-3-83-16,-6 5-71 0,-8 5 92 15</inkml:trace>
  <inkml:trace contextRef="#ctx0" brushRef="#br0" timeOffset="121097.51">25096 12014 763 0,'-11'-3'364'0,"8"-1"-110"15,3 5-91-15,5 2-25 16,-5-3-12-16,0 0-11 16,11 5-7-16,10 1-2 0,35 52 3 15,-26-29-1 1,2 5-7-16,6 16-27 0,5 3-10 15,-7 20-21-15,-7 0-8 16,-11 8-12-16,-3 1-3 16,-12 1-4-16,-3 2 5 15,-6-8 4-15,-14-4-1 16,5-4-1-16,3-3-6 0,-4-10-9 16,3 2-2-16,-2-15-4 15,-7-8-1-15,9-12 1 16,-2-8-9-16,3-10-89 15,4-3-87-15,-3-9 110 16</inkml:trace>
  <inkml:trace contextRef="#ctx0" brushRef="#br0" timeOffset="122929.48">25869 12587 942 0,'-15'5'479'0,"0"3"-80"15,4-1-213-15,6 2 4 16,7-2-39-16,5-4-27 0,11-2-61 16,3-3-13-16,4-2-15 15,0-3-7-15,2 2-13 16,-2-1-5-16,2 2-3 16,1 6-38-16,-10 0-137 15,-4-1-139-15,-4 13 178 16</inkml:trace>
  <inkml:trace contextRef="#ctx0" brushRef="#br0" timeOffset="123153.76">25898 12751 1115 0,'4'4'505'16,"6"2"-241"-16,4-5-50 0,5 0 6 15,-3-2-52-15,-7-4-32 16,14 1-57-16,-3-1-19 16,1 2-27-16,7 1-11 15,-10 0-14-15,-3 0-11 16,-5 2-89-16,-2 1-92 16,-2 0 113-16</inkml:trace>
  <inkml:trace contextRef="#ctx0" brushRef="#br0" timeOffset="124073.04">26670 12383 763 0,'-34'29'410'0,"27"-30"-63"0,5 1-140 16,3 4-5-16,0-2-30 15,-1-2-21-15,0 0-42 16,3 0-10-16,24 5-22 15,40 10-12-15,-15-15-22 16,5-1-6-16,-2-8-11 16,2-1-6-16,1 2-6 15,-2-4-4-15,3 5-2 16,-6 0-2-16,-9 0-1 16,-10-4 0-16,-9 3 6 15,-11-4-26-15,-11 5-92 16,-1 7-82-16,-15-2-513 15,-2 0 468-15</inkml:trace>
  <inkml:trace contextRef="#ctx0" brushRef="#br0" timeOffset="124361.89">26906 12380 880 0,'-6'8'420'0,"5"-4"-62"16,3 5-140-16,-1 5-23 16,8 7 0-16,-9 5-57 15,-8 0-27-15,12 13-28 16,-8-4-11-16,5 8-19 16,5 7-8-16,-5-3-19 15,10 3-7-15,-9-6-10 16,-2-6-2-16,0-7-5 15,1-6 1-15,4-10-38 16,-3-4-40-16,4-9-135 16,0-2-119-16,-1-16 203 15</inkml:trace>
  <inkml:trace contextRef="#ctx0" brushRef="#br0" timeOffset="124642.01">27117 12412 1400 0,'7'0'555'16,"-1"1"-342"-16,0 9 5 15,-2 3-35-15,-2 11-20 16,-1 7-61-16,0 7-20 16,-1 6-23-16,-1-1-13 15,1 10-20-15,0-8-10 0,0 3-8 16,0-6-1-16,2-6-4 15,0-8 0-15,1-3-3 16,3 3 6-16,-3-14-62 16,-1 0-50-16,0-13-163 15,-2-6 133-15,1-6 52 16</inkml:trace>
  <inkml:trace contextRef="#ctx0" brushRef="#br0" timeOffset="125155.55">26823 13302 990 0,'1'0'444'0,"6"2"-156"15,-7-2-65-15,3 2 12 16,10 11-31-16,19 36-62 15,-19-23-33-15,-11 3-36 16,2-3-14-16,0 0-22 16,4 0-7-16,-8-8-16 15,-5-12-5-15,5 0-28 0,-6-9-56 16,6-6-188-16,-3-6-96 16,3-11 203-16</inkml:trace>
  <inkml:trace contextRef="#ctx0" brushRef="#br0" timeOffset="125342.84">26783 13151 1346 0,'1'0'585'16,"-9"-4"-306"-16,14 3-101 16,-3-3 0-16,10 2-54 15,-2-2-32-15,6 4-51 16,0 0-16-16,0 2-59 15,0-1-58-15,-1 3-330 16,9 7 284-16</inkml:trace>
  <inkml:trace contextRef="#ctx0" brushRef="#br0" timeOffset="125589.59">27064 13330 1321 0,'-9'15'519'16,"11"-11"-288"-16,6 1-98 16,5-4-6-16,0-4-13 15,7-2-51-15,0-4-26 16,-1 3-12-16,2 4-32 0,-4 0-221 15,-3 2 170-15</inkml:trace>
  <inkml:trace contextRef="#ctx0" brushRef="#br0" timeOffset="125778.46">27078 13441 1115 0,'2'6'532'15,"5"2"-224"-15,3-5-76 16,4 0-14-16,4-7-78 16,1-1-43-16,5 2-49 15,2-3-11-15,-3 2-29 16,2 4-58-16,-8 0-65 16,2-3 70-16</inkml:trace>
  <inkml:trace contextRef="#ctx0" brushRef="#br0" timeOffset="126014.62">27442 13312 1471 0,'2'5'552'0,"-1"2"-373"15,-8-2-30-15,9 14 8 16,-2 5-21-16,1 0-54 15,7 7-18-15,-8-9-17 16,10 1-9-16,-10-10-17 16,0-3-3-16,0-7-74 15,-4-3-57-15,4-6-158 16,-1 5 158-16</inkml:trace>
  <inkml:trace contextRef="#ctx0" brushRef="#br0" timeOffset="126739.88">26984 11912 1089 0,'-1'0'462'0,"0"0"-234"16,0 0 8-16,-9 27-33 15,-1 31-33-15,12-20-77 16,-2-5-25-16,-3-7-33 0,-2-4-7 16,3-11-11-16,15 8-5 15,-11-19-6-15,11 2-4 16,-7-13-9-16,-5-8-10 16,3-7-15-16,1-5-4 15,2 2 1-15,2 0 8 16,8 5 15-16,-1 6 6 15,4 4 7-15,-5 1 2 16,4 12 13-16,-3 1 11 16,1 8 21-16,0 7 10 0,-3-2 3 15,-4-3-6-15,-4 6-17 16,-4-4-7-16,0 4-17 16,-1 3-4-16,0-6-5 15,0 2-3-15,0-3-66 16,0 1-48-16,0-3 52 15,4 0 2-15</inkml:trace>
  <inkml:trace contextRef="#ctx0" brushRef="#br0" timeOffset="127302.4">27835 12524 845 0,'2'-6'439'15,"0"5"-87"-15,-1 3-149 16,-1-2-6-16,5 9-19 16,6 16-15-16,4 44-36 15,-15-25-4-15,-1 14-22 0,3 2-13 16,0 2-27-16,-2 0-14 15,4-10-23-15,-7-8-8 16,6-12-9-16,1-5-3 16,-2-12-27-16,-2-7-34 15,-6-16-110-15,-3-10-107 16,-2-13 169-16</inkml:trace>
  <inkml:trace contextRef="#ctx0" brushRef="#br0" timeOffset="127540.67">27793 12547 1332 0,'9'-8'520'0,"12"5"-344"15,-2 2 0-15,4 1-25 16,15 9-13-16,-12-4-31 16,4 0-8-16,-5 5-20 15,-11-4-13-15,2 14-26 16,-7 0-10-16,-4 4-10 15,-1 7-3-15,-13-4-5 16,-4 3 0-16,-9-4-3 16,-3-2-1-16,5-3-4 0,2-4-7 15,8-4-56-15,11-2-34 16,-4-7-110-16,-8-4-87 16,11-2-229-16,-10-5 321 15</inkml:trace>
  <inkml:trace contextRef="#ctx0" brushRef="#br0" timeOffset="127897.01">28116 12789 622 0,'10'11'393'0,"6"6"76"16,4 8-194-16,-3 1-44 15,-1 3-16-15,-4 2-60 16,-6-3-28-16,0 6-33 15,1 1-22-15,-7-12-31 16,0-2-10-16,-6-15-14 16,-4-7 1-16,-1-7-3 15,-2-8-2-15,0-3-6 16,3-4-5-16,5-4-2 16,3-4-3-16,9 1 0 15,6 3 0-15,8 3 0 16,1 2 1-16,7 5 2 15,3 1 3-15,-4 6 7 16,6 5 0-16,-17 0 1 0,1 3-4 16,-2-3-22-16,-9 0-29 15,12 1 28-15</inkml:trace>
  <inkml:trace contextRef="#ctx0" brushRef="#br0" timeOffset="128347.57">28780 12396 833 0,'-8'-8'403'16,"-3"3"-119"-16,-5 5-77 15,-1 12-27-15,1 6-20 16,-4 14-26-16,2 3-17 16,2 18-14-16,4 14-11 15,7 12-22-15,-1 7-12 16,8 2-25-16,3-7-10 16,6-3-12-16,2-5-3 0,1-16-4 15,6-2-2-15,-1-21-1 16,-1-8-7-16,0-15-87 15,0-6-124-15,-7-13 138 16</inkml:trace>
  <inkml:trace contextRef="#ctx0" brushRef="#br0" timeOffset="128661.89">28929 12632 1172 0,'-11'-5'493'15,"10"3"-211"-15,6 2-76 16,6 1-11-16,7-1-8 15,8 2-52-15,4-2-38 16,15-3-40-16,-1-2-7 16,10-1-17-16,-6 1-7 15,-5 3-13-15,-6-2-5 16,-12 3-36-16,-1 3-47 0,-24-5-233 16,-7-3 204-16</inkml:trace>
  <inkml:trace contextRef="#ctx0" brushRef="#br0" timeOffset="128890.8">29013 12627 1369 0,'-6'22'560'0,"5"7"-332"16,-1 1 0-16,0 11-41 15,1 1-31-15,1 2-69 16,0 5-19-16,0-3-25 15,2 1-10-15,1-8-11 16,0-6-6-16,3-6-10 16,1-7-16-16,0-8-89 15,2-4-59-15,-3-14-210 0,-2 1 77 16,1-13 158-16</inkml:trace>
  <inkml:trace contextRef="#ctx0" brushRef="#br0" timeOffset="129053.03">28987 12912 1038 0,'-3'2'530'16,"3"-1"-111"0,6 2-189-16,-6-3-16 0,0 0-61 15,17 6-40-15,40 9-72 16,-28-16-12-16,3-1-13 16,-2-6-2-16,-1 5-62 15,1 8-67-15,-10-2 75 16</inkml:trace>
  <inkml:trace contextRef="#ctx0" brushRef="#br0" timeOffset="129249.18">29042 13099 1332 0,'-5'5'527'0,"10"0"-266"16,8 0-93-16,4-4 10 15,4-2-17-15,8-2-73 16,3-1-33-16,3 1-27 0,-5-4-13 16,0 6-150-16,-2 2-325 15,-14 9 309-15</inkml:trace>
  <inkml:trace contextRef="#ctx0" brushRef="#br0" timeOffset="129466.33">29457 13104 1557 0,'0'20'632'15,"-1"1"-383"-15,2 8-118 16,-9 0 11-16,8 6-34 16,0 0-16-16,0-2-47 15,5-2-10-15,1-6-21 16,-4-6-1-16,0-11-62 15,10 2-61-15,-13-22-279 16,9-7 249-16</inkml:trace>
  <inkml:trace contextRef="#ctx0" brushRef="#br0" timeOffset="129634.89">29484 12915 1651 0,'-13'19'649'15,"16"-11"-397"-15,5 1-109 16,-2 0-31-16,4 2-19 16,-2-3-49-16,-3-7-18 15,5 0-88-15,-5-10-70 16,5-2 85-16</inkml:trace>
  <inkml:trace contextRef="#ctx0" brushRef="#br0" timeOffset="129975.78">29028 12299 1307 0,'-9'1'552'16,"7"-1"-238"-16,6 1-140 15,8 1 13-15,3-2-14 16,6-3-36-16,14-4-68 0,5 3-14 16,10-3-17-16,11 4-7 15,-6-1-16-15,-5-1-4 16,-15 3-8-16,-19 0-3 15,-2 4-49-15,-6 3-44 16,7 0-182-16,4-1 172 16</inkml:trace>
  <inkml:trace contextRef="#ctx0" brushRef="#br0" timeOffset="130467.79">29807 12305 1032 0,'14'-1'413'15,"1"4"-240"-15,5 3 8 16,2 12-6-16,-6 1-11 15,12 12-45-15,0 4-6 0,7 7-2 16,4 7-7-16,-7 9-16 16,-4 2-13-16,-10 11-27 15,-6 7-10-15,-12-1-9 16,-4-2-3-16,-11-10-6 16,-8-11-4-16,-1-8-4 15,1-6-3-15,0-10-10 16,9-4-23-16,-4-17-91 15,3-8-108-15,16-8 137 16</inkml:trace>
  <inkml:trace contextRef="#ctx0" brushRef="#br0" timeOffset="138299.75">30730 12656 546 0,'-10'-34'286'15,"2"30"-38"-15,-1 0-42 16,4 4-5-16,-2 0-16 16,3 0-34-16,2 1-19 15,1 0-36-15,1-1-8 0,0 0-21 16,0 0-10-16,11 9-14 15,13 12-10-15,39 27-17 16,-24-33-5-16,4 5-5 16,-3-1-1-16,-2-3-1 15,-3 0 1-15,-2 1 2 16,1 3 1-16,-20-3 9 16,-6-1 7-16,-9-3 13 15,-11-3 7-15,-5 4 10 16,-5 6 3-16,-12-1 1 15,4 5-6-15,-7 0-14 16,2 1-7-16,1-8-11 16,-3-5-4-16,10 2-5 15,2-7-5-15,13 2-6 16,3-2-2-16,7-8-68 16,6 7-51-16,5-11-183 0,10 5 184 15</inkml:trace>
  <inkml:trace contextRef="#ctx0" brushRef="#br0" timeOffset="139068.03">31588 12774 929 0,'2'-4'407'15,"3"-4"-165"-15,-2 1-20 0,-2 3-12 16,-1 2-20-16,0 1-54 16,-1 0-22-16,0 0-30 15,-10 0-9-15,-14 9-24 16,-26 32-13-16,27-4-14 15,6 7-4-15,8 5-5 16,5 0 0-16,11-3-8 16,6-4-2-16,11-7-2 15,0-7-2-15,11-1 2 16,3-8-1-16,4-5 1 16,4-7 0-16,-3-15-1 15,-2-9 1-15,-5-12 2 16,-8 0 0-16,-13-11 1 15,2 0-1-15,-23-9-5 16,-9-7 0-16,-11 10-2 0,-7 4 2 16,0 15 1-16,-1 6 1 15,-1 8-1-15,-3 1-1 16,6 8-2-16,2 2-2 16,8 5-5-16,7 5 1 15,5 3-51-15,2 2-38 0,10 4-333 16,10 2 287-1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63 16187,'5'-24'673,"3"18"-41,2-26 1032,-1 43-664,4 0-144,-6-3-263,10 4-593,6 0-520,11 1-1985,-5-3 1713</inkml:trace>
  <inkml:trace contextRef="#ctx0" brushRef="#br0" timeOffset="1">414 208 9394,'1'18'5107,"4"25"-1,1 7-2816,-5-12-1750,-2 0 0,-5 40 0,3-64-431,2-10-68,0-7-43,1 1-22,0-1 0,1 0 1,-1 1-1,1-1 0,-1 1 0,1-1 0,2-3 0,2-11-29,32-98-207,-34 104 252,1 1-1,0 1 1,1-1 0,0 0-1,1 1 1,7-9 0,-10 14 18,0 1 0,0-1 0,1 1 0,-1 0 0,1 0 0,0 0 0,0 0 0,0 1 0,0-1 0,0 1 0,1 0 0,-1 0 0,1 1 0,0-1 1,7 0-1,-11 2 14,1-1-1,-1 1 1,0 0 0,1 0 0,-1 0 0,0 1 0,1-1 0,-1 0-1,0 0 1,1 1 0,-1-1 0,0 1 0,1-1 0,-1 1 0,0-1 0,0 1-1,0 0 1,2 1 0,-1 0 38,-1-1-1,1 1 0,-1 0 0,1 0 1,-1 0-1,0 0 0,0 0 1,0 1-1,1 3 0,1 4 207,-1 0 0,0 1 0,1 18 0,-3-24-205,4 101 320,-4-105-418,0 1 84,0 0-1,0 1 0,0-1 1,1 0-1,-1 0 1,0 0-1,1 0 0,0 0 1,-1 0-1,1 0 1,0 0-1,0 0 0,0 0 1,0 0-1,1 0 1,-1-1-1,2 3 0,15 6 378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52 6849,'0'-1'208,"0"0"-1,1 0 1,-1 0-1,0 0 0,0 0 1,0 0-1,0 0 1,0 0-1,0 0 0,0 0 1,0 0-1,0 0 1,-1 0-1,1 0 0,0 0 1,0 0-1,-1 0 1,1 0-1,-1 0 0,1 0 1,-1 1-1,1-1 0,-1 0 1,0 0-1,1 1 1,-1-1-1,0 0 0,0 1 1,1-1-1,-1 0 1,0 1-1,-2-1 0,-1-2 160,0 1 0,0-1 0,-1 1 0,1 0 0,-9-2 0,4 2-58,0 0-1,0 1 1,0 0-1,0 1 0,0 0 1,-17 1-1,22 0-203,0-1 1,0 1-1,0 0 0,0 0 1,0 1-1,0-1 0,0 1 0,0-1 1,1 1-1,-1 1 0,1-1 1,0 0-1,-1 1 0,1 0 1,0-1-1,0 1 0,-3 5 1,3-2 8,-1-1 1,2 1 0,-1 0 0,1 0 0,0 0 0,0 0-1,0 0 1,0 12 0,0 3 131,3 30 0,-1-50-234,7 95 311,4-1 1,41 159-1,29-3-214,-71-224-489,-7-16-521,-5-8-361,-2-6-1467,-10-16 790</inkml:trace>
  <inkml:trace contextRef="#ctx0" brushRef="#br0" timeOffset="1">2 439 9546,'-2'-19'4225,"23"14"-1961,8 7-647,7-2-353,2 8-352,11-8-440,4 0-152,9 0-176,3-6-400,-1 1-744,7 3 688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0 10090,'11'33'4167,"-3"-6"-982,1 1-1,22 43 1,-28-64-2953,2 0-1,-1 0 1,1 0 0,0-1 0,0 1-1,1-1 1,0-1 0,0 1 0,0-1-1,0 0 1,1 0 0,0-1 0,0 0-1,8 4 1,-13-7-209,0-1 0,0 1 0,1 0-1,-1-1 1,0 1 0,0-1 0,0 0 0,0 0-1,0 0 1,0 0 0,1 0 0,-1 0 0,0 0 0,0-1-1,0 1 1,0-1 0,4-1 0,-4 1-7,1-1 0,-1 1 0,0-1 0,1 0 0,-1 0 0,0 0 0,0 0 0,0 0 0,-1-1 0,1 1 0,2-5 0,0 0-5,-1-1-1,0 1 1,-1-1 0,1 0-1,-2 0 1,1 0 0,-1 0-1,1-10 1,-2 9-15,0-1 1,-1 1-1,0-1 1,0 1-1,-1-1 0,-5-16 1,5 23-1,1-1 0,0 1 0,-1 0 1,0 0-1,0 0 0,0 0 0,0 0 0,0 1 0,-1-1 1,1 1-1,-1-1 0,1 1 0,-1 0 0,0 0 0,0 0 1,0 0-1,0 1 0,0-1 0,-1 1 0,1 0 0,-6-2 1,2 2-15,-1 0 0,1 1 0,-1 0 0,1 0 0,-1 0 0,1 1 0,-1 0 0,1 1 0,0-1 0,-12 5 0,10-2-211,-1 0 1,0 1-1,1 0 1,0 0-1,0 1 1,1 0-1,-8 7 1,12-9-146,0-1 1,1 1-1,0 0 0,-4 6 1,6-9 180,0 1 1,0-1-1,1 0 1,-1 0 0,1 1-1,-1-1 1,1 0-1,0 1 1,-1-1-1,1 0 1,0 1 0,0-1-1,0 1 1,0-1-1,0 0 1,0 1-1,0-1 1,0 1-1,1-1 1,0 2 0,-1-2 66,1 0 0,0 0 0,-1 0 1,1 0-1,0 0 0,0-1 0,0 1 1,0 0-1,1 1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1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58 271 11066,'3'0'777,"1"0"-1,0 0 1,0 0-1,-1 0 1,1-1-1,0 0 1,0 0-1,-1 0 1,6-2-1,0-1 302,1-1-1,8-7 1,-14 9-684,2 0-247,-1-1 0,0-1 1,-1 1-1,1-1 0,-1 1 0,0-1 0,0 0 1,0-1-1,-1 1 0,0-1 0,0 0 0,0 1 0,-1-1 1,0 0-1,0-1 0,0 1 0,-1 0 0,1-10 0,-1 11-136,-1 0-1,0 0 0,0 0 0,0 0 0,-1 0 1,0 1-1,0-1 0,0 0 0,0 0 0,-1 1 1,0-1-1,0 1 0,0-1 0,0 1 0,-1 0 1,0 0-1,1 0 0,-2 0 0,1 1 0,0-1 1,-1 1-1,1 0 0,-1-1 0,-8-3 0,6 4 8,1 0 0,-1 1-1,0 0 1,0 0 0,1 0-1,-1 1 1,0 0-1,0 0 1,-8 0 0,11 1-13,0 0 1,-1 0-1,1 1 1,0-1-1,0 1 1,-1-1-1,1 1 1,0 0-1,0 0 1,0 1-1,0-1 1,0 1 0,0-1-1,1 1 1,-1 0-1,1 0 1,-1 0-1,1 0 1,-4 4-1,3-2-1,1 0-1,-1 0 1,1 1-1,0-1 1,0 1-1,1-1 1,-1 1 0,1-1-1,0 1 1,0 0-1,0 0 1,1-1-1,0 1 1,0 0-1,0 0 1,1 5 0,2 7 11,1 0 1,0 0-1,7 17 1,-8-27-9,24 69 277,4-1 0,53 96 0,-73-153-155,18 36 302,-25-45-337,-1 0-1,1 0 1,-2 0-1,3 14 1,-4-20-66,-1 0-1,0 0 1,0 0 0,0 0 0,0 0-1,0 0 1,-1 0 0,1 1-1,-1-1 1,-2 5 0,2-6-12,0-1 0,0 1 0,0 0 0,0 0 0,0 0 1,-1-1-1,1 1 0,-1 0 0,0-1 0,1 1 0,-1-1 0,0 0 0,0 0 1,0 0-1,-3 2 0,1-1-42,0-1 0,-1 0 1,1 0-1,-1 0 1,1 0-1,0-1 0,-1 1 1,1-1-1,-1 0 0,1-1 1,-1 1-1,1-1 0,-1 0 1,1 0-1,0 0 1,-9-4-1,9 3-188,-1 0 0,1-1-1,-1 0 1,1 0 0,0 0 0,0 0 0,0-1-1,0 1 1,0-1 0,1 0 0,0 0 0,0-1-1,0 1 1,-3-7 0,5 8 245,0 1 0,0-1-1,0 0 1,0 0 0,0 0 0,1 0 0,-1 0-1,1 0 1,0 0 0,0-3 0,1 0 3,0 0 0,1 1 0,-1-1 0,6-9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13907,'1'1'427,"-1"0"1,1 0-1,0 0 1,-1 0-1,1 0 1,0 0-1,0-1 0,-1 1 1,1 0-1,0 0 1,0-1-1,0 1 1,0-1-1,0 1 0,0-1 1,0 1-1,0-1 1,2 1-1,24 4 1527,-2 0-460,-22-4-1362,8 3 63,-1 0 0,0 0 0,0 1 0,14 9 0,-16-8-164,0 1 0,0-1-1,-1 2 1,8 7 0,-13-11-27,1-1 0,-1 1 0,0-1 1,0 1-1,-1 0 0,1-1 0,-1 1 0,1 0 0,-1 0 1,0 0-1,-1 0 0,1 7 0,-1-9-1,0 0 0,0 1 1,0-1-1,-1 0 0,1 0 0,-1 0 0,1 0 0,-1 0 1,0 1-1,0-1 0,0-1 0,0 1 0,0 0 0,0 0 1,-1 0-1,1 0 0,-1-1 0,-1 3 0,-4 1 32,1 0 0,-1 0 0,-12 6 0,0 0 104,19-11-138,0 0 0,0 0 1,0 0-1,0 0 0,0 0 0,0 0 1,0 0-1,0 0 0,0 0 0,0 0 1,1 0-1,-1 0 0,0 0 0,0 0 1,0 0-1,0 0 0,0 0 0,0 0 1,0 0-1,0 0 0,0 0 0,0 0 1,0 0-1,0 0 0,0 0 0,0 0 1,0 0-1,0 0 0,0 0 1,0 0-1,1 0 0,-1 0 0,0 0 1,0 0-1,0 0 0,0 0 0,0 0 1,0 0-1,0 1 0,0-1 0,0 0 1,0 0-1,0 0 0,0 0 0,0 0 1,0 0-1,0 0 0,0 0 0,0 0 1,0 0-1,0 0 0,0 0 0,0 0 1,0 0-1,0 0 0,0 0 0,0 0 1,0 1-1,0-1 0,0 0 1,0 0-1,0 0 0,0 0 0,0 0 1,0 0-1,7 0 22,39-3 86,60-12 0,-101 14-226,1-1 0,0 1 0,0-1 0,-1-1 0,1 1 0,-1-1 0,10-6 0,0 0-123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2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182 414 13643,'-1'1'380,"0"-1"-1,0 1 1,0-1 0,-1 0 0,1 0-1,0 1 1,0-1 0,0 0 0,-1 0-1,1 0 1,0 0 0,0 0 0,-1-1-1,1 1 1,0 0 0,0-1 0,0 1-1,0-1 1,-2 0 0,-25-15 934,15 7-600,5 4-529,-1 0-1,0 1 0,0 0 0,0 1 0,0 0 1,-12-3-1,19 6-184,1 0-1,0-1 1,-1 1-1,1 0 1,0 0 0,0 0-1,-1 1 1,1-1-1,0 0 1,-1 0 0,1 1-1,0-1 1,0 1 0,-1-1-1,1 1 1,0-1-1,0 1 1,0 0 0,0-1-1,-1 2 1,0 0-5,1-1-1,0 1 1,0 0-1,0-1 1,0 1 0,0 0-1,0 0 1,0 0 0,0 0-1,1 0 1,-1 3 0,0 3-10,0 0 0,0 1 0,1-1 0,1 0 0,1 9 1,-1-7 29,1-1 0,0 0 0,0 0 0,1 0 0,0 0 0,1-1 0,8 15 0,-11-21-3,1 1 1,0-1 0,-1 1 0,1-1-1,0 0 1,1 1 0,-1-1 0,0 0-1,1 0 1,-1-1 0,1 1 0,-1 0 0,1-1-1,0 0 1,0 1 0,-1-1 0,1 0-1,0-1 1,0 1 0,0 0 0,0-1-1,0 0 1,0 1 0,1-1 0,-1-1-1,0 1 1,3-1 0,-2 0-6,0 0 0,0-1 0,0 1-1,0-1 1,0 0 0,-1 0 0,1 0 0,-1-1 0,1 0 0,-1 1 0,0-1-1,0 0 1,0 0 0,5-7 0,-1 0-36,-1 0 1,0-1-1,-1 1 1,6-15-1,2-13-174,-1 0 0,-2 0 0,7-57 0,-14 67 187,0-1 1,-3 0-1,0 0 1,-2 0-1,-6-38 0,1 41 81,7 25-55,-1 0-1,1 0 1,0 0-1,-1 0 0,1 0 1,0 0-1,-1 0 1,0 0-1,1 1 1,-1-1-1,1 0 0,-1 0 1,0 0-1,1 1 1,-1-1-1,0 0 1,0 1-1,-1-2 0,1 3 3,1-1-1,-1 0 0,0 0 1,1 1-1,-1-1 0,0 0 0,1 1 1,-1-1-1,1 1 0,-1-1 1,1 0-1,-1 1 0,1-1 0,-1 1 1,1 0-1,0-1 0,-1 1 0,1-1 1,0 1-1,-1 0 0,1-1 1,0 1-1,0-1 0,0 1 0,-1 0 1,1 1-1,-5 23 257,1 5 45,2 1-1,1-1 1,1 0 0,5 33 0,1-19 105,2 1 1,16 49-1,-16-69-272,1 0 0,1 0 0,0 0 0,2-1 0,1-1 0,25 34-1,-35-53-283,1 1-1,0-1 0,0 0 1,9 6-1,-11-8 3,0-1 0,0 0 1,0 0-1,0 0 0,1 0 0,-1 0 0,0-1 0,1 1 0,-1 0 1,0-1-1,1 0 0,-1 0 0,6 0 0,12-4-639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2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0 9074,'-124'28'4961,"112"-24"-624,7 6-2225,3-7-143,9 4-505,4-1-264,16-3-463,9-1-137,4-2-240,6-5-112,3 2-144,-4-2-24,-8 2-720,-7 5-409,-10 1-1127,-11 2-713,-10-1 1873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12211,'0'0'4929,"5"0"-2993,3 5-48,-8-5-271,0 3-177,9 34-456,12 49-151,-13-43-297,0 2-192,2-5-224,0-1-64,3-13-264,0-2-304,1-13-777,-1-8-567,1-3 1104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3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10690,'15'6'7612,"-1"-2"-3502,-7-3-3451,-1 1 1,0 0-1,1 1 1,8 4-1,43 21-128,-6-3-367,-49-24-159,-1 0-1,0 1 0,0-1 0,1 1 1,-1-1-1,-1 1 0,1 0 0,0 0 1,0-1-1,-1 1 0,1 1 0,-1-1 1,1 0-1,-1 0 0,0 0 0,0 1 1,0-1-1,0 1 0,0-1 0,-1 1 1,1-1-1,-1 1 0,1-1 0,-1 1 1,0-1-1,0 1 0,0 0 0,-1-1 1,1 1-1,-1-1 0,0 5 0,-4 3 9,0 0 0,-1 0-1,0-1 1,0 0 0,-9 10-1,7-10 14,0 1-1,1 0 0,-8 17 1,4-2 75,7-17 112,2-1 320,4-7-336,11 1-147,0-2 0,0 1 0,0-2 0,0 0 0,-1 0 0,15-5 0,-17 4-27,-7 3-27,67-16 123,-60 15-188,1 0 0,-1 0 1,0 1-1,12 1 0,-19 0-152,-2-1 156,-1 0-1,0 0 1,1 0-1,-1 0 1,0 0-1,1 0 1,-1 0-1,0 1 1,1-1-1,-1 0 1,0 0-1,1 0 1,-1 0-1,0-1 1,1 1-1,-1 0 1,0 0-1,1 0 1,-1 0-1,0 0 1,1 0-1,-1 0 1,0 0-1,0-1 1,1 1-1,-1 0 1,0 0-1,1-1 1,-2 1-716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3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11426,'6'1'1484,"0"1"-1,0 0 1,0 0-1,8 5 0,-5-2-606,-1 0-1,11 8 0,-6-2-384,1 2 1,19 22-1,-14-11 69,-2 0 1,-1 1-1,23 47 0,-17-23 35,19 62 0,-27-63-179,14 88 0,-23-102-274,-2 1 1,-1 0-1,-5 50 1,2-72-93,-1-1 0,-1 1 0,-6 18 0,8-26-107,-1 0-1,-1 0 1,1 0 0,-1 0 0,1 0 0,-1-1 0,-1 0 0,1 1 0,-1-1 0,-6 6 0,8-8-134,0-1 1,0 0 0,0 1 0,-1-1 0,-3 1-1,6-1 118,-1-1-1,1 0 0,-1 0 0,1 0 0,-1 0 0,1 0 0,-1 1 0,1-1 1,-1 0-1,1 0 0,0 0 0,-1 0 0,1-1 0,-1 1 0,1 0 0,-1 0 1,1 0-1,-1 0 0,1 0 0,0-1 0,-1 1 0,1 0 0,-1 0 0,1 0 1,0-1-1,-1 1 0,1 0 0,0-1 0,-1 1 0,1 0 0,0-1 0,-1 1 1,1-1-1,0 1 0,0 0 0,-1-2 0,0-7-719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4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26 11250,'-8'13'4857,"8"-3"-2568,13 1-561,8 2-111,14-6-585,12 1-408,5-12-408,-3-4-64,3-3-80,-5-3-280,-9-6-872,-7 4-761,-22 2 1057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4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10346,'0'-1'4905,"0"2"-1600,4 17-1473,3 8-79,-2 17-505,1 10-352,1 13-432,1 0-112,1-8-128,3-5-64,-1-16-96,-3-6-80,-3-10-512,-2-9-344,-3-5-1024,0-7-857,0 3 1761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4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247 77 11162,'-14'-13'2515,"-2"0"0,-27-18 0,37 28-2343,0 0 0,-1 0 1,1 1-1,-1 0 0,1 0 1,-1 0-1,0 1 0,0 0 1,1 1-1,-1-1 1,0 1-1,0 1 0,0-1 1,0 1-1,1 0 0,-9 3 1,12-3-159,0 1 1,0-1-1,0 1 1,0 0 0,1 0-1,-1 0 1,0 1 0,1-1-1,-1 1 1,1-1-1,0 1 1,0 0 0,0 0-1,0 0 1,1 0 0,-1 0-1,1 0 1,0 0-1,0 0 1,-1 5 0,-1 3 2,2-1 1,-1 0-1,2 0 1,-1 1-1,2 15 1,0-17-18,0 1 1,0-1-1,1 0 1,0 0-1,1 0 1,0 0-1,0-1 1,1 1 0,8 13-1,-11-21-4,0 1-1,0-1 1,0 1-1,1-1 1,-1 0-1,1 0 1,-1 1-1,1-1 1,-1 0-1,1 0 1,0-1-1,-1 1 0,1 0 1,0 0-1,0-1 1,-1 1-1,1-1 1,0 0-1,0 1 1,0-1-1,0 0 1,0 0-1,0 0 1,0 0-1,-1-1 1,1 1-1,0 0 1,0-1-1,0 0 1,2 0-1,2-2-7,0 1-1,0-1 0,-1-1 1,1 1-1,-1-1 0,1 0 0,6-8 1,5-6-36,-1-1 0,20-32 0,-21 29 27,31-36 0,-40 51 40,-5 5-3,0 1-1,0-1 0,0 1 0,0-1 1,0 1-1,1 0 0,-1 0 0,0-1 1,1 1-1,-1 0 0,1 0 0,2-1 1,-3 3 11,-1-1 1,0 0 0,1 1-1,-1-1 1,1 1 0,-1-1-1,0 1 1,1-1 0,-1 1 0,0 0-1,0-1 1,1 1 0,-1-1-1,0 1 1,0 0 0,0-1-1,0 2 1,4 16 270,-4-14-183,6 33 461,-4-24-506,0 1 1,1-1-1,0 0 1,1 0-1,8 19 0,-11-29-133,0-1 0,1 0 0,-1 1-1,1-1 1,0 0 0,-1 0 0,1 0-1,0 0 1,0-1 0,3 3 0,-4-4-39,0 1 1,1 0 0,-1-1 0,0 1 0,1-1 0,-1 1 0,1-1 0,-1 0 0,1 1-1,-1-1 1,1 0 0,-1 0 0,1 0 0,-1 0 0,0 0 0,1 0 0,-1-1-1,1 1 1,-1-1 0,2 0 0,1 0-77,-1-1 1,1 0-1,-1 0 0,4-4 0,-7 6 168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4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8298,'-1'2'385,"0"-1"0,0 0 1,1 1-1,-1-1 0,0 1 0,1 0 1,0-1-1,-1 1 0,1-1 0,0 1 1,0 0-1,0-1 0,0 1 0,0 2 1,1-1 517,0 1 0,0-1 0,0 0 0,4 7 0,2 6 385,-4-6-708,0 0 0,0 0 0,-1 0 0,0 0 0,-1 1 0,0 16 0,-9 63 192,7-84-757,1 1 1,1-1-1,-1 0 1,1 0-1,0 0 1,2 10-1,-1-11-28,-1-5 3,-3-18-620,-2-2 519,1 0 0,-1-38 0,4 51 109,1 0 0,-1 1-1,1-1 1,0 0 0,1 0-1,0 1 1,0-1-1,0 1 1,1-1 0,0 1-1,0 0 1,1 0 0,7-10-1,-8 12 23,0 1-1,1 0 1,-1 0-1,0 0 1,1 1-1,0-1 1,0 1 0,0 0-1,0 0 1,0 0-1,0 1 1,0-1-1,0 1 1,1 0-1,-1 0 1,1 1 0,-1-1-1,0 1 1,1 0-1,8 1 1,-8-1 25,1 1 0,0 0 1,-1 1-1,1 0 0,-1-1 0,0 2 1,0-1-1,1 1 0,-1-1 0,-1 1 1,1 1-1,0-1 0,4 5 0,-3-2 66,0 0 0,-1 1-1,0 0 1,0 0-1,-1 0 1,0 0 0,0 1-1,3 9 1,-1 1 133,-1 1-1,0-1 1,-2 1 0,0 0 0,-1 0 0,-1 1-1,-2 23 1,-1-32-1271,5-22-957,4-11 1537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0 11963,'-12'3'4808,"12"-2"-4710,0-1 0,0 0-1,-1 0 1,1 1 0,0-1 0,0 0 0,0 1 0,0-1 0,0 0 0,0 1-1,-1-1 1,1 0 0,0 1 0,0-1 0,0 0 0,0 1 0,0-1 0,0 0-1,0 1 1,0-1 0,0 0 0,1 1 0,-1-1 0,0 0 0,0 1 0,0-1-1,0 0 1,0 0 0,1 1 0,-1-1 0,0 0 0,0 1 0,0-1 0,1 0-1,-1 0 1,0 0 0,0 1 0,1-1 0,-1 0 0,6 6 616,-1-1-1,1 0 1,0 0 0,10 6 0,31 16 548,-43-25-1183,22 10 396,55 18 0,-57-22-380,-1 0 1,1 1-1,30 19 0,-51-27-78,0 1-1,0 0 1,0 0-1,-1 0 1,1 1-1,-1-1 1,1 1-1,-1-1 1,0 1-1,2 3 1,-3-4-4,0-1 0,-1 0 0,0 1 1,1-1-1,-1 0 0,0 1 0,0-1 1,1 0-1,-1 1 0,0-1 0,-1 0 1,1 1-1,0-1 0,0 1 0,0-1 0,-1 0 1,1 0-1,-1 1 0,1-1 0,-1 0 1,1 0-1,-1 1 0,0-1 0,0 0 0,0 0 1,1 0-1,-3 1 0,-3 5 59,-1-2 1,0 1-1,0-1 0,0 0 0,-1-1 0,0 0 1,-16 6-1,-11 7 76,7-2-37,-53 21 0,67-31-104,-112 34-1146,123-39 810,0 1 0,-1 0 0,1 0 0,0 0-1,0 0 1,-1 1 0,1-1 0,0 1 0,-2 2 0,5-4 299,-1 0 0,1 0 1,0 0-1,0 0 0,0 0 1,0 0-1,0 1 0,0-1 1,0 0-1,0 0 0,0 0 1,0 0-1,0 0 0,0 0 1,-1 0-1,1 1 0,0-1 1,0 0-1,0 0 0,0 0 0,0 0 1,0 0-1,0 0 0,0 0 1,0 1-1,0-1 0,0 0 1,0 0-1,0 0 0,1 0 1,-1 0-1,0 0 0,0 1 1,0-1-1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13211,'0'14'5137,"-13"-1"-3193,-3-2-439,-18-1-113,7 1-280,-5-1-656,1-5-216,8 5-488,3-10-400,11 4-1120,9 3-785,17 1 1529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4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1134 2737,'-14'3'4485,"13"-2"-4218,0-1 1,0 0-1,0 1 0,0-1 1,0 0-1,0 1 0,0-1 1,0 0-1,0 0 0,0 0 1,0 0-1,-1 0 0,1 0 1,0 0-1,0 0 0,0-1 1,0 1-1,0 0 0,0-1 1,-1 0-1,0-3-55,4-5-187,-2 8-21,3-9 4,1 0 0,8-16 0,125-208-73,-106 184 25,296-441-1442,-155 281-2440,-94 118 2451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2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3217,'-38'8'11082,"22"-6"-2525,20 0-8064,28 9-66,-17-7-349,1 0 0,-1-1 0,1 0-1,0-2 1,0 0 0,17-1 0,143-9-329,-166 8-411,-9-1-1089,-13 2-1667,-3 4 1599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23 5777,'-3'8'3233,"13"-8"136,8 0-1233,7-2-55,6-1-121,9-2-368,2 0-263,1 1-481,1 0-200,-12 4-376,-5-3-224,-11 2-728,-6-3-536,-13 4 223,-4 8 329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4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 6009,'-4'-8'14589,"11"58"-12608,6 63-656,-9-71-795,0 28 619,-3-65-907,1-17-145,2-16-122,2 1 0,1-1 0,14-37 0,-17 55 16,0-1 1,1 1-1,1 0 1,-1 0 0,1 1-1,10-12 1,-11 16 9,-1 0-1,2 0 1,-1 1-1,0-1 1,1 1-1,0 0 1,-1 1-1,2-1 1,-1 1-1,0 0 1,10-2-1,-13 4 8,1 0-1,0 1 0,0-1 0,-1 1 0,1 0 0,0 0 0,0 0 0,0 0 0,-1 1 1,1 0-1,0 0 0,0 0 0,-1 0 0,1 0 0,-1 1 0,1-1 0,-1 1 0,0 0 1,0 0-1,1 0 0,-1 1 0,-1-1 0,6 6 0,-2-2 33,-1 1 0,1 0 1,-1 1-1,-1-1 0,1 1 0,-1 0 0,-1 0 0,1 0 0,1 10 1,20 78 823,-22-82-770,-1 0 0,-1 0 0,-1 1 1,-2 26-1,1-28-206,1-12 48,0-1 0,0 1 0,0 0 0,0-1 0,0 1 0,0-1 0,0 1 0,0 0 0,0-1 0,0 1 0,0-1 0,0 1 0,0 0 0,0-1 0,1 1 0,-1-1 0,0 1 0,0-1 0,1 1 0,0 0 0,-1-1 79,1 0 0,-1 0 0,1-1 0,-1 1 0,1 0 1,-1 0-1,1 0 0,-1-1 0,1 1 0,-1 0 0,1-1 0,-1 1 0,0 0 0,1-1 0,-1 1 0,1-1 0,-1 1 0,0-1 0,1 0 0,12-11 85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4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11731,'-11'9'4809,"22"-6"-2353,4-3-752,9 8 41,5-7-313,6 1-696,-6-2-296,-14 0-288,-1 2-152,41-9-624,-5 4-432,-13 0-1264,-28 3 143,-14-2 1265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4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0 140 10922,'4'10'4969,"0"5"-2144,1 5-937,2 9-87,-7 8-545,1 7-344,-1 3-520,0-4-128,2-6-120,0-6-16,2-6-544,1-2-416,2-12-1304,1-9-841,9-9 1841</inkml:trace>
  <inkml:trace contextRef="#ctx0" brushRef="#br0" timeOffset="1">377 0 10898,'13'4'4841,"-4"17"-2064,-1 11-369,-9 13-471,-6 8-417,-7 11-808,-1 4-288,11-2-264,-8-7-39,22-7-49,4-10-16,3-12-32,7-2-16,6-14-112,-1-11-273,5-9-799,3-13-576,-6-9 1008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5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11987,'3'6'4953,"2"-1"-2745,11 1-688,-6-2 73,11 0-417,5 0-368,7-4-552,6-4-240,8-4-848,1 0-608,5 2 824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5.1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11995,'23'14'5001,"-23"28"-2593,11 8-1016,-13 16-247,1 3-273,7 3-392,-4-2-144,-2-16-200,8-1-56,-3-17-384,3-7-560,8-15-1665,-5-9 1609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13955,'0'-2'5385,"0"1"-3520,0 1-465,10 42-104,1 62-304,-11-36-496,0-1-184,3-6-151,1-6-25,0-13-40,1-8-256,0-15-809,1-11-463,4-8 760</inkml:trace>
  <inkml:trace contextRef="#ctx0" brushRef="#br0" timeOffset="1">332 125 13579,'-18'12'5139,"-11"1"-3484,3-2-826,-56 26 697,-32 16-93,113-52-1402,0-1-1,0 1 1,0 0-1,0-1 1,0 1-1,0 0 1,1 0-1,-1-1 1,0 1-1,1 0 1,-1 0-1,1 0 1,-1 0-1,1 0 1,-1 0 0,1 0-1,-1 0 1,1 0-1,0 0 1,0 0-1,-1 0 1,1 0-1,0 1 1,0-1-1,0 0 1,0 0-1,0 0 1,1 0-1,-1 0 1,0 0-1,0 0 1,1 0-1,-1 0 1,1 0-1,-1 0 1,1 0-1,0 1 1,2 3 47,0 0 1,0-1-1,0 1 0,1-1 1,0 0-1,5 5 1,-2-4 47,1 1 1,-1-1 0,1 0 0,0-1 0,13 6 0,44 12 436,-4-2-132,-55-18-385,0 0 1,-1 1 0,1 0 0,-1 0 0,0 0-1,0 1 1,0 0 0,0 0 0,5 6 0,-9-10-64,-1 0 0,0 0 1,1 0-1,-1 1 0,0-1 0,0 0 1,0 0-1,1 1 0,-1-1 1,0 0-1,0 0 0,0 1 0,1-1 1,-1 0-1,0 1 0,0-1 1,0 0-1,0 0 0,0 1 0,0-1 1,0 0-1,0 1 0,0-1 1,0 0-1,0 1 0,0-1 0,0 0 1,0 1-1,0-1 0,0 0 1,0 1-1,0-1 0,0 0 0,-1 1 1,1-1-1,0 0 0,0 0 1,-1 1-1,-12 3-1000,6-2 985,-16 6-498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6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 14003,'-107'19'5473,"99"-14"-3592,8-2-313,4-3-152,-4 0-240,0 0-487,4 0-233,27 0-304,38 0 72,-38-1-744,-4 1-609,-1 0 745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36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51 11130,'-3'0'416,"2"0"-116,0 0-1,-1 0 1,1 0 0,0 0-1,-1-1 1,1 1-1,0 0 1,0-1-1,-1 1 1,1-1 0,0 1-1,0-1 1,0 0-1,0 0 1,0 1-1,0-1 1,0 0 0,0 0-1,0 0 1,0 0-1,0 0 1,0 0-1,-1-2 1,0-1-75,-1 0 0,0 1 0,0 0 0,0-1 0,-4-2 0,5 4-160,1 1 1,-1 0-1,0 0 0,1 0 1,-1 0-1,0 0 1,0 1-1,0-1 0,1 1 1,-1-1-1,0 1 1,0-1-1,0 1 1,0 0-1,0 0 0,-2 0 1,0 1-10,0 0 1,0 0-1,1 0 0,-1 1 1,0-1-1,1 1 0,-1 0 1,1 0-1,-1 1 0,1-1 1,0 0-1,0 1 0,0 0 1,0 0-1,1 0 1,-1 0-1,1 0 0,-4 7 1,0 0 135,1 1 0,0 0 0,0 0 0,1 1 0,-3 12 0,5-17-100,1-1-1,-1 0 1,1 1-1,1 0 1,-1-1-1,1 1 1,0-1 0,0 1-1,1-1 1,0 1-1,0-1 1,1 1-1,0-1 1,5 12 0,-4-11-21,2-1 0,-1 0 1,1 0-1,0 0 0,0-1 1,0 1-1,1-1 1,0 0-1,0-1 0,0 0 1,13 7-1,-9-6-67,0-1 0,-1 0-1,1-1 1,0 0 0,1-1 0,-1 0 0,21 1-1,30-2-472,-25 1 310</inkml:trace>
  <inkml:trace contextRef="#ctx0" brushRef="#br0" timeOffset="1">521 430 15651,'-5'-5'6402,"2"8"-2850,3-1-3391,0-2-226,0 0-695,0 0-2112,0 0 1880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46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1382 5289,'-37'31'2321,"50"-52"-857,11-19-576,14-12 48,15-25-119,12-12-193,26-31-384,8-15-56,10-17-40,5-2-32,-4 11-32,-6 12-80,-2 17-1144,-6 8-841,-4 27 1201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49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65 103 7802,'-58'-8'3945,"52"11"-665,6-1-1703,3-2 71,-3-2-248,0 1-280,31-1-351,51-6-113,-32-1-184,3-8-88,1 6-176,-5-2-64,-6 4-56,-3 1-240,-20-2-864,-3 5-689,-20 0 945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0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80 8962,'-10'9'4233,"7"-7"-1577,11 4-695,8 1-81,10-7-327,9 0-329,13-8-448,5-5-128,15-3-256,-7-4-104,-6 3-160,-9 1-32,-21 6-672,-1 7-528,-16 3-1489,8 8 1497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41 10978,'-7'3'6640,"5"-1"-6366,1-1 1,0 0-1,0 0 1,1 0-1,-1 1 0,0-1 1,0 0-1,1 1 1,-1-1-1,1 0 1,-2 3-1,0 5-218,-1-1 0,0 1 0,-1-1 0,0 0 0,0-1 0,-1 1 0,0-1 0,0 1 0,-10 9 0,-1 2-1,-9 13 47,1 0-1,2 2 1,-24 48 0,40-68-32,0 0 0,1 1 0,0 0 1,1 0-1,1 0 0,0 0 0,1 1 1,1-1-1,0 0 0,1 1 0,3 18 1,-2-27-30,1 1 1,-1 0-1,2-1 1,-1 1-1,1-1 1,0 0-1,0 0 1,1 0 0,0 0-1,0-1 1,8 9-1,-5-7 38,1 0-1,0-1 0,0 0 1,1-1-1,-1 0 0,1 0 1,16 7-1,-4-5 48,1 0 0,0-1-1,0-2 1,0 0 0,0-1-1,1-1 1,27 0 0,-33-3-161,-8 1-377,1-1 0,-1 0 0,1 0 0,0-1 0,17-4-1,-26 5 278,-1 0-1,1-1 1,-1 1-1,1 0 1,0 0-1,-1 0 1,1-1-1,-1 1 1,1 0-1,-1-1 1,1 1-1,-1-1 1,0 1-1,1-1 1,0 0-1,-1-9-1163</inkml:trace>
  <inkml:trace contextRef="#ctx0" brushRef="#br0" timeOffset="1">469 12 12395,'7'-3'1857,"0"1"1,1 0 0,13-2 0,-16 4-1611,0 0 1,0 0-1,0 0 1,0 1-1,1 0 0,-1 0 1,0 0-1,0 1 1,0-1-1,7 5 0,69 41 1030,-32-17-936,67 28 182,-43-23-259,-61-29-202,-1 0-1,1 1 1,-1 1 0,-1 0-1,1 0 1,16 18-1,-24-23-34,0 1-1,-1-1 0,1 1 0,-1 0 1,1 0-1,-1 0 0,0 1 0,-1-1 1,1 0-1,-1 1 0,0-1 0,0 1 1,0-1-1,-1 1 0,0 0 0,0-1 0,0 1 1,0-1-1,0 1 0,-1 0 0,0-1 1,-2 8-1,-2 1 40,0-1 1,-1 0 0,0 0-1,-12 16 1,-36 43 113,29-39-125,-6 7 14,-70 68-1,55-63-1915,46-42 1513,2-2 82,9-2-234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7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38 7682,'-109'12'5757,"105"-10"2138,4 3-5143,6 11-3919,0-2 2005,-1-2-717,2 4 36,-1-1-1,-1 2 1,0-1 0,3 24-1,-7-22-30,1 1 1,2-1-1,-1 0 0,2 0 0,1 0 0,10 23 0,-15-36-78,-4-7-21,3-3-25,-1 0 0,0 0 0,1 0 0,0-1 0,1 1 0,-1 0 0,1 0 0,0 0 0,2-6 0,-1-2-8,23-131-106,-23 133 108,0 0-1,1 1 1,0-1 0,0 0-1,10-17 1,-11 23 5,1 1 0,-1 0 0,1 0 0,0 0 0,0 0 1,1 0-1,-1 1 0,1 0 0,0-1 0,0 1 1,0 1-1,0-1 0,1 1 0,-1-1 0,7-1 0,-9 3 5,-1 0 0,1 1 0,-1-1-1,1 1 1,-1 0 0,1-1-1,-1 1 1,1 0 0,0 0 0,-1 0-1,1 0 1,-1 0 0,1 1-1,-1-1 1,1 0 0,-1 1-1,1-1 1,-1 1 0,1-1 0,-1 1-1,1 0 1,-1 0 0,0-1-1,1 1 1,-1 0 0,0 0-1,0 0 1,0 0 0,0 1 0,0-1-1,0 0 1,0 0 0,0 1-1,0-1 1,1 3 0,3 9 111,1 0 0,-2 0 0,0 1 0,4 19 0,5 61 487,-5-20-350,-6-62-204,-1-10-42,0-5-70,-1-11-10,2 0 1,0 0 0,1 1-1,0-1 1,10-24 0,-11 30 43,2-2 5,0 0 1,0 0-1,1 1 1,8-13-1,-9 16 19,1 0 0,0 1 0,0 0 0,0-1 0,0 2-1,10-7 1,-12 9 9,0 0 0,-1 0 0,1 0 0,0 1 0,1-1 0,-1 1 0,0 0 0,0 0 0,1 0 0,-1 0 0,0 0 0,1 1 0,-1-1 0,0 1 0,1 0 0,-1 0 0,1 1 0,-1-1 0,1 1 0,-1-1 0,0 1 0,1 0 0,-1 0 0,0 1 0,5 2 0,-1 0 32,0 0 0,-1 1 0,0 0 1,1 0-1,-1 0 0,-1 1 1,1 0-1,-1 0 0,0 0 0,-1 1 1,1 0-1,3 8 0,3 10 183,-1 0 0,9 35-1,9 22 213,-28-82-477,0 1 0,0-1 0,0 0 0,0 1 0,0-1 0,1 0 0,-1 1 0,0-1 0,0 0 0,0 0 0,0 1 1,0-1-1,1 0 0,-1 1 0,0-1 0,0 0 0,1 0 0,-1 1 0,0-1 0,0 0 0,1 0 0,-1 0 0,0 1 0,1-1 0,-1 0 1,0 0-1,1 0 0,-1 0 0,0 0 0,1 0 0,-1 0 0,0 0 0,1 0 0,-1 0 0,0 0 0,1 0 0,-1 0 0,0 0 0,1 0 1,-1 0-1,0 0 0,1 0 0,-1 0 0,0 0 0,1 0 0,-1-1 0,0 1 0,0 0 0,1 0 0,-1 0 0,0-1 0,0 1 1,1 0-1,1-3-460,1 0-1,-1 1 1,0-1 0,2-5 0,-1 3-351,13-15-749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10650,'-13'3'4729,"8"10"-1816,-3 8-585,-1 19-383,-6 7-289,6 14-672,-9 0-263,16 4-289,7 1-112,10-4-216,5-1-56,5-9-48,5-4 24,6-14-440,7-5-353,-1-16-975,0-12-632,1-18 1479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12891,'2'7'5353,"-7"9"-2889,-7 8-431,1 15-321,-3 7-311,6 4-585,1 5-232,10 1-288,7-1-88,13-2-128,2-6-40,3-10-320,9-7-512,-7-15-1001,-7-7-735,19-16 1488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8 9114,'-8'0'5928,"-6"-3"-3161,3 1-1808,5 1-786,0 0-1,0 1 1,0-1-1,0 2 1,0-1-1,-1 1 1,1-1-1,0 2 1,0-1-1,1 1 1,-1 0-1,0 0 1,0 0-1,1 1 1,0 0-1,-1 0 1,1 0-1,0 1 1,0 0-1,1 0 1,-1 0-1,-4 7 1,7-10-159,1 1 1,0-1-1,0 1 1,0 0-1,0 0 1,0-1 0,1 1-1,-1 0 1,0 0-1,1 0 1,-1 0 0,1 0-1,0 0 1,0 0-1,0 0 1,0 2-1,0 0-3,1-1-1,0 0 0,0 1 0,0-1 0,0 0 0,1 0 0,-1 0 0,4 6 0,3 2 4,1-1-1,0 0 0,19 16 0,-19-18 18,22 18 36,-18-16 70,-1 1 0,15 15 0,-26-24-106,1 0 1,-1-1 0,0 1-1,0 0 1,1 0-1,-1 0 1,0 0 0,0 0-1,-1 0 1,1 0-1,0 0 1,-1 0 0,1 0-1,-1 0 1,0 0-1,0 1 1,0-1 0,0 0-1,0 3 1,0-4-21,-1 1-1,0-1 1,0 1 0,1-1-1,-1 1 1,0-1 0,0 0 0,0 1-1,0-1 1,0 0 0,-1 0-1,1 0 1,0 0 0,0 0 0,-1 0-1,1 0 1,-1 0 0,1-1 0,-1 1-1,1 0 1,-1-1 0,1 1-1,-1-1 1,0 0 0,-1 1 0,1-1-159,1 1 1,-1-1 0,0 0 0,1 0 0,-1 0 0,1 0 0,-1 0 0,1 0 0,-1 0 0,0 0-1,1 0 1,-1-1 0,1 1 0,-1-1 0,1 1 0,-1-1 0,1 1 0,0-1 0,-1 0 0,1 0 0,0 0-1,-1 0 1,1 0 0,0 0 0,0 0 0,0 0 0,0 0 0,0-1 0,-1 0 0,-8-18-1303</inkml:trace>
  <inkml:trace contextRef="#ctx0" brushRef="#br0" timeOffset="1">191 234 5977,'73'-2'3228,"-61"2"-2367,0 0 1,0-1-1,0 0 1,0-1-1,0-1 1,-1 1-1,14-7 1,-16 5-618,-1 0-1,1-1 1,-1 0 0,0 0 0,-1-1-1,0 0 1,0-1 0,10-11 0,-11 10-177,0 0 0,-1 0 0,0-1 0,0 1 0,3-11 0,-7 16-54,0 1-1,0-1 1,0 0 0,0 0-1,0 0 1,-1 0-1,0 0 1,1 0 0,-1 0-1,0-1 1,0 1-1,-1 0 1,1 0-1,-1 0 1,1 0 0,-3-5-1,2 6-1,0 1-1,0-1 0,0 1 1,0-1-1,0 1 1,-1 0-1,1-1 1,0 1-1,-1 0 0,1 0 1,-1 0-1,1 0 1,-1 0-1,0 0 1,1 0-1,-1 1 0,0-1 1,0 0-1,0 1 1,1 0-1,-1-1 1,0 1-1,0 0 0,0 0 1,0 0-1,1 0 1,-1 0-1,-3 1 0,-2 0 99,0 1-1,0-1 0,0 1 0,1 1 0,-1-1 0,1 1 0,-1 0 0,1 1 0,0 0 1,0 0-1,1 0 0,-8 7 0,6-4 93,0 0 0,1 0 0,0 0 0,1 1 0,0 0 0,0 0 0,0 0 0,1 1 0,-3 9 0,4-11-61,1 0 0,0 1 0,1-1 0,0 0 0,0 1 0,0-1 0,1 1 0,0-1 0,1 1 0,0-1 1,2 11-1,-2-12-116,1-1 1,0 1 0,1-1-1,-1 0 1,1 0 0,0 0-1,0 0 1,0-1 0,1 1-1,0-1 1,0 0 0,0 0 0,0 0-1,1 0 1,-1-1 0,7 4-1,-4-3-16,0 0 0,1-1 0,-1 0 0,1 0 0,0-1 0,0 0 0,0 0 0,0-1 0,1 0 0,-1 0 0,0-1 0,15-2 0,-1-1-324,-1-1 0,0-1 0,36-13 0,0-3-132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8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29 100 11739,'-2'50'8050,"2"-32"-6274,1 0-1,4 19 1,-5-35-1684,1 0-1,0 1 1,-1-1-1,1 0 1,0-1-1,0 1 1,1 0-1,-1 0 1,0 0-1,1-1 1,-1 1-1,1 0 1,-1-1 0,1 0-1,0 1 1,0-1-1,-1 0 1,1 0-1,0 0 1,0 0-1,0 0 1,4 1-1,0-1-18,-1 1 0,0-1 0,1 0 0,-1-1 0,1 1 0,-1-1 0,11-1 0,-12 0-62,0 1 0,0-2 0,0 1 1,-1 0-1,1-1 0,0 1 0,-1-1 1,1 0-1,-1 0 0,0-1 1,0 1-1,1-1 0,-2 1 0,1-1 1,0 0-1,0 0 0,2-5 0,0 0-8,0 0 0,-1-1 0,0 1 0,0-1 0,-1 0-1,2-10 1,-4 14-7,0 1 0,0-1 0,-1 0 0,0-1 0,0 1 0,0 0 0,-1 0 0,0 0 0,0 1-1,0-1 1,0 0 0,-1 0 0,1 0 0,-1 1 0,-1-1 0,1 1 0,-1 0 0,1-1 0,-1 1-1,0 0 1,-1 1 0,-7-8 0,7 7 1,-1 0 0,0 0 0,-1 0 0,1 0 0,-1 1 0,1 0 0,-1 1 0,0-1 0,0 1 0,0 0 0,-1 0 0,1 1 0,0 0 0,-1 0 0,1 0 0,-1 1 0,-8 0 0,12 1-1,0-1 0,1 1 0,-1-1-1,0 1 1,1 0 0,-1 0 0,0 0 0,1 0-1,-1 0 1,1 1 0,0-1 0,-1 1 0,1-1-1,0 1 1,0 0 0,0 0 0,0 0 0,0 0-1,1 0 1,-1 1 0,0-1 0,1 0-1,0 1 1,0-1 0,-2 4 0,2 1-102,-1 0 0,1 0 0,0 0 0,0 0 0,0 1 0,1-1 0,1 0 0,1 12 0,-1-15-231,-1 1 0,2-1 0,-1 1-1,0 0 1,1-1 0,0 0-1,0 0 1,1 1 0,-1-1 0,6 7-1,11 9-1155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68 267 7722,'6'-1'1540,"30"-4"6293,-33 4-7358,1 0 0,0-1-1,-1 1 1,1-1 0,0 0-1,-1 0 1,5-3-1,-1-2-112,0 0-1,0 0 0,0 0 0,-1-1 0,0 0 0,0-1 0,5-11 1,-7 13-308,1-1-9,-1 0 1,0 0 0,0-1 0,-1 0-1,2-11 1,-4 17-36,0 0-1,0 0 1,-1 0-1,0 0 1,0-1-1,0 1 1,0 0-1,0 0 1,-1 0 0,1 0-1,-1-1 1,0 1-1,0 0 1,0 0-1,0 0 1,0 0 0,-1 1-1,1-1 1,-4-3-1,2 2 6,0 1-1,-1 0 0,1 0 0,-1 0 1,0 1-1,0-1 0,0 1 1,0 0-1,0 0 0,-1 0 1,1 1-1,-7-2 0,2 1 14,0 0-1,0 1 1,-1 1-1,1 0 1,-14 1-1,19-1-13,0 1 0,0 0 0,0 0 0,0 0 0,1 0 0,-1 1 0,0-1 0,0 1 0,1 0 0,-1 0 0,1 0 0,0 1 0,-5 4 0,5-5 9,0 2-1,0-1 1,0 0-1,0 1 1,1-1-1,-1 1 1,1 0-1,0 0 1,0 0 0,1 0-1,-1 0 1,1 0-1,0 0 1,0 1-1,0-1 1,0 8-1,1 2 54,0 0-1,1 0 1,5 28-1,0-15 34,1-1 0,1-1 0,1 0 0,1 0 0,20 35 0,-12-31 147,0-1 0,2 0 0,46 48 0,-50-60-118,-7-8-39,-1 1 0,1 0-1,-1 0 1,-1 1-1,0 0 1,9 18-1,-15-27-91,0 0 11,-1 0 0,1 1 0,0 0 0,-1-1-1,1 1 1,-1 0 0,1-1 0,-1 1-1,0 0 1,0 2 0,0-3-3,0 0 1,-1 0-1,1 0 1,-1-1-1,1 1 1,-1 0-1,1 0 1,-1 0-1,0-1 1,1 1-1,-1 0 0,0-1 1,1 1-1,-1 0 1,0-1-1,0 1 1,0-1-1,0 1 1,1-1-1,-1 0 1,0 1-1,0-1 1,0 0-1,0 0 1,0 0-1,-2 1 0,-7 0-147,-1 0-1,0-1 0,0 0 0,1 0 0,-1-1 0,0-1 0,1 1 0,-16-6 0,21 5 2,0 0 0,1 1 0,-1-2 0,1 1 0,-1 0 0,1-1 0,0 0 1,0 0-1,1 0 0,-1-1 0,0 1 0,1-1 0,0 0 0,-3-5 0,-13-23-467</inkml:trace>
  <inkml:trace contextRef="#ctx0" brushRef="#br0" timeOffset="1">369 262 11378,'1'0'169,"36"-3"7027,-2 4-4149,-28-1-2604,0 1 0,1 0-1,-1 1 1,0 0 0,0 0 0,0 0-1,10 6 1,-15-7-419,0 0 0,0 0-1,0 0 1,0 0 0,-1 0 0,1 1-1,0-1 1,-1 1 0,1-1 0,-1 1 0,0-1-1,1 1 1,-1 0 0,0 0 0,0 0-1,0-1 1,0 1 0,0 0 0,-1 0 0,1 0-1,-1 0 1,1 0 0,-1 1 0,0-1-1,1 0 1,-1 0 0,0 0 0,0 0-1,-1 0 1,1 0 0,0 0 0,-1 0 0,1 1-1,-1-1 1,0 0 0,0-1 0,0 1-1,0 0 1,-2 3 0,-29 38 312,6-7 269,25-35-558,0 1 0,0 0 0,0-1 0,0 1-1,0-1 1,-1 1 0,1-1 0,-1 0-1,1 1 1,-1-1 0,0 0 0,1 0-1,-1 0 1,-2 1 0,1-1 29,2-1-58,0 0 1,1 0 0,-1 1 0,0-1 0,1 0 0,-1 0-1,1 1 1,-1-1 0,0 1 0,1-1 0,-1 0-1,1 1 1,-1-1 0,1 1 0,-1-1 0,1 1-1,-1 0 1,1-1 0,0 1 0,-1 0 0,1 0-17,0-1 1,0 0 0,0 0 0,0 0-1,0 0 1,0 0 0,0 0 0,0 0-1,0 1 1,0-1 0,0 0-1,0 0 1,0 0 0,0 0 0,0 0-1,0 0 1,1 0 0,-1 0 0,0 1-1,0-1 1,0 0 0,0 0-1,0 0 1,0 0 0,0 0 0,0 0-1,0 0 1,1 0 0,-1 0 0,0 0-1,0 0 1,0 0 0,0 0-1,0 0 1,0 0 0,1 0 0,-1 0-1,0 0 1,0 0 0,0 0 0,0 0-1,0 0 1,0 0 0,1 0-1,4 1 13,1 0 0,0 0-1,0-1 1,0 0-1,0 0 1,0 0-1,0-1 1,9-2-1,52-17-362,-47 14-139,-5 1-828,0-1-1,0-1 0,0 0 0,19-13 1,-5 0-174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9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12451,'29'15'6847,"-4"3"-3392,-22-15-3198,1 0-1,-1 0 0,0 1 1,-1 0-1,1-1 1,0 1-1,-1 0 1,0 0-1,0 0 1,0 0-1,1 7 1,3 13 210,-2-1 1,-1 1-1,0 33 1,0-31-359,-2-25-106,-2-4-21,0-4-57,1 0 0,0 0 0,0 0 0,1 1 0,0-1 0,0 0 0,0 0 0,1 1 0,4-11 0,-1 4-17,1 1 1,0-1-1,13-18 0,-15 26 90,-1 0 0,1 1 0,0 0-1,0-1 1,1 1 0,-1 1 0,1-1 0,10-5 0,-13 7 12,1 1-1,-1 0 1,1 0-1,0 0 0,0 0 1,-1 1-1,1-1 1,0 1-1,0 0 1,0-1-1,-1 1 1,1 0-1,0 1 1,0-1-1,0 0 0,-1 1 1,1 0-1,0 0 1,0 0-1,2 1 1,-2-1 15,-1 1 0,0-1 0,0 1 0,0-1 0,0 1 0,0 0 1,-1 0-1,1 0 0,0 0 0,-1 0 0,1 0 0,-1 0 0,0 0 0,0 1 0,0-1 1,1 5-1,1 4 122,-1-1 0,2 21 0,0 5 72,12 29 182,-14-67-364,0-5-46,-1-21-104,-1 21 61,0 1 0,1-1 0,0 1 0,0-1 0,3-8 0,-3 12 29,3-10-93,0 1 0,10-18 0,1 8 47,-9 12 56,-6 8 13,1 1-1,-1-1 1,1 1 0,0 0-1,-1-1 1,1 1-1,0 0 1,0 0 0,0 0-1,0 0 1,0 0-1,0 0 1,0 0 0,1 0-1,-1 0 1,0 0-1,0 0 1,3 0 0,1-1 25,0 1 0,-1 0 0,1 0 1,0 0-1,-1 1 0,1-1 0,0 1 1,0 0-1,0 1 0,-1-1 0,1 1 1,0 0-1,-1 0 0,1 1 0,7 3 1,-10-4-1,0 0 0,0 0 1,-1 0-1,1 0 1,-1 1-1,1-1 1,-1 1-1,0-1 0,1 1 1,-1-1-1,0 1 1,0 0-1,0 0 0,0-1 1,0 1-1,0 3 1,1 2 63,0 1 0,2 14-1,-2 21 87,-2-28-248,4 20 1,-4-30-85,1-1 1,1 1 0,-1 0 0,0-1 0,1 0 0,0 1-1,0-1 1,5 6 0,-6-8 195,0 0 1,1 0-1,-1-1 0,1 1 0,-1 0 0,1-1 1,0 0-1,0 1 0,2 0 0,0 0-33,1 0 0,0-1-1,9 2 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59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1 140 14851,'18'-3'6113,"-6"-3"-3744,16 6-865,2-3-191,-1 3-601,8 6-320,-6-6-272,-13 5-16,6 1-688,-7-6-424,-7 0-1297,3 0-1032,-12-8 2153</inkml:trace>
  <inkml:trace contextRef="#ctx0" brushRef="#br0" timeOffset="1">91 12 8826,'2'-4'4601,"-2"-4"-1144,9 8-953,-7 4-55,4 12-497,2 9-392,-3 16-599,3 1-185,-5 11-376,9 1-144,-9-5-120,3-3-64,2-17-920,-6-9-553,20-19 249,7-6 304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0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0 286 11915,'5'-2'1882,"13"-7"3416,-15 8-4894,1 0 0,-1 1 0,0-1 1,0 0-1,0 1 0,0 0 1,6 0-1,2 0 49,0 1 1,-1 0 0,1 1-1,0 1 1,-1-1-1,1 2 1,-1-1 0,0 1-1,11 7 1,-18-9-432,1 0 0,0 1-1,0-1 1,-1 1 0,0 0 0,1 0 0,-1 0 0,0 1 0,0-1-1,-1 1 1,1-1 0,-1 1 0,0 0 0,0 0 0,0 0 0,0 0-1,-1 1 1,0-1 0,0 0 0,0 1 0,0-1 0,-1 0 0,1 1-1,-2 7 1,0-2-10,0 1 1,-1-1-1,-1 0 0,0 1 0,0-1 1,-5 10-1,-32 55 70,33-64-66,6-9-12,0 0 1,-1 0-1,1 1 0,1-1 0,-1 0 0,0 1 0,0-1 0,0 3 1,1-4-4,0-1 0,0 1 0,0-1 0,0 1 0,1 0 1,-1-1-1,0 1 0,0-1 0,0 1 0,0-1 1,1 1-1,-1 0 0,0-1 0,0 1 0,1-1 1,-1 1-1,1-1 0,-1 0 0,0 1 0,1-1 1,-1 1-1,1-1 0,-1 0 0,1 1 0,-1-1 0,1 0 1,-1 1-1,1-1 0,-1 0 0,1 0 0,-1 0 1,1 1-1,-1-1 0,1 0 0,0 0 0,0 0 1,7 1 7,0-1 0,0 0 0,-1 0-1,1-1 1,8-1 0,41-11 25,-52 12-32,19-5-148,0-1-1,38-17 1,-59 22-26,0 1-1,0-1 0,0 0 1,0 0-1,0 0 1,0-1-1,0 1 1,-1-1-1,1 1 0,-1-1 1,0 0-1,0 0 1,0 0-1,2-4 1,6-15-890</inkml:trace>
  <inkml:trace contextRef="#ctx0" brushRef="#br0" timeOffset="1">319 0 12955,'38'29'5657,"-10"-2"-2992,15 15-833,-11 0-176,-8-5-479,5 5-289,-16 5-360,3 6-104,-6 11-184,4 2-56,-17-10-80,-5-4 0,-2-14-160,-6-4-424,8-18-928,2-4-561,4-17 1081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0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68 12971,'-1'-2'5529,"-1"1"-3001,2-1-863,16-4 87,26-4-640,70-8-343,-50 14-529,-8 0-120,-15-4-248,-1 4-392,-20-1-969,1 1-719,-12 9 1288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0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11811,'16'24'5257,"-10"0"-2217,4 8-751,0 13-489,-10 7-328,5 14-623,-4-2-233,-1-11-256,5-3-96,1-24-136,4-5-96,9-16-800,-7-7-528,5-8 1159,16-3-391</inkml:trace>
  <inkml:trace contextRef="#ctx0" brushRef="#br0" timeOffset="1">821 119 13291,'2'-2'443,"-1"0"1,0-1 0,0 1-1,0 0 1,0-1 0,0 1-1,-1-1 1,1 1-1,-1-1 1,1 0 0,-1 1-1,0-6 1,-1 6-221,0-1-1,0 0 1,0 1 0,0-1 0,0 1-1,-1-1 1,1 1 0,-1 0 0,0-1 0,1 1-1,-1 0 1,0 0 0,-3-2 0,-1-1-7,1 0 0,-1 1 1,0-1-1,0 2 0,-1-1 1,1 1-1,-1-1 0,0 2 1,0-1-1,0 1 0,0 0 0,-12-1 1,14 2-158,1 1 0,-1 0 0,0 0 0,0 1 0,0-1 0,0 1 0,1 0 0,-1 0 0,0 1 0,1-1 0,-1 1 0,1 0 0,0 0 0,0 1 0,-1-1 0,1 1 0,1 0 0,-1 0 0,0 0 0,-5 7 0,2-1-10,0 0-1,1 1 1,0 0 0,0 0-1,1 0 1,0 1-1,1-1 1,0 1-1,1 0 1,0 0 0,1 1-1,0-1 1,-1 19-1,3-21-16,0-1-1,1 1 1,0-1-1,0 1 1,1-1-1,0 1 1,0-1-1,1 0 1,0 0 0,1 0-1,-1 0 1,2-1-1,-1 1 1,1-1-1,0 0 1,0-1-1,1 1 1,12 11-1,-9-12 1,1 0-1,-1 0 1,1 0-1,0-1 1,1-1-1,-1 1 1,1-2 0,0 0-1,17 3 1,9 0-215,55-1 1,-85-4 118,36-1-1613,3 0-3988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1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 15811,'-3'2'1140,"0"-1"-224,0 0-1,0 0 1,0 1 0,1 0-1,-5 3 1,7-5-820,-1 0 1,1 1-1,0-1 1,-1 0-1,1 1 0,0-1 1,0 0-1,-1 1 1,1-1-1,0 1 1,0-1-1,0 0 0,0 1 1,0-1-1,0 1 1,-1-1-1,1 0 0,0 1 1,0-1-1,0 1 1,1 0-25,-1 0 1,0-1 0,1 1-1,-1 0 1,0-1-1,1 1 1,-1-1 0,1 1-1,-1 0 1,1-1-1,-1 1 1,1-1 0,-1 0-1,1 1 1,-1-1 0,2 1-1,12 7 265,0-1-1,1-1 1,0 0-1,0-1 1,32 6-1,75 10-24,-117-20-305,-1 0 0,1 0 0,-1 0 0,0 0 0,1 1 0,-1-1 0,0 1 0,0 0 0,0 0-1,6 5 1,-9-7-5,-1 1 0,1 0 0,0-1 0,-1 1 0,1-1 0,-1 1 0,1 0 0,-1 0 0,0-1 0,1 1 0,-1 0 0,0 0 0,1-1-1,-1 1 1,0 0 0,0 0 0,0 0 0,1-1 0,-1 1 0,0 0 0,0 0 0,0 0 0,0 0 0,-1 0 0,1-1 0,0 1 0,0 0 0,0 0 0,-1 0-1,1-1 1,0 1 0,-1 0 0,1 0 0,-1 0 0,-2 2 4,1 0 0,0-1 1,-1 1-1,1-1 0,-1 1 0,-3 1 0,-113 74 105,-21 4-543,138-81 392,-12 5-660,1 2 0,-18 12-1,30-19 473,0 0-1,-1 0 0,1 0 1,0 0-1,0 0 0,0 1 1,0-1-1,-1 3 1,1-4 51,1 1 0,0-1 0,0 1 0,0 0 1,0-1-1,0 1 0,0-1 0,-1 1 0,1 0 1,1-1-1,-1 1 0,0 0 0,0-1 0,0 1 1,0 0-1,0-1 0,0 1 0,1-1 1,-1 1-1,0-1 0,1 1 0,-1 0 0,0-1 1,1 1-1,14 13-2134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1 13659,'-16'12'5545,"-26"13"-3368,-1 0-329,-6 4-288,-2-1-295,11-3-553,1-4-240,13-6-296,12-4-152,11-6-800,4-5-433,10-3-319,10-4 680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2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0 116 7842,'20'-62'7035,"-6"20"-3249,-14 41-3648,0 1 1,0-1-1,0 0 1,0 0 0,0 1-1,1-1 1,-1 0-1,0 1 1,1-1-1,-1 0 1,0 1-1,1-1 1,-1 1 0,1-1-1,-1 0 1,2 0-1,-2 1-78,0 0-1,1 0 1,-1 1-1,0-1 0,1 0 1,-1 0-1,0 0 1,0 1-1,0-1 0,1 0 1,-1 0-1,0 0 1,0 1-1,0-1 1,1 0-1,-1 1 0,0-1 1,0 0-1,0 0 1,0 1-1,0-1 0,0 0 1,0 1-1,1-1 1,-1 1-1,5 30 1136,-1 132 593,-4-88-1372,0-50-311,0 8 55,6 48 1,-5-72-147,1 0-1,0 0 1,0 0-1,1 0 1,0 0 0,1-1-1,0 1 1,0-1 0,12 15-1,-13-19-37,0 0 0,0-1-1,1 1 1,0-1 0,0 0-1,0 0 1,0-1 0,0 1-1,0-1 1,1 0-1,-1 0 1,1 0 0,-1-1-1,1 1 1,8 0 0,-6-1-174,-1-1 0,1 0 0,0 0 0,0 0 1,-1-1-1,1 0 0,-1-1 0,1 1 0,-1-1 1,1-1-1,5-2 0,3-3-260,15-10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15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4369,'-4'0'5001,"-3"0"-142,7-1-4774,-1 1-1,1 0 1,0 0 0,0 0-1,-1 0 1,1 0-1,0 0 1,0 0 0,-1 0-1,1 0 1,0 0 0,0 1-1,0-1 1,-1 0-1,1 0 1,0 0 0,0 0-1,-1 0 1,1 0-1,0 0 1,0 1 0,0-1-1,0 0 1,-1 0 0,1 0-1,0 0 1,0 1-1,0-1 1,0 0 0,0 0-1,-1 1 1,1-1 180,0 0 35,4 3 337,2 0-326,0-1 0,0 0 1,13 2-1,-13-3-174,-1 0 1,1 0-1,0 1 1,-1 0-1,1 0 0,7 4 1,-3 1-74,0-1 0,0 0-1,18 6 1,-25-11-54,2 1 21,0 0 0,0-1 1,0 1-1,0-1 0,0-1 0,1 1 0,7-1 0,5 1 40,-2 1 24,0 0 0,-1 1-1,27 9 1,-34-10-18,0 0 1,13 2-1,16 3 160,-20-3-187,0-1 0,1 0 0,-1-2 0,24 0-1,-15 0-10,-7-1-9,0 0-1,35-5 0,-26 1 223,46 1-1,-10 2-49,-1-4-93,97-5 140,-151 10-227,-1 1 0,16 2 0,-16-1-8,0-1 0,0-1 0,14 1 0,-7-3-4,1 1 17,23 0 0,9 2 9,-36-2-23,1 1 0,-1 1 0,0 0-1,1 0 1,21 6 0,-24-4-5,0 0-1,-1-1 1,1 0-1,0-1 1,14 0 0,-2-2 5,29-4 1,-21 1 9,59-1 0,-72 5-15,-1 0 0,1-1 1,30-7-1,-28 5 2,0 1 0,0 0 0,38 3 0,-18 0-1,-25 0 2,22 3 0,-25-2 0,0-1 0,21 1 0,-25-2 46,0 1 1,0-1-1,10 4 0,-4-2 67,-13-2-117,1 0 0,0 0 0,-1 0 0,1 0 0,0 0 0,-1 0 0,1 0 0,-1 0 0,1 0-1,0 0 1,-1 0 0,1 0 0,-1-1 0,1 1 0,0 0 0,-1 0 0,1-1 0,-1 1 0,1-1-1,3-2 46,-4 3-67,0 0-1,0 0 1,0-1 0,0 1 0,0 0-1,0-1 1,0 1 0,0 0 0,0 0-1,0-1 1,0 1 0,-1 0 0,1-1-1,0 1 1,0 0 0,0 0 0,-1-1-1,1 1 1,0 0 0,0 0 0,-1 0-1,1 0 1,-1-1 0,1 1 732,-1-2-283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3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9554,'6'20'5193,"1"-9"136,6-1-3888,6-4-65,8 2-360,6 2-296,2-9-488,-1 1-112,6-7-128,-1-1-400,10 1-408,6 2 480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3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7 7570,'-2'-1'452,"0"0"1,-1 0-1,1 0 0,0 1 1,-1-1-1,1 1 1,0-1-1,-1 1 1,1 0-1,-1 0 1,1 0-1,-1 0 0,1 0 1,0 0-1,-1 1 1,1-1-1,-1 1 1,1 0-1,0 0 1,0 0-1,-1 0 0,-2 2 1,-2 1-88,1 1 0,-1 1 0,1-1 0,0 1 0,0 0 1,1 0-1,-5 8 0,-32 51 1187,35-49-1359,0 0 0,1 0 1,0 0-1,2 0 0,0 1 0,0 0 1,2 0-1,0 0 0,1 0 0,2 29 1,1-29-102,0-1 0,1 0 0,1 0 1,0 0-1,1-1 0,1 1 0,11 20 0,8 8 97,33 44-1,-53-81-173,9 14 11,1 0-1,0-2 1,2 0-1,0 0 1,26 20 0,-34-33-64,-1-1 1,1 1 0,0-1-1,0-1 1,10 4 0,-12-6-107,0 0 0,0 0 1,0 0-1,0-1 0,1 0 0,-1-1 1,15 0-1,-15-1 27,0-1-1,0 0 1,9-3 0,-16 5 115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4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10066,'3'-5'4585,"-3"4"-2208,10 2-441,-10-1-8,0 0-407,14 31-217,17 59-280,-20-29-80,-4 13-183,1-3-137,0-2-272,3-8-128,2-16-96,-7-9-88,1-20-872,1-8-545,0-12-1783,14-5 1824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5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 13163,'-25'4'4876,"-9"5"-3419,1 0-646,1-1-122,-63 18 944,85-23-1377,0 1 1,1 0 0,-1 1-1,1 0 1,1 0-1,-1 1 1,-11 10-1,18-14-191,1-1-1,-1 1 1,1 0 0,-1-1-1,1 1 1,0 0-1,-1 0 1,1 0-1,0 0 1,0 0 0,1 0-1,-1 0 1,0 0-1,1 1 1,-1-1-1,1 0 1,0 0 0,0 0-1,-1 1 1,2-1-1,-1 0 1,0 0-1,0 1 1,1-1-1,-1 0 1,1 0 0,0 0-1,-1 0 1,1 0-1,0 0 1,0 0-1,0 0 1,1 0 0,-1 0-1,3 3 1,5 3 47,0 0-1,0 0 1,1-1 0,0 0 0,0 0 0,20 8 0,70 23 392,-92-35-451,37 12-53,48 24 0,-92-39-90,-1 1 65,0-1 0,0 0-1,1 0 1,-1 0 0,0 0 0,0 0-1,0 0 1,1 1 0,-1-1 0,0 0-1,0 0 1,0 0 0,1 0 0,-1 0-1,0 0 1,0 0 0,1 0 0,-1 0-1,0 0 1,0 0 0,1 0 0,-1 0-1,0 0 1,0 0 0,1 0 0,-1 0-1,0 0 1,0 0 0,0-1 0,1 1-1,-1 0 1,0 0 0,0 0 0,0 0-1,1-1 1,0-3-340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5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60 375 16908,'-53'-16'6073,"46"20"-4769,12 0-104,5 4-95,3 0-233,6 0-600,5-3-128,7-3 24,7-2-136,7-3-1064,-5-4-160,10 9 559</inkml:trace>
  <inkml:trace contextRef="#ctx0" brushRef="#br0" timeOffset="1">541 7 10762,'11'-6'4369,"0"6"-2352,2 12-41,-8 21-72,-3 8-239,-2 16-585,0 4-216,0 5-296,3-2-136,8-4-255,0-10-97,17-13-361,-9-15-415,2-12-1232,9-7-2097,-4-5 2601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6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0 10922,'-3'3'641,"0"0"-1,0 0 1,0 0-1,1 0 1,-1 0-1,1 1 1,0-1-1,0 1 1,0-1-1,1 1 1,-1 0-1,-1 6 1,-1 6 888,-2 29 0,5-38-1148,0 0-105,0 1 0,1-1 0,0 1-1,0-1 1,1 1 0,0-1 0,2 9 0,-2-13-212,0 1 0,0-1-1,1 0 1,-1 1-1,1-1 1,0 0 0,0 0-1,0 0 1,0-1-1,1 1 1,-1 0 0,1-1-1,0 0 1,-1 1-1,1-1 1,0 0 0,5 2-1,-6-3-35,1 1 0,0-1 0,0 0 0,0 0 0,0 0 0,1-1 0,-1 1-1,0-1 1,0 1 0,0-1 0,1 0 0,-1 0 0,0 0 0,0-1 0,0 1 0,0-1 0,4-1-1,-3 0-11,0 1-1,-1-1 0,1 0 0,-1-1 0,1 1 0,-1 0 0,0-1 0,0 0 1,0 0-1,0 0 0,0 0 0,4-7 0,-4 5-5,1-1 0,-1 0 0,0 0-1,-1 0 1,1 0 0,-1-1 0,0 1 0,-1-1 0,0 1-1,1-8 1,-2 9-2,0 1 1,0-1-1,-1 1 0,1-1 0,-1 1 0,0 0 0,0-1 0,0 1 1,-1 0-1,0 0 0,0 0 0,0 0 0,0 0 0,0 0 0,-1 0 1,-3-3-1,1 2-49,0 0 1,-1 1-1,1-1 1,-1 1 0,0 0-1,-1 0 1,1 1-1,0 0 1,-1 0-1,0 0 1,0 1-1,0 0 1,0 0-1,0 1 1,0 0 0,0 0-1,-1 1 1,1 0-1,0 0 1,-14 3-1,17-3-166,1 1 0,0 0-1,0 0 1,0 0-1,0 1 1,0-1 0,0 1-1,0-1 1,1 1 0,-1 0-1,0 0 1,-2 4 0,3-5-21,1 1 1,-1-1 0,1 1 0,0-1-1,0 1 1,0 0 0,0 0-1,0-1 1,1 1 0,-1 0 0,0 0-1,1 0 1,-1 0 0,1 0 0,0 0-1,0 0 1,0 0 0,0 0 0,0 0-1,0 3 1,9 21-1269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52 384 8986,'12'-2'1284,"0"-1"1,0 0-1,0-1 0,-1 0 1,16-8-1,-19 7-843,0 0-1,0 0 1,-1-1 0,0 0-1,0 0 1,-1-1 0,11-13 0,-8 9-148,-1-1 0,-1-1 1,0 1-1,0-1 0,-2-1 1,1 1-1,-2-1 0,4-15 1,-7 22-213,0 1 1,0-1-1,-1 0 1,1 0-1,-2 0 1,1 0-1,-1 0 1,-2-8-1,2 10-20,-1 1-1,1-1 1,-1 1 0,0-1-1,-1 1 1,1 0-1,-1 0 1,0 0-1,0 0 1,0 0-1,0 1 1,-7-6 0,4 4 4,0 1 0,-1 0 1,1 1-1,-1-1 0,1 1 1,-1 1-1,0-1 0,-1 1 1,1 0-1,0 1 0,0 0 1,-1 0-1,1 0 0,-1 1 1,1 0-1,0 1 0,-1-1 1,-12 4-1,16-3-49,0 0 1,1 1-1,-1-1 0,1 1 1,-1-1-1,1 1 0,0 0 1,-1 0-1,1 1 0,0-1 1,1 1-1,-1-1 0,-4 7 0,3-4 2,1 1 0,0-1 0,0 1 0,1 0-1,0 0 1,0 0 0,-3 12 0,2 3 19,0 1 1,2-1 0,0 1-1,2-1 1,0 1 0,6 31-1,2-13 62,1 1 0,22 56 0,-21-72 52,0 0 0,2-1 0,1-1 0,0 0 0,20 22 0,-26-34-57,-1-3 2,0 0 0,-1 1 0,7 13 0,-12-20-79,0 0-1,0 0 1,0 0 0,-1 0 0,1 0-1,-1 1 1,1-1 0,-1 0-1,0 0 1,1 1 0,-1-1 0,0 0-1,-1 1 1,1-1 0,0 0-1,-1 1 1,1-1 0,-1 0 0,0 0-1,-1 4 1,1-4-32,-1-1 0,1 1 0,-1 0 0,0-1 0,1 1 0,-1-1 0,0 1 0,0-1 0,0 0 0,0 1 0,0-1 0,0 0 0,0-1 0,0 1 0,-1 0 0,1-1 0,0 1 0,0-1 0,-1 1 0,1-1 0,0 0 0,-5-1 0,2 1-226,-1 0 1,1-1-1,0 1 1,-1-2-1,1 1 1,0 0-1,0-1 1,-9-4-1,8 2-294,1 1-1,0-1 1,-8-8-1,-12-15-797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6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13115,'18'-2'2744,"0"0"0,28 1 0,-37 1-2248,-1 1-1,1 0 1,0 1 0,0 0 0,-1 0 0,17 7-1,-23-8-421,0 0-1,0 0 1,0 0-1,0 0 1,0 0-1,0 1 1,0-1-1,-1 1 0,1-1 1,-1 1-1,1-1 1,-1 1-1,1 0 1,1 3-1,-3-3-51,0-1 0,1 0 1,-1 1-1,0-1 0,0 0 0,0 1 0,0-1 0,0 1 0,0-1 0,0 0 0,0 1 0,0-1 1,-1 1-1,1-1 0,-1 0 0,1 1 0,-1-1 0,1 0 0,-1 0 0,0 1 0,0-1 0,1 0 1,-3 2-1,-4 5 64,-1-1 1,0 1 0,-16 10 0,16-12-42,-1 0 1,1 1-1,0 0 1,-7 9-1,14-15-28,0 0-1,0 1 0,1-1 0,-1 0 0,0 0 1,0 1-1,1-1 0,-1 1 0,0-1 0,1 0 1,0 1-1,-1-1 0,1 1 0,0 0 0,0-1 1,-1 1-1,2 1 0,-1-2-6,0 0 0,1-1-1,-1 1 1,1 0 0,-1 0 0,1 0 0,-1-1-1,1 1 1,0 0 0,-1-1 0,1 1 0,0-1-1,-1 1 1,1-1 0,0 1 0,0-1 0,0 1-1,0-1 1,-1 0 0,1 1 0,0-1 0,0 0-1,0 0 1,0 0 0,0 1 0,0-1 0,0 0-1,0 0 1,1-1 0,5 1 15,1 0-1,-1-1 1,0 0 0,1 0-1,-1 0 1,8-4 0,43-18-869,-25 9-911,-6 4 864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7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222 398 10522,'1'-4'725,"-1"0"0,0-1 0,0 1 0,-1 0 0,1 0 0,-1 0 0,0 0 0,0 0 0,0 0 0,-1 0 0,1 0 0,-1 0 0,0 0 0,0 1 0,-3-5 0,-1 2-478,0 0-1,0 0 1,0 1-1,-1 0 1,0 0-1,0 0 1,0 1-1,0 0 1,-1 1 0,-13-5-1,16 6-228,1 1 0,-1 0 0,1 1 1,0-1-1,-1 1 0,1 0 0,-1 0 0,1 0 0,-8 2 0,9-1-8,0 0-1,0 0 0,0 0 1,0 0-1,0 1 1,0 0-1,1-1 0,-1 1 1,0 0-1,1 0 1,0 0-1,-1 0 0,1 1 1,-3 4-1,2-3-2,0 1 0,1 0 1,-1-1-1,1 1 0,1 0 0,-1 0 0,1 0 0,0 1 0,0-1 1,0 0-1,1 0 0,-1 1 0,1-1 0,1 0 0,0 7 1,0-6-4,0 1 0,1-1 0,-1 0 0,2 0 1,-1 0-1,0 0 0,1 0 0,0 0 1,1-1-1,-1 1 0,1-1 0,6 7 0,-4-7 4,0 1-1,0-1 0,1 0 1,0 0-1,0-1 0,14 8 0,-16-10-2,1 0-1,-1-1 0,0 1 1,1-1-1,-1 0 0,0 0 1,1 0-1,-1-1 0,1 0 0,-1 0 1,7-1-1,-9 0-3,1 0 0,-1 0 0,1-1 0,-1 1 0,0-1 0,0 1 1,0-1-1,0 0 0,0 0 0,0 0 0,-1-1 0,1 1 0,4-6 0,0-1-14,0-1 1,8-16-1,-4 5-40,-2 0-1,8-26 0,-12 33 26,4-17 12,-1 0 0,-1-1 0,-2 0 0,-1 0 0,-2 0 0,-2-55 0,-1 76 40,0 0 1,0 1-1,-6-19 0,7 29-22,0 0 0,0 0 0,0-1 1,0 1-1,0 0 0,0 0 0,0-1 0,0 1 0,0 0 0,0 0 0,0-1 0,0 1 0,0 0 0,-1 0 0,1 0 0,0-1 0,0 1 0,0 0 0,0 0 0,-1 0 0,1 0 0,0-1 0,0 1 0,0 0 0,-1 0 0,1 0 0,0 0 0,0 0 0,-1 0 0,1 0 0,0 0 1,0 0-1,-1-1 0,1 1 0,0 0 0,0 0 0,-1 0 0,1 1 0,-1-1 5,1 0-1,-1 1 1,1-1 0,-1 1 0,1-1 0,0 1-1,-1-1 1,1 1 0,-1 0 0,1-1 0,0 1-1,0-1 1,-1 1 0,1 1 0,-5 14 118,2 0 0,0 1 0,-2 24 0,2 57 262,3-81-326,-1 26 55,2 0 1,11 74-1,-9-105-170,0 0 0,1 0-1,1 0 1,0 0 0,0-1 0,12 18-1,-14-25-70,0 1 0,1-1 0,-1 0-1,1 0 1,0 0 0,0 0-1,0-1 1,0 0 0,1 1 0,-1-2-1,1 1 1,8 3 0,19 4-534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16019,'6'-15'5978,"0"14"-4066,6-2-752,2-5-71,15 1-121,-3 6-536,3-7-208,-7 8-584,2-2-504,12 5-5434,11 10 4394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2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48 5561,'-3'-36'2671,"-1"25"1898,3 11-2137,3 7 600,12 47-2204,13 95-1,71 375 502,-75-440-1241,-6-29-86,-16-45-220,-1-10 191,0 0 0,0 0-1,0 0 1,0 0 0,0 1 0,0-1 0,0 0 0,0 0-1,-1 0 1,1 0 0,0 0 0,0 0 0,0 0 0,0 0-1,0 1 1,0-1 0,0 0 0,0 0 0,-1 0 0,1 0-1,0 0 1,0 0 0,0 0 0,0 0 0,0 0 0,0 0-1,-1 0 1,1 0 0,0 0 0,0 0 0,0 0 0,0 0-1,0 0 1,-1 0 0,0-1-252,0 1 0,-1-1 0,1 1-1,0-1 1,0 0 0,0 0 0,0 0 0,-1 0 0,0-1-1,-12-13-1167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07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7 383 14595,'-2'2'795,"-2"8"3526,4-10-4240,0 1 1,0-1-1,0 1 0,0-1 0,0 0 0,0 1 1,1-1-1,-1 1 0,0-1 0,0 0 0,0 1 1,1-1-1,-1 0 0,0 1 0,0-1 1,1 0-1,-1 1 0,0-1 0,1 0 0,-1 0 1,0 1-1,1-1 0,-1 0 0,0 0 0,1 0 1,-1 0-1,0 1 0,1-1 0,0 0 0,10 3 340,0 0 0,0 0 0,1-1-1,22 0 1,6 2-31,-25-2-261,-1 1 0,0 0 0,0 1-1,0 0 1,0 1 0,24 13 0,-35-17-110,-1 1 0,0-1 0,0 1-1,0-1 1,0 1 0,0 0 0,0 0 0,0 0 0,-1 0 0,1 0 0,-1 0 0,1 1 0,-1-1-1,0 0 1,0 1 0,0-1 0,0 1 0,0-1 0,0 1 0,0 2 0,-1 1 5,0 0 0,0 0-1,-1 0 1,0 0 0,0 0 0,0-1 0,-4 12 0,-18 42 125,13-36 126,-11 43 0,20-63-229,0 0 24,1 1 0,-1-1 0,1 1 1,-1 5-1,1-8-55,0-1 0,0 1 1,0 0-1,0 0 0,0-1 0,1 1 1,-1 0-1,0 0 0,0-1 0,1 1 1,-1 0-1,1-1 0,-1 1 0,0 0 1,1-1-1,-1 1 0,1-1 0,-1 1 1,1 0-1,0-1 0,-1 0 0,1 1 1,-1-1-1,1 1 0,0-1 0,-1 0 1,2 1-1,2 0 15,0 0 0,0 0 0,1-1-1,-1 1 1,0-1 0,0 0 0,1 0 0,5-2 0,37-7 75,-29 4-67,83-24-667,-31 8-2313,-25 12 1724</inkml:trace>
  <inkml:trace contextRef="#ctx0" brushRef="#br0" timeOffset="0.99">573 2 11378,'1'-1'533,"0"1"-1,0 0 0,1-1 0,-1 1 0,0 0 0,0 0 1,0 0-1,0 0 0,1 0 0,0 1 0,0-1-172,1 1 0,-1 0-1,1 0 1,-1 0 0,0 0 0,3 2-1,0 0 377,13 9 132,0 1 1,-1 1-1,-1 0 0,28 31 1,-15-10 121,34 52 0,-46-60-697,-1 0-1,-1 2 1,-1 0-1,11 35 0,-19-44-212,-1 0 0,-1 0-1,0 0 1,-2 1 0,0-1-1,-2 1 1,-2 31 0,-2-22-198,-2 0 0,-1 0 1,-1 0-1,-2-1 1,-1-1-1,-1 0 1,-25 43-1,33-64-119,0 0 0,0-1 0,-1 1 0,0-1 0,0-1 0,0 1 0,-1-1 0,-9 8 0,13-12 185,1 0-1,-1-1 1,1 1 0,-1-1 0,1 1 0,-1-1 0,1 0 0,-1 0 0,1 0 0,-4 0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68 6953,'-3'0'12332,"10"0"-9168,24-4-3602,-8 1 861,-1-2 0,40-14 0,-43 12-248,-1 1 1,1 1 0,1 0 0,37-3-1,105 3 167,-162 5-344,21 1 2,-20-1-45,0 0 0,-1 0 0,1 0 0,-1 0 0,1 0-1,0 0 1,-1 0 0,1 1 0,-1-1 0,1 0 0,0 0-1,-1 0 1,1 1 0,-1-1 0,1 0 0,-1 1 0,1-1 0,-1 1-1,1-1 1,-1 0 0,0 1 0,1-1 0,-1 1 0,0-1 0,1 1-1,-1-1 1,0 1 0,1 0 0,-9 3-4343,5-2 2999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4801,'-10'5'2284,"7"-4"-1373,0 1 0,0-1 1,0 0-1,0 0 0,0 0 1,-5 0-1,7-1-327,0-6 3948,-2 6-3539,0 0-376,1-1 0,0 1 0,0 0 1,0 1-1,0-1 0,0 0 0,-3 1 1,5-1-422,0 0-7,0 0 10,0 0 10,1 1 14,0 0-188,-1-1 1,1 0-1,-1 1 1,1-1-1,-1 0 0,1 1 1,-1-1-1,1 1 1,-1-1-1,0 1 1,1-1-1,-1 1 1,0-1-1,0 1 1,1-1-1,-1 1 0,0-1 1,0 1-1,0 0 1,1-1-1,-1 1 1,0-1-1,0 1 1,0 0-1,0-1 0,0 1 1,0-1-1,0 1 1,-1 0-1,1 0 1,0-1-140,-2 0-539,1 0 539,1 0 0,0 0 0,0 0 0,-1 0-1,1 0 1,0 0 0,-1 0 0,1 0 0,0 0 0,0 0-1,-1 0 1,1 0 0,0 0 0,0 0 0,-1 0 0,1 1-1,0-1 1,0 0 0,-1 0 0,1 0 0,0 1 0,-2 5 1585,2 4-792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7 6817,'-86'-2'3500,"82"2"-3020,0 0 0,-1 0 1,1 0-1,0 1 0,0-1 1,0 1-1,0 0 0,-5 2 1,8-3-320,1 1 0,-1-1 0,0 1 1,0-1-1,1 1 0,-1 0 0,0-1 1,1 1-1,-1-1 0,1 1 0,-1 0 1,1 0-1,-1-1 0,1 1 0,-1 0 1,1 0-1,0 0 0,-1-1 0,1 1 1,0 0-1,0 0 0,0 0 0,0 0 1,0 0-1,0-1 0,0 1 0,0 2 1,0-2-76,0 0 1,1 0-1,-1 0 1,1 0-1,-1 0 1,1 0-1,-1 0 1,1 0-1,0-1 0,-1 1 1,1 0-1,0 0 1,0 0-1,0-1 1,-1 1-1,1 0 1,0-1-1,0 1 1,0-1-1,0 1 1,0-1-1,0 0 1,0 1-1,0-1 1,2 1-1,4 0 225,0 1 0,12 0-1,-1-1 154,-1 0-1,34-5 0,37-11 207,-20 3-320,238-15 296,-283 27-756,-23 0 90,0 0-1,0 0 0,1 0 0,-1 0 0,0 0 0,0 0 0,0 0 0,1 0 0,-1 0 1,0 1-1,0-1 0,0 0 0,1 0 0,-1 0 0,0 0 0,0 0 0,0 0 1,1 0-1,-1 1 0,0-1 0,0 0 0,0 0 0,0 0 0,1 0 0,-1 1 1,0-1-1,0 0 0,0 0 0,0 0 0,0 1 0,0-1 0,0 0 0,0 0 0,0 0 1,0 1-1,0-1-57,0 1 1,0-1 0,0 0 0,0 1-1,-1-1 1,1 0 0,0 1-1,0-1 1,-1 0 0,1 1-1,0-1 1,0 0 0,-1 1 0,1-1-1,0 0 1,-1 0 0,0 1-1,-16 6-2418,-8 2 954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7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9626,'0'0'3880,"0"0"-1465,-2 1 876,-7 14-2152,8-12-1104,-1 1 0,0-1 1,0 0-1,0 0 1,-1 0-1,1 0 0,-4 2 1,-36 35 185,-26 23 110,55-49-254,-4 1 32,2 2 0,0-1 0,-19 31 1,30-41-67,1 0 1,0 0-1,1 0 0,-1 0 1,1 0-1,0 0 0,1 0 1,-1 1-1,1-1 1,1 1-1,-1-1 0,1 1 1,0-1-1,0 1 1,1-1-1,0 1 0,2 6 1,0-2 44,1-2-1,0 1 1,1 0 0,0-1 0,1 0 0,0 0-1,0 0 1,1-1 0,0 0 0,0 0-1,1-1 1,0 0 0,13 9 0,-2-3 59,1-1-1,0-1 1,0-1 0,1-1 0,28 9 0,166 42 385,-208-59-682,1 2-389,-1-2 1,1 1 0,10 0 0,9-4-349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12315,'91'51'8426,"40"34"-5222,-116-74-2985,-1 1 0,0 1 0,-1 0-1,0 1 1,-1 0 0,-1 1 0,0 0 0,-1 1 0,0 0-1,-2 0 1,11 28 0,-16-34-157,0 1-1,0 0 1,-2 0 0,1-1-1,-1 1 1,-1 0-1,0 0 1,0 0 0,-1 0-1,0 0 1,-1 0 0,-1 0-1,1-1 1,-2 1 0,-7 17-1,1-8-57,0-1 0,-2 0 0,0 0 1,-1-2-1,-1 1 0,-28 27 0,13-16-1251,-1-2 1,-2-1-1,-42 28 0,47-38 29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9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44 6953,'0'-5'1045,"0"2"-374,0 1 1,0-1-1,0 0 0,0 0 1,0 0-1,1 0 0,-1 1 1,1-1-1,0 0 0,0 0 1,2-4-1,-1 7 2124,-2 3-955,-2 11-209,1-4-1409,-5 45 637,-7 246 832,14-276-1583,1-1 0,2 0 0,0 0-1,2 0 1,8 24 0,-9-36-78,-1 0 0,2 0 1,0 0-1,0 0 0,1-1 0,1 0 1,0-1-1,0 0 0,1 0 0,0-1 0,12 10 1,-16-15-26,1-1 0,-1 1 1,1-1-1,-1 0 0,1 0 1,0-1-1,0 0 1,10 3-1,-11-5-51,0 1 0,0-1 1,0 1-1,0-2 0,0 1 0,0 0 0,0-1 0,-1 0 1,1 0-1,0-1 0,7-2 0,-3 0 89,-1-1 0,1 0 0,-1 0 0,0-1 0,-1 0 0,1-1 0,-1 1 0,-1-2 1,1 1-1,6-10 0,28-37 233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1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12987,'-13'0'5113,"11"10"-2945,10 3-727,13 0-217,10 1-160,12-1-568,5-5-184,10-3-168,-1-3-24,4 1-944,2 3 2753,-7 7-1657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0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16 14083,'-21'-3'6059,"2"-2"-3802,14 3-2033,-1 1-1,1-1 1,-1 1-1,1 1 1,-1-1-1,-9 1 1,-2 2-8,0 1 1,1 0 0,0 2-1,0 0 1,0 1 0,1 0-1,0 1 1,0 1 0,0 0-1,-22 18 1,33-23-192,1 0 0,0 0 0,0 0-1,0 0 1,0 0 0,0 1 0,1-1 0,-1 1 0,1 0 0,0 0-1,0-1 1,1 2 0,-2 4 0,2-6-12,0 0 1,1 1-1,0-1 1,0 0-1,0 0 0,0 1 1,0-1-1,1 0 1,-1 0-1,1 0 0,0 0 1,0 1-1,0-1 1,1 0-1,-1-1 1,1 1-1,-1 0 0,5 5 1,-1-2 22,0-1 1,1 1-1,-1-1 1,1 0-1,1 0 1,-1-1-1,1 0 1,-1 0-1,1-1 1,0 1-1,1-1 1,-1-1-1,0 0 1,16 3-1,7 0 46,-1-3 0,47 0-1,-61-2-85,-2 0-734,-1 0 0,1-1 0,-1 0 0,19-5 0,-31 6 715,0 0 0,0 0 1,0 0-1,1 0 0,-1 0 0,0 0 1,0 0-1,0 0 0,0 0 1,0 0-1,0 0 0,0 0 0,0 0 1,0 0-1,1 0 0,-1 0 1,0 0-1,0 0 0,0 0 0,0-1 1,0 1-1,0 0 0,0 0 1,0 0-1,0 0 0,0 0 0,0 0 1,0 0-1,0 0 0,0 0 0,0 0 1,0 0-1,1 0 0,-1-1 1,0 1-1,0 0 0,0 0 0,0 0 1,0 0-1,0 0 0,0 0 1,0 0-1,0 0 0,0 0 0,0-1 1,0 1-1,0 0 0,-1 0 1,1 0-1,0 0 0,0 0 0,0 0 1,0 0-1</inkml:trace>
  <inkml:trace contextRef="#ctx0" brushRef="#br0" timeOffset="1">104 379 10738,'-6'26'4817,"14"-16"-1496,6-1-1177,9-1-367,4-4-97,5-4-688,5 0-327,0-2-489,0-1-552,5-2-4321,-8-14 3400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1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 8610,'-35'-18'6632,"40"22"-5976,-1 0 0,0 0 0,-1 0 0,1 1 0,-1 0 0,0-1 0,0 1 0,0 0 0,-1 1 0,4 9 0,0 3 208,7 36 1,-4 42 185,-3-27-730,-6-80-547,1-1-1,3-14 1,-2 14 183,0-1 1,0 0 0,1 1-1,1-1 1,-1 1 0,11-20 0,-11 25 39,1 1 1,1-1-1,-1 0 1,1 1-1,0 0 1,1 0-1,-1 1 1,1-1-1,0 1 1,1 1-1,-1-1 1,1 1-1,13-6 1,-16 8 28,1 0 0,0 0 0,1 1 1,-1 0-1,0 0 0,0 0 0,0 1 1,1-1-1,-1 1 0,0 1 0,1-1 0,-1 1 1,0 0-1,0 0 0,0 0 0,0 1 0,0 0 1,0 0-1,0 0 0,0 0 0,7 6 0,-4-2 81,0 0 0,-1 1 1,0 0-1,0 0 0,11 16 0,-6-6 222,16 35 0,-24-44-246,-1 0 1,0 0-1,-1 0 1,0 0-1,0 1 1,-1-1-1,0 1 1,0 15-1,-1-23-79,0-1 0,0 0 0,0 1 0,0-1-1,0 0 1,0 0 0,1 1 0,-1-1-1,0 0 1,0 1 0,0-1 0,0 0-1,1 0 1,-1 1 0,0-1 0,0 0 0,0 0-1,1 0 1,-1 1 0,3-2-80,0-6-320,12-85-122,-13 87 493,-1 0 1,1-1-1,0 1 0,0 0 0,0 0 1,1 0-1,0 0 0,4-4 1,1-5-1,-6 10 27,0 1 0,1-1 0,-1 0 0,1 1 0,0-1 0,-1 1 0,2 0 0,-1 0 0,0 0 1,1 0-1,-1 1 0,1-1 0,0 1 0,-1 0 0,1 0 0,7-2 0,-8 3 27,0 0 1,1 0-1,-1 1 0,0-1 0,1 1 0,-1 0 0,1 0 1,-1 0-1,0 0 0,1 1 0,-1-1 0,1 1 0,-1 0 1,0 0-1,0 0 0,0 1 0,0-1 0,1 1 0,-2-1 1,1 1-1,4 3 0,-2 0 61,-1-1-1,1 1 1,-1 0-1,0 0 1,0 1-1,-1-1 1,0 1-1,0 0 1,0 0-1,2 8 1,25 84-503,-29-96 175,-1-1 220,0 1-1,0-1 0,0 0 0,1 0 0,-1 0 0,1 0 1,-1 0-1,1 0 0,-1 0 0,1 0 0,-1 0 0,1 0 1,0 0-1,-1 0 0,1-1 0,2 3 0,10 6-26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8802,'18'-3'4581,"9"-9"-2429,1 0-1055,-9 6-689,1 2 0,29-4 0,42 2 230,-90 6-627,18-1 172,0 1-1,29 3 0,-45-2-158,0-1 0,0 1 0,-1 0 0,1 0 0,0 0 1,-1 1-1,1-1 0,-1 1 0,0-1 0,1 1 0,-1 0 0,0 0 0,0 0 0,0 0 0,0 0 0,-1 0 0,1 0 1,0 1-1,-1-1 0,0 1 0,1-1 0,-1 1 0,0-1 0,1 6 0,0 0 44,-1 0 1,1 0-1,-1 1 0,-1-1 1,0 1-1,-1 14 0,0-14-11,-1 0 0,0 0 0,0 1 0,-1-1 0,0-1 0,-1 1 0,0 0 0,0-1 0,-1 0 0,0 0 0,0 0 0,-12 12 0,7-10 1,0 0 0,-2 0 1,1-1-1,-1 0 0,0-1 1,-1-1-1,-19 9 0,-9 0 47,-85 20 1,123-35-115,3-1 19,-3 1-118,1-1 0,-1 1 0,1-1-1,0 1 1,-1-1 0,1 0 0,-1 0 0,-2 0-1,4 0 46,1 0-1,0-1 1,-1 1 0,1 0-1,0 0 1,-1 0-1,1 0 1,0-1-1,-1 1 1,1 0-1,0 0 1,-1-1 0,1 1-1,0 0 1,0-1-1,-1 1 1,1 0-1,0-1 1,0 1 0,0 0-1,-1-1 1,1 0-1,0 0-80,0 0-1,-1-1 0,1 1 0,0 0 0,1 0 1,-1-1-1,0 1 0,0 0 0,0 0 1,1-1-1,0 0 0,11-25-1153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2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42 11490,'-9'-29'4785,"-1"16"-2272,-1 13-625,1 2-111,-9 14-337,-7 22-688,0 9-176,12 13-144,7 2-39,11-2-113,8-1-56,13-7-120,2-4-40,0-11 56,4-3-224,-5-10-824,-2-9-569,13-12 793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2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13675,'-5'10'5409,"0"22"-3408,0 8-289,-4 21-160,4 7-344,5 2-583,0 6-201,8-13-224,1-8-72,9-17-144,1-9-400,4-16-881,-2-3-575,8-14 1024</inkml:trace>
  <inkml:trace contextRef="#ctx0" brushRef="#br0" timeOffset="1">311 360 13155,'3'18'2422,"-1"-3"-832,0-1-1,1 1 1,1-1-1,7 20 1,-9-31-1431,-1 0 0,1 0 0,-1 0 0,1 0 0,0 0 0,0 0 0,1 0 0,-1 0 0,1-1 0,-1 1 0,1-1 0,0 0-1,0 0 1,0 0 0,0 0 0,0 0 0,0-1 0,1 1 0,-1-1 0,0 0 0,1 0 0,-1 0 0,6 0 1,-5-1-132,-1 0 1,0 0 0,1 0-1,-1-1 1,0 1 0,1-1-1,-1 0 1,0 0 0,0 0-1,1 0 1,-1-1 0,0 1 0,0-1-1,0 0 1,-1 0 0,1 0-1,0 0 1,-1 0 0,5-5-1,-1-1-13,1-1-1,-1 1 0,-1-1 0,0 0 0,5-11 0,-7 13-21,0 0-1,0-1 1,2-13-1,-4 18 1,-1 0 0,1 0 0,-1-1 0,0 1 0,0 0 1,0 0-1,-1 0 0,1-1 0,-1 1 0,0 0 0,-2-6 0,0 5 1,1-1-1,-2 1 1,1 0 0,0 0 0,-1 0-1,0 0 1,0 1 0,0 0-1,0 0 1,-5-3 0,2 2 7,1 0 0,-1 1 0,1-1 0,-1 2-1,0-1 1,-12-2 0,13 4-31,0 1 0,1 0 0,-1 0 0,0 0 0,1 1 0,-1-1 0,-8 3 0,11-2-119,0 0 0,1 0-1,-1 0 1,0 0 0,0 1-1,0-1 1,1 1-1,-1-1 1,0 1 0,1 0-1,0 0 1,-1 0 0,1 1-1,-3 2 1,5-3 49,-1-1-1,0 1 1,1 0 0,-1-1 0,1 1-1,0 0 1,-1 0 0,1-1 0,0 1-1,0 0 1,0 0 0,0-1 0,0 1 0,1 0-1,-1 0 1,0-1 0,1 1 0,1 3-1,8 9-4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2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8026,'2'2'507,"1"-1"1,0 0-1,-1 0 0,1 1 1,0-2-1,0 1 1,0 0-1,0 0 0,0-1 1,4 1-1,1-2 460,1 1 0,10-2 0,-9 0-133,-6 2-503,0-1 1,-1 0-1,1 0 0,0 0 0,0 0 0,-1-1 0,1 1 0,-1-1 0,1 0 0,-1 0 1,0 0-1,4-4 0,-3 2-117,-1 0-1,1 1 1,-1-1 0,0-1 0,-1 1 0,1 0 0,-1-1-1,0 1 1,2-7 0,-1 3-127,-1-1-1,1 0 1,-2 0 0,1 0-1,-1 0 1,-1 0-1,0 0 1,0 0 0,-1 0-1,-1-11 1,1 16-72,0 0-1,0 0 1,0 0-1,-1 0 1,1 1-1,-1-1 1,0 0 0,0 1-1,0-1 1,0 1-1,-1 0 1,1-1 0,-1 1-1,0 0 1,0 1-1,0-1 1,0 0 0,-1 1-1,1 0 1,-1 0-1,1 0 1,-1 0 0,0 1-1,-6-3 1,7 3 0,0 1 0,1-1 0,-1 1 0,0 0 0,0 0 0,0 0 0,1 0 0,-1 0 0,0 0 0,0 1 0,1-1 0,-1 1 0,0 0 0,1 0 0,-1 0 0,0 0 0,1 1 0,0-1 0,-1 0 0,1 1 0,0 0 0,0 0 0,-1-1 0,-2 5 0,2-2 25,0 1 0,0-1 0,0 1-1,0 0 1,1 0 0,0 0 0,0 0 0,0 0 0,1 0 0,0 1-1,-2 9 1,3 4 105,0 0 0,1 0 0,1 0-1,1-1 1,0 1 0,8 22 0,7 13 376,42 85 0,-2-5 146,-53-122-569,-1 1 0,3 16-1,-6-26-84,-1 0 0,1 0 0,-1 0 0,0 0 1,0 0-1,0 0 0,0 0 0,0 0 0,-1 0 0,0 0 0,1 0 0,-1 0 0,0 0 0,-1 0 0,-1 4 0,2-6-41,1 0 1,-1-1-1,1 1 1,-1-1-1,1 1 1,-1 0-1,1-1 1,-1 1 0,0-1-1,1 1 1,-1-1-1,0 0 1,0 1-1,1-1 1,-1 0-1,0 1 1,0-1-1,1 0 1,-1 0-1,0 0 1,0 0-1,-1 1 1,0-2-49,1 1 0,0 0 1,-1-1-1,1 1 0,0-1 1,-1 1-1,1-1 0,0 0 1,0 0-1,0 1 0,-1-1 1,0-1-1,-2-2 46,1 0 1,0 1-1,-1-1 1,2 0-1,-1-1 0,-4-8 1,-4-21-19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3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10522,'21'0'3224,"1"0"-1,29-4 0,-29 2-1798,-1 0 1,21 2-1,-40 0-1361,0 0 0,0 0 0,-1 1 1,1-1-1,0 0 0,-1 1 0,1-1 0,0 1 0,-1-1 1,1 1-1,-1 0 0,1 0 0,-1 0 0,1 0 0,-1 0 1,0 0-1,1 0 0,-1 0 0,0 0 0,0 1 0,0-1 1,0 0-1,2 4 0,-3-4-53,1 1 0,-1 0 0,1 0 0,-1 0 1,0 0-1,0 0 0,0-1 0,0 1 0,0 0 0,0 0 0,-1 0 0,1 0 1,0 0-1,-1-1 0,0 1 0,1 0 0,-1 0 0,0-1 0,0 1 0,-1 2 1,-2 1 21,-16 30 21,18-33-30,1 0 0,0 1 0,0-1 0,0 1 0,1 0 0,-1-1 0,0 1 0,1 0 0,0-1 0,0 1-1,0 0 1,0 2 0,0-5-11,0 0 0,0 0 0,0 0 1,0 1-1,0-1 0,0 0 0,1 0 0,-1 0 0,0 0 0,0 0 0,0 0 0,0 0 0,0 0 0,0 0 0,0 0 0,0 0 0,1 0 0,-1 0 0,0 0 0,0 0 0,0 0 0,0 0 0,0 0 0,0 0 0,0 0 0,1 0 0,-1 0 0,0 0 0,0 0 0,0 0 0,0 0 0,0 0 0,0 0 0,0-1 1,0 1-1,0 0 0,1 0 0,-1 0 0,0 0 0,0 0 0,0 0 0,9-3 180,28 2-188,5-3-511,-40 4 420,0 0-1,1-1 1,-1 1-1,0-1 1,0 0-1,0 1 1,1-1 0,-1 0-1,0-1 1,3-1-1,9-5-226,15 0-210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3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13107,'1'9'3002,"0"0"0,3 17 0,3 13-571,-8 36-402,0-34-1719,2-36-278,-2 12 37,2-16-67,-1-1 0,0 1 0,0-1 0,0 1 0,-1-1-1,1 0 1,0 1 0,0-1 0,0 1 0,0-1 0,0 1 0,0-1 0,-1 1-1,1-1 1,0 1 0,0-1 0,-1 0 0,1 1 0,0-1 0,-1 0 0,1 1-1,0-1 1,-1 0 0,0 1 0,1-1-11,0 0 0,-1 0 0,1 0 0,0 0 0,0 0 0,-1 0 0,1-1 0,0 1 0,0 0 0,-1 0 0,1 0 0,0 0 0,0 0 0,-1-1 0,1 1 0,0 0 0,0 0 0,-1 0-1,1-1 1,0 1 0,0 0 0,0 0 0,0-1 0,-1 1 0,1 0 0,0-1 0,0 1 0,0 0 0,0 0 0,0-1 0,0 1 0,0 0 0,0-1 0,0 1 0,0 0 0,0 0 0,0-1 0,0 1 0,0-1 0,1-13-151,-1 13 169,1-4-23,0 1 1,0-1-1,0 1 1,3-7-1,-1 4 6,-1 1 5,0 0 0,0 1 0,1-1 0,0 1 0,0 0 0,0-1 0,0 2 0,1-1 0,0 0 0,0 1 0,8-8 0,-5 8 21,0 0 1,0 0-1,0 0 1,0 1-1,0 0 1,1 0-1,-1 1 0,1 0 1,0 0-1,0 1 1,0 0-1,0 0 0,0 1 1,0 0-1,12 1 1,-17 0 23,0 0 0,1 1 0,-1-1 0,0 1 1,0-1-1,0 1 0,0 0 0,0 0 0,-1 0 1,1 0-1,0 1 0,-1-1 0,0 1 0,1 0 1,-1-1-1,0 1 0,-1 0 0,3 4 0,-1-1 71,-1 0-1,1 0 0,-1 0 1,0 0-1,-1 1 0,1-1 0,-1 1 1,0 11-1,-1-16-101,1-1 0,-1 0 0,0 0 0,0 0 0,0 0 0,0 1 0,-1-1 0,1 0 0,0 0 0,0 0 0,-1 0 0,1 0 0,0 0 0,-1 0 0,1 0 0,-1 1 0,0-2 0,1 1 0,-1 0 0,0 0 0,0 0 0,1 0 0,-1 0 0,0 0-1,-1 0 1,2-1-15,0 0-1,-1 0 1,1 0-1,0 0 0,0 0 1,-1 0-1,1 0 0,0 0 1,0 0-1,0 0 1,-1 0-1,1 0 0,0 0 1,0 0-1,-1 0 0,1 0 1,0 0-1,0 0 1,0 0-1,-1 0 0,1 0 1,0 0-1,0 0 0,0-1 1,-1 1-1,1 0 0,0 0 1,0 0-1,0 0 1,0-1-1,-1 1 0,1 0 1,0 0-1,0 0 0,0-1 1,0 1-1,0 0 1,0 0-1,0 0 0,0-1 1,0 1-1,0 0 0,0 0 1,0-1-1,0 1 0,0 0 1,-1-2-85,1 0 1,0 1-1,0-1 1,0 0-1,0 1 1,0-1-1,1-2 1,0-1 57,1 0 0,-1 1 0,1-1 0,0 0 0,1 1 0,-1 0 0,1-1 0,4-4 0,1-3 20,-3 4 9,1 0-1,0 1 1,0 0 0,0 0-1,1 0 1,14-10-1,-11 10 16,1 0-1,0 0 1,20-8-1,-24 12 35,0 1-1,0-1 0,0 1 0,0 1 1,1-1-1,-1 1 0,12 0 0,-18 1-26,1 0-1,-1 0 0,1 0 0,-1 0 1,0 0-1,1 1 0,-1-1 0,0 0 1,0 1-1,1-1 0,-1 1 0,0 0 1,0-1-1,1 1 0,1 1 0,-2 0 6,0-1 0,0 1-1,0-1 1,-1 1-1,1 0 1,0-1 0,-1 1-1,1 0 1,-1 0 0,1-1-1,-1 1 1,0 3-1,3 31 141,-3-24-373,0-1 1,2 0-1,4 23 1,-3-21-555,-2-10 595,-1 0 0,1-1 0,0 1 0,-1 0 0,1-1 0,0 1 0,1-1 0,1 3 0,-1-3 67,-1 0 0,1 0-1,0-1 1,1 1-1,-1-1 1,3 2 0,-5-3 98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5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90 7226,'-19'0'2024,"9"1"-887,-1-1 1,1 0-1,-1-1 0,-18-4 1,29 5-1004,-1 0 0,0 0 0,1-1 1,-1 1-1,0 0 0,1 0 0,-1-1 1,0 1-1,1-1 0,-1 1 1,1 0-1,-1-1 0,0 0 0,1 1-75,0-1-1,0 1 1,0 0-1,0 0 1,0-1-1,-1 1 1,1 0-1,0 0 1,0 0-1,0-1 1,0 1-1,0 0 1,0 0-1,0 0 1,1-1-1,-1 1 1,0 0-1,0 0 1,0 0-1,0-1 1,0 1-1,0 0 0,0 0 1,0 0-1,0-1 1,1 1-1,-1 0 1,0 0-1,2-2 137,-1 1-1,1 0 0,0-1 0,0 1 0,-1 0 0,1 0 0,2-1 1,30-13 389,-19 8-356,1 0-1,0 2 0,18-5 0,-1 3 88,0 2-1,0 1 0,45 1 1,6 3-45,108 14 0,269 6 10,51-3-193,3 25-21,-168-13-4,434-22 28,-359-24-15,12 12 134,2 14 392,-393-8-505,278 1 376,-121-7-318,-28-5-48,120-25-160,-162 17 1003,-111 17-453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6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7314,'0'0'603,"0"0"0,0-1 0,0 1 0,0-1 0,0 1 0,0 0 0,0-1 0,0 1 0,0-1 0,1 1 0,-1 0 0,0-1 1,0 1-1,0 0 0,0-1 0,1 1 0,-1 0 0,0-1 0,0 1 0,1-1 0,-1 1-422,1 0 0,-1 0 1,0 0-1,1 0 0,-1 0 0,0 0 0,1-1 0,-1 1 1,0 0-1,1 0 0,-1 0 0,0 0 0,1 0 0,-1 0 0,1 0 1,-1 1-1,0-1 0,1 0 0,-1 0 0,1 0-138,1 1 0,-1 0 0,0-1 0,0 1 0,0 0 0,0-1 0,0 1-1,0 0 1,-1 0 0,1 0 0,0 0 0,0 0 0,-1 0 0,1 0 0,0 0 0,0 1 0,16 44 739,-5-19-553,-2-7-27,-1 0-1,-1 1 1,8 36-1,-12-28 21,-2-16-135,0-1-1,4 15 1,26 71-714,-30-92 431,-1-3 40,0 0 0,0 0 0,1-1 0,-1 1 0,3 4 0,-4-7 95,1 0 0,-1 1 1,1-1-1,-1 1 0,1-1 0,-1 0 1,1 1-1,-1-1 0,1 0 0,-1 1 1,1-1-1,-1 0 0,1 0 0,-1 0 0,1 1 1,-1-1-1,1 0 0,0 0 0,-1 0 1,1 0-1,-1 0 0,1 0 0,0 0 1,-1 0-1,1-1 0,-1 1 0,1 0 1,-1 0-1,1 0 0,-1 0 0,1-1 0,0 1 1,0-1-1,19-14-1091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7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302 0 9842,'-6'5'4734,"-5"-1"-3320,2-1-499,-82 39 2380,-72 32-161,161-73-3045,1 0 0,-1 0 0,0 0 0,0 0-1,0 0 1,1 0 0,-1 0 0,-2 3 0,3-3-60,1-1 0,0 1 0,-1 0 0,1-1 0,0 1 0,-1 0 0,1 0 0,0-1 0,0 1 0,0 0 0,-1 0 0,1-1 1,0 1-1,0 0 0,0 0 0,0 0 0,1-1 0,-1 1 0,0 0 0,0 0 0,0-1 0,1 1 0,-1 0 0,0 0 0,1 0 0,2 4 56,0 0 0,0-1 0,1 1-1,-1-1 1,1 0 0,0 0 0,0 0-1,1-1 1,5 5 0,6 2 231,26 12 1,-21-12-57,2-1 1,0-1 0,37 9 0,-17-10-719,48 4 1,-71-8 1099,0 6-608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11682,'-18'21'5682,"14"-14"-481,7-1-4113,7 4-64,6 1 8,6 0-183,10-4-513,7-2-112,9-5-64,-1-5-48,9-5-1120,-1 0-569,3-11 905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 11570,'-2'-2'4657,"4"10"-2440,-1 8-465,1 21 105,-2 10-233,-2 16-624,-1 3-232,0 8-327,1-5-129,2-13-192,7-6 8,2-16-552,4-10-345,5-10-463,1-5 576</inkml:trace>
  <inkml:trace contextRef="#ctx0" brushRef="#br0" timeOffset="1">241 333 12707,'2'38'4931,"-1"-20"-3138,0 0 1,5 19-1,-5-31-1598,0-1-1,1 0 1,0 1-1,0-1 1,0 0-1,1-1 1,-1 1-1,1 0 1,0-1-1,1 1 1,4 4-1,-4-5-122,0 0-1,0-1 1,0 0 0,0 0-1,1 0 1,0 0 0,-1 0 0,1-1-1,0 0 1,0 0 0,9 2-1,-10-4-47,1 1 0,-1-1-1,1 0 1,0 0 0,-1 0-1,1 0 1,-1-1-1,1 0 1,-1 0 0,1 0-1,-1-1 1,0 1 0,1-1-1,4-3 1,-4 2-11,1 0-1,-1 0 1,1-1-1,-1 0 1,0 0 0,-1-1-1,8-8 1,-10 10-8,0 0 0,0 0 0,0-1-1,0 1 1,0-1 0,-1 1 0,0-1 0,0 0 0,0 1 0,0-1 0,-1 0 0,1 0 0,-1 0 0,0-5 0,-1 0-13,-1 0 0,0 1 0,0-1-1,-1 1 1,0 0 0,0 0 0,-1 0 0,0 0 0,0 1 0,-1-1 0,0 1 0,0 0 0,-1 0 0,1 1 0,-2 0 0,1 0 0,-1 0 0,0 1-1,0 0 1,-11-6 0,16 10-81,0 0 0,0 1 0,0-1 0,0 0 0,-1 1 0,1 0 0,0-1 0,0 1-1,-1 0 1,1 0 0,0 0 0,0 0 0,0 1 0,-1-1 0,1 0 0,0 1 0,0 0-1,0-1 1,-4 3 0,3-1-151,0 0-1,-1 0 1,1 0 0,0 1-1,1-1 1,-1 1 0,0 0-1,1 0 1,-1 0-1,-1 4 1,-10 18-629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3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3473,'7'5'1208,"0"1"1,7 8 0,4 3 289,-3-3-262,0 1 1,-1 0-1,14 22 1,31 53 1327,-54-80-2372,0-1-1,-1 1 0,0 0 0,3 14 0,-7-23-178,2 4 97,-1 0 1,0 0 0,0 0 0,-1 0 0,1 0 0,-1 0-1,-1 8 1,1-11-50,0-1 1,-1 1-1,1 0 0,-1 0 0,1-1 0,-1 1 0,0 0 0,0-1 0,1 1 1,-1-1-1,0 1 0,0-1 0,-1 1 0,1-1 0,0 0 0,0 1 0,-1-1 1,1 0-1,-1 0 0,1 0 0,-1 0 0,-2 1 0,3-1-50,0-1 1,0 0-1,0 0 0,0 1 0,0-1 1,-1 0-1,1 0 0,0 0 0,0 0 1,0 0-1,0-1 0,0 1 0,0 0 0,0 0 1,0-1-1,0 1 0,0 0 0,0-1 1,0 1-1,0-1 0,0 0 0,0 1 1,0-1-1,0 0 0,0 1 0,1-1 1,-1 0-1,0 0 0,1 0 0,-1 0 0,0 0 1,0-2-1,-2-1-17,1 0 0,0-1 0,0 1 0,1-1 0,-1 1 0,0-8 1,1 4-1,0 0 0,1 0 1,0 0-1,1 0 1,0 0-1,0 0 1,0 0-1,1 0 1,0 0-1,1 1 0,0-1 1,0 0-1,1 1 1,-1 0-1,7-8 1,5-6 10,1 0 0,1 1 0,28-25 1,-37 37 1,0 1 1,12-9-1,-16 14-29,-1 0 0,1 0-1,0 0 1,-1 1 0,1-1-1,0 1 1,0-1 0,0 1 0,6 0-1,-10 1-61,1 0 0,0-1 0,-1 1 0,1 0 0,0 0 0,-1 0 0,1 1 0,0-1 0,-1 0 0,1 0 0,-1 0 0,1 0 0,0 0 0,-1 1 0,1-1 0,-1 0 0,1 1 0,0-1 0,-1 0 0,1 1 0,-1-1 0,1 1 0,-1-1 0,0 1 0,1-1 0,-1 1 0,1 0 0,4 9-838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0 328 10898,'6'2'814,"1"0"-1,-1-1 0,0 1 0,1-1 1,-1 0-1,1-1 0,0 0 1,12-1-1,-13 0-477,1 0 0,0-1 0,-1 0 0,1 0 0,-1 0-1,0-1 1,0 0 0,0 0 0,0-1 0,0 0 0,-1 0 0,1 0 0,8-10 0,-8 7-196,0 1 0,-1-1 0,0-1 0,0 1 0,0-1 0,-1 0 0,-1 0 1,1 0-1,-1 0 0,-1-1 0,3-11 0,-4 14-113,0 0-1,-1 1 1,0-1 0,0 0 0,0 1-1,-1-1 1,1 1 0,-1-1 0,-1 1 0,1-1-1,-1 1 1,0 0 0,0-1 0,-1 1-1,1 0 1,-1 0 0,0 1 0,0-1 0,-5-4-1,0 1 18,0 0-1,0 1 1,0 0-1,-18-10 0,20 13-26,0 1 0,-1 0 0,1 0 1,-1 0-1,0 1 0,0 0 0,-13-2 0,18 4-14,0 0 0,1 0 1,-1 0-1,1-1 0,-1 1 1,0 1-1,1-1 0,-1 0 0,0 0 1,1 1-1,-1-1 0,1 0 1,-1 1-1,1 0 0,-1-1 1,1 1-1,-1 0 0,1 0 1,-1 0-1,1 0 0,0 0 0,0 0 1,0 0-1,-1 0 0,1 1 1,0-1-1,0 0 0,1 1 1,-1-1-1,0 1 0,0-1 0,1 1 1,-1-1-1,1 1 0,-1-1 1,1 1-1,-1 2 0,1 5 20,-1 1 0,1-1 0,1 0 0,0 1-1,3 11 1,-4-17-15,10 38 157,19 55 0,-15-52-49,87 219 988,-96-253-1039,2 3 59,0 1 0,-1 0 0,-1 1-1,6 30 1,-10-45-118,-1 0-1,0 0 1,0 0-1,0 0 1,1 0-1,-1 0 0,0 0 1,0 0-1,-1 0 1,1 0-1,0 0 1,0 0-1,0 0 1,-1 0-1,1 0 1,0 0-1,-1 0 0,1-1 1,-1 1-1,1 0 1,-2 1-1,1-2-32,0 1-1,0-1 1,0 0-1,0 1 1,0-1-1,0 0 1,0 0-1,-1 0 0,1 0 1,0 0-1,0 0 1,0-1-1,0 1 1,0 0-1,0 0 1,-1-1-1,1 1 1,0-1-1,-1 0 1,-20-8-957,-42-21 0,40 12 1080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8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13939,'25'-2'4378,"-1"0"-1246,33 1-1,-50 1-2926,0 1-1,-1 0 1,1 0-1,-1 0 0,0 1 1,1 0-1,-1 0 1,0 1-1,10 6 0,-14-8-189,-1-1-1,1 1 0,-1 0 1,0 1-1,0-1 0,1 0 1,-1 0-1,0 0 1,0 1-1,0-1 0,0 1 1,-1-1-1,1 1 0,0-1 1,0 1-1,-1-1 0,1 1 1,-1-1-1,0 1 0,1 0 1,-1-1-1,0 1 0,0 0 1,0-1-1,0 3 1,-2 3 12,1-1 1,-1 0 0,0 0 0,0 1 0,-4 6-1,-5 13 53,9-21-69,-3 14 55,5-18-61,0-1 1,0 1-1,0-1 1,-1 1-1,1-1 1,0 1-1,0-1 1,0 1-1,0-1 1,0 1-1,0-1 1,0 1-1,1-1 1,-1 1-1,0-1 1,0 0-1,0 1 1,0-1-1,1 1 1,-1-1-1,0 1 1,0-1-1,1 0 1,-1 1-1,0-1 1,1 1-1,-1-1 1,0 0-1,1 1 1,0-1-1,12-5 90,115-35-2022,-54 11-1538,-23 17 2604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9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188 334 13939,'-2'-4'1122,"0"1"1,-1 0-1,1 0 1,-1 0-1,0 0 1,-6-4-1,4 3-487,-1 0 0,0 0 0,-10-3 0,7 3-514,0 1 1,0 0-1,0 0 1,-1 1 0,-15-2-1,22 4-101,0 0 0,0 0 0,0 0-1,0 0 1,0 1 0,-1-1 0,-2 2-1,5-2-12,-1 1 0,1-1 0,0 1 0,0-1 0,0 1 0,0 0 0,0 0 0,0 0 0,0 0 0,0 0 0,0-1-1,0 2 1,0-1 0,1 0 0,-1 0 0,0 0 0,0 3 0,-2 2 13,1 0 0,0 1 0,0 0 0,0 0-1,1-1 1,0 11 0,1-1 15,2 26-1,-1-38-28,0 1 0,0-1 0,0 1 0,0-1 0,1 1 0,-1-1 0,1 0 0,0 0 0,5 7 0,-6-9-4,1 0 0,-1 0 1,0-1-1,1 1 0,0-1 0,-1 1 0,1-1 1,0 0-1,0 0 0,0 0 0,-1 0 1,1 0-1,0 0 0,0 0 0,1-1 1,-1 1-1,0-1 0,0 1 0,0-1 1,0 0-1,0 0 0,1 0 0,2 0 0,-1-1 0,1 0-1,-1 0 1,0-1-1,1 0 1,-1 0-1,0 0 1,0 0-1,0 0 1,-1-1-1,1 0 1,0 1-1,-1-1 1,0-1-1,5-4 1,3-7-29,0 0 0,11-19 1,-18 27 5,9-16-43,-1 1 1,-1-1 0,-2-1 0,0 0-1,7-33 1,-12 43 71,-2-2 0,1 1 0,-2 0 0,0 0 0,-1-1 1,-1 1-1,0 0 0,-1 0 0,-1 0 0,-4-15 0,7 29 0,0 0 0,0 0-1,0 0 1,-1 1 0,1-1 0,0 0 0,-1 0-1,1 1 1,0-1 0,-1 0 0,1 1-1,-1-1 1,1 0 0,-1 1 0,1-1 0,-2 0-1,-1 4 104,0 8-18,0 16 99,2-1 0,0 1 0,5 33 1,1-19 81,14 57 1,-14-80-233,1 0-1,0 0 1,17 32 0,-19-42-131,1 0 1,0 0-1,1-1 0,-1 0 1,1 0-1,1 0 0,-1-1 1,1 0-1,0 0 0,9 5 1,22 7 816,-4-4-492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29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14843,'-107'60'5761,"106"-54"-3536,7-1-857,6-3-344,5-2 49,1-2-361,4 1-320,3-4-192,0 5-416,3-8-1056,6 5-161,7-9 609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0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13547,'9'8'4145,"20"12"1,31 11-1603,-20-11-1327,-36-18-1184,0 1-1,0-1 1,-1 1-1,1 0 1,-1 0-1,0 0 0,1 0 1,-2 0-1,1 1 1,0-1-1,-1 1 1,1 0-1,-1 0 0,0 0 1,0 0-1,-1 0 1,1 0-1,-1 1 1,0-1-1,1 6 0,-1 6 2,0 1 0,-1 0-1,-1-1 1,-3 20 0,0 10 250,4-44-242,0 0 0,0 0-1,0 0 1,0-1-1,1 1 1,-1 0-1,0 0 1,1 0 0,0 0-1,-1 0 1,1 0-1,0 0 1,0 0-1,0-1 1,2 3 0,-1-2 11,0 0 1,0 0-1,0-1 1,0 1-1,0-1 1,0 1-1,1-1 1,-1 0-1,0 0 1,1 0 0,-1 0-1,4 0 1,-2 0-26,0 0 1,0-1 0,-1 1-1,1-1 1,0 0 0,0 0-1,0 0 1,0-1 0,-1 1-1,1-1 1,0 0 0,0 0-1,-1 0 1,1-1 0,5-2-1,17-8 271,41-13 1,-21 14 23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0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89 249 11274,'25'3'4769,"-11"26"-2256,7 9-489,-11 19-87,-1 7-249,-1-1-640,-8 0-295,4-22-393,4-7-216,3-16-1105,2-20-191,11-33 576</inkml:trace>
  <inkml:trace contextRef="#ctx0" brushRef="#br0" timeOffset="1">1 1 11739,'8'1'4865,"-3"6"-2425,8 9-584,-2-2-527,2-6-265,9 12-952,-2-6-616,15 2 2200,13 7-1488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64 11747,'-1'-4'817,"0"1"0,0-1 0,-1 1 1,1 0-1,0 0 0,-4-5 1,3 6-565,1-1 1,-1 1 0,0 0-1,-1 0 1,1 0 0,0 0-1,0 1 1,-1-1 0,1 1-1,-1-1 1,1 1 0,-1 0 0,-3-2-1,-2 1 111,1 0 0,-1 0 0,0 1 0,1 0 0,-1 0 0,0 1-1,0 0 1,0 0 0,-13 3 0,17-2-279,-1 0 0,1 0 0,0 0 0,-1 1 0,1 0-1,0 0 1,0 0 0,0 0 0,0 0 0,0 1 0,1 0 0,-1 0 0,1 0 0,0 0-1,0 1 1,0-1 0,0 1 0,-3 5 0,2-1-37,0 1-1,1-1 1,0 1 0,0 0 0,1 0 0,0 1-1,0-1 1,0 14 0,2 8 0,5 39-1,-5-69-45,40 252 91,25-5-110,-58-224-625,7 38 1,-14-60 724,0 0-1,1 0 1,-1 1 0,0-1 0,0 0 0,-1 0 0,1 0-1,-1 3 1,1-4-74,-1 0 0,1 0 0,0-1 0,-1 1 0,1-1 0,-1 1 0,0 0-1,1-1 1,-1 1 0,1-1 0,-1 1 0,0-1 0,1 1 0,-2 0 0</inkml:trace>
  <inkml:trace contextRef="#ctx0" brushRef="#br0" timeOffset="1">0 387 12643,'8'0'5297,"15"2"-2705,7 1-775,7 5-425,8-2-336,0-4-592,-22-2-272,-1 1 521,75 1-529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2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61 9370,'-18'-61'4201,"22"61"-1993,2 8-303,2 8 255,3 18-407,-3 16-281,-1 17-568,1 11-184,-3-1-272,1-5-112,5-12-176,2-10-47,-2-21-442,4-8-423,-4-26-1376,4-5 1296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0 13003,'-21'5'5316,"-9"6"-3906,7-3-584,-116 44 1727,129-49-2337,0 1 1,1 0-1,-1 0 1,1 1-1,-12 9 1,20-13-167,-1 0 1,1 0 0,0 1-1,-1-1 1,1 0 0,0 1-1,0-1 1,0 1 0,0 0-1,0-1 1,1 1 0,-1 0-1,0-1 1,1 1 0,-1 0 0,1 0-1,0 0 1,0-1 0,-1 1-1,1 0 1,0 0 0,1 0-1,-1 0 1,0 0 0,0-1-1,1 1 1,0 2 0,1 2 68,1 0 0,0 0 0,0-1 0,0 1 0,0-1 0,7 7 0,2 2 69,0 0 0,1-2 0,1 0 0,0 0 0,1-1 0,30 17 0,103 40-320,-125-58-132,-4-1-396,-13-6 762,-1 0 1,1-1-1,6 2 1,-8-3-110,-1-1 0,0 1 0,0-1 0,0 0 0,4-1 0,-6 1-2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3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15187,'0'13'5890,"0"-10"-3658,0 1-736,9 0-367,11 0-17,7-4-432,10 1-288,3-1-288,-8-1 112,-3 1-976,4-4-504,0-4-465,12-3 681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61 9546,'-3'0'614,"0"0"1,1 1-1,-1-1 0,1 1 1,-1-1-1,0 1 0,1 0 0,0 0 1,-1 0-1,1 0 0,-1 0 1,1 0-1,-4 4 0,3-2-392,0 0 0,0-1 0,1 1 0,-1 1 0,1-1 0,0 0 0,0 0 0,-3 7 0,2-4-233,1 0 0,0 0 0,1 1 0,-1-1 1,1 1-1,0-1 0,1 1 0,0-1 0,0 1 0,0-1 0,2 9 1,-1-9 25,1 0 1,0 0 0,0 1-1,1-1 1,0-1-1,0 1 1,0 0 0,0-1-1,1 0 1,0 0 0,1 0-1,-1 0 1,1 0-1,6 4 1,-7-6-13,0 0 0,0 0 0,1-1 0,-1 1 0,0-1 0,1-1 0,0 1 0,-1 0 0,1-1 0,0 0-1,0 0 1,0-1 0,0 1 0,0-1 0,-1 0 0,1 0 0,0-1 0,0 1 0,8-3 0,-9 1-2,0 1 0,0-1 0,-1 0 0,1 0 0,-1 0 1,1-1-1,-1 1 0,0-1 0,0 0 0,0 0 0,4-5 0,0-1 6,0-1 0,10-19 1,-14 23 1,-1 0 1,0-1 0,0 1-1,-1 0 1,1-1-1,-1 1 1,-1-1 0,1 0-1,-1 1 1,0-1-1,-1 1 1,1-1 0,-1 1-1,-1-1 1,1 1 0,-1-1-1,0 1 1,-6-12-1,2 8 53,0 0 0,-1 0-1,0 1 1,-12-13-1,17 20-43,-1-1 0,1 1 0,-1 0 0,1 0 0,-1 0 0,0 0 0,0 1 0,0-1 0,0 1-1,0 0 1,0 0 0,0 0 0,0 0 0,-1 0 0,1 1 0,0-1 0,-1 1 0,1 0 0,0 0 0,-4 1 0,5-1-29,0 0 1,0 1 0,0 0 0,0-1 0,0 1-1,0 0 1,0 0 0,0 0 0,1 0 0,-1 0 0,1 1-1,-1-1 1,0 0 0,1 1 0,0 0 0,-1-1 0,-1 3-1,3-2-59,-1-1-1,1 0 1,-1 0-1,1 0 0,-1 0 1,1 1-1,0-1 1,0 0-1,-1 0 1,1 1-1,0-1 0,0 0 1,0 0-1,0 1 1,1-1-1,-1 0 1,0 0-1,0 1 0,1-1 1,-1 0-1,1 0 1,-1 0-1,1 1 1,-1-1-1,1 0 0,0 0 1,0 0-1,1 1 1,0 1-270,1-1 1,-1 0 0,1 0-1,0 0 1,3 2-1,13 4-887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3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24 136 8170,'-20'-118'3921,"16"109"-913,4 1-631,0 8-241,0 9-215,4 25-617,-3 13-232,1 25-280,1 2-104,-1 5-231,2-3-105,4-12-184,1-8-136,5-19-729,-1-13-463,5-12-1488,-1-9 1551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 10754,'2'2'717,"0"1"-1,-1-1 0,1 0 1,0 1-1,-1-1 0,0 1 1,2 3-1,0 2 553,-1 1-1,3 14 1,2 8 475,-2-16-1067,0 0 0,0-1 0,2 0-1,11 20 1,-16-30-569,1-1-1,-1 1 1,1-1 0,0 0 0,0 0-1,1 0 1,-1-1 0,0 1 0,6 2-1,-7-4-72,1 1-1,-1-1 0,1-1 0,0 1 0,-1 0 0,1-1 1,0 1-1,0-1 0,0 0 0,-1 0 0,1 0 0,0 0 1,0 0-1,0-1 0,4-1 0,-4 2-24,-1-1 1,1 0-1,0 0 0,-1-1 1,1 1-1,-1-1 0,0 1 0,1-1 1,-1 0-1,0 0 0,0 0 0,0 0 1,3-4-1,-1 1 1,-1-1 1,0 0-1,0 1 1,3-12-1,-4 12-5,0-1-1,0 1 0,-1 0 0,1 0 0,-2-1 0,1 1 0,0-1 0,-1 1 0,0-1 0,-1-9 0,-2-2 2,-1 1-1,-6-20 1,7 30-11,1 0 1,-1 0-1,0 1 1,0-1-1,0 1 1,-1 0-1,0 0 1,-9-9 0,10 11-44,0 1 0,0 0 1,0-1-1,0 1 1,-1 1-1,1-1 1,-1 0-1,1 1 1,-1 0-1,0 0 1,1 0-1,-1 0 1,0 0-1,0 1 1,0 0-1,1 0 1,-1 0-1,0 0 0,0 0 1,0 1-1,0 0 1,1 0-1,-1 0 1,0 0-1,1 0 1,-5 3-1,7-3-92,-1 0 0,1 0 0,-1 1 0,1-1-1,-1 1 1,1-1 0,0 1 0,0-1 0,0 1 0,0 0-1,0-1 1,0 1 0,0 0 0,0 0 0,1 0 0,-1-1-1,1 1 1,0 0 0,-1 0 0,1 0 0,0 0-1,0 0 1,0 0 0,0 0 0,0 0 0,1 0 0,-1 0-1,1 0 1,-1 0 0,2 3 0,12 22-839</inkml:trace>
  <inkml:trace contextRef="#ctx0" brushRef="#br0" timeOffset="1">364 314 8410,'3'0'325,"14"2"2328,0-1 1,29-2-1,-42 1-2369,1-1 0,-1 1 0,1-1 0,-1-1-1,0 1 1,1 0 0,-1-1 0,0 0 0,0 0 0,0 0 0,0-1 0,0 1 0,-1-1 0,1 0 0,3-4 0,-1 0-134,-1 0 0,-1 0 0,1-1 0,-1 1 0,-1-1 0,1 0 0,-1 0 0,-1 0 0,1-1 0,-1 1 0,-1-1 0,0 1 0,0-1 0,0 1 0,-2-12 0,1 14-115,0 0-1,-1 1 1,0-1 0,0 0 0,-1 1-1,1-1 1,-1 1 0,0 0 0,-1-1-1,1 1 1,-1 0 0,0 1 0,0-1-1,-1 0 1,0 1 0,1 0 0,-1 0-1,-1 0 1,1 0 0,0 1 0,-1-1-1,0 1 1,0 0 0,-5-2 0,5 3-6,1 0 1,-1 1-1,0 0 1,0 0-1,1 0 1,-1 0 0,0 1-1,0 0 1,0 0-1,0 0 1,-5 1 0,6 0-12,1-1 1,-1 2 0,1-1-1,-1 0 1,1 0-1,-1 1 1,1 0 0,0 0-1,0 0 1,0 0 0,0 0-1,0 1 1,0-1 0,1 1-1,-4 4 1,1 0 14,1 0-1,0 0 0,0 0 1,0 1-1,1-1 1,0 1-1,-3 15 1,2 0 66,-3 37-1,6-30 18,1 1-1,2-1 0,1 0 0,10 48 0,-1-29 253,3-2 1,20 48-1,-26-73-218,26 72 467,-34-93-606,-1 0 1,1 1 0,-1-1 0,0 1 0,0-1-1,1 1 1,-1-1 0,0 1 0,0-1-1,-1 0 1,1 1 0,-1 1 0,1-2-24,0 0 0,-1-1 0,1 1 1,-1 0-1,1-1 0,-1 1 0,1-1 1,-1 1-1,1-1 0,-1 0 1,0 1-1,1-1 0,-1 1 0,0-1 1,1 0-1,-1 0 0,0 1 0,1-1 1,-1 0-1,0 0 0,0 0 0,1 0 1,-1 0-1,0 0 0,0 0 0,-1 0 1,-4 0-336,0-1 1,1 0 0,-1 0-1,0 0 1,0-1 0,0 1 0,1-1-1,-1-1 1,1 1 0,0-1-1,-7-4 1,-10-13-762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4.6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8770,'8'-2'2061,"1"0"1,8-4 0,9-3 972,-10 5-2229,0 0 1,0 1-1,0 1 0,0 1 0,0 0 0,1 1 1,-1 0-1,26 5 0,-36-3-627,0-1-1,0 1 1,0 0-1,-1 1 1,1 0 0,9 5-1,-14-7-157,1 0 1,-1 0-1,1 0 0,-1 0 0,0 0 0,0 1 1,0-1-1,0 0 0,0 1 0,0-1 1,0 0-1,0 1 0,0-1 0,-1 1 0,1 0 1,0-1-1,-1 1 0,1-1 0,-1 1 1,0 0-1,0 0 0,0-1 0,1 1 0,-2 0 1,1-1-1,0 1 0,0 0 0,0-1 1,-1 3-1,-2 3 26,0 0 0,0-1 0,-5 8 0,4-7 2,0 0-1,-5 13 1,3-1 24,1-4 81,-9 20 0,14-35-151,0 0 0,-1 1 0,1-1 0,0 0 0,0 0 0,0 0 0,0 1 0,0-1 1,-1 0-1,1 0 0,0 1 0,0-1 0,0 0 0,0 1 0,0-1 0,0 0 0,0 0 0,0 1 0,0-1 0,0 0 0,0 0 0,0 1 0,0-1 0,0 0 0,0 1 0,0-1 0,1 0 0,-1 0 0,0 1 0,0-1 0,0 0 0,0 0 0,0 0 0,1 1 0,-1-1 0,0 0 0,0 0 0,0 0 0,1 1 0,-1-1 0,0 0 0,0 0 0,1 0 0,-1 0 0,0 0 0,0 1 0,1-1 0,-1 0 1,0 0-1,0 0 0,1 0 0,-1 0 0,0 0 0,1 0 0,-1 0 0,0 0 0,0 0 0,1 0 0,-1 0 0,0 0 0,1-1 0,20-3-93,-12 1-238,-1-1-1,0 0 1,0 0-1,8-7 1,-4 4-2480,25-13-1,9 3 734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5.2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283 424 13859,'0'0'366,"0"0"-1,1 0 1,-1-1 0,0 1-1,0 0 1,1 0-1,-1-1 1,0 1 0,0 0-1,1 0 1,-1-1 0,0 1-1,0 0 1,0-1 0,1 1-1,-1 0 1,0-1 0,0 1-1,0-1 1,-1-8 1695,-8-8-999,3 9-899,0 0 1,-1 1-1,0 0 1,-1 0-1,0 0 1,0 1 0,0 0-1,-1 1 1,-11-6-1,13 7-144,-1 1-1,0 0 0,1 1 0,-1-1 1,-1 1-1,1 1 0,0 0 1,0 0-1,-1 0 0,1 1 0,-15 2 1,20-2-6,-1 1 0,1 0 1,0-1-1,0 1 1,0 1-1,0-1 0,0 0 1,0 1-1,0-1 0,0 1 1,0 0-1,1 0 1,-1 0-1,1 1 0,-1-1 1,1 0-1,0 1 1,0 0-1,0-1 0,0 1 1,1 0-1,-1 0 1,1 0-1,0 0 0,-2 5 1,-1 4 16,1 1 0,1 0 0,0 0 0,1-1 0,0 18 1,1-20-13,1-1 0,0 0 0,0 0 0,1 0 0,0 0 0,1 0 0,6 17 0,-6-22-7,-1 1-1,1-1 1,-1 0-1,1 0 1,0-1-1,1 1 1,-1-1 0,1 1-1,0-1 1,-1 0-1,1 0 1,5 2-1,-6-3-3,0-1 0,0 0 0,0 0 0,1 0-1,-1 0 1,0 0 0,0-1 0,0 1 0,1-1-1,-1 0 1,0 0 0,1 0 0,-1 0 0,0-1 0,0 1-1,1-1 1,-1 0 0,5-2 0,-2 0-4,0 0 0,-1-1 0,1 1 0,-1-1 0,0-1 0,0 1 0,0-1 0,-1 1 0,1-1 0,-1-1 0,6-9 0,2-6-76,16-42 0,-11 18-13,-2-1 0,-3 0 0,-1-1 0,-2 0 0,4-95 0,-13 128 94,0 0-1,-3-26 1,1 35 47,0 6-8,0 11 55,-3 42 144,2-1 1,3 0-1,2 1 0,2-1 0,13 58 1,-16-105-237,18 78 173,-16-74-200,1 0 0,0 0 0,0 0 1,1 0-1,11 15 0,-14-21-95,1-1 0,0 1 0,0-1 0,0 0 0,1 0 0,-1 0 0,1 0-1,-1-1 1,6 3 0,-6-4-2,0 1-1,-1-1 0,1 0 0,0-1 1,0 1-1,0-1 0,0 1 0,0-1 0,0 0 1,0 0-1,0 0 0,0 0 0,0-1 1,5 0-1,3-3-244,19-8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5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12 11274,'-8'9'4497,"0"-9"-2232,4 0-769,11 0 153,-7 0-73,3-1-496,39-1-264,43-4-360,-37 1-128,-14 2-304,-11-1-384,-9 4-688,-2 0 656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77 7874,'-9'-48'4133,"9"47"-3870,0 0 1,0 0 0,0 0 0,-1-1 0,1 1-1,0 0 1,0 0 0,1-1 0,-1 1 0,0 0-1,0 0 1,1 0 0,-1 0 0,0-1-1,1 1 1,-1 0 0,1 0 0,1-1 0,-2 1-134,1 1 0,0-1 0,-1 1 0,1-1 0,0 1 0,0-1 0,0 1 0,-1 0 0,1-1 0,0 1 0,0 0 0,0 0 0,0 0 0,0 0 0,-1-1 0,1 1 0,0 0 0,2 1 0,3 0 205,0 0-1,-1 1 1,1 0-1,0 0 1,6 4-1,-9-4-47,105 53 1775,-101-51-1926,1 1 0,-1 0 0,10 9 1,-15-12-94,1 1 0,0 0 0,-1 0 0,0 0 0,0 0 0,1 0 0,-2 0 0,1 1 0,2 6 0,-2 0 19,0-1-1,-1 0 1,0 1-1,-1-1 1,0 11-1,-1-10-37,-1-1 0,0 0-1,0 0 1,0-1-1,-1 1 1,-1 0-1,0-1 1,0 0 0,-7 11-1,-4 4 47,-34 37 0,38-48 96,0 0 0,-1-2-1,-1 1 1,-17 11 0,30-22-141,-1 1 1,1-1-1,0 0 1,-1 0 0,1 1-1,-1-1 1,1 0-1,0 0 1,-1 1 0,1-1-1,0 0 1,-1 1-1,1-1 1,0 1 0,0-1-1,-1 0 1,1 1-1,0-1 1,0 1 0,0-1-1,-1 1 1,2 0-13,-1-1 1,0 0-1,0 1 1,0-1-1,0 0 1,0 1-1,1-1 1,-1 0-1,0 1 1,0-1-1,0 0 1,1 1-1,-1-1 1,0 0-1,0 0 1,1 1-1,-1-1 1,0 0-1,1 0 1,0 1-1,2 1 36,1-1-1,0 1 1,8 1 0,-10-2-18,13 2 12,-1 0 0,1-1 1,-1-1-1,21 0 0,57-7-862,-13-4 763,-30 6 279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7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38 9946,'-5'-4'848,"-1"0"-1,1 0 0,-1 0 1,0 1-1,0-1 1,0 2-1,-1-1 1,1 1-1,-1 0 1,-11-3-1,18 5-796,0 0-1,-1 0 1,1 0-1,0 0 1,-1 0-1,1 0 1,0 0 0,-1 0-1,1 0 1,0 0-1,0 0 1,-1 0-1,1 0 1,0 0-1,-1 0 1,1 0 0,0 0-1,-1 0 1,1 0-1,0 1 1,0-1-1,-1 0 1,1 0-1,0 0 1,0 0 0,-1 1-1,1-1 1,0 0-1,0 0 1,0 0-1,-1 1 1,1-1-1,0 0 1,0 0 0,0 1-1,0-1 1,0 0-1,-1 1 1,1-1-1,0 0 1,0 1-1,0-1 1,0 0 0,0 0-1,0 1 1,0-1-1,0 0 1,0 1-1,1 1 55,-1-1-1,1 0 1,-1 1-1,1-1 1,0 0-1,0 1 1,0-1 0,0 0-1,0 0 1,0 1-1,1 0 1,9 7 204,1 0 1,0-1 0,25 13-1,-18-11-131,168 80 486,-170-83-575,29 17 0,-41-21-49,-1 0-1,0 0 1,0 0-1,0 0 0,0 1 1,-1-1-1,1 1 0,-1 0 1,0 0-1,0 1 0,3 5 1,-5-8-6,-1 0 0,1 0 0,0 0 0,-1 0 0,0 0 0,1 0 0,-1 0 0,0 0 0,0 0 0,0 0 0,0 0 0,-1-1 0,1 1 0,0 0 0,-1 0 0,1 0 0,-1 0 0,0 0 0,0 0 0,0-1 0,1 1 0,-2 0 0,1-1 0,0 1 0,0-1 0,-3 3-1,-3 3 89,0-1-1,-1 0 1,1-1-1,-13 7 1,14-9-79,-45 27 257,2 3-1,-58 47 1,104-76-293,-3 1-3,0 1-1,-1-1 1,0 0 0,-13 7-1,10-7-43,-10 5-521,15-5-1365,14-7 495,6-5 1397,10 1-96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38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54 10138,'-34'-19'4537,"-3"0"-2358,35 18-1984,0 0-1,0 1 1,0-1-1,0 0 1,0 0-1,0 1 1,-1-1-1,1 1 1,0 0-1,0 0 1,-1 0-1,1 0 1,0 0-1,0 0 1,-1 1-1,-2 0 1,2 0 31,-1 1 1,1 0-1,0-1 1,0 2-1,0-1 1,-5 5 0,5-6-85,-3 6 29,0-1 0,0 1 0,0-1 1,1 2-1,0-1 0,0 0 0,1 1 1,0 0-1,0 0 0,1 0 0,0 1 1,0-1-1,1 1 0,-1 9 0,1-6-47,1 1-1,0 0 1,1-1-1,1 1 1,-1 0-1,2-1 1,0 1-1,1-1 1,5 16-1,-6-22-92,1 0-1,-1 0 1,1-1-1,1 1 1,-1-1-1,1 0 1,0 0-1,0 0 1,0 0-1,1-1 1,0 0-1,0 0 1,0 0-1,0 0 1,0-1-1,9 4 1,-5-3-14,-1-1 1,1 0-1,0 0 1,0-1-1,1-1 1,-1 1-1,0-1 1,1-1-1,-1 0 1,16-1-1,-16 0-12,0-1 0,0 0 0,-1 0 0,1 0 0,-1-1 0,1-1 0,-1 1 0,0-1 0,-1-1 0,1 0 0,8-6 0,-12 7 2,1 0 0,-1 0-1,0-1 1,0 0 0,0 1 0,-1-1-1,0-1 1,0 1 0,0 0 0,0-1-1,-1 1 1,0-1 0,0 0-1,0 0 1,-1 0 0,0 0 0,0-7-1,-1 3 14,0 0-1,-1 0 0,0 1 0,-1-1 0,0 0 1,0 1-1,-1-1 0,-1 1 0,-6-14 0,3 9 14,-1 2-1,0-1 1,0 1-1,-1 0 1,-19-18-1,22 24-21,0 0-1,0 1 1,-1 0-1,0 0 1,0 1-1,-14-7 1,17 10-88,1-1 1,-1 1-1,0 0 1,0 0-1,-1 0 1,1 1-1,0-1 1,0 1-1,0 0 1,0 0-1,0 1 1,0-1-1,-1 1 1,1 0-1,0 0 1,-4 2-1,4-1-368,-1 0 1,0 1-1,-7 5 0,11-8 78,0 1-1,-1 0 1,1 0 0,0 0 0,0 0 0,0 1-1,0-1 1,0 0 0,0 0 0,0 1 0,1-1-1,-1 0 1,0 1 0,1-1 0,-1 1 0,0 1-1,1-2 153,0 1 0,0-1 0,1 0 0,-1 0-1,0 0 1,1 0 0,-1 0 0,0 0 0,1 0-1,0 1 1,0 0 23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2.2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90 293 6905,'-48'-9'3259,"46"9"-2909,0 0 1,-1 0-1,1 0 1,0 0 0,0 0-1,0 1 1,0-1 0,0 1-1,0-1 1,0 1 0,0 0-1,0-1 1,0 1-1,0 0 1,0 0 0,-1 2-1,2-3-199,1 1 1,-1-1-1,1 1 0,-1-1 0,1 1 0,0-1 0,-1 1 0,1-1 1,0 1-1,0-1 0,-1 1 0,1 0 0,0-1 0,0 1 0,0-1 1,0 1-1,-1 0 0,1-1 0,0 2 0,1-1-53,-1 0-1,0 0 1,0-1-1,1 1 1,-1 0 0,1 0-1,-1 0 1,1 0-1,-1-1 1,1 1-1,-1 0 1,1 0 0,0-1-1,-1 1 1,1 0-1,1 0 1,1 2 34,1 0 0,0-1-1,1 1 1,-1-1 0,0 0 0,1 0 0,-1 0 0,1-1 0,-1 0-1,1 0 1,6 1 0,-3-1-49,0-1 0,0 0-1,0-1 1,0 1 0,-1-1-1,12-3 1,-3-1-54,-1-1 1,1 0-1,-1-1 1,0 0-1,0-1 1,14-11-1,-17 10-10,0 0 1,0-1-1,-1 0 0,10-12 1,-17 18-9,-1 0 0,0 0 0,0 0 0,-1 0 0,1-1 0,-1 1 0,0-1 1,0 0-1,-1 0 0,1 0 0,-1 0 0,0 0 0,0 0 0,-1 0 1,1-8-1,-2 6 15,0 0 0,-1 0 1,0 1-1,0-1 1,0 1-1,-1-1 1,0 1-1,0 0 0,0 0 1,-1 0-1,0 0 1,0 1-1,-1-1 0,1 1 1,-9-6-1,10 7 4,-2 1 0,1-1-1,0 1 1,-1 0 0,1 1 0,-1-1-1,0 1 1,0 0 0,0 0-1,0 0 1,0 1 0,-1 0 0,1 0-1,0 0 1,-1 0 0,1 1 0,0 0-1,-1 0 1,1 1 0,-8 1 0,9-1 4,0 1 0,0 0 0,0 0 0,0 0 0,0 0 0,0 0 0,1 1 0,0 0 0,-1 0 0,1 0 0,0 0 0,0 0 0,0 0 1,1 1-1,-1 0 0,1-1 0,0 1 0,0 0 0,-3 8 0,2-2 10,0 0 0,0 0 0,1 0 0,1 1 0,-1-1 0,1 1 0,1 11 0,1-10-28,0-1 0,0 0 0,1 1 1,1-1-1,0 0 0,0 0 0,7 13 0,-6-16-13,0-1 0,0 1 0,1-1 0,0 0 0,1 0 0,0-1 1,0 1-1,0-1 0,0-1 0,10 7 0,-2-3-112,1-1 0,0 0 0,26 10 0,52 9-1762,-41-15 1140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2.7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12899,'-2'11'4929,"4"0"-3329,1-3-24,-3 2-151,10 0-409,-2-2-744,0 0-264,11-2 2257,10 7-1721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4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42 9898,'-6'9'1646,"1"0"1,1 0-1,-1 1 0,-4 14 0,6-14-1479,1-1 0,0 1 1,1 0-1,-1 0 0,2-1 0,0 1 0,0 0 0,2 12 1,-2-18-151,1-1 0,0 1 0,0 0 0,0 0 0,0-1 0,1 1 0,-1-1 0,1 1 0,0-1 0,0 0 1,0 0-1,1 0 0,-1 0 0,1 0 0,-1 0 0,1-1 0,0 1 0,0-1 0,0 0 0,1 0 1,-1 0-1,1 0 0,-1 0 0,1-1 0,-1 1 0,1-1 0,0 0 0,-1-1 0,7 2 0,0-1-10,-1-1 0,1 0 0,-1 0 0,1-1 0,-1 0-1,0-1 1,1 1 0,-1-2 0,0 0 0,0 0-1,9-5 1,-11 5-2,0-1-1,0 0 1,-1-1-1,1 0 1,-1 0-1,0 0 1,0 0-1,-1-1 1,1 0 0,6-11-1,-10 13 18,1 0 0,-1-1 0,0 1 0,0 0 0,-1-1 1,1 0-1,-1 1 0,0-1 0,0 0 0,0 0 0,-1 0 0,0 0 0,0 1 0,0-1 0,-1 0 0,1 0 1,-1 0-1,-3-8 0,2 7 53,-1 0 0,0-1 0,0 1 0,0 1 0,-1-1 0,0 0 1,0 1-1,-1 0 0,0 0 0,1 0 0,-2 1 0,-10-9 0,12 11-51,1 0 0,-1-1 0,0 1 0,0 1 0,-1-1 1,1 0-1,0 1 0,-1 0 0,1 0 0,0 0 0,-1 1 0,1 0 0,-1-1 0,1 1 0,-1 1 0,1-1 0,-1 1 0,1 0 0,-1 0 0,-7 3 0,9-3-168,0 1-1,0-1 1,1 1 0,-1 0-1,1 0 1,-1 0-1,1 0 1,0 0-1,0 1 1,0-1-1,-3 4 1,5-6 16,0 0-1,0 1 1,0-1 0,0 0 0,0 0 0,0 1 0,0-1-1,0 0 1,0 0 0,1 1 0,-1-1 0,0 0 0,0 0-1,0 0 1,0 1 0,0-1 0,0 0 0,0 0 0,1 0 0,-1 1-1,0-1 1,0 0 0,0 0 0,0 0 0,1 0 0,-1 1-1,0-1 1,0 0 0,0 0 0,1 0 0,-1 0 0,0 0-1,0 0 1,1 0 0,-1 0 0,0 0 0,0 1 0,0-1-1,1 0 1,-1 0 0,0 0 0,0 0 0,1-1 0,-1 1-1,0 0 1,0 0 0,1 0 0,-1 0 0,0 0 0,15-5-2011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3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119 289 11378,'5'-4'1235,"0"0"0,0 1 0,-1-1 0,2 1 0,9-4 0,-9 4-672,1-1 0,-1 1-1,10-8 1,-8 4-278,0 0-1,0-1 1,-1 0-1,0 0 1,-1 0-1,0-1 1,8-14-1,-11 16-261,0 1 0,-1 0 0,1-1 0,-1 1 0,-1-1 0,1 0 0,-1 0-1,-1 1 1,1-1 0,-1 0 0,0 0 0,-2-12 0,2 16-7,-1 0 0,0 0 0,0 0 1,0 0-1,0 0 0,-1 0 0,1 0 0,-1 1 0,0-1 1,0 1-1,0-1 0,0 1 0,0-1 0,0 1 0,-5-3 0,4 2 5,-1 1 0,0 0 0,0 0 0,0 0-1,0 1 1,0-1 0,0 1 0,-1 0-1,1 0 1,-8-1 0,6 2-2,0 0 0,-1 0 0,1 0 0,0 1 0,0 0 0,0 0 0,0 0 0,0 1 0,-9 3 0,12-3-14,-1-1 1,1 1-1,0 0 1,0 1-1,0-1 1,0 0-1,0 1 0,1 0 1,-1-1-1,1 1 1,-1 0-1,1 0 1,0 0-1,0 1 1,1-1-1,-1 1 0,-1 5 1,0 1 9,1 0-1,0 0 1,1 0 0,0 1-1,1-1 1,0 1 0,2 16-1,3 6 88,11 37-1,-4-26 14,1 0-1,3-1 1,1-1 0,2-1-1,30 50 1,34 19 470,-44-61-155,-36-46-391,3 6 90,1 0 1,6 12-1,-12-18-79,1-1 1,-1 1-1,0-1 1,0 1-1,-1-1 1,1 1-1,-1 0 1,1-1-1,-1 1 1,0 0-1,0-1 1,0 1-1,0 0 1,-1 4-1,1-5-3,-1-1 0,1 0 0,0 1 0,-1-1 0,0 0 0,1 1-1,-1-1 1,0 0 0,0 0 0,0 1 0,1-1 0,-1 0 0,-1 0 0,1 0-1,0 0 1,-1 1 0,-1-1-35,1 0 0,-1 0 0,0 0-1,0 0 1,-5 1 0,-3 1 83,-1-1-87,1 1 1,0-2-1,-1 1 0,1-2 1,-1 1-1,1-2 0,-1 1 1,-21-5-1,12-1-514,0 0 0,0-1 0,-36-18 1,50 21 154,-1 0 0,1 0 0,0-1 1,-13-10-1,14 8 76,0-1 1,0 1-1,-9-15 0</inkml:trace>
  <inkml:trace contextRef="#ctx0" brushRef="#br0" timeOffset="1">491 300 14619,'10'-2'5657,"-1"14"-3440,4-4-457,-5-4-79,0 4-281,-1-4-776,1 1-264,-7-2-264,3-3-696,-4-2 1664,0 2-960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5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8618,'-9'3'4017,"5"0"-1073,0 4-615,2 10-225,-1 7-191,0 18-633,1 11-312,5 17-376,4 8-128,2 1-208,6-5-88,1-16-88,0-8-39,3-19-210,-6-10-383,0-17-1296,1-7 3232,-2-16-1480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5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1 12107,'-11'16'4086,"7"-13"-3591,1 0-1,-1-1 0,-7 5 1,3-2 26,-75 41 2785,44-25-2194,-1-1-253,29-16-558,0 1 0,0 1 0,1 0 0,0 0 0,-12 11 0,21-17-275,0 1 0,0-1 1,1 1-1,-1 0 0,0-1 0,1 1 1,-1 0-1,0 0 0,1 0 0,-1-1 1,1 1-1,0 0 0,-1 0 0,1 0 0,-1 0 1,1 0-1,0 0 0,0 0 0,0 0 1,0 0-1,-1 0 0,1 0 0,0 0 1,1 0-1,-1-1 0,0 1 0,0 0 1,0 0-1,1 0 0,-1 0 0,0 0 1,1 0-1,-1 0 0,0 0 0,1 0 1,0 1-1,2 0 20,-1 1 0,1-1 0,0 0 0,-1 0-1,1 0 1,0 0 0,0 0 0,5 2 0,28 9 287,0-1-1,72 14 1,15 4-1279,-76-16-5470,-13-5 3809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6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1 388 13315,'3'0'5689,"3"-4"-3040,7 0-993,0 3 8,5-6-727,3 2-417,4-1-400,4-2-504,7 3-1081,-2-1-503,3 14 1000</inkml:trace>
  <inkml:trace contextRef="#ctx0" brushRef="#br0" timeOffset="1">570 1 9634,'-22'1'4353,"14"1"-1120,4 7-1009,9 19-143,-3 6-113,1 20-744,-3 6-296,-3 1-391,9-16-161,-2-22-224,0 1-72,9 48 16,5-1-264,12-18-768,-7-35-497,12-15 745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6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52 10578,'-5'10'2133,"0"-1"-1,1 1 1,1 0 0,-4 15-1,5-14-1488,0 0 0,1 0-1,0 0 1,1 0 0,0 0 0,1 0-1,3 13 1,-4-21-606,1 0 0,0 0 0,0 0 0,0 0 0,1 0 0,-1 0 0,1 0 0,-1 0 0,1-1 0,0 1 0,0 0 0,0-1 0,1 0 0,-1 1 0,0-1 0,1 0 0,0 0 0,-1-1 0,1 1 0,0 0 0,0-1 0,0 0 0,0 0 0,0 1 0,0-2 0,6 2 1,-3-1-4,-1-1 0,0 1 0,0-1 0,1 0 0,-1-1 0,0 1 0,0-1 0,1 0 0,-1 0 0,0-1 0,0 0 1,0 0-1,-1 0 0,1 0 0,0-1 0,4-3 0,-4 2-37,0 0 1,-1 0-1,0-1 0,0 1 1,0-1-1,-1 0 1,1 0-1,-1 0 0,0-1 1,-1 1-1,1-1 0,-1 1 1,0-1-1,0 0 1,-1 0-1,0 0 0,0 0 1,0 0-1,-1 0 0,0 0 1,0 0-1,-1 0 1,-1-10-1,1 10-3,-1 0 1,1 0-1,-1 0 1,0 0-1,-1 0 1,1 1-1,-1-1 1,0 1-1,-1 0 1,1 0-1,-1 0 0,0 0 1,0 1-1,-1 0 1,1 0-1,-1 0 1,0 0-1,0 0 1,0 1-1,0 0 1,-1 0-1,1 1 0,-10-4 1,12 5-72,0 1 0,-1-1 1,1 0-1,0 1 0,0 0 1,-1 0-1,1 0 0,0 0 0,-1 0 1,1 1-1,0-1 0,0 1 0,0 0 1,0 0-1,-1 0 0,1 1 0,1-1 1,-1 1-1,0-1 0,0 1 0,-2 2 1,2-2-174,1 0 1,0 1-1,0-1 0,1 0 1,-1 1-1,0-1 0,1 1 1,-1 0-1,1-1 1,0 1-1,0 0 0,0 0 1,1 0-1,-1 0 1,0 0-1,1 0 0,0 0 1,0 0-1,0 0 1,0 0-1,0 0 0,2 4 1,-1-3-306,0 0 0,0 0 1,0 0-1,5 7 0,11 16-940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0 277 9738,'12'4'1391,"1"-1"0,-1 0-1,1 0 1,-1-2 0,25 1 0,-33-2-1126,1 0 1,-1-1 0,0 1 0,1-1 0,-1 0 0,0-1-1,0 1 1,0-1 0,0 1 0,0-1 0,0-1 0,0 1-1,-1 0 1,1-1 0,-1 0 0,0 0 0,1 0 0,-1 0-1,-1 0 1,5-6 0,0-2 49,0-1-1,-1 1 1,8-19-1,-12 25-276,-1-1 0,1 0-1,-1 0 1,0 0 0,0 0-1,-1 0 1,0 0 0,0 0-1,-1-10 1,0 8-10,0 1 0,-1-1 1,0 1-1,0 0 0,-1-1 0,0 1 0,0 0 1,-1 0-1,0 1 0,0-1 0,0 1 0,-1 0 1,-9-9-1,13 14-18,0 0 1,-1 0 0,1 0-1,-1 0 1,1 1 0,-1-1-1,0 0 1,1 1-1,-1 0 1,0-1 0,1 1-1,-1 0 1,0 0 0,1-1-1,-1 1 1,0 1-1,1-1 1,-1 0 0,0 0-1,1 1 1,-1-1 0,0 1-1,1-1 1,-1 1-1,1 0 1,-1-1 0,1 1-1,-1 0 1,1 0 0,-3 2-1,1-1 9,0 1-1,0-1 1,1 1-1,-1 0 1,1 0 0,-1 0-1,1 0 1,0 0-1,0 1 1,0-1-1,0 1 1,-1 5 0,1-1 5,1-1 1,0 1 0,1-1-1,0 0 1,0 1 0,2 13 0,13 43 106,-12-50-103,23 89 199,30 102 709,-29-117-207,-26-84-726,0 0 0,0 1 0,-1-1-1,0 1 1,1-1 0,-2 0 0,1 1 0,0-1 0,-1 1 0,0-1-1,0 0 1,0 1 0,0-1 0,-4 7 0,5-11-39,0 1 0,0-1 0,0 1 0,0-1 0,-1 0 0,1 1 0,0-1 1,0 1-1,0-1 0,-1 0 0,1 1 0,0-1 0,0 0 0,-1 1 0,1-1 0,0 0 0,-1 1 0,1-1 1,0 0-1,-1 0 0,1 1 0,0-1 0,-1 0 0,1 0 0,-1 0 0,1 0 0,0 0 0,-1 1 0,1-1 1,-1 0-1,1 0 0,-1 0 0,1 0 0,0 0 0,-1 0 0,1 0 0,-1-1 0,1 1 0,-1 0 0,1 0 1,0 0-1,-1 0 0,1 0 0,-1-1 0,1 1 0,0 0 0,-1-1 0,-1 0-159,0-1 0,0 0 0,0 0 0,1 0 0,-1 0 0,1 0 0,-1 0 0,1 0 0,0-1 0,-1-1 0,-12-31-736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4:5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10538,'2'-2'486,"-1"-1"1,1 1-1,0-1 0,-1 1 0,1 0 0,0 0 0,0 0 0,0 0 0,1 0 0,-1 0 1,0 1-1,4-3 0,2 0 536,1 1 1,13-4-1,-15 4-479,1 1-38,0 0-1,0 1 0,0 0 0,0 0 0,0 0 0,0 1 0,0 1 1,0-1-1,0 1 0,13 3 0,-18-3-469,0 0 0,0 0 0,0 0 0,0 0 0,-1 0 0,1 1 0,0-1 0,-1 1 0,1 0 0,-1-1 0,0 1 0,1 0 0,-1 1 0,0-1 1,0 0-1,-1 1 0,1-1 0,0 1 0,-1-1 0,1 1 0,-1 0 0,0-1 0,0 1 0,0 0 0,0 0 0,-1 0 0,1 0 0,-1 0 0,0 0 0,0 0 0,0 3 0,0-1-11,-1 0-1,0 0 1,0 0-1,0 0 1,0 0-1,-1-1 1,0 1 0,-4 6-1,-2 3 117,-13 17 0,12-20-5,2 2 190,7-13-302,0 0-1,0 1 1,0-1 0,0 0 0,0 1-1,0-1 1,0 1 0,0-1 0,0 1-1,0-1 1,0 0 0,0 1-1,0-1 1,0 1 0,0-1 0,0 0-1,0 1 1,1-1 0,-1 1 0,0-1-1,0 0 1,0 1 0,1-1 0,-1 0-1,1 1 1,2-4 92,21-9-1427,31-22 0,-44 27 1034,20-10-616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03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 8946,'-10'-1'2635,"-9"-2"603,18 3-2941,1 0 1,-1 0 0,1 0-1,-1-1 1,1 1 0,0 0-1,-1 0 1,1 0 0,-1 0-1,1 0 1,-1-1 0,1 1-1,0 0 1,-1 0 0,1-1-1,0 1 1,-1 0 0,1-1-1,0 1 1,0 0 0,-1-1-1,1 1 1,0 0 0,0-1-1,-1 1 1,1-1 0,14 5 1501,8 0-1482,-1 0 1,1-1 0,24 0 0,-14-3 67,58-8 1,-36 2-171,-29 4-179,52-3 258,-63 4-380,0 2 0,-1-1 0,20 5 0,-32-5 34,15 5-715,-15-5 667,-1 0 0,1 0 0,-1 0 0,1 1-1,0-1 1,-1 0 0,1 1 0,-1-1 0,1 0 0,-1 1-1,1-1 1,-1 1 0,1-1 0,-1 1 0,1-1 0,-1 1-1,0-1 1,1 1 0,0 0 0,-4 11-987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0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0 513 11755,'0'7'4737,"3"-2"-2673,23 0-224,3-4-47,7 1-321,10-5-688,1-7-232,-7 0-264,-1 1-288,-7 2-1048,-6 4-592,-5 3 872</inkml:trace>
  <inkml:trace contextRef="#ctx0" brushRef="#br0" timeOffset="1">150 0 9354,'1'3'741,"0"-1"0,1 0 0,-1 1 0,1-1 0,0 0 0,0 0 0,-1 0-1,1 0 1,3 1 0,21 14 2734,-11-8-2878,11 6-41,1-2-1,0 0 0,0-1 1,1-2-1,39 9 1,-37-12-374,1 2 0,-1 1 0,35 16 0,-56-21-114,0 0-1,-1 0 1,1 0-1,-1 1 1,0 1-1,-1-1 1,0 1-1,0 0 1,0 1-1,-1 0 0,0 0 1,-1 0-1,1 1 1,6 16-1,-10-19-40,0-1 0,-1 1-1,0-1 1,0 1 0,0 0 0,-1-1-1,1 1 1,-2 0 0,1-1 0,0 1-1,-3 8 1,0-1 32,-1 1-1,-1 0 1,-9 18-1,2-8 24,-2 0 1,0-1-1,-22 27 0,28-41-88,0 0 0,-1-1-1,0 0 1,0 0 0,-18 10 0,-54 25-1367,57-31 528,20-9 577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0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88 10106,'-3'-4'687,"1"0"-1,-1 0 0,1-1 1,0 1-1,0-1 1,0 0-1,0 1 0,1-1 1,0 0-1,0 0 1,0 0-1,1-7 0,-2-4 1670,0 12-1464,2 7 449,0 1-1142,1 0 0,-2 0 0,1 0 0,0 0 0,-2 4 0,-1 15 78,3 110 685,-1-81-522,8 64 0,-2-77-134,14 51 0,-14-73-275,1 0 1,1-1-1,0 1 0,15 22 0,-18-32-22,1 0-1,0 0 1,0-1-1,1 0 1,-1 0-1,1 0 1,1-1-1,-1 0 1,12 6 0,-15-9-105,0 0 0,0 0 0,1-1 0,-1 0 0,0 0 0,1 0 0,0 0 0,-1 0 0,1-1 1,-1 1-1,1-1 0,0 0 0,-1 0 0,1 0 0,0-1 0,-1 1 0,1-1 0,-1 0 0,1 0 0,-1 0 1,1-1-1,4-2 0,-5 2-283,1-1 1,-1 0-1,-1 1 0,1-1 1,0 0-1,0-1 1,-1 1-1,0 0 0,0-1 1,0 1-1,0-1 1,0 0-1,-1 1 1,0-1-1,1 0 0,0-7 1,6-40-1665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1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 7402,'1'-1'507,"0"-1"0,0 0 0,1 1 0,-1-1 0,0 1 0,1 0 0,-1-1 0,1 1 0,-1 0 0,3-2 0,-3 3-312,0 0 1,0-1-1,0 1 1,0 0-1,0 0 1,0 0-1,0 0 0,0 0 1,1 0-1,-1 0 1,0 0-1,0 0 1,0 0-1,0 0 0,0 1 1,0-1-1,0 0 1,-1 1-1,1-1 1,0 1-1,2 0 0,0 2 83,0-1 0,-1 1-1,1-1 1,-1 1 0,1 0-1,-1 0 1,0 0 0,0 0-1,0 1 1,0-1 0,-1 1 0,2 5-1,0-1 33,0 1 0,-1 0 0,0 0 0,0 11 0,-1 26 577,-7 68 1,6-113-881,-4 9 73,4-9-79,0-1 1,0 0-1,0 0 0,0 0 0,0 0 0,-1 1 0,1-1 0,0 0 1,0 0-1,0 0 0,0 0 0,-1 0 0,1 0 0,0 1 1,0-1-1,0 0 0,-1 0 0,1 0 0,0 0 0,0 0 0,0 0 1,-1 0-1,1 0 0,0 0 0,0 0 0,0 0 0,-1 0 1,1 0-1,0 0 0,0 0 0,0 0 0,-1 0 0,1 0 1,0 0-1,0-1 0,0 1 0,0 0 0,-1 0 0,1 0 0,0 0 1,0 0-1,0 0 0,0-1 0,-1 1 0,1 0 0,0 0 1,0-1-4,0 1 0,-1 0 0,1 0 1,0-1-1,0 1 0,0 0 0,0-1 1,-1 1-1,1 0 0,0-1 0,0 1 1,0 0-1,0-1 0,0 1 0,0 0 1,0-1-1,0 1 0,0-1 1,0 1-1,0 0 0,0-1 0,0 1 1,1-1-1,-1-3-24,2-17-41,1 0 1,11-40 0,-10 50 39,0 1-1,1-1 1,0 1 0,9-15-1,-6 12 10,-4 5 15,1 0 0,1 0 0,0 1 0,0 0 0,0 0 0,15-12 0,-19 17 6,0 1 0,1-1 0,-1 1-1,1 0 1,-1-1 0,1 1 0,0 0 0,-1 1-1,1-1 1,0 0 0,4 0 0,-5 1 3,1 1 0,-1-1 0,0 0-1,0 1 1,0-1 0,0 1 0,0-1 0,0 1 0,0 0 0,0 0 0,0 0-1,0 0 1,0 0 0,-1 1 0,1-1 0,0 0 0,1 3 0,0-1 40,0 1 0,0 0 0,0 0 1,-1 0-1,1 0 0,-1 0 0,0 1 0,-1-1 0,3 6 1,0 6 240,3 21 0,-6-30-206,1 12 220,-1 36-1,-1-38-238,0-1-1,1 1 1,4 22-1,-3-33-175,-2-6 48,0 0 0,0 1 0,0-1 0,0 0 1,0 0-1,0 0 0,0 0 0,0 0 0,0 0 1,0 0-1,0 0 0,0 0 0,0 1 0,1-1 1,-1 0-1,0 0 0,0 0 0,0 0 0,0 0 0,0 0 1,0 0-1,0 0 0,0 0 0,0 0 0,0 0 1,0 0-1,0 0 0,0 1 0,0-1 0,1 0 0,-1 0 1,0 0-1,0 0 0,0 0 0,0 0 0,0 0 1,0 0-1,0 0 0,0 0 0,0 0 0,1 0 1,-1 0-1,0 0 0,0 0 0,0 0 0,0 0 0,0 0 1,0 0-1,1-2-990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4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42 9338,'0'-2'457,"0"0"1,0-1-1,-1 1 1,1 0-1,0 0 1,-1 0-1,0 0 0,1 0 1,-1 0-1,0 0 1,0 0-1,0 0 1,0 0-1,-2-2 0,3 4-314,0-1 0,0 1-1,-1-1 1,1 1 0,0-1-1,0 1 1,-1-1-1,1 1 1,0 0 0,-1-1-1,1 1 1,0 0 0,-1-1-1,1 1 1,0 0-1,-1-1 1,1 1 0,-1 0-1,1 0 1,-1 0-1,1-1 1,-1 1 0,1 0-1,-1 0 1,1 0 0,-1 0-1,1 0 1,-1 0-1,1 0 1,-1 0 0,1 0-1,-1 0 1,0 0-1,-1 1-61,-1 0 0,1 0 0,0 1-1,-1-1 1,1 1 0,0-1 0,0 1-1,0 0 1,0 0 0,0 0 0,0 0-1,1 0 1,-1 0 0,-2 5-1,0 5-43,0 0-1,0 1 0,1-1 0,-1 20 0,3-31-35,-1 30 37,1 56 1,1-73-31,4 42 51,20 105 1,-3-80-15,-13-53-16,9 56 1,4 77 39,-11-112-58,-3-22-44,-7-25-13,0-1 0,1 1 1,-1-1-1,0 1 0,0 0 1,0-1-1,0 1 0,0-1 1,0 1-1,0-1 0,-1 1 1,1 0-1,0-1 0,-1 1 1,0-1-1,1 0 0,-1 1 1,-1 1-1,1-2-72,0 0 0,1-1 0,-1 1 0,0-1 0,0 1 0,0-1 0,0 0 0,0 1 0,0-1 0,0 0 0,0 1 0,0-1 0,0 0 0,0 0 0,0 0 0,0 0 0,0 0 0,0 0 0,0 0 0,0-1 0,0 1 1,0 0-1,0 0 0,0-1 0,0 1 0,1-1 0,-1 1 0,-2-2 0,-18-11-1041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04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11594,'-21'5'5090,"11"-3"-2330,10 1-687,8 0-313,11 4-296,9-1-504,1-3-263,9-1-393,-1-2-88,13-3-616,2 4-489,-17-2-4400,-17 1 3593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0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10 9346,'8'-6'3750,"-8"6"-3633,0 0 0,0 0 0,0 0 0,0 0-1,1 0 1,-1 0 0,0 0 0,0 0 0,0 0 0,0 0 0,0-1 0,0 1 0,0 0 0,0 0 0,0 0 0,0 0 0,0 0 0,0 0 0,0 0-1,0 0 1,0 0 0,0 0 0,0 0 0,0 0 0,0 0 0,0-1 0,0 1 0,0 0 0,0 0 0,0 0 0,0 0 0,0 0 0,0 0-1,0 0 1,0 0 0,0 0 0,0 0 0,0 0 0,0 0 0,0 0 0,0 0 0,0-1 0,0 1 0,0 0 0,0 0 0,0 0 0,0 0 0,0 0-1,-1 0 1,1 0 0,0 0 0,0 0 0,-9 0 5487,-3 2-5857,-9 3 533,0 0 0,0 2 0,1 0 0,-33 16 0,40-16-122,-2-1 18,2 0 1,-1 2 0,1 0 0,0 0 0,0 1-1,-12 12 1,24-20-159,0 0-1,0 0 0,0 0 1,0 0-1,0 0 0,0 1 1,0-1-1,0 0 0,1 1 1,-1-1-1,0 1 0,1-1 1,0 1-1,-1-1 1,1 1-1,0-1 0,-1 1 1,1 1-1,1-1-4,-1 0 0,0-1 0,1 1 1,-1 0-1,1-1 0,0 1 0,0-1 0,0 1 0,-1-1 1,1 1-1,1-1 0,-1 0 0,0 1 0,0-1 0,0 0 0,2 1 1,7 6 52,1-1 1,-1 0-1,1 0 1,1-1-1,-1-1 1,16 6-1,75 17 263,-17-5-8760,-94-27 5799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06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8322,'-14'23'4489,"15"-18"280,7 0-2193,7-5-575,6 9 135,8-2-583,0-9-337,1 5-520,1-3-200,-7-3-208,2 5-176,-7-6-984,3 8-472,-1 5 720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6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9418,'-7'4'4121,"4"-1"-1809,1-2-279,1 1-441,-1-2-328,1 0-527,1 0-193,14 6-56,28 4-24,48 1-176,-43-14-56,1 0-96,-10 1-40,-15 1 24,-9-1-376,-18 1-1104,-4-1 2800,-12-8-1552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10282,'10'18'4329,"-1"17"-2128,4 7-377,-2 10-224,-1 1-271,3 1-593,-2-7-184,-1 0-248,0-7-104,-4-16-296,4-1-648,-1-15-696,6 1 847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7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0 239 11490,'7'-1'1419,"44"-6"5008,-30 5-5081,36 1 1,-52 1-1226,7 0 114,-1 1 0,0 0 0,20 6 0,-28-7-215,-1 1 0,1 0 0,0 0 0,-1 0 0,1 0 0,-1 1 0,0-1 0,1 1 0,-1-1 0,0 1 0,0 0 0,0 0 0,0 0 0,0 0 0,0 0 0,-1 0 0,1 1 0,-1-1 0,1 1 0,-1-1 0,2 5 0,-2-1-2,-1-1 0,1 1 0,-1-1 0,1 1 0,-2-1 0,1 1 0,-1 0 0,1-1 0,-2 1 0,1-1 0,0 1 0,-1-1 0,0 0 0,-5 8 0,-2 5 26,-1-1 0,-23 29 0,24-33-19,0-2 83,-12 14-1,20-24-82,0 0 0,0-1 0,0 1 0,0 0 0,1 0 0,-1 0 0,0 0 0,0 0 0,1 0 0,-1 0-1,1 0 1,-1 0 0,1 0 0,0 1 0,-1-1 0,1 0 0,0 1 0,0-1-11,0 0-1,1-1 0,-1 1 0,0 0 1,1-1-1,-1 1 0,1 0 1,-1-1-1,1 1 0,0-1 0,-1 1 1,1-1-1,-1 0 0,1 1 1,0-1-1,-1 1 0,1-1 0,0 0 1,0 0-1,-1 1 0,1-1 1,0 0-1,0 0 0,-1 0 0,3 0 1,5 1 21,0 0 0,0-1 0,0 1 1,0-2-1,0 1 0,0-1 1,15-4-1,0-2 44,29-12 0,28-17-1364,-69 34-348,-8 3 581</inkml:trace>
  <inkml:trace contextRef="#ctx0" brushRef="#br0" timeOffset="1">473 0 13819,'39'10'5369,"1"11"-3705,7 8-55,-20 19-265,-3 9-304,-5 12-408,-12 3-87,-4-4-89,-8-18-80,4-26-160,-1-11-56,2-7-56,0 0-8,-18 72-760,1-17-409,1-18-1191,12-44 1240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7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11074,'-43'42'4592,"41"-41"-4086,1 1-1,-1 0 1,1 0 0,-1-1-1,1 1 1,-2 3 0,3-4-391,0-1 1,0 0-1,0 1 1,-1-1-1,1 1 1,0-1-1,0 1 1,0-1-1,0 1 1,0-1 0,0 1-1,0-1 1,0 1-1,0-1 1,0 0-1,0 1 1,1-1-1,-1 1 1,0 0-1,1 0 32,0 0 0,0 0 0,1 0-1,-1 0 1,0 0 0,0 0-1,0-1 1,1 1 0,-1 0 0,0-1-1,1 1 1,2 0 0,1 0-62,6 3 181,-1-1 1,1 0-1,1-1 1,17 1-1,48-3 311,-31 0-375,113 4 114,-143-3-513,-11 0-266,-6 0-36,-8 1-376,-11-2 178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8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13691,'0'-2'5249,"0"2"-3521,12 42-319,-1 67-113,-14-36-376,3-11-624,4-2-136,4-13-104,2-12 8,3-14-752,-2-7-456,1-9 688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67 12579,'0'-4'1118,"1"-1"0,0 1 1,-1-1-1,0 1 0,0-1 1,-1-5-1,0 9-978,1-1 1,0 1-1,-1-1 1,1 1-1,-1 0 1,0-1-1,1 1 1,-1 0-1,0-1 1,0 1-1,0 0 1,0 0-1,0 0 1,0 0-1,0 0 1,0 0-1,0 0 1,0 0-1,-1 0 1,1 1-1,0-1 0,-1 0 1,-1 0-1,0 0-31,0 0 0,-1 1-1,1-1 1,-1 1-1,1 0 1,-1 0-1,1 0 1,-1 1-1,1-1 1,-1 1-1,1-1 1,0 1 0,-1 0-1,1 1 1,-5 1-1,-2 2-17,1 0-1,1 1 0,-1 0 1,-9 9-1,9-7-42,0 0 0,0 1 1,1 0-1,1 1 0,-9 14 1,12-18-33,0 1 0,1 0 1,0 0-1,0 0 0,0 1 1,1-1-1,1 1 1,-1-1-1,0 15 0,2-18-8,0 0-1,1 0 0,-1 0 1,1-1-1,0 1 0,0 0 1,1 0-1,-1-1 0,1 1 1,-1 0-1,1-1 0,0 0 1,1 1-1,-1-1 0,0 0 1,1 0-1,0 0 0,0-1 1,0 1-1,0-1 0,4 3 1,0 0 6,0-1 0,0-1 1,1 1-1,-1-1 0,1 0 0,0 0 1,0-1-1,0-1 0,9 2 0,-2-2 10,1 0 1,-1-1-1,1-1 0,-1-1 0,27-6 0,-19 2-340,-1-1 0,0-1-1,22-11 1,-36 15 168,0-1-1,7-6 1,-14 11 146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7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36 9610,'-3'-2'4257,"-8"-6"-1568,8 6-817,1 1-336,0-1-263,1 0-617,1 1-168,32-6-152,50-1-96,-43 7-128,-6-1-56,-10 2-576,-2 0-760,-2 10 823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5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9234,'22'-4'4105,"-3"4"-1849,18-5-279,-9 0-433,7 3-288,9-3-551,-19 2-169,24 2-240,-6-7-80,-3 4-112,4 0-56,-15-1-664,-10 3-657,-14-3 801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8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10498,'2'14'4137,"6"-8"-2312,9 1-385,4 1 192,8 0-184,-1-8-519,4-3-225,-2-5-272,-4-2-136,3 7-160,-11 3-136,3 0-1248,1 5-313,7-4 825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228 169 8946,'-2'-11'969,"1"7"-577,0 0 0,1 1 0,-2-1 0,1 0 0,-2-4 0,2 7-228,1 0 0,-1 0-1,0 0 1,0 0-1,0 0 1,0 0 0,0 0-1,0 0 1,0 1-1,0-1 1,0 0 0,0 0-1,0 1 1,0-1-1,0 1 1,-1-1 0,1 1-1,0-1 1,-3 1-1,-5-2 396,-1 1-1,1 0 1,-1 1-1,0 0 1,1 1-1,-1 0 1,1 0-1,-1 1 1,1 0-1,-14 5 0,18-5-479,1 0-1,-1 0 0,1 0 1,0 1-1,0 0 0,0 0 1,0 0-1,0 0 0,1 0 1,-1 1-1,1-1 0,0 1 1,0 0-1,0 0 0,0 0 0,1 1 1,0-1-1,0 0 0,0 1 1,0 0-1,1-1 0,-1 8 1,0-1-13,1 0 0,1 0 0,-1 0 0,2 0 1,0 0-1,0 0 0,5 17 0,-1-10-21,2 0 0,-1 0 0,16 27 0,-17-37-37,0-1-1,0 1 1,0-1-1,1 0 1,0 0-1,1 0 1,0-1-1,0 0 1,0-1-1,0 1 1,1-1-1,0-1 1,0 1-1,1-2 1,-1 1-1,16 4 1,-10-5-4,-1 0 0,0-2 0,1 1 0,-1-1 0,1-1 1,-1-1-1,0 0 0,1 0 0,-1-1 0,24-7 1,-24 4-3,-1 1 1,0-2 0,-1 0 0,1 0 0,-1-1 0,0 0 0,-1-1 0,0 0 0,0-1 0,-1 0 0,0 0 0,0-1 0,-1 0 0,10-16 0,-13 17 1,0 0 1,0 0-1,-1 0 0,0-1 1,-1 1-1,0-1 1,-1 0-1,1 0 0,-2 0 1,0-1-1,0 1 1,-1 0-1,0 0 1,0-1-1,-1 1 0,-1 0 1,0 0-1,-5-16 1,3 16 3,0 1 1,-1-1-1,0 1 1,-1 0-1,0 0 1,0 1-1,-1 0 1,0 0-1,-12-10 1,6 7 1,-1 0 1,0 2 0,0-1-1,-1 2 1,-17-7 0,21 10-7,1 2 0,-1-1-1,0 1 1,1 1 0,-1 0 0,-1 1 0,1 0 0,0 0-1,-16 2 1,19 0-36,0 0-1,1 0 1,-1 1-1,0 0 0,0 1 1,1-1-1,-1 2 1,1-1-1,0 1 1,0 0-1,0 0 1,1 1-1,-10 8 1,13-11-100,1 1 0,0-1 0,-1 1 0,1-1 0,1 1 0,-1 0 0,0 0 1,1 0-1,-1 0 0,1 0 0,0 1 0,0-1 0,0 0 0,0 1 1,0 5-1,2-5-14,-1 0 0,1 1 0,0-1 0,2 6 0,-3-10 140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9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57 8858,'-2'-7'953,"0"2"-113,1 0 1,-1 0-1,1 1 1,-1-1-1,-1 1 1,-4-8-1,7 11-726,-1 0 0,1 1 0,-1-1 1,0 0-1,1 1 0,-1-1 0,0 1 0,1-1 0,-1 1 0,0-1 0,0 1 1,1-1-1,-1 1 0,0 0 0,0-1 0,0 1 0,0 0 0,1 0 1,-1 0-1,0 0 0,0 0 0,0 0 0,0 0 0,0 0 0,1 0 0,-1 0 1,0 0-1,0 0 0,0 1 0,0-1 0,0 1 0,-3 0 124,1 1-1,0 0 1,0 0-1,0 0 1,1 1-1,-1-1 0,-3 5 1,-4 5 37,1 0 1,0 1-1,1 0 0,1 1 1,0 0-1,1 0 1,-9 30-1,7-15-156,1 1 0,2-1 0,-2 35 0,6-37-77,2-1-1,0 1 1,2 0 0,1-1-1,1 0 1,1 0 0,1 0 0,1-1-1,2 1 1,0-2 0,15 25-1,-16-34-132,1 0-1,0 0 1,1-1-1,1-1 1,0 0-1,1 0 1,0-1-1,1-1 1,0 0-1,1-1 1,0-1-1,1 0 1,0-1-1,32 11 1,-3-8-421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9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8386,'29'-22'4573,"-5"4"-2993,-23 17-1363,14-9 2030,-15 10-2057,1 0 0,-1 0-1,0 0 1,1 0 0,-1 0-1,0 0 1,1 0-1,-1 0 1,1 0 0,-1 0-1,0 0 1,1 0 0,-1 0-1,0 0 1,1 0-1,-1 0 1,0 0 0,1 0-1,-1 0 1,0 1 0,1-1-1,0 3 885,2 21-432,0 0 1,-1 41 0,-1-2-237,0-50-304,4 20 0,1 7 28,-5-40-128,-1 1-1,0-1 1,0 0 0,0 1-1,0-1 1,0 0-1,0 0 1,0 1 0,0-1-1,0 0 1,0 1-1,0-1 1,0 0-1,0 0 1,0 1 0,-1-1-1,1 0 1,0 1-1,0-1 1,0 0-1,0 0 1,0 1 0,0-1-1,-1 0 1,1 0-1,0 0 1,0 1-1,0-1 1,-1 0 0,1 0-1,0 0 1,0 0-1,-1 1 1,1-1-1,0 0 1,0 0 0,-1 0-1,1 0 1,0 0-1,-1 0 1,1 0-1,-1 0-1,1 0 1,-1 0 0,1 0-1,0-1 1,-1 1 0,1 0 0,0 0-1,-1-1 1,1 1 0,0 0 0,0 0-1,-1-1 1,1 1 0,0 0-1,0-1 1,-1 1 0,1 0 0,0-1-1,0 1 1,0-1 0,0 1-1,-1 0 1,1-1 0,0 1 0,0-1-1,0 1 1,0-1 0,-1-18-13,1 1 0,1-1-1,3-20 1,-2 23 7,-2 8 3,1 0 1,0 1-1,1-1 0,-1 1 0,1 0 0,1-1 0,-1 1 1,5-8-1,-5 13 3,0-1-1,0 1 1,0 0 0,0-1 0,1 1 0,-1 0-1,1 0 1,-1 1 0,1-1 0,0 0-1,-1 1 1,1 0 0,0-1 0,0 1 0,0 0-1,0 0 1,0 1 0,0-1 0,0 1 0,5-1-1,-6 1 3,1 0-1,-1-1 0,0 1 1,1 0-1,-1 0 1,0 1-1,1-1 0,-1 0 1,0 1-1,1-1 1,-1 1-1,0 0 0,0 0 1,1 0-1,-1 0 1,0 0-1,0 0 0,0 1 1,0-1-1,0 1 0,-1-1 1,1 1-1,3 3 1,-2-1 10,0 1 1,0-1 0,0 1-1,0-1 1,-1 1-1,1 0 1,-1 0 0,0 0-1,-1 0 1,1 1 0,-1-1-1,0 0 1,0 6-1,0 37 178,-1-33-42,3 29 1,-3-42-141,1-1-1,-1 0 1,1 1 0,-1-1-1,1 0 1,0 1 0,0-1-1,-1 0 1,1 0 0,0 0 0,2 2-1,-2-2 36,3-17-26,-1 2-25,-1-17-46,-1 20 20,0 1-1,0 0 0,1-1 0,4-12 0,-4 17 21,0-1-1,1 1 0,0 0 1,1 0-1,-1 0 1,1 1-1,0-1 1,0 1-1,7-6 0,-9 9 16,0 0 0,1 0 0,-1 0-1,1 0 1,-1 1 0,1 0-1,0-1 1,-1 1 0,1 0 0,0 0-1,0 0 1,0 1 0,0-1-1,-1 1 1,1 0 0,0 0-1,0-1 1,0 2 0,0-1 0,0 0-1,0 1 1,0-1 0,4 2-1,-3 0 13,0 0 0,0 0-1,0 0 1,0 1-1,-1-1 1,1 1-1,-1 0 1,1 0-1,-1 0 1,0 0-1,0 1 1,-1-1-1,1 1 1,3 7-1,1 1 83,-2 0 0,0 1-1,6 21 1,-5-9 105,3 37-1,-7-47-273,-2-13 69,0 0-139,0 1-1,1 0 1,-1-1 0,1 1-1,1 3 1,-2-6 47,1 1-1,-1-1 0,0 1 1,1-1-1,-1 1 1,1-1-1,-1 1 0,0-1 1,1 1-1,-1-1 1,1 1-1,-1-1 1,1 0-1,0 1 0,-1-1 1,1 0-1,-1 1 1,1-1-1,-1 0 0,1 0 1,0 1-1,-1-1 1,1 0-1,0 0 1,-1 0-1,1 0 0,0 0 1,0 0-1,18-5-988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40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10322,'6'5'5033,"-12"7"-552,-1 27-3056,4 16-49,-3 19-192,1 5-376,5 3-536,5 0-96,11-20-64,5-4-24,3-21-32,0-9-16,-5-14-824,-4-14-560,9-13 816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40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25 130 11514,'-1'17'2493,"-1"-3"-1066,1 0-1,0 0 1,1 1-1,2 16 1,-1-28-1217,-1 1 0,1-1 1,0 1-1,1-1 1,-1 0-1,0 0 1,1 1-1,0-1 1,2 4-1,-2-6-91,0 1 0,-1 0 0,1 0 0,0-1 1,0 1-1,0-1 0,0 1 0,0-1 0,1 0 0,-1 0 0,0 0 0,1 0 0,-1 0 1,4 0-1,-3 0-77,-1-1 0,1 0 1,0 0-1,-1 0 0,1 0 1,0 0-1,-1 0 0,1-1 1,-1 1-1,1-1 0,0 0 0,-1 1 1,0-1-1,1-1 0,4-1 1,-3 0-12,0 0 0,-1-1 0,1 1 0,0 0 0,-1-1 0,0 0 0,5-8 1,0-1-13,-2 0 0,0-1 1,0 0-1,6-23 1,-10 29-12,0 0 0,-1 0 0,0-1 1,0 1-1,-1 0 0,0-15 1,-1 20-3,1-1 0,-1 0 0,0 0 0,0 0 1,-1 0-1,1 1 0,-1-1 0,0 0 1,0 1-1,0 0 0,0-1 0,-1 1 0,1 0 1,-1 0-1,-5-5 0,5 6 1,-1-1-1,1 1 1,-1-1 0,1 1 0,-1 0 0,0 0-1,0 1 1,0-1 0,0 1 0,0 0 0,-8-1-1,9 1-4,-1 1 0,1 0 0,-1 1 0,1-1 0,0 0 0,-1 1 0,1 0 0,0 0 0,-1 0-1,1 0 1,0 1 0,0-1 0,0 1 0,0-1 0,-3 4 0,1-2-137,1 0 0,0 1 0,0 0 0,0-1 0,0 1 0,1 0 0,0 1 0,0-1 1,0 1-1,0-1 0,1 1 0,-1 0 0,1 0 0,0 0 0,1 0 0,-1 1 0,1-1 0,0 0 0,1 0 0,-1 1 0,1 7 0,0-10-150,0 0-1,1 0 1,-1-1-1,1 1 1,-1 0-1,1 0 1,0-1-1,1 4 0,0-3 48,1 0 0,-1 0 0,0 0 0,1-1 0,5 5-1,-7-6 184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4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135 333 11202,'4'1'701,"1"0"-1,0 0 0,-1 0 1,1-1-1,0 1 0,-1-1 1,1 0-1,0 0 0,0-1 0,-1 1 1,1-1-1,7-2 0,-8 1-555,0 0-1,-1 1 0,1-1 0,-1-1 1,1 1-1,-1 0 0,0-1 0,0 0 1,0 0-1,0 0 0,0 0 0,-1 0 1,1 0-1,3-8 0,3-7-14,-1 0-1,-1-1 1,-1 0 0,5-20-1,-10 35-109,0 0 1,0 0-1,0 0 0,-1 0 0,0-1 0,0 1 0,0 0 0,0 0 0,0 0 0,-1 0 1,0 0-1,0-1 0,0 1 0,0 0 0,-1 1 0,1-1 0,-1 0 0,0 0 0,0 1 1,-1-1-1,1 1 0,-1 0 0,-3-4 0,-4-2 12,-1 0-1,1 1 1,-1 1 0,-1 0 0,1 1-1,-1 0 1,0 0 0,-14-3-1,21 7-4,-1 0-1,0 0 1,0 1 0,1 0-1,-1 0 1,0 1-1,-6 0 1,11 0-16,-1 0 0,1 0 0,-1 0 0,1 0 0,0 1 0,-1-1 0,1 1 0,0-1 0,-1 1 0,1 0 1,0-1-1,0 1 0,-1 0 0,1 0 0,0 0 0,0 0 0,0 0 0,0 0 0,0 0 0,0 0 0,0 0 0,1 0 1,-1 0-1,0 1 0,1-1 0,-1 0 0,1 1 0,-1-1 0,1 0 0,0 1 0,-1-1 0,1 0 0,0 1 0,0 1 1,0 7 29,0 1 1,0 0 0,1-1 0,1 1-1,0-1 1,1 1 0,3 11 0,4 3 85,21 42 1,-9-27 106,2-2 1,44 55-1,-55-76-47,0 0 1,-1 0-1,15 30 1,-24-41-132,0 0 0,-1 0 0,0 1 0,0-1 0,0 0 0,-1 1 0,1-1 0,-1 1 0,-1 0 0,0-1 1,0 1-1,0 0 0,-1-1 0,1 1 0,-4 9 0,3-11-11,-1 0-1,0 0 1,0 0 0,-1 0-1,1-1 1,-1 1 0,0-1 0,0 0-1,0 0 1,-1 0 0,1 0-1,-1 0 1,0-1 0,0 0 0,0 1-1,-1-2 1,1 1 0,-9 3-1,2-2-198,-1-1-1,1-1 1,-1 0-1,0-1 0,0 0 1,0 0-1,1-2 0,-1 1 1,0-2-1,0 1 1,1-2-1,-1 1 0,1-2 1,0 1-1,0-1 0,-15-9 1,23 12-136,0-1-1,0 0 1,0-1 0,0 1 0,0 0 0,1-1-1,-1 0 1,1 1 0,-4-7 0,5 7 161,0 0 0,0 0 0,0 0 0,0 0 0,0-1 0,1 1 0,-1 0 0,1 0 0,0-1 0,0 1 0,-1 0 0,1-1 0,1 1-1,-1 0 1,1-4 0,0 1-14,1 1 0,-1 0 0,1 0 0,3-4-1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41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11354,'3'0'4316,"0"3"-3844,1-1 1,-1 1-1,0 0 0,0 0 1,-1 0-1,1 0 0,0 1 1,-1-1-1,0 1 1,0 0-1,0-1 0,0 1 1,-1 0-1,0 0 0,2 8 1,1 8 276,-1 0 0,1 22 1,-2-20-462,0-5-131,2 54 292,-3-95-438,0 1 1,1-1 0,7-29-1,-6 42-14,-1 1 0,2 0-1,0 0 1,0 0 0,0 0-1,1 1 1,1 0 0,0 0-1,11-14 1,-14 20 3,-1 0 1,1 1-1,0 0 1,0-1-1,0 1 1,0 0-1,0 1 1,1-1-1,-1 0 1,0 1-1,1 0 1,5-2-1,-7 3 1,1 0 1,0-1-1,0 1 1,-1 0-1,1 0 1,0 1-1,0-1 1,-1 0-1,1 1 0,0 0 1,-1 0-1,1-1 1,-1 2-1,1-1 1,-1 0-1,1 0 1,2 3-1,0 0 7,1 2 0,-1-1 0,0 0-1,0 1 1,0 0 0,-1 0 0,0 1 0,0-1 0,-1 1 0,4 8-1,0 3 88,-1 0 0,7 34 0,-6 16 377,-6-58-369,7-38 99,-3 15-266,0 1 0,1-1-1,1 1 1,0 0 0,0 1-1,10-12 1,1 2-58,0 2 0,25-22 0,-39 37 121,1 1-1,-1-1 1,1 1 0,0 0 0,1 0-1,-1 1 1,0 0 0,8-3-1,-12 5 7,1-1 0,0 1 0,0-1 0,0 1-1,0 0 1,-1 0 0,1 0 0,0 0-1,0 0 1,0 0 0,0 1 0,-1-1 0,1 1-1,0-1 1,0 1 0,0-1 0,-1 1 0,1 0-1,-1 0 1,1 0 0,0 0 0,-1 0 0,0 0-1,1 1 1,-1-1 0,0 0 0,1 1-1,-1-1 1,2 3 0,1 5 62,-1-1 1,0 1-1,0 0 0,0-1 0,-1 1 0,1 12 1,1-1 61,22 136-417,-26-154 56,0 1 0,0-1-1,1 0 1,-1 0 0,1 0 0,0 0-1,1 3 1,-2-4 67,1 0 0,-1 0 0,1 0-1,0-1 1,0 1 0,-1 0 0,1 0-1,0-1 1,0 1 0,0 0 0,-1-1-1,1 1 1,0-1 0,0 0 0,0 1 0,0-1-1,0 1 1,0-1 0,0 0 0,2 0-1,23 1-845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4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7898,'0'0'611,"2"-1"0,-1 0 0,0 1 0,0-1 1,0 1-1,0 0 0,0-1 0,0 1 0,0 0 1,1 0-1,0 0 0,13 2 2267,-10 1-2739,0-1 0,0 1 0,8 6 0,-6-4 600,27 19 220,-1 2 0,-1 1-1,-1 2 1,31 38 0,-40-40-574,-1 2 1,-1 0 0,-2 1 0,-1 1-1,-2 0 1,17 47 0,-24-57-260,-1 0 1,-1 1-1,-1 0 0,-1 0 0,-1 1 1,0-1-1,-2 0 0,-2 40 0,-6-23-33,-1-1 0,-1-1 0,-18 45 0,14-43-50,-1 5 35,3-7-241,-2-1 1,-19 38-1,27-64-94,-1 0 1,0 0-1,0-1 0,-1 1 1,0-2-1,-1 1 0,0-1 1,-1 0-1,1 0 0,-1-1 1,-15 8-1,10-8-222,-27 10 0,40-17 466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0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7362,'81'-56'3395,"-80"54"-3231,1 1 0,0 0 0,-1-1 1,0 1-1,1-1 0,-1 0 0,0 1 0,0-1 1,0 0-1,0 0 0,0 0 0,0 0 0,0 0 0,-1 0 1,1 0-1,-1 0 0,1-2 0,3-10 1366,-4 13-1256,1-1 0,0 1 0,0 0 0,0 0-1,0-1 1,0 1 0,0 0 0,0 0 0,0 0 0,0 0 0,0 0 0,2-1 0,-3 2-255,0 0 1,0 0-1,0 0 1,0 0-1,0 0 1,1 0-1,-1 0 0,0 0 1,0 0-1,0 0 1,0 0-1,0 0 1,0 0-1,0 0 1,0 0-1,0 0 1,0 0-1,0 0 1,0 0-1,0 0 1,0 0-1,0 0 0,0 0 1,0 0-1,0 0 1,0 0-1,1 0 1,-1 0-1,0 0 1,0 0-1,0 0 1,0 0-1,0 0 1,0 0-1,0 0 1,0 0-1,0 0 1,0 0-1,0 0 0,0 0 1,0 0-1,0 0 1,0 0-1,0 0 1,0 1-1,0-1 1,0 0-1,0 0 1,0 0-1,0 0 1,0 0-1,0 0 1,0 0-1,0 0 1,0 0-1,0 0 0,0 0 1,0 0-1,0 0 1,0 0-1,0 0 1,0 0-1,0 0 1,0 0-1,2 14 524,0-1 0,0 1 0,-2-1 0,-1 25-1,1 9 57,0 20 69,7 99 803,10-21-833,-17-136-758,-1-7-451,-4-14-1275,1-11-45,4-12 781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2:35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75 127 5145,'-69'-21'8106,"63"19"-6777,10 2-136,10 2-837,20 1-231,85 1 219,-114-4-323,213-2 727,0-14-144,66-27-223,-106 16-184,66 15 213,-95 6-148,79 4 51,-30 0-79,-70-1 415,179 20 0,-173 9-140,-97-16-379,0-3-1,55 5 0,-83-11-103,-7 0-21,0-1 1,-1 0-1,1 0 1,0 0 0,0 0-1,-1 0 1,1 0-1,0 0 1,0 0-1,2-1 1,-4 1-8,0 0 1,0 0-1,0 0 0,0 0 0,0 0 1,0 0-1,0 0 0,0 0 0,0 0 1,0 0-1,0 0 0,0 0 0,0 0 1,0-1-1,0 1 0,0 0 0,0 0 1,-1 0-1,1 0 0,0 0 0,0 0 1,0 0-1,0 0 0,0 0 0,0 0 1,0 0-1,0 0 0,0 0 0,0 0 1,0 0-1,0 0 0,0 0 0,0 0 1,0 0-1,0 0 0,0 0 1,0 0-1,0 0 0,0 0 0,0 0 1,0 0-1,0 0 0,0 0 0,0 0 1,0 0-1,0-1 0,0 1 0,0 0 1,0 0-1,0 0 0,0 0 0,0 0 1,0 0-1,0 0 0,0 0 0,0 0 1,0 0-1,1 0 0,-1 0 0,0 0 1,0 0-1,0 0 0,0 0 0,-6 1-2809,-3 3 1712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0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10626,'-4'21'6729,"4"11"-4823,1-15-944,-1 1-297,5 175 3249,-2-163-3656,1-1 0,1 1 0,2-1 0,15 41 0,-18-59-255,0-1 0,1-1 0,0 1 0,1-1 0,0 0 0,0 0 0,1 0 0,0-1-1,1 0 1,11 10 0,-1-8-865,-17-9 750,-1-1 1,1 0 0,0 1-1,-1-1 1,1 0-1,0 0 1,-1 1 0,1-1-1,0 0 1,0 0-1,-1 0 1,1 0 0,0 0-1,0 0 1,0 0-1,-1 0 1,1-1 0,0 1-1,-1 0 1,1 0-1,0 0 1,0-1 0,-1 1-1,2-1 1,6-15-865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1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33 335 8394,'-5'4'2862,"4"-4"-2389,0 1 0,0 0 1,-1 0-1,1-1 0,0 1 0,0 0 0,0-1 0,0 1 0,-1-1 0,1 0 0,0 1 0,0-1 0,-1 0 0,1 0 0,0 0 0,0 0 0,-1 0 0,-1 0 0,3 0-401,0 0-1,-1 0 1,1 0-1,0 0 1,0 0-1,0-1 1,0 1 0,0 0-1,0 0 1,0 0-1,-1 0 1,1 0-1,0 0 1,0-1-1,0 1 1,0 0-1,0 0 1,0 0-1,0 0 1,0-1-1,0 1 1,0 0-1,0 0 1,0 0-1,0 0 1,0 0-1,0-1 1,0 1-1,0 0 1,0 0 0,0 0-1,0-1 1,4-7 442,-2 3-476,4-7-2,0 0-1,2 0 1,-1 0-1,1 1 1,16-17 0,-7 9-9,126-152 107,-134 161-120,1 1 0,17-15 0,-26 24-9,0-1 0,0 0 0,0 0 0,0 1-1,0-1 1,0 1 0,0-1 0,0 1-1,0-1 1,0 1 0,1 0 0,-1-1 0,0 1-1,0 0 1,0 0 0,1 0 0,-1 0 0,0 0-1,0 0 1,0 0 0,1 1 0,-1-1 0,0 0-1,0 1 1,0-1 0,2 1 0,0 1 32,1 1 1,-1 0 0,1 0-1,-1 0 1,6 6 0,-6-4-8,22 24 412,37 55-1,12 40 352,-36-59-454,73 114 354,-100-157-1197,-9-26-2286,-4 1 1661</inkml:trace>
  <inkml:trace contextRef="#ctx0" brushRef="#br0" timeOffset="1">156 692 12307,'-57'37'4461,"55"-36"-4158,1 0 0,0 0 0,-1 0 0,1 0 0,0 0 0,-1 0 0,1 0 0,-2 3 0,3-4-280,0 0 1,0 1-1,0-1 0,0 0 1,0 0-1,0 0 0,0 0 1,0 1-1,0-1 0,0 0 1,0 0-1,0 0 0,0 1 1,0-1-1,0 0 0,0 0 1,0 0-1,0 1 0,0-1 1,0 0-1,1 0 1,-1 0-1,0 0 0,0 1 1,0-1-1,0 0 0,0 0 1,0 0-1,1 0 0,-1 0 1,2 3 409,2 4 65,0-1-1,1 1 1,0-1-1,0 0 1,9 8-1,32 24 449,-31-27-650,0 1 0,16 17 0,2 8 402,29 43 0,-62-79-687,1 0-1,0 0 0,0 0 1,0 1-1,0-1 1,0 0-1,0-1 1,0 1-1,0 0 1,0 0-1,0 0 1,0-1-1,1 1 1,-1 0-1,0-1 1,0 1-1,1-1 0,-1 0 1,1 1-1,-1-1 1,0 0-1,1 0 1,-1 0-1,0 0 1,1 0-1,-1 0 1,1 0-1,-1 0 1,0-1-1,1 1 1,-1 0-1,0-1 0,3 0 1,2-3-7,1 0 0,-1 0 0,1-1 0,-1 1 0,5-7 1,-5 6-1,8-8-8,159-127-48,-150 125-52,98-63-1641,-85 57 2470,-17 5-343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5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90 411 5001,'4'3'1001,"1"0"-1,-1 0 1,1 0-1,0-1 1,0 0 0,1 0-1,-1 0 1,0 0-1,0-1 1,1 0 0,-1 0-1,1-1 1,7 1-1,-12-1-917,-1-1-1,0 1 1,1 0-1,-1 0 1,0 0-1,0-1 0,1 1 1,-1 0-1,0-1 1,0 1-1,1 0 1,-1 0-1,0-1 0,0 1 1,0 0-1,0-1 1,0 1-1,0 0 1,1-1-1,-1 1 0,0 0 1,0-1-1,0 1 1,0-1-1,0 1 1,0 0-1,0-1 0,-1-16 2878,1 11-2445,0 6-510,0 0 5,0 0 3,0 0-4,10 0 501,-10-3-446,-1 1 0,1 0 0,0-1 1,-1 1-1,-1-4 0,1 4-51,0 0-1,0 1 1,0-1 0,0 0-1,0 1 1,0-1 0,0 1-1,-1-1 1,1 1 0,-1-1-1,1 1 1,-1 0 0,1 0-1,-4-1 1,-6-7 4,-31-21 27,40 29-40,-1 0 1,1 0 0,0 0-1,0 0 1,-1 0-1,1 1 1,0-1 0,-1 1-1,1 0 1,-1 0-1,1-1 1,-1 1 0,1 1-1,0-1 1,-1 0-1,1 1 1,-1-1 0,1 1-1,0 0 1,0 0-1,-1 0 1,1 0 0,0 0-1,0 0 1,0 0-1,0 1 1,0-1 0,-3 4-1,2-2-1,0 1-1,0 0 0,0 0 1,0 1-1,1-1 0,-1 0 1,1 1-1,0 0 0,1-1 0,-1 1 1,1 0-1,0 0 0,-1 5 1,0 9-6,1 0 1,1 20 0,0-39 2,0 13-3,1 0 1,0 0-1,1 0 1,1 0 0,0-1-1,1 1 1,9 20-1,-10-26 2,1 0 0,0 0 0,1 0 0,-1 0 0,1-1 0,1 0 0,-1 0 0,1-1 0,0 1 0,0-1 0,1 0 0,-1-1 0,13 7 0,-16-10-1,0 1-1,1-1 0,-1 0 0,1 0 1,-1 0-1,1 0 0,-1 0 1,1-1-1,-1 0 0,1 1 1,0-1-1,-1-1 0,1 1 0,-1-1 1,1 1-1,5-3 0,-5 2-2,0-1 0,0 0 0,0-1 0,-1 1 0,1 0 0,-1-1-1,1 0 1,-1 0 0,0 0 0,0 0 0,-1 0 0,1-1 0,-1 1 0,3-5 0,4-9-34,-1 0 1,0-1 0,-2 0 0,6-22 0,10-79-206,-18 81 169,-2 0 0,-2 0 0,-5-49-1,-28-110-54,31 176 190,2 18 27,1 12 23,33 176 502,-26-151-542,34 138 218,-32-142-197,0 1 0,2-1 0,23 39 0,-32-63-64,1 0-1,0-1 1,0 0-1,0 0 1,1 0-1,10 8 0,-14-12-53,0 0-1,1 0 0,-1 0 0,1 0 0,-1-1 1,1 1-1,0 0 0,-1-1 0,1 1 0,0-1 1,-1 0-1,1 0 0,2 1 0,-3-1-40,1-1 0,-1 1 0,0 0 0,0-1 0,1 1 0,-1-1 0,0 1 0,0-1 0,0 0 0,0 1 0,0-1 0,0 0 0,0 0 0,0 0 0,0 1 0,0-1 0,0 0 0,0 0 0,-1-1 0,2 0 0,0-3-83,1 0 1,-1 0 0,1-6-1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5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50 8386,'3'-14'4250,"-2"11"-3593,-1 1 0,1-1 0,-1 1 0,1-1 0,-1 0 0,0 1 0,0-1 0,0 1 0,0-1 0,-1-4 0,1 7-610,0 0 0,0-1 1,-1 1-1,1 0 0,0 0 0,0 0 1,0 0-1,0 0 0,0-1 0,0 1 1,0 0-1,-1 0 0,1 0 0,0 0 1,0 0-1,0 0 0,0 0 0,0 0 1,-1 0-1,1 0 0,0 0 0,0 0 1,0 0-1,0 0 0,0 0 0,-1 0 1,1 0-1,0 0 0,0 0 0,0 0 1,0 0-1,-1 0 0,1 0 0,0 0 1,0 0-1,0 0 0,-6 2 206,0 0 1,1 0-1,-1 0 0,1 1 0,0 0 0,0 0 0,-7 5 0,-2 2-52,7-5-125,-51 34 591,48-32-490,0 1 0,1 1 0,-14 15 0,21-22-143,1 1-1,-1-1 1,0 1 0,0-1 0,1 1-1,0 0 1,-1 0 0,1 0-1,0 0 1,1 0 0,-1 0-1,0 0 1,1 0 0,0 0 0,0 0-1,0 0 1,0 6 0,1-6-14,0 1 0,0-1 0,0 0 1,0 0-1,1 1 0,0-1 1,-1 0-1,1 0 0,0-1 0,0 1 1,1 0-1,-1-1 0,0 1 0,1-1 1,3 3-1,6 3 46,0 0 1,0-1-1,0-1 0,1 0 1,24 8-1,-17-8 16,0-1 1,1-1 0,26 2-1,-47-6-51,1 0-27,-1 0 0,1 0 0,-1 0 0,0 0 1,1 0-1,-1 0 0,1 0 0,-1 0 0,1 0 1,-1 0-1,1 0 0,-1 0 0,0 0 0,1 0 1,-1 0-1,1-1 0,-1 1 0,1 0 0,-1 0 1,1-1-1,-1 0 280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6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11074,'14'13'4777,"-2"0"-1840,5-7-1521,7-1 57,-4 0-17,2-2-296,-1-5-504,-5 2-176,10 2-240,-7-2-79,1 2-105,-4-2-401,-10-2-959,4-3 888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7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 7378,'-36'-2'6800,"29"2"-3005,26 0-2180,11 1-915,-1 1 0,41 8 0,-52-7-575,-1 1 0,0 1 1,-1 1-1,1 1 0,20 11 0,-32-16-104,0 1 0,-1 1 0,1-1 0,-1 1 0,0-1-1,0 1 1,0 1 0,-1-1 0,1 0 0,-1 1 0,0 0-1,0 0 1,2 5 0,-4-6-8,1 0-1,-1 0 1,0 0-1,0 0 1,-1 0-1,1 1 1,-1-1-1,0 0 1,0 1 0,0-1-1,-1 0 1,1 0-1,-1 0 1,0 1-1,-1-1 1,1 0-1,-4 6 1,1-1 6,-1 0-1,-1-1 1,0 0-1,0 0 1,0 0 0,-1-1-1,-8 7 1,-58 40 240,54-41-111,10-7 31,-15 11-12,23-16-8,-1 1 0,1-1 0,-1 1 0,1 0 0,0-1-1,-1 1 1,1 0 0,0 0 0,0 0 0,0 0 0,0 3 0,7-4-90,13 1-24,0-1 0,1-1 0,34-4 0,-27 1 111,27-8 0,-40 7-38,1 1 0,-1 0 0,1 1 0,-1 1 0,20 1 0,-28 0-159,0 0 0,1 1 0,-1 0 0,0 0 0,0 1 0,0-1 0,0 1 0,0 1 0,-1-1 0,10 6 0,-11-4-1015,-4-2 405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7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9506,'12'-1'4233,"-6"-1"-1665,-3 4-639,1 4-281,-4-6-151,0 0-321,1 24-200,4 63-304,1-40-120,-2 1-296,10-3-88,-6-14-104,-9-9-24,13-7-336,-12-7-400,0-8-1488,13 0-2897,-5-8 3336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0 9042,'-6'2'2241,"0"1"-1,-1-1 1,-7 6 0,-33 23 705,16-9-1640,21-16-1027,-27 19 537,33-22-700,1 0 1,-1 0-1,1 0 1,0 1-1,0-1 1,0 1-1,-2 5 1,4-8-101,1-1 0,0 1 0,-1 0 1,1 0-1,0 0 0,0 0 0,0-1 0,0 1 0,0 0 1,0 0-1,0 0 0,0 0 0,0-1 0,0 1 1,0 0-1,1 0 0,-1 1 0,2 1 11,-1-1 0,0 1 0,1-1 1,-1 0-1,4 4 0,-1-1 14,1 0 0,0 0 0,0-1 0,9 6 0,-7-6 0,1 0 1,0 0 0,0 0 0,0-1-1,1 0 1,12 2 0,21 7 59,-27-8-955,0 0-1,24 4 1,-11-7-2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08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11178,'-18'50'4929,"15"-45"-2360,6-5-1081,5-5-103,-8 4-329,0-1-184,28 0-264,44-3-96,-37 4-176,4 1-88,-10-3-152,-3 3-72,-9 0-880,-10-7-536,-7 4 824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12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17 6633,'-19'0'1295,"13"0"-373,-1 0 1,1 0-1,0-1 1,-9-2-1,14 3-792,-9-2 3607,10 2-3658,0 0-1,0-1 1,-1 1 0,1 0 0,0 0 0,0 0 0,0 0 0,0 0-1,0 0 1,-1 0 0,1 0 0,0 0 0,0 0 0,0 0-1,0-1 1,0 1 0,0 0 0,-1 0 0,1 0 0,0 0 0,0 0-1,0-1 1,0 1 0,0 0 0,0 0 0,0 0 0,0 0-1,0 0 1,0-1 0,0 1 0,0 0 0,0 0 0,0 0 0,0 0-1,0-1 1,0 1 0,0 0 0,0 0 0,0 0 0,0 0-1,0-1 1,0 1 0,0 0 0,0 0 0,0 0 0,0 0-1,0 0 1,1-1 0,-1 1 0,0 0 0,0 0 0,0 0 0,0 0-1,6-2 323,8 1-225,0 0 0,-1 1 1,24 3-1,-33-2-126,0-1 0,1 1 0,-1 0-1,0 0 1,0 1 0,0-1 0,0 1 0,0 0 0,7 4 0,-9-4-23,1 0 1,-1 0 0,0 0 0,0 0 0,0 1-1,0-1 1,0 1 0,0-1 0,-1 1 0,1 0-1,1 4 1,-2-2-3,1 1-1,-1 0 1,0 0 0,-1 0-1,1 0 1,-1 0 0,0 0-1,-1 0 1,1-1-1,-1 1 1,0 0 0,-4 10-1,-1 0 41,0-1 0,-1 0 0,-1 0 1,-18 26-1,23-37 31,-1 0 0,0 0-1,0 0 1,0-1 0,0 1 0,-1-1 0,-4 3 0,4-3 141,5-3-228,0 0 0,0 0 0,0 0 1,0 0-1,0 0 0,0 0 0,-1 1 1,1-1-1,0 0 0,0 0 0,0 0 0,0 0 1,0 0-1,0 0 0,0 0 0,0 0 0,0 0 1,0 0-1,0 1 0,-1-1 0,1 0 0,0 0 1,0 0-1,0 0 0,0 0 0,0 0 1,0 0-1,0 1 0,0-1 0,0 0 0,0 0 1,0 0-1,0 0 0,0 0 0,0 0 0,0 0 1,0 1-1,0-1 0,0 0 0,0 0 0,0 0 1,1 0-1,-1 0 0,0 0 0,0 1 1,7 2 251,10 0-115,-17-3-152,39 5 115,-11-1-25,34-1-1,-44-2-66,-7-1-70,-1 0 0,0 1-1,14 2 1,-23-3-124,-1 0 186,0 0 1,0 0 0,0 0 0,0 0 0,0 0 0,0 0 0,0 0 0,0 0-1,0 0 1,1 0 0,-1 0 0,0 0 0,0 0 0,0 0 0,0 0 0,0 0-1,0 0 1,0 0 0,0 0 0,0 0 0,0 0 0,0 1 0,0-1 0,0 0-1,0 0 1,0 0 0,0 0 0,0 0 0,1 0 0,-1 0 0,0 0 0,0 0-1,0 0 1,0 0 0,0 0 0,0 0 0,0 0 0,0 0 0,0 1-1,0-1 1,0 0 0,0 0 0,0 0 0,0 0 0,0 0 0,0 0 0,0 0-1,0 0 1,0 0 0,0 0 0,0 0 0,-1 0 0,0 10 293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32 272 6177,'-5'0'5160,"-1"1"-2495,-7 1 773,13-2-3403,-1 0 0,1 1 1,-1-1-1,1 0 0,-1 1 0,1-1 1,-1 1-1,1-1 0,0 1 0,-1-1 1,1 1-1,0-1 0,-1 1 1,1-1-1,0 1 0,0-1 0,-1 1 1,1-1-1,0 1 0,0 0 1,0-1-1,0 1 0,0-1 0,0 1 1,0 0-1,0-1 0,0 1 0,0-1 1,0 1-1,0 0 0,0-1 1,0 1-1,1-1 0,-1 1 0,0-1 1,0 1-1,1-1 0,-1 1 1,0-1-1,1 1 0,-1-1 0,1 1 1,-1-1-1,1 1 0,-1-1 0,0 0 1,1 1-1,0-1 0,-1 0 1,1 1-1,7 2-10,0-1 1,0 0 0,0 0 0,0-1-1,0 0 1,0 0 0,0-1-1,0 0 1,1-1 0,14-2 0,-15 0-12,-1 1 0,0-1 0,0-1 0,0 1 0,0-1 0,0 0 0,-1-1 0,1 0 0,-1 0 0,-1 0 0,8-9 0,-2 3 2,-1 0 0,0 0 1,-1-2-1,0 1 1,10-20-1,-17 26-8,1 1 0,-1-1 0,0 0-1,0-1 1,-1 1 0,2-12 0,-3 15-2,0-1 1,0 0 0,-1 0-1,1 0 1,-1 0 0,0 0-1,0 0 1,0 0 0,0 1 0,-1-1-1,-3-6 1,3 6 1,-1 0-1,1 0 1,-1 0 0,0 1 0,0 0-1,0-1 1,-1 1 0,1 0-1,-1 1 1,1-1 0,-1 0 0,0 1-1,0 0 1,0 0 0,0 0 0,-1 1-1,1-1 1,0 1 0,-1 0-1,1 0 1,-1 1 0,1-1 0,-1 1-1,1 0 1,-1 0 0,0 1 0,1-1-1,-8 3 1,5-2 4,1 1 1,-1 0-1,1 0 0,0 0 1,0 1-1,0 0 0,0 1 0,0-1 1,0 1-1,1 0 0,0 0 1,-8 9-1,9-9 15,1 1-1,-1-1 1,1 1-1,1 0 1,-1 0 0,1 0-1,0 1 1,0-1-1,0 0 1,0 1-1,1-1 1,0 1 0,1 0-1,-1-1 1,1 11-1,1-5 14,1 0-1,0 0 0,0 1 0,1-1 0,0-1 0,1 1 0,1 0 0,-1-1 0,2 0 0,-1 0 1,14 17-1,-11-17-28,0-1 1,0 0-1,1-1 1,0 0-1,0 0 0,1-1 1,0 0-1,0 0 1,0-1-1,1-1 1,14 6-1,-12-7-20,0-1 0,0 0 0,17 2 0,-23-4-154,1-1 1,-1 0-1,0 0 1,1-1-1,-1 0 1,0 0-1,12-4 1,10-8-333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13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1 213 14035,'4'4'5241,"1"-5"-3545,3 1-503,-8-2-81,0 1-112,15-3-496,6 1-184,35-3-160,-42 9-48,1-3-416,-1-2-520,-2-7-3497,7-4 2953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5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4377,'34'-38'2590,"-14"15"4466,-21 23-6981,1 0 0,0 0 0,0 0-1,0 0 1,0 0 0,0 0 0,0-1 0,0 1 0,0 0 0,0 0 0,0 0-1,0 0 1,0 0 0,0 0 0,-1 0 0,1 0 0,0 0 0,0 0-1,0 0 1,0 0 0,0 0 0,0 0 0,0 0 0,0 0 0,0 0-1,0 0 1,0 0 0,0 0 0,0 0 0,0 0 0,0-1 0,0 1 0,0 0-1,0 0 1,0 0 0,0 0 0,0 0 0,0 0 0,0 0 0,0 0-1,0 0 1,0 0 0,0 0 0,0 0 0,0 0 0,0-1 0,0 1 0,0 0-1,0 0 1,0 0 0,0 0 0,0 0 0,0 0 0,0 0 81,-1 1 0,1-1 1,-1 1-1,1-1 1,-1 1-1,1-1 0,0 1 1,-1-1-1,1 1 1,0 0-1,0-1 0,-1 1 1,1-1-1,0 1 1,0 0-1,0-1 0,0 1 1,0-1-1,0 1 1,0 1-1,0 48 315,-3 38-205,4 131 65,1-192-817,2 1-1,2 0 1,12 40-1,-18-68 436,0 0 0,0 0 0,0 0 0,0 1 0,0-1 0,0 0 0,0 0 0,0 0 0,0 0 0,1 1 0,-1-1 0,0 0 0,0 0 0,0 0 0,0 1 0,0-1 0,0 0 0,1 0 0,-1 0 0,0 0 0,0 0 0,0 0 0,0 1 0,1-1 0,-1 0 0,0 0-1,0 0 1,0 0 0,1 0 0,8-1-1030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5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23 10026,'-1'1'296,"1"-1"-1,-1 1 0,0 0 1,1 0-1,-1 0 1,1-1-1,-1 1 0,1 0 1,-1 0-1,1 0 0,0 0 1,-1 0-1,1 0 1,0 0-1,0 0 0,0 0 1,0 0-1,0 1 1,2 22 1292,1-6-462,-2 3-112,0 1 0,7 26 1,-6-41-916,0 0 0,0 0 0,1 0 0,0 0 0,0-1 0,0 1 1,1-1-1,0 0 0,0 0 0,10 9 0,-10-10-58,1 0 0,1-1-1,-1 1 1,0-1 0,1-1-1,0 1 1,0-1 0,11 5 0,-14-8-31,-1 1 0,1 0 0,-1-1 0,1 0 0,0 1 1,-1-1-1,1 0 0,-1 0 0,1 0 0,0-1 0,-1 1 1,1-1-1,-1 1 0,1-1 0,-1 0 0,1 0 0,-1 0 1,0 0-1,1-1 0,-1 1 0,0 0 0,0-1 0,0 0 1,0 1-1,3-5 0,-2 2 0,0-1 0,0 1-1,0-1 1,0 1 0,-1-1 0,0 0-1,0 0 1,0-1 0,-1 1 0,0 0 0,1-9-1,-1 1 10,0 0 0,-1 0-1,-2-22 1,1 25-3,-1 0-1,0 1 1,-1-1 0,0 0-1,0 1 1,-1 0 0,0 0 0,-8-12-1,10 18-3,0 0-1,0 0 1,0 1-1,0-1 1,0 1-1,-1-1 1,1 1-1,-1 0 1,1 0-1,-1 0 1,0 1-1,0-1 1,0 0-1,0 1 1,0 0-1,0 0 1,0 0-1,-1 0 1,1 0-1,0 1 1,-1 0-1,1-1 1,0 1-1,-1 0 1,1 1-1,0-1 1,0 0-1,-6 2 1,5 0-19,0-1 0,0 1 0,0 0 0,0 0 0,0 0 0,0 1 0,1-1 0,-1 1 1,1 0-1,0 0 0,-4 4 0,-2 4-293,0 1 0,-7 12 0,15-21 217,-3 2-339,1 0 1,1 0-1,-5 11 0,6-14 260,1 0 0,-1 1 0,1-1 0,0 0 0,-1 0 0,1 0 0,0 0 1,0 0-1,1 1 0,-1-1 0,0 0 0,1 0 0,0 3 0,1-1-56,1 1 1,-1-1-1,1-1 0,-1 1 0,5 4 1,-7-8 211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6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11 10674,'1'-5'7328,"-4"1"-4162,2 4-3002,0-1 1,0 1-1,0 0 0,0 0 0,0 0 1,0-1-1,0 1 0,0 0 1,0 0-1,0 0 0,0 0 0,-2 1 1,-8 1-12,0 0 1,0 1 0,-15 6-1,12-4-53,10-4-72,1 1-1,0-1 1,0 0-1,-1 1 0,1 0 1,0-1-1,0 1 1,1 0-1,-1 1 0,0-1 1,1 1-1,-1-1 0,-3 5 1,4-3-18,0 1-1,0-1 1,0 1 0,1-1-1,-1 1 1,1 0 0,0-1 0,0 7-1,0-1-6,0 1 0,1-1 0,0 1-1,0 0 1,1-1 0,0 1 0,1-1-1,6 20 1,-6-26-10,-1 0 0,1 1 0,0-1 0,0 0 0,1 0 0,-1-1 0,1 1 0,0 0 0,0-1 0,0 0 0,0 1 0,0-1 0,1-1 0,0 1 0,-1 0 0,1-1 0,0 0 0,0 0 0,0 0 0,1 0 0,-1-1 0,0 1 1,8 0-1,-2-1-176,-1 0 1,1-1-1,-1 0 1,20-2-1,36-13-2897,-13 3-1933,9 2 2379</inkml:trace>
  <inkml:trace contextRef="#ctx0" brushRef="#br0" timeOffset="1">568 77 10258,'-2'-2'769,"0"0"-1,0-1 1,0 1-1,0 0 1,-1 0-1,1 0 1,-1 1-1,-4-4 1,2 3-96,0 0 0,0 1 0,1-1 0,-10-1 0,-2 2 73,1 0 0,-25 2 0,31 0-356,-4-1-202,1 1 0,-1 1 1,1 0-1,0 0 0,-21 8 1,29-9-178,0 1 1,1 0 0,-1 0 0,0 0 0,0 1-1,1-1 1,-1 1 0,1 0 0,0 0-1,0 0 1,0 0 0,0 0 0,1 1 0,-1-1-1,1 1 1,0 0 0,0 0 0,0 0-1,-2 7 1,2-2-9,1-1-1,0 0 1,0 1-1,1-1 1,0 1-1,1-1 1,0 0-1,3 14 1,-4-19-4,1-1 1,0 1 0,-1-1-1,1 1 1,0-1-1,0 1 1,1-1-1,-1 1 1,1-1-1,-1 0 1,1 0-1,0 0 1,-1 0 0,1 0-1,0 0 1,0-1-1,0 1 1,1 0-1,-1-1 1,0 0-1,1 1 1,-1-1-1,1 0 1,-1 0-1,1-1 1,-1 1 0,1 0-1,0-1 1,-1 0-1,1 0 1,0 1-1,-1-1 1,1-1-1,2 1 1,2-2-1,-1 1 0,0-1 0,1 0 0,-1-1 1,0 1-1,0-1 0,-1 0 0,1-1 0,-1 0 0,0 0 0,1 0 0,4-5 0,5-7 2,-1-1 0,16-23 0,-3 3 17,-27 37-16,14-15 12,-7 11 1,-7 4-14,1 0 0,-1 0 0,0 0 0,0 0 0,0 0 1,1 0-1,-1 0 0,0 0 0,0 0 0,0 0 0,1 0 0,-1 0 0,0 0 0,0 0 0,0 0 0,1 1 0,-1-1 1,0 0-1,0 0 0,0 0 0,0 0 0,1 0 0,-1 1 0,0-1 0,0 0 0,0 0 0,0 0 0,0 0 0,0 1 0,0-1 1,1 0-1,3 12 67,-1 0 0,4 23 1,-4-20 27,4 18 0,-3-23-27,0 0-1,9 18 1,-11-25-81,-1-1 1,1 1 0,0-1 0,-1 1-1,1-1 1,1 0 0,-1 1-1,0-1 1,0 0 0,1-1-1,-1 1 1,1 0 0,0-1-1,4 3 1,-6-4-71,0 0 0,0 0 0,0 0 0,0 0 0,1 0 0,-1 0 1,0 0-1,0 0 0,0 0 0,0 0 0,1-1 0,-1 1 0,0 0 0,0-1 0,0 1 0,0-1 0,0 1 0,0-1 1,0 0-1,0 1 0,0-1 0,0 0 0,0 0 0,1-1 0,2-3-550,0-1 0,-1 1 0,5-8 0,-7 11 524,18-37-1276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6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10730,'11'1'4761,"-4"20"-2056,-6 8-449,1 19-423,-1 7-353,-2 10-672,4 4-240,2-10-296,14-1-80,0-18-120,-6-9-7,-1-17-754,-12-10-559,9-12 768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 10170,'8'-4'4369,"-5"2"-1928,-5 4-721,2-2-376,-1 8-119,-6 33-465,1 54-240,6-38-272,9 4-56,8-3-80,-8-10-24,11-8-40,-8-6-48,-2-12-952,11-7-697,1-13 985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7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0 300 7618,'3'-2'5189,"7"2"-3756,-8 0-551,84 2 2584,-81-2-3318,1-1 1,-1 1-1,0-1 1,1 0-1,-1 0 1,0-1-1,0 0 1,0 0-1,0 0 0,0 0 1,-1-1-1,1 0 1,-1 0-1,1 0 1,5-5-1,-3 0-87,0 0 0,0-1-1,0 0 1,-1 0 0,8-17-1,-10 18-43,0 1-1,-1-1 0,0 0 1,0 0-1,-1-1 0,0 1 1,-1 0-1,1-12 0,-2 16-6,0-1 1,0 0-1,-1 1 0,1-1 0,-1 0 0,0 1 1,-1-1-1,1 1 0,-1 0 0,0-1 0,0 1 0,0 0 1,0 0-1,-1 0 0,0 0 0,-3-4 0,2 5 52,0-1 0,0 1 0,-1 0-1,1 0 1,-1 0 0,1 1 0,-1 0-1,0-1 1,0 2 0,0-1 0,0 1-1,0-1 1,0 1 0,-1 1 0,1-1-1,0 1 1,0 0 0,-1 0 0,1 1-1,0-1 1,0 1 0,-6 2 0,10-3-36,0 0 0,0 1 0,0-1 0,0 1 0,1-1 0,-1 1 1,0 0-1,0-1 0,0 1 0,1 0 0,-1-1 0,0 1 0,1 0 1,-1 0-1,0 0 0,1 0 0,-1-1 0,1 1 0,0 0 0,-1 0 1,1 0-1,0 0 0,-1 1 0,0 3 33,1 0 1,-1 0-1,1 8 0,0-5 10,-1 8-14,1 0-1,1 1 1,0-1 0,1 0 0,1 0-1,0 1 1,8 18 0,-5-18-51,17 30 1,-21-43-115,1 0 0,-1-1 0,1 1 0,0 0 0,0-1 0,0 1 0,1-1 0,-1 0 0,1 0 0,0 0 0,-1-1 0,8 4 0,-7-5-247,0 0 0,0-1 0,0 1 0,0-1 0,0 0 0,0 0 0,0-1 0,1 1 0,-1-1 0,0 0 0,0 0 0,5-2 0,-9 3 357,35-12-1509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7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7042,'2'0'373,"0"0"1,-1-1 0,1 1-1,-1 0 1,1 0 0,0 1 0,-1-1-1,1 0 1,-1 0 0,1 1-1,-1-1 1,1 1 0,-1 0 0,1-1-1,-1 1 1,1 0 0,-1 0-1,0 0 1,1 0 0,-1 0 0,0 0-1,0 0 1,2 2 0,0 0 15,-1 1 1,1-1-1,-1 1 1,0 0-1,0 0 1,0 0-1,2 6 1,-2-3 102,-1 0 1,0 0 0,0 1-1,-1 7 1,1 5 274,7 88 1240,-10-100-1925,1-7-100,2-3-91,1-7-984,-2 2 797,4-27-350,3-19 139,-5 47 473,0 0 1,0 0-1,1-1 1,0 2 0,0-1-1,0 0 1,1 1-1,0-1 1,0 1 0,0 0-1,1 0 1,-1 1-1,10-8 1,-11 10 45,-3 1 5,1 1 0,-1-1 0,1 1 0,-1-1 0,1 1 0,-1-1 0,1 1 0,0-1 0,-1 1 0,1 0 0,0-1 0,-1 1 0,1 0 0,0-1 0,0 1 0,-1 0 0,1 0 0,0 0 0,0 0 0,-1 0 0,3 0 0,-2 0 36,0 1 1,0 0 0,-1 0 0,1 0-1,0 0 1,0 0 0,0 0-1,0 0 1,-1 0 0,1 0-1,0 0 1,0 1 0,1 3 112,0 0 0,0 0 0,0 0 0,0 0 0,-1 1 0,0-1 0,0 0 0,1 11 0,-2 2 359,-3 25 0,0 5 75,3-43-536,0 8 47,1-13-104,-1 1 1,0-1-1,0 1 1,0-1-1,0 1 0,-1-1 1,1 0-1,0 1 1,0-1-1,0 1 1,0-1-1,0 1 1,0-1-1,-1 0 0,1 1 1,0-1-1,0 0 1,-1 1-1,1-1 1,-1 1-1,2-1-14,-1 0 0,0-1 0,0 1 0,1 0 0,-1 0 0,0 0 0,0 0 0,1-1-1,-1 1 1,0 0 0,0 0 0,0-1 0,0 1 0,1 0 0,-1 0 0,0-1 0,0 1 0,0 0 0,0 0 0,0-1 0,0 1-1,0 0 1,0-1 0,0 1 0,0 0 0,0 0 0,0-1 0,0 1 0,0 0 0,0-1 0,0 1 0,0 0 0,1-10-201,1-2 117,0 1-1,1 0 1,0 0 0,10-22 0,-9 24 47,-2 2 30,2 0-1,-1 0 1,1 0 0,0 1 0,0-1 0,1 1 0,0 0 0,0 0-1,7-5 1,-11 10 21,0 0 0,0 0 0,1 0 0,-1 0 0,0 0 0,0 0 0,1 1 0,-1-1 0,0 1 0,1-1-1,-1 1 1,1-1 0,-1 1 0,0 0 0,1 0 0,-1 0 0,1-1 0,-1 1 0,1 1 0,-1-1 0,1 0 0,-1 0 0,1 1 0,-1-1-1,0 0 1,1 1 0,1 0 0,0 1 35,-1-1-1,1 1 1,-1 0-1,0 0 1,1 0-1,-1 0 1,0 0-1,0 0 1,0 1-1,0-1 1,-1 1-1,1-1 1,1 4-1,3 7 178,0 1-1,-1 0 0,-1 0 1,0 0-1,-1 0 0,0 1 1,0 22-1,-3-32-1374,-1-10-2517,1 4 2624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2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10090,'4'4'1030,"1"1"0,-1 0 0,0 0 0,0 0 0,-1 1 0,0-1 0,4 9 0,-2-2 389,0 0 0,5 23 1,-8-24-999,0 0 0,-1 0 1,-1 0-1,0 0 1,-2 16-1,1-23-287,0-7-168,-1-11-439,2-7 251,2 1 0,7-40 0,-7 52 193,-1 1-1,1 0 0,1 0 1,-1 0-1,1 1 0,1-1 1,-1 1-1,1-1 0,6-7 1,-7 10 32,1 0 0,-1 1 0,1 0 0,-1 0 0,1 0 1,0 0-1,0 1 0,0-1 0,1 1 0,-1 0 0,1 1 0,-1-1 0,1 1 1,4-2-1,-7 3 10,0 0 1,0 0-1,0-1 1,0 1-1,0 1 1,0-1-1,0 0 1,-1 0-1,1 1 1,0-1-1,0 1 1,0-1-1,-1 1 1,1 0-1,0 0 1,0-1 0,-1 1-1,1 1 1,-1-1-1,1 0 1,-1 0-1,1 0 1,-1 1-1,0-1 1,1 2-1,3 4 96,-2-1-1,1 1 0,-1-1 1,5 15-1,-5-11 67,1 1 1,-2 0-1,0 0 0,0 0 0,0 12 0,-2-17-56,0 1 0,0-1 0,1 0 0,0 0-1,1 0 1,-1 0 0,1 0 0,4 8 0,-6-14-118,-1 0 1,1 1-1,0-1 1,0 0-1,0 0 0,1 0 1,-1 0-1,0 0 1,0 0-1,0 1 1,0-1-1,0 0 0,0 0 1,0 0-1,0 0 1,0 0-1,0 0 1,0 0-1,0 1 1,0-1-1,0 0 0,0 0 1,0 0-1,1 0 1,-1 0-1,0 0 1,0 0-1,0 0 1,0 0-1,0 0 0,0 0 1,0 0-1,1 1 1,-1-1-1,0 0 1,0 0-1,0 0 1,0 0-1,0 0 0,0 0 1,1 0-1,-1 0 1,0 0-1,0 0 1,0 0-1,0 0 1,0-1-1,0 1 0,1 0 1,-1 0-1,0 0 1,0 0-1,0 0 1,0 0-1,0 0 1,0 0-1,0 0 0,0 0 1,1 0-1,-1 0 1,0-1-1,0 1 1,0 0-1,0 0 1,3-11-14,-2 7-9,5-35-214,-4 24 85,7-28 1,-7 38 143,-1 1 1,1 0-1,0 0 1,0 0 0,0 0-1,0 0 1,1 0 0,0 0-1,0 1 1,5-6 0,-3 4 8,-4 4 0,0 0 0,0 1 0,-1-1 0,1 0 0,0 0 0,0 1 0,0-1 0,0 0 0,0 1 1,2-1-1,-3 1-1,1 0-1,-1 0 1,1 0 0,-1 0 0,1 1 0,-1-1 0,0 0 0,1 0 0,-1 0 0,1 1-1,-1-1 1,0 0 0,1 1 0,-1-1 0,0 0 0,1 1 0,-1-1 0,0 0-1,1 1 1,-1-1 0,0 1 0,0-1 0,1 1 0,-1-1 0,0 1 0,0-1 0,0 0-1,0 1 1,0-1 0,0 1 0,0 0 0,6 19 5,-2-5-45,1 0 1,1 0-1,0 0 0,9 15 1,-12-26-179,0 0 1,0 0 0,0 0 0,1-1 0,-1 0-1,1 0 1,0 0 0,0 0 0,0 0 0,6 3-1,5 0-1540,28 9 0,-22-8 663,4 1-855,40 8-1,-51-14 1593,0 0 0,0-1 0,0-1 0,23-2 0,-32 2 401,-1-1 1,0 0-1,1 0 0,-1 0 0,0-1 0,0 1 1,0-1-1,0 0 0,-1 0 0,1-1 0,0 1 1,-1-1-1,0 0 0,1 1 0,-1-2 1,0 1-1,0 0 0,-1 0 0,1-1 0,-1 0 1,4-6-1,-4 3 213,1 0 1,-1 0-1,0 0 1,0 0-1,-1 0 1,0-1 0,0 1-1,-1-1 1,0 1-1,0 0 1,-1-1-1,-1-7 1,1 10-5,0-1 0,-1 1 0,0 0 0,0-1 0,-4-7 0,5 11-145,-1 0-1,1-1 0,-1 1 0,1 0 0,-1 0 1,0 0-1,1 1 0,-1-1 0,0 0 0,0 1 0,-1-1 1,1 1-1,0-1 0,-3 0 0,3 2-25,-1-1 0,1 1 0,0-1 0,-1 1 0,1 0 0,-1 0 0,1 1 0,-1-1 0,1 0 0,-1 1 0,1-1-1,0 1 1,-1 0 0,1 0 0,0 0 0,-3 2 0,0-1 50,0 1 1,1 0-1,-1 1 0,1-1 1,0 1-1,-7 7 0,4-2 23,0 1-1,1 0 1,0 0-1,1 0 1,0 1-1,-6 17 1,9-20-92,0 0 1,0 0-1,0 0 1,1 0 0,1 0-1,-1 0 1,1 0 0,0 0-1,1 0 1,2 13-1,-2-20-60,-1 1-1,0-1 1,1 1 0,-1-1-1,1 0 1,0 1-1,-1-1 1,1 1-1,0-1 1,0 0-1,0 0 1,0 1-1,0-1 1,0 0-1,0 0 1,0 0-1,0 0 1,1 0-1,-1-1 1,0 1 0,1 0-1,-1 0 1,0-1-1,1 1 1,-1-1-1,1 1 1,-1-1-1,1 0 1,-1 0-1,1 1 1,-1-1-1,1 0 1,2-1-1,0 1 3,0-1-1,0 0 0,0 0 0,0 0 0,0-1 0,0 0 0,0 1 0,0-1 0,0-1 0,5-3 0,4-6 5,23-25 0,-27 28-3,-1-1 1,1 2 0,0-1-1,20-12 1,-28 20-6,-1 1-1,1-1 1,0 1 0,0 0 0,0-1 0,-1 1 0,1 0-1,0 0 1,0-1 0,0 1 0,0 0 0,0 0 0,0 0-1,-1 0 1,1 0 0,0 0 0,0 1 0,0-1 0,0 0-1,0 0 1,0 1 0,-1-1 0,1 0 0,0 1 0,0-1-1,-1 1 1,1-1 0,0 1 0,1 0 0,1 3 11,-1-1 0,1 0 1,-1 0-1,1 1 0,1 3 1,0 0 19,4 7 1,19 29 312,-23-39-396,0 1 0,-1-1 0,1 0 0,1 0-1,-1 0 1,7 5 0,-10-9-13,0 1 0,0-1 0,0 1 0,0-1 1,0 1-1,0-1 0,0 1 0,0-1 0,0 0 0,2 1 0,10-6-348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0.2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117 194 5113,'90'-31'2735,"-31"11"5636,-59 19-8270,1 1 0,0 0 0,0-1 0,-1 1-1,1 0 1,0-1 0,-1 1 0,1-1 0,-1 1-1,1-1 1,0 1 0,-1-1 0,1 0-1,-1 1 1,0-1 0,1 0 0,-1 1 0,1-1-1,-1 0 1,0 0 0,0 1 0,1-1 0,-1 0-1,0 0 1,0 1 0,0-1 0,0-1 0,0-1-7,0 1 1,0 0-1,0-1 1,-1 1-1,1 0 1,-1 0-1,1-1 1,-2-2-1,-2-1-12,0-1-1,0 1 1,0-1 0,-1 1-1,1 1 1,-2-1-1,1 1 1,0 0 0,-1 0-1,0 0 1,0 1-1,-1 0 1,-8-5 0,8 6-23,0 0 1,0 0 0,0 0-1,-1 1 1,1 0 0,0 1-1,-1 0 1,1 0 0,-1 0-1,1 1 1,-1 0 0,0 0-1,-12 3 1,17-2-26,-1 0 1,1 0-1,0 1 0,-1-1 1,1 1-1,0-1 1,0 1-1,0 0 0,0 0 1,0 1-1,1-1 0,-1 0 1,-4 6-1,4-3-4,0 0 1,0-1-1,0 2 1,1-1-1,0 0 0,-1 0 1,-1 12-1,1-3 9,2 0-1,-1 0 1,1 0 0,1 0 0,1 0-1,2 15 1,-2-21-18,0 0 0,0 0 0,1 0-1,0 0 1,1-1 0,0 1 0,0-1 0,0 0 0,1 1 0,0-1 0,8 9 0,-10-14-17,0 0 1,0-1 0,0 1 0,0 0-1,0-1 1,0 0 0,0 1 0,1-1 0,-1 0-1,0 0 1,1 0 0,-1-1 0,1 1-1,-1-1 1,1 1 0,-1-1 0,1 0 0,0 0-1,-1 0 1,1 0 0,-1 0 0,1 0-1,-1-1 1,1 0 0,-1 1 0,1-1 0,3-2-1,3-1 4,-1 0-1,1-1 0,-1 0 1,-1 0-1,1-1 1,8-8-1,3-5 17,-1-1 0,19-29-1,-24 31 1,-13 18-24,1-2 6,0 1 1,1-1-1,-1 1 1,0 0-1,0-1 1,1 1-1,-1 0 1,3-2-1,-4 3-1,1 0-1,-1 0 1,0 0-1,0 0 1,1 0-1,-1 0 1,0-1 0,0 1-1,1 1 1,-1-1-1,0 0 1,0 0-1,1 0 1,-1 0-1,0 0 1,1 0-1,-1 0 1,0 0-1,0 0 1,0 0-1,1 1 1,-1-1-1,7 9 183,43 80 868,-46-80-963,0 0 0,0 0-1,-1 0 1,3 14 0,-4-11-38,-2-12-67,1 1 0,-1 0 0,0-1 0,0 1 0,0-1 0,0 1 0,1-1 0,-1 1-1,0-1 1,1 1 0,-1-1 0,0 1 0,1-1 0,-1 1 0,1-1 0,-1 1 0,1-1 0,-1 0-1,1 1 1,-1-1 0,1 0 0,-1 1 0,1-1 0,-1 0 0,1 0 0,-1 0 0,1 1 0,0-1-1,2 0 156,0 0-1,-1 0 0,1-1 1,0 1-1,-1-1 1,4 0-1,26-10 334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4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10178,'15'17'4249,"5"3"-2465,1-6-63,0 12-481,5-10-312,3 11-512,2 7-136,1-7-160,0 6-32,-6-11-48,-5-4-7,1-7-378,-7-6-591,-6-8-2112,-2-7 1967</inkml:trace>
  <inkml:trace contextRef="#ctx0" brushRef="#br0" timeOffset="1">251 31 8586,'-8'23'3769,"-7"6"-1529,-2 3-383,-6 8-281,-2 2-272,-1-4-688,2-1-240,11-8-272,0-9-56,6-12-464,7-3-680,4-9 720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0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11434,'-8'0'2052,"0"1"-1,0 0 1,1 0-1,-15 4 1,12-1-1099,0-1 1,-18 11 0,5 1-681,-38 30 0,60-44-264,-1 0 1,1 1-1,0-1 1,0 0 0,0 0-1,0 1 1,1-1-1,-1 1 1,0-1 0,0 0-1,1 1 1,-1 0-1,1-1 1,-1 1 0,1-1-1,0 1 1,0-1-1,0 1 1,0 0 0,0-1-1,0 1 1,0 0-1,0-1 1,1 1 0,-1-1-1,0 1 1,1-1-1,0 3 1,2 1-2,-1 0 1,0 0-1,1 0 1,0-1-1,0 1 0,1-1 1,3 5-1,2-1 1,-1-1 1,1 0-1,0 0 0,14 7 1,44 19 31,-8-3 16,-53-27-17,0 1-1,-1-1 1,1 1-1,6 7 0,-11-10-21,-1 0 1,1-1-1,0 1 0,0 0 0,-1 0 0,1 0 0,-1 0 1,1 0-1,-1 0 0,1 0 0,-1 1 0,1-1 0,-1 0 1,0 1-1,0-1 0,0 0 0,0 0 0,0 0-1,0 0 1,-1-1 0,1 1 0,0 0 0,-1 0 0,1 0 0,0-1 0,-1 1 0,1 0 0,-1-1 0,1 1 0,-1 0 0,0-1-1,1 1 1,-1-1 0,1 1 0,-1-1 0,0 1 0,-1 0 0,-3 1 12,1 1 0,-1-1 0,-1 0 0,1-1-1,0 1 1,0-1 0,-1 0 0,-6 0 0,-47 1-1522,47-2 773,8 0 260,3 1 189,0-1 0,0 0-1,0 0 1,0 0 0,0 0 0,0 0 0,0 0-1,0 0 1,0-1 0,0 1 0,0 0 0,0 0-1,0-1 1,0 1 0,-2-1 0,7-6-1121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1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7 9354,'0'-1'365,"-1"1"1,1-1-1,-1 1 0,1-1 0,-1 1 1,1-1-1,-1 1 0,0 0 0,1-1 1,-1 1-1,0 0 0,1 0 1,-1-1-1,0 1 0,1 0 0,-1 0 1,0 0-1,1 0 0,-1 0 0,0 0 1,0 0-1,1 0 0,-2 0 1,-17 6 1222,7-1-291,-10 1-84,-30 11 218,50-17-1400,0 1 0,1 0 0,-1 0 0,0 0 0,1 0 0,-1 0 0,1 0 0,-1 0 0,1 0 1,0 0-1,0 1 0,-1-1 0,1 1 0,0-1 0,0 1 0,0-1 0,0 1 0,1 0 0,-1-1 0,0 1 0,0 2 0,1-1-15,-1-1 0,1 0 0,0 1 0,1-1 1,-1 0-1,0 0 0,1 1 0,-1-1 0,1 0 0,-1 0 1,1 0-1,0 1 0,0-1 0,0 0 0,0 0 1,1-1-1,1 4 0,5 4 9,1-1 0,0-1 1,0 0-1,19 12 0,-22-15-18,4 2 23,0 0 0,15 5 0,5 3 110,-29-14-118,1 1 1,-1 0-1,0 0 1,0-1-1,1 1 0,-1 0 1,0 0-1,0 0 1,0 0-1,2 2 1,-3-2 23,0 0 0,1 0 0,-1 0 0,0 0 1,0 0-1,0 0 0,1-1 0,-1 1 0,0 0 1,0 0-1,0 0 0,-1 0 0,1 1 0,-2 0 108,1-1 1,-1 1-1,0-1 0,0 0 0,0 0 0,0 0 0,0 0 1,-3 1-1,0 0-152,-24 11 23,-25 8-536,50-20 215,0 0 0,0 0 0,0 0 0,0 0 0,0-1 0,0 1 0,0-1 0,0 0 0,0-1 0,0 1 0,0-1 0,0 1 1,0-1-1,0-1 0,-4-1 0,4 2-136,-6-3-709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1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7234,'-7'1'1488,"1"0"280,-1-1 3857,5 3-3767,-1 9-406,2-6-1100,-1 0 0,1 0 0,-6 10 1,-19 42 570,25-54-852,0-1 0,0 1 0,0 0 0,0 0 0,1 0 0,0 0 1,0 0-1,0 0 0,0 0 0,1 0 0,1 5 0,-1 2 80,0-9-130,-1 1 1,0-1 0,1 1-1,-1-1 1,1 0-1,0 1 1,0-1-1,0 0 1,0 0 0,0 1-1,0-1 1,1 0-1,-1 0 1,1 0-1,2 2 1,-3-3-17,1 0 0,0 0 0,0 0-1,0 0 1,0 0 0,1 0 0,-1 0 0,0-1-1,0 1 1,0-1 0,1 0 0,-1 0 0,0 0 0,0 0-1,1 0 1,-1 0 0,3-1 0,-1 0-17,1 0-1,0 0 1,-1-1-1,1 1 1,-1-1 0,1 0-1,-1 0 1,0-1 0,0 0-1,0 1 1,0-1-1,0 0 1,-1-1 0,1 1-1,3-6 1,3-4-140,-2 0 1,1 0-1,9-22 1,-1-9 23,-17 43 130,1 0 1,-1-1-1,1 1 1,-1 0 0,0-1-1,1 1 1,-1 0-1,0-1 1,0-1-1,-1 17 794,2 16-472,0-11-108,1 1-1,7 34 1,-7-42-160,-2-7-96,1 1 1,0-1 0,1 1 0,-1-1-1,1 1 1,0-1 0,1 0-1,-1 0 1,5 6 0,-1-7-1070,3-3 459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2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62 12371,'2'6'1170,"-1"-1"1,0 1-1,0 0 0,0 0 1,-1 0-1,-1 9 1,-5 37 1195,1-21-1355,4-22-875,-2 9 63,2-16-215,0-7-63,3-9-146,5-12-310,2 0-1,21-44 1,-28 66 528,1-1 0,-1 1 0,1 0 0,-1 0 0,1 0 0,4-4 1,-6 8 20,0-1 0,0 0 1,0 0-1,0 0 1,0 0-1,0 1 1,0-1-1,0 0 1,1 1-1,-1-1 0,0 1 1,0-1-1,0 1 1,1 0-1,-1-1 1,0 1-1,0 0 1,1 0-1,-1 0 1,0 0-1,1 0 0,-1 0 1,0 0-1,0 1 1,1-1-1,-1 0 1,2 2-1,-1-1 49,-1 0 1,1 1-1,-1-1 0,0 1 1,0 0-1,1-1 0,-1 1 1,0 0-1,-1-1 0,1 1 0,0 0 1,0 3-1,3 9 274,-1 0-1,-1 0 0,1 22 1,3 19 511,-5-33-541,-1-18-254,0-7-97,3-9-356,24-66-11,-27 75 404,1 1 0,0 0 0,0 0 0,1-1 0,-1 1 0,0 0 0,1 0 0,-1 0 0,1 0 0,0 1 0,0-1 0,-1 0 0,1 1 0,3-2 0,-3 2 10,0 0 1,0 0 0,0 1-1,1-1 1,-1 1 0,0 0-1,0-1 1,1 1-1,-1 0 1,4 1 0,-5-1 0,-1 0 0,1 0 1,-1 0-1,1 0 0,-1 0 1,1 0-1,-1 0 0,0 1 0,1-1 1,-1 0-1,1 0 0,-1 0 1,1 1-1,-1-1 0,0 0 1,1 1-1,-1-1 0,0 0 1,1 1-1,-1-1 0,0 0 0,1 1 1,-1-1-1,0 1 0,0-1 1,0 1-1,1-1 0,-1 1 1,1 15 139,-1-8-53,2 4 36,1 0 0,0-1 0,1 1 0,0-1 0,9 19 0,-10-23-94,-2-5-30,0 0 0,0 0 1,0 0-1,1-1 0,-1 1 1,0 0-1,1-1 0,-1 1 1,1-1-1,-1 1 0,1-1 1,0 0-1,-1 1 0,1-1 1,0 0-1,0 0 0,0-1 1,0 1-1,0 0 0,0 0 1,0-1-1,0 0 0,0 1 1,0-1-1,0 0 0,4 0 1,4-1-14,-1 0 0,1-1 1,-1 0-1,17-6 1,-6 2-3,-13 4 1,1 0 0,-1-1 0,0 0 0,1 0 0,-1 0-1,0-1 1,-1 0 0,1-1 0,-1 1 0,0-1 0,0-1 0,0 1-1,8-12 1,-7 8-3,-1 0-1,-1-1 1,1 0-1,4-14 1,-8 18 15,0 0-1,0 0 1,-1 0-1,0-1 1,0 1 0,-1 0-1,1-1 1,-2-10 0,1 15 5,0 0 0,-1 0 1,1 0-1,-1 1 0,1-1 0,-1 0 1,1 1-1,-1-1 0,0 0 1,0 1-1,0-1 0,0 1 1,0-1-1,0 1 0,0 0 1,-1-1-1,1 1 0,0 0 0,-1 0 1,1 0-1,-1 0 0,1 0 1,-1 0-1,0 0 0,1 1 1,-1-1-1,0 0 0,1 1 1,-4-1-1,2 1 14,0 0-1,0 0 1,1 0 0,-1 0 0,0 0-1,0 0 1,1 1 0,-1 0-1,0-1 1,0 1 0,1 0 0,-1 1-1,1-1 1,-1 0 0,1 1 0,0-1-1,-1 1 1,-2 2 0,0 1 28,1 1 0,-1-1 0,1 1-1,0 0 1,1 0 0,-1 0 0,1 1 0,1-1 0,-1 1 0,1 0 0,0-1 0,0 1 0,1 0 0,0 0 0,0 0 0,1 0 0,0 14 0,2-14-60,0 1 1,0-1 0,1 0 0,-1 0 0,1 0 0,1-1 0,-1 1 0,1-1 0,1 1 0,-1-1-1,1-1 1,0 1 0,0-1 0,1 0 0,-1 0 0,1 0 0,0-1 0,1 0 0,-1 0 0,1 0 0,0-1-1,0 0 1,0 0 0,0-1 0,0 0 0,0 0 0,11 0 0,22-2-772,4-5 338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278 512 9218,'0'0'192,"1"0"-1,-1 0 1,1 0 0,-1 0-1,1 0 1,0 1 0,-1-1 0,1 0-1,-1 0 1,1 0 0,-1-1-1,1 1 1,-1 0 0,1 0-1,-1 0 1,1 0 0,-1 0-1,1-1 1,-1 1 0,1 0 0,-1 0-1,1-1 1,-1 1 0,1 0-1,-1-1 1,0 1 0,1 0-1,-1-1 1,0 1 0,1-1-1,-1 1 1,0-1 0,1 1 0,-1-1-1,0 0 1,2-2 165,-1 1-1,0-1 1,0 0-1,0 0 1,0-3 0,0 1-191,0 1 1,-1-1 0,0 1 0,0-1 0,-1 1 0,1 0 0,-1-1 0,0 1 0,0-1 0,0 1 0,-1 0 0,0 0-1,0 0 1,0 0 0,0 0 0,0 0 0,-1 0 0,-4-5 0,3 5-83,0 0 0,0 0 0,-1 0 0,1 1 0,-1-1 1,0 1-1,0 0 0,0 0 0,0 1 0,0 0 0,-1 0 0,1 0 0,-1 0 0,-6 0 1,6 1-21,-1 0 1,0 1-1,1-1 1,-1 2 0,0-1-1,0 1 1,1 0-1,-1 0 1,1 1-1,-1 0 1,1 0 0,0 0-1,-1 1 1,1 0-1,-10 7 1,9-4-26,1 0 0,-1 1 0,1-1 0,0 1 0,0 1 0,1-1 0,0 1 0,0 0 0,1 0 0,0 1 1,0-1-1,-2 12 0,3-10-14,1-1 0,0 1 1,0-1-1,1 1 1,1 0-1,-1-1 0,2 1 1,-1 0-1,1-1 0,1 1 1,3 13-1,-4-19-18,1 0 0,-1-1 0,1 1 0,0-1 0,0 1 0,0-1 0,0 0 0,0 0 0,1 0 0,-1 0 0,1 0 0,0 0 0,0-1 0,0 1 0,0-1 0,5 2 0,-5-2-4,-1-1-1,1 0 0,0 0 1,0 0-1,0-1 1,0 1-1,0-1 0,0 1 1,1-1-1,-1 0 1,0 0-1,0 0 0,0-1 1,0 1-1,0-1 1,0 0-1,0 0 0,0 0 1,0 0-1,3-2 1,1-2-4,0 1 1,0-1 0,-1-1-1,0 1 1,0-1 0,0 0-1,-1-1 1,0 1 0,0-1-1,0 0 1,3-8-1,3-6-7,-2 0 0,13-39-1,29-172-4,-29 52 61,-16 116-9,-4 53-14,0 11-6,-1 8 10,2 86 207,6 69 243,-3-124-330,3 0 0,15 47 0,-14-60-86,0 0-1,2-1 1,1 0-1,18 27 1,-27-47-63,0 0-1,-1 0 1,2-1-1,-1 1 1,0-1-1,9 7 1,-10-10-202,-1 0 0,0 1 1,1-1-1,-1 0 0,1 0 0,-1 0 1,5 0-1,-4 0-371,-1-1 0,1 0 0,0 0 0,-1 0 0,1 0-1,0-1 1,-1 1 0,6-2 0,16-7-2059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3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 13355,'0'0'150,"0"0"1,0 0-1,0 0 1,0 0 0,0 0-1,0 0 1,0 0-1,0 0 1,0 0-1,0 0 1,0 1-1,0-1 1,0 0-1,-1 0 1,1 0-1,0 0 1,0 0-1,0 0 1,0 0 0,0 0-1,0 0 1,0 0-1,0 1 1,0-1-1,0 0 1,0 0-1,0 0 1,0 0-1,0 0 1,0 0-1,1 0 1,-1 0-1,0 0 1,0 0-1,0 1 1,0-1 0,0 0-1,0 0 1,0 0-1,0 0 1,0 0-1,0 0 1,0 0-1,0 0 1,0 0-1,0 0 1,1 0-1,-25 11 1797,-23 10-652,-77 47 0,120-66-1260,0 1 0,0 0 0,0 1 0,0-1 0,1 1 0,-1 0 0,1-1 0,0 1 0,-3 7-1,5-10-24,0 1 0,0 0-1,1-1 1,-1 1 0,1 0-1,-1 0 1,1 0-1,0-1 1,0 1 0,0 0-1,0 0 1,0 0-1,0-1 1,0 1 0,1 0-1,-1 0 1,0 0 0,1-1-1,0 1 1,-1 0-1,1-1 1,0 1 0,0 0-1,0-1 1,0 1-1,0-1 1,0 0 0,1 1-1,1 1 1,3 1 0,-1 1 0,1-1-1,0-1 1,-1 1 0,1-1 0,1 0 0,10 3 0,48 11 48,-50-14-42,-4 0-240,1 0 0,-1-1-1,1 0 1,-1-1 0,1-1 0,18 0 0,-30 0 190,0 0 1,0 0 0,1 0-1,-1 0 1,0 0 0,0 0 0,0 0-1,0 0 1,0 0 0,0 0-1,0 0 1,0 0 0,0 0 0,0-1-1,0 1 1,1 0 0,-1 0-1,0 0 1,0 0 0,0 0 0,0 0-1,0 0 1,0 0 0,0 0-1,0 0 1,0 0 0,0 0 0,0 0-1,0 0 1,0 0 0,0 0-1,0 0 1,0-1 0,0 1 0,0 0-1,0 0 1,0 0 0,0 0-1,0 0 1,0 0 0,0 0 0,0 0-1,0 0 1,0 0 0,0 0-1,0-1 1,-4-4-952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3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10690,'4'16'4345,"13"-1"-2248,5 1-337,9-2 168,4 1-263,-1-6-673,-2-2-312,-9 1-432,2 0-104,-10-5-280,-2-3-504,4 0 2673,-5-3-1737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4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5 10258,'-51'0'3822,"29"-4"-38,21 4-2523,3-1-106,11 2 375,82 17-959,-77-14-482,-17-4-81,68 17 394,-57-14-317,-1 2 0,1-1 0,11 8 0,-18-9-60,0 0 1,-1 0-1,1 0 1,-1 1-1,0-1 1,4 5-1,-6-6-17,0 1 0,-1-1 0,1 0 0,-1 1 0,1-1 0,-1 1 0,0-1 0,0 1 0,0 0-1,0-1 1,-1 1 0,1 0 0,0 5 0,-1-3 3,-1 0 1,1 0-1,-1 1 0,0-1 0,0 0 1,-1 0-1,-2 5 0,-17 35 98,5-13 5,9-16 99,-14 24-1,17-35-90,1 1 0,-1-1 0,-1 0 0,1 0 1,-1-1-1,0 1 0,-6 4 0,10-8-85,0-1-1,0 1 0,0 0 1,0 0-1,0-1 1,0 1-1,1 0 1,-1 0-1,0 0 1,0 0-1,0 1 1,1-1-28,0-1 0,0 1 0,0-1 1,0 1-1,0-1 0,0 1 1,0-1-1,0 1 0,0-1 0,0 1 1,0-1-1,0 0 0,1 1 1,-1-1-1,0 1 0,0-1 1,0 1-1,1-1 0,-1 0 0,0 1 1,0-1-1,1 0 0,-1 1 1,0-1-1,1 0 0,-1 1 0,1-1 1,-1 0-1,0 0 0,1 1 1,-1-1-1,1 0 0,2 2 7,0-1 0,1 0 0,-1 0-1,0 0 1,0 0 0,1-1 0,-1 1 0,0-1 0,1 0-1,-1 0 1,0 0 0,1 0 0,-1-1 0,4 0-1,8-2 36,26-10 0,-26 8-32,51-13 126,-44 13-1322,41-14 0,-47 11 385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4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12179,'6'11'5065,"0"4"-2721,2 4-639,-1 21-753,-2 1 80,1 7-232,-3 6-264,7 1-296,3-7-48,-2-4-88,0-9-32,1-17-16,-6-2-256,-6-14-1016,2-6-744,-1-7 1087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 9650,'0'1'255,"0"0"1,0 0-1,-1 0 1,1 0-1,0 0 1,0 0-1,-1 0 0,1 0 1,0 0-1,-1 0 1,1 0-1,-1 0 1,1 0-1,-1 0 0,0 0 1,1-1-1,-1 1 1,0 0-1,0 0 0,1-1 1,-1 1-1,-1 0 1,-2 2 224,0-1 0,-1-1 1,1 1-1,-6 1 1,-5 2 463,-61 24 1723,-1 7-1104,70-33-1468,1 0 1,-1 0-1,1 0 1,0 1-1,0-1 0,1 2 1,-1-1-1,1 1 1,0-1-1,-7 9 0,12-12-78,-1 0 0,0 0 0,1 0 0,0 0 0,-1 1 0,1-1 0,0 0 0,-1 0 0,1 0 0,0 1 0,0-1 0,0 0 0,0 0 0,0 1 0,0-1 0,1 0 0,-1 0 0,0 1 0,1-1 0,-1 0 0,1 0 0,-1 0-1,1 0 1,-1 0 0,1 0 0,0 0 0,-1 0 0,1 0 0,0 0 0,0 0 0,1 1 0,5 4 23,-1 0 0,1-1 1,11 7-1,-12-8-17,15 9-73,2 0 0,0-2-1,0 0 1,1-1 0,0-2 0,27 6-1,-23-7 333,6 9-220</inkml:trace>
  <inkml:trace contextRef="#ctx0" brushRef="#br0" timeOffset="1">414 189 12507,'-16'-5'4865,"20"4"-2681,9 4-1208,2-3-215,4-3-25,0 1-432,1-6-272,-1 2-1160,2 1 1544,6 5-656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5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9522,'16'21'4345,"-9"3"-1913,-6 4-751,7 13-81,-3 8-544,8 7-343,-2 7-337,-8-1-80,5 3-104,-4-9-48,-1-6-72,10-11-32,-10-15 64,-3-10-320,8-11-1217,-10-4-1087,10-17 1416</inkml:trace>
  <inkml:trace contextRef="#ctx0" brushRef="#br0" timeOffset="1">40 34 10770,'1'0'156,"10"-5"1819,0 0 1,0 1-1,19-4 1,-27 8-1831,1-1 0,0 1 0,0 0 0,0 0 0,0 0 1,-1 1-1,1-1 0,0 1 0,0 0 0,-1 0 0,1 0 0,0 1 0,-1-1 1,1 1-1,3 2 0,-4-2-95,0 1-1,0-1 1,-1 1 0,1-1 0,-1 1 0,1 0-1,-1 0 1,0 0 0,0 0 0,0 0 0,-1 1-1,1-1 1,-1 1 0,0-1 0,0 1 0,2 5-1,-2 0 22,0 0 0,0 0 0,-1-1 0,0 1 0,-2 16 0,1-18-53,-1-1 0,0 1 0,0 0 0,0-1 0,-1 1 0,0-1 0,0 0 0,-1 0 0,0 0 0,0 0-1,-8 8 1,1-2-39,-1-1 0,-1-1 0,-22 16 0,24-19-561,2 1 1,-12 10-1,6-4-54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6:3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12131,'8'3'1217,"1"0"0,-1-1 1,0 1-1,1-2 1,-1 1-1,13 0 1,-14-2-1006,0 0 1,0 1-1,0 0 1,0 1-1,0-1 1,-1 1 0,1 1-1,0-1 1,11 7-1,-17-7-189,1-1 1,0 0-1,0 1 0,-1-1 0,1 1 0,-1-1 0,1 1 0,-1 0 1,0 0-1,0 0 0,0-1 0,0 1 0,0 0 0,0 0 1,0 1-1,-1-1 0,1 0 0,-1 0 0,1 0 0,-1 0 1,0 0-1,0 1 0,0-1 0,0 0 0,0 0 0,0 0 1,-1 1-1,1-1 0,-1 0 0,0 0 0,1 0 0,-3 3 1,-2 4 57,0 0 0,0 0 0,-1 0 0,-1 0 0,-8 9 0,12-15-15,-11 13 278,14-16-323,0 0 1,-1 1-1,1-1 1,-1 1-1,1-1 0,0 1 1,0-1-1,-1 1 0,1-1 1,0 0-1,0 1 0,0-1 1,-1 1-1,1 0 1,0-1-1,0 1 0,0-1 1,0 1-1,0-1 0,0 1 1,0-1-1,0 1 1,0-1-1,0 1 0,1-1 1,-1 1-1,0 0 0,1 0 34,3-1 191,-3 0-159,110-15 70,-55 7-170,26-8-3197,-72 15 2024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56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82 265 4665,'20'44'6363,"-20"-44"-6235,0 0 0,0 0 1,0 0-1,0 0 0,0 0 0,0 0 1,0 0-1,0-1 0,0 1 0,0 0 1,0 0-1,0 0 0,0 0 0,0 0 1,0 0-1,0 0 0,1 0 1,-1 0-1,0 0 0,0 0 0,0 0 1,0 0-1,0 0 0,0 0 0,0 0 1,0 0-1,0 0 0,1 0 1,-1 0-1,0 0 0,0 0 0,0 0 1,0 0-1,0 0 0,0 0 0,0 0 1,0 0-1,1 0 0,-1 0 1,0 0-1,0 0 0,0 0 0,0 0 1,0 0-1,0 0 0,0 0 0,0 0 1,0 0-1,0 0 0,0 0 1,1 0-1,-1 1 0,0-1 0,0 0 1,0 0-1,0 0 0,0 0 0,0 0 1,0 0-1,0 0 0,0 0 1,0-6 4294,0 1-4477,-2 2 142,1 0 0,0-1 0,-1 1-1,0 0 1,0 0 0,0 0 0,0 0 0,-2-2-1,3 3-69,-1 1-1,1 0 0,0 0 0,0 0 1,0 1-1,-1-1 0,1 0 1,0 0-1,-1 1 0,1-1 0,-1 1 1,1-1-1,-1 1 0,1 0 0,-1-1 1,1 1-1,-1 0 0,1 0 0,-1 0 1,1 0-1,-1 0 0,1 0 0,-1 1 1,-1-1-1,1 1-4,-1 0 0,1-1 1,-1 1-1,1 0 0,-1 0 1,1 0-1,0 1 0,-1-1 1,1 1-1,0-1 0,0 1 0,0 0 1,0-1-1,0 1 0,1 0 1,-1 0-1,1 0 0,-1 1 0,1-1 1,0 0-1,-1 0 0,1 1 1,0-1-1,1 1 0,-1-1 0,0 1 1,1-1-1,-1 6 0,0 7 16,1 1 0,0-1 0,2 0 0,2 16 0,-3-24-24,1 0 0,0 0-1,0 0 1,1 0 0,0-1 0,0 1 0,0-1-1,1 0 1,0 0 0,9 10 0,-12-14-6,0 0 0,1-1 1,0 0-1,-1 1 1,1-1-1,0 0 0,0 0 1,-1 0-1,1 0 1,0 0-1,0 0 0,0 0 1,0-1-1,0 1 1,1-1-1,-1 1 0,0-1 1,0 0-1,0 0 1,0 0-1,0 0 0,1 0 1,-1-1-1,0 1 0,0-1 1,0 1-1,0-1 1,0 0-1,0 1 0,0-1 1,0 0-1,0 0 1,-1-1-1,3 0 0,3-5-34,1 1 0,-1-1 0,0-1 0,-1 1-1,0-1 1,0 0 0,0-1 0,-1 0 0,-1 1-1,6-15 1,-1-2-98,0 0 1,8-45-1,-11 42 32,-2 0 0,0 0-1,-2-1 1,-2 1 0,-4-49 0,4 72 105,-1 1-1,1-1 1,-1 0-1,0 1 1,-1 0-1,1-1 1,-1 1-1,0 0 1,0 0-1,-3-4 1,5 7-2,0 1 0,0 0 0,0 0 0,0 0 1,0-1-1,0 1 0,0 0 0,0 0 0,-1 0 1,1-1-1,0 1 0,0 0 0,0 0 0,0 0 0,-1 0 1,1-1-1,0 1 0,0 0 0,0 0 0,-1 0 1,1 0-1,0 0 0,0 0 0,-1 0 0,1 0 0,0-1 1,0 1-1,0 0 0,-1 0 0,1 0 0,0 0 0,0 0 1,-1 0-1,1 1 0,0-1 0,0 0 0,-1 0 1,1 0-1,0 0 0,0 0 0,0 0 0,-1 0 0,1 0 1,0 0-1,0 1 0,0-1 0,-1 0 0,1 0 1,0 0-1,0 0 0,0 1 0,-1-1 0,-3 15 110,4-14-105,-3 19 98,1 0 0,1-1 0,1 1 0,2 25-1,19 80 287,20 27 24,-32-127-569,1 0 0,1-1-1,28 44 1,-26-51-146,0-6-178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5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 9730,'111'-85'6617,"-101"83"-2960,-2 1-2352,0 2 1863,9 1-2368,0 0-95,5-2-153,7 1-112,3-1-232,-4 0-40,4 0-272,-10-1-224,1 2 1000,-1 2-648,-6 14 152,-3-5 224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57.8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10274,'0'0'5258,"4"1"-3997,46 20 1107,-31-13-1864,0-1 0,20 5 1,-22-7 98,26 12 0,-36-14-444,0 1 0,0-1 0,0 2-1,-1-1 1,11 10 0,-14-11-104,-1-1 0,0 1 0,0 0 0,0 0 0,-1-1 0,1 1 0,-1 0 0,1 1 0,-1-1 0,0 0 0,0 0 0,-1 0 0,1 1 0,-1-1 0,1 0 0,-1 1 0,0-1 0,0 0 0,-1 1 0,0 2 0,-1 5 24,0-1 0,-1 0 0,0 0 0,-9 17 0,-12 14 208,17-29-84,-12 23 0,18-34-190,1 0-1,0 0 1,-1 0 0,1 0 0,0 0-1,0-1 1,0 1 0,-1 0-1,1 0 1,0 0 0,0 0-1,0 0 1,0 0 0,0 0 0,1 0-1,-1 0 1,0 0 0,0-1-1,1 1 1,-1 0 0,1 2 0,0-2 2,0 0 0,0-1 0,0 1 0,0 0 0,0 0 0,0 0 0,0-1 0,0 1 1,0-1-1,1 1 0,-1-1 0,0 1 0,3 0 0,3 0 36,1 0 1,0 0-1,-1-1 0,10-1 1,-12 1-33,13-1 40,20-5 1,-24 4 81,0 0 0,30-1 1,-41 4-89,0-1 0,0 1 1,1-1-1,-1 1 0,0 0 1,0 0-1,-1 0 0,1 1 1,4 2-1,12 7 490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58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14419,'0'1'535,"-1"1"0,1-1-1,0 1 1,0-1 0,0 1 0,0-1-1,0 1 1,0-1 0,0 0 0,0 1 0,1-1-1,-1 1 1,1 1 0,0-2-314,0 1 0,-1-1 0,1 1 0,0-1 0,1 1 0,-1-1 0,0 0 0,0 1 0,3 1 0,2 0-277,-1 1 0,1-1 1,1 0-1,10 4 0,-10-4 711,89 26 203,-10-4-559,-81-23-263,0 0 0,0 0 0,0 0 0,0 1-1,0 0 1,4 4 0,-7-6-22,-1 0 0,0 0 1,0 0-1,0 0 0,0 0 0,-1 0 0,1 0 1,0 0-1,0 1 0,-1-1 0,1 0 1,0 0-1,-1 1 0,1-1 0,-1 1 0,0-1 1,0 0-1,1 1 0,-1-1 0,0 1 1,0-1-1,0 1 0,0-1 0,-1 0 0,1 1 1,0-1-1,-1 1 0,0 1 0,0 1 17,-1-1 0,0 0-1,0 0 1,0 0 0,0-1 0,0 1-1,0 0 1,-4 3 0,-25 17 153,14-11-89,-32 23 31,-62 34 0,101-64-182,-28 19-409,34-22 271,0 1 0,0 0 0,1 1 0,-1-1 0,1 1 0,-6 7 0,9-11 161,0 1-1,0-1 0,-1 1 1,1-1-1,0 1 0,0-1 0,0 1 1,0-1-1,0 1 0,0 0 1,0-1-1,0 1 0,0-1 0,0 1 1,0 0-1,0-1 0,0 1 1,0-1-1,0 1 0,0-1 1,1 1-1,-1 0 0,0-1 0,0 1 1,1-1-1,-1 1 0,0-1 1,1 0-1,-1 1 0,1-1 0,-1 1 1,1-1-1,-1 0 0,1 1 1,-1-1-1,1 0 0,-1 1 0,1-1 1,0 0-1,16 7-1166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58.6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0 10026,'-21'21'5225,"-6"2"-2664,-2-1-1505,0 1 512,0-2-391,3 0-297,-3-4-296,7-5-800,5-3-392,8-4 464,9 0-480,11 0-361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7:03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287 138 5689,'0'0'330,"1"0"0,-1 1-1,1-1 1,-1 0 0,1 0-1,0 0 1,-1 0 0,1 1-1,-1-1 1,1 0 0,0 0-1,-1 0 1,1 0 0,-1 0-1,1-1 1,0 1 0,-1 0 0,1 0-1,-1 0 1,1 0 0,-1-1-1,1 1 1,-1 0 0,1-1-1,-1 1 1,1 0 0,-1-1-1,1 1 1,-1 0 0,1-1-1,0 0 1,-1-1 253,1 0 0,0 0 1,-1 0-1,0 0 0,1 0 0,-1 0 0,0-4 0,1-2-1155,-2-18 1259,0 18-563,0 3-46,1 0-1,-1 0 1,0 0 0,-2-6 0,2 9-40,0 0 0,0 0 0,0 0 0,0 0 0,0 0 0,0 0 0,-1 1 0,1-1 0,-1 1 0,1-1 0,-1 1 1,0-1-1,1 1 0,-1 0 0,-3-2 0,-1 0 12,0 1 0,0 0 0,0 0 0,-1 1 0,1 0-1,-1 0 1,1 0 0,0 1 0,-1 0 0,1 0 0,-1 1 0,1 0 0,0 0 0,-1 0 0,1 1 0,0 0 0,-7 2 0,1 2-22,-1 0 1,1 0-1,1 1 0,-1 0 0,1 1 1,1 0-1,-12 12 0,16-15-15,0 2-1,1-1 1,0 1 0,0-1-1,0 1 1,1 1-1,-7 14 1,10-19-11,0 0 0,0 0 1,0 0-1,1 0 0,-1 0 0,1 0 0,-1 0 1,1 1-1,0-1 0,0 0 0,1 0 0,-1 0 1,1 0-1,-1 0 0,1 0 0,0 0 0,0 0 0,0 0 1,1 0-1,-1 0 0,1 0 0,0-1 0,3 6 1,-1-5-2,0 1 1,0-1 0,0 0-1,0 0 1,1 0-1,-1 0 1,1-1 0,0 0-1,0 0 1,-1 0-1,10 2 1,4 0 5,35 2 0,-48-6-6,17 2 12,-1-2-1,0-1 1,1-1-1,-1 0 1,29-8-1,-41 8-1,-4 0 33,-7 3 17,-21 8 38,11-2-71,1 0 1,0 1 0,0 0 0,1 1-1,0 0 1,0 0 0,1 1 0,0 0-1,1 1 1,-7 12 0,13-21-5,0 1 0,1 0 0,-1-1 0,1 1 0,0 0 0,0 0 0,0 0 0,0 0 0,1 0 0,-1 0 0,1 0 0,0 0 0,0 0 0,0 0 0,1 6 0,-1-7-8,1 0 1,0 0-1,0 0 1,0 0-1,0 0 1,0 0-1,0 0 1,0 0-1,1 0 1,-1 0-1,1 0 1,-1-1-1,1 1 1,0-1-1,0 1 1,0-1-1,0 0 1,-1 0-1,2 1 1,-1-2-1,3 2 1,5 2 46,0-1 1,0-1-1,1 0 1,-1 0-1,1-1 1,-1-1-1,1 0 1,-1 0-1,1-1 1,-1 0-1,1-1 1,-1 0-1,0 0 1,0-1-1,12-5 1,44-19-382,-36 13-307,-26 13 551,1 0 0,-1 0 0,1 1-1,7 0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7:06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49 4041,'3'2'726,"0"-1"0,-1 0 0,1 0 0,0 0 0,0 0 0,1-1 0,-1 1 0,0-1 0,0 0 0,0 1 0,0-2 0,0 1 0,0 0 0,6-2 0,-5 1-134,0 0 0,0-1-1,-1 1 1,1-1 0,0 0 0,4-4-1,-8 6-496,1 0-1,-1 0 0,0-1 1,1 1-1,-1 0 0,0-1 1,0 1-1,1 0 0,-1-1 0,0 1 1,0 0-1,0-1 0,1 1 1,-1 0-1,0-1 0,0 1 1,0-1-1,0 1 0,0 0 0,0-1 1,0 1-1,0-1 0,0 0-53,0 0 0,0 1 0,-1-1-1,1 1 1,0-1 0,-1 0 0,1 1-1,0-1 1,-1 1 0,1-1 0,-1 1-1,1-1 1,-1 1 0,1 0 0,-1-1-1,1 1 1,-1-1 0,1 1 0,-1 0-1,0-1 1,-9-3-16,1 0 0,-1 1 0,0 1-1,0-1 1,0 1 0,0 1 0,-15-1 0,22 2-21,0 1-1,0-1 1,0 0 0,0 1 0,0 0 0,0 0 0,0 0 0,1 0 0,-1 0-1,0 1 1,0-1 0,1 1 0,-1 0 0,1-1 0,0 1 0,-1 0-1,1 1 1,0-1 0,0 0 0,0 1 0,0-1 0,1 1 0,-3 4-1,1 0 12,0-1-1,1 1 0,-1 0 0,1 0 0,1 0 0,0 1 1,0-1-1,0 8 0,0-9 1,1 0-1,1 0 1,-1 0 0,1 1 0,0-1-1,1 0 1,-1 0 0,1 0 0,5 8 0,-5-9-7,0-1 0,1 0 0,0-1 0,0 1 1,0 0-1,0-1 0,1 0 0,-1 0 0,1 0 1,0 0-1,0 0 0,0-1 0,5 3 1,-1-2 4,1 0 0,-1-1 0,1 1 0,-1-2 1,1 1-1,14-1 0,-2 0 33,34-4 0,-44 1-21,1-1 1,15-4 0,-27 7-22,1 0 0,0-1 0,-1 1 0,1 0 1,0 0-1,0-1 0,-1 1 0,1 0 0,0-1 0,-1 1 0,1-1 0,-1 1 1,2-1-1,-2 0-2,0 1 0,0 0 0,0 0 0,0 0 1,0 0-1,0-1 0,0 1 0,0 0 0,0 0 0,0 0 1,0 0-1,0 0 0,-1-1 0,1 1 0,0 0 0,0 0 1,0 0-1,0 0 0,0 0 0,0-1 0,0 1 0,0 0 0,0 0 1,-1 0-1,1 0 0,0 0 0,0 0 0,0 0 0,0 0 1,0 0-1,0 0 0,-1-1 0,1 1 0,0 0 0,0 0 1,0 0-1,-1 0 0,-1 0 10,0-1 1,0 1 0,0-1-1,0 1 1,0 0-1,0 0 1,0 0-1,0 0 1,-2 0-1,-8 3 19,1 0 0,0 1 1,0 0-1,0 1 0,0 0 0,1 1 0,0 0 0,0 1 0,-17 14 0,25-19 2,-1 0-1,1 1 0,0 0 1,0-1-1,0 1 1,0 0-1,0 0 1,1 0-1,-1 0 1,1 0-1,0 0 1,-1 5-1,1-7-6,1 1 0,0 0 0,0 0 0,0 0 0,0-1 0,0 1-1,0 0 1,0 0 0,0 0 0,1 0 0,-1-1 0,1 1 0,-1 0-1,1-1 1,0 1 0,0 0 0,0-1 0,0 1 0,0-1 0,0 1 0,0-1-1,0 1 1,0-1 0,1 0 0,1 2 0,3 1 21,0 0 0,0-1-1,1 0 1,-1 0 0,1 0 0,-1 0 0,1-1-1,0-1 1,0 1 0,0-1 0,0 0 0,10 0-1,8-1 51,0-2 0,31-5 0,-9 0 132,-18 1 1021,2-6-598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18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8162,'-49'59'4545,"42"-52"-3174,1 0 348,7-5-864,3 1-195,1 3 91,0 0 1,0 0-1,0 1 1,-1 0-1,0 0 1,4 10-1,16 49 1130,-19-50-1451,18 64 739,-9-24-610,-13-56-507,-1-3-60,1-8-78,-1 2 65,2-9-13,0 0-1,2 1 1,5-22-1,-7 35 29,0-4-11,0 0-1,1 0 0,1 0 1,-1 0-1,1 1 0,1-1 1,-1 1-1,1 0 0,0 0 0,1 1 1,0-1-1,0 1 0,10-7 1,-12 10 17,0 0 0,0 1 0,1-1 0,-1 1 0,1 0 1,0 1-1,0-1 0,-1 1 0,1 0 0,0 0 0,0 0 1,0 1-1,0 0 0,0 0 0,0 0 0,0 0 0,0 1 0,0 0 1,0 0-1,0 0 0,0 1 0,7 3 0,-3 0 26,1 0 0,-1 0 0,0 1-1,-1 1 1,12 10 0,-5-2 84,21 26 0,-30-33 32,-1 0-1,8 16 1,-11-19-111,1 0-1,0 0 1,-1-1-1,2 1 1,-1 0-1,0-1 1,6 5-1,-9-9-28,0 0-1,0 0 1,0 0-1,0 0 0,0 0 1,1 0-1,-1 0 0,0 1 1,0-1-1,0 0 0,0 0 1,0 0-1,0 0 0,1 0 1,-1 0-1,0 0 0,0 0 1,0 0-1,0 0 0,1 0 1,-1 0-1,0 0 0,0 0 1,0 0-1,0 0 1,1 0-1,-1 0 0,0 0 1,0 0-1,0 0 0,0 0 1,0 0-1,1-1 0,-1 1 1,0 0-1,0 0 0,0 0 1,4-7 2,-2-11-36,0-2-11,1 1 0,6-28 0,-6 38 26,0-1 0,1 1 0,0 0 0,0 0-1,0 0 1,12-14 0,-15 21 18,-1 1-1,1 0 1,0 0-1,1 0 1,-1-1-1,0 1 1,0 0-1,0 1 1,1-1-1,-1 0 1,0 0-1,1 0 1,-1 1-1,0-1 1,1 1-1,-1-1 0,1 1 1,-1 0-1,1-1 1,-1 1-1,3 0 1,-1 0 8,-1 1 0,0 0 1,0-1-1,0 1 0,0 0 0,0 0 1,0 0-1,0 0 0,0 0 0,0 1 1,0-1-1,-1 1 0,1-1 0,2 3 0,4 6 100,-1-1 0,-1 2-1,1-1 1,-1 1-1,8 21 1,-7-16-306,17 30 1,-23-46 160,-1 1-1,0-1 0,0 1 1,1-1-1,-1 1 1,0-1-1,1 0 1,-1 1-1,1-1 1,-1 0-1,1 1 0,-1-1 1,0 0-1,1 0 1,-1 1-1,1-1 1,-1 0-1,1 0 0,-1 0 1,1 0-1,-1 0 1,1 0-1,-1 0 1,1 0-1,0 0 0,1 0-52,0 0-1,-1-1 1,0 0-1,1 1 1,-1-1-1,1 0 1,-1 1-1,2-3 1,12-7-977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19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10794,'3'-16'5634,"0"16"-2882,-3 8-1608,-1 23 601,1 9-353,3 15-184,2 6-216,1 13-431,10 1-129,-1-4-136,1-5-8,5-13-488,1-11-336,2-16 448,2-12-320,5-17-273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5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64 196 10482,'51'-17'6368,"-40"12"-5421,-1 0 0,17-11 0,-22 13-864,-1 0-1,1-1 0,-1 1 0,0-1 0,-1 1 1,1-1-1,-1 0 0,1-1 0,-1 1 1,0-1-1,-1 1 0,1-1 0,-1 0 0,0 0 1,0 0-1,-1 0 0,3-10 0,-4 13-72,0 0-1,0 0 1,0 0 0,0 0-1,0 0 1,-1 0-1,1 0 1,-1 0-1,1 0 1,-1 1 0,0-1-1,0 0 1,1 0-1,-1 0 1,0 1 0,-1-1-1,1 1 1,0-1-1,0 1 1,-1-1 0,1 1-1,-1 0 1,1-1-1,-1 1 1,0 0-1,1 0 1,-3-1 0,-3-1 9,-1 0 0,1 0 0,-1 0 1,0 1-1,-8-1 0,11 2-12,-1 0-1,1 1 0,0-1 1,-1 1-1,1 0 1,0 1-1,-1-1 0,1 1 1,0 0-1,0 1 1,-10 3-1,11-4 0,0 1 0,1 0 0,-1 1 0,1-1 0,-1 1 0,1-1 0,0 1 0,0 0 0,0 1 0,0-1 0,1 0 0,-1 1-1,1-1 1,0 1 0,-3 7 0,1-1 15,1 0 0,0 1 0,1-1 0,0 1 0,1 0 0,0-1-1,2 22 1,-1-18-3,2 0 0,0 0 0,1 0 0,0 0 0,9 21 0,-10-30-17,0-1 0,0 1 0,1 0 1,-1-1-1,1 0 0,0 0 0,0 0 0,1 0 0,-1 0 0,1-1 0,-1 1 1,1-1-1,0 0 0,1 0 0,-1 0 0,0-1 0,1 0 0,8 4 0,-8-5-82,1 0 0,0 0 0,0-1 0,0 1 0,-1-1 0,1-1 0,0 1 0,0-1 0,0 0 0,-1 0 0,1 0 0,5-3 0,-3 1-409,0-1 1,0 0 0,-1 0 0,0 0-1,0-1 1,0 0 0,10-10 0,13-20-1058,-30 35 1537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19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1 204 10490,'6'-6'1010,"-4"3"-261,1 0 0,-1 0 1,1 0-1,5-3 1,-8 6-713,0 0 0,0 0-1,0 0 1,0 0 0,0 0 0,1 0 0,-1 0 0,0 0 0,0 0 0,0 0-1,0 0 1,0 0 0,0 0 0,0 0 0,1 0 0,-1 0 0,0 0 0,0 0-1,0 0 1,0 0 0,0 0 0,0 0 0,0 0 0,1 0 0,-1 0 0,0 0-1,0 0 1,0 0 0,0 0 0,0 0 0,0 0 0,0 0 0,0 0 0,0 0-1,1 1 1,-1-1 0,0 0 0,0 0 0,0 0 0,0 0 0,0 0 0,0 0-1,0 0 1,0 0 0,0 1 0,0-1 0,0 0 0,-1 14 1585,1-10-1370,-1-1 1,1 1 0,0-1-1,0 1 1,0 0 0,1-1-1,-1 1 1,1 0 0,0-1-1,0 1 1,0-1 0,1 0-1,-1 1 1,1-1 0,0 0 0,0 0-1,0 0 1,0 0 0,5 5-1,-5-6-156,0 0 0,0 0-1,0-1 1,0 1 0,1-1-1,-1 1 1,0-1 0,1 0-1,-1 0 1,1 0 0,0 0-1,-1 0 1,1-1 0,0 1-1,-1-1 1,1 0 0,0 0-1,0 0 1,-1 0 0,1 0-1,0-1 1,0 1 0,-1-1-1,1 1 1,0-1 0,-1 0-1,4-2 1,0 0-56,-1-1 1,0 1-1,0-1 1,0 0-1,0 0 0,0-1 1,-1 1-1,0-1 1,0 0-1,0 0 1,4-9-1,-3 4-14,0-1 0,0 1 0,-1-1 0,0 0 0,3-17 0,-6 21-17,0-1 0,0 1 0,-1-1 0,0 1 0,-1-1 0,1 1 0,-1-1 0,-1 1 0,1 0 0,-4-8 0,5 12-4,-2 0-1,1 0 1,0 1 0,0-1-1,-1 0 1,0 1-1,1-1 1,-1 1-1,0-1 1,0 1-1,-1 0 1,1 0-1,0 0 1,-1 0-1,1 0 1,-1 1-1,0-1 1,1 1 0,-1-1-1,0 1 1,0 0-1,0 0 1,0 1-1,0-1 1,0 0-1,-5 1 1,5 0-57,0 0 0,0 0 0,0 0 0,0 1 0,0 0 0,0-1 0,0 1 0,0 0 0,0 0-1,1 1 1,-1-1 0,0 0 0,1 1 0,-1 0 0,1 0 0,-1 0 0,1 0 0,0 0 0,0 0 0,0 0 0,0 1 0,0-1 0,0 1 0,1-1 0,-3 6 0,3-5-81,0-1 0,0 1 0,1 0 1,-1-1-1,1 1 0,-1 0 0,1-1 0,0 1 1,0 0-1,0-1 0,0 1 0,1 0 0,-1-1 1,1 1-1,-1 0 0,1-1 0,0 1 0,0-1 1,0 1-1,1-1 0,-1 0 0,0 1 0,1-1 1,0 0-1,-1 0 0,1 0 0,0 0 0,0 0 1,4 2-1,18 11-1800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19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0 287 8538,'11'2'1727,"0"-1"1,0 0-1,15-1 1,-22-1-1440,0 1 1,0-1 0,0 0 0,0 0 0,0 0 0,-1-1 0,1 1-1,0-1 1,-1 0 0,0 0 0,1 0 0,5-5 0,-2 0-45,-1 0 0,1-1 1,-1 0-1,-1 0 0,1 0 1,-1-1-1,-1 1 0,1-1 0,-2 0 1,1-1-1,-1 1 0,-1-1 1,1 1-1,-2-1 0,1 0 0,-1 0 1,-1 1-1,0-1 0,0 0 1,-1 0-1,-3-15 0,3 22-193,0-1 0,0 1 0,-1 0 0,1 0 1,0-1-1,-1 1 0,0 0 0,0 1 0,0-1 0,0 0 0,-1 0 0,1 1 0,-1 0 0,-2-3 0,3 4-21,0 0 1,1 0-1,-1 0 0,0 0 0,0 0 1,0 1-1,0-1 0,0 1 0,0-1 1,0 1-1,0 0 0,0 0 0,0 0 1,0 0-1,0 0 0,0 0 0,0 0 1,0 1-1,0-1 0,0 1 0,0 0 1,0-1-1,1 1 0,-1 0 0,-3 2 1,2-1-3,0 0 1,0 1 0,0 0-1,1-1 1,-1 1 0,0 0-1,1 0 1,0 0-1,0 1 1,0-1 0,0 0-1,1 1 1,-1-1 0,1 1-1,-2 6 1,0 3 18,1 0 0,0 1-1,0 14 1,2-6 21,1 0 0,0 1 0,2-1 0,1 0 0,0-1 0,10 26 0,54 123 620,-47-120-430,0-7-9,15 42 209,-33-76-391,0 1 0,-1 0 0,0 0 0,0 0 0,-1 0 0,0 18 0,-1-24-61,0 0-1,-1 1 1,0-1 0,0 0 0,0 1 0,0-1-1,0 0 1,-1 0 0,0 0 0,0 0-1,-4 6 1,5-8-49,-1 0 0,0-1 0,1 1 0,-1-1 0,0 1 0,0-1 0,0 0 0,0 0 0,0 0 0,0 0 0,0 0 0,0 0 0,-1 0 0,1-1 0,0 1 0,-1-1-1,1 1 1,0-1 0,0 0 0,-1 0 0,1 0 0,0-1 0,-1 1 0,-2-1 0,-11-3-216,0 0 1,-17-8-1,-1-3-485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7954,'10'1'1988,"-1"1"0,1 0 1,-1 0-1,13 6 0,18 4 1664,-36-11-3381,0 0-1,0 1 0,0-1 0,-1 1 1,1-1-1,0 1 0,-1 0 1,1 1-1,-1-1 0,1 0 0,-1 1 1,4 4-1,-5-5-205,-1 0 0,0-1 0,1 1 0,-1 0 0,0 0-1,0 0 1,0 0 0,0 1 0,-1-1 0,1 0 0,-1 0 0,1 1 0,-1-1 0,0 0 0,1 0 0,-1 1 0,-1-1-1,1 0 1,0 1 0,0-1 0,-1 0 0,1 0 0,-2 3 0,-1 3 22,-1-1 0,-6 12 0,7-15-53,0 0 0,1 0 0,0 0 0,0 0 0,0 1 0,0-1 0,1 1 0,-1-1 0,1 1 0,0 5 0,1-9-25,0 0 0,0 0 0,0 0 0,0-1 1,0 1-1,0 0 0,1 0 0,-1-1 0,0 1 0,0 0 1,1-1-1,-1 1 0,1 0 0,-1-1 0,0 1 0,1 0 1,0-1-1,-1 1 0,1-1 0,-1 1 0,2 0 0,-1 0 8,1 0-1,0 0 1,0-1-1,0 1 1,-1 0 0,1-1-1,0 1 1,3-1-1,2 1 22,0-1 0,0 0 0,0 0 0,7-2 0,21-4-512,54-15 0,-87 21 427,8-5-781,-10 4 781,0 1 0,-1 0 0,1-1 0,0 1-1,0-1 1,-1 1 0,1 0 0,0-1 0,0 1 0,-1 0 0,1-1 0,0 1 0,-1 0 0,1 0 0,-1-1-1,1 1 1,0 0 0,-1 0 0,1 0 0,-1-1 0,1 1 0,-1 0 0,1 0 0,0 0 0,-2 0 0,-18-9-1127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0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10602,'-11'15'5185,"-7"20"-2880,-1 10-1417,-1 16 392,3 8-167,5 14-233,6 5-168,14 2-328,10 2-104,14-7-104,10-1-24,12-7-240,6-5-304,4-7 336,9-6-224,4-6-168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21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54 8954,'-83'-47'4685,"66"40"-2993,17 7-1660,0 0 1,0 0 0,0 0-1,-1 0 1,1 0 0,0 0-1,0 0 1,0 0 0,0 0-1,0 0 1,-1 0 0,1 1-1,0-1 1,0 0 0,0 0-1,0 0 1,0 0 0,-1 0-1,1 0 1,0 0 0,0 0-1,0 1 1,0-1 0,0 0 0,0 0-1,0 0 1,0 0 0,-1 0-1,1 1 1,0-1 0,0 0-1,0 0 1,0 0 0,0 0-1,0 0 1,0 1 0,-1 7 541,1-1 1,0 1 0,0 0-1,1 0 1,0-1 0,4 13-1,-2-4-35,0 3 101,4 21 766,16 58 0,-24-101-1401,0-1 1,1 0-1,-1 1 0,0-1 0,1 0 0,0 1 1,0-1-1,1-6 0,-1-10 0,0 2-5,-1 6-4,1 0 1,1 0 0,0-1 0,4-19 0,-3 24-1,1 1-1,-1-1 1,2 0-1,4-8 0,-7 14 6,0 0 0,0 0-1,0 0 1,1 0-1,-1 0 1,1 1 0,-1-1-1,1 0 1,0 1-1,-1-1 1,1 1 0,0 0-1,0-1 1,0 1 0,0 0-1,0 0 1,0 1-1,1-1 1,1-1 0,-2 3 10,0-1 1,0 0-1,0 0 1,-1 1 0,1-1-1,0 1 1,-1-1 0,1 1-1,0 0 1,-1 0-1,1-1 1,-1 1 0,1 0-1,-1 1 1,1-1-1,-1 0 1,0 0 0,0 0-1,1 1 1,-1-1 0,0 1-1,0-1 1,1 3-1,2 4 95,0 0 0,0 0-1,3 11 1,-2-3 156,-1 1 0,-1-1 0,0 1 0,-1 0 0,-1 25 0,0-34-51,1-8-85,2-10-43,0 0-88,3-3-4,1 1-1,0-1 0,15-17 1,-14 19 3,-4 4 3,1 0-1,0 1 1,0 0 0,1 0-1,0 0 1,0 1 0,0 0-1,1 1 1,0-1 0,11-4-1,-15 8 11,1-1-1,-1 1 0,1 0 1,-1 0-1,1 1 0,-1-1 0,1 1 1,0 0-1,-1 0 0,1 1 1,-1-1-1,1 1 0,-1 0 1,1 0-1,-1 1 0,0-1 1,1 1-1,-1 0 0,7 4 0,-6-2 26,0-1 0,0 1 0,0 1-1,0-1 1,-1 1 0,0 0-1,0 0 1,0 0 0,5 9-1,-1 2-63,-1 0 0,5 19-1,-4-11-493,2-5-225,-10-18 688,1 0 0,0 0 0,0-1 0,-1 1 0,1 0 0,0-1 0,0 1 0,0 0 0,0-1 0,-1 1 0,1-1 0,0 1 0,0-1 0,0 0 0,2 1 0,5 0-1019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 5305,'-10'-2'3273,"1"0"560,2 1-1329,6-1-391,-1 1-249,1 1-688,-1 0-288,2 0-335,19 6-33,23 2-144,51 2-80,-48-14-136,-1 3-48,-15-4-40,-8 0-104,-10 7-1008,-3-2-817,-6 3 1105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1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9682,'3'2'4417,"3"11"-1872,-4 11-881,3 13 0,-4 14-559,-2 4-353,-3-4-376,9-1-80,-2-10-120,10-4-32,7-14-680,-8-4-576,-3-13-3225,2-2 2808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1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13 12995,'-14'-13'9042,"15"13"-8230,0 0-308,35 7-129,40 14 1,-62-17-272,26 13-1,-36-15-84,0 0-1,0 1 0,0-1 1,0 1-1,-1 0 0,1 1 0,-1-1 1,4 6-1,-5-7-8,0 1 1,-1-1-1,1 1 1,-1 0-1,0-1 1,1 1 0,-1 0-1,-1 0 1,1 0-1,0 0 1,-1 0-1,1 5 1,-1-3 7,-1 0 0,1 0 0,-1 0 0,0 0 0,-1 0 1,1 0-1,-3 5 0,-3 4 68,0 1 1,-1-1-1,-17 21 1,17-25 66,0-1 0,0 0 0,-1 0-1,0-1 1,0 0 0,-1-1 0,-19 12 0,29-18 279,4-1-339,6 0-82,141-25 236,14-3-1362,-155 26 269,-5 0 262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11843,'2'0'507,"1"1"0,-1-1 0,0 0 0,0 1 0,0-1 0,1 1 0,-1 0 0,0 0 0,0 0 0,0 0 0,0 0 0,0 0 0,2 2 0,2 3-219,0-1 0,8 10 0,-6-5 491,90 83 1644,-66-66-2009,-2 1 1,44 54 0,-59-62-325,-2 1 1,0-1-1,-1 2 1,-2 0-1,0 0 1,-1 1 0,-1 0-1,-1 0 1,-2 1-1,0 0 1,-1 0 0,0 39-1,-4-30 15,-2 0 1,-1 0-1,-2-1 0,-1 1 0,-1-1 0,-2 0 1,-1-1-1,-24 51 0,23-64-61,0 0 1,-1-1-1,0 0 0,-2-1 1,0-1-1,0 0 0,-24 18 1,7-8-1434,31-25 1353,0 0 0,0 0 0,0 0-1,0 0 1,0 0 0,0 0-1,0 0 1,0 0 0,0 0 0,0 0-1,-1 1 1,1-1 0,0 0-1,0 0 1,0 0 0,0 0 0,0 0-1,0 0 1,0 0 0,0 0-1,0 0 1,0 0 0,0 0 0,0 1-1,0-1 1,0 0 0,0 0-1,0 0 1,0 0 0,0 0 0,0 0-1,0 0 1,0 0 0,0 0-1,0 0 1,0 1 0,0-1 0,1 0-1,-1 0 1,0 0 0,0 0-1,0 0 1,0 0 0,0 0 0,0 0-1,0 0 1,0 0 0,0 0-1,0 0 1,0 0 0,0 0 0,0 0-1,1 0 1,-1 0 0,0 0 0,0 0-1,0 0 1,0 0 0,0 0-1,0 0 1,0 0 0,0 0 0,0 0-1,1 0 1,7 1-883,-6-1 534,23 2-698</inkml:trace>
  <inkml:trace contextRef="#ctx0" brushRef="#br0" timeOffset="1">827 726 12323,'-72'51'4833,"70"-51"-2945,0-1-736,14-3-263,2 4 95,18 0-192,10 5-240,13-3-320,-4-2-56,1-7-72,-9-1-8,-14-1 8,-9 1-368,-20 1-1096,-8-4 952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2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11554,'-11'3'4793,"11"23"-2144,4 3-889,0 8-95,-4 7-201,4 4-664,0 2-256,-1-4-240,8-2-55,-3-15-105,5-2-24,2-6-184,-4-8-281,2-3-983,4-9-408,9-10 968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6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3865,'6'6'1318,"0"0"1,0 1 0,0 0-1,8 15 1,14 30 2979,-18-28-2639,-8-19-1308,0 0-1,1 1 1,3 6-1,1-2 29,-3-5-163,-1 0 0,0 0-1,0 1 1,2 5 0,-2-5-49,2 5 68,-5-11-209,0 0 0,1 1 0,-1-1-1,0 0 1,0 0 0,0 0-1,0 1 1,0-1 0,0 0-1,0 1 1,0-1 0,0 0-1,0 0 1,0 1 0,0-1-1,0 0 1,0 0 0,0 1 0,0-1-1,0 0 1,0 0 0,0 1-1,0-1 1,0 0 0,0 0-1,-1 1 1,-5-9 1278,1-11-1285,1 0-1,1-1 0,-2-31 1,5 46-20,0 0 1,0 0-1,1 0 1,-1 1-1,1-1 1,0 0-1,4-8 1,0-5-4,0-3-98,-4 12 118,1-1 0,1 1 1,0 0-1,0 0 0,5-10 1,-8 17-74,1 1 0,0-1 1,0 1-1,0-1 0,0 1 1,1 0-1,-1-1 1,0 1-1,0 0 0,1 0 1,-1 0-1,1 0 0,-1 0 1,1 0-1,-1 0 0,1 1 1,-1-1-1,1 0 0,0 1 1,0-1-1,-1 1 1,1 0-1,0 0 0,0 0 1,-1 0-1,1 0 0,0 0 1,0 0-1,-1 0 0,1 0 1,0 1-1,-1-1 1,4 2-1,-4-1-110,1-1-1,-1 1 1,1 0-1,-1 0 1,1-1 0,-1 1-1,0 0 1,1 1 0,1 1-1,19 22-845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5:32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69 13203,'-2'-5'1059,"0"1"1,-1-1 0,0 1-1,0-1 1,0 1-1,-7-6 1,6 7-786,1 0 0,-1 0 0,0 0 0,0 1 0,0-1-1,0 1 1,-1 0 0,1 0 0,-1 1 0,1-1 0,-1 1 0,-7-1 0,5 1-95,0 0 1,0 1-1,0 0 0,0 0 0,0 1 0,0-1 0,-12 4 1,16-3-148,-1 0 1,1 1 0,-1-1-1,1 1 1,0 0 0,-1 0 0,1 0-1,0 0 1,0 1 0,1-1 0,-1 1-1,0-1 1,1 1 0,0 0-1,-1 0 1,-2 7 0,0 0 12,1 0 0,0 1 0,1 0 0,0 0-1,1 0 1,0 0 0,-1 15 0,2-5 43,1 1-1,5 40 0,-2-46-6,1 0 0,0 0-1,13 30 1,-14-40-59,0 0-1,1 0 0,0-1 1,0 1-1,0-1 0,1 0 1,-1 0-1,1-1 1,1 1-1,-1-1 0,1 0 1,-1-1-1,1 1 1,0-1-1,11 4 0,-4-2-17,1-1 0,0 0 0,0-1 0,0 0 0,1-1 0,17 0 0,-13-2-257,-2 1-508,19-2 1,-6-4 126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7:1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105 267 2969,'-66'11'1776,"65"-10"-1599,-1-1 0,0 0 0,0 0 0,0 0 1,0 0-1,0 0 0,0 0 0,0 0 0,-3-2 0,4 2-32,0 0 0,1-1 0,-1 1 0,0-1 0,1 1 0,-1-1 0,1 1 0,-1-1 0,1 1 0,-1-1 0,1 0 0,-2-1 0,-2-3 1576,1-1 2382,7 4-2111,12 5-1414,-16-3-588,82 18 543,-66-16-409,-1-1-1,1 0 1,0-2-1,0 0 0,19-4 1,-3 1 52,75-10 280,66-5 176,-127 16-352,399-16 1027,-371 20-1178,181-9 627,-210 4-660,103-10 162,-110 12-165,73 7-1,-25 2 121,135-5 0,86-27 343,-17 11-337,-170 12-125,109-2 194,-108 3-168,-5 0-25,148-6 50,-172 0-101,77-8 16,-111 6-36,96-12 40,166 4 119,-163 20-77,-66 0-49,10 1 5,171-5 29,-44-3 29,-33 4-44,293-15 109,-369 17-158,180-3 17,-258-1-43,139-5 23,322-8 84,-481 14-102,16-1 42,62-12 0,-85 10-20,-10-1-271,-4 5 207,0-1-1,0 1 1,0 0 0,0-1-1,0 1 1,-1 0 0,1-1-1,0 1 1,0 0 0,0-1-1,-1 1 1,1 0 0,0 0-1,0-1 1,0 1 0,-1 0-1,1 0 1,0 0 0,-1-1-1,1 1 1,0 0 0,0 0-1,-1 0 1,-4-3-354,0 1 0,0 0 0,0 0 0,-1 1-1,1 0 1,0 0 0,0 0 0,-1 0 0,-10 1 0,0 2-253,-24 6-1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7:12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270 0 3937,'46'32'2456,"-45"-32"-2291,0 1 0,0 0 0,1-1 0,-1 0 0,0 1 0,0-1-1,0 0 1,1 1 0,-1-1 0,0 0 0,1 0 0,-1 0 0,0 0 0,0 0-1,1-1 1,-1 1 0,0 0 0,0 0 0,1-1 0,-1 1 0,0-1 0,0 1-1,0-1 1,0 0 0,0 1 0,0-1 0,0 0 0,0 0 0,0 0 0,1-1-1,3-1 871,-3 1-608,6-4 2295,-9 3-895,-7 0 167,-24 3-1485,-1 3-392,0 1 1,0 2-1,1 1 1,-63 23 0,81-25-59,-24 16 0,33-17-43,1-1-1,-1 1 1,0 0-1,1 0 1,0 1-1,0-1 1,-5 8-1,8-11-13,0 1-1,0-1 0,0 1 1,0 0-1,1-1 0,-1 1 0,1 0 1,-1 0-1,1-1 0,-1 1 0,1 0 1,0 0-1,0 0 0,0-1 0,0 1 1,0 0-1,1 2 0,-1-2 1,1 1-1,0-1 1,0 1-1,1-1 1,-1 1-1,0-1 1,1 0-1,-1 0 0,1 0 1,3 3-1,3 2 2,0 0 0,1-1-1,0 0 1,16 8-1,-14-9 1,0 0 0,-1-1 0,2-1 0,-1 0 0,0 0 0,18 1 0,71-1 28,-77-3-27,-16 0 1,-4 0-1,-1-1 1,1 2-1,0-1 1,0 0-1,0 0 0,0 1 1,0 0-1,5 1 0,-8-2-2,0 0-1,0 0 0,1 0 0,-1 0 0,0 0 1,0 0-1,0 0 0,0 1 0,0-1 0,0 0 0,0 0 1,0 0-1,0 0 0,0 0 0,1 0 0,-1 0 1,0 0-1,0 0 0,0 0 0,0 0 0,0 0 0,0 1 1,0-1-1,0 0 0,0 0 0,0 0 0,0 0 1,0 0-1,0 0 0,0 0 0,0 0 0,0 1 0,0-1 1,0 0-1,0 0 0,0 0 0,0 0 0,0 0 0,0 0 1,0 0-1,0 0 0,0 0 0,0 1 0,0-1 1,0 0-1,0 0 0,-1 0 0,1 0 0,0 0 0,0 0 1,0 0-1,0 0 0,0 0 0,0 0 0,0 0 1,0 0-1,0 0 0,0 1 0,0-1 0,-1 0 0,-6 3 43,6-2-35,-17 6 93,0 2 1,1 0 0,0 1 0,0 0 0,1 1 0,1 1-1,0 1 1,-22 23 0,34-32-59,-1 0 0,1 1-1,0-1 1,0 1 0,1 0 0,-1 0 0,-1 6 0,3-10-32,1 1 1,-1 0-1,1 0 0,0-1 1,0 1-1,-1 0 1,1 0-1,0-1 1,1 1-1,-1 0 1,0 0-1,0 0 1,1-1-1,-1 1 1,1 0-1,-1-1 1,1 1-1,0 0 1,0-1-1,0 1 1,0-1-1,0 1 0,0-1 1,0 0-1,2 3 1,2-1 17,1 1-1,-1-1 1,0 0 0,1 0-1,0 0 1,0-1 0,0 0 0,0 0-1,0 0 1,0-1 0,10 1-1,9 1 113,37-3 1,-55 0-124,15 0-51,0-2 1,0 0-1,0-1 1,0-2-1,0 0 1,-1-1-1,40-17 1,-42 12-49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1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16 109 3153,'-6'-9'7685,"4"6"-6502,1 0 0,-1 1 0,1-1-1,0 0 1,0 1 0,1-1 0,-2-6-1,5 14 132,1 6-1107,1 1 1,0-1-1,10 17 0,1 1 20,-13-21-135,0-1-1,0 1 1,-1 0 0,0-1-1,-1 1 1,1 0-1,-2 1 1,1 7 0,1 9 145,0-8-90,0-1 62,0 17 0,-2-32-204,0-1 0,0 1-1,0-1 1,0 0 0,0 1 0,0-1-1,0 1 1,0-1 0,0 0-1,0 1 1,0-1 0,0 0 0,0 1-1,0-1 1,-1 1 0,1-1 0,0 0-1,0 1 1,0-1 0,0 0-1,-1 1 1,1-1 0,0 0 0,0 1-1,-1-1 1,1 0 0,0 1-1,-1-1 1,1 0 0,0 0 0,-1 0-1,1 1 1,0-1 0,-1 0 0,1 0-1,-1 0 1,0 0-1,0 0 0,1 0 0,-1-1 0,0 1 0,0-1 0,1 1 0,-1 0 1,0-1-1,1 1 0,-1-1 0,1 1 0,-1-1 0,1 0 0,-1 1 0,1-1 0,-1 0 0,1 1 0,-1-1 0,1-1 0,-3-4-10,0-1 0,1 0 0,0 0 0,0 0 0,1-1 0,0 1-1,0 0 1,0-9 0,1 11 0,-1-8-3,1 0 0,1 0-1,0 0 1,0 1 0,2-1 0,-1 0 0,2 1-1,-1-1 1,2 1 0,0 0 0,0 1 0,1-1 0,0 1-1,1 0 1,0 0 0,15-15 0,-18 22 11,1-1-1,0 1 1,-1 1 0,1-1 0,1 1-1,-1 0 1,0 0 0,12-4 0,-14 6 9,0 0 0,-1 0 0,1 1 0,0-1 0,-1 1 0,1 0 0,0 0 0,0 0 1,-1 0-1,1 0 0,0 1 0,-1-1 0,1 1 0,0-1 0,-1 1 0,1 0 0,-1 0 1,1 0-1,-1 1 0,1-1 0,3 4 0,-1-1 40,0 1 0,0 0 0,-1 1 1,0-1-1,0 1 0,-1 0 0,1 0 0,-1 0 1,2 6-1,4 11 222,5 28 0,-7-26-88,0 2 7,1-2-27,-1 0 0,-2 0 0,0 1 0,1 37 0,-6-50-116,1-10-34,-1 0 0,0 0 0,0 1-1,-1 5 1,0-10-2397,1-9-1105,2-19 2141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2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29 6913,'-37'-6'1231,"-47"-4"3933,74 8-652,22 3-390,43 3-3136,-35-2-753,0-1 1,23-1 0,43-10 366,-16 1-636,-63 10-690,-6 2-686,-8 6-1430,7-9 2826,-12 13-1545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9482,'-2'6'4257,"6"1"-1945,2-1-103,9 2-305,7-3-271,2-2-449,7-3-144,-1-1-328,1-3-136,-2 0-216,-3 0-87,-4 3-137,-6 1-32,-3 0-400,0 3-369,-5-1-983,3 2-897,1-2 1585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 11418,'-1'0'579,"-14"0"3992,11-2-2739,8 0 402,-3 1-1163,5 2-421,49 3 21,-29-1-402,30-1 1,-4-4-14,-33 0-186,0 1 0,1 1 0,26 4 0,22 6 357,-67-10-416,-1 0 0,0 0 1,1 0-1,-1 0 0,0 1 1,1-1-1,-1 0 0,0 0 0,1 0 1,-1 0-1,0 0 0,0 0 1,1 0-1,-1 1 0,0-1 0,1 0 1,-1 0-1,0 0 0,0 1 0,0-1 1,1 0-1,-1 0 0,0 1 1,0-1-1,0 0 0,1 0 0,-1 1 1,0-1-1,0 0 0,0 1 1,0-1-1,0 0 0,0 1 0,0-1 1,0 0-1,0 0 0,0 1 1,0-1-1,0 0 0,0 1 0,0-1 1,0 1-1,0 0 31,0 0 162,-11 0 487,8 4-671,1 0 1,-1 0 0,1 0 0,1 1 0,-1-1 0,1 1 0,-1 6 0,-3 11 46,3-15-46,-14 84 258,15-70-169,0 0-1,2 0 0,4 36 1,2-17 49,13 40 0,-15-67-126,0 0 0,12 21 0,-11-23-55,-5-12-574,0-4 42,-1-8-661,0 9 671,3-20-1574,4-9 937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15 127 6705,'-12'-79'3118,"11"74"-2349,0 0 0,1 0 0,-1 1 0,1-9 0,1 7 41,-1 6-679,0 0 0,0-1 1,0 1-1,0 0 1,0-1-1,0 1 0,0 0 1,0-1-1,0 1 0,0 0 1,0-1-1,0 1 0,0 0 1,0-1-1,0 1 0,0 0 1,0-1-1,1 1 0,-1 0 1,0-1-1,0 1 0,0 0 1,1 0-1,-1-1 0,0 1 1,0 0-1,1 0 0,-1 0 1,0-1-1,1 1 1,-1 0-1,0 0 0,0 0 1,1 0-1,-1-1 0,0 1 1,1 0-1,-1 0 0,0 0 1,1 0-1,-1 0 0,1 0 1,-1 0-1,0 0 0,1 0 1,-1 0-1,1 3 924,6 34-2,4 14-140,6 88 0,15 120 229,-28-244-1249,-1-12-452,0-7-938,1-11-404,0-9 650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288 1 12387,'0'1'354,"0"0"0,-1 0 0,1 1 1,-1-1-1,1 0 0,-1 0 1,1 0-1,-1 0 0,0 0 0,0 1 1,-1-1-125,0 1 0,0-1 0,1 1 0,-1-1 0,0 0 0,-4 2 0,-5 2 333,-4 5 282,-16 13 0,4-2-150,14-12-407,-53 42 692,53-40-695,0-1 1,-1-1-1,-25 14 1,36-21-240,-11 6 601,13-8-607,1 1-1,-1-1 0,1 1 0,0-1 0,-1 1 1,1-1-1,-1 1 0,1-1 0,0 1 0,0-1 1,-1 1-1,1-1 0,0 1 0,0 0 0,0-1 1,-1 1-1,1 0 0,0-1 0,0 1 0,0 1 285,0-2 0,0 1-270,1 0 0,-1-1-1,0 1 1,1 0-1,-1 0 1,1 0-1,-1 0 1,1 0-1,-1-1 1,1 1-1,-1 0 1,2 1 0,29 24 316,-20-16-288,0 0 25,1-1-1,0 0 0,1-1 1,0 0-1,17 8 0,55 17 569,9 4-80,-90-35-591,2 1 41,0 0 0,0 0 0,6 5-1,-11-7-53,0-1 0,0 1 0,-1 0-1,1-1 1,0 1 0,0 0 0,-1 0-1,1 0 1,0 0 0,-1-1 0,1 1-1,-1 0 1,1 0 0,-1 0 0,1 1-1,-1-1 1,0 0 0,1 0 0,-1 0-1,0 0 1,0 0 0,0 0 0,0 0-1,0 3 1,0-4-58,0 0 1,0 1-1,-1-1 0,1 0 0,0 1 1,0-1-1,0 0 0,0 1 1,-1-1-1,1 0 0,0 0 0,0 1 1,-1-1-1,1 0 0,0 0 1,0 1-1,-1-1 0,1 0 0,0 0 1,-1 0-1,1 1 0,0-1 0,-1 0 1,1 0-1,0 0 0,-1 0 1,1 0-1,-1 0 0,1 0 0,0 0 1,-1 0-1,0 0 0,-6-1-736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73 10450,'-53'-45'4465,"53"42"-2312,4-5-65,6 2-344,5 1-303,9 0-609,5 5-168,4 1-328,3-1-112,-1 0-128,-3 0 0,-9 2-824,-1 6-624,-17-1-4778,0 5 4050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6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86 163 12251,'0'-2'4617,"0"2"-3289,10 16-120,9 26-120,12 42-311,-18-49-553,-2-1-80,0-16-72,-3-4-32,0-12-176,-6-9-416,-5-15-1681,-4-11-1608,-4-2 2305</inkml:trace>
  <inkml:trace contextRef="#ctx0" brushRef="#br0" timeOffset="1">20 24 5601,'-13'-17'4113,"7"12"160,8 3-1808,6 4-473,-8-2-880,0 0-240,17 8-480,7 2 49,36 18 2527,-34-5-2168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5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8946,'-11'2'4193,"14"1"-1225,2-3-687,8 5-281,3-2-255,8-3-641,4 0-208,-1-3-344,3 3-168,-5-3-200,-6 3-88,-3 0-728,-5 1-504,-8 3 680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6.6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 9194,'-5'2'3615,"4"-2"-3121,1 1 1,-1-1-1,1 0 1,-1 0-1,1 0 1,-1 1 0,1-1-1,-1 0 1,1 0-1,-1 1 1,1-1-1,0 0 1,-1 1 0,1-1-1,0 0 1,-1 1-1,1 0 1,10 4 3005,7 2-4339,66 26 1414,-79-32-541,-1 1 0,0-1 0,0 1 0,0 0 0,0 0-1,0 0 1,0 0 0,0 0 0,3 4 0,-5-4-21,0-1 0,1 1-1,-1-1 1,0 1 0,-1 0-1,1-1 1,0 1 0,0 0 0,-1-1-1,1 1 1,-1 0 0,1 0-1,-1 0 1,0 0 0,0-1-1,0 1 1,0 0 0,0 0-1,-1 3 1,0 1 13,-1 0-1,-1-1 0,1 1 1,-1-1-1,0 0 0,-6 9 1,-24 26 67,21-28-70,0-2 1,0 0-1,-1 0 0,0-1 0,-19 8 1,16-7 6,0 0 0,-27 21 1,42-30-31,-13 14-1,14-14-1,-1-1 1,1 1 0,0-1-1,-1 1 1,1-1 0,0 1-1,0 0 1,-1-1-1,1 1 1,0-1 0,0 1-1,0-1 1,0 1-1,0 0 1,0-1 0,0 1-1,0-1 1,0 1-1,0 0 1,0-1 0,0 1-1,1-1 1,-1 1-1,0-1 1,0 1 0,0 0-1,1-1 1,-1 1-1,0-1 1,1 1 0,0 0-1,2 1-4,0 1-1,0-1 1,1 1-1,-1-1 1,1 0-1,-1-1 1,1 1-1,3 1 1,35 8-13,-37-10 19,109 15 64,-25-4 284,-85-11-280,0-1 0,0 2-1,0-1 1,0 0 0,0 1 0,0 0 0,-1-1 0,1 1-1,0 1 1,-1-1 0,5 5 0,-7-6-33,0 0 1,0 0-1,0 0 1,0 1-1,0-1 1,-1 0-1,1 0 0,0 1 1,-1-1-1,1 1 1,-1-1-1,0 0 1,1 1-1,-1-1 1,0 1-1,0-1 0,0 1 1,0-1-1,0 1 1,0-1-1,0 0 1,0 1-1,-1-1 1,1 1-1,-1-1 0,1 1 1,-1-1-1,1 0 1,-1 1-1,0-1 1,0 0-1,1 0 1,-3 2-1,-4 5 71,0-1-1,0 1 1,0-2 0,-1 1 0,0-1-1,0-1 1,-1 1 0,-8 4-1,-8 1 47,-45 16-1,58-23-111,-25 5-1,34-8-83,0-1-1,-1 0 0,1 1 0,-1-1 0,1-1 0,-1 1 0,1 0 0,0-1 0,-1 0 0,1 1 0,0-1 0,-6-3 1,8 4-15,1 0 0,0 0 0,0-1 0,0 1 0,-1 0 0,1 0 0,0 0 0,0 0 0,0-1 0,-1 1 0,1 0 0,0 0-1,0 0 1,0-1 0,0 1 0,0 0 0,-1 0 0,1-1 0,0 1 0,0 0 0,0 0 0,0-1 0,0 1 0,0 0 0,0 0 0,0-1 0,0 1 0,0 0 0,0 0 0,0-1 0,0 1 0,0 0 0,0-1 0,0 1 0,1 0 0,-1 0 0,0 0 0,0-1 0,0 1 0,0-1 0,10-10-2401,-6 7 1414,12-12-2606,3-2 1622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8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66 3897,'36'-44'2740,"-28"30"332,-8 14-2875,0 0 1,0-1 0,0 1-1,1 0 1,-1 0 0,0-1-1,0 1 1,0 0 0,0 0-1,0-1 1,0 1 0,0 0 0,0 0-1,0-1 1,0 1 0,0 0-1,0 0 1,0-1 0,0 1-1,-1 0 1,1 0 0,0 0-1,0-1 1,0 1 0,0 0-1,-1-1 65,1 1-1,-1 0 1,1 0-1,0 0 1,-1 0-1,1 0 1,-1-1-1,1 1 1,0 0-1,-1 0 1,1 0-1,-1 0 1,1 0-1,0 0 1,-1 1-1,1-1 1,-1 0-1,-6 2-391,-21 12 747,17-8-485,0 0 13,0 1 0,1-1-1,0 1 1,1 1 0,-16 15 0,19-16-63,1 1 0,-1-1 0,1 1 0,1 0-1,0 0 1,0 0 0,0 1 0,1-1 0,0 1 0,1 0 0,0 0-1,1 0 1,-1 0 0,2 0 0,0 15 0,1-4 36,1 0 0,1 1 0,0-1 0,2 0 0,14 37 0,-11-35 9,2 0 1,1 0-1,0-2 0,1 1 1,26 31-1,-29-42-61,-1 0 0,1-2 0,1 1 0,-1-1 0,1 0 0,1-1 0,0 0 1,0-1-1,0 0 0,0 0 0,1-2 0,16 6 0,-17-8 53,0 1 0,13 0 0,-24-3-106,0 0 0,1 0 0,-1 0 0,0 0-1,1 0 1,-1 0 0,1 0 0,-1 0-1,0 0 1,1 0 0,-1 0 0,0 0 0,1 0-1,-1 0 1,0 0 0,1-1 0,-1 1 0,0 0-1,1 0 1,-1 0 0,0-1 0,1 1 0,-1 0-15,0-1 0,0 1 0,0 0 0,0 0 0,0-1 0,0 1 0,0 0 0,0 0 0,0-1 1,0 1-1,0 0 0,0 0 0,0-1 0,-1 1 0,1 0 0,0 0 0,0-1 0,0 1 1,0 0-1,0 0 0,-1-1 0,1 1 0,-14-12-1996,0 4-25,-1-4 812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8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70 4561,'30'-45'2841,"-28"42"-2322,0 1 1,0-1 0,0 1-1,0-1 1,1 1 0,2-2 0,-4 3-56,1 0 1,-1 1-1,1-1 1,-1 1-1,1-1 1,-1 1-1,1-1 1,2 1 0,-4 0-396,0 0 0,0 0 0,0 0-1,0 0 1,0 0 0,0 0 0,0 0 0,0 0 0,1 1 0,-1-1 0,0 0 0,0 0 0,0 0 0,0 0 0,0 0 0,0 0 0,0 0 0,0 0 0,0 0 0,0 1 0,0-1 0,0 0 0,0 0 0,0 0 0,0 0 0,0 0 0,0 0 0,0 0 0,0 1 0,0-1 0,0 0 0,0 0 0,0 0 0,0 0 0,0 0 0,0 0 0,0 0 0,0 1 0,0-1 0,0 0 0,0 0 0,-4 10 1112,-6 13-150,-31 63 779,-58 115-509,45-111-1497,54-88 52,-1-1 0,0 0-1,0 0 1,1 0 0,-1 0 0,0 0 0,0 0 0,0 0-1,-1 0 1,1 0 94,1-1-1,0 0 0,0 0 0,0 0 0,0 0 1,0 0-1,0 0 0,-1 0 0,1 0 0,0 0 1,0 0-1,0 0 0,0 0 0,0 0 0,0 0 1,-1 0-1,1-1 0,0 1 0,0 0 0,0 0 1,0 0-1,0 0 0,0 0 0,0 0 1,-1 0-1,1 0 0,0 0 0,0 0 0,0 0 1,0-1-1,0 1 0,0 0 0,-3-9-1649,1-12 261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9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8402,'2'1'845,"0"0"1,0 0 0,-1 0 0,1 0-1,0 0 1,0 0 0,2 3-1,17 22 1184,-17-21-1324,80 123 4604,-27-40-3578,-46-70-1473,85 129 958,-90-134-1607,-4-10-3047,-2-4 2393</inkml:trace>
  <inkml:trace contextRef="#ctx0" brushRef="#br0" timeOffset="1">578 331 11867,'4'13'4617,"2"-8"-2553,-1 2-432,1 10 113,-6 3-185,0 4-704,2 1-224,1 1-272,2-3-112,2-1-152,-1-6-31,-6-9-130,-3-2-303,3-7-744,-2 0-616,2 1 1000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49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10946,'-9'-41'2858,"8"36"-1057,2 12 1851,11 37-1261,19 50 0,-25-79-2185,1 0-1,0 0 1,1-1 0,1 0-1,0 0 1,20 22 0,-21-29-99,-1-1 0,1 0 0,0 0 0,0-1-1,1 0 1,-1-1 0,1 0 0,0 0 0,0-1 0,10 3 0,-18-6-95,1 0 1,-1 0-1,0 0 0,0 0 0,1 0 1,-1 0-1,0 0 0,0 0 0,1 0 1,-1-1-1,0 1 0,0 0 0,0-1 1,1 1-1,-1-1 0,0 1 0,0-1 1,0 0-1,0 1 0,0-1 0,0 0 1,0 0-1,0 0 0,0 0 0,-1 0 1,1 0-1,0 0 0,0 0 0,0-1 1,3-5 0,-1 0 1,0 1-1,4-14 1,-4 14 3,3-18 14,0 1 0,4-39 0,-6 34-66,9-34-1,-4 42-487,-7 14-2410,-1 17 1748,-3 9 499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0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13435,'-13'6'5289,"-6"10"-3585,-1 8-63,-5 17-473,-1 10-336,-1 7-528,2 5-120,5-5-128,5-7-48,9-11-8,-1-9-72,4-12-528,-2-4-424,0-15-1505,0-8-839,1-18 2079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8474,'-5'-13'4161,"9"16"-897,5 16-855,4 9-321,5 5-295,8 11-601,4-4-240,2 0-248,2-1-120,-5-7-231,-5-1-89,-1-4-136,-6 0-32,-4-3-200,-1 4-328,-12-14-761,1-3-575,-1-11 1032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1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12651,'-6'6'3315,"5"-6"-3246,1 0 1,0 0-1,0 0 0,0 0 0,0 0 0,0 0 1,0 1-1,0-1 0,0 0 0,0 0 0,0 0 1,0 0-1,0 0 0,0 0 0,0 0 1,0 0-1,0 0 0,0 1 0,0-1 0,0 0 1,1 0-1,-1 0 0,0 0 0,0 0 1,0 0-1,0 0 0,0 0 0,0 0 0,0 0 1,0 1-1,0-1 0,0 0 0,0 0 0,0 0 1,1 0-1,-1 0 0,0 0 0,0 0 1,0 0-1,16 2 2149,-13-2-2413,14 0 789,0 0-168,1 1 0,33 7 0,-47-8-403,0 1 0,0 0 0,0 1 0,-1-1 0,1 1 0,0 0 0,-1 0 0,1 0 0,-1 0 0,1 0 0,-1 1 0,0 0 0,0-1 0,0 1 0,-1 0 0,1 1 1,-1-1-1,3 5 0,-4-6-12,0 0 1,-1 1-1,1-1 1,0 0 0,-1 0-1,0 1 1,0-1-1,0 0 1,0 1 0,0-1-1,0 1 1,0-1-1,-1 0 1,1 0 0,-1 1-1,0-1 1,-1 4-1,-1-1 10,1 0 0,-1 0 0,0 0 1,-1 0-1,1-1 0,-5 5 0,-48 45 600,55-54-574,0 1 0,0 0 0,0 0 1,0 0-1,0 0 0,1 0 0,-1 0 0,0 0 0,0 0 0,1 0 0,-1 0 0,1 0 0,-1 1 1,1-1-1,-1 0 0,1 2 0,0-2-31,0-1 0,0 1-1,0-1 1,0 0 0,0 1 0,0-1 0,0 0 0,1 1-1,-1-1 1,0 0 0,0 1 0,0-1 0,1 0 0,-1 0 0,0 1-1,0-1 1,1 0 0,-1 0 0,0 1 0,1-1 0,12 4 86,4-4 49,1-1-1,-1 0 0,1-1 0,-1-1 0,30-9 0,-43 11-132,72-21-1882,-66 19 1189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1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11923,'2'0'376,"-1"1"1,1-1 0,-1 1 0,1-1-1,-1 1 1,1 0 0,-1-1 0,0 1-1,1 0 1,-1 0 0,0 0 0,1 0-1,-1 0 1,2 2 0,-2 0-12,1 0 0,-1 0 0,1 1 0,-1-1 0,1 6 0,0-6-361,4 21 771,5 14 535,22 50-1,-25-70-874,0-1 0,19 26 0,-22-36-265,1 0-1,-1-1 0,1 0 1,0 0-1,0-1 1,1 0-1,0 0 1,10 6-1,-16-10-151,0-1 1,-1 1-1,1-1 0,0 1 0,0-1 0,0 0 0,0 1 0,0-1 1,-1 0-1,1 0 0,0 0 0,0 1 0,0-1 0,0 0 0,0 0 1,0 0-1,0-1 0,0 1 0,0 0 0,0 0 0,0 0 1,0-1-1,0 1 0,-1 0 0,1-1 0,0 1 0,0-1 0,0 1 1,-1-1-1,1 1 0,0-1 0,0-1 0,2-1 17,-1 0 0,0 0-1,-1-1 1,1 1 0,0-1-1,1-5 1,2-7 22,96-230-1044,-92 222-40,-9 24 999,0 0-1,1-1 1,-1 1-1,0-1 1,0 1-1,1 0 1,-1-1-1,0 1 1,1 0-1,-1 0 1,0-1-1,1 1 1,-1 0-1,0 0 0,1-1 1,-1 1-1,0 0 1,1 0-1,-1 0 1,1 0-1,-1 0 1,1-1-1,-1 1 29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7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11282,'1'0'527,"0"1"-1,0-1 0,0 0 1,0 1-1,0-1 0,0 1 0,0-1 1,0 1-1,0-1 0,0 1 0,0 0 1,-1-1-1,1 1 0,1 1 1,7 16 528,-2-3-769,24 50 162,-29-60-408,0 1 1,0 0-1,-1 1 1,1-1-1,0 10 1,-2-14-31,0 1 0,0-1 1,0 1-1,1-1 0,0 1 1,-1-1-1,1 0 0,0 1 0,0-1 1,0 0-1,0 0 0,0 0 1,1 0-1,2 4 0,7 3 108,-14-12-120,1-1 1,0 1 0,-1-1-1,1 0 1,1 1 0,-1-1-1,1 0 1,-1 0 0,1 0-1,0 0 1,0 0 0,1 0-1,-1-1 1,1-3 0,15-120-47,-14 126 48,-1-1 0,1 0 1,-1 0-1,1 1 1,0-1-1,0 0 1,0 1-1,1-1 1,-1 1-1,0 0 1,1-1-1,0 1 1,-1 0-1,4-2 0,-4 2 3,1 1-1,-1 0 1,1 0-1,-1 0 0,1 1 1,-1-1-1,1 0 1,0 1-1,-1-1 0,1 1 1,0-1-1,0 1 1,0 0-1,-1-1 0,1 1 1,0 0-1,0 0 1,0 1-1,-1-1 0,1 0 1,0 1-1,0-1 0,-1 1 1,3 0-1,0 1 9,-1 0 0,1 0 0,-1 1 1,0-1-1,0 1 0,0 0 0,0-1 0,0 1 0,-1 1 0,1-1 0,-1 0 0,0 1 0,3 5 0,2 5 51,-1 0 1,5 18-1,-5-12 33,-1 1 1,-1 0 0,1 26-1,-5-47-89,0 1 1,0-1-1,0 1 0,0 0 0,0-1 0,0 1 0,0-1 0,0 1 0,0 0 0,0-1 0,-1 1 0,1-1 1,0 1-1,-1-1 0,1 1 0,0-1 0,-1 2 0,1-2-6,-1 0-1,1 0 1,0 0 0,0 0-1,0 0 1,-1 0 0,1 0 0,0 0-1,0 1 1,-1-1 0,1 0-1,0 0 1,0 0 0,0 0 0,-1 0-1,1 0 1,0 0 0,0 0-1,-1 0 1,1-1 0,0 1 0,0 0-1,0 0 1,-1 0 0,1 0-1,0 0 1,0 0 0,0 0 0,0 0-1,-1-1 1,1 1 0,0 0-1,0 0 1,0 0 0,0 0 0,-1-1-1,1 1 1,0 0 0,0 0-1,0 0 1,0-1 0,0 1 0,0 0-1,0 0 1,0 0 0,0-1-1,0-6-72,0 4 62,0 1 9,1-2 0,0-1 0,0 1 1,1 0-1,-1 0 0,1 0 0,0 0 0,0 0 1,3-4-1,24-36 3,-27 41 2,1-1 0,0 1 1,0 0-1,1 0 0,-1 0 0,7-5 1,-8 7-1,0 1 0,-1-1 0,1 0 0,0 0 0,-1 1 0,1-1 0,0 1 0,0 0 0,0-1 1,0 1-1,-1 0 0,5 0 0,-3 1 3,0 0 1,-1 0 0,1 0-1,0 0 1,-1 0-1,1 1 1,0-1 0,-1 1-1,0 0 1,1 0-1,-1 0 1,0 0-1,0 0 1,0 0 0,0 1-1,0-1 1,2 5-1,16 29 98,-16-28-82,0 0 1,0 0-1,1 0 1,0-1-1,1 1 1,0-1-1,0 0 0,13 10 1,-18-16-26,0 0 0,1 0 0,-1 0 1,0 0-1,1-1 0,-1 1 0,1-1 0,-1 1 1,1-1-1,-1 1 0,1-1 0,-1 0 0,1 0 1,-1 0-1,1 0 0,-1 0 0,1 0 0,1 0 0,-1-1-66,1 0 0,-1 0-1,0 0 1,0 0-1,0-1 1,1 1-1,-1 0 1,-1-1-1,1 1 1,0-1-1,2-2 1,61-59-5731,-42 43 4461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1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23 5945,'7'-12'3833,"-6"1"-184,1 11-1097,-2 8-247,-15 19-649,1 10-279,-9 18-489,-1 3-136,7 5-232,-3-4-128,11-6-208,-6-4-80,7-11-96,-3-9-8,4-9-288,7-6-352,2-14-1312,3-3 1239</inkml:trace>
  <inkml:trace contextRef="#ctx0" brushRef="#br0" timeOffset="1">1 103 12419,'16'10'5009,"-3"9"-3129,3 3-55,3 9-361,-3 0-296,8 6-448,1-5-96,8-2-144,0-1-103,-3-6-193,4 3-48,-12-9-64,-6-1-16,-7-4-624,-5-8-505,-2-2 2154,3-2-1226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2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12131,'110'17'7533,"-102"-15"-6929,-1 0-1,0 0 0,0 0 1,9 5-1,-15-7-565,1 1 1,0 0-1,-1 0 0,1 0 1,-1 0-1,1 0 0,-1 0 1,1 1-1,-1-1 1,0 0-1,0 1 0,0-1 1,1 0-1,-1 1 0,-1 0 1,1-1-1,0 1 1,0 0-1,-1-1 0,1 1 1,0 3-1,0-2-25,-1-1 1,0 0-1,0 0 1,0 0-1,-1 1 0,1-1 1,0 0-1,-1 0 1,1 0-1,-1 0 0,0 0 1,0 0-1,0 0 1,0 0-1,0 0 0,0 0 1,0 0-1,-1 0 1,1-1-1,0 1 0,-3 1 1,4-2-5,0-1-1,8 0 11,0 0 1,0 1-1,8 2 0,-1 0 20,28 7 118,-41-10-110,0 1-1,0-1 1,1 1-1,-1 0 1,0 0-1,0 0 0,0 0 1,0 0-1,-1 0 1,1 1-1,0-1 0,0 1 1,2 2-1,-3-3 6,-1 0 0,1 0-1,-1 1 1,1-1 0,-1 0-1,0 0 1,1 0 0,-1 1-1,0-1 1,0 0 0,0 0-1,0 0 1,0 1 0,0-1-1,0 0 1,-1 0 0,1 0-1,0 1 1,-1-1 0,1 0-1,0 0 1,-1 0 0,-1 2-1,1 0 10,-1 0 0,0-1-1,-1 1 1,1 0 0,0-1-1,-1 0 1,0 1 0,1-1-1,-1 0 1,0 0 0,-5 2-1,-3 1 89,-23 9 0,17-9-94,-25 5-1,35-9-280,1 0 0,-1 0 0,1-1 0,-1 0 0,1 0 0,-1-1 0,-8-1 0,13 2 132,0-1 0,0 0 0,0 1 1,0-1-1,0 0 0,0 0 0,0 0 0,-3-3 1,2 1-53,0-1 1,0 0-1,-5-6 1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2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10650,'-8'10'4745,"7"-8"-1288,2-1-2265,2 1 33,-3-2-49,0 0-248,34 1-408,47 4-48,-35-5-136,-1-3-88,-8-5-128,-1 2-88,-15 1-784,-5 0-280,-5 2 560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2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11170,'8'10'4332,"10"-1"-2015,0-1-1036,13 13-51,-2 1 1,0 1-1,33 35 0,-55-51-1139,1 1-1,-1 0 0,-1 0 1,0 1-1,0 0 0,-1 0 1,0 1-1,0-1 1,-1 1-1,0 0 0,-1 0 1,0 1-1,-1-1 1,0 0-1,0 1 0,-1 0 1,-1-1-1,0 1 1,0-1-1,-1 1 0,0 0 1,-1-1-1,0 1 0,-1-1 1,0 0-1,-5 12 1,1-9-49,0 0 0,-1-1 1,0 0-1,-1-1 1,0 1-1,-1-2 1,-13 13-1,9-12-388,0 1 1,0-2-1,-1 0 1,-1-1-1,-24 11 1,23-15-1183,3-6 605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1 482 11042,'0'-18'9113,"2"-1"-5180,7-35-5411,-6 36 2556,4-21-1043,2-1 0,2 2 0,1 0 1,31-65-1,-37 91-32,-1 1 0,2-1 0,0 1 0,0 0 0,1 1 0,0 0 1,1 0-1,10-9 0,-18 18-1,0 0 0,0 1 0,0-1 0,-1 0 0,1 1 1,0-1-1,0 1 0,0-1 0,0 1 0,0-1 0,0 1 0,0 0 0,0-1 1,0 1-1,1 0 0,-1 0 0,0 0 0,0 0 0,0 0 0,0 0 1,0 0-1,0 0 0,0 0 0,0 1 0,0-1 0,0 0 0,0 1 0,0-1 1,0 1-1,0-1 0,0 1 0,0-1 0,0 1 0,0 0 0,0-1 0,-1 1 1,1 0-1,0 0 0,0 0 0,0 1 0,2 3 39,0 0 0,0 1-1,0-1 1,-1 1 0,3 8-1,-4-12-11,34 114 1063,15 68-354,-42-164-641,-7-17-112,0-1 0,0 1 1,0 0-1,0-1 0,0 1 0,0 0 0,0 5 0,-1-5-853,0-4-1698,-2-1 1577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4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18 8346,'0'-1'296,"0"1"-32,1-1 1,-1 0-1,0 1 1,0-1-1,0 0 1,0 1-1,1-1 1,-1 0-1,0 1 1,0-1-1,0 0 1,0 1 0,-1-1-1,1 0 1,0 0-1,0 1 1,0-1-1,0 0 1,-1 1-1,1-1 1,0 1-1,-1-2 1,1 2-229,0 0 1,0 0 0,0 0-1,0 0 1,0 0-1,0 0 1,0 0 0,-1 0-1,1 0 1,0 0-1,0 0 1,0 0-1,0 0 1,0 0 0,0 0-1,0 0 1,0 0-1,0 0 1,0 0 0,0 0-1,0 0 1,0 0-1,0 0 1,0 0 0,0 0-1,-1 0 1,1 0-1,0 0 1,0 0 0,0 0-1,0 0 1,0 0-1,0 0 1,0 0-1,0 0 1,0 0 0,0 0-1,0 0 1,0 0-1,0 1 1,0-1 0,0 0-1,0 0 1,0 0-1,0 0 1,0 0 0,0 0-1,0 0 1,0 0-1,0 0 1,0 0 0,0 0-1,0 0 1,0 0-1,0 0 1,0 0-1,0 0 1,0 1 0,0-1-1,0 0 1,0 0-1,0 0 1,0 0 0,-35 58 4387,19-34-3869,2 1-1,0 1 0,-18 48 0,27-53-445,0 0 0,2 0 0,0 0 0,1 0 0,1 1 0,1-1-1,1 0 1,1 1 0,5 25 0,-1-24-58,0-1-1,1 1 1,1-1 0,1-1-1,1 1 1,1-2-1,1 1 1,15 19-1,-16-25-47,-8-9-66,1-1-1,0 0 1,0 0 0,1 0 0,-1 0 0,6 4-1,-9-9-50,0 1 0,-1-1-1,1 0 1,-1 1 0,1-1-1,0 1 1,-1-1 0,1 0 0,0 0-1,-1 1 1,1-1 0,0 0-1,0 0 1,-1 0 0,1 0-1,0 0 1,0 0 0,-1 0 0,1 0-1,0 0 1,-1 0 0,1 0-1,1-1 1,13-4-992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4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10 8994,'0'-9'4217,"-2"13"-1169,-7 1-1023,-7 23-305,-7 12-255,-11 16-513,7 8-272,0-4-288,4-4-104,9-9-192,-1-12-48,7-9-224,0-10-288,2-11-1024,-1-5-753,-4-13 1337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5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10290,'10'-12'4545,"8"17"-1840,3 5-649,11 19-239,3 8-321,5 9-584,1 1-192,-6-5-240,-8-3-128,-6-7-200,-2-2-56,-6-6-352,-1-3-392,0-5-928,-5-4 944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5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8946,'-4'2'8741,"2"3"-5696,2 9-3565,0-10 1594,1 15-205,6 33 0,-3-33-567,0 4 384,1 1-1,14 39 1,-15-48-367,-4-10-451,-4-7-1113,3 1 574,-2-4-2520,2-3 2396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6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59 10130,'-8'-6'4093,"12"14"-703,5 5-1995,9 18 44,1-2 0,25 30-1,-30-43-1081,0 0-1,1-1 0,1-1 0,32 23 0,-44-35-278,1 1-1,-1-1 1,0 0 0,1 0-1,-1 0 1,6 1-1,-9-3-54,1 1 0,-1-1 0,0 0 0,0 0 0,1 0 0,-1 0 1,0 0-1,0 0 0,1 0 0,-1 0 0,0-1 0,0 1 0,0 0 0,0-1 0,1 1 0,-1-1 0,0 1 0,0-1 0,0 0 0,0 1 0,0-1 0,0 0 0,0 0 0,0 1 0,0-1 0,-1 0 0,1 0 0,1-2 0,4-9 43,0 1-1,-1-1 1,-1 0 0,6-25-1,5-52-65,-11 63-78,7-58-3090,-9 74 2215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1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77 11314,'-1'3'856,"-1"0"0,1 0 0,0-1 0,0 1 0,0 0 0,0 6 0,0 0-64,1-1 0,1 15 0,-1-11 137,1 0-263,-1 1-107,1-1 0,0 1 0,1 0 0,5 20-1,-6-30-528,0-1 0,0 1-1,0 0 1,0-1-1,1 1 1,-1-1 0,1 1-1,0-1 1,-1 0-1,1 0 1,0 0 0,0 0-1,0 0 1,1 0-1,-1 0 1,0-1 0,1 1-1,-1-1 1,1 0-1,-1 1 1,1-1 0,0-1-1,0 1 1,-1 0-1,1-1 1,5 1 0,-4-1-25,-1 0 0,0 0 1,0 0-1,0-1 0,0 0 1,1 1-1,-1-1 0,0-1 1,0 1-1,0 0 0,-1-1 1,1 1-1,0-1 0,0 0 0,-1 0 1,1 0-1,-1 0 0,0 0 1,0-1-1,0 1 0,0-1 1,3-4-1,0 0 4,-1-1-1,0 0 1,0 0-1,-1 0 1,0-1-1,0 1 1,1-10-1,-3 10 0,0 0-1,0 1 1,-1-1-1,0 0 1,-1 1-1,0-1 0,0 0 1,0 1-1,-5-15 1,4 17-1,0-1 1,-1 1 0,1 0 0,-1 0-1,0 0 1,-1 0 0,1 1 0,-1-1 0,0 1-1,0 0 1,0 0 0,0 0 0,-1 1-1,-5-4 1,4 3 2,-1 1 0,0-1 0,0 2-1,0-1 1,0 1 0,0 0 0,0 0 0,-15-1 0,19 3-15,0 0 0,0 0 0,-1 0 0,1 0 0,0 1 0,0-1 0,0 1 0,0 0 1,0 0-1,0 0 0,0 0 0,0 1 0,0-1 0,1 1 0,-1 0 0,0 0 0,1 0 1,0 0-1,-1 0 0,1 0 0,0 1 0,-4 4 0,5-4-184,-1 0 1,1 1-1,-1-1 0,1 0 1,0 1-1,0-1 0,0 0 1,1 1-1,-1-1 0,1 1 1,0-1-1,0 1 0,0-1 1,1 7-1,-1-10 90,0 1 0,1-1 1,-1 0-1,0 1 0,0-1 0,0 1 0,0-1 1,1 1-1,-1-1 0,0 1 0,0-1 0,1 0 1,-1 1-1,0-1 0,1 0 0,-1 1 0,0-1 0,1 0 1,-1 1-1,1-1 0,13 4-1116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7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19 153 6961,'4'-1'2531,"6"0"84,-3 0 2666,-4-8-2645,-3 4-2530,0 4-74,1 0 0,-1-1 0,0 1 0,0-1 0,1 1 0,-1 0 0,1-1 0,-1 1 0,2-2 0,1-5-6,1 0 0,-1 0 1,-1-1-1,0 1 0,0-1 1,0 1-1,0-12 0,-3 18-14,1 0-1,0 0 0,-1 0 0,1 0 0,-1 0 0,0 0 0,1 1 0,-1-1 0,0 0 1,0 0-1,0 0 0,-1 1 0,1-1 0,0 1 0,-1-1 0,1 1 0,0-1 0,-1 1 1,0 0-1,1 0 0,-1-1 0,0 1 0,0 1 0,0-1 0,0 0 0,1 0 0,-1 1 1,0-1-1,-3 0 0,4 1-2,1 1 1,-1-1-1,1 0 0,-1 1 1,0-1-1,1 0 0,-1 1 1,0-1-1,1 0 0,-1 1 1,1-1-1,-1 1 0,1-1 1,-1 1-1,1 0 0,0-1 1,-1 1-1,1-1 0,0 1 1,-1 0-1,1-1 0,0 2 1,-6 18 91,4-15-88,0 9 14,0 0 0,0 0 0,1 0 0,1 0 0,0 1 0,1-1 0,1 0 1,0 0-1,1 0 0,6 18 0,-8-25-15,1-1 1,0 0 0,1 0-1,0 0 1,0 0 0,0 0-1,0 0 1,1-1 0,0 1-1,0-1 1,5 4 0,-8-8-28,-1 0 1,1-1 0,0 1 0,0 0 0,-1-1 0,1 1-1,0-1 1,0 0 0,0 1 0,0-1 0,0 0-1,-1 1 1,1-1 0,0 0 0,0 0 0,0 0-1,0 0 1,0 0 0,0 0 0,0 0 0,0 0-1,0 0 1,0 0 0,0 0 0,1-1 0,1-1-230,0 1 0,0-1 1,-1 0-1,1 0 1,-1 0-1,3-3 0,-1 1-195,22-16-520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6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7 12803,'-6'-6'5105,"-4"15"-3385,-4 12-55,-9 16-425,1 15-296,-4 15-464,-3 2-120,6 4-152,6-6-88,6-12-96,11-10-8,-4-19-264,4-8-304,-3-17-1072,-7-6-1081,20-16 1681</inkml:trace>
  <inkml:trace contextRef="#ctx0" brushRef="#br0" timeOffset="1">0 113 10226,'0'-8'4369,"10"19"-1776,8 10-713,7 12-88,0 4-271,5 3-585,-1-3-208,0 0-200,5 0-96,-10 0-208,-1-2-80,-6-1-312,-2 0-328,-7-9-1096,1-7-929,3-13 1529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1:56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 11106,'28'0'4620,"-17"-1"-3627,0 1 1,0 0-1,0 0 1,0 1 0,12 3-1,-22-4-931,0 1 0,0-1-1,0 0 1,0 1 0,0-1-1,0 1 1,0-1 0,0 1-1,-1-1 1,1 1 0,0 0-1,0-1 1,0 1 0,-1 0-1,1 0 1,1 1 0,-2-1-34,0-1 0,0 1 1,0-1-1,0 1 1,1 0-1,-1-1 1,0 1-1,0 0 1,0 0-1,0-1 1,0 1-1,-1 0 0,1-1 1,0 1-1,0-1 1,0 1-1,-1 0 1,1 0-1,-2 2 13,0 0-1,0 0 1,-1 0 0,1-1-1,0 1 1,-1-1-1,-3 3 1,-16 14 96,11-9-95,0-1 0,0-1 0,-1 0 0,-22 12 0,20-14-45,14-6 2,0 0 0,0 0 0,-1 0 0,1 0 0,0 0 0,0 0 0,0 0 0,-1 0 0,1 0 0,0 1-1,0-1 1,0 0 0,0 0 0,-1 0 0,1 0 0,0 0 0,0 1 0,0-1 0,0 0 0,-1 0 0,1 0 0,0 1 0,0-1 0,0 0 0,0 0 0,0 0 0,0 1-1,0-1 1,0 0 0,0 0 0,0 1 0,0-1 0,0 0 0,0 0 0,0 0 0,0 1 0,0-1 0,0 0 0,0 0 0,0 0 0,0 1 0,0-1 0,0 0 0,0 0-1,0 0 1,1 1 0,-1-1 0,0 0 0,0 0 0,0 0 0,0 1 0,0-1 0,1 0 0,-1 0 0,0 0 0,0 0 0,1 0 0,11 6-24,-12-6 24,80 33 191,-67-28-57,1 0 208,-1 0-1,1 1 1,-1 0 0,18 12-1,-31-18-318,0 1-1,1-1 1,-1 0-1,1 0 1,-1 1-1,1-1 1,-1 0 0,0 1-1,1-1 1,-1 0-1,0 1 1,1-1-1,-1 0 1,0 1-1,1-1 1,-1 1-1,0-1 1,0 1-1,0-1 1,0 1 0,1-1-1,-1 1 1,0-1-1,0 1 1,0-1-1,0 1 1,0-1-1,0 1 1,-1 1 48,0 0 1,0-1 0,1 1-1,-2 0 1,1-1-1,0 1 1,-2 1 0,2-1-38,-2 1-7,0 0 1,0 0-1,0-1 0,0 1 0,-1-1 1,1 0-1,-1 0 0,1 0 1,-1 0-1,-6 1 0,0 1-88,-1-2 0,-20 4 0,17-5-164,1 0 0,-1-1 0,0-1 0,1 0 0,0-1 1,-1 0-1,1-1 0,0-1 0,0 0 0,-13-6 0,-24-16-294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0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44 8370,'-3'-5'539,"-10"-17"1804,12 21-1749,1 2 12,4 11 654,9 22 596,-7-16-1113,1 0 0,0 0 1,1-1-1,2 0 0,18 27 0,-9-20 190,2 0 0,0-2 1,46 36-1,-63-55-867,0-1 0,-1 0 0,2 0 0,4 2 1,-7-3-49,0-1 1,-1 1-1,1-1 1,0 1-1,-1-1 1,1 0 0,0 0-1,-1 0 1,1 0-1,0 0 1,0 0-1,-1 0 1,4-1 0,-5 1 4,1-1 1,-1 1-1,0 0 1,1-1-1,-1 1 1,0 0-1,1-1 1,-1 1-1,0 0 1,0-1-1,1 1 1,-1-1-1,0 1 1,0-1-1,0 1 1,0 0-1,1-1 1,-1 1-1,0-1 1,0 1-1,0-1 0,0-13 511,0 8-608,0-8 92,2-1 1,-1 1 0,2-1 0,0 1-1,7-20 1,-2 6-2,12-51-220,4-5-3799,-20 73 2763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5 9114,'11'-5'4313,"-5"5"-960,1 8-1265,-7 13-176,-8 5-303,-7 22-665,1 9-328,-2 7-288,3 4-80,6-15-128,4-10-56,2-20-112,1-7-368,-2-12-1144,-1-4-1041,0-6 1521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11306,'3'3'4625,"20"16"-2472,4 9-393,0 12-303,1 7-193,2 1-536,-1 2-160,-1-5-168,-3-2-120,-7-9-88,-2-8-368,-5-15-1104,-1-8-1161,-13-11 1385</inkml:trace>
  <inkml:trace contextRef="#ctx0" brushRef="#br0" timeOffset="1">527 202 12587,'-8'8'5808,"0"8"-3388,1-2-1534,-1-1-297,1 1 0,-8 19 0,13-27-539,0 0 1,1 0 0,-1 0-1,1 0 1,0 0 0,1 0-1,-1 0 1,1 0 0,1 8-1,0-10-34,0 0-1,0-1 0,0 1 0,1 0 0,-1-1 0,1 1 0,0-1 0,0 0 0,0 0 0,3 4 1,0-2 20,1 1 1,-1-1 0,1 0-1,6 5 1,2-1 88,-7-5-5,-1 0 0,0 0 0,0 1 0,8 8 1,-13-12-70,0 1 1,0-1 0,0 0 0,0 1 0,0-1 0,0 1 0,0-1-1,-1 1 1,1-1 0,-1 1 0,1 0 0,-1-1 0,0 1-1,1 0 1,-1-1 0,0 1 0,0 0 0,0-1 0,0 1 0,0 0-1,-1-1 1,1 1 0,-1 0 0,1-1 0,-2 4 0,1-3-39,0 1 0,-1-1 0,1 1 0,-1-1 0,0 0 0,0 0 0,0 1 0,0-1 0,0 0 0,0-1-1,0 1 1,-1 0 0,1-1 0,-1 1 0,1-1 0,-1 0 0,1 0 0,-1 0 0,0 0 0,0 0 0,-4 0 0,2 0-287,1-1 0,-1 0 0,1 0 0,0 0-1,-1 0 1,1-1 0,0 0 0,-1 0 0,1 0 0,0 0-1,0-1 1,0 0 0,-5-2 0,-19-16-1174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2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559 566 9794,'16'-16'4881,"-5"4"-1576,13 0-1313,3 4-215,7 8-673,3 0-336,-3 7-424,-4-6-104,-5-1-32,-1 3-352,-10-1-968,-7 1 816</inkml:trace>
  <inkml:trace contextRef="#ctx0" brushRef="#br0" timeOffset="1">39 5 10866,'-27'3'4369,"17"0"-2328,8-3-665,14 2-296,5 0-48,17 2-367,5 0-153,6-3-56,5-1-80,7-3-160,5-2-56,7-1-96,2-1-16,-18 6-360,-3-1-496,-7 5 528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2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8610,'65'-13'4122,"-62"12"-3808,1 1 1,-1 0-1,1 0 1,-1 0-1,1 1 0,0-1 1,-1 1-1,1 0 1,-1 0-1,1 0 0,-1 0 1,0 0-1,0 1 1,1 0-1,5 4 1,-3-3-77,7 6 230,-1 0 0,0 0 0,0 1 0,-1 0 0,16 20 0,44 66 1835,-52-64-1782,-4-5-352,-1 2 1,-2 0-1,14 46 1,-23-62-139,0 0 1,-1 0 0,0 0-1,-1 0 1,-1 0 0,0 0 0,-1 0-1,0 0 1,-6 23 0,-3-6 22,-26 55 0,29-73-173,0-1 1,-1 0-1,0 0 0,0-1 0,-14 13 1,20-21-5,0 0 0,0-1 1,0 1-1,0 0 0,0 0 0,0-1 1,-1 0-1,1 1 0,-1-1 0,1 0 0,-1 0 1,1 0-1,-1-1 0,0 1 0,1 0 1,-1-1-1,0 0 0,0 0 0,1 0 1,-5 0-1,5 0 38,0-1 0,1 1 0,-1-1 0,0 0 0,0 0 0,1 1 0,-1-1 0,0 0 0,-1-2 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3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84 399 10874,'-60'54'4508,"59"-52"-4170,-1-1-1,1 0 1,-1 1 0,0-1 0,1 0-1,-1 0 1,-3 2 0,5-3-304,-1-1 1,1 1-1,0 0 0,0 0 1,0 0-1,0 0 1,0 0-1,0 0 0,0 0 1,-1 0-1,1-1 1,0 1-1,0 0 0,0 0 1,0 0-1,0 0 0,0 0 1,0 0-1,0-1 1,0 1-1,0 0 0,0 0 1,0 0-1,0 0 1,0-1-1,0 1 0,0 0 1,0 0-1,0 0 1,0 0-1,0 0 0,0-1 1,0 1-1,0 0 1,0 0-1,0 0 0,0 0 1,0-1-1,1-3 452,-3-27 1038,-1 0-1149,2-1 0,1 1 0,6-46-1,3 27-276,20-65 0,-25 104-30,0-1-1,11-20 0,-14 30-45,0 0-1,0 0 1,1 0 0,-1 0-1,0 0 1,1 0-1,0 0 1,-1 1-1,1-1 1,0 0 0,0 1-1,0-1 1,0 1-1,0 0 1,0 0-1,0 0 1,1 0-1,-1 0 1,0 0 0,5 0-1,-5 1-2,0 0 0,0 0 1,1 1-1,-1-1 0,0 1 0,0-1 0,0 1 0,0 0 0,0 0 0,1 0 1,-2 0-1,1 0 0,0 0 0,0 1 0,0-1 0,0 1 0,-1-1 1,1 1-1,-1 0 0,1-1 0,1 5 0,3 3 53,-1 0 0,-1 1 1,6 13-1,-8-18-38,85 224 1263,-84-224-1263,-1 0 3,0 1 1,0-1 0,0 0-1,-1 0 1,0 1-1,0-1 1,0 1-1,-1 8 1,0-13-73,0-1 0,0 1 0,0 0 0,0 0 0,-1 0 0,1 0 0,0 0 0,-1-1 0,1 1 0,0 0 0,-1 0 0,1-1 0,-1 1 0,1 0 0,-1-1 0,0 1 0,1 0 0,-1-1 0,0 1 0,1-1 1,-1 1-1,0-1 0,0 1 0,1-1 0,-1 0 0,0 1 0,-1-1 0,0 1-330,0-1 1,0 1 0,-1-1-1,1 0 1,0 0 0,-1 0-1,1 0 1,-3 0-1,-3-3-642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3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26 7802,'-1'-2'691,"0"0"0,0 0 0,-1 0 0,1 0 0,-1 0 0,1 0 0,-1 0 0,0 1 0,1-1 0,-4-1 0,4 2-518,0 1 0,0-1 1,0 1-1,0 0 0,-1-1 1,1 1-1,0 0 0,0 0 1,0 0-1,0 0 0,0 0 1,0 0-1,0 0 0,-1 0 1,1 1-1,0-1 1,0 0-1,0 1 0,0-1 1,0 0-1,0 1 0,0 0 1,0-1-1,0 1 0,0 0 1,-1 0-1,-5 5 178,1 0 0,0 0 1,0 1-1,0 0 0,1 0 0,0 0 1,-6 11-1,5-7-160,0 1 1,1 0-1,1 1 1,-6 18-1,6-7-103,2-1-1,0 1 0,1-1 1,1 1-1,1 0 1,1-1-1,2 1 0,0-1 1,1 0-1,1 0 0,17 38 1,-17-47-72,1-1 0,0 1 1,1-1-1,0-1 0,1 1 1,17 16-1,-20-22-90,1-1 0,-1-1 0,1 1 1,0-1-1,1-1 0,-1 1 0,1-1 0,0 0 0,0-1 1,0 0-1,0 0 0,15 2 0,-10-3-102,22-1 0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5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11450,'-3'-4'4705,"-5"3"-2880,9-2-753,-1 3-72,0 0-352,39 0-151,56 3-193,-39-3-40,0 0-112,1-3-56,-9-1-424,0 1 3024,-14 5-2120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7626,'1'25'7364,"4"0"-3760,17 50-467,-20-69-2980,1 1 0,-1 0 0,1-1 0,1 1 0,-1-1 0,9 11 0,-11-16-154,-1-1-1,0 0 1,1 1 0,-1-1-1,0 1 1,1-1-1,-1 0 1,1 1-1,-1-1 1,0 0 0,1 0-1,-1 1 1,1-1-1,-1 0 1,1 0 0,-1 0-1,1 1 1,-1-1-1,1 0 1,0 0-1,-1 0-3,1-1 0,0 1-1,-1-1 1,1 1 0,-1 0 0,1-1-1,-1 1 1,0-1 0,1 1-1,-1-1 1,1 1 0,-1-1-1,0 1 1,1-1 0,-1 0-1,0 1 1,0-1 0,1-1 0,3-9-31,-1-1 1,0 0-1,1-15 1,4-16-54,-5 34 76,0-1 0,1 1 0,-1 0 0,2 0 0,6-10 0,-9 16 16,0 0-1,0 0 0,0 0 0,0 1 1,1-1-1,-1 1 0,1-1 0,-1 1 1,1 0-1,0 0 0,0 0 0,0 0 1,0 1-1,0-1 0,0 1 0,1 0 1,-1 0-1,4-1 0,-5 2 4,0 0 0,0 0 0,0 0-1,0 0 1,-1 1 0,1-1 0,0 1-1,0-1 1,-1 1 0,1 0 0,0 0 0,-1-1-1,1 1 1,-1 0 0,1 0 0,-1 1 0,2 0-1,2 3 42,0 0-1,-1 1 1,5 5-1,-6-6-14,38 59 386,-28-41-277,23 28 0,-32-46-135,0 0 0,1 0 1,-1-1-1,1 0 0,11 7 0,-15-10-131,1 0-1,-1 0 1,1 0 0,0 0-1,0 0 1,0-1-1,-1 1 1,1-1 0,0 1-1,0-1 1,0 0-1,0 0 1,0 0-1,0 0 1,0 0 0,0 0-1,0 0 1,0-1-1,-1 1 1,1 0-1,0-1 1,0 0 0,2 0-1,-3 0-132,-1 1 0,1-1-1,0 1 1,0-1 0,0 0-1,-1 1 1,1-1 0,0 0 0,-1 1-1,1-1 1,0 0 0,-1 0 0,1 1-1,0-3 1,-1 2 71,0-1 0,0 1 1,0 0-1,0-1 0,0 1 0,0 0 0,-1 0 0,1-1 1,0 1-1,-1 0 0,0-2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235 10 11426,'-1'-3'5074,"-1"-4"-2386,-3 17-1112,-4 8 1,-7 15-633,-4 17-376,-5 13-248,0 8-32,8-4-104,-4-2-56,6-19-88,4-4-56,0-19-736,6-9-432,2-14 688</inkml:trace>
  <inkml:trace contextRef="#ctx0" brushRef="#br0" timeOffset="1">1 127 10050,'3'0'4945,"13"15"-1216,18 9-1921,1 6 25,4 11-513,-2-1-336,-2-5-504,-1 1-120,-5-7-176,-2-2-55,-9-4-426,-4-3-439,-2-3-1328,-6-5 3776,-3-5-1720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4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11370,'12'0'2550,"-5"-1"-941,1 1 0,0 1 1,15 2-1,-21-3-1445,0 1 0,0 0 0,0-1 0,0 1 0,0 0 0,1 0 1,-2 0-1,1 1 0,0-1 0,0 0 0,0 1 0,-1-1 0,1 1 0,0 0 0,-1 0 0,0-1 0,1 1 0,0 3 0,0-3-101,-1 1 0,0 0-1,0 0 1,0 0-1,0 0 1,0-1 0,-1 1-1,1 0 1,-1 1 0,0-1-1,0 0 1,0 0-1,0 0 1,-1 0 0,0 5-1,-1-2-21,-1 0 0,1-1 0,-1 1 0,0 0 0,0-1 0,-7 8 0,9-11-29,0 0 0,-1 0 0,1 0 0,0 0 1,0 0-1,0 1 0,0-1 0,0 0 0,0 0 1,1 1-1,-1-1 0,1 0 0,-1 5 0,2-6-9,-1 0-1,0 0 1,0 0-1,1 0 1,-1 0-1,0 0 1,1 0-1,-1 0 1,1-1-1,0 1 1,-1 0-1,1 0 1,0 0-1,-1-1 1,1 1-1,0 0 1,0-1-1,-1 1 1,1 0-1,0-1 1,0 1-1,0-1 1,0 0-1,0 1 1,0-1-1,0 0 1,0 1-1,0-1 1,0 0-1,0 0 1,1 0-1,5 1 6,-1-1 1,0 0-1,1-1 0,-1 1 0,0-1 0,8-2 0,14-2 23,-16 5-24,-9 0-14,-1 0 1,1 0 0,0 0 0,0-1-1,0 1 1,-1-1 0,1 1 0,0-1-1,-1 0 1,6-2 0,-8 3-50,0-1 0,1 1 0,-1 0 0,0-1 0,1 1 0,-1-1 0,0 1 0,0 0 0,1-1 0,-1 1 0,0-1 0,0 1 0,0-1 0,0 1 0,0-1 0,0 1 0,0-1 0,0 1 0,0-1 0,0 0 0,1-1-210,1-9-254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5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45 5121,'-5'-35'2789,"4"25"-99,1 14 813,2 11 637,-1-9-3647,0-1 1,0 1-1,1 0 1,0-1-1,4 10 1,4 9-73,-8-19-371,41 94 789,-34-80-617,1-1-1,1 0 1,22 28 0,-30-43-179,0 1 1,0-1-1,0 0 0,0 0 1,1 0-1,0-1 1,-1 1-1,1-1 0,0 0 1,0 0-1,0 0 0,1-1 1,-1 1-1,0-1 0,0 0 1,9 1-1,-9-2-21,0-1-1,1 1 0,-1 0 1,0-1-1,0 0 0,-1 0 1,1 0-1,0-1 0,0 0 1,0 1-1,-1-1 0,1 0 1,-1 0-1,0-1 1,1 1-1,-1-1 0,5-5 1,-4 3-12,0 0 0,0 0 1,-1-1-1,0 1 1,0-1-1,0 0 1,3-9-1,10-48-269,-11 41-18,2-10-209,-4 16-176,9-29 1,-10 40 489,0 0 1,1 0-1,4-7 1,-7 12 169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6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0 11162,'0'7'4945,"-6"4"-2432,-14 16-849,-2 17-135,-10 20-529,4 12-312,-1 6-376,4-2-80,13-15-120,1-16-40,9-24-288,1-11-456,1-17-1304,0-15 2176,0-14-624</inkml:trace>
  <inkml:trace contextRef="#ctx0" brushRef="#br0" timeOffset="1">0 134 9306,'0'-7'4761,"7"12"-1216,1 3-1657,5 0-47,6 16-513,2-4-240,6 12-376,-3 8-128,10 2-200,-3 3-88,-2-3-151,0-5-49,-12-7-48,12-2 16,-8-15-577,-11-5-479,4-12 480,-11-5-24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6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64 9218,'-38'-45'3835,"37"44"-3596,0 1-1,1-1 0,-1 1 1,0-1-1,1 0 0,-1 1 1,1-1-1,-1 0 0,1 1 1,0-1-1,-1 0 0,1 0 1,0 1-1,-1-1 0,1 0 0,0 0 1,0 0-1,0 0 0,0 1 1,0-1-1,0-1 0,-2 1 2977,1 1-2627,0 0-532,0 1 0,0-1-1,0 0 1,1 1-1,-1-1 1,0 1-1,1-1 1,-1 1 0,0-1-1,1 1 1,-1 0-1,0-1 1,1 1-1,-1 0 1,0 1 0,-2 2 59,-77 86 257,77-87-358,1 1 0,-1-1-1,1 0 1,0 1 0,0-1 0,0 1 0,0 0 0,1 0 0,-1 0 0,1 0 0,0 0 0,0 0 0,0 0-1,1 0 1,0 0 0,0 0 0,0 0 0,0 0 0,1 7 0,1-7-6,-1-1-1,0 1 1,1 0 0,0 0 0,0-1-1,0 1 1,0-1 0,1 0 0,-1 0-1,1 1 1,0-2 0,0 1-1,0 0 1,0-1 0,0 1 0,1-1-1,5 3 1,0-1 3,0 0-1,0-1 1,0 0-1,1 0 1,-1-1 0,1-1-1,-1 1 1,15-1-1,-1-1 8,-1-1 0,37-8-1,-49 7-118,1 0 1,-1-1-1,13-6 0,-22 8 209,1 1 0,-1-1 0,0 1 0,0-1-1,1 0 1,-1 0 0,0 1 0,0-1-1,0 0 1,1-2 0,-1 2-63,-1 0 0,1 0 0,-1 0 0,0 0 1,0 0-1,1 0 0,-1 0 0,0 0 0,0-1 0,0 1 0,0-1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10634,'2'6'5089,"2"9"-1552,1 14-1905,2 8-63,-2 9-649,-2 7-352,2-6-320,-2-5-40,2-10-48,-1-9-64,6-6-280,-2-10-400,7-6 2593,1-6-1713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41 8058,'-45'-37'3498,"45"36"-3389,0 1 1,-1 0 0,1 0-1,0-1 1,-1 1 0,1 0-1,0 0 1,-1 0-1,1 0 1,-1-1 0,1 1-1,0 0 1,-1 0 0,1 0-1,-1 0 1,1 0-1,-1 0 1,-2 4 1105,5 10 339,-2-14-1510,12 33 2226,-1-5-914,-6-12-824,7 23 638,2-1 0,23 44 0,-32-73-991,1 0 0,0-1 0,0 0 0,0 0 0,11 8 0,-16-14-150,1-1 0,0 1 0,-1-1 0,1 0 0,0 1 0,0-1 0,0 0 0,0 0 0,0 0 0,0-1 0,0 1 0,0 0 0,0-1 0,0 0 0,1 1 0,-1-1 0,0 0 0,0 0 0,0 0 0,0 0 0,1 0 0,-1-1 0,0 1 0,0-1 0,0 0 0,0 1 0,0-1 0,0 0 0,0 0 0,0 0 0,0 0 0,0-1 0,-1 1 0,4-3 0,1-2 7,-1 0 0,1 0-1,-2 0 1,1 0 0,-1-1-1,1 0 1,-2 0 0,4-9-1,4-15-296,12-60-1,-14 53-764,-8 31 687,-1 5 15,1-1-1,-1 1 0,1-1 1,0 1-1,0-1 0,0 1 1,0 0-1,0 0 1,2-4-1,4 4-725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8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5 11066,'-3'-5'4585,"1"5"-2144,1 7-577,-1-7-199,-4 19-297,-12 23-744,-37 75-248,22-49-176,15 1-48,10-13-72,8-3-32,-3-22 40,3-9-240,-4-18-864,3-11-848,14-22 1055</inkml:trace>
  <inkml:trace contextRef="#ctx0" brushRef="#br0" timeOffset="1">1 18 11042,'3'3'4857,"-4"10"-2232,4 11-1345,0 7-7,7 15-377,6 7-184,1 0-208,4 5-40,7-8-152,-4-6-80,-3-7-104,1-8-176,-11-9-952,6-5-408,0-13 752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8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 11474,'1'1'6157,"-2"5"-4723,-5 13-380,-31 120 1945,34-125-2955,1 1-1,1-1 1,0 0-1,1 1 1,1-1-1,0 0 1,6 28-1,-6-36-27,1-1-1,0 0 0,1 1 1,-1-1-1,1 0 1,0 0-1,0-1 0,0 1 1,1-1-1,-1 1 0,1-1 1,0 0-1,1 0 1,-1-1-1,1 1 0,-1-1 1,1 0-1,7 3 0,-7-4-3,0 0 0,-1-1-1,1 1 1,0-1 0,0 0 0,0 0-1,0-1 1,0 1 0,0-1-1,0 0 1,0-1 0,0 1-1,0-1 1,0 0 0,0 0-1,0 0 1,-1-1 0,1 0-1,0 0 1,6-4 0,-7 3-4,0 0 0,0-1 1,0 1-1,0-1 0,-1 0 0,1 0 1,-1 0-1,0-1 0,0 1 1,0-1-1,-1 0 0,0 1 0,3-9 1,-4 11 6,-1-1 0,1 0-1,0 0 1,-1 0 0,0 0 0,0 0 0,0 0 0,0 0 0,0 0 0,0 0 0,-2-3 0,2 4 9,-1 0-1,0 0 1,0 0 0,0 0-1,0 0 1,0 1 0,0-1-1,-1 0 1,1 1 0,0-1 0,-1 1-1,1-1 1,-1 1 0,0 0-1,1-1 1,-1 1 0,-2-1-1,1 1 23,0 0-1,0 0 1,0 0 0,0 0-1,0 0 1,-1 1 0,1 0-1,0-1 1,0 1-1,0 0 1,0 1 0,-1-1-1,1 0 1,0 1-1,0 0 1,0 0 0,0 0-1,0 0 1,0 0-1,0 1 1,-3 1 0,0 1-42,0 0 1,0 1 0,0-1-1,1 1 1,0 0 0,0 1-1,0-1 1,-5 8 0,7-5-765,7-7-616,9-8-536,5-5 697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9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 12275,'-21'4'4889,"11"-1"-3065,10 0-624,18 7-271,1 3-201,15-2-224,6-5-72,7-7-56,8-7-40,1-2-96,0-3-64,-4 5-96,-11 0 72,-8 5-936,-8 3-392,-17 3 712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8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1 11338,'12'53'5130,"-12"14"-2098,6 19-1632,-1 2-31,6 1-585,5-3-320,4-10-320,-4-12-64,3-17-56,5-13-16,-5-25-304,1-9-576,-3-11-1985,-1-5 1857</inkml:trace>
  <inkml:trace contextRef="#ctx0" brushRef="#br0" timeOffset="1">1 202 13979,'8'9'5217,"6"-2"-3873,7-4-175,11 0-129,5-1-320,-1-5-504,4 3-88,-3-5 8,-3 3-424,9-6 232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0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12099,'0'17'4529,"13"3"-2825,14 5-832,13 17 64,-4 0 121,10 14-177,-2 2-144,-4 5-232,-6 1 16,-12 6-48,-7-4-88,-15-7-24,-12-3-120,-7-15-120,-2-6-120,-5-19-744,2-5-360,3-22 592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0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38 441 8898,'-2'0'666,"0"-1"0,0 1 1,0-1-1,0 0 0,1 1 0,-1-1 1,0 0-1,1 0 0,-1 0 1,0 0-1,1 0 0,-1-1 0,-1-1 1,2 2-328,0-1 0,0 0 0,-1 0 0,1 1 0,0-1 0,1 0 0,-1 0 0,0 0 0,1 0 0,-1-3 0,0-4-145,0 0 1,1 1 0,1-1 0,2-16 0,-2 14 308,7-33-82,23-74 1,-23 93-365,16-36 0,-19 52-48,0 0 0,0-1 0,1 2 1,0-1-1,0 1 0,11-11 0,-15 17-6,-1 1 1,0 0-1,1 0 0,-1 0 0,0 0 0,1 0 0,-1 0 1,1 1-1,-1-1 0,1 0 0,0 1 0,-1-1 0,1 1 0,0 0 1,2-1-1,-2 1 4,-1 1 1,0-1-1,1 0 1,-1 0-1,0 1 1,1-1-1,-1 1 1,0 0-1,0-1 1,1 1-1,-1 0 1,0-1-1,0 1 1,0 0-1,1 1 1,3 4 35,-1-1 0,0 1 0,0 0 0,-1 0 1,6 13-1,-8-17-35,18 47 323,17 63 0,16 45 312,-41-132-600,-11-26-60,0 1 0,0 0 0,-1 0 0,1 0 0,0 0 0,0 0 0,0 0 0,0 0 0,0 0 0,0 0 0,0 0 0,0 0 0,0 0 0,0 0 0,0 0 0,0 0 0,0 0 0,0 0 0,0 0 0,-1 0 0,1 0 1,0 0-1,0 0 0,0 0 0,0 0 0,0 0 0,0 0 0,0 0 0,0 1 0,0-1 0,0 0 0,0 0 0,0 0 0,0 0 0,0 0 0,0 0 0,0 0 0,0 0 0,0 0 0,0 0 0,0 0 0,-1 0 0,1 0 0,0 0 0,0 0 0,0 0 0,0 0 0,0 1 0,0-1 0,0 0 0,0 0 0,0 0 0,0 0 0,0 0 0,-5-4 236,5 4-188,-3-3-77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1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54 5633,'12'-40'3558,"-12"39"-3453,1 1 0,-1 0 0,0-1 0,0 1 0,0-1 0,0 1 0,0 0 0,0-1 0,0 1-1,0-1 1,0 1 0,0-1 0,0 1 0,0 0 0,0-1 0,-1 1 0,1-1 0,0 1 0,0 0 0,0-1 0,-1 1 0,1 0-1,0-1 1,0 1 0,-1 0 0,1-1 0,0 1 0,0 0 0,-1-1 0,1 1 0,-1 0 0,1 0 0,0-1 0,-1 1-1,1 0 1,0 0 0,-1 0 0,1 0 0,-1 0 0,1 0 0,0-1 0,-1 1 0,1 0 0,-1 0 0,1 0 0,-1 0-1,1 1 1,0-1 0,-1 0 0,1 0 0,-1 0 0,1 0 0,0 0 0,-1 0 0,1 1 0,-1-1 0,1 0 0,-4 2 200,1-1 0,0 1 1,-1-1-1,1 1 0,0 0 1,0 0-1,0 0 0,1 1 1,-5 3-1,-20 27 820,25-30-1030,-10 13 35,1 1 0,1 0 1,0 0-1,2 1 0,0 0 1,1 1-1,0 0 0,2 0 1,0 0-1,1 1 0,1-1 1,1 1-1,1 0 1,1 0-1,0 0 0,2-1 1,0 1-1,1 0 0,7 21 1,-3-13-47,2-1 1,1-1 0,1 1-1,1-2 1,2 0 0,0 0 0,20 24-1,-27-40-54,1 0-1,0-1 1,15 12-1,-20-17-38,1-1-1,-1 1 1,1-1-1,-1 0 1,1 0-1,0-1 1,0 1-1,0-1 1,0 0-1,0 0 1,0 0-1,7 0 1,-10-1-49,0 0 0,0 0 0,0 0 0,-1 0 0,1-1 0,0 1 0,0 0 1,0-1-1,0 1 0,-1-1 0,1 1 0,0 0 0,0-1 0,-1 0 0,1 1 0,0-1 0,-1 1 0,1-1 1,-1 0-1,1 0 0,-1 1 0,1-1 0,-1 0 0,1 0 0,-1 1 0,0-1 0,1 0 0,-1 0 0,0 0 1,0 0-1,0 0 0,1-1 0,0-21-616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3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53 8154,'0'-48'4097,"0"48"-1521,0-5-511,0 8-129,-1-3-592,-1 0-215,-11 21-401,-38 61-72,23-33-184,3-1-112,7-5-192,7-1-56,-2-11-72,3-6-40,8-7-752,-9-7-496,8-6-1697,3-5 1737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3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 9338,'-4'-5'4025,"9"8"-1681,5 7-639,1 4-1,10 9-144,3 7-375,-1 4-265,3 8-352,-7-2-120,-1-1-192,2-1-72,-8-12-80,-3-3-32,-4-9 0,-3-6-256,1-6-904,-1-2-744,-2 0 1023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3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9242,'0'-1'2456,"0"1"-2328,0 0 0,0 0-1,0 0 1,0 0 0,0-1 0,0 1 0,0 0 0,0 0 0,0 0 0,0 0 0,0-1 0,0 1 0,0 0 0,0 0 0,0 0 0,0 0 0,0 0 0,1-1 0,-1 1 0,0 0 0,0 0 0,0 0-1,0 0 1,0 0 0,0 0 0,1 0 0,-1-1 0,0 1 0,0 0 0,0 0 0,0 0 0,0 0 0,1 0 0,-1 0 0,0 0 0,0 0 0,0 0 0,0 0 0,1 0 0,13-4 547,1 1 0,-1 0 0,1 1 0,0 0 0,16 2 0,-16 0-425,0 2 0,0 0 0,0 1 0,-1 0 1,1 1-1,26 12 0,-36-15-210,-1 1 0,0 1 0,1-1 1,-1 1-1,4 3 0,-7-5-32,0 0 0,0 0 0,0 0 0,0 0-1,0 0 1,0 0 0,0 0 0,-1 0 0,1 0 0,-1 1 0,1-1 0,-1 0 0,1 0 0,-1 1-1,0-1 1,1 0 0,-1 0 0,0 1 0,0-1 0,0 0 0,0 1 0,0 1 0,-1 1 7,0 1 0,-1-1 0,1 0 0,-1 1 1,0-1-1,0 0 0,0 0 0,-1 0 1,0-1-1,1 1 0,-1-1 0,0 1 0,-1-1 1,1 0-1,0 0 0,-1 0 0,0-1 1,-8 5-1,-4 1 22,0-1-1,-1 0 1,-25 5 0,31-9-21,-8 2 5,14-4-9,0 0-1,0 0 0,0 0 0,1 1 1,-1 0-1,0 0 0,-6 4 1,11-6-12,0 0 1,0 0-1,0 0 1,0 0 0,0 0-1,0 0 1,0 0-1,0 0 1,0 0 0,0 1-1,0-1 1,0 0-1,0 0 1,0 0 0,0 0-1,-1 0 1,1 0-1,0 0 1,0 0 0,0 0-1,0 0 1,0 0-1,0 0 1,0 0 0,0 0-1,0 0 1,0 1-1,0-1 1,0 0 0,0 0-1,0 0 1,0 0-1,0 0 1,0 0 0,0 0-1,0 0 1,1 0-1,-1 0 1,0 0 0,0 0-1,0 0 1,0 0-1,0 0 1,0 0 0,0 1-1,0-1 1,0 0-1,0 0 1,0 0 0,0 0-1,0 0 1,0 0-1,0 0 1,0 0 0,0 0-1,0 0 1,1 0-1,-1 0 1,0 0 0,7 2 18,15 0-4,-19-2-12,27 2 38,-1 2-1,1 0 1,-1 2-1,43 14 1,-69-18 2,0-1 1,1 0 0,-1 1-1,0 0 1,0 0 0,0 0-1,3 3 1,-5-4-3,0-1 1,-1 1-1,1 0 0,0 0 0,-1 0 1,1 0-1,0 0 0,-1 0 0,1 0 1,-1 0-1,0 1 0,1-1 0,-1 0 1,0 0-1,0 0 0,0 0 0,1 1 1,-1-1-1,0 0 0,-1 0 0,1 0 1,0 0-1,0 1 0,0-1 0,-1 0 1,0 1-1,0 1 53,0-1 1,0 1 0,0 0-1,0-1 1,-1 0-1,1 1 1,-1-1 0,0 0-1,1 0 1,-1 0-1,0 0 1,0 0 0,-5 3-1,4-4-64,0 1-1,0-1 1,0 1-1,-1-1 1,1 0 0,-1-1-1,1 1 1,-1 0-1,1-1 1,-8 0-1,4 0-121,0-1 0,0 0 0,0 0 0,1-1 0,-1 0 0,-9-4 0,13 5-167,-1 0 0,1-1 0,0 1 0,0-1 0,0 0 1,0 0-1,0 0 0,0-1 0,1 1 0,-1 0 0,1-1 0,-1 0 1,1 0-1,0 0 0,-2-3 0,-2-8-830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4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17 102 3505,'-6'-55'2556,"6"53"-2075,0-1 0,0 0 1,-1 1-1,1-1 0,-1 1 0,0-1 0,1 1 0,-1-1 0,-2-2 0,-1-3 2327,5 5-668,4 9 1563,2 9-2905,-4-8-559,0 1-1,1-1 1,5 10-1,12 11 143,-8-10-20,-1 0 0,11 21 1,-15-23-90,0-2 1,1 1 0,1-1-1,0-1 1,1 0 0,0 0 0,23 19-1,-33-31-249,0 0 1,1 0-1,-1 0 0,1 0 0,-1 0 0,1-1 0,-1 1 0,1 0 0,-1-1 0,1 1 0,0-1 0,-1 0 1,1 1-1,0-1 0,-1 0 0,1 0 0,0 0 0,0 0 0,-1 0 0,1-1 0,0 1 0,2-1 0,-2 0-4,0 0-1,0 0 0,0 0 1,0-1-1,-1 1 0,1-1 1,0 1-1,-1-1 0,1 1 1,-1-1-1,0 0 1,1 0-1,-1 0 0,0 0 1,0 0-1,1-3 0,7-21 105,7-33-1,-9 31-73,10-65-444,-9 39-1678,-2 36 1224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10610,'5'1'4481,"-5"14"-2376,-8 9-217,-10 18-272,-9 8-383,-5 19-585,3 3-152,5-1-192,7-2-96,8-16-104,1-11-40,6-16-320,2-13-448,0-23-1505,0-14 1409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11050,'0'2'4545,"4"4"-2168,4 7-825,5 8-152,5 10-151,11 7-489,5 6-208,9 7-168,1-1-48,-3-3-104,1-7-72,-16-13-88,-3-8-24,-9-6-240,-11-5-384,-4-6-64,-1-2 280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5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56 8786,'7'-40'4057,"-7"29"-1403,0 10-2536,0 1 0,0 0 0,0 0 0,0 0 0,0-1 0,0 1 0,0 0 0,-1 0 0,1 0 0,0 0 0,0-1 0,0 1 0,0 0 0,0 0 0,0 0 0,-1 0 0,1 0 0,0-1 0,0 1 0,0 0 0,0 0 0,-1 0 0,1 0 0,0 0 0,0 0 0,-1 0 0,1 0 0,-1 0 0,1 0 1,-1 0-1,1 1 0,-1-1 0,1 0 0,-1 0 0,1 1 1,-1-1-1,1 0 0,-1 1 0,1-1 0,-1 0 0,1 1 1,0-1-1,-1 1 0,1-1 0,0 1 0,-1-1 1,1 1-1,0-1 0,0 1 0,-1 0 0,-4 10 21,0-1-1,-1 0 1,0 0-1,-10 12 0,-2 3 65,16-22-164,0 0 0,0 1 0,0-1 0,1 1 0,0 0 0,-1-1 0,1 1 0,0 0 0,1 0 0,-1 0 0,1 0-1,0 0 1,0 0 0,0 0 0,0-1 0,1 1 0,-1 0 0,1 0 0,0 0 0,0 0 0,0-1 0,4 7 0,-3-5-20,1-1-1,0 1 1,1 0 0,-1-1-1,1 1 1,0-1 0,0 0-1,0-1 1,1 1 0,-1-1 0,1 1-1,0-1 1,8 3 0,-6-3-11,0 0 0,0-1 0,0 0 1,1-1-1,-1 1 0,0-2 0,1 1 1,8-1-1,5-1-5,33-7-1,-40 5-15,-7 2-175,-1 0-1,0 0 0,0-1 0,0 0 0,0 0 0,7-4 0,-9 3 76,19-11-397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18.8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14155,'11'10'5393,"-10"-2"-3408,6 0-1841,-6-1 152,-1-4-1481,2 6 937</inkml:trace>
  <inkml:trace contextRef="#ctx0" brushRef="#br0" timeOffset="1">26 107 11354,'58'41'4825,"-55"-31"-1984,1-2-1153,-1-3-359,10 0-313,-2 0-760,5-4-112,-1-1-4041,-22 3 2937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6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10546,'7'7'4769,"-3"1"-2184,0 11-929,-1 7-95,-3 9-601,0 4-352,0-4-376,0-6-56,1-6-128,4-9-416,5-9 2760,1 0-1896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8714,'0'0'140,"0"0"0,0 0 0,-1 0 0,1 0 0,0 0 0,0 0 0,0-1 0,0 1 0,0 0 0,0 0-1,0 0 1,0 0 0,0 0 0,0 0 0,0 0 0,0-1 0,0 1 0,0 0 0,0 0 0,0 0 0,0 0 0,1 0 0,-1 0 0,0 0 0,0 0 0,0-1 0,0 1 0,0 0 0,0 0 0,0 0 0,0 0 0,0 0 0,0 0 0,0 0 0,0 0 0,1 0 0,-1 0 0,0 0 0,0 0-1,0-1 1,0 1 0,0 0 0,0 0 0,0 0 0,1 0 0,-1 0 0,0 0 0,0 0 0,0 0 0,6 6 1985,7 15-941,0 6 207,14 41 0,5 14-168,-27-71-1068,1-1 0,0 1 1,0-1-1,1-1 0,9 11 0,-12-16-94,0 0-1,0-1 1,0 0 0,0 1-1,0-2 1,8 6 0,-10-8-45,-1 1 0,1 0 1,0-1-1,-1 1 0,1-1 0,-1 1 1,1-1-1,0 0 0,-1 0 0,1 0 0,0 0 1,0 0-1,-1 0 0,1 0 0,0 0 1,-1-1-1,1 1 0,-1-1 0,1 1 1,0-1-1,-1 0 0,1 1 0,-1-1 1,2-1-1,1-2 8,-1 0-1,1 1 1,-1-1 0,0 0-1,-1 0 1,1-1 0,-1 1-1,1-1 1,-1 1 0,-1-1-1,2-5 1,3-12-1,4-24 1,-8 33-42,0 0-96,10-56-805,-11 58 76,0 0 0,-1 0 0,0 0-1,-2-11 1,-2 13-389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2 10666,'-5'0'4689,"-1"-1"-1936,3 9-1305,1-8-16,-8 27-335,-22 68-337,8-19-304,3 3-64,3-1-88,4-5-72,9-19-128,-1-10 0,6-23-632,1-13-544,6-23-312,14-7 599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7.4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11074,'8'12'4857,"2"9"-2392,-8 4-881,10 9-119,11 6-489,-7-3-304,16 8-320,-3-4-40,0-3-104,6-1-56,-6-5-152,-8-4-592,-5-6-2913,1-4 2457</inkml:trace>
  <inkml:trace contextRef="#ctx0" brushRef="#br0" timeOffset="1">499 271 12675,'0'-1'202,"1"1"0,-1 0 1,0 0-1,1 0 0,-1 0 1,0-1-1,1 1 0,-1 0 1,1 0-1,-1 0 0,0 0 1,1 0-1,-1 0 0,1 0 1,-1 0-1,0 0 0,1 0 0,-1 0 1,0 0-1,1 0 0,-1 1 1,1-1-1,-1 0 0,0 0 1,1 0-1,-1 0 0,0 1 1,1-1-1,-1 0 0,0 0 1,1 1-1,-1-1 0,0 0 1,1 1-1,-1 0 3,0 0-1,0 0 1,0 0-1,0 1 1,-1-1-1,1 0 1,0 0 0,0 0-1,-1 0 1,1 0-1,0 0 1,-2 2-1,-12 25 855,8-19-933,1 1 0,1 0-1,-7 20 1,10-27-119,0-1 0,1 1 0,-1-1 0,1 1 0,0 0 0,0-1 0,0 1 0,0-1 0,1 1 0,-1 0 0,1-1 0,-1 1 0,1-1 0,0 1 0,0-1 1,0 1-1,0-1 0,0 0 0,1 1 0,-1-1 0,3 3 0,6 4 12,0-1-1,0 1 1,0-1 0,1-1 0,15 7-1,-16-8 45,0 0-1,0 0 0,0 1 0,-1 0 1,0 1-1,15 15 0,-23-22-41,0 0 0,0 0 0,0 1 1,0-1-1,-1 0 0,1 1 0,0-1 0,0 1 0,-1-1 1,1 1-1,-1-1 0,0 1 0,1-1 0,-1 1 0,0-1 1,0 1-1,0 0 0,0-1 0,0 1 0,0 1 1,-1-1-5,0 0 0,0 0 0,0 0 0,-1 0 0,1-1 0,0 1 0,-1-1 1,1 1-1,-1-1 0,1 1 0,-1-1 0,1 0 0,-1 0 0,0 1 1,-3 0-1,-5 3-190,-1-1 0,0 0 1,-1 0-1,1-1 0,0 0 1,-1-1-1,0-1 0,0 0 0,-12 0 1,19-1-236,1 0 0,0 0 0,-1 0 0,1-1 0,0 0 0,-1 1 0,1-2 0,0 1 0,0 0 0,0-1 0,0 0 0,0 0 0,0 0 0,0 0 0,1-1 0,-5-3 0,-17-23-2181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7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8554,'35'-23'4081,"15"9"-1425,3-1-895,10 6-513,-10 2-328,-11 4-416,-7 0-136,-17 3-264,-5 0 104,-3 16-184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1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9386,'32'-10'4889,"-15"8"-448,16 2-3193,-4 0 49,6 2-393,7-2-224,8 0-416,4-3-112,1 1-40,-3 1-168,-11 5 2416,-2 16-1775</inkml:trace>
  <inkml:trace contextRef="#ctx0" brushRef="#br0" timeOffset="1">993 218 12563,'-42'8'4665,"67"16"-3465,7 8 88,13 13-56,3 2-199,-1 1-417,-4-1-104,-14 3-88,-5 1-56,-17 9-104,-7-1-56,-13-3-80,-3-2-24,-5-14-32,-3-6-288,4-20-800,1-11-632,14-16 912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0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62 391 7514,'-38'16'3410,"37"-15"-3000,-1 0 0,1-1 0,0 1 0,-1-1 0,1 1 0,-1-1 0,1 0 0,-1 1 0,1-1 0,-3 0 0,4 0-231,-1-1 1,1 1-1,-1 0 1,1-1-1,0 1 1,-1 0 0,1-1-1,0 1 1,0-1-1,-1 1 1,1-1-1,0 1 1,0-1-1,0 1 1,-1 0 0,1-1-1,0 1 1,0-1-1,0 1 1,0-1-1,0 1 1,0-1 0,0 1-1,0-1 1,0 1-1,0-1 1,0 1-1,0-1 1,1 0-1,3-31 130,11-43-1,-14 71-288,14-51 382,43-104 1,-49 138-288,-7 15-74,-1 2-9,1 1 1,-1-1 0,0 1-1,1-1 1,0 1 0,0 0-1,0 0 1,0 0 0,0 0-1,1 0 1,-1 1 0,5-4-1,-7 6-20,0-1-1,1 1 0,-1 0 1,0 0-1,1 0 1,-1 0-1,1 0 1,-1 0-1,0 0 0,1 0 1,-1 0-1,1 0 1,-1 0-1,0 0 0,1 0 1,-1 0-1,1 0 1,-1 0-1,0 1 0,1-1 1,-1 0-1,0 0 1,1 0-1,-1 1 1,0-1-1,1 0 0,-1 0 1,0 1-1,1-1 1,-1 0-1,0 1 0,1 0 1,7 12 150,-7-9-125,18 36 242,-1 1 1,11 45-1,25 57 318,-41-119-917,-13-24 270,0 1-1,0-1 0,0 0 1,0 0-1,0 0 0,0 0 1,0 0-1,0 1 1,0-1-1,0 0 0,0 0 1,0 0-1,0 0 0,1 0 1,-1 0-1,0 0 1,0 0-1,0 1 0,0-1 1,0 0-1,0 0 0,0 0 1,0 0-1,1 0 1,-1 0-1,0 0 0,0 0 1,0 0-1,0 0 0,0 0 1,0 0-1,1 0 1,-1 0-1,0 0 0,0 0 1,0 0-1,0 0 0,0 0 1,1 0-1,-1 0 1,0 0-1,0 0 0,0 0 1,0 0-1,0 0 0,0 0 1,1 0-1,-1 0 1,0 0-1,0 0 0,0-1 1,0 1-1,3-5-963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1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12 6121,'-4'-1'921,"1"0"18,1 0 0,-1 1 0,1-1-1,-1 0 1,1 0 0,-3-3 0,3 4-735,1 0 1,0-1 0,0 1 0,0 0 0,0 0 0,0-1 0,-1 1-1,1 0 1,0 0 0,0 0 0,0 1 0,-1-1 0,1 0 0,0 0 0,0 1-1,0-1 1,0 0 0,-2 2 0,-19 10 953,16-7-981,0 0-1,1 1 1,-1-1-1,1 1 1,1 0 0,-1 1-1,1-1 1,0 1-1,0-1 1,1 1 0,0 0-1,0 1 1,-2 7 0,-1 11 165,0-1 1,-3 41 0,7-40-168,2 0-1,0 0 1,8 51 0,0-38-3,23 71 0,-30-106-171,0 1 0,1-1 0,0-1-1,0 1 1,0 0 0,0 0 0,1-1 0,-1 1 0,1-1 0,0 0 0,0 0 0,0 0 0,1 0 0,-1 0 0,1-1 0,3 3 0,-1-3-76,0 0 1,0 0 0,0 0-1,0-1 1,0 1-1,0-1 1,1-1-1,-1 1 1,0-1-1,10-1 1,35-7-246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6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8682,'0'-13'3881,"0"0"-1865,11 4-640,-6 2-39,11 6-425,8 6-264,2-2-344,8 2-112,9 1-440,4-8-576,9 7 544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4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16 4641,'0'-2'1967,"1"-9"3397,-2 9-2104,-2 5 783,-10 25-3437,-12 36 0,14-35-386,-36 119 687,33-98-755,-26 61 0,33-95-246,-10 19-2188,17-35 2218,0 0 0,0 0 0,0 0 0,0 0 0,0 1 1,0-1-1,0 0 0,0 0 0,0 0 0,0 0 1,0 0-1,-1 0 0,1 0 0,0 0 0,0 0 1,0 0-1,0 1 0,0-1 0,0 0 0,0 0 1,-1 0-1,1 0 0,0 0 0,0 0 0,0 0 1,0 0-1,0 0 0,0 0 0,-1 0 0,1 0 1,0 0-1,0 0 0,0 0 0,0 0 0,0 0 1,0 0-1,-1-1 0,-5-1-1402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5609,'0'0'2482,"0"0"-483,0 0-282,0 0-120,0 0-205,0 0-330,31 39 697,-16-22-1494,-6-8-76,0 2 1,-1-1-1,0 1 1,0 0-1,7 17 1,60 102 1322,-70-120-1229,-5-10-274,0 0 1,0 0-1,0 0 0,0 0 0,0 1 0,0-1 0,0 0 0,0 0 1,0 0-1,0 0 0,0 0 0,0 0 0,0 0 0,0 0 0,0 0 1,0 0-1,0 0 0,0 1 0,0-1 0,0 0 0,0 0 0,0 0 1,0 0-1,0 0 0,0 0 0,0 0 0,0 0 0,-1 0 0,1 0 1,0 0-1,0 0 0,0 0 0,0 0 0,0 0 0,0 0 0,0 0 1,0 1-1,0-1 0,0 0 0,0 0 0,0 0 0,0 0 0,-1 0 1,1 0-1,0 0 0,0 0 0,0 0 0,0 0 0,0 0 0,0 0 1,0 0-1,0 0 0,0 0 0,-2-1 64,0 0 0,1 0 0,-1 0 0,1 0 1,-1 0-1,1 0 0,-1 0 0,-1-3 0,-3-2-23,0-1 0,1 0 0,0-1 0,0 1-1,1-1 1,0 0 0,1 0 0,-5-14 0,1-1-46,-6-46-1,12 58 0,0 0 0,0 0 0,1 0 0,1-15-1,0 21-1,0 0 0,0-1 0,1 1-1,0-1 1,0 1 0,0 0 0,0 0 0,1 0-1,-1 0 1,6-5 0,-1 1-2,1 0-1,1 0 1,-1 1 0,1 0 0,17-11-1,-19 15-12,0 0-1,1 0 1,-1 1-1,1-1 0,0 2 1,-1-1-1,1 1 1,15-2-1,41 2-3703,-50 2 1131,6 0 245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4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9794,'13'16'4153,"4"8"-2097,6 8-535,-2 7-281,5-1-256,-4-1-352,4 3-104,0-6-135,-6-2-73,8-1-128,-10-8-72,2-6-64,-3 3-24,-14-8-280,0-2-352,-9-4-1057,1 1-1015,5 1 1647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5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48 6681,'14'-37'3037,"-11"28"-1052,-3 7 1386,-4 3-1040,3 0-2257,1-1-1,-1 1 1,1-1-1,-1 1 1,1-1-1,-1 1 1,1-1-1,-1 1 1,1-1-1,0 1 1,-1 0-1,1-1 1,0 1-1,-1 0 1,1 0-1,-4 6 125,-10 14 135,-18 20 1,7-9-97,22-28-175,0 1 0,0-1 0,1 1 0,-1-1 0,1 1 0,0 0 0,1 0-1,-1 0 1,1 0 0,-1 7 0,1-10-50,1 0-1,0 0 1,0 0 0,0 0-1,0 0 1,0 1-1,1-1 1,-1 0-1,1 0 1,-1 0 0,1 0-1,0 0 1,-1-1-1,1 1 1,0 0-1,0 0 1,0 0-1,1-1 1,-1 1 0,0-1-1,1 1 1,-1-1-1,1 1 1,-1-1-1,1 0 1,0 0-1,0 1 1,-1-1 0,3 0-1,3 2-4,-1 0-1,1-1 1,-1-1 0,1 1-1,0-1 1,-1 0 0,10 0-1,16-1-233,-1-2 0,0-2-1,0 0 1,-1-2 0,31-10-1,-41 9-1736,-10 2 787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6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10226,'8'7'4409,"0"9"-2328,0 5-217,-3 13-624,-4 4-304,-1 9-543,-3-2-129,3-5-152,0-1-48,5-17-56,3-2-96,-1-16-713,-3-8-583,0-17 824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7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65 7418,'0'0'98,"-1"0"0,1 0 0,0 0 0,0 0 1,-1 1-1,1-1 0,0 0 0,0 0 0,0 0 1,-1 1-1,1-1 0,0 0 0,0 0 0,0 1 1,0-1-1,-1 0 0,1 1 0,0-1 0,0 0 0,0 0 1,0 1-1,0-1 0,0 0 0,0 1 0,0-1 1,0 0-1,0 1 0,0-1 0,0 0 0,0 1 1,0-1-1,0 0 0,0 1 0,1-1-10,-1 2 506,0-2 179,1 3 1304,6 13-774,0-1 0,15 20-1,-18-29-1094,-1-2 30,-1 1-1,1-1 1,0 1-1,-1-1 1,0 1 0,0 0-1,0 0 1,-1 0 0,0 0-1,0 0 1,0 0 0,0 0-1,-1 0 1,0 0-1,-1 7 1,1-8-116,1 0 0,-1 1 0,1-1 0,-1 0 0,1 0 0,0 0 0,3 5 1,2 12 74,-3-4-96,1 3 37,10 28 1,-12-42-120,1-1 0,-1 1 0,1-1 0,0 1 0,1-1 0,-1 0 0,1 0 0,0-1 0,6 6 0,-9-9-15,0 0 1,0 0-1,0 0 1,0 0 0,0-1-1,0 1 1,1 0-1,-1-1 1,0 1-1,2 0 1,-2-1-2,0 0 0,-1 0 1,1 0-1,-1 0 0,1 0 0,-1 0 1,1 0-1,-1 0 0,1-1 0,-1 1 1,1 0-1,-1 0 0,1 0 0,-1-1 1,1 1-1,-1 0 0,1 0 0,-1-1 1,1 0-1,1-1 10,1-1 0,-2 0 0,1 0 0,0 0 0,0 0 0,-1-1 0,2-3 0,-1 1-7,22-52-310,40-100 885,-36 78-2483,-5-2-3556,-16 53 3019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7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7154,'16'4'3560,"-18"-2"-591,-8 1-801,1 18-327,-14 8-313,-4 16-768,-2 10-200,-10 1-264,6 0-71,8-3-97,6-11-40,11-14-168,2-11-321,6-15-951,0-5-768,3-9 1248</inkml:trace>
  <inkml:trace contextRef="#ctx0" brushRef="#br0" timeOffset="1">1 7 8026,'6'26'4169,"4"-1"-585,4 14-1551,2 0-593,7 6-216,3 0-431,3-8-241,9 8-184,-12-10-64,3-4-112,-8-4-72,-3-9-560,-1-4-560,-14-6 631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7 11130,'-1'0'234,"1"-1"-1,-1 0 0,1 1 1,-1-1-1,1 1 0,-1 0 1,0-1-1,1 1 0,-1-1 0,1 1 1,-1 0-1,0-1 0,0 1 1,1 0-1,-1 0 0,0 0 1,1 0-1,-1 0 0,0-1 1,0 1-1,1 0 0,-1 1 0,0-1 1,0 0-1,-1 0 0,-1 2 82,1-1-1,-1 0 0,1 1 0,-1 0 1,1 0-1,-3 2 0,-7 8 3,1 0-1,1 0 1,0 1-1,0 0 1,1 1 0,1 0-1,-8 17 1,15-28-276,0 0 1,0 1-1,0-1 1,0 0 0,0 0-1,0 1 1,1-1-1,0 0 1,0 5 0,0-7-35,0 1 1,0 0 0,1-1 0,-1 1-1,0-1 1,1 1 0,0-1 0,-1 1-1,1-1 1,0 1 0,0-1 0,0 0 0,0 1-1,0-1 1,0 0 0,0 0 0,0 0-1,0 0 1,1 0 0,-1 0 0,2 1-1,9 4 27,1-1 0,-1 0 0,21 5 0,-22-7 29,0 0 1,1 1-1,-1 1 0,21 11 1,-31-15-48,1 0 1,-1 0 0,1 0 0,-1 0 0,0 1 0,1-1-1,-1 0 1,0 1 0,0-1 0,0 1 0,0 0 0,1 2 0,-2-3-12,1-1 0,-1 1 1,0 0-1,0 0 0,0-1 1,0 1-1,0 0 0,0 0 0,0-1 1,0 1-1,-1 0 0,1 0 1,0-1-1,0 1 0,-1 0 1,1-1-1,0 1 0,-1 0 1,1-1-1,0 1 0,-1 0 1,1-1-1,-1 1 0,1-1 1,-1 1-1,0-1 0,1 1 1,-1-1-1,1 1 0,-1-1 1,0 0-1,0 1 0,-5 2-75,0 0-1,0-1 1,0 0-1,0 0 1,-1 0-1,1-1 1,0 0-1,-1 0 1,-8-1-1,11 1-197,0-1-1,0-1 0,0 1 1,0 0-1,0-1 0,0 0 0,0 0 1,0 0-1,0-1 0,0 1 1,1-1-1,-1 0 0,1 0 0,-1 0 1,1-1-1,-6-4 0,6 3-334,0 0 0,0 0 0,0-1 0,0 1 0,1-1 0,-1 0 0,1 0-1,-2-7 1,-5-20-760</inkml:trace>
  <inkml:trace contextRef="#ctx0" brushRef="#br0" timeOffset="1">1 60 6881,'14'-9'3609,"7"2"-800,10 1-497,6 3-791,-3-1-353,9 4-632,-12 2-104,-3 6-352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2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8634,'3'3'824,"0"0"0,0 0 0,-1 1 0,1-1 0,-1 0 0,0 1 0,1 0 0,1 4 0,0 3 35,5 18 0,-6-18-276,6 21 327,-4-12-449,1-1 0,1 1-1,8 17 1,-12-32-362,-1 0 0,1 0 0,0-1-1,0 1 1,0-1 0,1 0 0,0 0 0,0 0 0,0-1 0,0 1 0,0-1-1,1 0 1,-1 0 0,1-1 0,0 1 0,7 2 0,-11-4-78,1-1-1,-1 1 1,1-1 0,0 1 0,-1-1-1,1 1 1,-1-1 0,1 0-1,0 0 1,-1 0 0,1 0 0,0 0-1,-1 0 1,1-1 0,0 1 0,-1 0-1,1-1 1,-1 1 0,1-1 0,0 0-1,-1 1 1,1-1 0,-1 0 0,0 0-1,1 0 1,-1 0 0,0 0-1,0 0 1,1 0 0,0-2 0,1-3-1,0 0 0,0 0 0,-1 1 0,1-1 1,-1-1-1,-1 1 0,1 0 0,-1 0 0,0-8 0,3-9 1,0 2-529,1 0-1,2 1 1,0 0 0,0 0-1,2 0 1,1 1-1,18-28 1,-13 30-431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3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170 113 4177,'17'-16'885,"-10"10"60,0-2 0,0 1 0,7-10 0,-7 7 2046,5-6-486,-3 3-1120,-9 11-1181,1 0 0,0 1-1,0-1 1,0 1 0,0 0 0,0-1 0,0 1-1,0 0 1,0-1 0,0 1 0,1 0-1,-1 0 1,2-1 0,-3 2-182,0 0 0,0 0 0,0 0 0,0 0 1,1 0-1,-1 0 0,0 0 0,0 0 0,0 0 0,0 0 0,0 0 0,1 0 0,-1 0 0,0 1 1,0-1-1,0 0 0,0 0 0,0 0 0,0 0 0,0 0 0,1 0 0,-1 0 0,0 0 1,0 0-1,0 1 0,0-1 0,0 0 0,0 0 0,0 0 0,0 0 0,0 0 0,0 0 1,0 1-1,0-1 0,0 0 0,0 0 0,0 0 0,0 0 0,1 8 429,-1-6-384,-2 5 57,0 1-1,0-1 0,0 0 1,-1 1-1,0-1 0,0 0 1,0 0-1,-9 11 1,2-2-2,-11 19 251,-45 54 1,-36 26-8,98-111-466,3-2-166,-1 0-1,0 0 1,0 0 0,0 0-1,0 0 1,0 0 0,0-1 0,-1 1-1,1-1 1,-1 1 0,1-1-1,-4 1 1,6-2 92,-1 0-1,1 0 1,0 0 0,0 0-1,0 0 1,0 0 0,-1 0-1,1-1 1,0 1-1,0 0 1,0 0 0,0 0-1,0 0 1,-1-1 0,1 1-1,0 0 1,0 0 0,0 0-1,0 0 1,0-1 0,0 1-1,0 0 1,0 0 0,0 0-1,0-1 1,0 1-1,0 0 1,0 0 0,0 0-1,0-1 1,0 1 0,0 0-1,0 0 1,0 0 0,0-1-1,0 1-199,0-3-1553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36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9226,'0'8'3873,"3"10"-2017,4 6-560,2 11-271,-2-4-89,6 8-136,1-4-40,6 5-64,7-1-87,-5-1-241,-1 3-112,7-9-176,-14 0-48,10-10-344,-8-4-369,-11-11-1063,11 1 2088,-22-7-608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36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3 10634,'0'0'140,"0"0"-1,0 0 1,-1 0-1,1-1 0,0 1 1,0 0-1,0 0 1,-1 0-1,1 0 0,0-1 1,0 1-1,-1 0 1,1 0-1,0 0 0,0 0 1,-1 0-1,1 0 1,0 0-1,-1 0 1,1 0-1,0 0 0,0 0 1,-1 0-1,1 0 1,0 0-1,0 0 0,-1 0 1,1 0-1,0 0 1,0 0-1,-1 1 1,1-1-1,0 0 0,0 0 1,-1 0-1,1 0 1,0 1-1,0-1 0,0 0 1,-1 0-1,1 0 1,0 1-1,-11 11 514,7-7-245,-2 2-251,-1 0 0,1 1 0,1 0 0,-1 0-1,2 0 1,-1 1 0,1-1 0,-5 14-1,5-10-123,-4 7 33,1 1 0,1 0 0,-6 31 0,12-44-48,-1-1 0,1 0 1,0 1-1,1-1 1,-1 0-1,3 12 0,-1-14-8,-1 0 0,0 0 0,1-1 0,0 1 0,0 0 0,0-1 0,0 1 0,1-1 0,-1 0 0,1 0 0,5 5 0,-7-7-10,1 1 1,0-1 0,0 1 0,0-1-1,0 0 1,0 0 0,0 0 0,0 0 0,0 0-1,1 0 1,-1-1 0,0 1 0,0-1 0,1 0-1,-1 1 1,0-1 0,1 0 0,2 0 0,-2-1-1,-1 0 1,1 1 0,0-1-1,-1 0 1,1 0 0,-1-1 0,1 1-1,-1 0 1,0-1 0,0 0 0,1 1-1,-1-1 1,0 0 0,0 0-1,1-2 1,3-4 13,-1 1 0,0-1 0,0 0 0,0 0 0,-1 0-1,4-13 1,-7 18 5,0-1-1,0 0 1,0 1-1,0-1 1,-1 0 0,1 0-1,-1 0 1,0 0-1,0 1 1,-1-1-1,1 0 1,-1 0-1,1 0 1,-1 1-1,-1-1 1,1 0 0,0 1-1,-3-5 1,2 6 7,0-1-1,0 1 1,0 0 0,0 0 0,-1 0 0,1 0 0,-1 0 0,1 0 0,-1 1 0,0 0 0,1-1 0,-1 1 0,0 0-1,0 0 1,0 0 0,0 1 0,0-1 0,0 1 0,0-1 0,0 1 0,-4 1 0,-2-1 6,0 1 0,0 0-1,0 0 1,1 1 0,-1 0 0,-8 4 0,-13 7-22,28-12-23,0 1-1,0-1 0,0 0 1,0 1-1,0 0 0,0-1 1,1 1-1,-1 0 0,1 0 1,-3 3-1,4-5-1,0 0-1,0 0 1,0 0 0,0 0-1,0 0 1,0 0 0,-1 1-1,1-1 1,0 0-1,0 0 1,0 0 0,0 0-1,0 0 1,0 0 0,0 1-1,0-1 1,0 0 0,0 0-1,0 0 1,0 0-1,0 0 1,0 1 0,0-1-1,0 0 1,0 0 0,0 0-1,0 0 1,0 1 0,0-1-1,0 0 1,0 0 0,0 0-1,0 0 1,0 0-1,0 0 1,0 1 0,1-1-1,-1 0 1,0 0 0,0 0-1,0 0 1,0 0 0,0 0-1,0 0 1,0 1-1,1-1 1,-1 0 0,0 0-1,0 0 1,0 0 0,0 0-1,0 0 1,1 0 0,-1 0-1,11-1-1503,-9 1 1163,18-3-1565,2-1 750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3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189 105 7618,'3'-1'542,"-1"0"1,1 0 0,-1 0 0,1 0-1,-1-1 1,0 1 0,1-1 0,-1 0-1,0 1 1,0-1 0,0 0-1,0 0 1,-1 0 0,4-5 0,-4 6-413,0 0 1,-1-1 0,1 1 0,0-1 0,-1 1-1,1-1 1,-1 1 0,1-1 0,-1 1-1,0-1 1,1 1 0,-1-1 0,0 0-1,0 1 1,0-1 0,0 0 0,-1 1 0,1-1-1,0 1 1,-1-1 0,1 1 0,-1-1-1,1 1 1,-1-1 0,0 1 0,-1-3-1,-1 1-61,0 0-1,0 0 1,0 1-1,0-1 1,0 1-1,-1-1 1,0 1-1,1 0 1,-1 0-1,0 1 1,0-1-1,0 1 1,0 0-1,0 0 1,0 0-1,0 0 1,0 1-1,0 0 1,0 0-1,-8 0 1,4 1-53,0 0 0,-1 0 1,1 1-1,0 0 1,0 1-1,0 0 1,0 0-1,0 0 1,-9 7-1,13-7-9,0 0 0,0 0 0,1 0 1,0 1-1,-1-1 0,1 1 0,0 0 0,1 0 0,-1 0 0,1 0 0,-1 0 0,1 1 0,1-1 0,-1 1 0,0 0 0,1-1 0,0 1 0,0 7 0,0-1 20,0 1 1,1-1-1,1 0 0,0 1 1,1-1-1,5 20 1,-6-26-16,1 0 0,0 1 0,0-1 0,0 0 0,1 0 0,0-1 0,4 7 0,-5-8-9,0-1 1,0 0-1,0 0 0,0-1 1,0 1-1,0 0 1,1-1-1,-1 1 0,0-1 1,1 0-1,-1 0 0,1 0 1,0 0-1,-1 0 0,1 0 1,5 0-1,-2-1-1,1 0-1,-1 0 1,0-1-1,1 0 1,-1 0-1,1 0 1,-1-1 0,0 0-1,0 0 1,0 0-1,0-1 1,0 0-1,0 0 1,8-7-1,-5 3 3,0-1-1,0 0 1,-1 0-1,0-1 1,0-1-1,-1 1 0,6-11 1,11-19 73,-24 39-73,0 0 0,0 0 0,0 0 0,1 0-1,-1 0 1,0 0 0,0 0 0,0 0 0,0 0-1,0-1 1,0 1 0,0 0 0,0 0 0,0 0-1,0 0 1,0 0 0,0 0 0,0 0 0,0 0 0,1 0-1,-1 0 1,0 0 0,0 0 0,0 0 0,0 0-1,0 0 1,0 0 0,0 0 0,0 0 0,0 0 0,0 0-1,0 1 1,0-1 0,0 0 0,0 0 0,0 0-1,1 0 1,-1 0 0,0 0 0,0 0 0,0 0-1,0 0 1,0 0 0,0 0 0,0 0 0,0 0 0,0 0-1,0 0 1,0 0 0,0 0 0,0 0 0,0 1-1,0-1 1,0 0 0,3 7 505,1 6-56,-4-13-546,11 36-3334,-11-35 2224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2:37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10442,'2'-1'339,"-1"0"0,0 0 0,1 0 0,-1 1 0,0-1 0,1 0 0,0 0 0,-1 1 0,1-1 0,-1 1 0,1 0 0,0-1 0,-1 1 0,4 0 0,-2 0-188,-1 0 0,0 1-1,1-1 1,-1 1 0,1 0 0,-1-1-1,0 1 1,0 0 0,3 2 0,2 1-38,0 1-1,-1 0 1,0 0 0,0 1 0,6 7 0,8 12 473,-1 0 0,26 46-1,23 61 746,-52-98-945,-1 2 1,16 59-1,-25-73-292,-2 0 0,0 0 1,-2 1-1,0-1 0,-3 43 1,-2-42-32,0 1 1,-1-1 0,-2 1-1,0-2 1,-1 1-1,-15 31 1,17-44-183,0-1 1,-1 1-1,0-1 0,0 0 1,-1-1-1,0 1 0,-1-1 1,1-1-1,-2 1 0,1-1 1,-1-1-1,0 0 0,0 0 0,-1-1 1,1 0-1,-13 4 0,19-7-208,0-1-1,-1 0 0,1 0 0,0-1 0,0 1 1,-1-1-1,1 1 0,-1-1 0,1 0 0,-5-1 0,7 1 234,0-1 0,-1 0 0,1 0-1,0 1 1,0-1 0,0 0-1,0 0 1,0 0 0,-1-2 0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0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0 205 8162,'13'61'3737,"-13"-58"-3413,0-1 1,1 0 0,0 0 0,-1 0 0,1 0 0,0 0 0,0 0 0,1 2-1,-1-3-261,-1-1 0,1 0 0,-1 1-1,0-1 1,1 0 0,-1 1 0,1-1 0,-1 0-1,1 0 1,-1 1 0,1-1 0,0 0-1,-1 0 1,1 0 0,-1 0 0,1 0-1,4 1 266,1 1-166,1 0 0,0-1 0,-1 0 0,1-1 0,0 1 0,-1-1 0,1-1 0,0 1 0,-1-1 0,1 0 0,-1 0 0,1-1 0,-1 0 0,1 0 0,-1-1 0,0 0-1,0 0 1,9-6 0,-4 1-154,-1 0 0,0-1 0,0-1 0,0 1 0,-1-2 0,-1 1 0,0-1 0,8-14-1,-12 19 7,-1 0-1,-1 0 1,1 0-1,-1 0 0,0 0 1,0-1-1,-1 1 0,1-1 1,-2 1-1,1-9 1,-1 10 16,0 0 1,-1 0-1,1 0 1,-1 0 0,0 0-1,-1 0 1,1 0 0,-1 0-1,0 1 1,0-1 0,-1 1-1,1-1 1,-6-5 0,7 8 18,-1 0 1,0 0-1,1 0 1,-1 0-1,0 1 1,0-1-1,0 1 1,-4-3 0,5 4-22,0 0 1,0-1 0,0 1 0,0 0 0,0 0 0,0-1 0,0 1-1,0 0 1,0 0 0,0 0 0,0 0 0,0 1 0,1-1 0,-1 0-1,0 0 1,0 0 0,0 1 0,0-1 0,0 1 0,0-1 0,0 0-1,0 1 1,1-1 0,-1 1 0,-1 0 0,-18 21 463,7-6-296,7-10-120,0 1 0,1-1-1,-9 14 1,12-16-57,1-1 1,-1 1-1,1-1 1,0 1-1,0-1 1,0 1-1,0 0 0,1 0 1,0-1-1,-1 1 1,2 7-1,0-5 4,0-1 0,0 1 0,0-1 0,1 1 0,0-1 0,0 0 0,0 0 0,7 10 0,1 0 51,18 19 1,-22-27-55,3 3 4,1 0 0,-1-1 0,2 0 0,0-1 0,0 0-1,0 0 1,19 9 0,-22-14-223,0 1 1,1-1-1,-1 0 0,1-1 0,0 0 1,-1 0-1,1-1 0,0 0 1,0-1-1,0 0 0,0 0 0,13-3 1,-14 1-111,1-1 1,13-5-1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08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11666,'-2'0'4705,"6"12"-2808,4 5-161,5 14-175,-4 1-313,6 7-608,2-6-152,4-4-216,5-1-112,1-9-136,4 0-24,-2-6-760,2-8-512,-4-5-729,0-3 1017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08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59 10538,'-8'1'4529,"-13"12"-2200,0 3-369,-4 10-368,-3 3-351,3 3-681,2 2-248,9-11-312,6-6-416,8-4-1297,8-6 1161</inkml:trace>
  <inkml:trace contextRef="#ctx0" brushRef="#br0" timeOffset="1">314 171 11018,'45'46'4223,"-44"-44"-3927,0-1 1,1 0 0,-1 0 0,1 0-1,-1 0 1,1 0 0,-1 0 0,1 0 0,-1 0-1,1-1 1,0 1 0,0-1 0,-1 1-1,4-1 1,-3 0-144,0 0 0,0 0 0,0-1 0,0 1 0,1-1 0,-1 1 0,0-1 0,0 0 0,-1 0 0,1 0 0,0 0 0,3-2 0,-2 1 23,8-6-39,-1 0 0,1-1 0,-2 0 0,1 0 1,-1-1-1,10-14 0,-14 17-125,-1 0 0,1 0 0,-1 0-1,-1 0 1,1 0 0,-1-1 0,-1 0 0,1 1 0,-1-1 0,-1 0 0,2-11 0,-3 18-8,0-1 0,0 0 0,0 1 0,0-1 0,0 1 0,-1-1 1,1 1-1,0-1 0,-1 0 0,1 1 0,-1 0 0,0-1 0,1 1 0,-1-1 1,0 1-1,0 0 0,0-1 0,0 1 0,0 0 0,0 0 0,0 0 1,0 0-1,0 0 0,-1 0 0,1 0 0,0 0 0,-1 0 0,1 1 0,-1-1 1,1 1-1,-1-1 0,1 1 0,-1-1 0,1 1 0,-1 0 0,1 0 1,-3-1-1,0 1 10,0 1-1,0-1 1,0 0 0,0 1 0,0 0 0,0 0 0,0 0 0,0 1 0,1-1-1,-1 1 1,0 0 0,-6 4 0,5-1 30,-1 0 0,1 1 0,0 0-1,0 0 1,1 1 0,0-1 0,0 1 0,1 0 0,-6 13 0,6-13-28,1 0-1,0-1 1,0 1 0,1 0 0,0 0 0,0 0 0,1 0 0,0 1 0,0-1 0,0 0-1,1 0 1,0 0 0,0 0 0,1 0 0,0-1 0,0 1 0,1 0 0,0-1-1,0 1 1,7 10 0,-8-15-47,0 1 0,0-1 0,0 0 0,1 0 0,-1 0 0,1 0 0,0 0 0,-1 0 0,1-1 0,0 1 0,0-1 0,0 0 0,0 0 0,0 0 0,0 0 0,1 0 0,5 0 0,-1-1-265,-1 0 0,1 0-1,0-1 1,0 0 0,-1 0 0,10-3 0,28-11-602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09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2 9066,'-2'0'464,"1"-1"0,-1 1 0,0 0 0,1 0 0,-1 0 0,1 0 0,-1 0 0,0 0 0,1 0 0,-1 0 0,1 1 0,-1-1 0,0 0 0,1 1 0,-1 0 0,1-1-1,-1 1 1,-1 1 0,-27 18 2173,28-19-2261,-5 4-95,1 0 1,0 1-1,0-1 0,0 1 1,1 0-1,0 0 1,0 1-1,1-1 0,-1 1 1,2 0-1,-1 1 1,-4 11-1,8-16-275,-1-1-1,1 0 1,0 1 0,0-1 0,0 0-1,0 1 1,1-1 0,-1 0 0,1 1-1,-1-1 1,1 0 0,0 0 0,0 1-1,0-1 1,0 0 0,0 0 0,0 0-1,1 0 1,-1 0 0,1-1 0,2 4-1,0-1-14,1 0 0,0 0 0,0 0 0,0 0 0,1-1 0,9 5 0,-6-5-102,0 0 1,0 0 0,0-1-1,0 0 1,0 0-1,20 0 1,-12-2 440,1-1 0,31-6 0,2-5 147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11939,'8'-3'1056,"-6"2"-655,1 0-1,0 0 1,0 0 0,0 0 0,5 0 0,-8 1-318,1 0 0,0 0 1,-1 0-1,1 0 0,-1 0 1,1 0-1,0 0 0,-1 0 1,1 0-1,-1 1 0,1-1 1,-1 0-1,1 0 0,-1 1 1,1-1-1,-1 0 0,1 1 1,-1-1-1,1 1 0,-1-1 1,1 1-1,-1-1 0,0 1 1,1-1-1,-1 1 0,0-1 1,0 1-1,1-1 1,-1 1-1,0-1 0,0 1 1,0 0-1,1 0 0,1 12 1157,3 20-1,-4-20-611,5 18 1,-2-11-259,-4-16-335,1-1 1,-1 1-1,1-1 0,0 1 0,0 0 0,0-1 1,1 0-1,-1 1 0,1-1 0,0 0 0,0 0 1,3 5-1,-4-7-34,0-1-1,0 1 1,0 0 0,1-1-1,-1 1 1,0-1 0,0 1 0,1-1-1,-1 1 1,0-1 0,1 0-1,-1 0 1,1 0 0,-1 0 0,0 0-1,1 0 1,-1 0 0,0 0 0,1 0-1,-1-1 1,0 1 0,1 0-1,-1-1 1,0 0 0,0 1 0,1-1-1,-1 1 1,0-1 0,1-1-1,6-3-32,-1-1-1,0 1 0,8-10 1,-11 12-3,4-6-47,0-1 1,0 0-1,-1 0 1,0 0-1,-1-1 1,10-22-1,-14 26 86,0-1 0,-1 0 0,0 0 0,0 0-1,-1 0 1,0-9 0,0 17-2,0 0 5,0-1 0,0 1 0,0-1 0,0 1 0,0 0 0,0-1 0,0 1 0,0-1 0,0 1 0,-1 0 0,1-1 0,0 1 0,0-1 0,0 1 0,-1 0 0,1-1 0,0 1 0,0 0 0,-1-1 0,1 1 0,0 0 0,-1 0 0,1-1-1,0 1 1,-1 0 0,-3 2 281,1 9 304,0 14-395,2 0-1,2 34 1,-1-50-158,1-1 0,0 0 0,1 1 0,0-1 0,0 0 0,1 0 0,0 0 0,0 0 0,0 0 0,1-1 0,1 0 0,6 9 0,-10-14-85,1 0 1,-1 0-1,1 0 0,0 0 1,0 0-1,0-1 0,0 1 1,0-1-1,0 0 0,4 2 0,-5-2-108,1-1-1,-1 0 0,0 0 1,1 1-1,-1-1 1,0 0-1,0 0 0,1-1 1,-1 1-1,0 0 0,1 0 1,-1 0-1,0-1 0,1 1 1,-1-1-1,0 1 0,0-1 1,0 0-1,0 1 1,1-1-1,-1 0 0,0 0 1,0 0-1,1 0 0,4-7-689,12-14 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0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1 8858,'8'16'5009,"-12"15"664,0 15-3744,2 15-569,-1 4-216,6-1-672,8-9-208,7-17-184,-2-12-56,5-15-384,-2-12-472,-3-19-1152,-1-4 1207</inkml:trace>
  <inkml:trace contextRef="#ctx0" brushRef="#br0" timeOffset="1">10 96 11178,'-10'-11'4801,"10"11"-1648,8 0-1401,9 6-311,5-1-105,9-2-704,4 0-288,7 0-248,3 1-40,5 4-768,-7-8-608,1 0-1625,-9 5-1096,-12-5 2521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0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26 161 6577,'2'13'3689,"1"13"-544,39 43-457,-37-39-623,-2 1-265,-1-7-583,-2 0-281,-2-11-520,2-6-208,-2-6-864,2-6-697,0 4 841</inkml:trace>
  <inkml:trace contextRef="#ctx0" brushRef="#br0" timeOffset="1">0 0 10834,'26'16'4481,"-21"0"-2472,0-6-1017,9 21-592,-2-6-992,4 1 312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37 8170,'-2'2'536,"0"1"-1,0-1 1,0 1 0,0 0 0,1-1 0,-1 1 0,1 0 0,0 0 0,-1 0-1,1 0 1,1 1 0,-1-1 0,0 4 0,0 5 700,0-1 0,3 18 0,-1-6-30,-1-17-884,0 0-1,1 1 1,0-1 0,0 0 0,0 0-1,4 10 1,-4-14-280,0 0 0,0 1 0,1-1 0,-1 0 0,0 0 1,1 0-1,-1-1 0,1 1 0,0 0 0,-1-1 0,1 1 0,0-1 0,0 1 0,0-1 0,0 0 0,0 0 0,0 0 0,1 0 0,-1 0 0,4 1 0,-3-2-30,0 1 0,0-1 0,1 1 0,-1-1 0,0 0 0,0-1 0,1 1 0,-1 0 1,0-1-1,0 0 0,0 0 0,5-2 0,-3 1-12,0-1 1,-1 1 0,1-1 0,-1 0 0,0-1-1,0 1 1,6-6 0,-6 4-32,0 0 1,0 0 0,0 0-1,-1 0 1,0-1-1,0 1 1,0-1 0,-1 0-1,0 0 1,0 0 0,0 0-1,-1 0 1,2-10-1,-3 13 10,-1 0-1,1 0 0,0 0 1,-1 0-1,0 1 0,1-1 1,-1 0-1,0 0 1,-1 0-1,1 0 0,0 1 1,-1-1-1,1 1 0,-1-1 1,0 1-1,0 0 0,0-1 1,0 1-1,-4-2 0,-2-3-4,-1 1 0,-1 0-1,-18-8 1,12 7 25,0 0 0,-1 1 0,-23-5 0,38 11 0,0-1 0,1 1 0,-1 0 0,0 0 0,1 0 0,-1 0 1,-3 0-1,5 0 1,0 0 0,0 0-1,0 0 1,0 0 0,-1 1 0,1-1 0,0 0 0,0 0 0,0 0 0,-1 0 0,1 0 0,0 1 0,0-1 0,0 0 0,0 0-1,0 0 1,0 1 0,0-1 0,-1 0 0,1 0 0,0 0 0,0 1 0,0-1 0,0 0 0,0 0 0,0 0 0,0 1 0,0-1 0,0 0-1,0 0 1,0 0 0,0 1 0,0-1 0,0 0 0,0 0 0,0 1 0,0-1 0,1 0 0,-1 0 0,0 0 0,0 1 0,0-1 0,0 0-1,0 0 1,0 0 0,1 0 0,-1 0 0,0 1 0,0-1 0,0 0 0,1 0 0,-1 1 20,0-1 5,5 2 5,10 4-22,0-1 0,1-1 0,29 5 0,-24-7-4,28 0 0,-36-2-4,-1 0 0,1 1 0,-1 0 0,22 6 0,-30-6 17,0 0 0,-1 1 0,1 0-1,-1 0 1,1 0 0,-1 0 0,0 0 0,1 1-1,-1 0 1,0-1 0,-1 1 0,1 0 0,0 0 0,-1 1-1,0-1 1,0 0 0,0 1 0,3 6 0,-2 0 88,0 1 1,-1-1 0,0 1 0,0 0 0,-1 0-1,-1 18 1,2 6 75,11-98-942,-8 43 364,9-24 0,-11 37 351,0 1 0,0-1 1,0 0-1,1 1 0,0 0 0,0 0 0,6-6 0,-9 11 62,0-1 0,0 1-1,1 0 1,-1 0-1,0 0 1,1 0-1,-1 0 1,1 0-1,-1 0 1,1 1-1,-1-1 1,1 0-1,-1 1 1,1-1-1,0 1 1,-1 0-1,1-1 1,0 1 0,-1 0-1,1 0 1,0 0-1,-1 0 1,1 0-1,0 1 1,0-1-1,-1 1 1,1-1-1,-1 1 1,1-1-1,0 1 1,2 1-1,-1 1 80,0-1 0,0 1 0,0 0 0,0 0 0,0 0 0,0 0 0,-1 1 0,1-1 0,-1 1 0,0 0 0,2 5 0,4 12 350,-2 0 1,6 31 0,3 9-944,-11-52-2296,-4-11 1289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1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11634,'13'11'5026,"-3"4"-2426,1 18-1120,-5 14-39,-3 21-449,-3 6-280,2 3-464,3-6-96,1-26-80,2-12-152,4-23-832,1-8-352,-7-18 696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4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6665,'13'13'4475,"20"26"0,-28-32-3746,-1 1-1,1-1 1,4 12-1,-6-12-473,0 0 0,-1 0 0,0 0 0,0 1 0,0-1 0,-1 1 0,0-1 0,-1 1-1,1 0 1,-2-1 0,1 1 0,-1 0 0,-3 14 0,4-22-247,-1 1 1,1-1-1,0 1 1,0-1-1,0 1 0,0-1 1,0 1-1,-1-1 0,1 1 1,0-1-1,0 1 1,0-1-1,0 1 0,0-1 1,1 1-1,-1-1 0,0 1 1,0-1-1,0 1 1,0-1-1,0 1 0,1-1 1,-1 1-1,0-1 0,0 0 1,1 1-1,-1-1 0,0 1 1,1-1-1,-1 0 1,1 1-1,-1-1 0,1 0-7,-1 0 0,1 0 1,-1 0-1,1 0 0,-1 0 0,0 0 0,1 0 0,-1 0 0,1-1 0,-1 1 0,0 0 0,1 0 0,-1-1 0,1 1 0,-1 0 0,0 0 1,1-1-1,-1 1 0,0 0 0,0-1 0,1 1 0,-1 0 0,0-1 0,0 1 0,0-1 0,1 1 0,-1 0 0,0-1 0,0 1 0,0-1 0,0 1 1,0-1-1,0 1 0,0-1 0,0 0 0,4-31-12,-3 25 6,-1-1 0,1 1-1,0 0 1,1 0-1,0 0 1,3-9 0,0 6 5,1 0 0,11-17 0,-14 23 5,0 0 1,1 0-1,0 1 0,0-1 0,0 1 0,0 0 0,9-5 0,-12 7-2,0 1 0,0-1 0,-1 1 0,1-1-1,0 1 1,0 0 0,0-1 0,0 1 0,0 0 0,0 0-1,0 0 1,0 0 0,0 0 0,0 0 0,0 0 0,0 0 0,0 0-1,-1 0 1,1 0 0,0 1 0,0-1 0,0 0 0,0 1-1,1 0 1,0 0 11,0 1 1,0 0-1,-1 0 0,1 0 0,0 0 0,-1 0 0,2 2 1,2 4 24,-1-2-10,0 0-1,0 0 1,-1 1-1,0-1 1,0 1-1,2 10 1,4 8-19,-6-17-36,-1-1-196,1 0-1,0 0 1,1 0-1,7 10 1,-9-14-230,0-1 0,0 1 1,1-1-1,0 0 1,-1 0-1,1 0 0,0 0 1,0 0-1,0-1 1,0 1-1,0-1 0,0 0 1,7 1-1,23 7-1804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1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0 137 12203,'16'47'7126,"12"19"-3701,-25-60-3236,-1-1 0,1 0-1,0-1 1,0 1 0,0 0-1,1-1 1,4 4 0,-7-6-171,1-1 0,-1 0 0,0 0 0,1 0 0,-1 0 0,1-1 0,-1 1 0,1 0 0,0-1 0,-1 1 0,1-1 0,-1 1 1,1-1-1,0 0 0,0 1 0,-1-1 0,1 0 0,0 0 0,-1-1 0,1 1 0,0 0 0,0 0 0,-1-1 0,1 1 0,-1-1 0,1 1 0,2-3 0,-1 1-12,0 0 0,0 0-1,0 0 1,0 0 0,0-1 0,-1 0-1,0 1 1,1-1 0,-1 0 0,3-5-1,2-5 2,7-18-1,-10 20-7,0 3-1,-1 0 1,-1 0-1,0 0 0,0-1 1,1-11-1,-2 15 2,-1-1-1,0 1 1,0 0 0,-1 0 0,0-1 0,0 1 0,0 0-1,0 0 1,-1 0 0,-2-6 0,-2 2 8,0 1 0,0 0-1,-1 0 1,0 1 0,0 0 0,-13-10 0,17 15-1,0-1 0,0 0 1,-1 1-1,1 0 0,0 0 1,-1 0-1,0 0 0,-7-2 1,9 4-9,1 0 0,-1 0 0,1 0 0,-1 0 1,1 0-1,-1 0 0,1 1 0,-1-1 0,1 0 0,-1 1 0,1-1 1,-1 1-1,1 0 0,-1-1 0,1 1 0,0 0 0,-1 0 0,1 0 1,0 0-1,0 0 0,0 0 0,0 0 0,0 0 0,0 1 1,-1 1-1,-3 4-239,0 0 1,1 0 0,0 1 0,0-1 0,1 1 0,0 0 0,0 0-1,-1 9 1,2 8-518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18 250 7346,'2'1'682,"1"1"1,-1-1-1,1 1 1,0-1 0,-1 0-1,1 0 1,0 0 0,0 0-1,-1-1 1,1 1-1,0-1 1,0 0 0,5 0-1,-3 0-197,0-1-1,0 0 1,-1 0 0,1 0-1,0-1 1,-1 0-1,8-3 1,-2-1-275,0-1 0,0 0 1,-1 0-1,0 0 0,-1-1 0,8-10 0,-7 9-172,-1-1 1,-1-1-1,0 1 0,7-16 0,-11 20-27,0 0 0,-1 0-1,0 0 1,0-1-1,-1 1 1,0 0 0,0-1-1,0 1 1,-1-1 0,0-7-1,0 12-3,0 0 0,-1 0 0,1 0 0,-1 0 1,1 0-1,-1 0 0,0 0 0,0 0 0,0 0 0,0 0 0,0 1 0,0-1 0,-1 0 0,1 1 0,-1-1 0,1 1 0,-1-1 0,1 1 1,-1 0-1,0 0 0,0-1 0,0 1 0,1 0 0,-1 1 0,0-1 0,0 0 0,0 1 0,0-1 0,-5 0 0,2 0 11,0 1 0,0 0 0,0 0-1,0 0 1,0 0 0,0 1 0,0-1 0,0 2-1,0-1 1,0 0 0,-8 4 0,8-2 4,0 0 1,0 0 0,0 0 0,0 0 0,1 1-1,0-1 1,0 1 0,0 1 0,0-1 0,1 0-1,-1 1 1,1 0 0,0-1 0,0 1 0,1 0 0,0 1-1,-3 8 1,2-4 25,1 1 1,0 0-1,1 0 0,1 0 1,-1 0-1,2 0 0,0 0 1,2 14-1,4 8 129,0-1 0,3-1-1,23 56 1,-10-39 236,48 73 1,-67-114-369,12 17 166,13 27 0,-25-44-173,-1 0 1,-1-1-1,1 1 1,-1 0-1,0 1 1,-1-1-1,1 0 1,-1 0-1,-1 11 1,0-16-25,0 0 1,0 1-1,-1-1 1,1 0-1,-1 0 0,0 0 1,0 1-1,1-1 1,-1 0-1,-1 0 0,1 0 1,0 0-1,0-1 1,-1 1-1,1 0 0,-1 0 1,0-1-1,1 1 1,-1-1-1,0 1 0,0-1 1,0 0-1,0 0 1,-3 2-1,-3-1 31,1 1 0,-1-1 0,0 0 0,0-1-1,-14 2 1,13-3-14,0 0-1,0 0 1,0-1-1,0 0 0,0-1 1,0 0-1,0-1 1,0 1-1,0-1 1,1-1-1,0 0 0,-13-8 1,16 9-30,1 0 1,0 0 0,0 0 0,1-1-1,-1 0 1,1 0 0,-1 0-1,1 0 1,0 0 0,-3-8-1,4 8-14,1 0 0,0 0-1,0 0 1,0 0 0,0 0 0,0 0-1,1-1 1,0 1 0,0 0-1,0 0 1,0 0 0,1-1 0,0 1-1,1-5 1,0 3-50,0 0 0,1 1 0,0-1 1,0 1-1,0 0 0,1 0 0,-1 0 0,1 0 0,0 1 0,1 0 0,7-7 0,0 2-312,0 1-1,0 0 0,25-11 0,-24 13-188,22-5 0,12 0-32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8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33 6961,'-2'0'3569,"1"0"-1352,-1 0-225,1 0-247,1 0-513,0 0-256,29 1-304,48 4-32,-40-8-240,3-4-112,-6-1-160,8-1-24,-7 2-48,-3 4-16,-9 1-248,-7 2-488,-10 0-1560,-6 4 1464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8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6241,'3'10'3121,"-5"11"-232,1 3-897,4 11-72,3 7-151,-1 3-601,7-1-224,-6-1-208,2 2-119,5-3-241,-5 5-96,-3-6-168,6-2-40,-11-8 24,2-7-264,6-8-1113,-12-10-1135,11-1 1408</inkml:trace>
  <inkml:trace contextRef="#ctx0" brushRef="#br0" timeOffset="1">4 357 7442,'8'-8'4192,"-1"2"-383,5 4-1944,4-4-25,9 3-472,-3-2-271,-1-2-449,3 3-128,0-5-256,0 6-88,9 2-96,-4 1-360,-2 6-1576,5 7 1319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9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12811,'3'11'5073,"1"12"-3329,-4 4-175,0 10-401,1 5-304,6-7-480,2 4-136,4-10-112,-3-5-56,1-5-24,-3-4-272,-3-7-864,3 2-528,-5-7 855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19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9442,'6'4'1661,"-6"-3"-998,1-1 1,-1 1 0,1-1-1,-1 0 1,0 1-1,1-1 1,-1 0 0,1 0-1,-1 0 1,1 1-1,-1-1 1,1 0-1,-1 0 1,1 0 0,0 0-1,-1 0 1,1 0-1,-1 0 1,2 0 0,1 3-94,54 53 91,-6-5-333,18 11-11,-20-19-198,-40-34-390,0 1 0,-1 0 0,0 0 0,12 22 0,-15-27-1131,-1-6 490</inkml:trace>
  <inkml:trace contextRef="#ctx0" brushRef="#br0" timeOffset="1">332 0 11314,'-19'8'5210,"-6"2"-2242,-7 14-1247,-2 8-49,-3 13-656,4 2-288,9-7-440,11-1-112,5-15-112,3-5-32,5-6-160,-2 0-312,9-5-944,-4-6-648,3-1-3402,6-1 3506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0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26 7474,'2'-4'707,"-1"3"-85,-1 0 0,1-1-1,-1 1 1,1 0 0,-1-1-1,1 1 1,-1 0 0,0-2-1,0 2-489,0 1 1,0-1-1,0 1 0,0 0 1,0-1-1,0 1 0,-1-1 1,1 1-1,0 0 0,0-1 0,0 1 1,-1 0-1,1-1 0,0 1 1,-1 0-1,1-1 0,0 1 0,-1 0 1,1 0-1,0 0 0,-1-1 1,1 1-1,0 0 0,-1 0 0,1 0 1,-1 0-1,1-1 0,0 1 1,-1 0-1,1 0 0,-1 0 0,1 0 1,-1 0-1,1 0 0,-1 0 1,-3 0-22,1 0 0,-1 0 0,0 1 0,1-1 1,-1 1-1,0 0 0,-3 1 0,1 0-27,-1 0-1,1 0 0,0 0 1,0 1-1,0 0 0,0 1 1,0-1-1,1 1 1,-1 0-1,1 1 0,0-1 1,0 1-1,1 0 1,0 0-1,-1 0 0,-3 8 1,1 1 99,0 0 0,1 1 1,0 0-1,1 1 0,1-1 0,-4 29 0,7-32-106,0 1 0,1-1 0,0 1 0,0-1 0,2 0 0,0 1-1,0-1 1,1 0 0,6 16 0,-3-14-26,1 1 0,0-2 0,1 1 0,1-1 0,0 0 0,1-1 0,14 15 0,-7-12 14,0 0-1,1 0 1,1-2-1,28 16 1,-45-28-63,1 1 0,0-1 0,-1 0 0,1 0 0,0 0 1,0 0-1,-1-1 0,1 1 0,4 0 0,-6-2-82,-1 1 0,0 0 0,0 0 1,1-1-1,-1 1 0,0 0 0,0 0 0,0-1 0,1 1 0,-1 0 0,0 0 1,0-1-1,0 1 0,0 0 0,0-1 0,0 1 0,0 0 0,0 0 0,0-1 1,0 1-1,0 0 0,0-1 0,0 1 0,0 0 0,0-1 0,0 1 0,0 0 1,0-1-1,0 1 0,0 0 0,0 0 0,0-1 0,-1 1 0,1 0 1,0-1-1,0 1 0,-2-2-954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1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99 7794,'8'1'772,"-6"0"-391,1-1-1,0 0 0,0 1 0,0-1 1,0-1-1,4 1 0,-6 0-280,-1-1-1,1 1 1,-1 0 0,1 0-1,-1-1 1,1 1-1,-1 0 1,1-1 0,-1 1-1,1-1 1,-1 1 0,1 0-1,-1-1 1,0 1 0,1-1-1,-1 1 1,0-1-1,1 0 1,-1 1 0,0-1-1,0 1 1,0-1 0,1 1-1,-1-1 1,0 0-1,0 1 1,0-1 0,0 1-1,0-1 1,0 0 0,0 1-1,0-1 1,0 0 0,-1 0-1,1-4 298,-1 1-1,0 0 1,0 0-1,0 0 0,0-1 1,-1 1-1,0 0 1,0 1-1,0-1 1,0 0-1,-1 0 1,1 1-1,-1 0 1,-4-5-1,5 6-283,-1 0 1,1 0-1,-1 0 0,0 1 1,1-1-1,-1 1 0,0-1 1,0 1-1,0 0 0,0 0 1,0 1-1,-1-1 1,1 1-1,0-1 0,0 1 1,0 0-1,0 0 0,-1 0 1,1 1-1,-4 0 0,2 0-59,-1 1-1,1 0 1,0 0 0,0 1-1,0 0 1,0 0 0,1 0-1,-1 0 1,1 0-1,0 1 1,0 0 0,0 0-1,0 0 1,0 1-1,1-1 1,-5 10 0,1-2-26,0 1 1,1 1-1,1-1 1,0 1 0,-4 19-1,7-21-15,0 0-1,1 1 1,0-1-1,1 0 1,0 1-1,1-1 1,0 1-1,1-1 1,0 0-1,5 13 1,-4-15-7,1-1 0,-1 0 0,2 0 0,-1 0 0,1-1 0,1 1 0,0-1 0,0 0 0,0-1 1,1 1-1,0-2 0,0 1 0,11 7 0,-10-9-78,0 0 0,0 0 1,0-1-1,1 0 0,-1 0 1,1-1-1,0 0 0,10 1 0,9 0-754,-7-3 339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1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 9586,'62'-16'3938,"-52"13"-3044,1 1 0,-1 1 0,1 0 0,0 1 0,11 0 0,-9 1-212,-6-1-213,1 1 1,0 0 0,14 4-1,-19-4-364,1 0 0,0 0 0,-1 1 0,1-1 0,-1 1 0,0 0 0,0 0 0,0 1 0,6 4 0,-8-6-84,0 1 0,0 0 0,0-1 1,0 1-1,0 0 0,0 0 0,-1 0 0,1-1 0,0 1 0,-1 0 0,0 0 0,1 0 0,-1 0 0,0 0 1,0 0-1,0 0 0,-1 0 0,1 2 0,-2 5 48,0-1 0,-5 15 1,6-22-60,-7 24 357,-24 45 1,31-69-348,0 0 0,1 0-1,-1 0 1,1 0 0,-1 0 0,1 0 0,0 0 0,-1 0 0,1 0 0,0 0 0,0 0 0,0 0 0,-1 0-1,1 0 1,0 0 0,0 0 0,1 2 0,-1-2-13,1-1 1,-1 1-1,1 0 1,0-1-1,-1 1 0,1-1 1,0 1-1,-1-1 1,1 1-1,0-1 0,0 1 1,0-1-1,-1 0 0,1 1 1,0-1-1,0 0 1,0 0-1,0 1 0,0-1 1,-1 0-1,1 0 0,1 0 1,18 1-125,1 0 0,-1-2 1,0 0-1,0-1 0,37-9 1,-37 4-803,-1-2 339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2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9426,'9'5'4529,"19"14"-944,2 6-1801,4 12-464,0 4-39,-4 9-329,-1 3-200,-9 0-208,-6 1-40,-11-3-128,-4-1-72,-9 3-136,-5-3-64,-2-3-208,-1-6-264,0-17-744,2-4-472,2-12 920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186 307 6801,'0'-2'330,"-1"-1"-1,1 1 0,0-1 0,-1 1 0,0-1 1,1 1-1,-1-1 0,0 1 0,0 0 0,-1-1 1,1 1-1,0 0 0,-1 0 0,1 0 0,-1 0 1,0 0-1,1 0 0,-1 0 0,0 1 0,0-1 1,0 1-1,-1-1 0,1 1 0,0 0 0,-1 0 1,1 0-1,0 0 0,-1 0 0,1 0 0,-1 1 1,-4-1-1,4 0-184,0 1 0,0 0 0,-1 0 0,1 0 0,0 1 0,0-1 1,0 1-1,0-1 0,-1 1 0,1 0 0,0 0 0,1 1 0,-1-1 0,0 0 0,0 1 1,0 0-1,1 0 0,-1 0 0,1 0 0,0 0 0,-1 0 0,-1 3 0,-3 4 111,0 0 0,1 0-1,0 0 1,-9 21-1,11-21-130,1 1-1,-1-1 1,1 1-1,1 0 0,0 0 1,-1 16-1,3-21-95,0-1 0,0 0 0,0 0 1,1 0-1,-1 0 0,1 0 0,0-1 0,3 8 0,-3-9-21,1 0 0,-1 1-1,0-1 1,1 0 0,0 0 0,-1 0 0,1 0-1,0 0 1,0-1 0,0 1 0,0 0 0,0-1-1,1 0 1,3 2 0,-4-2-8,0 0 0,1 0 0,-1-1 0,0 1 0,1-1-1,-1 0 1,0 0 0,1 0 0,-1 0 0,1 0 0,-1 0 0,0-1 0,1 1 0,-1-1 0,0 0 0,1 1 0,-1-1 0,0 0-1,0 0 1,0 0 0,0-1 0,0 1 0,0-1 0,0 1 0,3-4 0,1-1-112,0 0 1,-1-1 0,1 0-1,-1 0 1,8-15-1,-5 4-390,0 0 0,-1 0 1,-1 0-1,7-37 0,-7 17-100,0-60 0,-3 44 571,-1-55 704,-2 109-654,0 0-1,0 0 1,0 0 0,0 0 0,0 0-1,0 0 1,0 0 0,0 0 0,0 0 0,0 0-1,1-1 1,-1 1 0,0 0 0,0 0-1,0 0 1,0 0 0,0 0 0,0 0-1,0 0 1,0 0 0,-1-1 0,1 1 0,0 0-1,0 0 1,0 0 0,0 0 0,0 0-1,0 0 1,0 0 0,0 0 0,0 0 0,0-1-1,0 1 1,0 0 0,0 0 0,0 0-1,0 0 1,0 0 0,-1 0 0,1 0-1,0 0 1,0 0 0,0 0 0,0 0 0,0 0-1,0 0 1,0 0 0,0 0 0,-1 0-1,-2 6 490,-1 11 48,-2 24 69,3 0 0,1 1 0,3 42 0,1-54-415,1-1-1,1 1 1,8 29-1,-10-49-191,2 1-1,-1-1 1,1 0 0,1 0-1,0 0 1,0-1 0,1 0-1,0 0 1,1 0-1,0-1 1,12 12 0,-12-14-162,0 0-1,1-1 1,-1 0 0,1 0 0,9 3 0,-13-6-245,1 0 0,0-1 0,0 1 0,1-1 0,-1 0 1,0 0-1,0-1 0,0 0 0,1 1 0,5-2 0,14-3-1155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4.1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 8218,'-75'-2'3993,"75"4"-553,6 0-2287,10 1 55,7 0 0,1-1-160,19-1-432,4 2-135,4-3-185,2 4-64,-11-3-88,-3 1-40,-10-2 0,-7 3-336,-10-1-1161,-12 1-1127,-13 3 1440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4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8730,'-3'13'4305,"1"3"-1297,4 10-1391,1 4-1,-3 9-384,0 1-175,0 0-337,7 8-104,7-4-216,2 3-112,-1-7-160,1-5-48,-5-3-88,-5-11-280,2-6-816,-3-7-633,3-8 985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12715,'8'3'4857,"8"0"-3241,2-3-192,4 3-71,3-3-281,4-1-592,3 2-168,0 4-112,-2 0-264,-4 1-608,-3 1 488</inkml:trace>
  <inkml:trace contextRef="#ctx0" brushRef="#br0" timeOffset="1">595 1 14195,'8'11'5257,"-9"-6"-3929,2 11-391,-7 8-41,1 4-240,4 15-360,-3 1-96,11 2-72,-2-2-24,4-12-40,2-3-32,-2-15-360,-5-6-432,0-5-1529,-4-7 1441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5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8178,'0'7'3849,"11"-1"-1073,7 7-583,4 11 7,-6 7-255,8 9-601,5-1-288,5 1-400,3-8-152,2-3-232,-1 0-72,-6-2-120,-6-3-32,-8-4-208,-8-4-376,-12-8-464,-3 3 568</inkml:trace>
  <inkml:trace contextRef="#ctx0" brushRef="#br0" timeOffset="1">374 62 14427,'-5'3'5537,"-14"8"-3944,-7 7-273,-11 14-336,-10 10-320,1 8-432,1 1-104,8-3-72,9-6-16,14-13-40,6-6-24,8-12-656,0-8-488,6-5-1161,5-4 1313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47 10410,'1'-9'7452,"2"2"-4624,-3 6-2703,1 0-1,-1 0 1,0 0 0,1 0 0,-1-1-1,0 1 1,0 0 0,1 0-1,-1 0 1,0 0 0,0 0 0,0 0-1,0-1 1,-1 1 0,1 0-1,0 0 1,0 0 0,-1-1 0,0 1-67,0 0 1,1 1 0,-1-1-1,0 1 1,0-1 0,1 0 0,-1 1-1,0 0 1,0-1 0,0 1 0,0 0-1,0-1 1,1 1 0,-1 0-1,0 0 1,0 0 0,0-1 0,-2 1-1,1 0 66,-1 0-93,1 0 0,-1 0 1,1 0-1,-1 0 0,1 0 1,-1 1-1,1-1 0,-1 1 1,1 0-1,0-1 0,-4 3 1,-1 0-6,0 0 0,1 1 0,0 0 0,0 0 0,0 0 0,0 0 1,0 1-1,1 0 0,0 1 0,0-1 0,1 1 0,-1 0 0,1 0 1,-5 11-1,1 1-5,2 1 0,1-1 0,0 1 0,1 0 0,1 1 0,1-1 0,0 0 0,2 1 1,0-1-1,5 32 0,-3-41-16,0-1 0,0 0-1,1 0 1,0 0 0,1 0 0,0 0 0,0-1 0,1 0 0,0 0 0,1 0-1,-1 0 1,11 9 0,-10-11-101,-1-1-1,1 0 1,0-1-1,1 0 1,-1 0-1,1 0 0,0-1 1,0 0-1,0 0 1,0-1-1,0 1 1,1-2-1,-1 1 1,1-1-1,-1 0 1,9 0-1,3-3-1025,0 1 0,19-6-1,-37 7 1097,31-5-938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7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88 10586,'-2'-21'5443,"-8"-6"-2418,7 21-2479,2 4-400,0 0-1,0 0 1,0 0-1,-1 0 1,1 0-1,-1 0 1,1 0-1,-1 0 1,0 1-1,1-1 1,-1 1-1,0-1 1,0 1-1,0 0 1,0 0-1,-1 0 1,1 0-1,0 0 1,0 0-1,-1 1 1,-3-2 0,2 2-74,-1-1 1,1 1-1,0 0 1,0 0 0,0 1-1,0-1 1,0 1 0,0 0-1,0 0 1,0 0-1,-6 3 1,5-2-34,0 1 0,0 0 0,1 0 0,-1 0-1,1 1 1,0-1 0,0 1 0,0 0 0,1 1 0,-1-1 0,1 0 0,0 1 0,0 0-1,0 0 1,1 0 0,0 0 0,-3 8 0,2-1-6,0 1 0,1 0-1,1 0 1,0 0 0,0-1 0,3 20 0,-1-21 7,1 0 0,0 0 1,0 0-1,2-1 0,-1 1 0,1-1 1,1 0-1,0 0 0,0 0 1,1-1-1,0 0 0,10 12 1,-7-11-196,0-1 1,0 0 0,1 0-1,13 8 1,-12-10-781,-1-1 1,1 0-1,0 0 0,19 5 1,11 2-848</inkml:trace>
  <inkml:trace contextRef="#ctx0" brushRef="#br0" timeOffset="1">427 307 14083,'-2'16'5449,"-1"5"-3824,2 14-73,-1-1-400,0 5-352,4-1-568,3-4-128,1-11-408,2-11-600,3-13-1560,1-12 1543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7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10042,'24'7'4433,"5"5"-1592,3 9-985,-2 12-376,9-1-199,-4 13-529,-1 0-160,-2 5-160,-19 6-56,-16 2-160,-12 1-328,-22-4-808,-3-3-320,-11-9 616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8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33 10882,'-77'-19'4029,"70"18"-2981,1-1-1,0 0 0,-10-5 1,14 6 1213,136 38-1664,-105-32-526,0-1-1,1-1 0,43-2 1,-66-1-65,0 0-7,17 1-27,0-2 0,1-1 0,28-5 0,-31 0-619,-21 6 599,-1 1 1,0 0-1,0 0 0,0 0 0,1 0 0,-1 0 0,0 0 0,0 0 0,0 0 1,1 0-1,-1-1 0,0 1 0,0 0 0,0 0 0,0 0 0,0 0 1,1-1-1,-1 1 0,0 0 0,0 0 0,0 0 0,0 0 0,0-1 0,0 1 1,0 0-1,0 0 0,0 0 0,0-1 0,0 1 0,0 0 0,0 0 0,0 0 1,0-1-1,0 1 0,0 0 0,0 0 0,0-1 0,0 1 0,0 0 1,0 0-1,0 0 0,0 0 0,0-1 0,-1 1-95,1-1 0,-1 1 0,1-1 0,-1 1 0,1 0 0,-1-1 0,1 1 1,-1 0-1,1 0 0,-1-1 0,1 1 0,-1 0 0,0 0 0,0 0 0,-21 0-1355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8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9082,'-8'1'4041,"7"20"-1921,-1 7-247,0 18-553,1 9-240,1 9-336,0 7-72,8-8-127,0 0-105,3-12-208,2-6-80,-3-5-408,-1-7-528,3-11-1657,-1-6 1553</inkml:trace>
  <inkml:trace contextRef="#ctx0" brushRef="#br0" timeOffset="0.99">41 403 9786,'8'-6'4649,"8"4"-2000,7-1-801,2 1-256,11 1-687,-1-8-297,5 9-384,-3 0-96,-1 2-16,-6 3-448,-9-5-1537,-1 3 1321</inkml:trace>
  <inkml:trace contextRef="#ctx0" brushRef="#br0" timeOffset="1.99">654 166 11594,'-18'5'4818,"18"0"-2434,-1 5-1128,1 11-616,-2 11 33,-1 11-233,1 7-128,1 3-104,9-3-16,0-8-48,3-7-40,3-6-280,-4-6-440,-4-4 408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14123,'-3'8'5593,"3"3"-3352,5 10-1161,5 10-24,9 17-168,7 2-192,11 1-327,0-2-73,3-11-80,-3 3-24,-8-8-88,-5 1-32,0-3-288,-9-10-344,-10-5-913,9-5-519,-3-11 1176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5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7954,'3'50'6641,"4"0"-3413,-1-3-1381,-4-29-1069,6 22 1,-7-34-680,1 0-1,0 0 1,0 0-1,1-1 1,0 1-1,0-1 1,5 7-1,-7-10-85,1 0 0,-1-1 0,0 1 0,1-1 0,-1 1 0,1-1 0,-1 0 0,1 1 0,0-1 0,0 0 0,0 0 0,-1 0 0,1 0 0,0-1 0,0 1 0,0-1 1,0 1-1,0-1 0,0 1 0,0-1 0,1 0 0,-1 0 0,0 0 0,0 0 0,0 0 0,0-1 0,2 0 0,-1 0-22,0 0 1,0 0 0,-1-1-1,1 1 1,-1-1 0,0 0-1,1 1 1,-1-1 0,0 0-1,0-1 1,0 1-1,0 0 1,0 0 0,-1-1-1,1 1 1,-1-1 0,0 1-1,1-1 1,0-3 0,0 0-76,-1 0 0,1 1-1,-1-1 1,-1 0 0,1 0 0,-1 0 0,0 0 0,0 0 0,0 0-1,-1 0 1,0 0 0,0 0 0,-1 0 0,0 0 0,0 1 0,0-1 0,-1 1-1,1-1 1,-1 1 0,0 0 0,-7-8 0,3 5 82,0 0 0,0 1 1,-1 0-1,0 1 0,0 0 0,0 0 0,-1 0 1,0 1-1,0 0 0,0 1 0,-20-6 0,1 3 597,28 6-503,-1 1 0,0 0 1,0-1-1,1 1 0,-1 0 0,0 0 0,0 0 0,0 0 1,1 0-1,-1 0 0,0 0 0,0 0 0,0 0 1,1 0-1,-1 0 0,-1 1 0,2-1-61,35-2 15,-10 0-38,1 0 5,38 1 0,-43 2-2,34 7 0,-48-7-2,1 1 0,-1 0 0,0 1 0,-1-1 0,1 1 0,0 1 0,-1-1 0,9 7 0,-11-7 13,0 1 1,0 0 0,-1 1-1,0-1 1,0 0 0,0 1-1,0 0 1,-1 0 0,1 0-1,-1 0 1,-1 0 0,3 8 0,-1 2 105,0 0-1,0 31 1,-3-41-88,0-1 0,0 0 0,0 1 0,0-1 0,-3 8 0,3-11-37,0-1 0,0 0-1,0 0 1,0 0 0,0 1-1,0-1 1,0 0 0,0 0-1,0 0 1,-1 1-1,1-1 1,0 0 0,0 0-1,0 0 1,0 0 0,0 0-1,0 1 1,-1-1 0,1 0-1,0 0 1,0 0-1,0 0 1,0 0 0,-1 0-1,1 0 1,0 1 0,0-1-1,0 0 1,-1 0 0,1 0-1,0 0 1,0 0 0,0 0-1,-1 0 1,1 0-1,0 0 1,0 0 0,0 0-1,-1 0 1,1 0 0,0-1-1,0 1 1,0 0 0,0 0-1,-1 0 1,1 0-6,-1-1 0,1 1 0,-1-1 0,1 1 0,-1-1 0,1 1 0,0-1 0,-1 1 0,1-1 0,0 0 0,0 1 0,-1-1 0,1 1 1,0-1-1,0 0 0,0 1 0,0-1 0,0-1 0,0-14-39,1 0-1,0 0 1,2 0 0,5-23 0,-6 35 38,-1 0 1,1-1-1,-1 1 0,1 0 0,0 0 0,0 0 1,1 0-1,-1 0 0,1 0 0,0 1 1,0 0-1,0-1 0,1 1 0,-1 0 1,1 0-1,4-2 0,-6 4 8,0 0 0,0 0 0,0 0-1,0 1 1,0-1 0,0 1 0,0-1 0,0 1 0,1 0-1,-1-1 1,0 1 0,0 0 0,0 1 0,1-1 0,-1 0-1,0 1 1,0-1 0,0 1 0,0 0 0,0-1 0,0 1-1,0 0 1,0 0 0,0 1 0,0-1 0,0 0 0,0 1-1,-1-1 1,1 1 0,-1-1 0,3 4 0,2 2 20,-1 1 0,0 0 0,0 0 1,-1 0-1,0 1 0,3 10 0,-1-3 37,-2 0-1,4 24 0,-7-48-214,1 0 0,0 0-1,6-14 1,17-34-117,-23 51 246,1 0-1,0 0 0,-1 1 1,2-1-1,-1 1 0,1 0 1,-1 0-1,1 0 0,0 0 1,0 1-1,1 0 0,5-4 1,1-1 16,-10 7 14,1 0 1,0 0 0,0 0 0,0 0 0,0 0 0,0 0 0,0 0 0,0 0 0,0 1 0,0-1 0,0 1-1,0 0 1,1-1 0,2 1 0,-4 0 12,1 1 0,-1-1 1,1 1-1,-1-1 0,1 1 0,-1-1 0,0 1 0,1 0 0,-1 0 0,0 0 1,1-1-1,-1 1 0,0 1 0,0-1 0,0 0 0,0 0 0,0 0 1,0 0-1,0 1 0,1 1 0,3 8 181,0 0 0,-1 0 0,0 0 0,3 16 0,-2-11 105,6 18 0,1-8-23,3 8-5,-14-32-289,-1-2 105,0 1 0,0 0-1,1 0 1,-1 0 0,0-1-1,1 1 1,-1 0 0,0 0-1,1-1 1,-1 1 0,1 0-1,0-1 1,-1 1 0,1 0-1,1 0 1,2 2 571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29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1 11042,'-15'22'5442,"-4"-6"-1410,-3 18-2471,-14 1-97,-9 14-608,2 7-256,-2 0-400,8 2-88,11-6-88,7-9-80,11-17-648,4-8-520,4-14-1441,2-4 1577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2 7778,'-1'-1'618,"-1"1"0,1 0 1,-1-1-1,1 1 0,-1 0 1,1 0-1,-1 0 1,1 0-1,-1 0 0,-2 1 1,1 0-114,0 0 1,0 0 0,0 1 0,-5 2 0,0 1 39,0 1 0,-11 10 0,5-3-217,1 1 1,0 0-1,1 1 0,0 0 1,2 1-1,-13 21 1,18-26-238,0-1 1,1 1-1,0 0 1,1 0 0,0 1-1,1-1 1,0 1 0,0-1-1,2 1 1,-1-1-1,3 19 1,1-11 60,1 0-1,0-1 1,2 1-1,0-1 1,1 0 0,16 29-1,-5-17 43,1-1-1,42 49 1,-51-66-161,19 16-1,-25-25-56,0 0-1,0-1 0,0 1 1,0-1-1,0 1 0,0-1 0,0 0 1,1-1-1,5 2 0,-9-3-69,0 0 0,-1 0 0,1 0 0,0 0 0,0 0 0,0 0 0,-1 0-1,1 0 1,0-1 0,0 1 0,-1 0 0,1-1 0,0 1 0,-1 0 0,1-1 0,0 1-1,-1-1 1,1 1 0,0-1 0,-1 1 0,1-1 0,-1 0 0,1 1 0,-1-1 0,1 0-1,-1 1 1,0-1 0,1-1 0,1-1-379,5-8-435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5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175 102 5473,'2'-1'5556,"6"-7"-2330,-7 7-3129,1-2 327,-1 0 1,1 0-1,0 0 0,-1-1 1,0 1-1,0 0 1,0-1-1,0 1 0,-1-1 1,1-5-1,0 3-184,-1 0-1,0 1 1,0-1-1,-2-7 1,2 13-198,0-1-1,-1 0 1,1 1 0,0-1 0,-1 0 0,1 1 0,0-1 0,-1 0 0,1 1-1,-1-1 1,1 1 0,-1-1 0,1 1 0,-1-1 0,1 1 0,-1-1 0,0 1 0,1-1-1,-1 1 1,0 0 0,1-1 0,-1 1 0,0 0 0,-1-1 0,-17 1 650,14 0-518,0 0-69,1 1-1,-1 0 1,0 0-1,1 0 1,-1 0-1,0 1 1,1-1-1,-1 1 1,1 0-1,-6 4 1,4-1-31,-1-1 0,1 1 0,1 1 1,-1-1-1,1 1 0,-5 6 0,3-1-27,-1 0 1,2 0-1,0 0 0,0 1 1,1 0-1,1 1 0,-5 17 1,6-18-31,1 0 0,1-1 0,0 1 0,1 0 0,0 0 0,0 0 0,2 0 0,-1-1 1,2 1-1,-1 0 0,1-1 0,1 0 0,0 0 0,1 0 0,0 0 0,1-1 0,0 1 1,0-1-1,1-1 0,1 1 0,-1-1 0,1-1 0,16 13 0,-19-17-11,1 0-1,-1 0 1,1-1 0,0 0-1,1 0 1,-1 0-1,8 1 1,1 0-5,-1-1 1,18 1 0,-19-3-225,0-1 0,0 0 0,-1-1 1,1 0-1,0-1 0,17-5 1,-9 0 736,-21 7-505,1 0 0,0 0 0,0 0 0,0 0 0,0 0 0,0 0 0,-1 0-1,1 0 1,0 0 0,0 0 0,1 1 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6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20 11450,'0'0'738,"4"12"4280,-4-11-4907,0-1 0,1 0 0,-1 0 0,0 1 0,0-1 0,0 0 0,0 0 0,0 0 0,0 1 0,0-1 0,0 0 0,0 0 0,0 1 1,0-1-1,0 0 0,0 0 0,0 1 0,0-1 0,0 0 0,0 0 0,-1 0 0,1 1 0,0-1 0,0 0 0,0 0 0,0 0 0,0 1 1,-1-1-1,1 0 0,0 0 0,0 0 0,0 0 0,0 1 0,-1-1 0,1 0 0,0 0 0,0 0 0,0 0 0,-1 0 0,1 0 1,0 0-1,0 0 0,-1 1 0,-2 1 500,-3 13-424,0 1 0,0-1 0,-4 25 0,10-38-180,-1-1 0,1 1 0,0 0 0,0 0 0,-1 0 0,1 0 0,0 0 0,1 0 0,-1-1 0,0 1 1,1 0-1,-1 0 0,1 0 0,-1 0 0,1-1 0,0 1 0,0 0 0,-1-1 0,1 1 0,1 0 0,-1-1 0,0 0 1,0 1-1,0-1 0,1 1 0,-1-1 0,1 0 0,-1 0 0,4 2 0,0 1 3,1 0-3,0 0 1,0-1-1,0 1 0,1-1 0,-1-1 0,1 1 0,-1-1 0,1 0 0,0-1 0,0 1 0,13-1 0,-4 0-509,0-2 0,0 0 1,0 0-1,17-5 0,-9-1-328</inkml:trace>
  <inkml:trace contextRef="#ctx0" brushRef="#br0" timeOffset="1">210 0 7658,'-13'7'4281,"13"14"-169,-9-2-2319,4 7-153,5 6-408,0 2-303,3 4-545,5 2-160,0 1-144,-5-6-40,0-4-432,1-4-480,5-9-4106,7-1 3418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6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12227,'19'16'4961,"7"9"-2977,5 8-792,-2 9 49,-2 8-265,-4 0-160,-1 9-248,-4-1-64,-5-5-104,-7 2-96,-12-10-128,-7 0-56,-10 0-184,-3-5-272,-1-6-744,0-6-384,6-1 824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14 5777,'-2'-2'3057,"2"1"-184,0 1-961,33 3-368,52 8-151,-24-6-545,0-5-184,3 0-272,-7 0-72,-17-5-144,-13 0-64,-11-1-328,-6 1-656,-7-3 584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7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9634,'3'21'4321,"4"15"-2089,-1 12-831,0 8 7,-1 12-424,-2-1-192,7 6-407,-3-4-145,5-10-152,6-2-32,-2-14-40,-1-6-40,-6-11-881,-2-10-951,-10-8 1160</inkml:trace>
  <inkml:trace contextRef="#ctx0" brushRef="#br0" timeOffset="1">83 399 9098,'19'8'4385,"-3"-8"-760,15 2-2289,-2 1 136,0 0-191,-2 1-305,-8-3-536,12-1-176,-8 0-80,1-5-280,0-4-1224,0 2 3592,11-6-2152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8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8922,'4'4'4825,"-4"5"-88,1 7-2817,1 20-919,-4 5 47,1 17-352,1 0-232,1 0-240,6-1-40,2-12-48,3 0-40,-1-18-240,0-3-304,-3-19-928,-1-5-681,-4-11 1225</inkml:trace>
  <inkml:trace contextRef="#ctx0" brushRef="#br0" timeOffset="1">290 74 12419,'19'21'5001,"5"10"-3081,4-1-183,-2 6-337,4-1-352,5-6-560,-2 2-152,-1-4-144,-2-4-56,-10-1-176,-4-4-296,-11-9-936,-1 1-560,3-10 1039</inkml:trace>
  <inkml:trace contextRef="#ctx0" brushRef="#br0" timeOffset="2">589 26 11442,'-21'24'5282,"2"5"-1914,-12 11-1879,2 4-121,-3 6-512,-1-2-280,8-3-416,1-5-88,8-11-120,11-6-224,7-14-696,3-1-424,3-4 3488,-2 0-1960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38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5 10322,'0'0'234,"-1"-1"-1,0 1 0,1-1 1,-1 1-1,0 0 1,1-1-1,-1 1 0,0 0 1,0-1-1,1 1 1,-1 0-1,0 0 0,0 0 1,1 0-1,-1 0 0,0 0 1,0 0-1,0 0 1,1 0-1,-1 0 0,0 0 1,0 0-1,1 1 1,-1-1-1,0 0 0,1 1 1,-2 0-1,-3 1 220,0 1 0,0 1 1,-4 3-1,7-6-312,-7 7 177,1 0 0,-1 1 1,1 0-1,1 1 0,0-1 1,0 1-1,1 1 0,0-1 1,1 1-1,-5 12 0,4-4-171,0 0 0,1 1 0,1 0-1,0-1 1,0 28 0,4-27-87,0 0-1,1 0 1,1 0 0,1-1 0,1 1 0,1-1-1,11 29 1,-6-24-5,1 0 1,2-1-1,0 0 0,1-1 0,21 24 0,8 7-56,-42-53-49,-1 1-1,1 0 1,0 0-1,0 0 1,-1 0-1,1-1 1,0 1-1,0 0 1,0-1-1,0 1 1,0-1-1,0 1 1,0-1 0,0 1-1,0-1 1,0 0-1,0 0 1,0 1-1,0-1 1,2 0-1,-2 0-74,0 0 0,-1-1 0,1 1 0,0 0 0,0-1-1,0 1 1,-1-1 0,1 1 0,0-1 0,-1 1 0,1-1 0,0 1-1,-1-1 1,1 0 0,-1 1 0,1-1 0,-1 0 0,1 0 0,-1 1-1,1-1 1,-1 0 0,1-1 0,3-9-1030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0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94 7690,'13'-1'1131,"0"0"-1,17-3 1,-29 4-1033,0-1-1,-1 1 0,1 0 0,0-1 1,-1 1-1,1-1 0,-1 1 0,1 0 1,0-1-1,-1 0 0,1 1 0,-1-1 1,1 1-1,-1-1 0,0 0 0,1 1 1,-1-1-1,0 0 0,1 1 0,-1-1 1,0 0-1,0 1 0,1-1 0,-1 0 1,0 0-1,0 1 0,0-1 0,0 0 1,0 0-1,0 1 0,0-1 0,0 0 1,-1-1-1,0-2 402,0 0 1,0 1-1,0-1 0,-3-5 0,4 9-346,-1-3 3,-1 0 0,1 1 1,0-1-1,-1 1 0,0 0 0,1-1 0,-1 1 0,0 0 0,0 0 0,0 0 0,-1 1 0,1-1 0,0 0 1,-1 1-1,1-1 0,-1 1 0,1 0 0,-1 0 0,0 0 0,1 0 0,-1 1 0,0-1 0,0 1 0,0-1 1,0 1-1,1 0 0,-1 0 0,-4 1 0,-1 0-43,1 0-1,-1 1 1,1 0 0,0 0-1,0 1 1,0 0 0,0 0-1,0 1 1,-10 6 0,5 1-67,-1-1 0,2 1 1,-1 1-1,1 0 0,1 1 1,0 0-1,1 0 0,1 1 1,0 0-1,1 0 1,0 1-1,1 0 0,1 1 1,0-1-1,1 1 0,-4 30 1,8-35-17,-1-1 1,2 0 0,-1 0-1,2 0 1,-1 1 0,1-1-1,1 0 1,0-1 0,0 1-1,1 0 1,0-1 0,0 0-1,1 0 1,1 0-1,-1-1 1,1 1 0,12 11-1,-10-11-102,1-1-1,1 0 1,-1 0-1,1-1 1,1 0-1,-1 0 1,1-1-1,0-1 1,0 0-1,1 0 1,0-2-1,0 1 1,0-1-1,15 1 1,20-2-1446,4-4 608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5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239 211 6873,'0'0'129,"0"0"-1,0 0 0,0 0 0,0 0 0,0 0 0,0 1 0,0-1 0,0 0 0,0 0 0,0 0 0,0 0 0,0 0 0,0 0 0,0 0 0,0 0 0,0 1 0,0-1 1,0 0-1,0 0 0,0 0 0,0 0 0,0 0 0,0 0 0,0 0 0,0 0 0,0 0 0,0 1 0,0-1 0,1 0 0,-1 0 0,0 0 0,0 0 0,0 0 0,0 0 0,0 0 1,0 0-1,0 0 0,0 0 0,1 0 0,-1 0 0,0 0 0,0 0 0,0 0 0,0 0 0,0 0 0,0 0 0,0 0 0,1 0 0,-1 0 0,0 0 0,0 0 66,0 0-1,1-1 0,-1 1 1,0 0-1,0 0 0,1-1 1,-1 1-1,0 0 0,0 0 0,0-1 1,0 1-1,1 0 0,-1-1 1,0 1-1,0 0 0,0-1 1,0 1-1,0 0 0,0-1 1,0 1-1,0 0 0,0-1 0,1-15 761,4-27-1,-1 9-719,-4 30-184,0-1-1,0 1 1,-1 0 0,1-1-1,-1 1 1,0 0 0,0 0-1,-1 0 1,1 0 0,-1 0-1,0 0 1,0 0 0,0 0-1,-1 1 1,1-1-1,-1 1 1,0 0 0,0-1-1,-5-3 1,3 3 13,0 1 0,0 0 0,0-1 0,-1 1 0,1 1 0,-1-1 0,0 1 0,0 0 0,0 1-1,0-1 1,-10 0 0,12 2-37,0-1 1,0 2-1,0-1 0,0 0 0,1 1 0,-1-1 0,0 1 0,0 0 1,1 1-1,-1-1 0,1 1 0,-1-1 0,1 1 0,0 0 0,-5 3 1,1 1 5,0 1 0,0 0 0,1 0 0,-11 15 0,13-17-14,1 0-1,-1 1 1,1-1-1,0 1 1,0 0-1,0 0 1,1 0-1,0 0 1,0 0-1,1 0 1,0 1-1,0-1 1,0 0-1,1 13 1,0-1 45,2 0 1,0 0-1,8 32 0,-8-42-49,-2-4-7,1-1 0,-1 0 0,1 1 1,0-1-1,2 4 0,-2-6-6,-1 0 0,0-1 0,1 1 0,-1-1 0,1 1 0,-1-1 0,1 1 0,-1-1 0,1 1 0,-1-1 0,1 1 0,-1-1 0,1 0 0,-1 1 0,1-1 0,0 0 0,-1 1 1,1-1-1,0 0 0,-1 0 0,1 0 0,0 0 0,-1 0 0,1 1 0,0-1 0,0 0 0,-1-1 0,1 1 0,0 0 0,-1 0 0,1 0 0,0-1 0,3 0-1,0-1 0,0 1 1,0-1-1,-1 0 0,1-1 0,-1 1 1,0-1-1,6-4 0,24-29-2,-19 20 2,9-15 13,3-2 14,-23 30-24,0 0-1,0 0 1,0 0 0,0 1-1,0-1 1,1 1 0,5-3-1,-8 5 1,-1 0 0,1-1 0,0 1 0,0 0 1,0 0-1,0 0 0,0 0 0,0 0 0,0 0 0,0 0 0,0 0 0,0 0 0,0 0 0,0 1 0,0-1 0,0 0 0,0 1 0,0-1 0,0 1 0,0-1 0,-1 1 1,1-1-1,0 1 0,0-1 0,0 1 0,-1 0 0,1 0 0,0-1 0,-1 1 0,1 0 0,0 1 0,2 3 68,0 0-1,0 1 0,4 9 1,-6-12-31,8 26 332,-7-22-296,0-1 0,0 1 0,0-1 0,1 0 0,0 0 0,3 6 1,-5-11-108,-1-1 1,1 1-1,-1-1 1,0 1 0,1-1-1,-1 1 1,1-1-1,-1 0 1,1 1 0,0-1-1,-1 0 1,1 1 0,-1-1-1,1 0 1,0 1-1,-1-1 1,1 0 0,-1 0-1,1 0 1,0 0 0,-1 0-1,1 0 1,0 0-1,-1 0 1,1 0 0,0 0-1,1 0 1,0-1-629,1 0 0,-1 0 0,1-1 0,-1 1 0,4-3 0,2-1-1966,12-5 35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0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0 10906,'-4'3'1118,"1"0"-1,0 1 1,0-1-1,0 1 1,-3 5-1,4-5-563,-1 0 0,0 0 0,-1 0-1,-5 6 1,-2-1 667,-17 22 0,26-29-1140,0 0-1,1 0 1,0 0-1,-1 0 0,1 0 1,0 0-1,0 0 1,0 1-1,0-1 1,1 1-1,-1-1 1,0 4-1,1-3-21,0 1 0,0 0 1,1-1-1,-1 1 0,1 0 0,0-1 0,2 8 0,2 0 38,0 1-1,1-1 0,0 0 1,12 16-1,34 35 309,-44-54-278,0 1 1,-1 0-1,-1 0 1,0 0-1,8 16 0,-13-23-102,0 0 0,0 0 0,-1 0-1,1 0 1,-1 0 0,1 0 0,-1 0 0,0 0 0,0 0-1,0 0 1,0 0 0,0 0 0,-1 0 0,1 0 0,0 0-1,-1 0 1,-1 4 0,1-4-16,-1 0 0,1 1 0,-1-1 0,1 0 0,-1 0 0,0-1 0,0 1 0,0 0 0,0-1 0,0 1 0,0-1-1,-4 2 1,0 0-144,1-1 0,-1 0 0,0 0 0,1-1 0,-1 1-1,0-1 1,0-1 0,0 1 0,0-1 0,0 0 0,-8-1-1,9 0-234,1-1 0,-1 1-1,1 0 1,-1-1 0,1 0 0,0 0-1,0 0 1,0-1 0,0 0-1,1 1 1,-7-7 0,-9-14-956</inkml:trace>
  <inkml:trace contextRef="#ctx0" brushRef="#br0" timeOffset="1">18 172 11458,'25'-3'4553,"3"-8"-2776,-7 1-49,8 0-296,-4 1-255,9 9-625,2 0-96,-7-3-680,-4 4-4921,-4-4 3817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0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0 14283,'21'16'5289,"10"13"-3985,4 8-79,-11 10-33,2 4-232,1 10-408,-14 1-80,0-1-96,-8-3-23,-29-5-105,-4-3-176,-17-1-769,-3-5-495,1-12 2761,9-5-1601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1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10690,'8'-2'4569,"8"2"-2216,21 7-1041,11 4 160,12 2-271,-1 0-217,-3-2-360,-3-5-144,-12-1-192,-3-5-80,-7 0-128,-4 0-24,-11-3-808,-4 1-544,-12-3-1785,-15-3 1793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1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9122,'-5'18'4433,"5"3"-1641,13 17-903,3 14-97,-1 9-431,-3 6-265,0-1-448,-6-8-176,7-6-248,0-4-64,-3-11-152,1-5-272,-5-13-1152,-1-4-945,5-9 1377</inkml:trace>
  <inkml:trace contextRef="#ctx0" brushRef="#br0" timeOffset="1">50 368 7194,'19'0'4072,"-7"3"-79,7 2-1688,3 1-817,-7-3-184,14-3-567,3 0-273,0-1-344,0-1-120,-1-1-1001,-7 1 737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12835,'3'13'5457,"-8"-8"-2520,4 9-1841,-1 6-88,2 13-240,0 9-208,3 8-296,1 8-72,5 2-88,1-4-32,1-14-192,2-10-336,-6-19-880,4-8-760,-8-10 1247</inkml:trace>
  <inkml:trace contextRef="#ctx0" brushRef="#br0" timeOffset="1">195 7 10738,'27'21'4577,"-4"7"-2016,-4 0-745,17 9-167,-4 1-217,5-4-536,5 3-192,-12 0-272,-1 2-104,-6-5-176,-3-1-56,-7-12-400,-1-5-368,-4-8-1144,-5-8 2232,2 0-672</inkml:trace>
  <inkml:trace contextRef="#ctx0" brushRef="#br0" timeOffset="2">533 47 13979,'-21'32'5409,"-8"7"-3809,-3-1-199,-7 15-457,-1 5-304,14-1-464,4-6-104,7-17-216,15-7-352,7-16-1080,5-4 3712,29-9-1992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28 10170,'0'-2'456,"0"1"-1,0-1 1,0 1 0,0-1-1,0 1 1,0-1-1,-1 1 1,1 0 0,0-1-1,-1 1 1,0-1-1,-1-1 1,2 2-295,-1 0-1,0 1 1,0-1-1,1 1 1,-1-1-1,0 1 1,0 0-1,0-1 1,1 1-1,-1 0 1,0-1-1,0 1 1,0 0-1,0 0 1,0 0-1,0 0 1,0 0-1,0 0 1,0 0-1,1 0 1,-1 0-1,0 0 1,0 1-1,-1-1 1,-5 2 244,1 0 0,-1 1 0,1 0 1,-1 0-1,1 0 0,-8 6 0,-32 26 610,38-28-945,1 1 1,-1-1-1,2 1 0,-1 0 0,1 1 0,0-1 1,1 1-1,0 0 0,0 1 0,1-1 0,0 1 1,-2 12-1,3-9-32,0 1 0,2-1 0,0 1 0,0-1 1,1 1-1,1 0 0,0-1 0,5 24 0,-1-19-33,1 1 0,0-1 0,1 0 0,1-1 0,1 0 0,0 0 1,1 0-1,1-1 0,0-1 0,1 0 0,1-1 0,1 0 0,22 18 0,-28-26-102,0-1 0,0 0 0,1 0 0,0-1 0,0 0 0,0-1 0,0 0 0,1 0 0,-1-1 0,1 0 0,-1-1 0,19 1-1,-19-2-279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3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206 125 9482,'-3'-1'7295,"2"-3"-4339,1-6-2944,0 5 871,0-3-591,0 0-1,-1 0 1,0 1-1,-1-1 0,0 0 1,0 1-1,-5-14 1,6 19-226,0 0 1,0 1 0,-1-1 0,1 0 0,0 0 0,0 1-1,-1-1 1,1 1 0,-1-1 0,0 1 0,1 0 0,-1 0 0,0 0-1,0-1 1,0 2 0,0-1 0,0 0 0,0 0 0,0 1-1,-3-2 1,1 2 28,-1-1-1,1 1 0,-1 0 0,1 0 1,-1 0-1,1 0 0,-7 2 0,7-1-57,0 1 0,0-1 0,0 1-1,1 0 1,-1 0 0,0 0-1,1 1 1,-1-1 0,1 1 0,0 0-1,0 0 1,0 0 0,0 0 0,1 1-1,-1-1 1,1 1 0,-3 5 0,-2 4 12,2-1 0,-1 1 0,2 1 0,-4 14 0,3-5-23,0 1-1,2 0 0,1 0 1,1 0-1,1 0 0,1 1 1,7 45-1,-6-61-22,0 1-1,1-1 1,0 0 0,0 0 0,1 0-1,0 0 1,8 11 0,-7-13-65,0-1 1,1 0-1,-1 0 1,1 0-1,1-1 1,-1 0-1,1 0 1,0 0-1,8 3 0,-8-5-3,0 0-1,0 0 0,0 0 0,0-1 0,0 0 0,1-1 0,-1 0 0,14 1 0,19-1-89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12579,'7'11'5065,"-4"15"-2857,3 3-455,-4 0-97,0 3-376,-1-3-696,2 2-272,1-7-312,-4-3-304,3-10-992,0-6-384,0-13 896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3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11474,'32'-2'4777,"-12"4"-2272,2 6-777,9 13-143,-4 11-153,-11 15-400,2 6-232,3 11-239,-8 1-73,-9 9-184,-2 6-72,-8-3-104,-10 0-184,-9-9-680,3-12-377,-7-15-783,2-14 1056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4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10362,'2'-3'4081,"3"3"-2080,1 6-689,-6-6 104,3 0 40,39 16-359,47 10-225,-35-19-280,9-1-112,-8-4-184,-4 1-104,-11-3-48,-3-3-328,-12-4-1008,-6-3-801,-16-2 1081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1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 11995,'11'19'4953,"-7"16"-2801,-4 15-240,-8 15-511,4 4-297,8 5-560,2-7-192,10-7-152,3-9-48,4-17-96,-2-6-40,-3-16-208,-1-10-424,-2-10-1296,-10-11 1160,4-5 87</inkml:trace>
  <inkml:trace contextRef="#ctx0" brushRef="#br0" timeOffset="1">0 232 10362,'0'0'4569,"3"-1"-2240,7-2-777,-10 3-56,0 0-519,19-2-329,15-1-392,42-9-96,-39 3-96,1 4 128,-7-3-920,3 0-1017,6 11 1169</inkml:trace>
  <inkml:trace contextRef="#ctx0" brushRef="#br0" timeOffset="2">333 429 10730,'5'3'4705,"3"-2"-2464,5-7-865,3-4-216,8-7-552,0-6-247,12-6-241,-2 3-40,-5-6-24,-5 2-8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6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20 11658,'0'-1'285,"0"0"-1,-1 1 1,1-1-1,0 0 1,0 1-1,0-1 1,0 0-1,0 1 1,-1-1-1,1 1 0,0-1 1,-1 0-1,1 1 1,0-1-1,-1 1 1,1-1-1,0 1 1,-1-1-1,1 1 0,-2-1 1,1 0-8,0 0 1,-1 1 0,1-1-1,-1 0 1,1 1-1,0 0 1,-1-1-1,-2 0 1,-2 1 158,0 0 0,0 0 0,-12 2 0,11-1-299,0 0-1,-1 1 1,1 1-1,0-1 1,0 1 0,0 0-1,1 0 1,-1 1-1,1 0 1,0 0 0,0 1-1,-7 5 1,11-7-120,-1 0 1,1-1-1,-1 1 1,1 0-1,0 0 1,0 1-1,0-1 1,0 0-1,1 1 1,-1-1-1,1 1 1,0-1-1,0 1 1,0 0-1,1 0 1,-1-1-1,1 1 1,0 0-1,0 0 1,0-1-1,1 1 1,-1 0-1,1 0 1,0-1-1,0 1 1,2 4-1,-1-3-11,0 0 0,1-1-1,0 1 1,0 0 0,1-1-1,-1 0 1,1 0 0,0 0-1,0 0 1,0 0-1,1-1 1,-1 0 0,1 0-1,8 4 1,7 2 28,1 0 1,30 7-1,-4-1 103,-44-14-104,0 0 0,-1 0 0,1 0 0,-1 1 0,1-1 0,-1 1 0,4 2 0,-5-3-10,0 0 0,-1-1-1,1 1 1,-1 0 0,1 0-1,-1-1 1,0 1 0,1 0 0,-1 0-1,0 0 1,1 0 0,-1 0-1,0-1 1,0 1 0,0 0-1,0 0 1,0 0 0,0 0 0,0 0-1,0 0 1,0 0 0,0 0-1,-1-1 1,1 1 0,-1 2-1,1-2-4,-1 0 0,0 0 0,1 0 0,-1 0 0,0 0 0,0 0 0,1-1 0,-1 1 0,0 0 0,0 0 0,0-1 0,0 1 0,0 0 0,0-1-1,0 1 1,0-1 0,-1 1 0,1-1 0,0 0 0,0 1 0,0-1 0,0 0 0,-1 0 0,-1 0 0,-2 1 18,-62 6-776,21-6-3244,33-2 186,5-4 1697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8978,'-13'0'4025,"13"14"-1321,8 7-679,2 7-361,-5 2-24,5 14-551,-4 4-281,0 10-392,1 1-96,-4 1-136,0-9-48,2-7-80,2-10 8,-1-15-696,0-3-464,1-16 3264,-1-5-2072</inkml:trace>
  <inkml:trace contextRef="#ctx0" brushRef="#br0" timeOffset="1">39 316 10018,'0'18'4241,"16"-13"-1800,7-4-905,7-1-64,1 0-152,6 0-535,0 2-281,1-2-352,-5-7-40,-3 4-912,2 2-553,-25-4 817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5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13779,'-18'8'5153,"12"9"-3337,9 11-695,-3 17 15,2 6-80,-1 6-488,-1 4-184,3-7-208,1 4-64,7-9-112,-6-16-304,6-10-888,2-17-856,8-7 1191</inkml:trace>
  <inkml:trace contextRef="#ctx0" brushRef="#br0" timeOffset="0.99">219 76 11498,'10'24'5250,"6"-1"-1666,7 6-2023,2 5-25,1 8-280,0 3-336,1-5-511,2 6-153,3-7-160,1-4-40,-6-1-320,0-10-361,-11-9-1031,2-2 1184,-8-12 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5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0 12651,'-9'18'5545,"-19"5"-2769,1 10-1383,-10 6-161,-2 3-568,7-2-232,5-8-328,8-8-64,7-4-544,6-11-528,8-1-1393,6-4-3632,8 4 4073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6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155 100 6457,'14'-66'3530,"-14"65"-3352,1-1-1,-1 1 0,0 0 0,0 0 0,0 0 0,0 0 1,0 0-1,0-1 0,-1 1 0,1 0 0,0 0 0,0 0 1,-1 0-1,1 0 0,-1 0 0,1 0 0,-1 0 0,1 0 1,-1 0-1,0 0 0,1 0 0,-1 0 0,0 0 0,0 0 1,0 1-1,0-1 0,-1-1 0,1 2 112,-1-1 0,0 0 1,0 1-1,1-1 0,-1 1 0,0 0 1,0 0-1,1 0 0,-1-1 0,0 2 0,-3-1 1,2 1-24,-1 0 0,1 0 0,0 0 0,-1 1 1,1-1-1,0 1 0,0 0 0,0 0 1,0 0-1,0 0 0,0 0 0,0 1 0,1-1 1,-1 1-1,-2 4 0,-4 6 177,0 0 0,-8 17 1,17-28-415,-9 16 58,2 0 0,0 1 0,1 0-1,1 1 1,1-1 0,1 1 0,0 0-1,1 0 1,2 0 0,0 0 0,1 0 0,6 36-1,-4-45-89,-1 0-1,2 0 0,-1-1 1,1 1-1,1-1 0,0 0 1,1 0-1,-1-1 0,2 1 1,0-2-1,12 14 0,-13-15-124,1-1 0,0 0 0,1-1 0,-1 0 0,1 0 0,0 0 0,0-1 0,1 0 0,-1-1 0,1 0 0,0 0 0,0-1 0,0 0 0,11 0 0,27-1-468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99 7306,'1'-13'5288,"-1"-17"-2429,0 25-2430,-1 0-171,1 1 0,-1-1-1,1 1 1,-3-6 0,3 9-153,0 0-1,-1 0 1,1-1 0,-1 1-1,1 0 1,-1 0 0,0 0-1,1 0 1,-1 0 0,0 0-1,0 0 1,0 0 0,0 0-1,0 1 1,0-1 0,0 0-1,0 0 1,0 1 0,0-1-1,0 1 1,-3-1-1,1 0 75,-1 0 0,0 1 0,1-1 0,-1 1 0,0 0 0,1 0 0,-1 1-1,0-1 1,0 1 0,1 0 0,-1 0 0,1 0 0,-1 0 0,1 1-1,-1-1 1,1 1 0,-4 2 0,-3 4 64,0-1 0,0 1 0,-13 16 0,17-17-190,0 0 0,0 1 0,1 0 0,1 0 0,-1 0 0,1 0 0,0 1 0,1 0 0,0 0 0,1 0 0,0 0 0,0 0 0,0 0 0,2 1 0,-1-1 0,1 13 0,1-9-42,0 0-1,1 0 1,1 0-1,-1 0 1,2 0-1,0-1 0,1 0 1,0 0-1,0 0 1,1 0-1,10 13 1,-11-18-145,1-1 1,0 0-1,0 0 1,0-1-1,1 1 1,0-1-1,0-1 1,0 1-1,0-1 1,1-1-1,-1 1 1,1-1-1,0-1 1,0 1-1,0-1 1,1-1-1,15 2 1,7-5-599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7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7898,'2'2'498,"0"0"1,0-1 0,0 1 0,1-1-1,-1 1 1,0-1 0,1 0 0,-1 0-1,0 0 1,1 0 0,-1-1 0,1 1-1,0-1 1,-1 1 0,4-1 0,2 1-66,109 25 3982,-115-26-4396,0 1 1,0 0-1,0-1 1,0 1-1,-1 0 1,1 0-1,0 0 1,-1 0-1,3 2 1,-4-2-10,1-1 1,-1 1 0,1-1-1,-1 1 1,1 0 0,-1-1-1,1 1 1,-1 0 0,0 0-1,0-1 1,1 1 0,-1 0-1,0 0 1,0-1 0,0 1-1,0 0 1,0 0 0,0-1-1,0 1 1,0 0 0,0 0-1,0-1 1,0 1 0,0 0-1,-1 0 1,1-1 0,0 1-1,-1 1 1,-9 18 309,-15 20 1,-3 6 118,21-32-283,2-6 50,1 0 0,-7 16 0,10-22-174,1 0 0,-1 0 1,1 0-1,-1 0 0,1-1 0,0 1 0,0 0 0,0 0 0,0 0 0,0 0 0,0 0 0,1 0 0,-1 0 0,0-1 0,1 1 0,0 0 0,-1 0 0,1 0 0,2 2 0,-2-2-23,0-1-1,0 0 1,1 1-1,-1-1 1,1 0-1,-1 0 1,1 0-1,0 0 1,-1 0-1,1 0 1,0 0-1,-1-1 1,1 1-1,0 0 1,0-1-1,0 0 1,0 1-1,0-1 1,0 0-1,2 0 1,5-1-2,0 0 0,0 0 0,10-3 0,-1 0 7,-14 3-33,45-9-358,-45 9-139,1 0 1,-1-1 0,0 1 0,0-1 0,0 0 0,-1 0 0,1-1 0,6-4-1,-9 5 280,0 1-1,1-1 0,-1 0 1,0 0-1,0 1 0,0-1 0,1-3 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47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13267,'5'10'5137,"14"23"-3049,7 3-1047,3 11-169,-4-1 72,6 4-200,0 5-88,-9-1-168,-3 4-16,-12-1-103,-7-1-105,-7 5-56,-6-5-88,-3-1-224,0-8-264,3-23-601,2-10-471,10-15 856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3:57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7154,'42'-8'3811,"-41"8"-3547,0 0 1,0-1-1,0 1 0,0-1 1,0 1-1,0-1 0,0 0 0,0 1 1,0-1-1,-1 0 0,2-1 1,2-1 2216,0 10 3044,54 169-3764,-49-137-1281,8 75 0,-8-38-233,-8-71-234,0-1 1,1 1 0,-1-1 0,1 1-1,3 5 1,5 15 10,-12-16 123,1-8-1401,1-7-3544,3-9 3402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4:01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31 5017,'44'36'2786,"-44"-35"-2593,1-1-1,0 0 1,-1 1-1,1-1 1,0 1-1,0-1 1,0 0-1,-1 1 1,1-1-1,0 0 1,0 0-1,1 0 1,-1 0-110,-1 0 1,0 0-1,1 0 1,-1 0 0,0 0-1,1 0 1,-1 0 0,0 0-1,0 0 1,1-1 0,-1 1-1,0 0 1,1 0-1,-1 0 1,0-1 0,0 1-1,1 0 1,-1 0 0,0-1-1,1 1 1,-1-2 157,1 1 0,-1 0 0,1-1 0,-1 1 0,0 0 0,1-1 0,-1 1 0,0-3 0,0 3 60,0-1-86,1 0-1,-1 0 1,0 0-1,0-1 1,-1 1-1,1 0 0,0 0 1,-1 0-1,1 0 1,-1 0-1,0 0 1,1 0-1,-1 0 0,0 0 1,0 1-1,0-1 1,-1 0-1,1 0 1,-3-2-1,3 3-130,-1 0 0,1 0 0,-1 0 0,1 0 0,-1 0 0,0 0 0,1 1 0,-1-1 0,0 1 0,1-1 0,-1 1 0,0 0 0,0-1 0,1 1 0,-1 0 0,0 0 0,0 0 0,1 0 0,-1 1 0,0-1 0,0 0 0,1 1 0,-1-1-1,-2 2 1,0 0-13,-1 1-1,0 0 1,1-1-1,0 2 0,0-1 1,0 0-1,0 1 0,-4 4 1,3-1-16,0-1 0,0 1 0,1-1 0,-7 14 0,8-13-40,1 1 1,-1 0 0,2 0 0,-1 0-1,1 0 1,0 0 0,1 0 0,-1 0-1,2 0 1,-1 0 0,1 0 0,0 0-1,1 0 1,0 0 0,0-1 0,1 1-1,0-1 1,0 1 0,1-1 0,6 10-1,-6-10-9,1 1 1,1-1-1,-1-1 0,1 1 0,0-1 0,1 0 1,-1 0-1,1 0 0,1-1 0,-1 0 0,1-1 0,-1 0 1,1 0-1,1 0 0,-1-1 0,0 0 0,1-1 1,12 2-1,-17-3-5,1-1 1,-1 0-1,1 0 1,-1-1-1,1 1 1,-1-1 0,0 0-1,1 0 1,-1-1-1,0 1 1,0-1-1,1 0 1,-1 0-1,-1 0 1,1-1-1,0 1 1,-1-1-1,5-3 1,-4 2 2,0-1 0,-1 1 0,1 0 0,-1-1 0,0 0 1,0 1-1,-1-1 0,1 0 0,-1-1 0,0 1 0,-1 0 0,1-1 0,-1 1 0,1-7 0,-1 4 9,-1 1 0,0-1 0,0 1 0,-1-1 0,0 1 0,0-1-1,-1 1 1,0 0 0,0-1 0,-7-12 0,5 11 7,-1 1 1,0 1 0,-1-1-1,1 1 1,-1 0-1,-1 0 1,0 0 0,-8-6-1,4 5 1,0 0 1,-1 1-1,0 1 0,0 0 1,0 0-1,-1 1 1,0 1-1,0 0 0,0 1 1,0 0-1,-1 1 0,-16-1 1,28 3-31,-1 0 0,0 0 0,1 0 0,-1 1 0,1-1 1,-1 1-1,0-1 0,1 1 0,-1 0 0,-3 1 0,6-1-13,-1-1 0,1 0 0,-1 1 0,1-1 0,0 1 1,-1-1-1,1 1 0,-1-1 0,1 0 0,0 1 0,-1-1 0,1 1 0,0 0 0,0-1 0,-1 1 0,1-1 0,0 1 0,0-1 0,0 2 0,0-1-52,0 0-1,0 0 1,0 0 0,0 0 0,0 1-1,1-1 1,-1 0 0,0 0 0,1 0-1,-1 0 1,1 0 0,-1 0 0,2 1-1,15 15-1616,6 0 687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4:0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 5081,'-4'-5'7435,"1"5"-4297,2 5 613,4 51-2489,13 71 0,-6-83-642,26 77 1,0-2-349,-34-105-683,-3-14-2245,-2-8 1653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6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 7634,'0'0'684,"-1"0"1,-1-1-1,1 1 1,0 0-1,0-1 1,0 1-1,0 0 1,0 0-1,0 0 1,0 0 0,0 0-1,0 0 1,0 0-1,-1 0 1,0 1-1,0-1-298,0 1-1,0 0 0,0 0 1,0 0-1,1 0 0,-1 0 1,-3 3-1,1 1-201,-1-1 0,1 2 1,-1-1-1,-3 7 0,5-7-90,0 0 1,0 1-1,1-1 0,0 1 0,0 0 1,-2 6-1,4-10-75,-1 1 0,1-1 0,-1 1 0,1-1 1,0 1-1,0-1 0,0 0 0,0 1 0,1-1 0,-1 1 0,1-1 1,-1 1-1,1-1 0,0 0 0,0 0 0,0 1 0,2 3 0,8 5 66,0 0 0,0-1-1,1 0 1,25 16 0,-21-16 189,0 2 0,17 16 0,-32-27-219,0 0-1,1 1 1,-1-1 0,0 0 0,0 0-1,-1 1 1,1-1 0,0 1-1,0-1 1,-1 1 0,1-1 0,0 3-1,-1-3-23,0 0-1,0 0 1,0 0-1,0 0 1,0 0-1,0 0 1,-1-1-1,1 1 1,0 0-1,0 0 1,-1 0-1,1-1 1,-1 1-1,1 0 1,-1 0-1,1-1 1,-1 1-1,1 0 0,-1-1 1,1 1-1,-1-1 1,0 1-1,-1 0 1,-5 5-50,0-1 0,-1-1 0,0 0 0,0 0 0,0 0 0,-12 3 0,20-7-54,-1 1 1,0-1 0,1 0 0,-1 0 0,1 0 0,-1 0-1,1 1 1,-1-1 0,1 0 0,-1 0 0,0 0 0,1 0-1,-1 0 1,1-1 0,-1 1 0,0 0 0,1 0 0,-1 0-1,1 0 1,-1-1 0,1 1 0,-1 0 0,1 0 0,-1-1-1,1 1 1,-1 0 0,1-1 0,-1 1 0,1-1 0,0 1-1,-1 0 1,1-1 0,0 1 0,-1-1 0,1 1 0,0-1-1,0 1 1,-1-1 0,1 0 0,0 1 0,0-1 0,0 1-1,0-2 1,2-15-1177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4:0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9530,'-38'12'3375,"30"-10"-2421,8-2-925,0 0 1,0 0-1,-1 0 1,1 0-1,0 0 1,0 0-1,0 0 0,0 0 1,0 0-1,0 0 1,-1 0-1,1 0 1,0 0-1,0 0 1,0 0-1,0 0 1,0 0-1,0 0 1,-1 0-1,1 0 0,0 0 1,0 1-1,0-1 1,0 0-1,0 0 1,0 0-1,0 0 1,-1 0-1,1 0 1,0 0-1,0 0 1,0 0-1,0 1 1,0-1-1,0 0 0,0 0 1,0 0-1,0 0 1,0 0-1,0 0 1,0 0-1,0 1 1,0-1-1,0 0 1,0 0-1,0 0 1,0 0-1,0 0 0,0 0 1,0 1-1,0-1 1,0 0-1,0 0 1,0 0-1,0 0 1,0 0-1,0 0 1,0 1-1,0-1 1,0 0-1,0 0 0,0 0 1,0 0-1,1 0 1,-1 0-1,1 3 351,4 12 879,8 15 103,-3 0 0,12 51 1,-4 42-492,6 27-461,-23-147-407,0 1-6,-1 0 1,1 0 0,0 0 0,1 0 0,-1 0-1,1 0 1,0 0 0,3 6 0,-5-10-9,1 0 1,-1 0-1,0 0 1,0 1-1,0-1 0,0 0 1,0 0-1,0 0 1,1 0-1,-1 0 1,0 0-1,0 0 0,0 0 1,0 0-1,0 0 1,0 0-1,1 0 1,-1 0-1,0 0 0,0 0 1,0 0-1,0 0 1,0 0-1,1 0 1,-1-1-1,0 1 0,0 0 1,0 0-1,0 0 1,0 0-1,0 0 0,0 0 1,1 0-1,-1 0 1,0 0-1,0-1 1,0 1-1,0 0 0,0 0 1,0 0-1,4-6-429,-4 6 419,3-5-622,-1 1 0,0-1-1,3-10 1,1-4-949,10-11 118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4:07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8130,'0'0'3084,"0"0"-1125,1 4 1485,2 9-2760,0 0-1,1 0 1,0 0 0,8 14 0,-7-18-501,-1 1 1,-1 0-1,1-1 1,-1 1 0,-1 0-1,0 0 1,1 21 0,-2 13 492,0-10-237,1 0 0,8 39 0,-8-66-400,0 5 7,1-1 0,-1 0 0,-1 0 1,0 1-1,-1 16 0,0-23-611,1-9-2069,-1 2 2407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4:09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6785,'0'0'3058,"0"0"-634,0 0-420,0 0-164,0 0-173,1 2-336,7 15-845,-1 0-1,0 0 1,-2 0-1,0 0 1,4 26-1,-5-9 184,0 70 1,-2-32-309,-1-41-270,-1-12-45,1 1 0,2-1 0,6 31 0,-5-40 149,-2-8-1007,0-7-2904,-1-3 2648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4:10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44 6017,'-49'11'3264,"21"-6"1478,24-4-3856,-1-1 0,0 1-1,-7 3 1,11-4-748,-1 1 1,1 0-1,0 0 0,-1 0 0,1 0 1,-1 0-1,1 0 0,0 0 0,0 0 1,0 0-1,0 1 0,0-1 0,-1 2 1,-5 9 90,1 0 1,0 1 0,1 0 0,1 0 0,0 0 0,0 0 0,2 0 0,0 1 0,0-1 0,1 1 0,1 17-1,0-22-219,1 0 0,1 0 0,0 0 0,0 0-1,0 0 1,1-1 0,7 16 0,-6-18 7,-1-1 1,1 1 0,0-1-1,0 0 1,0 0-1,1 0 1,0-1 0,0 1-1,0-1 1,0 0 0,10 5-1,-8-6-15,0 0-1,0 0 0,1-1 1,0 0-1,-1 0 1,1 0-1,0-1 0,0-1 1,0 1-1,0-1 0,-1-1 1,1 1-1,0-1 1,0 0-1,0-1 0,-1 0 1,1 0-1,-1-1 1,1 0-1,-1 0 0,7-5 1,-6 2 2,0 0 0,-1 0 0,0 0-1,0-1 1,-1 0 0,0 0 0,0-1 0,0 0 0,-1 0 0,6-12 0,-8 13 2,0 0-1,-1 0 1,1 0 0,-2-1 0,1 1 0,-1-1-1,0 1 1,0-1 0,-1 1 0,0-1-1,0 0 1,-1 1 0,-3-15 0,1 9 21,-2 1-1,0 0 1,0 1 0,-1-1-1,0 1 1,-1 1 0,-15-19 0,15 21 23,0 0 0,0 0 0,-1 1 0,0 0 0,-1 1 0,1-1 0,-1 2 0,-1-1 1,-17-7-1,25 12-18,-1 0 0,0 0 0,0 1 0,0-1 0,0 0 0,-1 1 0,1 0 0,0 0 0,0 0 0,-4 0 0,6 1-29,0-1-1,0 0 1,0 1 0,0-1-1,0 1 1,0-1 0,0 1 0,0-1-1,0 1 1,0 0 0,0-1-1,1 1 1,-1 0 0,0 0 0,0 0-1,1 0 1,-1 0 0,1-1-1,-1 1 1,1 0 0,-1 0-1,1 0 1,-1 0 0,1 1 0,0-1-1,0 0 1,-1 0 0,1 2-1,0-1-105,0 0 0,0 0 0,-1 0 0,1 0 0,1 0 0,-1 0 0,0-1 0,0 1 0,1 0 0,-1 0 0,2 4 0,9 3-330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3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221 127 8210,'11'-11'1019,"-4"3"15,0 1 1,0-1 0,0-1-1,5-9 1,0 4 2131,-10 13-2788,0-1 0,0 1 0,-1-1 0,1 0 0,-1 0 0,1 1 0,-1-1 1,2-3-1,-3 4-322,0 1 1,0 0-1,0-1 1,0 1-1,0-1 1,0 1-1,0-1 1,0 1-1,0 0 1,0-1-1,0 1 1,0-1-1,0 1 1,0-1-1,0 1 1,-1 0-1,1-1 1,0 1-1,-1-1 1,1 0 0,-1 0 0,0 0 1,0 0-1,0 0 0,0 1 1,0-1-1,0 0 1,0 1-1,0-1 0,-2 0 1,-4-2 95,-1 0 1,0 1-1,-1 0 1,1 0-1,0 1 1,0 0 0,-1 0-1,1 1 1,-16 1-1,6 2-124,-1 0-1,1 0 1,-24 9-1,35-9-25,0 0-1,0 0 1,0 0 0,0 1-1,1 0 1,0 0-1,0 1 1,0-1-1,-9 10 1,14-12-4,-1 0 1,0 0-1,0 0 1,1 1-1,0-1 0,-1 1 1,1-1-1,0 0 1,0 1-1,0 0 1,0-1-1,1 1 0,-1 0 1,1-1-1,-1 1 1,1 0-1,0 0 1,0-1-1,1 1 0,-1 0 1,0-1-1,1 1 1,-1 0-1,1-1 1,0 1-1,0 0 0,0-1 1,0 0-1,1 1 1,1 2-1,2 1 1,-1-1 0,1 0 1,-1 0-1,2 0 0,-1 0 0,10 6 0,42 22 13,-33-19 0,-12-8 1,-1 1-1,1 1 1,-2 0-1,1 1 1,14 14 0,-22-19 24,-1-1 0,1 1 0,0-1 0,-1 1 0,0 0 1,0-1-1,0 1 0,0 0 0,-1 1 0,1-1 0,-1 0 0,0 0 1,0 1-1,-1-1 0,1 0 0,-1 1 0,0-1 0,0 0 0,-1 1 1,-1 7-1,2-10 11,-1 1 1,0-1-1,0 1 0,0-1 1,-1 0-1,1 1 1,0-1-1,-1 0 0,0 0 1,1 0-1,-1 0 1,0 0-1,0 0 0,-3 2 1,1-2 18,0 1 1,0-1 0,0 0-1,0-1 1,0 1 0,0-1-1,0 0 1,-7 2 0,6-3-199,1 1 0,-1-1 0,1 1 1,-1-1-1,1 0 0,-1-1 0,1 1 0,-1-1 0,1 0 1,-1 0-1,1-1 0,0 1 0,-1-1 0,1 0 1,0 0-1,0 0 0,-6-5 0,8 6-39,1-1 0,0 1 0,0 0 1,0 0-1,0 0 0,1-1 0,-1 1 0,0 0 0,0-1 0,1 1 0,-2-3 0,2 2 16,0 0 0,0 0 0,0-1-1,0 1 1,1 0 0,-1 0 0,1-3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4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1 105 8978,'26'13'4569,"-9"14"-552,3 8-1585,1 4-567,-5-1-337,-7 1-832,4-5-280,-10-8-248,7-5-48,1-12-464,-3-7-744,2-13-4409,-16-9 3752</inkml:trace>
  <inkml:trace contextRef="#ctx0" brushRef="#br0" timeOffset="1">36 0 7586,'12'0'3976,"-8"2"-87,6 7-3321,1-4-103,-1 6-1074,-2 1 465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4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54 9114,'1'11'4535,"3"0"-2514,0 1-565,20 68 4120,-2-7-3477,-19-58-1831,-2-11-177,0 1 0,0-1 1,0 1-1,3 5 0,-4-10-90,0 0 0,0 0-1,0 0 1,0 0 0,0 0-1,0 0 1,0 0 0,0 0-1,0 0 1,0 0 0,0 0-1,0 0 1,0 0 0,0 0-1,1 1 1,-1-1 0,0 0-1,0 0 1,0 0 0,0 0-1,0 0 1,0 0 0,0 0-1,0 0 1,0 0 0,0 0-1,0 0 1,0 0 0,0 0-1,0 0 1,0 0 0,0 0-1,0 0 1,0 0 0,0 0-1,0 0 1,0 0 0,0 0-1,0 0 1,1 0 0,-1 0-1,0 0 1,0 0 0,0 0-1,0 0 1,0 0-1,0 0 1,0 0 0,0 0-1,0 0 1,0 0 0,0 0-1,0 0 1,0 0 0,0 0-1,0 0 1,0 0 0,0 0-1,0 0 1,0 0 0,0-1-1,0 1 1,2-5-53,2-16-115,-3 11 158,2-12-89,2 0 0,11-35 0,-9 37 30,12-24 0,-15 37 70,1-1 0,-1 1-1,1 0 1,0 0 0,1 1 0,7-7-1,-11 11 5,0 0 0,0 1 0,0-1 0,0 1 0,0-1 0,1 1 0,-1 0-1,1 0 1,-1 0 0,1 0 0,4 0 0,-5 0 7,-1 1 0,1 0 0,0 0 0,-1 0 0,1 1 0,0-1 0,-1 0 1,1 1-1,0-1 0,-1 1 0,1-1 0,0 1 0,-1 0 0,1-1 0,-1 1 0,0 0 0,1 0 0,-1 0 0,3 2 0,-1 1 52,0 1 0,0-1 0,0 0 0,-1 1-1,1-1 1,-1 1 0,0 0 0,-1-1-1,1 1 1,-1 0 0,1 6 0,2 10 257,-1 27 0,-2-43-283,-1 26 159,0-8-70,0-17-104,2-8-42,9-25-52,-10 25 68,48-91-94,-38 76 90,-5 6 7,0 2 1,1-1 0,0 1 0,14-14-1,-19 21 2,-1 1 0,1 0-1,-1-1 1,1 1-1,0 0 1,0 0-1,0 0 1,0 0-1,0 0 1,0 1-1,3-2 1,-3 2 1,-1 0 0,1 0 0,-1 0-1,1 0 1,0 1 0,-1-1 0,1 0 0,-1 1 0,0-1 0,1 1 0,-1-1-1,1 1 1,-1 0 0,0 0 0,1-1 0,-1 1 0,0 0 0,2 2-1,3 3 43,1 1 0,-1 1 0,-1-1 0,1 1 0,-1 0-1,7 15 1,-4-6 88,-1 1-1,7 24 1,-12-28-37,1-1 1,-1 16-1,-1-17-31,0-1 0,1 0-1,3 13 1,-5-23-84,1 0 1,-1 0 0,0 0-1,1 0 1,-1-1-1,0 1 1,1 0 0,0 0-1,-1-1 1,1 1-1,-1 0 1,1-1 0,0 1-1,-1 0 1,1-1-1,0 1 1,0-1 0,1 1-1,-2-1-88,1 0 1,-1 1-1,0-1 0,1 0 0,-1 0 1,1 0-1,-1-1 0,1 1 0,-1 0 1,0 0-1,1 0 0,-1 0 1,1 0-1,-1 0 0,0-1 0,1 1 1,-1 0-1,1 0 0,-1 0 0,0-1 1,1 1-1,-1 0 0,0-1 0,1 1 1,-1 0-1,0-1 0,0 1 0,1 0 1,-1-1-1,0 1 0,0-1 1,0 1-1,0 0 0,1-1 0,-1 1 1,0-1-1,0 1 0,0-1 0,5-15-4168,-2-4 1826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5.1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11042,'2'6'1373,"1"0"0,-1 0 0,0 1 0,-1-1-1,1 0 1,0 13 0,-2 40 1271,-1-28-1420,1-22-992,0 4 143,0 0 0,3 19 1,-2-30-340,-1 1 0,1 0 0,-1-1 0,1 1 0,0-1 0,0 1 0,0-1 0,1 1 0,-1-1 1,1 0-1,-1 1 0,1-1 0,-1 0 0,1 0 0,0 0 0,0 0 0,4 2 0,-5-3-32,1 0 0,-1-1-1,0 1 1,0-1 0,1 0 0,-1 1 0,0-1 0,1 0-1,-1 0 1,0 0 0,1 0 0,-1 0 0,0 0-1,1 0 1,-1 0 0,0 0 0,1-1 0,-1 1 0,0-1-1,1 1 1,-1-1 0,2 0 0,0-1-20,0 0 0,0-1 0,0 1 0,0-1 0,-1 1 0,5-6 0,-4 5-8,51-67-713,-44 55 545,-1 0 0,14-31 1,-21 42 196,-1 0 1,0-1 0,0 1-1,0-1 1,0-4 0,-1 7 0,-1 26 577,1 0 0,3 30 1,-1-38-383,0 0 0,1 0 1,1 0-1,11 29 0,-15-43-207,1-1-1,0 1 1,0 0-1,0-1 1,0 1-1,0 0 1,1-1-1,-1 0 0,0 1 1,1-1-1,-1 0 1,3 2-1,-3-3-26,0 1-1,0-1 0,0 1 0,0-1 0,0 0 1,0 0-1,0 0 0,0 0 0,0 0 1,0 0-1,0 0 0,0 0 0,0 0 1,0 0-1,0 0 0,0-1 0,0 1 1,0 0-1,0-1 0,0 1 0,0-1 0,0 1 1,0-1-1,0 1 0,1-2 0,2-1-3,0-1 0,-1 0-1,7-7 1,13-20-200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14771,'5'24'6041,"-4"15"-3840,4 4-297,-3 15-719,2 11-361,3-1-448,1 4-96,6-12-128,1-7-56,3-18 0,-1-11-400,-1-13-832,0-9-705,1-5-1655,-1-8 2135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5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140 290 7978,'0'-1'400,"1"0"1,-1 0 0,0 0-1,0 0 1,0-1-1,1 1 1,-1 0 0,0 0-1,1 0 1,-1 0 0,1 1-1,-1-1 1,1 0-1,0 0 1,0-1 0,0 1-164,0 0 0,-1 1 0,1-1 1,0 0-1,-1 0 0,1 0 1,-1 0-1,1 0 0,-1 0 0,0 0 1,1 0-1,-1 0 0,0 0 0,0 0 1,0-2-1,0 1-36,0 0 0,0-1 0,0 1 0,0 0 0,-1 0 0,1 0 0,-1 0 0,0 0 0,0-1 0,0 1 0,0 0 0,0 1-1,0-1 1,-2-2 0,0 0-77,0 1 0,-1 0-1,0-1 1,1 2-1,-1-1 1,-5-2-1,6 3-39,-1 0-1,0 0 0,0 0 0,0 0 1,0 1-1,0 0 0,0 0 1,0 0-1,0 0 0,-1 1 0,-5-1 1,7 1-48,1 1 0,0-1 0,-1 1 0,1-1 0,0 1 0,-1 0 0,1 0 0,0 0 0,0 0 0,0 0 0,0 0 0,0 1 0,0-1 0,0 1 0,0-1 0,1 1-1,-1 0 1,1-1 0,-1 1 0,1 0 0,-1 0 0,0 4 0,-1-2 2,1 1-1,1 0 1,-1 0-1,1 0 1,0 0-1,0 0 1,0 5-1,0 37 285,1-45-307,0 4 35,1 0 0,-1 0 1,1-1-1,0 1 0,0 0 1,1-1-1,0 1 1,0-1-1,0 1 0,0-1 1,1 0-1,4 6 0,-6-10-44,-1 0-1,1 0 1,0 0-1,0-1 0,0 1 1,0 0-1,0 0 1,0-1-1,0 1 0,0 0 1,0-1-1,1 1 1,-1-1-1,0 0 0,0 1 1,0-1-1,1 0 1,-1 0-1,0 0 0,0 1 1,1-1-1,-1-1 1,0 1-1,0 0 0,1 0 1,-1 0-1,0-1 1,0 1-1,1 0 0,-1-1 1,2-1-1,1 0 1,0 0-1,0 0 0,0-1 1,0 0-1,-1 0 1,1 0-1,3-4 0,0 0 7,-1 0-1,-1-1 0,1 1 0,-1-1 1,-1 0-1,7-14 0,-10 21-7,-1-2 2,1 1 0,0-1 0,0 1 0,0-1 0,1 1 1,-1-1-1,0 1 0,1 0 0,0 0 0,-1 0 0,1 0 0,0 0 0,3-3 0,-5 5 1,0 0-1,1 0 1,-1 0-1,0 0 0,0 0 1,0 0-1,0 0 1,0 0-1,1 0 0,-1-1 1,0 1-1,0 0 1,0 0-1,0 0 0,1 0 1,-1 0-1,0 0 1,0 0-1,0 0 0,0 0 1,1 0-1,-1 0 1,0 0-1,0 0 0,0 1 1,0-1-1,1 0 1,-1 0-1,0 0 0,0 0 1,0 0-1,0 0 0,0 0 1,1 0-1,-1 0 1,0 1-1,0-1 0,0 0 1,1 8 213,-5 14 130,4-20-308,-3 7 26,1 0-1,1 0 1,0 1 0,0-1-1,1 0 1,0 1-1,0-1 1,1 1 0,0-1-1,1 0 1,0 1 0,1-1-1,4 10 1,-7-17-78,1-1-1,-1 1 1,1-1 0,0 0-1,-1 0 1,1 1 0,0-1-1,0 0 1,0 0 0,0 0 0,0 0-1,0 0 1,0 0 0,0 0-1,1 0 1,-1 0 0,0 0-1,0-1 1,1 1 0,1 0 0,-1-1-44,0 0 0,-1 0 0,1 0 0,0-1 0,0 1 0,0 0 0,-1-1 0,1 1 0,0-1 0,-1 0 0,1 1 0,0-1 0,-1 0 0,1 0 0,-1 0 0,1 0 0,-1-1 0,3-1 0,29-30-369</inkml:trace>
  <inkml:trace contextRef="#ctx0" brushRef="#br0" timeOffset="1">395 0 15723,'-8'57'5826,"3"13"-4162,3 3-528,2 9-136,7 1-207,9-13-529,3-4-104,2-25-64,3-7-16,-3-23-360,-3-11-360,-7-16 808,-1-16-360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99 183 12371,'22'30'5233,"-9"6"-2521,0-3-847,-5 4-425,-1-3-384,-1-14-688,-3-1-208,4-13-336,-6-6-488,2-16-1608,2-5 1480</inkml:trace>
  <inkml:trace contextRef="#ctx0" brushRef="#br0" timeOffset="1">9 7 8874,'-7'-4'5121,"6"2"24,1 2-3433,0 0-263,0 0-617,0 0-304,0 0-352,8 2-504,17 2 344,43 11-72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6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12235,'-10'-3'5185,"21"9"-2353,10 4-967,10 3-345,3-2-320,9-3-720,2-3-168,0-3-151,-1-2-89,-1-5-1065,-4 0-575,-7 5 920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14171,'49'68'4530,"-46"-65"-4220,-1 0 0,1 0 0,-1-1-1,1 1 1,0 0 0,0-1-1,0 0 1,6 4 0,-7-5-201,0 0 1,0-1-1,1 1 0,-1-1 1,0 1-1,1-1 1,-1 0-1,4 0 0,1 0 152,0 1-161,-1-1 1,1-1-1,0 0 0,-1 0 1,1 0-1,-1 0 0,1-1 0,-1 0 1,1-1-1,7-3 0,-2-1-87,-1 0-1,1-1 0,-2 0 0,12-11 0,-12 10-2,1-2 0,-1 0 0,-1 0 0,13-19 0,-19 24-3,0 1-1,0 0 1,0-1-1,-1 1 1,0-1 0,0 0-1,0 0 1,-1 0-1,0 0 1,0 0-1,-1 0 1,1 0-1,-1 0 1,-1-7-1,0 9 11,0 1-1,0-1 0,0 1 0,-1-1 0,0 1 0,1 0 0,-1-1 0,0 1 0,0 0 0,-1 0 0,1 0 0,-1 1 0,1-1 0,-1 0 1,0 1-1,0 0 0,0 0 0,0 0 0,0 0 0,-1 0 0,1 1 0,-1-1 0,1 1 0,-6-1 0,6 0 39,-1 2 0,0-1 0,1 0-1,-1 1 1,0 0 0,1-1 0,-1 1-1,0 1 1,0-1 0,1 1 0,-1-1 0,0 1-1,1 0 1,-1 0 0,1 1 0,-1-1-1,1 1 1,0 0 0,-1 0 0,1 0-1,0 0 1,0 0 0,0 1 0,-3 3 0,2-1 25,1 1 1,0 0 0,0-1-1,0 1 1,1 0 0,-1 0-1,1 1 1,1-1 0,-1 0-1,1 1 1,0-1 0,1 0-1,0 1 1,0-1 0,1 10-1,0-3 47,2 0-1,-1 1 0,1-1 0,1 0 0,1-1 0,8 20 0,-10-27-90,1 1 0,-1 0 0,1-1 0,0 0 0,1 0 0,-1 0 1,1-1-1,0 1 0,0-1 0,0 0 0,1 0 0,0-1 0,-1 0 0,1 0 0,0 0 0,0-1 0,7 2 0,-3-1-75,0-1 0,-1 0-1,1-1 1,0 0 0,0-1 0,0 0 0,-1-1 0,1 0-1,0 0 1,0-1 0,9-3 0,33-14-485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9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0 202 5129,'2'-2'1149,"0"0"1,0 0-1,1 1 1,-1-1-1,1 1 0,-1 0 1,1 0-1,3-2 1,-4 3-884,0 0 1,0-1 0,-1 1 0,1 0 0,0 0 0,0 0 0,0 0 0,3 1 0,-4 0-182,1-1 0,-1 1 0,0-1 1,1 1-1,-1-1 0,0 1 0,1 0 0,-1 0 0,0 0 1,0 0-1,0 0 0,0 0 0,1 0 0,-2 0 1,3 2-1,4 5 119,0 0 1,-1 1 0,0 0 0,-1 0-1,0 0 1,0 0 0,-1 1-1,0 0 1,3 13 0,-1 0 279,-1 1 144,15 38 0,3-1-1,-23-60-618,0-1-1,0 0 1,0 1-1,0-1 1,0 1-1,0-1 1,0 0-1,0 1 1,1-1-1,-2 1 1,1-1-1,0 0 1,0 1-1,0-1 1,0 1-1,0-1 1,0 0 0,0 1-1,0-1 1,-1 0-1,1 1 1,0 0-1,-3-3 272,-1-8 218,0-6-458,-2-11-10,0-1 0,2 1 0,-2-57 0,6 68-26,1 0 1,0 0-1,2 0 0,-1 0 1,2 1-1,0-1 1,1 1-1,9-19 1,40-69 20,-53 101-22,0 0 0,0 0 0,1 0 0,-1 0 0,1 0 0,0 0 0,0 0 0,0 0 0,0 1 0,0-1 0,4-2 0,-4 3-51,0 1 0,0-1 0,0 1 0,0-1 0,1 1 0,-1 0 0,0 0 0,0 0 0,0 0 0,0 0 0,1 0 0,-1 1 0,0-1 0,2 1 0,17 7-944,6 3 421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4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195 195 10594,'3'-3'582,"-1"0"0,1 0 1,-1 0-1,0-1 0,0 1 0,-1-1 0,1 1 0,-1-1 0,1 0 0,-1 0 0,-1 1 0,2-7 0,-2 5-294,0 0 0,0 0 0,0 0-1,-1 0 1,0 0 0,0 0-1,0 0 1,0 0 0,-3-4 0,1 2-189,0 1 0,0-1 0,-1 1 0,0 0 0,0 0 0,-1 1 0,1-1 0,-1 1 1,0 0-1,-1 1 0,1-1 0,-1 1 0,-12-7 0,16 10-80,0 0-1,0 0 1,0 0 0,-1 0-1,1 1 1,0-1 0,0 1 0,-1-1-1,1 1 1,0 0 0,-1 0-1,1 0 1,0 0 0,-1 1-1,1-1 1,0 0 0,-1 1-1,1 0 1,0-1 0,0 1-1,-1 0 1,1 0 0,0 1-1,0-1 1,0 0 0,-2 2-1,-1 2-1,1 0-1,-1 0 0,1 0 0,-1 1 0,2-1 0,-1 1 0,-5 11 1,3-4-4,1-1 1,0 1-1,1 1 1,1-1 0,0 0-1,-1 15 1,3-21-8,0-1 1,1 1-1,0-1 1,0 0 0,1 1-1,0-1 1,0 0-1,0 1 1,1-1-1,0 0 1,0 0-1,1 0 1,0 0 0,0-1-1,4 7 1,-6-10-5,0-1 0,0 1-1,0-1 1,1 0 0,-1 1 0,1-1 0,-1 0 0,1 0 0,-1 0 0,1 0 0,0 0 0,-1-1 0,1 1 0,0 0 0,0-1 0,3 1 0,-4 0-1,1-1 1,-1-1 0,1 1-1,-1 0 1,1 0-1,-1-1 1,1 1 0,-1 0-1,1-1 1,-1 0-1,1 1 1,-1-1 0,1 0-1,-1 0 1,0 1 0,0-1-1,1 0 1,-1 0-1,2-3 1,1 0 2,0-2-1,0 1 1,-1 0 0,0-1-1,0 1 1,3-9 0,7-13 10,-5 15 9,-1 0 0,1 0 1,1 1-1,18-19 0,-27 30-12,0-1 0,0 1 0,1 0 0,-1 0 0,0-1 0,1 1 1,-1 0-1,0 0 0,0-1 0,1 1 0,-1 0 0,1 0 0,-1 0 0,0 0 0,1-1 0,-1 1 0,0 0 0,1 0 0,-1 0 1,1 0-1,-1 0 0,0 0 0,1 0 0,-1 0 0,1 0 0,-1 0 0,0 0 0,1 0 0,-1 0 0,1 1 0,-1-1 1,0 0-1,1 0 0,-1 0 0,0 1 0,1-1 0,-1 0 0,0 0 0,1 1 0,-1-1 0,0 0 0,0 0 0,1 1 0,-1-1 1,0 0-1,0 1 0,0-1 0,1 0 0,-1 1 0,0-1 0,0 1 0,2 4 106,-1-1-1,1 0 1,0 9-1,0-4 32,-1-1 13,1 0 1,-1 15 0,-1-15-597,1 0-1,3 16 0,-1-17-1396,1-2 723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7890,'9'2'1687,"-5"-2"-716,0 1 0,-1 0-1,1 0 1,0 0-1,-1 0 1,5 3 0,-6-3-644,0 0 0,-1 1 1,1-1-1,-1 1 0,1-1 1,-1 1-1,1 0 0,-1-1 1,0 1-1,0 0 0,0 0 1,0 0-1,0 0 1,0 3-1,1 1 38,0 0 0,-1 0 0,0 0 1,0 0-1,0 0 0,-1 10 0,-6 38 781,1-17-651,5-31-432,0-6-55,0 1 0,0-1 1,0 1-1,0 0 0,0-1 0,0 1 0,0 0 0,0-1 1,0 1-1,0-1 0,-1 1 0,1 0 0,0-1 0,0 1 1,-1-1-1,1 1 0,0-1 0,-1 1 0,1-1 0,-1 2 1,-1-5 42,2-10-131,17-74-29,-16 80 105,1 0 1,-1 0-1,1 0 0,1 0 0,-1 0 1,1 0-1,0 0 0,1 1 0,-1-1 1,6-5-1,-8 11 6,0-1 1,0 1 0,0 0-1,1 0 1,-1 0-1,0 0 1,1 0-1,-1 0 1,0 0 0,1 0-1,-1 0 1,1 1-1,-1-1 1,1 1 0,0-1-1,-1 1 1,1 0-1,-1-1 1,1 1-1,0 0 1,-1 0 0,1 0-1,0 0 1,-1 1-1,1-1 1,0 0 0,-1 1-1,1-1 1,-1 1-1,1-1 1,-1 1-1,3 1 1,0 1 23,0-1-1,0 1 1,0 0 0,0 0 0,-1 0-1,1 0 1,-1 1 0,0 0-1,0-1 1,3 7 0,0 2 71,6 17 1,-7-18-98,-1 0 1,1 0-1,7 10 0,-10-17-183,1-1-1,-1-1 1,0 1-1,1 0 1,0-1 0,0 1-1,-1-1 1,1 0-1,1 1 1,-1-2-1,0 1 1,0 0 0,1-1-1,3 2 1,22 3-784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0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188 313 8338,'2'-4'1007,"0"0"0,0-1 0,0 1 1,0-1-1,-1 1 0,0-1 0,2-8 1,-3 12-822,0-1 1,0 0 0,0 0-1,-1 1 1,1-1 0,0 0-1,0 0 1,-1 1-1,1-1 1,-1 0 0,0 1-1,1-1 1,-1 1 0,0-1-1,0 1 1,0-1 0,0 1-1,0 0 1,-1-1 0,1 1-1,0 0 1,0 0 0,-1 0-1,-1-2 1,-1 2-9,0-1 0,1 0 0,-1 1 0,0 0 0,0 0 0,1 0 0,-1 0 1,0 1-1,0-1 0,0 1 0,0 0 0,0 0 0,0 1 0,-7 1 0,5-1-67,0 0 0,0 1 0,0 0 0,0 1-1,1-1 1,-1 1 0,1 0 0,-9 7 0,8-5-38,1-1 0,1 2 1,-1-1-1,1 0 0,0 1 0,0 0 1,0 0-1,1 0 0,0 0 1,0 1-1,1-1 0,-3 10 1,4-11-48,-1 0 0,2 0 1,-1 0-1,0 0 1,1 0-1,0 0 0,0 0 1,1 0-1,-1 0 1,1 0-1,0 0 0,0 0 1,1 0-1,-1-1 1,1 1-1,0 0 1,4 6-1,-4-9-24,0 1 0,0-1 0,0 0 1,0 0-1,0 1 0,1-1 0,-1-1 0,1 1 1,-1 0-1,1-1 0,-1 1 0,1-1 0,0 0 0,0 0 1,0 0-1,0 0 0,0 0 0,0-1 0,0 1 1,0-1-1,0 0 0,0 0 0,0 0 0,0 0 0,0 0 1,0-1-1,0 1 0,0-1 0,3-1 0,2-1-36,-1 0 0,1-1 0,-1 1 0,0-1 0,0-1 0,0 1 0,-1-1 0,0-1 0,11-10 0,-8 4-141,0 0-1,0 0 0,-1-1 1,-1 0-1,0-1 0,-1 1 1,-1-1-1,7-25 0,0-11-229,5-59-1,-14 86 436,3-44 86,-6 58 72,-2 8-35,-1 6 66,-2 9 22,1 0 0,1 0 0,-3 17-1,1 6 168,1 0-1,2 65 0,3-78-265,1 0-1,1 0 1,2 0 0,0 0 0,12 32 0,-12-44-186,-1 0 108,0-1 0,1-1 1,8 15-1,-11-23-153,-1 0 0,0 0 0,0-1 1,1 1-1,-1 0 0,1-1 0,-1 1 1,1-1-1,0 1 0,0-1 0,-1 0 0,1 0 1,0 1-1,0-1 0,0-1 0,0 1 1,1 0-1,-1 0 0,0-1 0,0 1 0,0-1 1,1 0-1,3 0 0,-1 0-403,0-1-1,0 0 1,10-3-1,21-13-784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15 9018,'-2'8'2287,"0"0"1,1-1-1,0 9 0,0-5-317,3 19-1,0-15-994,1 0-1,10 29 0,-12-39-904,1-1 0,0 0 1,0 1-1,0-1 0,0 0 0,1-1 0,-1 1 0,1 0 0,0-1 0,0 1 0,0-1 0,1 0 0,-1 0 0,1 0 0,0-1 0,0 1 0,0-1 0,0 0 0,0 0 1,0 0-1,0-1 0,1 1 0,-1-1 0,1 0 0,-1 0 0,1-1 0,-1 1 0,1-1 0,4 0 0,-6-1-70,0 1 0,-1-1 0,1 1-1,0-1 1,-1 0 0,1 0 0,0 0 0,-1 0-1,0-1 1,1 1 0,-1-1 0,0 1 0,0-1-1,0 0 1,0 0 0,0 0 0,0 0 0,0 0-1,0 0 1,-1-1 0,0 1 0,3-5 0,-3 4-32,0 0 1,0 0 0,0 0 0,0 0-1,-1 0 1,1 0 0,-1-1 0,0 1 0,0 0-1,0 0 1,0-1 0,0 1 0,-1 0 0,0 0-1,1 0 1,-1 0 0,0-1 0,-3-4 0,-1 0-43,0 1 1,0 0-1,-1 1 1,0-1-1,0 1 1,0 0-1,-1 1 0,0 0 1,-11-7-1,4 3 49,-1 2 0,0-1 0,-29-8-1,35 13 42,1 1 0,-1 0 0,-11 0 1,20 2-14,-1 0 0,1 0 0,-1 0 0,0 0 0,1 0 0,-1 0 0,0 0 1,1 1-1,-1-1 0,1 0 0,-1 0 0,1 1 0,-1-1 0,1 0 0,-1 1 1,1-1-1,-1 1 0,1-1 0,-1 0 0,1 1 0,-1-1 0,1 1 0,0-1 1,-1 1-1,1 1 0,-1-2-2,1 0 0,0 1-1,0-1 1,0 0 0,0 1 0,0-1 0,0 0 0,0 1 0,0-1 0,0 1 0,0-1-1,0 0 1,0 1 0,0-1 0,0 0 0,1 1 0,-1-1 0,0 0 0,0 1 0,0-1 0,0 0-1,1 1 1,-1-1 0,0 0 0,0 1 0,1-1 0,-1 0 0,0 0 0,0 0 0,1 1-1,-1-1 1,0 0 0,1 0 0,-1 0 0,0 1 0,1-1 0,-1 0 0,0 0 0,1 0-1,-1 0 1,0 0 0,1 0 0,-1 0 0,1 0 0,4 0-4,1 0-1,-1 0 1,1 0 0,-1-1 0,0 0 0,8-2-1,-3 1-1,23-6-7,2 0 0,-1 1-1,2 1 1,38 0 0,-63 6 16,-1 0 1,1 1-1,0 0 1,0 1-1,-1 0 1,1 1-1,-1 0 1,0 0-1,0 1 1,0 1-1,0-1 1,-1 2-1,0-1 1,15 13 0,-18-13 23,-1 0 1,0 0 0,-1 1 0,0 0 0,1 0 0,-2 0 0,1 0 0,-1 0 0,0 1 0,0-1 0,-1 1 0,0 0 0,0 0-1,0 0 1,0 7 0,-2-10 1,0-1-1,0 0 0,0 1 1,0-1-1,-1 0 1,1 0-1,-1 1 0,0-1 1,-2 5-1,1-3 20,2-3-22,-4 5 84,4-7-109,0 0 1,-1 0-1,1 0 0,0 0 0,0 0 1,-1 0-1,1 0 0,0 0 0,0 0 1,-1 0-1,1 0 0,0 0 0,0 0 1,-1 0-1,1 0 0,0-1 0,0 1 1,-1 0-1,1 0 0,0 0 0,0 0 0,0 0 1,-1-1-1,1 1 0,0 0 0,0 0 1,0 0-1,0-1 0,-1 1 0,0-7-76,1-3 32,1 0 0,0-1 1,1 1-1,0 0 0,0 0 0,6-13 1,-7 19 32,0 0-1,1 1 1,-1-1 0,1 1 0,0-1 0,0 1 0,0 0 0,1-1 0,-1 1 0,1 1-1,0-1 1,0 0 0,0 1 0,0-1 0,0 1 0,0 0 0,0 0 0,1 0 0,0 0-1,-1 1 1,1-1 0,0 1 0,4-1 0,-7 2 15,1 0 0,0 0 0,-1 0 0,1 0 0,0 0 1,-1 1-1,1-1 0,-1 1 0,1-1 0,-1 1 0,1-1 0,-1 1 0,1 0 0,-1 0 1,1-1-1,-1 1 0,0 0 0,0 0 0,1 1 0,-1-1 0,0 0 0,0 0 0,0 0 0,0 1 1,1 1-1,2 5 112,0 0 1,0 1-1,4 13 1,-1 0 189,-4-17-249,-2-2-24,0 0 0,0 0 1,1-1-1,-1 1 0,1 0 0,2 2 1,-3-4-31,0 0 1,0 0-1,0 0 0,0-1 1,0 1-1,1 0 1,-1-1-1,0 1 0,0-1 1,0 1-1,1-1 1,-1 1-1,0-1 0,1 0 1,-1 0-1,0 0 1,1 0-1,-1 0 0,2 0 1,0 0-5,0-1-1,0 1 1,0-1 0,0 0-1,-1 1 1,1-2 0,0 1-1,0 0 1,0 0 0,-1-1-1,1 0 1,-1 1 0,1-1-1,-1 0 1,0 0 0,0 0-1,1-1 1,-2 1 0,4-5-1,-1 0 4,-3 6-1,-1 1 1,1-1-1,-1 0 0,1 0 0,-1 0 0,0 0 0,1 0 0,-1 0 1,0 0-1,1-1 0,-2 1 5,1 1 1,0 0 7,1 3 19,-2-2-26,1-1 1,0 1-1,0 0 0,0-1 0,0 1 0,0 0 1,0-1-1,0 1 0,0 0 0,1-1 0,-1 1 1,0-1-1,0 1 0,0 0 0,1-1 0,-1 1 1,0-1-1,1 1 0,-1-1 0,0 1 0,1 0 1,11 4 191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45 7682,'-25'-44'8000,"25"44"-7894,0 0 1,0 0-1,0 0 1,0 0-1,0 0 1,0 0-1,0 0 1,0 0-1,0 0 1,0 0-1,0 0 1,0 0-1,0 0 1,0 0-1,0 0 0,0 0 1,1 0-1,-1 0 1,0 0-1,0 0 1,0 0-1,0 0 1,0 0-1,0 0 1,0 0-1,0-1 1,0 1-1,0 0 1,0 0-1,0 0 1,0 0-1,0 0 0,0 0 1,0 0-1,6 7 838,6 10-206,-1 2 0,-1-1 0,-1 2-1,8 21 1,21 84 301,-34-110-875,2 6-32,57 184 668,-60-198-775,-4-13-19,-4-13-10,-1-1-7,-1-2-50,-4-24 0,10 40 43,0 0 0,1 1 0,-1-1 1,1 0-1,0 0 0,1 0 0,-1 0 0,1 0 0,3-8 0,-4 12 15,1-1 0,0 1-1,1 0 1,-1-1 0,0 1 0,1 0 0,-1 0-1,1 0 1,0 0 0,-1 0 0,1 0 0,0 0 0,0 0-1,0 1 1,1-1 0,-1 1 0,0 0 0,1 0-1,-1 0 1,1 0 0,-1 0 0,1 0 0,-1 0 0,1 1-1,-1-1 1,5 1 0,1 0 7,0 0 0,0 1-1,0-1 1,0 2 0,0-1-1,0 1 1,9 4 0,-8-3 23,0 1 0,-1 0 0,1 0 0,-1 1 0,9 6 0,-12-7 23,-1-1 0,0 1 0,0 0 1,0 0-1,-1 1 0,1-1 0,-1 1 1,0-1-1,4 11 0,-6-13-18,0 0 1,0 0-1,0 0 1,-1 0-1,1 0 1,-1 1-1,0-1 1,1 0-1,-1 0 1,0 1-1,-1-1 1,1 0-1,0 0 1,0 1-1,-2 2 1,1-2-2,0-1 0,0 0 0,-1 1 0,1-1 0,-1 0 0,1 0 0,-1 0 0,0 0 1,0 0-1,0-1 0,0 1 0,0 0 0,-4 1 0,-6 4 33,0-2 0,0 1 0,-1-2 0,0 1 0,0-2 0,0 0 0,-14 2 0,21-4-19,-4 1-276,1-1 0,-1 0 0,0-1 0,1 1 0,-1-2 0,-13-1 0,22 2 261,0 0 1,1 0-1,-1-1 0,1 1 1,-1 0-1,1 0 1,0-1-1,-1 1 1,1 0-1,-1 0 0,1-1 1,-1 1-1,1 0 1,0-1-1,-1 1 1,0-1-1,0-4 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1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18 291 8650,'42'23'5065,"-28"-7"88,1 2-2352,-4-1-721,-5 3-336,-1-1-711,-3-11-321,4 2-416,-6-9-672,8-7-1137,-1-5 2810,1-31-1529</inkml:trace>
  <inkml:trace contextRef="#ctx0" brushRef="#br0" timeOffset="1">0 0 9986,'23'5'4977,"-12"6"-1536,0 4-2193,-9-1-216,11 1-1040,-2-4-816,20-8 536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2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0 12371,'18'37'5377,"-2"18"-2833,-3 8-95,-8 9-681,-2 2-479,5-3-713,2-8-216,9-18-272,7-13-40,4-21-392,-1-11-424,2-19 2240,-12-13-1392</inkml:trace>
  <inkml:trace contextRef="#ctx0" brushRef="#br0" timeOffset="1">5 179 12619,'-4'11'5329,"7"2"-2713,13 0-1551,6 0-81,11-2-488,7-1-208,6-7-1080,1-3-897,16-3 1089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94 267 12155,'-2'15'5944,"9"-32"-2722,-4 9-3209,0 1 1,0-1 0,0 1-1,1 0 1,0 0 0,1 1-1,8-11 1,5-8 5,-15 20-16,-1 1 1,0 0-1,0-1 0,0 1 1,-1-1-1,0 1 1,0-1-1,0 0 1,0 1-1,-1-1 1,1 0-1,-1 0 1,0 0-1,-1 0 1,1 1-1,-1-1 1,0 0-1,0 1 1,-1-1-1,1 0 1,-1 1-1,0 0 1,-4-7-1,4 7 0,-1 0 1,0 0 0,0 1-1,0-1 1,0 1-1,0-1 1,-1 1-1,1 0 1,-1 0-1,0 1 1,0-1-1,0 1 1,0 0-1,0 0 1,-1 0-1,1 0 1,-1 1-1,1 0 1,-1 0-1,0 0 1,1 1-1,-6-1 1,8 1-2,0 0 0,0 0 0,0 0 0,0 1 0,1-1 0,-1 1 0,0-1 0,0 1 0,0 0 0,1-1 0,-1 1 0,0 0 0,1 0 1,-1 0-1,0 0 0,1 1 0,-1-1 0,1 0 0,0 1 0,-3 2 0,1 2 5,0-1 1,1 1-1,0-1 0,0 1 0,-2 8 1,3-11-5,-1 7 21,0 0 0,1 0-1,0 0 1,1 0 0,0 0 0,0 0-1,1 0 1,0 0 0,1 0 0,5 16-1,3 4 180,28 58-1,84 130 947,-117-211-1089,6 12 247,14 31 0,-23-46-245,0 1 0,0 0 0,-1-1 0,1 1-1,-1 0 1,0 0 0,-1 0 0,1 0 0,-1 0 0,0 0-1,0 0 1,-2 9 0,1-12-34,0 1-1,0 0 1,-1-1-1,1 1 1,-1-1-1,1 1 1,-1-1-1,0 1 1,0-1-1,0 0 1,0 0-1,-1 0 1,1 0-1,0-1 1,-1 1-1,1-1 1,-1 1-1,0-1 1,1 0-1,-1 0 1,-3 1-1,-1 0-27,0 0 0,0-1-1,0 0 1,0 0 0,-1-1-1,1 0 1,-11-1 0,12 1-19,1-1 0,-1-1 1,1 1-1,0 0 0,0-1 0,0 0 1,0-1-1,0 1 0,0-1 0,0 0 1,1 0-1,-1 0 0,1-1 1,0 1-1,0-1 0,0 0 0,1 0 1,0-1-1,-1 1 0,-2-7 0,-9-26 283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2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1 6985,'-7'3'2961,"-1"0"0,-9 7 0,-13 11 1636,13-6-2385,-19 21 0,32-32-1944,0 0 0,1 1 0,-1 0 0,1-1 0,0 1 0,-4 11 0,6-14-215,0 0 0,0 1 0,1-1 0,-1 1-1,1-1 1,0 0 0,0 1 0,0-1 0,0 1 0,0-1 0,0 1 0,1-1 0,-1 1-1,1-1 1,-1 1 0,1-1 0,0 0 0,2 4 0,0-1 2,1 1 0,0-1 0,1 0 0,-1 0 0,1 0 0,0-1 0,11 9 0,-1-3 115,27 13 0,-16-11 13,-19-10-90,0 1 1,-1 0-1,1 1 0,9 7 1,-15-11-75,0 0 0,0 1 0,-1-1 0,1 1 1,0 0-1,-1-1 0,1 1 0,-1-1 0,1 1 1,-1 0-1,1 0 0,-1-1 0,1 1 1,-1 0-1,0 0 0,1-1 0,-1 1 0,0 1 1,0-1-9,0-1 1,0 1 0,0-1 0,0 1 0,-1-1 0,1 0-1,0 1 1,0-1 0,-1 1 0,1-1 0,0 0 0,0 1-1,-1-1 1,1 0 0,-1 1 0,1-1 0,0 0 0,-1 0-1,1 1 1,-1-1 0,1 0 0,0 0 0,-2 0 0,-3 2 58,0-1 1,-1 0-1,1 0 1,-8 0-1,-16-1-689,-57-7 1,55 1-2757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3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5489,'5'-6'3601,"-5"5"-3046,1 0-1,0 1 1,0-1 0,-1 0-1,1 0 1,0 0 0,0 1 0,0-1-1,0 0 1,0 1 0,2-2 0,-3 2-454,0 0 0,1 0 1,-1 0-1,0 0 0,0 0 1,1 0-1,-1 0 0,0 0 1,0 1-1,1-1 0,-1 0 1,0 0-1,0 0 1,1 0-1,-1 0 0,0 0 1,0 1-1,1-1 0,-1 0 1,0 0-1,0 0 0,1 1 1,4 10 1543,47 182 3238,-45-163-4412,-3-12-189,0-1-1,9 20 0,-11-32-230,0-1 0,0 0-1,1 1 1,-1-1 0,1 0 0,0-1-1,0 1 1,0 0 0,0-1-1,1 1 1,-1-1 0,1 0-1,6 4 1,-8-7-37,-1 1 1,1 0-1,0 0 0,0 0 1,0-1-1,0 1 1,0-1-1,0 0 0,0 1 1,0-1-1,0 0 0,0 0 1,2-1-1,-1 1 0,-1-1-1,1 0 1,-1 0 0,1 0-1,-1 0 1,0 0-1,1-1 1,-1 1 0,0-1-1,3-2 1,-1 0 2,-1 1 0,1-1 0,-1 0 0,0 0 1,-1 0-1,1 0 0,3-7 0,10-34 51,-8 22-41,27-80 78,8-23-897,-35 109-482,-8 16 1243,0 1 0,0 0 0,0 0 0,0 0-1,0 0 1,0-1 0,1 1 0,-1 0 0,0 0 0,0 0 0,0 0 0,0 0-1,0-1 1,0 1 0,0 0 0,0 0 0,0 0 0,0 0 0,1 0 0,-1 0 0,0 0-1,0-1 1,0 1 0,0 0 0,0 0 0,0 0 0,1 0 0,-1 0 0,0 0-1,0 0 1,0 0 0,0 0 0,0 0 0,1 0 0,-1 0 0,0 0 0,0 0-1,0 0 1,0 0 0,1 0 0,-1 0 0,0 0 0,0 0 0,0 0 0,0 0 0,1 0-1,4 13-876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4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13827,'9'10'5433,"-4"-2"-3368,5 3-401,-1 4-96,-2 4-295,7 5-569,-4-3-192,-2-2-216,3 1-104,-9-9-64,4-1-96,-1-10-824,-6-8-489,-3 0 713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4.3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11 12563,'0'-1'5433,"0"-1"-2673,0 1-1255,0-1 119,0 0-408,0 1-239,0-1-417,0 2-80,-1 0-232,-4 10-96,-26 8-48,-40 31-416,49-39-896,3-12-441,11-6 817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4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12603,'2'10'6921,"4"5"-5658,-1-4-456,3 11-347,2 0 0,1-1 0,1 0 0,1-1 0,0 0 0,1-1 0,2-1 0,17 18-1,-27-30-394,0-1-1,-1 0 1,2 0-1,-1 0 1,1-1-1,-1 0 0,1 0 1,0-1-1,14 5 1,-19-8-56,0 1 0,-1-1 0,1 0 0,0 0 0,-1 0 0,1 0 0,0 0 0,-1 0 0,1 0 0,-1-1 0,1 1 0,0-1 0,-1 1 0,1-1 1,-1 0-1,1 1 0,-1-1 0,0 0 0,1 0 0,-1 0 0,0 0 0,1 0 0,-1 0 0,0-1 0,0 1 0,0 0 0,0 0 0,1-3 0,2-2 9,0-1 0,0 0 0,-1 0 0,5-15 0,1-11-465,-1-1 1,-2 1-1,-1-1 1,1-67-1,-6 100-721,1 3 21,4 10-103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5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 12995,'13'1'5800,"5"-4"-3834,-2 1-1149,1 0-49,1 1 0,18 2 1,-31-1-681,0 0 1,0 1 0,0 0-1,0 0 1,0 1 0,0-1-1,0 1 1,0 0 0,0 1-1,-1-1 1,8 6 0,-10-7-54,-1 1 1,1-1 0,0 1 0,-1 0 0,0-1 0,1 1-1,-1 0 1,0 0 0,0 0 0,0 0 0,0 0-1,0 1 1,0-1 0,-1 0 0,2 3 0,-2-1 13,0 0 0,0-1 0,0 1 0,0 0 0,-1-1 1,0 1-1,1 0 0,-3 6 0,-2 1 86,0 0-1,-1 0 1,0-1-1,-13 17 1,12-18-40,3-3 40,0 0 0,-1 0 0,0 0 0,0-1 0,0 1 0,-10 6 0,15-12 25,0 0-152,0-1-1,0 1 1,0 0-1,0 0 1,0 0 0,0-1-1,0 1 1,0 0-1,0 0 1,0 0 0,0-1-1,0 1 1,0 0-1,0 0 1,0 0 0,0-1-1,0 1 1,0 0-1,0 0 1,0 0 0,0-1-1,0 1 1,0 0-1,1 0 1,-1 0 0,0 0-1,0-1 1,0 1-1,0 0 1,0 0 0,1 0-1,-1 0 1,0 0-1,0 0 1,0 0 0,0-1-1,1 1 1,-1 0-1,51-23-91,7-1-326,-50 20 617,-1 1 0,15-3 0,-18 5-171,0 1 0,0 0 0,-1 0 0,9 1 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 17860,'1'3'6425,"-1"2"-5217,-1 6-135,-7 2-33,-5 7-320,0 1-520,-5-2 24,5 0-808,-1-6-480,12-5 664</inkml:trace>
  <inkml:trace contextRef="#ctx0" brushRef="#br0" timeOffset="1">620 1 16339,'-7'0'5978,"7"6"-4138,5 0-704,0 4-143,3 1-81,0-4-768,-8-4-624,5-3 576,-5 0-248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14987,'10'3'5769,"-2"2"-4376,3 0-305,-8 1-920,1-3 616,2 10-712</inkml:trace>
  <inkml:trace contextRef="#ctx0" brushRef="#br0" timeOffset="1">164 23 14723,'81'32'5889,"-73"-30"-3904,0 4-337,-7-4-856,-1 0-744,-1-2-152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6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7 14971,'7'-6'5801,"-6"10"-3600,-1 3-569,-14 11-311,-6 6-265,-18 5-888,-2 0-648,3-10-785,6-5 745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6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12523,'3'11'1798,"-1"0"1,0 0 0,1 15 0,-1-12-1054,3 17 1,-3-24-530,4 20 604,2 1 1,17 42 0,-21-62-721,-1 0 1,2-1-1,-1 1 1,1-1-1,0 0 1,1 0-1,0-1 1,0 0-1,0 0 1,1 0-1,0-1 0,0 0 1,9 5-1,-13-8-48,6 3 135,1 0 0,0-1 1,13 4-1,-21-7-150,0 0 1,1-1-1,-1 1 0,0-1 1,1 0-1,-1 1 1,0-1-1,1 0 1,-1 0-1,0-1 1,1 1-1,-1 0 1,0-1-1,1 0 1,-1 1-1,0-1 0,0 0 1,0 0-1,0 0 1,0-1-1,4-2 1,1-2 17,-1-2-1,0 1 1,-1-1 0,1 0 0,4-10 0,20-48 41,-19 41-64,-10 24-34,8-18-46,-1 0 0,0-1-1,-2 0 1,8-41-1,-13 37-646,-1 24 589,0-1 1,0 1-1,0 0 0,0-1 0,0 1 0,0-1 0,0 1 0,0 0 1,-1-1-1,1 1 0,0 0 0,0-1 0,0 1 0,-1 0 0,1-1 1,0 1-1,-1 0 0,1-1 0,0 1 0,0 0 0,-1 0 0,1 0 1,0-1-1,-1 1 0,1 0 0,-1 0 0,1 0 0,0 0 0,-1-1 1,1 1-1,-1 0 0,1 0 0,0 0 0,-1 0 0,1 0 0,-1 0 1,1 0-1,0 0 0,-1 0 0,1 0 0,-1 1 0,1-1 0,0 0 1,-1 0-1,1 0 0,0 0 0,-1 1 0,1-1 0,-1 0 0,1 0 1,0 1-1,-1-1 0,-10 13-1996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7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13107,'4'9'1186,"-1"1"1,0-1-1,0 1 1,-1 0-1,1 14 1,-2 52 752,2 8-908,-3-79-1004,1 3 10,0 1-1,1-1 1,-1 0-1,1 0 1,6 13-1,-10-29-153,1-4 107,0 1 0,1-1 0,0 1 0,1-15 0,0 17 4,-1 5 4,1 0 1,0 1-1,-1-1 1,1 0-1,0 1 0,1-1 1,-1 1-1,1-1 1,-1 1-1,1 0 1,0-1-1,0 1 0,1 0 1,3-4-1,1 1 14,0 1 0,-1 0 0,2 0 0,11-6 0,-17 10-5,1-1 17,0 1 0,0 0 1,0 0-1,0 0 1,0 0-1,0 0 0,0 1 1,0-1-1,0 1 1,0 0-1,0 0 0,0 0 1,0 0-1,0 0 0,1 1 1,-1-1-1,0 1 1,0 0-1,-1 0 0,1 0 1,0 0-1,0 1 1,4 2-1,-2 0 78,0-1 1,-1 1-1,0 0 0,0 0 1,0 0-1,0 1 1,-1 0-1,1-1 0,-1 1 1,0 0-1,4 11 0,25 76 729,-9-51-940,-23-41 60,0 0 0,0 1 0,0-1 0,1 0 0,-1 1 0,0-1 0,0 0 0,0 1 0,0-1 0,0 0 0,1 1 0,-1-1 0,0 0 0,0 0 0,0 1 0,1-1-1,-1 0 1,0 0 0,1 0 0,-1 1 0,0-1 0,0 0 0,1 0 0,-1 0 0,0 0 0,1 1 0,-1-1 0,3-8-3074,-3 6 1784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5:57.2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12043,'1'2'946,"1"0"0,0 0 1,0 1-1,0-1 1,0 0-1,0-1 0,0 1 1,0 0-1,1-1 1,3 3-1,-3-3-673,0 0 1,0 0-1,0 0 0,0 0 1,5 0-1,3 0-99,-1-1-1,1-1 1,-1 0-1,1 0 1,16-5 0,-1 0-97,-25 6-73,11-2 40,0 0 1,0 0 0,1 1 0,16 1 0,-29 0-29,1 0 0,0 1 1,0-1-1,0 0 0,0 0 0,-1 1 0,1-1 0,0 1 1,0-1-1,-1 1 0,1-1 0,0 1 0,-1-1 0,1 1 0,-1 0 1,1-1-1,0 1 0,-1 0 0,0-1 0,1 1 0,-1 0 1,1 0-1,-1-1 0,0 1 0,0 0 0,1 0 0,-1 0 1,0 0-1,0-1 0,0 1 0,0 0 0,0 0 0,0 0 1,0 0-1,0 1 0,-1 5 127,0 0 0,0 0 1,-4 10-1,3-9 2,-2 5 26,-4 19 291,0-1 0,-4 62 0,11-81-399,0 8 38,1 0 0,3 30 0,-3-49-105,0 0 0,0 0-1,0 0 1,0 0-1,1-1 1,-1 1-1,0 0 1,0 0 0,1 0-1,-1-1 1,0 1-1,1 0 1,-1 0 0,1-1-1,-1 1 1,1 0-1,0 0 1,0-1 33,-1 0 0,1 0 1,0-1-1,-1 1 0,1 0 1,-1-1-1,1 1 0,0 0 1,-1-1-1,1 1 0,-1-1 1,1 1-1,-1-1 0,1 1 1,-1-1-1,0 1 0,1-1 1,0-1-1,12-16 260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14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57 6753,'4'-39'2953,"-4"38"-2753,0 0 0,0 0 0,0 0 0,0 0-1,0-1 1,1 1 0,-1 0 0,0 1 0,1-1 0,-1 0 0,1 0 0,-1 0 0,1 0-1,0-1 1,0 2-93,-1 0-1,0-1 1,1 1 0,-1 0-1,0 0 1,1 0-1,-1 0 1,1 0-1,-1-1 1,0 1 0,1 0-1,-1 0 1,0 0-1,1 0 1,-1 0-1,1 0 1,-1 0 0,0 0-1,1 0 1,-1 1-1,0-1 1,1 0-1,-1 0 1,1 0 0,2 2 398,0 0 1,-1 0 0,1 0-1,0 0 1,-1 0 0,3 4-1,-2-3-156,-1-1-140,0 0 0,0 0 0,0 0 0,-1 1 0,1-1 0,-1 0 0,0 1 0,1-1-1,-1 1 1,0-1 0,-1 1 0,1 0 0,0-1 0,0 5 0,-1-5-148,0-1 0,0 1 1,0 0-1,-1 0 0,1-1 0,0 1 1,-1 0-1,1 0 0,-1-1 0,0 1 1,0-1-1,1 1 0,-1 0 0,0-1 1,0 0-1,0 1 0,-1-1 1,1 0-1,0 1 0,0-1 0,-1 0 1,1 0-1,-2 1 0,-21 12 96,-1-2 1,-38 14-1,55-23-578,0 0 0,1-1 1,-1 0-1,-15 2 0,-5-2-363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1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5633,'0'0'2497,"0"0"-470,0 0-195,0 0-43,0 0-218,0 0-406,0 0-197,1 3-61,49 98 1395,-43-87-2103,32 52 753,-25-42-454,12 25 0,-24-45-373,0 1-1,0-1 1,0 1-1,-1-1 1,0 1-1,0 0 1,0 0-1,0 0 1,-1-1-1,0 10 1,0-14-119,0 0 0,0 0 1,0 0-1,0 0 0,0 0 0,0 0 0,0 0 1,0 0-1,0 0 0,0 0 0,0 0 1,0 0-1,0 0 0,0 0 0,0 0 0,0 0 1,0 0-1,0 0 0,-1 0 0,1 0 1,0 0-1,0 0 0,0 0 0,0 0 0,0 0 1,0 0-1,0 0 0,0 0 0,0 0 1,0 0-1,0 0 0,0 0 0,0 0 0,0 0 1,0 0-1,0 0 0,0 0 0,0 0 1,0 0-1,0 0 0,0 0 0,0 0 0,0 0 1,-1 0-1,1 0 0,0 0 0,0 0 1,0 0-1,0 0 0,0 0 0,0 0 1,0 0-1,0 0 0,0 0 0,0 0 0,0 0 1,-8-9 69,-1 0 1,2-1-1,-1 0 1,1 0-1,1 0 1,0-1-1,1 0 1,0-1-1,0 1 1,1-1-1,-3-16 1,5 20-80,1 0 0,0-1 0,0 1 1,1-1-1,0 1 0,1-1 0,0 1 0,0-1 1,1 1-1,0 0 0,0 0 0,1 0 1,0 0-1,0 0 0,1 0 0,0 1 1,8-10-1,-7 10 4,1 0-1,0 0 1,0 1 0,1 0 0,0 1 0,0-1 0,0 1-1,1 0 1,0 1 0,0 0 0,0 0 0,0 1 0,0 0 0,1 1-1,0-1 1,-1 1 0,1 1 0,11-1 0,-11 2 5,-2-1-3,1 1 1,-1 0-1,0 0 0,0 1 1,0 0-1,1 0 0,-1 0 0,9 4 1,-12-3 96,-6-1-5055,2-1 3651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18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52 9554,'-3'-52'4057,"3"54"-2009,3-1-159,0 12-153,0 10-192,1 6-447,-4 6-241,3 5-304,-2-4-120,3-4-160,1-5-64,-2-8-96,-2-2-32,1-11-8,1-3-176,-3-3-696,0-1-408,-1-1 648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18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19 9762,'3'-16'4201,"5"13"-1905,4 6-439,-9 1 71,-5 2-271,-7 9-537,-4 1-408,-8 5-448,8 1-160,-8-6-720,-3-3-464,9-10 632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1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9898,'3'8'2186,"1"1"0,5 7 0,4 10-643,20 73 1348,-31-95-2714,-1-1-67,0-1 1,0 1-1,-1 0 1,1-1-1,-1 1 1,1 0-1,-1-1 1,0 1-1,0 0 1,0 2-1,0-5-91,0 1-1,0-1 1,0 0-1,-1 0 1,1 0-1,0 0 1,0 0-1,0 0 1,0 0-1,0 0 1,0 0-1,-1 0 1,1 0-1,0 0 1,0 0-1,0 1 1,0-1 0,0 0-1,0 0 1,-1 0-1,1 0 1,0 0-1,0 0 1,0 0-1,0-1 1,0 1-1,-1 0 1,1 0-1,0 0 1,0 0-1,0 0 1,0 0-1,0 0 1,0 0-1,-1 0 1,1 0 0,0 0-1,0 0 1,0 0-1,0-1 1,0 1-1,0 0 1,0 0-1,0 0 1,-1-1 0,0 0 1,1 1-1,-1-1 1,0 0 0,1 0-1,-1 0 1,1 0-1,0 0 1,-1 0 0,1 0-1,0 0 1,-1-1-1,-3-21-7,2 0-1,0-32 1,2 36-8,2 1 0,1-1 0,0 1 0,1 0 0,7-18-1,-9 28-1,0 0 3,1-1-1,0 1 1,1 0-1,0 0 0,8-14 1,-10 20-5,0-1 1,0 1-1,0 0 0,0 0 1,0 0-1,0 0 1,1 0-1,-1 1 1,0-1-1,1 1 1,0-1-1,-1 1 0,1 0 1,0 0-1,0 0 1,0 0-1,-1 1 1,1-1-1,0 1 0,0 0 1,4 0-1,4 1-266,0 1 0,0 0 0,0 1 0,-1 0 0,0 1 0,1 0 0,-1 1 0,10 6 1,-6-1-468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1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6 7842,'2'-1'712,"1"0"0,-1 0 0,0 1 0,1-1 0,-1 1 0,1-1 0,-1 1 0,1 0 0,-1 0 0,1 0 0,4 1 0,-1 0 355,1 0 0,-1 1 0,11 3 0,-15-4-999,0-1 1,-1 1-1,1 0 1,0 0-1,-1 0 1,1 0-1,0 0 0,-1 0 1,1 0-1,-1 0 1,0 1-1,1-1 1,-1 0-1,0 1 1,0-1-1,0 1 1,0 0-1,0-1 0,0 1 1,-1 0-1,1-1 1,0 1-1,-1 0 1,1 0-1,-1 0 1,0-1-1,0 1 1,1 0-1,-1 0 1,0 0-1,-1 0 0,1 2 1,-2 5-5,1 0 0,-2 0 1,1-1-1,-1 1 0,0-1 0,-1 0 1,0 0-1,0 0 0,-1 0 0,-6 7 1,9-12-52,-1 0 0,0-1 0,0 1 0,0-1 1,0 0-1,0 0 0,0 0 0,-1-1 0,1 1 1,-1-1-1,-4 2 0,4-2 7,-1 1 1,0 0-1,-6 4 1,31-6-23,-6-3 61,-1-1-1,0 0 0,0 0 0,21-11 0,-10 5 1516,12 5-747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0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6 12715,'5'-4'4705,"-5"3"-3377,0 1-216,5 9-144,-5 20-183,-21 36-505,-5-43-184,2-6-656,3-6-529,13-10 657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0.5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1 155 11482,'1'0'3739,"1"0"-2933,3 3 210,0 9 2167,12 27-2403,-8-19-477,-1 1 0,9 38 0,-1-10 194,0 6 231,-14-51-427,-2-7-48,-2-12-51,2 14-216,-5-120 166,5 87-120,12-111 32,-11 138-65,1 0-1,0 0 0,0-1 0,1 2 0,0-1 0,0 0 1,7-10-1,-8 14-3,0 1 0,0 0 0,0-1 0,0 1 0,0 0 0,1 0 0,-1 0 0,1 0 0,0 1 0,-1-1 0,1 1 0,0 0 0,0-1 0,0 1 0,0 0 0,0 1 0,0-1 0,0 1 0,0-1 0,0 1 0,6 0 0,5 1-368,-1 0 1,0 0 0,23 7 0,-5 1-1191,-1 2 557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10 10386,'1'-1'295,"0"0"0,0 0 0,0 1-1,0-1 1,0 0 0,0 0 0,0 1 0,0-1-1,0 1 1,1-1 0,-1 1 0,0-1-1,0 1 1,0 0 0,1 0 0,-1 0 0,0-1-1,0 1 1,1 0 0,0 1 0,31 3 777,-24-3-436,-5 0-485,-1-1 0,1 1 0,-1 0 0,0 0 0,1 0 0,-1 1 0,0-1 0,0 1 0,0 0 0,0-1 0,0 1 0,4 5 0,-5-6-107,0 1 0,-1 0 1,0 0-1,1 0 0,-1 0 1,0 1-1,0-1 1,0 0-1,0 0 0,-1 1 1,1-1-1,-1 0 1,1 1-1,-1-1 0,0 1 1,0-1-1,0 1 0,0-1 1,-1 4-1,1-1-4,-1-1-1,0 1 0,-1 0 0,1-1 1,-1 0-1,0 1 0,0-1 1,-1 0-1,1 0 0,-1 0 1,0 0-1,0 0 0,-4 3 1,-2 1 10,0 0 1,0-1-1,-1 0 1,-13 7-1,19-11-46,4-2 4,0-1 11,4 0 19,43-4 40,36-1 107,-72 5-95,0 1 0,1 0 0,-1 0-1,12 4 1,-20-4-32,0 0 0,1 0 0,-1 0 0,0 0 0,0 0 0,0 1 0,0 0 0,0-1-1,0 1 1,-1 0 0,1 1 0,0-1 0,-1 0 0,0 1 0,0-1 0,0 1 0,0 0 0,2 3 0,-3-4-8,0-1 0,-1 1 0,1 0 0,-1 0 0,0 0 0,1-1 0,-1 1 0,0 0 0,0 0 0,0 0 0,0 0 0,-1 0 0,1 0 0,-1 3 0,0-2 20,-1 1 0,1-1 0,-1 0 0,0 0 0,0 0 1,0 0-1,-3 4 0,-2 0 64,-1 0 0,0 0-1,0-1 1,-13 9 0,0-3-295,-1-1-1,1-1 1,-2-1 0,1-1-1,-1 0 1,0-2 0,-1-1-1,-45 4 1,48-10 1029,20 1-855,1 0 0,0 0 0,0 0 0,0 0 0,-1 0 0,1 0 0,0 0 0,0-1 0,-1 1 0,1 0 0,0 0 0,0 0 0,0 0 0,0-1 0,-1 1 0,1 0 0,0 0 0,0 0 0,0-1 0,0 1 0,0 0 0,0 0 0,0-1 0,0 1 0,0 0 0,0 0 0,0-1 0,-1 1 0,1 0 0,0 0 0,1-1 0,-1 1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7618,'2'8'1102,"-1"-1"292,1 0 0,0 0 1,1 0-1,4 10 0,-2-9-688,-1 1-1,-1-1 0,1 1 1,-1 0-1,-1 0 0,3 14 0,-3-9-251,-1 0-1,0 0 0,-1 1 1,-1-1-1,0 0 0,-1 0 0,-1 0 1,0 0-1,-5 15 0,5-24-316,0-6-111,3 1-36,0-1 0,0 0 0,0 0-1,0 0 1,0 1 0,0-1 0,0 0 0,0 0-1,0 1 1,0-1 0,0 0 0,1 0 0,0-1-1,2-7-252,0 0 0,-1-1 0,3-13 0,-4 15 65,0-1 0,1 1 0,0 0 0,1 1 0,0-1 0,4-9 1,0 5 38,-2 3 104,0 0 0,1 0-1,0 0 1,9-9 0,-13 16 71,-1 1 0,1-1 0,-1 1 0,1 0 0,0-1 0,-1 1 0,1 0 0,0 0 0,0 0 0,0 0 0,0 1 0,0-1 0,0 0 0,0 1 0,0-1 0,0 1 0,0 0 0,0 0 0,0 0 0,0 0 0,0 0 0,0 0 0,0 0 0,0 1 0,0-1 0,0 1 0,3 1 0,-2-1 58,-1 0 0,1 1-1,-1 0 1,0-1 0,1 1 0,-1 0 0,0 0 0,0 1-1,0-1 1,0 0 0,-1 1 0,1-1 0,-1 1-1,1-1 1,-1 1 0,0 0 0,2 4 0,0 6 323,0 0 0,2 23 0,-2-14-147,-2-11-163,0-6-46,-1 0 0,1 0 0,0 1 0,4 8 0,-5-21-284,1 0 0,0 1 0,3-9 0,-3 11 253,2-7-84,3-19-267,2 1 0,13-31 0,-21 59 341,1 0 0,-1 0-1,1 0 1,-1 0 0,1 0 0,-1 0 0,1 0 0,-1 1 0,1-1 0,0 0 0,0 0 0,-1 0 0,1 1 0,0-1-1,0 1 1,0-1 0,0 0 0,0 1 0,2-1 0,-2 1 9,-1 0-1,1 0 1,0 0-1,0 0 1,0 0 0,0 0-1,0 1 1,-1-1-1,1 0 1,0 1-1,0-1 1,0 1 0,-1-1-1,1 1 1,0-1-1,-1 1 1,1-1-1,0 1 1,-1 0 0,1-1-1,-1 1 1,1 0-1,0 0 1,5 9 200,1 1-1,-1 0 1,5 12 0,10 19 311,-17-34-462,2 0 1,-1-1 0,1 0 0,0 0-1,10 9 1,-11-13-41,-1 1 1,1-1-1,0 1 0,0-2 0,1 1 1,-1 0-1,0-1 0,1 0 0,10 2 1,-5-2-38,-1-1 0,0 0 0,1-1 0,-1 0 0,1-1 0,-1 0 0,0 0 0,0-1 0,0-1 1,0 0-1,10-4 0,-13 4 1,0 0 0,-1 0 0,1-1 0,-1 0 0,0 0 0,0-1 0,-1 1-1,1-1 1,-1 0 0,0-1 0,0 1 0,-1-1 0,0 0 0,0 0 0,0-1 0,4-9 0,-7 13 1,-1 0 1,1 0-1,-1 0 0,1 0 0,-1 0 1,0 0-1,0 0 0,0 0 0,-1 0 1,1 0-1,-1 0 0,-1-4 0,1 0-1,-1 1 18,1 1 0,-1-1 0,-1 1 0,1 0 0,-1 0-1,1 0 1,-1 0 0,-1 0 0,1 0 0,-1 1 0,0 0 0,-6-6 0,8 8 10,1 0 1,-1 1-1,0-1 1,1 1-1,-1 0 1,0-1-1,0 1 1,0 0-1,0 0 1,0 0-1,0 0 1,0 1 0,0-1-1,0 1 1,0-1-1,0 1 1,0-1-1,-1 1 1,1 0-1,0 0 1,0 0-1,0 1 1,-1-1-1,1 0 1,0 1-1,0-1 1,0 1-1,0 0 1,0 0-1,0 0 1,0 0-1,0 0 1,0 0 0,0 0-1,1 1 1,-4 2-1,1 1 23,0 0 0,1 0 0,-1 0 0,1 1 0,0-1-1,0 1 1,1 0 0,-2 7 0,0-1 19,1 0 0,1 0-1,-2 15 1,4-22-47,0-1-1,1 1 1,-1 0-1,1 0 1,0-1 0,0 1-1,1-1 1,-1 1 0,1-1-1,0 1 1,0-1-1,0 0 1,1 0 0,0 0-1,-1 0 1,1-1 0,1 1-1,-1-1 1,0 1-1,1-1 1,0 0 0,0-1-1,0 1 1,0-1 0,0 1-1,0-1 1,1 0-1,-1-1 1,1 1 0,-1-1-1,9 2 1,-10-3-43,-1 0 0,0 0 0,0-1 0,0 1-1,0 0 1,0-1 0,0 1 0,0-1 0,0 1 0,0-1 0,0 0 0,-1 0 0,1 0 0,0 0 0,0 0-1,2-2 1,1-3-497,1 1 0,-1-1-1,5-7 1,0 1-593,17-26-3645,-9 11 1052,10-8 795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33 8922,'-48'-27'3574,"47"26"-3387,-1 0 0,1 1 0,-1-1 0,1 0 0,-1 1 0,1 0 0,-1-1 0,1 1 0,-1 0 0,0 0 0,1 0 0,-1 0-1,1 0 1,-1 0 0,0 0 0,1 0 0,-1 1 0,1-1 0,-1 1 0,1-1 0,-1 1 0,1-1 0,-3 3 0,1-1 17,0 1 0,0 0 0,0 0 0,1 0 0,-1 0 0,1 0 0,-2 4 0,3-5-111,-4 6 49,1 0 0,0 0 0,1 1 0,0 0 0,0 0-1,1-1 1,0 1 0,0 1 0,0 16 0,2-9-30,1 0 1,0 0-1,1 0 0,7 27 0,-7-36-88,1-1-1,0 1 0,1 0 0,-1-1 0,1 0 1,1 1-1,5 6 0,-7-10-52,0 0-1,0 0 1,1-1-1,0 1 1,-1-1-1,1 0 1,0 0-1,1 0 1,-1-1-1,0 1 1,1-1 0,9 3-1,-12-4-274,0 0 1,1-1-1,-1 0 0,1 1 1,-1-1-1,0 0 1,1 0-1,-1 0 0,1 0 1,-1-1-1,1 1 0,-1 0 1,0-1-1,1 0 0,3-2 1,17-10-1695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8674,'4'4'3841,"4"8"-1257,-3 3-679,2 9-105,-4 8-224,-2 2-583,3 5-297,-3-1-288,3-6-80,-3-4-192,2-6 8,-1-15-768,1-1-728,2-11 863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2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10826,'31'8'4561,"-4"10"-2448,4 6-65,-12 7-495,-9 3-217,-1 4-496,-2-2-136,-6 4-192,-1-6-104,-1-2-136,-25-3-248,5-7-808,-8-7-424,-8-1 632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3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3 10034,'-16'-3'4289,"3"15"-2192,5 5-417,-10 15-512,10 7-312,5 1-536,-5 0-184,8-3-104,11-3-16,4-5-16,6-5-8,8-4-8,-4-3 64,3-9-552,-2-4-496,-1-11 648</inkml:trace>
  <inkml:trace contextRef="#ctx0" brushRef="#br0" timeOffset="1">320 52 11242,'-1'25'4833,"1"4"-2664,0 10-833,-2 1-208,2-1-519,0 4-233,0-12-264,3-2-48,-1-10-240,1-6-408,0-13-1265,1-2-735,2-12 1487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3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9434,'15'2'4577,"1"7"-1600,3 11-1033,2 4-160,-8 8-479,-3 5-289,-10-2-456,-8 1-144,0-1-176,-10-9-48,-9-2-488,-4-6-488,-9-12 2568,4 2-1656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7 7418,'0'-1'3824,"0"-1"-583,0 0-1601,-2 1-231,1 1-233,-9 10-304,-12 27-240,-30 48-296,49-35-32,9-4-63,1 1-41,9-10-80,0-3-56,0-13-168,5-8-449,3-12 1802,8-9-1105</inkml:trace>
  <inkml:trace contextRef="#ctx0" brushRef="#br0" timeOffset="1">257 91 10042,'-12'16'4289,"14"5"-1800,6 6-713,-6 10-200,-6 4-327,1 2-713,2-1-240,-3-8-192,6-7-48,0-14-408,-2-5-416,3-18-1689,7-6 1561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7322,'1'1'4136,"27"15"65,0 8-2112,3 12-465,-4 2-208,-6 12-383,-3 3-185,-15-4-224,-3 4-72,-13-8-200,-4-3-56,-7-5-608,-9-12-376,12-4 432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5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0 13027,'12'0'4953,"-4"7"-3337,-8 1 65,-13 14-449,-10 6-184,-9 7-712,-8 2-416,-12-5-920,-7-9-552,14-18 855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5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8290,'4'3'615,"-1"0"1,0 0-1,-1 0 1,1 1-1,-1-1 0,1 1 1,-1 0-1,0 0 1,2 6-1,0 3 208,5 23 0,-6-24-243,25 131 2191,-23-106-2308,-4-31-340,-1 0-1,1 1 1,0-1-1,0 1 1,1-1 0,0 0-1,0 0 1,0 0-1,6 9 1,-8-14-100,0-1 0,0 0 0,0 1-1,1-1 1,-1 0 0,0 0 0,0 1 0,0-1 0,1 0 0,-1 1 0,0-1 0,0 0 0,1 0 0,-1 0-1,0 1 1,1-1 0,-1 0 0,0 0 0,1 0 0,-1 0 0,0 0 0,1 1 0,-1-1 0,0 0 0,1 0-1,-1 0 1,0 0 0,1 0 0,-1 0 0,0 0 0,1 0 0,0-1-1,-1 1-1,0 0 1,0-1-1,1 1 1,-1-1 0,0 1-1,0 0 1,0-1-1,0 1 1,0-1 0,0 1-1,0-1 1,0 1-1,0 0 1,0-1 0,0 1-1,0-1 1,0 1 0,0-1-1,0 1 1,0 0-1,0-1 1,0 1 0,-1-1-1,1 1 1,-5-16 160,0 0 1,1-1 0,-2-24-1,6 39-175,-1-10 4,0-1-1,1 0 1,1 1 0,0-1-1,0 1 1,5-18-1,3-1-11,16-39-1,-23 65-4,0 0 0,0 0 0,1 0 0,6-9 0,-8 12 2,0 1 0,1 0 1,-1-1-1,0 1 0,1 0 0,-1 0 0,1 0 0,0 0 0,-1 0 0,1 0 0,0 1 0,0-1 0,-1 1 0,1-1 1,0 1-1,0-1 0,0 1 0,2 0 0,-1 0-36,0 0 0,-1 0 1,1 0-1,0 1 0,-1-1 1,1 1-1,-1 0 0,1 0 0,-1 0 1,1 0-1,-1 0 0,0 0 1,1 1-1,2 1 0,1 3-863,1 1 0,11 13 1,-12-13 93,16 17-427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5.9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 4201,'-2'-2'2833,"1"1"327,1-1-335,0 0-457,0 1-263,0 1-529,-2 0-216,1 0-303,-1 11-137,0 16-256,-2 46-128,4-47-272,1-2-96,4-5-120,0-8 16,1-3-792,2-3-528,0-13 776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8050,'2'5'1154,"0"0"1,0 0 0,-1 0 0,1 0-1,-1 1 1,-1-1 0,2 11-1,-3 1 1186,-2 20 0,2-23-1184,0-1 0,1 28 0,3-26-531,-3-15-628,0 0 0,0 0 0,0 0-1,0 0 1,1 0 0,-1 0 0,0 0 0,0 0-1,0 0 1,0 0 0,0 0 0,0 0 0,0 0-1,0 0 1,0 0 0,0 0 0,0 0 0,0 0-1,0 0 1,0 0 0,0 0 0,0 0 0,0 0-1,0 0 1,0 0 0,0 0 0,1 0 0,-1 0-1,0 0 1,0 0 0,0 0 0,0 0-1,0 0 1,0 0 0,0 0 0,0 0 0,0 0-1,0 0 1,0 0 0,0 0 0,0 0 0,0 0-1,0 0 1,0 0 0,0 0 0,0 0 0,0 0-1,0 0 1,0 0 0,0 0 0,0 0 0,0 0-1,0 0 1,0 1 0,0-1 0,0 0 0,0 0-1,0 0 1,0 0 0,0 0 0,0 0 0,2-13-1536,-2 10 1439,0 0 0,1 0 1,-1 0-1,1 0 1,0 0-1,0 0 1,0 0-1,0 1 1,0-1-1,3-3 1,9-14-549,0 1 1,31-32 0,-42 48 587,0 1 1,0 0-1,0 0 1,1 0-1,-1 0 0,1 0 1,-1 1-1,1-1 1,4-1-1,-6 2 71,0 1 1,1 0-1,-1 0 1,0 0-1,0-1 1,1 1-1,-1 0 1,0 1-1,0-1 1,0 0-1,1 0 1,-1 0-1,0 1 1,0-1-1,0 1 1,1-1-1,-1 1 1,0-1-1,0 1 1,0 0-1,0-1 1,0 1-1,0 0 1,0 0-1,1 1 0,1 2 208,1 0-1,0 1 0,-1-1 0,0 1 0,0 0 1,4 9-1,-1 2 516,3 16 0,-6-21-422,1 1-1,0-1 1,0 0-1,7 13 0,-9-20-324,-1-1-230,0-6-2418,-1-4 1730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6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45 10506,'6'-45'4361,"-3"49"-1968,-6 2-617,-3 7-24,1 1-215,-11 9-657,1 1-440,-12-1-1016,-1-3-568,1-3 688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6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11618,'0'0'80,"0"0"-1,0 0 0,0 0 0,0 0 0,0 0 0,0 0 0,-1 0 0,1 0 0,0 0 0,0 0 0,0 0 0,0 0 0,1 0 0,-1 0 0,0-1 0,0 1 0,0 0 1,0 0-1,0 0 0,0 0 0,0 0 0,0 0 0,0 0 0,0 0 0,0 0 0,0 0 0,0 0 0,0 0 0,0 0 0,0 0 0,0 0 0,0 0 0,0 0 0,0 0 1,0 0-1,0 0 0,0 0 0,0-1 0,0 1 0,1 0 0,-1 0 0,0 0 0,0 0 0,0 0 0,0 0 0,0 0 0,0 0 0,0 0 0,0 0 0,0 0 0,0 0 1,0 0-1,0 0 0,0 1 0,0-1 0,1 0 0,3 3 1118,4 8-751,-1 4 10,0 1 0,-1-1 0,-1 1 0,4 22 0,-1-8-216,2 9 49,17 57 773,-30-100-321,-3-10-583,1-12-121,0 0-1,0-28 1,5 43-30,0-1 1,1 1 0,0 0 0,1 0-1,0 0 1,0 0 0,1 0 0,1 0-1,0 1 1,0-1 0,1 1 0,8-12 0,-9 17-43,-1-1 1,1 1 0,0 0 0,0 1 0,1-1-1,0 1 1,-1 0 0,1 0 0,1 0 0,-1 1 0,0-1-1,1 1 1,0 1 0,0-1 0,0 1 0,0 0 0,0 0-1,0 1 1,0 0 0,1 0 0,11 0 0,7 2-190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10834,'11'-5'4992,"10"6"-3602,-10 0-631,3-2 15,-11 1-688,0-1 0,0 1-1,0 0 1,0 0 0,0 1-1,0-1 1,0 1 0,0-1-1,0 1 1,0 0 0,4 2 0,-7-3-77,1 0 0,-1 1 0,1-1 0,-1 1 1,1-1-1,-1 1 0,1-1 0,-1 1 1,0-1-1,1 1 0,-1-1 0,0 1 0,1-1 1,-1 1-1,0-1 0,0 1 0,0 0 1,1-1-1,-1 1 0,0 0 0,0 0 1,0 1 13,0 0 1,0-1 0,-1 1 0,1 0 0,0 0 0,-1 0-1,0 2 1,-2 3 112,-1 0 0,-6 10 0,9-16-123,-6 11 395,0 1 1,1 0-1,0 0 0,1 1 0,-6 19 0,11-32-372,0 0 1,0-1-1,-1 1 1,1 0-1,0 0 1,0 0 0,0 0-1,0 0 1,0 0-1,0 0 1,0 0-1,0-1 1,0 1-1,1 1 1,-1-2-33,1 1 1,-1-1-1,1 0 1,0 0-1,-1 0 1,1 1-1,-1-1 1,1 0 0,-1 0-1,1 0 1,0 0-1,-1 0 1,1 0-1,-1 0 1,1 0-1,0-1 1,-1 1 0,1 0-1,-1 0 1,1 0-1,-1-1 1,1 1-1,-1 0 1,2-1-1,6-3-97,1 0-1,-1-1 0,11-7 0,-10 5-295,0 1 1,20-9-1,17 2-95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7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75 291 11026,'30'-42'4233,"-28"54"-2952,-4 7-753,-11 10-312,-6 1-304,-5 3-1089,-3-9-575,6-10 984</inkml:trace>
  <inkml:trace contextRef="#ctx0" brushRef="#br0" timeOffset="1">261 29 10674,'4'3'438,"-1"0"-1,0 0 1,0 0-1,0 0 1,-1 1 0,1-1-1,-1 1 1,0 0-1,0 0 1,0 0-1,0 0 1,2 8-1,-1 2-369,-1 1-1,2 22 0,-3-19 471,0-13-477,11 94 757,-9-87-660,0 0 0,0-1 0,1 1 0,1-1 0,0 0 0,7 13 0,-1-11 262,-12-15-334,0 0 1,0 0-1,1 0 1,-1-1-1,1 1 1,0 0-1,-1 0 1,1-3-1,-1-27 95,3 2-17,5-34 0,0 15-108,-5 26-40,1 1 0,2 0 0,0 0 0,11-29 0,-15 48-17,0 0 1,1 1-1,-1-1 1,1 0-1,0 0 1,-1 1-1,1-1 1,0 1 0,0 0-1,1-1 1,-1 1-1,0 0 1,4-2-1,-5 4-12,-1-1 1,1 1-1,-1 0 0,1 0 0,-1-1 1,1 1-1,-1 0 0,1 0 0,0-1 1,-1 1-1,1 0 0,0 0 0,-1 0 1,1 0-1,-1 0 0,1 0 0,0 0 1,-1 0-1,1 0 0,0 0 0,-1 1 1,1-1-1,-1 0 0,1 0 0,-1 1 1,1-1-1,0 0 0,-1 0 0,1 1 1,0 0-1,0 0-120,1 1 0,-1 0 0,1 0 0,-1-1 0,0 1 0,1 3 0,1 0-292,13 15-1526,10 5 749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8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 8330,'-3'0'10071,"8"3"-7389,-2-2-2785,1 1 1,-1 0 0,0 0-1,0 0 1,5 5-1,-7-5 122,0 0 0,1 1 0,-1-1 0,-1 0 0,1 0 0,0 1 0,0-1 0,-1 1 0,1-1 0,-1 0 0,0 1 0,0-1 0,0 1 0,-1 4 0,1-3-4,-1 1-1,0-1 0,0 0 1,0 0-1,-1 0 0,-1 5 1,0-6 1,1-1 1,0 1-1,-1-1 1,1 1-1,-1-1 1,0 0-1,0 0 1,0 0-1,0 0 0,-3 1 1,1-1 20,1 0 0,0 1 0,0 0 1,0 0-1,-3 3 0,6-5-22,0 0-1,1 0 1,-1 0-1,0 0 1,1-1 0,-1 1-1,1 1 1,-1-1-1,1 0 1,0 0 0,-1 0-1,1 0 1,0 0 0,0 0-1,0 0 1,-1 0-1,1 1 1,0-1 0,1 0-1,-1 0 1,0 0-1,0 0 1,0 0 0,1 0-1,0 2 1,0-1-5,0 0-1,0-1 1,0 1 0,0 0-1,1-1 1,-1 1-1,0 0 1,1-1 0,0 0-1,-1 1 1,3 0 0,22 14 8,-18-12-4,38 22 193,-45-26-174,-1 1 0,1 0 0,0-1 0,0 1 0,-1-1 0,1 1 1,0 0-1,-1-1 0,1 1 0,-1 0 0,1 0 0,-1-1 0,1 1 0,-1 0 1,0 0-1,1 0 0,-1 0 0,0 0 0,0-1 0,1 1 0,-1 2 0,0-2 15,0 1 0,-1-1 0,1 1 0,0-1 0,-1 0 0,1 1 0,-1-1 0,0 1 0,1-1 0,-1 0 0,0 0 0,-1 2 0,-1 1 47,-1 1 0,0-1-1,0 0 1,0-1-1,-9 7 1,-6 0-486,0 0 0,-39 15 0,29-18-1553,5-5 768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8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5 7274,'0'-1'3304,"-2"-1"-1279,1 1-353,-1 1-208,0 0-271,-6 33-529,-45 58-256,44-37-288,7 1-64,7-13-56,6-12-8,10-12 8,2-5-208,6-8-984,0 4 856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8338,'63'13'7298,"-9"-3"-4941,-53-10-2321,1 0 0,-1 1 0,0-1-1,1 0 1,-1 1 0,0 0 0,1-1 0,-1 1-1,0 0 1,0-1 0,1 1 0,-1 0 0,0 0-1,0 0 1,0 0 0,0 0 0,0 0 0,0 0-1,-1 1 1,1-1 0,0 0 0,-1 0 0,1 1-1,0-1 1,-1 0 0,0 1 0,1-1 0,-1 1-1,0-1 1,0 0 0,1 1 0,-1-1 0,0 1-1,-1-1 1,1 1 0,0-1 0,0 1 0,0-1-1,-1 0 1,1 1 0,-1-1 0,1 0 0,-1 1-1,-1 1 1,-2 4 93,-1 0 1,1-1-1,-1 0 0,0 0 0,-1 0 0,-7 6 1,7-7-3,1 0 1,0 0 0,0 1-1,0-1 1,0 1 0,1 0-1,-3 7 1,6-12-126,1-1 0,0 0 0,0 0 0,0 1 0,-1-1 0,1 0 0,0 0 0,0 1 0,0-1 0,0 0 0,0 0 0,0 1 0,-1-1 0,1 0 0,0 1 0,0-1 0,0 0 0,0 0 0,0 1 0,0-1 1,0 0-1,0 1 0,0-1 0,1 0 0,-1 1 0,0-1 0,0 0 0,0 0 0,0 1 0,0-1 0,0 0 0,1 0 0,-1 1 0,0-1 0,0 0 0,0 0 0,1 1 0,-1-1 0,0 0 0,0 0 0,1 0 0,-1 0 0,0 1 0,0-1 0,1 0 0,-1 0 0,0 0 0,0 0 0,1 0 0,-1 0 0,0 0 0,1 0 0,-1 0 0,0 0 0,1 0 0,-1 0 0,0 0 1,0 0-1,1 0 0,23-5 66,-18 3-63,43-11-206,-28 6-84,1 1 0,0 1 0,0 1 0,32-1 0,-12 7-258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9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9362,'13'-2'4001,"0"2"-2041,9 0-455,-1 10-217,-1 8-200,-3 12-256,-7 7-184,-10 8-231,-11 2-89,-9-4-184,-2-4-32,3-5-192,7-10-320,3-10 2264,6 1-1536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29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10866,'-8'19'3809,"4"15"-3281,-1 11-88,-5 9-64,7 4-72,1-6-215,7-9-89,24-9-33,3-7-263,0-17-3600,18-2 2855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0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8298,'0'1'313,"0"0"1,0 1-1,0-1 1,1 1-1,-1-1 1,0 1-1,1-1 1,-1 0-1,1 1 1,-1-1-1,1 0 1,0 0-1,-1 1 0,1-1 1,0 0-1,0 0 1,0 0-1,0 0 1,0 0-1,0 0 1,0 0-1,1 0 1,1 1-1,4 2 81,0 0-1,15 6 1,-12-6-102,25 8 280,-25-9-461,0 1-1,11 5 0,-20-8-94,0-1 1,0 0-1,0 1 0,-1-1 0,1 1 1,0-1-1,0 1 0,-1-1 0,1 1 1,0 0-1,-1-1 0,1 1 0,0 0 1,-1-1-1,1 1 0,-1 0 0,1 0 1,-1 0-1,0 0 0,1-1 0,-1 1 1,0 0-1,1 0 0,-1 0 0,0 0 1,0 0-1,0 0 0,0 0 0,0 0 1,0 0-1,0 0 0,0 1 0,-1 0 55,0 0 0,-1 1 0,1-1 0,0 0 0,-1 0 0,1 1 0,-1-1 0,1 0 0,-5 3 0,-8 8 239,1 1 0,-15 19-1,25-28-247,0-1-1,-1 0 1,1 0 0,-1 0-1,-7 5 1,11-8-57,-1-1 0,1 0 0,0 0 0,-1 1 0,1-1 0,0 0 0,0 1 0,-1-1 0,1 0 0,0 1 0,0-1 0,0 1-1,-1-1 1,1 0 0,0 1 0,0-1 0,0 1 0,0-1 0,0 0 0,0 1 0,0-1 0,0 1 0,0-1 0,0 1 0,0-1 0,0 0 0,0 1 0,0-1 0,1 1 0,-1 0-5,0-1-1,0 0 1,0 0-1,1 0 1,-1 0 0,0 0-1,0 0 1,0 0-1,1 0 1,-1 0 0,0 0-1,0 0 1,1 1-1,-1-1 1,0 0 0,0 0-1,0-1 1,1 1-1,-1 0 1,0 0 0,0 0-1,1 0 1,-1 0-1,0 0 1,0 0-1,0 0 1,1 0 0,-1 0-1,0-1 1,2 0-5,18-3-36,60-17-469,-33 4-313,-36 15 587,21-3 0</inkml:trace>
  <inkml:trace contextRef="#ctx0" brushRef="#br0" timeOffset="1">278 1 7458,'-4'6'4281,"16"10"127,2 3-3103,7 4-561,0 6-88,3 5-96,-1-2-40,-7 6-136,-7 4-64,-13-6-48,-11 1-55,-6-5-241,-3-6-225,3-7-855,3-3 3977,9-6-2433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9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 10434,'35'37'4953,"-29"35"-1232,6 7-1736,-4 5-273,-4-7-392,19-6-664,-4-17-272,1-13-264,-1-11-64,-6-23-352,-7-9-576,9-20-1832,-2-7 1735</inkml:trace>
  <inkml:trace contextRef="#ctx0" brushRef="#br0" timeOffset="1">1 171 12515,'5'5'5161,"4"-3"-2769,7 3-527,4-2-297,7 2-400,4-5-688,-2-5-240,3 0-144,-2 0-376,7 2 208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1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 6433,'0'-1'2849,"0"-1"-857,0 0-247,0 1-41,0-1-264,-1 0-623,-1 2-193,1 0-184,-19 37-88,-12 57-216,22-38-72,10-4-40,4-7-176,9-12-640,6-5-513,3-14 745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1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7330,'30'0'3511,"-18"2"-3086,0 0 0,19 6-1,-30-7-368,3 0 105,-1 0 0,1 0 0,-1 0 0,1 1 0,-1 0 0,0 0 0,0 0 0,4 3 0,-6-5-137,-1 1 0,1 0 0,-1-1 0,1 1 0,0 0 0,-1 0 0,1-1 0,-1 1 0,1 0 0,-1 0-1,0 0 1,1 0 0,-1-1 0,0 1 0,0 0 0,0 0 0,1 0 0,-1 0 0,0 0 0,0 0 0,0 0-1,-1 0 1,1 0 0,0 0 0,0-1 0,0 1 0,-1 0 0,1 0 0,-1 1 0,-2 4 47,-1 0 1,-1 0-1,1 0 1,-1-1-1,0 1 1,-7 5-1,-12 13 381,17-15-206,1-1 0,-8 15 0,11-19-158,1 1 0,0 0 0,0-1 1,1 1-1,-1 0 0,1 0 0,-1 7 0,2-11-83,0 0-1,0 0 1,0-1 0,0 1 0,0 0-1,0 0 1,0-1 0,0 1-1,1 0 1,-1 0 0,0-1 0,1 1-1,-1 0 1,0 0 0,1-1 0,-1 1-1,1-1 1,-1 1 0,1 0-1,-1-1 1,1 1 0,-1-1 0,1 1-1,0-1 1,-1 1 0,1-1-1,0 0 1,-1 1 0,1-1 0,0 0-1,0 0 1,-1 1 0,1-1 0,0 0-1,1 0 1,3 1-6,0-1 0,0 0 0,1 0 1,6-1-1,-10 1 4,12-2 10,0-1 0,0 0 0,0-1-1,21-8 1,-26 8-288,0 0-1,0-1 1,-1 0-1,1 0 0,-1-1 1,-1 0-1,12-12 1,-5-1-524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2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8498,'33'11'3569,"0"9"-2081,1 2-104,3 9-400,-13 3-151,-6 3-209,-5 3-56,-13 8-136,-2 0-96,-9-1-128,-7 1-160,-8-11-808,-1-6-792,-3-2 927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2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8034,'-76'61'4145,"70"-53"-105,-1-8-3063,7 0-481,0-5 112,-1 4-1600,1-1 768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3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10842,'10'13'4185,"-2"3"-3129,-2 2-127,-4-8-1105,4 7 200,-4-12-240</inkml:trace>
  <inkml:trace contextRef="#ctx0" brushRef="#br0" timeOffset="1">410 41 7946,'0'8'3520,"10"8"-1607,-2-5-393,-2-3-696,-1 2-424</inkml:trace>
  <inkml:trace contextRef="#ctx0" brushRef="#br0" timeOffset="2">726 70 10802,'6'-2'4057,"-6"0"-2857,2 2-871,-4 0-225</inkml:trace>
  <inkml:trace contextRef="#ctx0" brushRef="#br0" timeOffset="3">1026 110 11682,'-12'1'4762,"15"7"-2714,-3-8-760,5 7-512,-7-9-712,0 2-104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3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12179,'-2'8'4104,"-3"-1"-4744,0 4 448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4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79 9322,'11'-6'4025,"-11"7"-1993,-8 3-679,15 5-657,-2-2-528,-2-4-176</inkml:trace>
  <inkml:trace contextRef="#ctx0" brushRef="#br0" timeOffset="1">583 0 7146,'24'5'1784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4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8570,'0'-8'2419,"0"8"-2375,0 0 0,0 0 0,0 0 0,0 0 0,0 0 0,0 0 0,0 0-1,0 0 1,0-1 0,1 1 0,-1 0 0,0 0 0,0 0 0,0 0 0,0 0 0,0 0 0,0 0 0,0 0 0,0 0 0,0 0 0,0 0-1,1 0 1,-1 0 0,0 0 0,0 0 0,0 0 0,0 0 0,0 0 0,0 0 0,0 0 0,0 0 0,1 0 0,-1 0 0,0 0-1,0 0 1,0 0 0,0 0 0,0 0 0,14 12 2117,-3 1-1379,0 0 1,0 1-1,-2 1 0,16 29 0,23 69 640,-38-86-1251,5 13-22,-10-24-80,1-1 0,0 1 0,1-1 0,15 24-1,-21-39-58,-1 1-1,0-1 0,1 1 0,-1-1 0,1 1 0,-1-1 0,0 1 1,1-1-1,-1 1 0,1-1 0,-1 0 0,1 1 0,-1-1 1,1 0-1,0 0 0,0 1 0,-1-1-5,1 0 1,-1 0-1,0 0 0,0-1 1,0 1-1,1 0 0,-1 0 1,0 0-1,0 0 0,0-1 1,0 1-1,1 0 0,-1 0 1,0 0-1,0-1 0,0 1 1,0 0-1,0 0 0,0 0 0,0-1 1,0 1-1,0 0 0,0 0 1,0-1-1,0 1 0,0 0 1,0 0-1,0-1 0,-1-24 166,0 22-150,-9-57 172,5 35-156,1-1 1,1 0-1,1-26 0,2 44-36,0 0 0,1 1 0,0-1 0,1 1 0,0-1 0,0 1 0,0 0 0,1-1 0,0 1 0,0 1 0,1-1-1,0 0 1,0 1 0,10-11 0,-8 11-3,1-1-1,0 1 0,1 1 1,-1 0-1,1 0 0,0 0 0,0 1 1,1 0-1,15-5 0,-11 5 3,0 1 0,1 0 0,-1 1 0,1 1 0,0 0 0,15 1 0,-28 0-1,3 0-186,0 0 0,0 1 0,-1-1 0,1 1 0,0-1-1,0 1 1,0 0 0,-1 0 0,1 1 0,-1-1-1,1 1 1,-1 0 0,1 0 0,5 4 0,7 11-807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5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8658,'-1'0'3673,"-1"0"-1825,0 0-40,-11 23-295,-9 43-321,24-36-592,-2 2-144,0-7-88,4-5-72,1-2-112,2-5-40,-4-5-64,-3-6-24,0-6-128,0 3-232,0-1-464,0 1-496,0-1 752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 10146,'0'9'4257,"-2"1"-2377,-11 3-111,-9 1-465,1-1-448,-16 2-920,3-9-416,5-3 272,8-8-48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29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0 15627,'5'13'5938,"-8"-3"-4410,-10 0-160,-2 17-400,-12 2-343,-5 0-1234,-8-3 1074,-1-4-537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26 110 10042,'-20'-23'2277,"15"16"-1096,7 8 761,2 4-1580,-1-1 0,1 1 0,-1 0 0,0 0 1,0 1-1,-1-1 0,0 1 0,3 7 0,0 7 92,4 22 1,-5-18-328,-1 0 0,-1 1 0,-2 25 0,0-50-113,0 1 0,0-1 0,0 1 0,0-1 0,0 1 0,0 0 0,0-1 0,0 1 0,0-1 0,0 1 0,-1 0 0,1-1 1,0 1-1,0-1 0,0 1 0,-1-1 0,1 1 0,0-1 0,-1 1 0,1-1 0,-1 1 0,1-1 0,0 0 0,-1 1 0,1-1 1,-2 1-1,2-1 0,0 0 0,0 0 0,-1 0 0,1-1 0,0 1 0,0 0 0,-1 0 0,1 0 0,0 0 0,0-1 0,0 1 0,-1 0 0,1 0 0,0 0 0,0-1 0,0 1 0,0 0 0,-1 0 0,1 0 0,0-1 0,0 1 0,0 0 0,0-1 0,-3-15 263,2-5-268,1 0 0,1 0 0,5-30 0,-4 37-9,1 1 0,0 0-1,1-1 1,0 1 0,1 1-1,1-1 1,0 1 0,15-22 0,-18 28 1,2 1 1,-1-1-1,1 1 1,0 1-1,0-1 1,0 1-1,0 0 1,1 0 0,0 0-1,9-4 1,-12 7-69,-1 0 1,1 0-1,-1 0 1,1 1-1,-1-1 1,1 1-1,-1 0 1,1 0-1,-1-1 1,1 2-1,0-1 1,-1 0-1,1 0 1,-1 1-1,1 0 1,-1-1-1,1 1 1,-1 0-1,1 0 1,-1 0-1,0 1 1,0-1-1,0 1 1,1-1-1,-1 1 1,-1-1-1,1 1 1,0 0-1,3 4 1,14 21-569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8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8826,'2'1'495,"0"1"-1,0-1 1,0 1 0,0-1 0,0 0-1,0 0 1,1 0 0,-1 0-1,0 0 1,0 0 0,1 0 0,-1-1-1,3 1 1,4 0 408,0-1-1,12-1 0,-13 1-806,-1 0-1,0 0 1,1 0-1,7 2 1,-13-1-64,0-1 1,0 1-1,0 0 1,0-1-1,0 1 1,0 0-1,0 0 1,-1 1-1,1-1 1,0 0 0,-1 0-1,1 1 1,-1-1-1,1 1 1,-1-1-1,0 1 1,1 0-1,0 3 1,-1-3-3,0 1 0,0 0 0,0-1 0,-1 1 0,1 0 1,-1-1-1,0 1 0,0 0 0,0-1 0,0 1 0,0 0 0,-1-1 0,1 1 1,-1 0-1,0-1 0,0 1 0,1 0 0,-3 2 0,-1 3 114,0 1 0,-1-1 0,-10 14 0,11-17-57,-1-1-1,1 0 0,-1 1 1,1-1-1,-1-1 1,-1 1-1,1-1 1,0 0-1,-8 3 1,3-2 215,0 0 0,-1 0 0,0-2 0,-14 3 0,19-3 69,11-2-192,15-1-66,82-19-116,-64 12 147,-9 3 1375,10 4-738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8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76 200 8786,'1'6'3697,"4"-1"-1665,0-2-784,-5-3 73,0 0-289,0 0-328,-3 20-760,-5 1-224,-29 43-448,14-40-512,7-13 807</inkml:trace>
  <inkml:trace contextRef="#ctx0" brushRef="#br0" timeOffset="1">389 31 10602,'9'22'4327,"-5"-13"-3687,-1 0 1,0 0 0,3 12 0,8 110 1338,-13-123-1966,-1-3 11,1 2 6,-1 0 1,0 13-1,0-20-13,0 1 0,0 0 0,0 0 0,0 0 0,-1 0 0,1 0 0,0 0 0,0-1 1,-1 1-1,1 0 0,0 0 0,-1 0 0,1-1 0,-1 1 0,1 0 0,-1-1 0,1 1 0,-1 0 0,1-1 0,-1 1 0,0 0 1,1-1-1,-1 1 0,0-1 0,0 0 0,1 1 0,-1-1 0,0 1 0,0-1 0,-1 0 0,2 0 7,-1 0 1,0 0-1,1 0 0,-1 0 0,0 0 0,1 0 0,-1-1 0,0 1 1,1 0-1,-1 0 0,1-1 0,-1 1 0,0-1 0,1 1 0,-1 0 0,1-1 1,-1 1-1,1-1 0,-1 1 0,1-1 0,0 1 0,-1-1 0,1 0 1,-1 1-1,1-1 0,0 1 0,0-1 0,-1 0 0,1 1 0,0-1 1,0-1-1,-3-21 35,0-41-61,2 53 0,0 0 1,1 0-1,1-1 0,2-16 1,-2 22-2,0 1 1,1-1 0,-1 1-1,1-1 1,1 1-1,-1 0 1,1 0-1,0 0 1,0 0 0,6-7-1,0 2-19,18-16 0,-23 23 16,-1 1 0,0-1 0,1 1 0,0 0 0,-1 0 0,1 0 0,0 1 1,0-1-1,0 1 0,6-2 0,-2 3-235,0 0 1,0 0 0,0 0 0,0 1-1,0 0 1,0 1 0,0 0-1,-1 0 1,12 4 0,11 8-559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 8426,'-4'0'3436,"6"-1"-61,0 0-2394,-1 1 47,-1 0-165,0 0-335,2 1-282,-1-1-223,0 1 1,0-1 0,0 1-1,0 0 1,0-1 0,1 1-1,-1 0 1,0 0 0,-1 0-1,1 0 1,0 0 0,0 0-1,0 0 1,0 0 0,-1 0-1,1 0 1,0 2 0,0 1 31,0 0-1,0 0 1,0 0 0,-1 0 0,0 0 0,1 0 0,-2 6 0,-5 39 317,6-45-312,-1-1 0,0 0 0,0 1 0,-1-1 0,1 0 0,-1 0 0,-2 4 0,3-6-14,0 1 1,0-1-1,0 1 1,1-1 0,-1 1-1,0 0 1,1-1 0,-1 1-1,1 0 1,0-1 0,-1 1-1,1 2 1,5-3 30,20 7 35,29 15-1,-47-21-64,-1 1 0,0 1 0,-1-1 0,1 1 0,-1 0 0,6 5 0,-9-7-20,0 0-1,-1 0 1,1 0-1,-1 0 1,1 0-1,-1 0 1,0 0-1,1 1 1,-1-1-1,0 1 1,-1-1-1,1 0 1,0 1-1,-1 0 1,1 3-1,-1-4-9,0-1-1,-1 1 0,1 0 1,0 0-1,-1 0 0,1-1 1,-1 1-1,0 0 1,1-1-1,-1 1 0,0-1 1,0 1-1,0-1 0,0 1 1,0-1-1,-1 0 0,1 1 1,0-1-1,-1 0 0,1 0 1,-1 0-1,1 0 0,-1 0 1,1 0-1,-3 1 0,-5 1-66,0 1 0,0-1-1,-14 3 1,21-5 6,-20 3-998,1 0-1,-34 0 0,7-3-256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9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39 6785,'2'-18'3201,"-2"7"-1200,0 1-41,-5 12-400,-1 6-319,-7 14-537,2 9-144,-1 12-200,3 7-96,9 2-128,3-6-48,13-9-64,5-4-24,6-14 0,2-8-192,3-16-1032,4-12-825,2-14 1185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3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0 7802,'6'13'3608,"-7"26"-1015,-1 9-785,-3 5-479,2 3-289,6-4-688,7-7-208,6-11-104,5-8-24,-2-18-24,2-8-280,-5-18-1288,0-8-881,-1-9 1393</inkml:trace>
  <inkml:trace contextRef="#ctx0" brushRef="#br0" timeOffset="1">1 89 9314,'0'3'4009,"8"3"-1985,8 3-383,13-1-465,6-2-384,14 2-608,-4-3-48,-2-2-1184,1 2 1704,-3 6-744</inkml:trace>
  <inkml:trace contextRef="#ctx0" brushRef="#br0" timeOffset="2">379 0 8994,'-10'2'4137,"18"16"-1185,10 4-1423,-8 7-553,-4 8-128,-7 13-448,-9 6-224,-6 7-208,0-3-88,1-4-304,-1-13-400,-3-20-1264,8-12 1351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4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5 8026,'-26'-5'3112,"18"21"-1631,-1 7-529,-8 6-248,13 5 48,-3 3-416,7 3-216,16 5-88,0-6-24,5-6-64,5-7-384,-2-18-928,12-3 912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40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8842,'-15'3'3825,"2"31"-1425,-1 5-1144,1 11-439,3-2-105,13-1-496,9-4-152,9-3-64,4-8-16,3-11-48,-1-3-168,2-18-1088,-3-5 927</inkml:trace>
  <inkml:trace contextRef="#ctx0" brushRef="#br0" timeOffset="1">1 147 10170,'8'1'4161,"5"4"-2553,9 0-711,6 0 31,5-2-480,11 0-240,-1-1-1392,-4 2 896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41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9994,'47'-36'4201,"-34"44"-2097,6 9-815,0 3 79,6 11-392,-8 3-320,-4 9-392,-3 4-39,-13 1-73,-9-1-8,-5-10-456,-8-10-425,0-11 465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41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35 10170,'13'-34'3961,"-16"45"-2601,-2 8-103,-3 12-233,-2 1-336,4 10-560,3 1-72,4-1-24,6-2-232,2-11-928,7-8-497,7-19 873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0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1 198 7082,'1'12'2290,"0"-8"-917,0 1 0,-1-1-1,4 9 1,-4-12-1211,1 0 1,-1 0-1,1 0 1,-1 0-1,1-1 1,-1 1-1,1 0 1,0 0-1,0 0 1,-1 0-1,1-1 0,0 1 1,0 0-1,0-1 1,0 1-1,-1-1 1,1 1-1,0-1 1,0 1-1,0-1 1,2 1-1,4 0-36,0-1 0,-1 1 0,1-1 0,0 0-1,0-1 1,-1 0 0,1 0 0,0 0 0,-1-1 0,1 0-1,-1 0 1,1-1 0,-1 0 0,0 0 0,0 0-1,0-1 1,-1 1 0,1-2 0,7-6 0,-4 0-100,1-1-1,-2-1 1,0 1 0,0-1 0,8-20 0,-14 28-16,0 0 1,0 0 0,0 0 0,-1 0 0,0 0 0,0 0 0,1-7 0,-2 10 8,0 0 1,0-1-1,-1 1 1,1 0-1,-1 0 1,1-1-1,-1 1 1,0 0-1,1 0 1,-1 0-1,0 0 1,0 0-1,-1 0 1,1 0-1,0 0 0,-1 0 1,1 0-1,-4-2 1,2 1 57,0 1 1,0 0-1,0-1 0,0 1 1,0 0-1,0 0 0,-1 1 0,1-1 1,-1 1-1,1 0 0,-1 0 1,0 0-1,1 0 0,-1 1 1,-5-1-1,5 1-27,1 1 1,-1-1-1,1 1 1,-1 0-1,1 0 1,0 0-1,0 0 1,-1 1-1,1-1 1,0 1-1,0 0 1,0 0-1,1 0 1,-1 0-1,0 1 1,-4 4-1,4-2-35,-1-1 0,1 1 0,0 0 0,0 0 0,1 1 0,0-1 0,-1 1 0,2-1 0,-1 1 0,1 0 0,0-1 0,0 1 0,0 0 0,1 0 0,0 7 0,1 6 1,1-1-1,1 0 1,8 29 0,-10-41-13,2 1 1,-1-1-1,1-1 0,-1 1 1,1 0-1,1-1 0,-1 1 1,5 4-1,-5-6-11,0-1-1,0 0 1,1 0 0,-1-1-1,0 1 1,1 0-1,0-1 1,-1 0 0,1 0-1,0 0 1,0-1-1,8 3 1,-4-2-263,1-1 1,0 0-1,-1-1 0,1 0 1,0 0-1,12-2 0,50-14-3714,-47 9 2354,26-3-84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41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10338,'0'11'3697,"0"13"-2753,5 5-128,-7 15 33,-3-1-153,5 7-488,2-3-96,1-10-72,3-2 0,7-14-536,-3-8-849,11-13 889</inkml:trace>
  <inkml:trace contextRef="#ctx0" brushRef="#br0" timeOffset="1">0 122 7466,'2'5'3896,"0"-2"-79,6 5-2937,1 0-119,11-1-265,4-2-176,6-5-1096,-1 0-961,2 0 1121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42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9098,'10'-25'4169,"6"44"-2065,-5 10-687,5 3-129,-1 3-544,-14 2-208,11 5-192,-12 0-56,0-2-128,-4-3-240,-4-11-1120,-3-3 1400,5-9-512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5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58 3161,'-22'-23'992,"-8"-10"3077,25 32-495,5 1-3411,-1 0 0,1 0 1,0 0-1,0 0 0,0 0 1,0 0-1,0 0 0,0 0 0,0 0 1,-1 0-1,1 0 0,0 0 1,0 0-1,0 0 0,0 0 0,0 0 1,0 0-1,0 0 0,0 1 1,0-1-1,-1 0 0,1 0 0,0 0 1,0 0-1,0 0 0,0 0 0,0 0 1,0 0-1,0 0 0,0 0 1,0 1-1,0-1 0,0 0 0,0 0 1,0 0-1,0 0 0,0 0 1,0 0-1,0 0 0,0 0 0,0 1 1,0-1-1,0 0 0,0 0 1,0 0-1,0 0 0,0 0 0,0 0 1,0 0-1,0 1 0,0-1 1,0 0-1,0 0 0,0 0 0,32 62 1116,8 21-474,-28-54-508,1-1 1,28 41 0,-35-60-238,1 1 0,0-1 0,1-1 1,0 0-1,0 0 0,1 0 1,0-1-1,0-1 0,0 1 1,16 6-1,-23-12-33,0 0 1,1 0-1,-1 0 1,1 0-1,-1 0 1,1-1-1,0 1 1,-1-1-1,1 1 1,-1-1-1,1 0 1,3-1-1,-4 1-10,0-1 0,0 0 0,-1 1-1,1-1 1,0 0 0,-1 0 0,1 0 0,-1 0-1,1 0 1,-1-1 0,0 1 0,1 0-1,-1-1 1,0 1 0,0-1 0,0 1-1,0-1 1,2-3 0,7-19 42,0 0-1,-2-1 1,0 0-1,3-28 1,9-26 0,-17 67-54,0 1 5,1 0 0,0 0-1,9-17 1,-19 37-1226,-7 18 0,7-8 421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58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 8874,'-20'-2'1465,"-14"0"3559,34 2-4933,-1 0-1,1 0 0,0 0 0,0 0 1,0 0-1,0 0 0,-1 0 0,1 0 1,0 0-1,0 1 0,0-1 1,0 0-1,0 0 0,-1 0 0,1 0 1,0 0-1,0 1 0,0-1 0,0 0 1,0 0-1,0 0 0,0 1 1,0-1-1,0 0 0,0 0 0,0 0 1,0 0-1,0 1 0,0-1 0,0 0 1,0 0-1,0 0 0,0 1 1,0-1-1,0 0 0,0 0 0,0 0 1,0 0-1,0 1 0,0-1 0,0 0 1,1 2 1376,0 3-316,33 93 593,-30-85-1489,-1 0-1,-1 0 1,2 19-1,-3-24-154,0 1-1,0-1 0,0 0 0,1 0 0,6 14 1,-7-16-47,1-1 65,-1-8-2712,-1-3 1747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6:59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8634,'64'29'3889,"-56"-25"-1657,-8-3-103,-3 2-241,3-3-232,-1 0-463,-1 0-161,-1 8-352,-8 10-192,3-2-272,-54 42-72,41-53-480,-1-3-528,7-6 552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00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69 10002,'-25'-63'3692,"24"60"-552,5 8-2052,6 13-141,-4-5-423,11 25 979,30 46-1,-40-74-1288,0 1-1,1-1 1,0-1 0,0 0-1,1 0 1,1 0 0,-1-1-1,21 13 1,-29-21-191,0 1 0,0-1 0,0 0 0,0 1 0,0-1 0,0 0 0,0 0 1,0 1-1,0-1 0,0 0 0,0 0 0,0 0 0,0 0 0,0 0 0,0 0 0,0-1 0,0 1 0,0 0 0,2-1 0,-1 0 5,0 0 1,1-1-1,-1 1 1,0-1-1,0 1 0,0-1 1,3-3-1,0-2 16,1 1 0,-1-1 0,7-14 0,-3 1-15,0-1-1,7-26 0,2-7-237,3 2-1698,-21 52 1816,0-1 1,1 1-1,-1-1 0,0 1 0,1-1 0,-1 1 0,0-1 1,1 1-1,-1-1 0,1 1 0,-1 0 0,0-1 1,1 1-1,-1 0 0,1-1 0,-1 1 0,1 0 0,0-1 1,6 3-943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00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10698,'0'0'3962,"0"0"-1712,0 0-785,3 0-269,13 3-539,1 1 1,25 9 0,-29-9-476,-2-1 44,-1 1 1,1 0-1,18 10 0,-27-13-188,0 0 0,0 1-1,0-1 1,-1 1 0,1-1 0,0 1-1,-1 0 1,1 0 0,-1-1-1,1 1 1,-1 0 0,0 0-1,0 1 1,0-1 0,0 0 0,0 0-1,0 0 1,-1 1 0,1-1-1,-1 0 1,1 1 0,-1 2-1,0 0-4,0-1 0,-1 0 0,1 0-1,-1 0 1,0 0 0,0 1 0,0-1-1,0-1 1,-1 1 0,0 0 0,0 0-1,0 0 1,0-1 0,0 1 0,-1-1-1,1 0 1,-1 0 0,0 0 0,0 0-1,0 0 1,-1 0 0,1-1 0,-1 0-1,-5 4 1,-30 8 177,26-9-49,12-5-145,1 0-1,0 0 0,-1 0 0,1 0 0,0 0 0,-1 0 1,1 0-1,0 0 0,-1 0 0,1 1 0,0-1 1,-1 0-1,1 0 0,0 0 0,-1 0 0,1 1 0,0-1 1,0 0-1,-1 0 0,1 1 0,0-1 0,0 0 1,0 0-1,-1 1 0,1-1 0,0 0 0,0 1 0,0-1 1,0 0-1,0 1 0,0-1 0,-1 0 0,1 1 1,0-1-1,0 0 0,0 1 0,0-1 0,0 0 0,0 1 1,1-1-1,7 0 17,59 4-9,-6 0-446,-34-4-273,3-4 294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0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11899,'24'14'5297,"-38"-9"-1432,12 1-2617,-1 7-472,-2-2-8,-1 4-600,-6-2-664,0-8-2097,0-5 1753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20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40 6257,'1'-3'801,"-1"1"151,1-1-1,0 1 1,-1 0 0,1-1 0,0-3 0,-1 5-677,0 0 0,0 1 1,0-1-1,0 0 0,-1 1 1,1-1-1,0 1 0,0-1 1,0 0-1,-1 1 1,1-1-1,0 1 0,-1-1 1,1 1-1,0-1 0,-1 1 1,1-1-1,0 1 0,-1-1 1,1 1-1,-1-1 0,1 1 1,-1 0-1,1-1 0,-1 1 1,0 0-1,1 0 1,-1-1-1,1 1 0,-2 0 1,-1-1-191,0 0 0,-1 0 0,1 1 1,-1 0-1,0-1 0,1 1 0,-1 0 1,1 1-1,-1-1 0,1 1 0,-1 0 1,-5 1-1,3 0-56,0 0 0,1 0 1,-1 0-1,1 0 0,-1 1 1,1 0-1,0 0 1,0 1-1,0-1 0,1 1 1,-1 0-1,1 0 0,0 1 1,0-1-1,0 1 0,1 0 1,-4 6-1,-1 5 10,1 0 1,1 1-1,0 0 0,2 0 0,-6 35 1,8-41-32,1 0 0,1 0 1,0 0-1,1 0 1,-1 0-1,2 0 0,0 0 1,0 0-1,1 0 1,8 17-1,-8-22-6,0-1 0,0 1 0,1-1 0,-1 0 0,2 0-1,-1-1 1,0 1 0,1-1 0,0 0 0,0 0 0,0-1 0,0 1 0,0-1 0,1 0 0,0-1 0,0 1 0,-1-1 0,1 0-1,0-1 1,1 1 0,6 0 0,-1-1-1,0 0-1,0-1 1,-1-1-1,1 1 1,0-2-1,0 0 1,-1 0-1,1-1 1,-1 0-1,16-7 1,-15 4 1,-1 0 1,1-1-1,-1 0 0,0-1 1,-1 0-1,0 0 0,0-2 1,0 1-1,-2-1 1,15-19-1,-18 22 5,-1-1 1,1 1 0,-1-1-1,-1 0 1,1-1-1,-1 1 1,-1-1-1,1 1 1,-2-1 0,1 0-1,-1 0 1,0 0-1,-1 0 1,0 0 0,-1 0-1,-2-15 1,2 20 0,-1-1 0,0 0 1,0 0-1,0 1 0,-1-1 0,1 1 1,-1 0-1,0 0 0,0 0 1,0 0-1,-1 0 0,0 0 0,1 1 1,-1 0-1,-1 0 0,1 0 0,-5-2 1,0 0 4,0 0 0,0 1 0,-1 1 0,0 0 0,1 0 0,-1 0 0,-12 0 0,14 2-75,0 1 0,1 0 0,-1 1 0,0 0 0,0 0 0,1 0 0,-1 1 0,1 0 0,-1 1 0,1-1 0,0 2 0,0-1-1,0 1 1,1 0 0,-1 0 0,1 1 0,0 0 0,0 0 0,0 0 0,-6 8 0,7-4-1598,6-1 678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2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0 7266,'-51'51'4243,"-34"38"-367,71-72-3488,-5 4 268,2 1-1,-25 42 1,34-47-455,1 1 1,0 0-1,1 0 0,-4 24 1,4-9 83,-3 55 0,8-59-175,2 1 0,0 0-1,2-1 1,2 0-1,0 1 1,2-2 0,13 37-1,-12-45-76,0-1 1,1 0-1,1-1 0,1 0 0,1 0 0,0-1 1,1-1-1,1 0 0,0-1 0,1 0 0,19 13 0,-23-20-31,0-1 0,1 0 0,0-1 0,0 0 0,1-1 0,-1-1 0,1 0 0,0 0 0,0-1 0,1-1 0,-1 0 0,1-1 0,-1-1 0,1 0 0,-1 0 0,0-2 0,16-2 0,-8-1 2,0 0 0,-1-1 0,0-1 0,0-1 0,-1-1 0,0-1 0,-1 0 0,0-2 0,0 0 0,-1-1 0,-1 0-1,0-1 1,-1-1 0,-1-1 0,0 0 0,13-20 0,-16 18 5,-1-1 0,-1 1 0,-1-1 0,-1-1 0,9-31 0,-11 25 6,0 0 0,-2 0 0,0 0-1,-2-27 1,-3 24 13,0 1 0,-2-1 1,-9-35-1,8 43-1,-2 1 1,0 0 0,-2 0-1,0 1 1,-14-23 0,11 25-1,0 1 1,-2 0 0,1 0-1,-2 1 1,-23-18 0,15 15-8,0 2 1,-2 1 0,-34-17 0,43 24-21,-1 2 0,1-1-1,-1 2 1,0 0-1,0 1 1,-28-2 0,37 5-4,0 1 1,0 0 0,-1 0 0,1 1-1,0 1 1,0-1 0,0 1-1,0 0 1,0 1 0,0 0-1,0 0 1,1 1 0,-1 0-1,1 0 1,0 1 0,-6 5 0,7-5-29,0 1 0,0-1 0,0 1 0,1 1 0,-8 12 0,6-5 2,0 0 1,-7 25 0,14-38 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3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70 271 5625,'-39'9'2447,"38"-9"-2265,0 1-1,0-1 0,0 0 0,0 0 1,0 1-1,0-1 0,0 0 0,-1 0 1,1 0-1,0 0 0,0-1 0,0 1 1,0 0-1,0 0 0,0-1 0,0 1 1,0 0-1,1-1 0,-1 1 0,-2-2 1,3 2 32,0 0 1,0 0 0,-1 0-1,1-1 1,0 1 0,-1 0-1,1 0 1,0 0-1,-1 0 1,1-1 0,-1 1-1,1 0 1,0 0 0,-1 0-1,1 0 1,0 0 0,-1 0-1,1 0 1,-1 0-1,10-2-166,0-1 0,-1 0-1,1-1 1,-1 1 0,0-2-1,0 1 1,0-1 0,9-7-1,-13 8-17,6-3 45,0-1-1,0-1 0,-1 1 1,13-17-1,-7 4 159,12-22 1,-25 38-121,1 0 0,-1 0 0,0-1 0,0 1 0,-1-1 0,1 1 0,-1-1 0,-1 1 0,1-12 0,-1 15-31,0 0 0,0-1 1,-1 1-1,1 0 1,0 0-1,-1 0 0,0-1 1,0 1-1,0 0 1,0 0-1,0 0 0,-1-2 1,1 3-21,0 0 0,-1 0 1,1 0-1,0 0 0,0 0 1,-1 0-1,1 0 0,-1 0 1,1 0-1,-1 1 0,1-1 1,-1 1-1,1-1 0,-1 1 1,1-1-1,-1 1 0,0 0 0,-2 0 1,1 0 17,-1 0 0,0 1-1,1 0 1,-1-1 0,1 1 0,-1 1 0,1-1 0,-1 0 0,1 1 0,0 0-1,0 0 1,0 0 0,0 0 0,-4 3 0,2 0 19,0 0 1,0 0-1,1 0 0,0 0 1,0 0-1,-7 13 1,7-9-17,0 0 1,1 0 0,1 1-1,-1-1 1,1 1 0,1 0 0,0 0-1,0-1 1,1 15 0,1-13-5,0-1 0,1 1 1,0 0-1,0-1 0,1 1 1,0-1-1,1 0 0,6 13 1,-6-17-46,0 0 1,1-1 0,-1 1 0,1-1 0,0 0 0,0 0 0,1 0 0,-1-1 0,1 0 0,10 6 0,-6-5-65,-1-1 0,1 1 0,0-2 0,0 0 0,0 0 0,16 2 0,10-4-2625,-15-1 1649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0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240 119 4033,'0'-6'982,"-1"0"1,1 0 0,-1-1-1,0 1 1,0 0-1,-4-9 1,3 11-492,1 0 1,-1 1 0,0-1 0,-1 1-1,1-1 1,-1 1 0,1 0-1,-1 0 1,0 0 0,-7-5-1,6 5-269,0 0 0,0 0-1,0 1 1,-1 0 0,1-1-1,-1 2 1,0-1-1,0 1 1,1-1 0,-1 1-1,0 1 1,0-1-1,0 1 1,0 0 0,0 0-1,0 0 1,0 0-1,0 1 1,0 0 0,0 0-1,0 1 1,1-1 0,-1 1-1,1 0 1,-1 0-1,1 1 1,-1-1 0,-3 4-1,2-1-171,1-1-1,0 1 0,1 0 1,-1 0-1,1 0 0,0 1 1,1 0-1,-1-1 0,1 1 1,-3 9-1,4-11-32,0 1 0,1 0 1,-1 0-1,1 1 0,0-1 0,1 0 0,-1 0 0,1 0 0,0 1 1,1-1-1,-1 0 0,1 0 0,2 9 0,-3-13-15,1 1 1,0-1-1,-1 1 1,1-1-1,0 0 0,0 1 1,0-1-1,0 0 0,0 0 1,0 1-1,0-1 1,0 0-1,1 0 0,-1 0 1,0-1-1,1 1 1,-1 0-1,0 0 0,1-1 1,-1 1-1,1-1 0,-1 1 1,1-1-1,0 0 1,-1 1-1,1-1 0,-1 0 1,1 0-1,-1 0 0,1 0 1,0 0-1,2-1 1,5-1-5,-1 0 0,0-1 0,0 1 0,13-7 0,3-1 1,-13 6 6,0-1 1,13-8-1,-21 12 1,-1-1 7,1 0 1,0 0-1,0 1 1,0-1 0,0 1-1,0 0 1,0-1-1,0 2 1,5-2-1,-7 2 133,-1 0 75,0 2-144,0 0 0,0 0 0,1 0 0,-1 0 0,1 0 0,1 4 0,0-1-100,-2-4-19,0-1 0,0 0 0,1 1 0,-1-1 0,0 0 0,0 0 0,0 1 0,0-1 0,1 0 0,-1 0 0,0 1 0,0-1 0,1 0 0,-1 0-1,0 0 1,0 1 0,1-1 0,-1 0 0,0 0 0,1 0 0,-1 0 0,0 0 0,1 0 0,-1 1 0,1-1 0,4 1-661,-3 0 504,3 1-222,0 0-1,0-1 0,8 2 0,50 3-745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23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26 5145,'-5'-6'7651,"3"3"-6385,1 1 0,-1 0 0,1 0 0,-1-1 0,0 1 1,-2-2-1,3 4-1189,1 0 0,0 0 0,0 0 0,-1 0 0,1 0 1,0-1-1,0 1 0,-1 0 0,1 0 0,0 0 0,-1 0 0,1 0 1,0 0-1,-1 0 0,1 0 0,0 0 0,0 0 0,-1 0 1,1 0-1,0 0 0,-1 0 0,1 0 0,0 0 0,-1 1 0,0-1-35,1 1 0,-1-1 0,1 1 0,-1 0 1,1-1-1,-1 1 0,1 0 0,-1-1 0,1 1 0,0 0 0,-1 0 0,1-1 0,0 3 0,-3 5 79,-7 27 145,0-10-139,5-16-69,1 1 0,0 1 0,0-1 0,1 0 0,1 1 0,-1 0 0,2-1 0,-1 15 0,2 3 101,1 1-1,5 30 1,-4-50-142,0-1 0,0 1 0,0 0 0,1-1 0,1 0 0,-1 0 0,1 0 0,1 0 0,-1-1 0,12 15 0,-7-15 86,-8-7-176,-1 0 1,0 0-1,0 0 0,0 1 0,0-1 0,0 0 1,1 0-1,-1 0 0,0 0 0,0 0 0,0 0 1,0 0-1,1 0 0,-1 0 0,0 0 0,0 0 1,0 0-1,0 0 0,1 0 0,-1 0 0,0 0 1,0 0-1,0 0 0,1 0 0,-1 0 0,0 0 1,0 0-1,0 0 0,0 0 0,1 0 0,-1 0 1,0 0-1,0 0 0,0 0 0,0-1 0,1 1 1,-1 0-1,0 0 0,0 0 0,0 0 0,0 0 1,0-1-1,0 1 0,0 0 0,1 0 0,-1 0 1,0 0-1,0-1 0,0 1 0,0 0 0,0 0 1,0 0-1,0 0 0,0-1 0,0 1 0,0 0 1,0 0-1,0 0 0,0-1 0,0 1 0,0 0 1,0-2-1325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23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1 8778,'-4'0'429,"1"0"-1,0 0 1,0 1 0,-1-1 0,1 1-1,0 0 1,0 0 0,0 0 0,0 0 0,0 0-1,0 1 1,0 0 0,-5 3 0,-2 3 426,0 1 1,-11 12 0,12-11-382,-16 15 761,-27 39 0,41-49-1093,1 0 1,1 1-1,1 0 1,-10 25-1,10-17-53,1 0 0,2 0 0,0 1 0,-2 40 0,6-22 89,9 80 1,-4-94-91,1-1 0,14 46 0,-13-55-47,2-1 0,0 0 0,1 0-1,18 28 1,-18-33-33,0-2-1,1 1 1,0-1-1,0-1 1,1 0-1,1 0 1,0-1 0,0 0-1,1-1 1,0-1-1,0 0 1,1-1-1,-1 0 1,1-1-1,1-1 1,-1 0 0,28 3-1,-22-5-8,-1-2 0,1 0 1,0-1-1,-1-1 0,1-1 0,-1-1 0,0-1 0,0 0 0,0-1 1,0-1-1,28-16 0,-26 11-3,-1-1 0,0-1 0,-1 0 0,0-2 0,-1 0 0,-1-1 0,-1-1 0,0-1 0,14-23-1,-15 20 9,-1-2-1,-2 0 0,0 0 1,15-49-1,-22 57 6,-1 0 0,-1 0 0,0-1-1,-2 1 1,0-1 0,0 1 0,-2-1 0,0 1 0,-4-21 0,0 17 8,0 1 0,-1 0 0,-2 0 0,0 0 0,0 1 0,-2 1 0,-23-33 0,16 28 14,-1 2-1,0 0 1,-2 1 0,0 1-1,-30-21 1,34 29 61,-1 0 0,0 2 0,0 0 0,-1 0-1,0 2 1,0 0 0,0 1 0,-1 1 0,0 1 0,1 1 0,-1 0 0,-34 2 0,45 0-75,0 1-1,0-1 1,1 2 0,-1-1-1,0 1 1,-9 4 0,13-4-42,0 0 0,0 0 0,0 1-1,0-1 1,0 1 0,1 0 0,-1 1 0,1-1 0,0 0 0,0 1 0,-4 5 0,1 0 247,0 1 0,0 0 1,1 0-1,0 0 0,-3 11 0,-3 16 439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98 6121,'19'3'1598,"20"-1"0,-38-2-1467,0 0 0,0 0 1,-1 0-1,1-1 1,0 1-1,0 0 0,-1 0 1,1-1-1,0 1 0,0 0 1,-1-1-1,1 1 1,0-1-1,-1 1 0,1 0 1,-1-1-1,1 0 0,-1 1 1,1-1-1,-1 1 1,1-1-1,-1 0 0,1 1 1,-1-1-1,0 0 0,1 0 1,-1 1-1,0-1 1,0 0-1,1 0 0,-1 0 1,2-5 867,-1 5-810,-1-1 0,1 1 0,0 0 0,-1-1 0,1 1 0,-1 0 0,0-1 0,1 1 0,-1-1-1,0 1 1,0 0 0,0-1 0,0 1 0,0-1 0,0 1 0,0-1 0,0 1 0,-1 0-1,1-1 1,-1-2 0,-1 2 25,1-1-1,-1 1 1,0-1 0,0 1-1,0 0 1,0 0-1,0 0 1,-1 0 0,-1-2-1,1 1-43,0 1 0,-1-1 0,1 1 0,0 0 1,-1 0-1,1 0 0,-1 1 0,0-1 0,1 1 0,-1 0 0,0 0 0,0 0 0,0 1 1,0-1-1,0 1 0,0 0 0,0 0 0,0 0 0,-4 1 0,0 1-134,1 1 0,-1 0 0,0 0 0,1 0 0,0 1 1,0 0-1,0 0 0,1 1 0,-1 0 0,1 0 0,0 1 0,0-1 0,1 1 0,0 1 0,0-1 0,0 1 0,1-1 0,0 1 0,0 1 1,1-1-1,-1 0 0,2 1 0,-3 9 0,3-9-41,0 0-1,0 0 1,1 1 0,0-1 0,1 0 0,0 0 0,0 0-1,1 1 1,0-1 0,0 0 0,1 0 0,0 0 0,1 0-1,0 0 1,0-1 0,0 1 0,1-1 0,0 0 0,0 0-1,1 0 1,0-1 0,11 12 0,-8-11 3,-1-2 0,1 1-1,0-1 1,1 0 0,-1 0 0,1-1 0,0-1 0,0 1-1,0-1 1,10 2 0,0-2-378,-1 0 0,1-2 1,0 1-1,23-3 0,-28 0-544,19-4 1,16-8-243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2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9714,'-3'13'4689,"2"0"-1912,1 6-705,-2 3-39,2 4-729,0 3-384,0-3-488,3 0-136,2-6-216,2-8 8,-3-6-896,1 1-152,5 5 528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2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65 8026,'3'0'511,"0"-1"-1,0 0 1,0 0 0,0 0 0,0-1 0,0 1 0,0-1-1,-1 0 1,1 1 0,0-1 0,-1 0 0,0 0 0,1-1-1,-1 1 1,0 0 0,0-1 0,0 0 0,-1 1 0,1-1-1,1-4 1,-3 7-411,1 0 0,-1-1 0,0 1-1,0-1 1,0 1 0,0 0 0,1-1-1,-1 1 1,0-1 0,0 1 0,0 0-1,0-1 1,0 1 0,0-1 0,0 1-1,0-1 1,0 1 0,0 0 0,-1-1-1,1 1 1,0-1 0,0 1 0,0 0-1,0-1 1,-1 1 0,1-1 0,0 1-1,-1-1 14,0 0-1,0 1 0,0-1 1,0 1-1,1-1 1,-1 1-1,0-1 1,0 1-1,0-1 0,0 1 1,-2-1-1,-3 0 202,-1 0-1,-13 0 1,18 1-213,-13 0 76,0 0 0,0 1-1,1 1 1,-22 4 0,31-5-163,0 1-1,0-1 1,0 1 0,0 0 0,1 0 0,-1 1 0,1-1 0,-1 1 0,1 0 0,0 0 0,0 1 0,0-1 0,1 1 0,-1 0 0,1-1-1,-5 10 1,3-4-6,1 1-1,1-1 0,0 1 0,0 0 1,1 0-1,0 1 0,0-1 0,1 0 1,1 1-1,1 15 0,0-13-6,0-1 0,1 0 0,1 0 0,0 0 0,0 0 0,1 0 1,1-1-1,9 18 0,-9-22-28,-1-1 0,1 1 0,1-1 0,-1 0 0,1 0-1,0-1 1,0 0 0,1 0 0,0 0 0,0-1 0,0 0 0,0 0 0,10 3 0,-4-2 8,1-1 0,-1-1 0,1 0 0,0-1 0,0 0 0,0-1 0,16-1 0,36-4 136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3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11755,'1'0'4100,"18"5"-1992,22 10 0,-13-5-1515,-13-5-84,-5-2-285,0 0 0,0 0 0,-1 1 1,1 0-1,9 7 0,-17-10-209,0 0 1,0 1-1,0 0 1,-1-1-1,1 1 0,0 0 1,-1 0-1,1 0 0,-1 0 1,0 0-1,0 0 1,0 1-1,0-1 0,0 0 1,0 1-1,0-1 1,-1 0-1,1 1 0,-1-1 1,0 1-1,0-1 1,0 1-1,0-1 0,0 1 1,-1 2-1,0-1-1,0 0 0,0 0 0,0 0 0,-1 0 0,1-1-1,-1 1 1,0 0 0,0-1 0,0 1 0,-1-1 0,-3 4 0,-5 4 57,-20 17 1,10-10 25,20-18-95,1 0 0,0 1 1,0-1-1,0 0 0,-1 0 0,1 0 1,0 0-1,0 0 0,0 0 0,-1 1 1,1-1-1,0 0 0,0 0 0,0 0 1,0 0-1,0 1 0,-1-1 0,1 0 0,0 0 1,0 1-1,0-1 0,0 0 0,0 0 1,0 0-1,0 1 0,0-1 0,0 0 1,0 0-1,0 1 0,0-1 0,0 0 0,0 0 1,0 1-1,0-1 0,0 0 0,0 0 1,0 0-1,0 1 0,0-1 0,1 0 1,-1 0-1,0 0 0,0 1 0,0-1 1,1 0-1,12 5 70,-10-4-67,7 1 9,-1 0 0,0 0 0,1-1 0,12-1 0,41-4-35,13 0 245,-70 5 91,0-1-1,0 1 0,0 0 0,10 2 0,-14-2-237,0 0 0,0 0 0,0 0 0,-1 0 0,1 0 0,0 1-1,-1-1 1,1 0 0,2 4 0,-3-4-37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3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61 12531,'1'-2'534,"1"0"0,-1 0 0,0-1 0,-1 1 0,1 0 0,0-1 0,-1 1 0,1 0 0,-1-1 0,1-1 0,-1 2-395,0 1 0,-1 0 0,1 0 0,0 0 0,0-1 0,-1 1 0,1 0 0,0 0 0,-1 0 0,1 0 0,-1 0 0,1 0 0,-1 0 0,0 0 0,0 0 0,1 0 0,-1 0 0,0 0 0,0 1 0,0-1 0,0 0 0,0 1 0,0-1 0,0 0 0,-1 0 0,-2 0 64,0-1 0,-1 1-1,1 0 1,-1 0-1,1 0 1,0 1-1,-1-1 1,1 1 0,-6 1-1,-4 0 137,-26 5 0,26-2-235,0 0 0,0 0 0,0 1 0,0 1 0,1 0 0,0 1 0,0 1 0,-22 17 0,28-19-83,0 1 0,0 0 0,0 0 0,1 0-1,1 1 1,-1-1 0,1 2 0,0-1 0,1 0 0,0 1 0,0 0 0,1 0 0,0 0 0,1 0 0,-2 11 0,3-12-19,0 0 0,1-1 0,0 1 0,0 0 1,1 0-1,0 0 0,0-1 0,0 1 1,1 0-1,1-1 0,-1 1 0,1-1 0,0 0 1,1 0-1,-1 0 0,2-1 0,-1 1 1,1-1-1,0 0 0,0 0 0,0 0 0,1-1 1,12 9-1,-6-6-28,1-2 1,0 0-1,0 0 0,1-1 0,26 6 1,-19-7-327,1 0 1,-1-2-1,29 0 1,-3-5-163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4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11458,'0'0'4005,"3"1"-1928,20 3-334,40 12-1,-46-12-1378,5 2 102,-12-4-223,0 1-1,12 5 1,-19-7-203,-1 1 1,1-1-1,0 1 1,-1 0-1,1-1 0,-1 1 1,1 0-1,-1 1 1,0-1-1,4 5 1,-5-5-33,0 0 1,0 0-1,0 0 1,-1 1-1,1-1 1,0 0-1,-1 0 1,0 1 0,1-1-1,-1 0 1,0 0-1,0 1 1,0-1-1,0 0 1,-1 3-1,-1 6 10,-1-1-1,-4 12 1,1-3 1,5-14-16,-1 1 2,0 1-1,1-1 0,0 1 0,-1 10 0,2-15-4,1 0-1,-1 0 1,0 0-1,0-1 1,1 1-1,-1 0 0,1 0 1,-1-1-1,1 1 1,0 0-1,0-1 0,0 1 1,0-1-1,0 1 1,0-1-1,0 1 1,1-1-1,-1 0 0,0 1 1,1-1-1,2 2 1,4 1-2,0 0 0,0 0 0,0-1 0,16 5 1,38 5 14,-28-7 5,-18-3-6,21 6 68,-36-9-67,0 1 0,-1-1 0,1 0-1,0 0 1,-1 0 0,1 1 0,0-1-1,-1 0 1,1 1 0,0-1 0,-1 0-1,1 1 1,-1-1 0,1 1-1,-1-1 1,1 1 0,-1-1 0,1 1-1,-1 0 1,1-1 0,-1 1 0,0-1-1,1 1 1,-1 0 0,0 0 0,0 0 20,0 0-1,-1 0 1,1 0 0,0 0 0,-1 0 0,1 0 0,-1 0-1,0 0 1,1 0 0,-1 0 0,0-1 0,1 1 0,-1 0-1,0 0 1,0-1 0,0 1 0,0-1 0,1 1 0,-3 0 0,-10 7 184,0-1 0,-1-1 1,-18 7-1,-48 10-174,35-10-85,15-3 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5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74 9514,'-3'-24'5630,"2"19"-4676,1-1 0,-1 1 0,-2-7 0,2 11-818,1-1 0,-1 1 1,1 0-1,-1 0 0,0 0 0,0 0 1,0 0-1,1 0 0,-1 0 0,0 0 0,0 0 1,-1 0-1,1 0 0,0 0 0,0 1 1,0-1-1,0 0 0,-1 1 0,1-1 0,0 1 1,-1-1-1,1 1 0,-2 0 0,-3-1 74,0 0 0,1 1 0,-1 0 0,-7 1-1,-3 1-57,1 0 0,-1 1 0,1 1-1,-1 0 1,1 1 0,0 0 0,-14 9 0,21-10-113,0 1 0,0 0 1,0 1-1,1 0 0,0 0 0,0 0 1,0 1-1,1 0 0,0 0 1,0 1-1,1 0 0,0 0 0,-4 10 1,6-12-32,1-1 0,0 1 0,0 0 0,1 0 0,-1-1 0,1 1 0,1 0 0,-1 0 0,1 0 0,0 0 0,0 0 0,1 0 0,0 0 0,0 0 0,0 0 0,1 0 0,0 0 0,0-1 0,0 1 0,1-1 0,-1 0 0,1 1 0,1-1 0,-1 0 0,1-1 0,0 1 0,0-1 0,5 5 0,2 1-160,1-1 0,0 0 0,1-1 0,0 0 1,0-1-1,1 0 0,-1-1 0,1-1 0,1 0 1,-1-1-1,1 0 0,0-2 0,0 1 0,0-2 1,0 0-1,0-1 0,23-2 0,-21-1-297,19-7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0 10914,'-4'18'4665,"-2"-10"-1744,-2 3-961,-13 7-207,-5-4-153,1 12-704,0 3-304,13-3-264,5 4-71,15-6-129,12 1-32,12-1-64,3-3-32,9-10-8,-3-1-32,0-10-641,-4-2-631,-12 0 824</inkml:trace>
  <inkml:trace contextRef="#ctx0" brushRef="#br0" timeOffset="1">195 153 12483,'-3'8'5017,"-1"18"-2961,4 4-343,-3 9-449,3 3-312,3-2-656,2-3-136,5-6 80,1-6-344,0-9 112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1.0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9 9114,'0'0'240,"0"-1"0,0 1 0,0-1 0,-1 1 0,1-1 0,0 1 0,-1-1 0,1 1 0,0-1 0,-1 1 0,1-1 0,-1 1 0,1 0 0,-1-1 0,1 1 1,-1 0-1,1 0 0,-1-1 0,1 1 0,-1 0 0,1 0 0,-1 0 0,1-1 0,-1 1 0,0 0 0,1 0 0,-1 0 0,1 0 0,-1 0 0,1 0 0,-1 0 0,0 0 0,1 0 0,-1 1 0,0-1 0,-2 1 137,-1 0-1,1 0 1,0 1 0,0-1-1,-4 3 1,0 1-72,1 0-1,-1 0 1,1 1-1,0 0 1,1 0 0,-1 0-1,1 0 1,0 1 0,-5 10-1,5-7-145,1-1-1,0 0 0,0 1 1,1 0-1,0 0 0,1 0 1,-2 15-1,4-20-156,-1-1-1,1 1 1,1-1 0,-1 1-1,1-1 1,-1 1 0,1-1-1,1 0 1,-1 1 0,1-1-1,-1 0 1,1 0 0,0 0-1,1 0 1,-1 0 0,1 0-1,-1-1 1,1 1 0,1-1-1,-1 0 1,0 0 0,1 0-1,-1 0 1,1 0 0,0-1-1,0 0 1,0 0 0,0 0-1,0 0 1,0 0 0,1-1-1,-1 0 1,0 0 0,7 1 0,-7-2-124,0-1 1,0 1 0,-1-1 0,1 1 0,0-1 0,0 0 0,-1 0 0,1-1 0,-1 1 0,1-1 0,4-2 0,4-4-1144,19-17 0,-20 16 424,30-29-2194,-3-7 1326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313 238 8034,'9'-14'1603,"-2"-2"0,0 1 0,-1-1 1,-1 0-1,7-32 0,-12 44-1396,1 0-1,-1 0 1,0 0 0,0 0 0,0 0-1,-1 0 1,1 0 0,-1 1-1,0-1 1,0 0 0,-1 0-1,1 1 1,-1-1 0,1 0-1,-1 1 1,0 0 0,-1-1-1,1 1 1,0 0 0,-1 0 0,0 0-1,0 0 1,0 1 0,0-1-1,0 1 1,-7-4 0,4 3-125,0 1 1,0-1-1,0 1 1,0 1-1,0-1 1,-1 1 0,1 0-1,-1 0 1,1 1-1,-1 0 1,1 0-1,-1 0 1,1 1-1,-1 0 1,-9 3 0,3 0-24,0 1 0,0 1 0,0 0 1,1 1-1,0 0 0,0 1 0,-17 14 1,21-15-35,0 1 0,0 0 1,1 0-1,0 0 1,1 1-1,0 0 0,0 0 1,0 1-1,2 0 1,-7 15-1,10-20-15,0 0 0,0 0-1,0 0 1,0 0 0,1 0 0,-1 0-1,2 0 1,-1 1 0,0-1 0,1 0-1,0 0 1,0 0 0,0 0 0,1 0-1,0 0 1,0 0 0,0-1 0,1 1 0,-1-1-1,1 1 1,4 4 0,-2-3 0,0-1 0,1 1 0,0-1 0,1 1 1,-1-2-1,8 5 0,45 23 26,-53-30-38,17 8-648,0-2 0,42 11 0,-35-11-422,17 4 63</inkml:trace>
  <inkml:trace contextRef="#ctx0" brushRef="#br0" timeOffset="1">608 351 9562,'0'0'271,"0"0"0,1 0 1,-1-1-1,0 1 0,0 0 0,1 0 0,-1 0 1,0 0-1,0 0 0,1 0 0,-1 0 0,0 0 0,1-1 1,-1 1-1,0 0 0,0 0 0,1 0 0,-1 1 1,0-1-1,1 0 0,-1 0 0,0 0 0,0 0 1,1 0-1,-1 0 0,0 0 0,2 7 3318,-8 12-2004,0-4-1290,0-1-1,-1 0 0,-17 25 1,-13 20 382,34-53-602,0 0-1,1 0 1,-1 0-1,1 1 1,0-1-1,1 1 1,-1-1-1,0 12 1,2-14-51,0 1-1,1 0 1,-1-1 0,1 1-1,0-1 1,0 1 0,0-1 0,1 1-1,-1-1 1,1 0 0,0 1 0,1-1-1,2 4 1,0-2 3,-1 0 0,1-1 0,1 1 0,-1-1 0,1 0 0,0-1 0,0 0 0,10 6 0,-6-5 16,1 0 1,-1-1-1,1 0 1,20 4-1,-48-7-219,-2-2-512,0-2 1,0 0-1,1 0 1,-27-10-1,-2-6-254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36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 8346,'25'-24'4209,"5"18"-969,-1-2-799,-5 8-529,0 1-367,0 1-617,5 7-304,5-5-344,2-1 8,-7 2-856,-5-4 2832,-28 20-1831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2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5753,'37'-40'3524,"-37"39"-3054,1 0-1,-1 1 1,1-1 0,-1 0 0,1 1 0,-1-1 0,1 1 0,0-1-1,-1 1 1,1-1 0,0 1 0,-1-1 0,1 1 0,1-1 0,-4 9 1976,0 1-1275,-8 39-212,-15 91 375,23-118-1130,0 0 0,2 40 0,0-54-183,1 0 0,0 0 0,1 0 0,-1 1 1,1-1-1,1-1 0,-1 1 0,1 0 0,1-1 1,-1 1-1,1-1 0,5 7 0,-6-9-228,1 0 0,-1 0 0,1 0 0,0-1 0,0 0 0,1 1 0,-1-1 0,1-1-1,-1 1 1,1-1 0,0 0 0,0 0 0,7 2 0,-4-2-732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2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0 234 7906,'1'2'363,"-1"0"1,1-1 0,-1 1 0,1-1-1,0 1 1,0-1 0,0 1-1,0-1 1,0 0 0,0 1 0,0-1-1,0 0 1,0 0 0,0 1-1,1-1 1,-1 0 0,1-1 0,-1 1-1,0 0 1,1 0 0,0 0-1,-1-1 1,1 1 0,-1-1 0,3 1-1,2-1-123,-1 1 1,1-1-1,0-1 0,-1 1 0,1-1 0,0 0 0,-1 0 0,1 0 0,-1-1 0,1 0 0,-1 0 0,0-1 1,0 1-1,7-6 0,3-1-123,-2-1 1,1-1-1,19-20 1,-21 18-85,-1 0 0,17-24 0,-24 31-23,0 0 0,-1 0 0,0-1 0,0 1 0,-1-1 0,1 1 0,-1-1 0,-1 0 0,2-9 0,-3 15-5,0-1 1,0 1 0,0-1 0,0 0-1,-1 1 1,1-1 0,0 1 0,-1-1-1,1 1 1,-1 0 0,0-1-1,1 1 1,-1-1 0,0 1 0,0 0-1,0 0 1,0-1 0,0 1 0,0 0-1,0 0 1,0 0 0,-1 0 0,1 0-1,0 0 1,0 1 0,-1-1 0,1 0-1,-1 1 1,1-1 0,-3 0 0,-1 0 18,0-1 1,-1 1-1,0 0 1,1 1-1,-1 0 1,-10 0-1,11 0 8,0 1-1,0 0 1,0 0-1,0 0 1,-1 1-1,2-1 1,-1 1-1,0 1 1,0-1-1,1 1 1,-1-1-1,1 1 1,-6 5 0,5-3 4,1 0 0,-1 0 0,1 0 0,0 1 1,0 0-1,0 0 0,1 0 0,0 0 0,-3 9 0,2-5-8,1 0-1,1 0 1,0 0-1,0 1 0,1-1 1,1 1-1,-1-1 1,2 1-1,-1-1 0,2 1 1,-1-1-1,1 0 1,5 14-1,-6-20-22,1 0 0,0 0 0,1 1 0,-1-1-1,1-1 1,-1 1 0,1 0 0,0-1 0,1 1 0,-1-1 0,0 0 0,1 0 0,0 0-1,0-1 1,0 1 0,0-1 0,7 3 0,3 0-93,1-1-1,0 0 1,29 3-1,-43-6 78,30 3-702,44-1 1,-17-3 193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3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69 7258,'0'-1'283,"0"0"0,0 0 0,0 0 0,0 0 1,0 1-1,0-1 0,0 0 0,0 0 1,0 0-1,0 0 0,0 0 0,-1 1 0,1-1 1,0 0-1,-1 0 0,1 1 0,0-1 1,-1 0-1,1 0 0,-1 1 0,1-1 0,-1 0 1,-1 0-1,-17-16 2426,10 12-2333,0 1 1,0 0 0,0 0 0,0 1-1,0 0 1,-1 1 0,1 0 0,-1 0-1,0 1 1,0 0 0,1 1 0,-1 0-1,-17 2 1,23-1-365,1 0 0,-1 0 0,0 1 0,1-1 0,-1 1 1,1-1-1,-1 1 0,1 0 0,0 1 0,0-1 0,0 0 0,0 1 0,0 0 0,0 0 0,1 0 0,-1 0 0,1 0 0,0 0 0,0 0 1,0 1-1,0-1 0,-2 7 0,1 2-5,-1 0 0,1-1 0,1 1 1,0 0-1,1 0 0,-1 14 0,2-19 2,0 1-1,1 0 1,-1 0-1,1 0 1,1 0 0,3 12-1,-4-18-5,0 0 0,0 0 0,0 0 0,0 0-1,0 0 1,0 0 0,0-1 0,0 1 0,1-1 0,-1 1-1,1-1 1,-1 1 0,1-1 0,0 0 0,0 1 0,-1-1-1,1 0 1,0 0 0,0-1 0,0 1 0,0 0 0,0-1-1,0 1 1,0-1 0,0 1 0,0-1 0,0 0 0,1 0-1,-1 0 1,4-1 0,-1 0 0,0 0-1,0 0 1,1-1 0,-1 1-1,0-2 1,0 1-1,-1 0 1,1-1 0,0 0-1,-1 0 1,7-6-1,4-5 13,22-26-1,-29 31-7,39-48 49,-40 53-25,-3 7 27,-1 12 104,-3-13-133,3 21 206,-2-9-34,1 0 0,3 15 0,-4-25-201,1 0 1,-1 0-1,1 0 0,-1 0 1,1-1-1,0 1 1,1 0-1,-1-1 1,1 1-1,-1-1 0,5 4 1,-4-5-136,-3-1 76,0-1 0,0 0 0,0 0 0,1 1-1,-1-1 1,0 0 0,0 0 0,1 0 0,-1 1 0,0-1 0,0 0 0,1 0 0,-1 0-1,0 0 1,1 0 0,-1 1 0,0-1 0,1 0 0,-1 0 0,0 0 0,1 0 0,-1 0-1,0 0 1,1 0 0,-1 0 0,0 0 0,0 0 0,1 0 0,-1 0 0,0-1 0,1 1-1,-1 0 1,0 0 0,1 0 0,-1 0 0,1-1 0,11-3-871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0 113 7482,'1'2'556,"-1"1"1,0-1-1,1 0 1,0 1-1,-1-1 0,1 0 1,0 0-1,0 0 1,1 1-1,-1-1 1,0 0-1,1-1 1,-1 1-1,1 0 1,-1 0-1,3 1 1,-2-1-251,0 0 1,0 0 0,0 0-1,-1 0 1,1 0-1,0 0 1,-1 0 0,0 1-1,0-1 1,0 0-1,0 1 1,0-1 0,0 1-1,0-1 1,-1 1-1,1 4 1,-1 2 36,0 1 0,-1 0 0,0 0 0,-3 10 0,-1-12-210,1-7-20,1-7-3,-1-27-80,0-42 0,4 67-44,1-1-1,-1 1 1,2-1-1,-1 1 1,1-1 0,0 1-1,1 0 1,0 0-1,0 0 1,0 0-1,7-8 1,-9 13-151,1 0 0,0 0 1,0 1-1,1-1 0,-1 1 1,0 0-1,1 0 0,0 0 1,-1 0-1,1 0 0,0 0 1,0 1-1,0-1 0,0 1 1,0 0-1,0 0 0,1 0 1,-1 0-1,0 1 0,6-1 1,22-2-870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4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49 8330,'1'10'5284,"4"5"-1909,0 5-1148,-3-1-1527,0 0-1,-2 1 1,-1-1-1,0 1 1,-5 22-1,6-41-709,-1 4 133,6-14-559,10-24 44,21-35-1,-29 57 350,1-1 1,0 1-1,1 0 1,0 1-1,0 0 1,1 0-1,0 1 0,1 0 1,21-13-1,-28 20 85,0 0 0,-1 0-1,1 0 1,0 1 0,0 0-1,0-1 1,8 0 0,-10 2 9,0 0 0,1 0 0,-1 0 1,1 0-1,-1 1 0,0-1 1,1 1-1,-1-1 0,0 1 1,1 0-1,-1 0 0,0 0 1,0 0-1,4 3 0,-1 0 79,-1 0 1,1 1-1,-1-1 0,0 1 0,0 0 0,0 0 0,-1 0 0,0 1 1,0-1-1,0 1 0,-1 0 0,4 11 0,0 7 422,6 48 0,-10-65-490,-1 1 0,1-1 1,1 1-1,5 11 1,-7-17-104,0-1 0,-1 0 0,1 1 0,0-1 0,0 0 0,0 0 0,0 0 1,0 1-1,2 0 0,-3-1-17,1-1 1,-1 0-1,1 0 1,-1 1-1,1-1 1,-1 0-1,0 0 1,1 0-1,-1 0 1,1 0-1,-1 0 1,1 1-1,-1-1 1,1 0-1,-1 0 1,1 0-1,-1-1 1,1 1-1,-1 0 1,1 0-1,-1 0 1,1 0-1,-1 0 1,0 0-1,1-1 1,-1 1-1,1-1 0,0 1 10,-1 0-1,0 0 0,0 0 0,1-1 0,-1 1 0,0 0 0,0 0 0,1-1 0,-1 1 0,0 0 0,0-1 0,0 1 0,1 0 0,-1-1 0,0 1 0,0 0 0,0-1 0,0 1 0,0 0 0,0-1 0,0 1 0,0 0 0,0-1 0,0 0 0,-7-12-712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4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287 32 7658,'51'-30'3880,"-51"28"-495,-3 2-632,-10 8-393,-9 8-327,-12 23-913,-5 7-248,-6 14-288,0 0-104,8-12-192,8-5-80,7-12-120,1-14-23,13-2-410,-5-13-511,6-15-1776,14-10 1663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5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11138,'2'-3'4521,"4"4"-2600,2 7-73,3 5-207,1 8-297,5 10-592,1 6-168,-2 3-192,3 6-64,-1-5-112,3 0-48,-2-4-88,-1-9-32,-2-2-184,-5-7-416,-3-11 2489,1-2-1641</inkml:trace>
  <inkml:trace contextRef="#ctx0" brushRef="#br0" timeOffset="1">457 255 12883,'6'6'5009,"-6"1"-3209,-3 7-191,3 1-217,-6 9-376,7 13-728,-2-10-120,-2 10-96,-1-11 8,3-5-664,6 1-696,9-7 824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11050,'-22'13'4833,"17"-5"-1944,10-1-1145,4-7-543,-5 0-89,18-2-432,4 2-336,4-5-248,7 2 72,-11-2-888,-3-3-784,-7 7 968</inkml:trace>
  <inkml:trace contextRef="#ctx0" brushRef="#br0" timeOffset="1">6 219 9658,'-2'2'4449,"9"1"-1688,12-3-929,5 2 112,7-6-495,1 1-449,0-2-584,-5-6-160,-4 11-432,-4 0-216,-9-6 224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7138,'1'-7'2921,"1"7"403,4 14 478,-4 1-2611,0 0 0,-1 0-1,-2 21 1,1-11-516,0 21 241,1 75 558,1-98-1340,0 0 0,2 0 0,6 23 0,-10-46-138,0 1-1,0-1 0,0 1 0,0-1 1,0 0-1,0 1 0,0-1 0,0 1 0,0-1 1,0 1-1,1-1 0,-1 0 0,0 1 1,0-1-1,0 0 0,1 1 0,-1-1 1,0 0-1,1 1 0,-1-1 0,0 0 0,1 1 1,-1-1-1,3-8-1017,-2 1 649,4-12 102,0 1 1,9-20-1,-7 21 156,-2 2 61,1 0-1,0 1 1,1 0-1,12-18 1,-18 31 61,0 0 0,0 0 0,-1-1 0,1 1 0,1 0 0,-1 0 0,0 0 0,0 0 0,0 0 0,0 0 0,1 1 0,-1-1 0,0 0-1,1 1 1,-1-1 0,1 1 0,2-1 0,-3 1 21,0 0 1,1 0-1,-1 0 0,0 0 0,1 0 0,-1 1 0,0-1 0,1 0 0,-1 1 0,0-1 0,1 1 0,-1 0 0,0-1 1,0 1-1,2 2 0,1 0 100,0 1 1,-1 0 0,1 0-1,-1 0 1,0 1-1,0 0 1,0-1 0,2 8-1,0 2 333,0 1-1,5 29 1,-7-29-206,0 0 0,10 27 0,-11-39-267,3 7-101,-5-10 110,0 1-1,1-1 0,-1 0 1,0 1-1,1-1 1,-1 0-1,0 0 0,0 0 1,1 1-1,-1-1 1,0 0-1,1 0 0,-1 0 1,0 0-1,1 1 0,-1-1 1,1 0-1,-1 0 1,0 0-1,1 0 0,-1 0 1,0 0-1,1 0 1,-1 0-1,0 0 0,2-1 1,6-4-57</inkml:trace>
  <inkml:trace contextRef="#ctx0" brushRef="#br0" timeOffset="1">689 159 8346,'0'2'649,"0"1"0,0-1 0,0 0 0,0 0 0,1 1 0,-1-1 0,1 0 0,-1 0 0,1 0 0,0 1 0,2 2 0,15 23 1973,-3-6-1268,-12-18-1099,46 76 2272,-43-73-2380,0 1-1,0-1 1,1 0-1,0 0 0,0 0 1,0-1-1,14 8 1,-18-12-102,0-1 0,1 1 0,-1-1 0,0 0 0,1 0 0,0 0 0,-1 0 0,1 0 0,-1-1 0,6 0 0,-8 0-27,1 0 1,0 0-1,-1 0 1,1-1-1,0 1 0,0 0 1,-1-1-1,1 0 1,-1 1-1,1-1 1,0 0-1,-1 0 0,0 0 1,1 0-1,-1 0 1,1 0-1,-1 0 1,0 0-1,0-1 0,0 1 1,0 0-1,1-2 1,7-15 49,-2 0 1,0 0 0,-1 0-1,-1 0 1,3-23-1,3-8-686,6-11-2309,-10 38 1802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13 7050,'-1'-3'10047,"-3"-3"-5411,4 6-4567,0-1-1,0 1 1,-1 0 0,1 0 0,0-1 0,0 1 0,0 0 0,-1 0 0,1 0 0,0 0 0,0-1 0,-1 1 0,1 0-1,0 0 1,0 0 0,-1 0 0,1 0 0,0 0 0,-1 0 0,1 0 0,0 0 0,0 0 0,-1 0 0,1 0-1,0 0 1,0 0 0,-1 0 0,1 0 0,0 0 0,-1 0 0,1 0 0,0 0 0,0 0 0,-1 1 0,1-1-1,0 0 1,0 0 0,0 0 0,-1 1 0,-10 15-335,5-7 480,2-2-199,-2 2 3,0 1 0,0 1-1,1-1 1,0 1-1,1 0 1,0 0-1,0 1 1,2-1-1,-3 14 1,4-13 1,1 1 1,0 0-1,1-1 1,4 23-1,-4-28-11,1-1-1,0 1 0,0 0 0,1-1 0,0 1 0,0-1 0,0 0 1,1 0-1,0 0 0,5 6 0,-6-9-4,0 0 0,1-1-1,-1 1 1,0-1 0,1 0 0,-1 0 0,1 0 0,0-1-1,-1 1 1,1-1 0,0 0 0,0 0 0,0 0 0,0 0-1,0-1 1,0 0 0,0 0 0,0 0 0,0 0 0,0 0-1,0-1 1,0 0 0,7-2 0,-3 1-1,-1-1-1,0 1 1,-1-1 0,1-1 0,0 1 0,-1-1-1,0-1 1,0 1 0,0-1 0,0 0 0,9-11-1,-10 9 6,0 0-1,0-1 1,-1 0-1,0 0 1,0 0-1,-1 0 1,0-1-1,0 1 1,-1-1-1,0 1 1,0-15-1,-1 17 6,-1-1 0,0 0 0,-1 0 0,0 0 0,0 0 0,0 0 0,-1 0 1,0 1-1,0-1 0,-1 1 0,0-1 0,0 1 0,0 0 0,-1 0 0,-4-6 0,4 7 3,0 1-1,0-1 0,0 1 1,0 0-1,-1 0 1,0 0-1,-6-3 1,9 6-11,0 0 0,0 0 0,0 0 0,0 0 0,-1 1 0,1-1 0,0 1 0,0 0-1,0 0 1,-1 0 0,1 0 0,0 0 0,0 0 0,0 0 0,-1 1 0,1-1 0,0 1 0,0-1 0,0 1 0,0 0 0,0 0 0,-3 2 0,-5 4-14,1 0 1,0 0 0,0 1-1,1 1 1,0-1 0,-11 17-1,16-22 258,1 1-1,-1-1 0,1 1 0,-3 8 1,0 14 360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8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42 10898,'14'-40'4337,"-17"38"-2488,0 2-185,-9 8-232,-5 7-255,-6 25-673,-4 8-160,-4 20-144,2 2-48,10-7-72,0-3-16,6-17-32,5-7-8,0-14-328,9-7-536,6-19-385,9-5 641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8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9250,'-11'7'3929,"18"6"-1625,4 3-639,11 5 31,-1 5-256,3 4-575,5 1-257,-1 2-264,1 1-72,0-6-136,-4-3-40,3-2-72,-4-4-448,-5-4 2888,0 6-1960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9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10754,'25'-7'1996,"-7"2"588,20-3-1,-31 8-2272,-1-1-1,1 2 0,-1-1 1,1 1-1,-1 0 1,0 0-1,1 0 1,-1 1-1,0 0 0,10 5 1,-13-6-300,-1 1 0,0-1 0,0 0 0,0 1-1,0-1 1,0 1 0,0 0 0,0 0 0,-1-1 0,1 1 0,0 1 0,-1-1 0,2 2 0,-3-2-3,1 0 0,-1 0 0,1-1 0,-1 1 1,0 0-1,0 0 0,1 0 0,-1 0 0,-1-1 1,1 1-1,0 0 0,0 0 0,-1 0 0,1 0 0,-1-1 1,1 1-1,-1 0 0,0-1 0,0 1 0,-1 2 1,0-1 13,0 0 0,-1 0 1,0-1-1,1 1 0,-1-1 1,0 1-1,0-1 0,0 0 1,-7 4-1,3-3 42,0 0-1,0 0 1,-14 4-1,21-7-57,-1 0 1,0 0-1,1 0 1,-1 0-1,0 1 1,1-1-1,-1 0 1,1 0-1,-1 1 0,0-1 1,1 0-1,-1 1 1,1-1-1,-1 1 1,1-1-1,-1 0 0,1 1 1,-1-1-1,0 2 1,1-2-5,0 0 0,0 1 0,0-1 0,0 1 0,0-1 0,0 0 0,0 1 0,0-1 1,0 1-1,0-1 0,1 0 0,-1 1 0,0-1 0,0 1 0,0-1 0,0 0 0,1 1 0,-1-1 0,0 0 1,0 1-1,1-1 0,-1 1 0,4 1 2,-1 1 0,0 0 0,0-1 0,6 3 0,-1-1 4,1 0-1,-1-1 1,10 3-1,-12-4 31,0-1 0,-1 1 0,1 1 1,0-1-1,-1 1 0,1 0 0,8 7 0,-13-9 5,-1-1 0,1 1-1,0 0 1,-1 0 0,0 0 0,1 0-1,-1 0 1,1 0 0,-1 0-1,0 0 1,0 0 0,1 0 0,-1 0-1,0 0 1,0 0 0,0 0 0,0 0-1,0 0 1,0 0 0,0 0-1,-1 0 1,1 0 0,0 0 0,-1 0-1,1 0 1,0 0 0,-1 0-1,0 1 1,-2 3 111,0 0 0,0-1 0,-6 8 0,4-6-102,0-1 1,0 1-1,-1-1 0,0 0 0,0 0 0,0-1 0,-11 6 1,16-9-178,-1 0 1,1-1-1,-1 1 1,1-1-1,-1 0 1,0 1 0,1-1-1,-1 0 1,0 0-1,0 0 1,1 0-1,-1 0 1,0-1-1,1 1 1,-1 0 0,1-1-1,-1 1 1,-1-2-1,-10-4-660</inkml:trace>
  <inkml:trace contextRef="#ctx0" brushRef="#br0" timeOffset="1">463 1 12603,'-21'11'4689,"20"-8"-2793,4-1-832,4-2 25,-7 0 63,1-2-544,26 1-264,49 1-232,-47 0-40,-3-3-296,0 1-664,-4-1-1745,-3 3 1697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9.5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17 7826,'-14'0'3688,"7"-2"-1159,5-1-1729,1 1-712,1 1-32,0 1-48,0 0-24,0 0-184,0 0-592,0 0-1160,0-2-385,0 0-408,6 1 609,-1-1 1176,-2 0 416,-3 2 408,0 0 128</inkml:trace>
  <inkml:trace contextRef="#ctx0" brushRef="#br0" timeOffset="1">28 0 6137,'0'0'3329,"0"0"-680,0 0-329,0 0-616,0 0-327,0 0-353,0 0-64,0 0-88,0 0-23,5 0-241,13 0-168,-4 0-400,39 4-408,-43-3 240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7:59.9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 11202,'-9'1'3001,"0"1"1,-15 0-1,22-2-2902,1 0 0,-1 0 0,1 1 0,0-1 0,-1 1 0,1-1 0,-1 1 1,1 0-1,0-1 0,0 1 0,-1 0 0,1 0 0,0 0 0,0 0 0,0 0 0,0 0 1,0 0-1,0 0 0,0 1 0,0-1 0,1 0 0,-2 2 0,-1 4 27,-1 1 0,-3 13-1,4-12-92,0 1 0,1 0 0,0-1 0,1 1 0,0 0 0,0 15 0,1-20-15,1 1 1,0 0-1,0-1 0,1 0 0,-1 1 0,1-1 0,0 0 0,1 0 0,-1 0 0,1 0 0,0 0 0,0 0 0,5 4 0,-6-6-7,0-1 0,0 0 0,1 0-1,-1 0 1,1 0 0,-1-1 0,1 1-1,0-1 1,-1 1 0,1-1 0,0 0-1,0 0 1,6 1 0,-4-1 1,0-1-1,0 0 1,0 0 0,1 0-1,-1 0 1,0-1 0,10-2-1,-9 1-4,0 1 0,0-2 0,0 1 0,0-1 0,0 0-1,-1 0 1,1 0 0,-1-1 0,0 0 0,0 0 0,0 0 0,-1-1-1,1 1 1,4-8 0,-6 8 2,-1-1 0,0 0 0,0 0 0,0 0 0,0 0 0,0 0 0,-1 0 0,0 0 0,0-1 0,-1 1 0,0 0 0,1-1 0,-2 1 0,1 0 0,-1 0 0,1-1 0,-2 1 0,1 0 0,0 0 0,-1 0 0,0 0 0,0 0 0,-1 0 0,1 0 0,-1 1 0,0-1 0,0 1 0,-1 0-1,-6-7 1,6 7 2,-1 1-1,0-1 0,0 1 0,0 0 0,0 0 0,0 0 0,-1 1 0,1-1 0,-1 2 0,-10-4 0,13 5-25,0 0 0,0 0 0,0-1-1,0 2 1,0-1 0,0 0-1,1 1 1,-1-1 0,0 1-1,0 0 1,0 0 0,1 0 0,-1 0-1,0 0 1,1 1 0,-1-1-1,1 1 1,-1 0 0,1-1 0,0 1-1,0 0 1,0 1 0,-3 3-1,1-1-210,1 0 0,0 0-1,0 1 1,0-1-1,1 1 1,-1 0 0,1 0-1,1 0 1,-1 0-1,1 0 1,0 0 0,0 8-1,2-10 80,-1 0 0,1 0 0,0 0 0,3 6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00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15 9906,'3'-13'4073,"-5"11"-2041,-2 7-279,-16 21-185,-2 16-296,-12 16-695,-1 8-177,-4-7-144,10 1-48,8-20-72,2-8-24,14-6-56,-1-12-96,2-2-1104,8-8-1017,5 1 1313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0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11290,'0'3'4769,"0"5"-2440,5 11-961,8 4 49,14 11-409,-3 0-344,15 1-312,-2 2-48,-7-8-96,4-7-48,-8-2-88,1 2-384,-4-4-1440,-4 1 3040,2-11-1496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01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52 10130,'3'0'732,"-1"0"61,1 1 1,0-1-1,-1 1 0,1 0 0,0 0 1,2 1-1,-4-1-651,0-1 0,-1 1-1,1 0 1,0-1 0,-1 1 0,1-1-1,-1 1 1,1 0 0,-1-1 0,1 1-1,-1 0 1,1 0 0,-1-1 0,0 1-1,0 0 1,1 0 0,-1 0 0,0 0-1,0-1 1,0 1 0,0 0 0,0 0-1,0 0 1,0 1 0,0 1 25,-1 0 0,1 0 1,-1 0-1,0 0 0,0 0 0,0 0 1,0 0-1,0 0 0,-1 0 0,1-1 1,-5 6-1,0 0 51,-2 0 1,-9 8 0,-12 13-71,26-26-105,1 0 0,0 0 0,0 0 0,0 0-1,1 0 1,-1 0 0,1 1 0,-3 6 0,4-9-35,0 0 0,0 0 1,0 0-1,0 0 0,0 0 1,0 0-1,1 0 1,-1 0-1,0 0 0,0 0 1,1 0-1,-1 0 0,1 0 1,-1 0-1,1 0 0,-1-1 1,1 1-1,-1 0 1,1 0-1,0 0 0,-1-1 1,1 1-1,2 1 0,1 1 16,1 1 0,0-1 0,6 3 0,-2-1-6,6 2 42,28 11 0,-28-12 105,18 9 1,-32-14-136,0-1 0,0 1 0,0 0 0,0-1 0,0 1 0,0 0 0,0 0 0,0 0 0,0 0 0,0 0 0,-1 0 1,2 1-1,-2-1-14,1-1 0,-1 1 1,0-1-1,0 0 0,0 1 1,0-1-1,0 1 0,0-1 1,0 0-1,0 1 0,0-1 1,0 1-1,0-1 1,0 0-1,-1 1 0,1-1 1,0 1-1,0-1 0,0 0 1,0 1-1,-1-1 0,1 0 1,0 1-1,0-1 0,-1 1 1,-2 1 52,0 0 0,0 0 0,0 0 0,0 0 0,0-1 0,-7 3 0,-6 2-106,-29 5 1,33-8-112,1-1-242,-1 1 1,1-2-1,-1 0 1,0 0 0,-20-2-1,-9-6-555</inkml:trace>
  <inkml:trace contextRef="#ctx0" brushRef="#br0" timeOffset="1">113 39 8610,'40'0'4377,"-1"-2"-1057,1-6-1703,1 2-169,-16 1-624,-1-3-320,5 3-1144,-8 0 488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0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14579,'-4'10'5265,"3"-5"-4105,1-4-135,0 1-105,0-2-208,26 15-544,46 7 0,-37-27-776,-3-1-824,-7 3 936</inkml:trace>
  <inkml:trace contextRef="#ctx0" brushRef="#br0" timeOffset="1">9 293 10658,'1'0'4617,"7"-1"-2112,5-3-969,3-2 8,10 1-471,5-5-401,6 9-520,-5-6-144,3 6-872,4 2-4842,-12 4 4042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1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222 200 9890,'-3'-28'6039,"-10"-10"-5296,6 19-98,3 8-508,0 0-1,-1 0 1,-11-19-1,13 26-106,-1-1-1,1 1 1,-1 0 0,0 0-1,0 0 1,0 0 0,0 1-1,-1-1 1,1 1 0,-8-3-1,11 5-3,-1 0-1,1 0 0,-1 1 1,1-1-1,-1 0 0,1 1 1,-1-1-1,1 1 0,-1 0 1,0 0-1,1 0 0,-1-1 1,0 1-1,1 1 0,-1-1 1,0 0-1,1 0 0,-1 1 1,0-1-1,1 1 0,-1-1 1,1 1-1,-1-1 0,1 1 1,-1 0-1,1 0 0,0 0 1,-1 0-1,1 0 0,0 0 1,0 0-1,-1 1 0,1-1 1,0 0-1,0 1 0,0 1 1,-9 12 299,1 2 0,1-1-1,1 1 1,0 0 0,1 1 0,1 0 0,-6 33 0,11-46-236,-1 1 1,1-1-1,-1 0 1,1 0-1,1 1 1,-1-1-1,1 0 1,0 0-1,0 1 1,1-1-1,-1 0 0,4 6 1,-5-11-84,1 1 0,-1 0 0,1-1 1,-1 1-1,1 0 0,0-1 0,-1 1 0,1-1 1,0 1-1,-1-1 0,1 1 0,0-1 0,0 1 1,0-1-1,-1 0 0,1 1 0,0-1 0,0 0 0,0 0 1,0 0-1,-1 0 0,1 0 0,0 0 0,0 0 1,0 0-1,0 0 0,0 0 0,0 0 0,-1 0 1,1-1-1,0 1 0,0 0 0,0-1 0,1 0 1,2-1-7,1-1 0,0 0 0,0 0 1,4-5-1,-2 2 19,-5 5-16,46-32 47,-42 30-29,0 0 0,0 0 0,0 1-1,0 0 1,0 0 0,10-2 0,-14 4-3,0 0 0,-1 0 1,1 0-1,-1 0 0,1 1 0,-1-1 0,0 0 1,1 1-1,-1-1 0,1 1 0,-1 0 0,0-1 1,1 1-1,-1 0 0,0 0 0,0 0 0,1 0 0,-1 0 1,0 0-1,1 2 0,0-1 20,2 2 60,-1 1-1,0 0 1,0-1-1,0 1 1,0 0-1,-1 1 1,0-1-1,0 0 1,-1 1-1,2 6 1,3 8-16,-5-16-198,-1-3 26,0-1 1,0 0-1,0 0 0,0 0 1,0 1-1,0-1 1,0 0-1,0 0 0,0 0 1,0 1-1,0-1 1,0 0-1,0 0 1,0 0-1,0 0 0,0 1 1,0-1-1,0 0 1,0 0-1,0 0 1,1 1-1,-1-1 0,0 0 1,0 0-1,0 0 1,0 0-1,0 0 0,0 0 1,1 1-1,-1-1 1,0 0-1,0 0 1,0 0-1,1-2-916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0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14083,'-2'7'4953,"-6"7"-3753,8 9-319,4 19 87,-6 1-16,-3 10-424,10 4-160,-5-11-64,8 4-16,2-15-96,-4-2-48,9-6-88,-9-9 24,10-4-448,-3-9-520,0-5 576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0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35 6777,'-1'-1'1630,"-9"-7"5901,9 8-7412,1 0-1,0 0 0,-1 0 1,1 0-1,-1 0 0,1 0 1,0 0-1,-1 0 0,1 0 1,0 0-1,-1 0 0,1 0 0,0 0 1,-1 0-1,1 0 0,0 0 1,-1 0-1,1 0 0,0 1 1,-1-1-1,1 0 0,0 0 1,0 0-1,-1 1 0,1-1 1,0 0-1,-1 0 0,1 1 1,0-1-1,0 0 0,0 1 1,-1-1-1,1 0 0,0 1 1,0-1-1,0 0 0,0 1 1,0-1-1,0 0 0,0 1 1,-3 9 66,0 1 1,1-1 0,1 1-1,0-1 1,0 1 0,1 0-1,2 15 1,-2-24-167,1 9 78,0 0 1,1 0-1,0 0 1,0-1-1,1 1 0,1-1 1,0 1-1,0-1 0,1 0 1,0-1-1,1 1 0,0-1 1,0 0-1,11 10 0,-12-13-40,1 0-1,1-1 1,-1 0-1,1-1 1,0 1-1,0-1 1,11 5-1,-15-8-31,0 0 0,0 0 0,0-1 0,0 1 1,1-1-1,-1 1 0,0-1 0,0 0 0,5-1 0,-6 1-6,0 0 1,0-1-1,0 1 0,0-1 0,0 0 0,0 0 0,0 0 0,-1 0 0,1 0 1,0 0-1,-1 0 0,1-1 0,-1 1 0,1 0 0,-1-1 0,2-1 1,1-3 24,-1 1 1,0-1 0,0 0-1,0 0 1,-1 0 0,0 0-1,2-7 1,6-45 138,-3 14-98,1 7-47,-2 10-94,0 0 0,1-35-1,-8 45-564,1 17 579,0 0 0,0 0 0,0 0 0,0 0 0,0 0-1,0 0 1,0 0 0,0 0 0,0 0 0,0 0 0,0 1 0,-1-1 0,1 0 0,0 0 0,0 0 0,0 0-1,0 0 1,0 0 0,0 0 0,0 0 0,0 0 0,0 0 0,0 0 0,0 0 0,0 0 0,0 0 0,-1 0 0,1 0-1,0 0 1,0-1 0,0 1 0,0 0 0,0 0 0,0 0 0,0 0 0,0 0 0,0 0 0,0 0 0,0 0-1,0 0 1,0 0 0,0 0 0,0 0 0,0 0 0,0 0 0,0 0 0,0 0 0,-1 0 0,1 0 0,0-1 0,0 1-1,-1 7-1358,1 8 187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0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10418,'-5'-1'4313,"2"1"-2272,8 3-65,-5-3-208,0 0-287,1 8-569,2 15-168,2 47-160,-8-42-88,5-4-224,-2-2-72,-2-9-96,0-2 0,2-4-552,8-6-376,-3-7-1056,7-7-1193,8-6 2001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0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35 8882,'-15'2'4137,"9"0"-977,6-2-1335,0-2-377,0 0-48,0 1-423,0-1-329,14-1-296,10-2-64,41-13-160,-46 12-136,-1 8-864,-2 4-793,-10-6 1009</inkml:trace>
  <inkml:trace contextRef="#ctx0" brushRef="#br0" timeOffset="1">30 172 10074,'-10'0'4425,"8"0"-1888,2-1-393,0-1-368,0 0-311,2 1-689,24-6-192,45-14-280,-39 12-104,0 1-232,-1 6-408,-3 2-1296,0 3-1105,-4 12 1673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1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12 10770,'-8'-2'1400,"4"0"-569,1 1 0,-1 1 0,0-1 0,-5 0 0,8 1-634,0 0 0,-1 0 1,1 0-1,0 0 1,-1 1-1,1-1 0,0 0 1,0 1-1,-1-1 1,1 1-1,0-1 0,0 1 1,0 0-1,0 0 0,0-1 1,0 1-1,-2 2 1,-2 3 116,1 0 0,-1 0 0,1 0 0,1 1 0,-1 0 0,1 0 0,0 0 0,1 0 0,-2 8 0,-1 5 67,1 1 0,-1 23 0,4-34-272,1 1-1,1-1 0,-1 0 1,2 1-1,-1-1 0,1 0 1,1 0-1,0 0 0,5 12 1,-6-18-76,0 0 0,0 0 0,1 0 0,-1-1 0,1 1 0,0-1 0,0 1 0,0-1 0,1 0 0,4 3 0,-5-4-19,0 0-1,0-1 1,0 1 0,0-1 0,0 0 0,0 0-1,0 0 1,1-1 0,-1 1 0,0-1-1,1 0 1,-1 1 0,0-1 0,1-1-1,4 0 1,-4 0-8,0 0-1,0 0 1,0-1-1,0 1 1,0-1 0,0 0-1,-1 0 1,1-1-1,-1 1 1,1-1-1,-1 0 1,0 0 0,0 0-1,0 0 1,0 0-1,2-5 1,2-2-3,-1 0 0,0-1 0,-1 0 0,7-18 0,-10 21 3,0 1 0,0-1 0,0 0 0,-1 0 0,0 0 0,0 0 0,-1 0 1,0 0-1,-1 0 0,1 0 0,-4-10 0,3 12-9,-1 0 0,-1 0-1,1 1 1,-1-1 0,0 1 0,0-1-1,0 1 1,-1 0 0,1 1-1,-1-1 1,-1 0 0,1 1 0,-1 0-1,1 0 1,-10-5 0,6 4-135,-1 0 0,0 1-1,0 0 1,0 0 0,0 1 0,-1 0 0,0 0-1,1 1 1,-1 1 0,0 0 0,0 0 0,-11 1-1,19 0 0,1 0 0,-1 0-1,1 0 1,-1 0-1,1 0 1,-1 1 0,1-1-1,-1 0 1,1 1-1,-1 0 1,1-1 0,0 1-1,-1 0 1,1-1-1,0 1 1,0 0-1,-1 0 1,1 0 0,0 0-1,0 0 1,0 0-1,0 1 1,0-1 0,1 0-1,-2 3 1,-6 21-1155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4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96 5785,'-4'-8'1094,"0"-1"-1,0 1 1,-8-10-1,-7-12 1977,19 30-2976,0 0 0,0 0 0,0-1 0,0 1 0,0 0 0,0 0 0,0 0 0,0-1 0,-1 1 0,1 0 0,0 0 0,0 0 0,0 0 0,0 0 0,0-1 0,0 1 0,0 0 0,-1 0 0,1 0 0,0 0 0,0 0 0,0 0 0,0-1 0,0 1 0,-1 0 0,1 0 0,0 0 0,0 0 0,0 0 0,-1 0 0,1 0 0,0 0 0,1 9 3718,14 43-2173,-11-41-1502,1 4 109,0 0 0,2-1 0,14 26 1,-16-32-155,1-1 1,-1 1-1,1-1 1,0-1 0,1 1-1,0-1 1,0-1-1,12 9 1,-14-11-67,-1-1 0,1 0 0,0 0 0,0 0 0,0 0 0,0-1 0,0 0 0,0 0 0,1 0 0,-1-1 0,0 1 0,0-1 0,1-1 0,-1 1 0,0-1 0,6-1-1,-9 1-14,0 0-1,0 1 0,0-1 0,0 0 0,0-1 1,0 1-1,0 0 0,0 0 0,-1-1 0,1 1 0,0-1 1,-1 0-1,0 1 0,3-4 0,1-4 32,0 1 1,4-12-1,-1 1 8,6-7-54,-3 7-167,-2 0-1,0-1 0,-1 0 0,7-26 0,-14 43-127,4-15-900,-5 18 1039,0 0-1,0-1 0,0 1 1,0-1-1,1 1 0,-1 0 0,0-1 1,0 1-1,1 0 0,-1-1 1,0 1-1,1 0 0,-1-1 1,0 1-1,1 0 0,-1-1 0,1 1 1,-1 0-1,0 0 0,1 0 1,-1 0-1,1-1 0,-1 1 1,1 0-1,-1 0 0,0 0 0,1 0 1,-1 0-1,1 0 0,-1 0 1,1 0-1,-1 0 0,1 0 1,-1 0-1,1 1 0,15 8-1582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4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7234,'0'-1'191,"0"1"0,0 0 0,0-1 0,0 1 0,0-1-1,1 1 1,-1 0 0,0-1 0,0 1 0,0-1 0,1 1 0,-1 0 0,0-1 0,0 1 0,1 0 0,-1-1 0,0 1 0,1 0 0,-1 0 0,0-1 0,1 1 0,-1 0 0,1-1 0,12-3 1285,-5 1-247,-1 1-729,0 0 0,0 1 0,0-1 0,0 1 0,0 1 0,1-1 1,-1 1-1,0 1 0,0-1 0,0 1 0,0 0 0,0 1 0,8 2 0,-14-3-482,-1-1 0,1 0 1,0 1-1,-1-1 0,1 1 0,0-1 0,-1 1 0,1-1 0,-1 1 0,1-1 0,0 1 1,-1 0-1,0-1 0,1 1 0,-1 0 0,1-1 0,-1 1 0,0 0 0,1-1 0,-1 1 1,0 0-1,0 0 0,0 0 0,0-1 0,0 1 0,1 0 0,-1 0 0,-1 0 0,1 0 1,0 5 4,-1-1 1,1 0 0,-3 6-1,3-9-13,-1 3 7,0 0 0,-1 0 0,1 0 0,-1 0-1,0-1 1,0 1 0,-1 0 0,1-1 0,-1 0-1,0 1 1,0-1 0,-1 0 0,1-1 0,-1 1-1,0 0 1,0-1 0,0 0 0,0 0 0,-9 4-1,12-7-25,1 0 13,3 1 21,33 8 130,42 16-1,-71-23-95,-1 1 1,1-1 0,0 2 0,-1-1 0,0 1-1,6 5 1,-11-9-32,0 1-1,0 0 1,0 0-1,0 0 1,0 0-1,0 0 1,0 0-1,-1 0 1,1 0-1,0 1 1,-1-1 0,1 0-1,-1 0 1,0 0-1,1 1 1,-1-1-1,0 0 1,0 1-1,1-1 1,-1 0-1,0 1 1,0-1-1,-1 0 1,1 1-1,0-1 1,0 0-1,-1 0 1,1 1-1,0-1 1,-1 0 0,1 0-1,-1 1 1,0-1-1,1 0 1,-3 2-1,-2 3 49,-1 1 0,1-1 0,-2 0 0,1 0 0,-1 0 0,0-1 0,0 0 0,0-1-1,-1 1 1,0-1 0,-8 2 0,1 1-232,-2-2 1,1 0-1,0-2 0,-29 4 0,37-7-898,8 0 1004,0 0 1,0 0 0,0 0 0,0 0-1,0 0 1,0 0 0,0 0 0,0 0-1,0 0 1,-1 0 0,1-1 0,0 1-1,0 0 1,0 0 0,0 0 0,0 0-1,0 0 1,0 0 0,0 0 0,0 0-1,0 0 1,0 0 0,0 0 0,0 0-1,0-1 1,0 1 0,0 0 0,0 0-1,0 0 1,0 0 0,0 0 0,0 0-1,0 0 1,0 0 0,0 0 0,0 0-1,0-1 1,0 1 0,0 0 0,0 0-1,0 0 1,0 0 0,1-1-291,0 0 0,0 0 0,1 0 0,-1 0 0,0 0 0,0 0 0,0 0 0,3-1 0,29-11-1169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4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 10314,'-2'0'4089,"1"0"-2377,-1-2-111,0 2-193,2 0-224,0 0-656,18 0-215,6-1-169,37 1-216,-40 3-1081,-1 7-1191,-14 6 1416</inkml:trace>
  <inkml:trace contextRef="#ctx0" brushRef="#br0" timeOffset="1">0 189 7786,'0'0'3816,"2"3"-903,1 0-848,-3-3-409,0 0-216,7 0-584,18-1-287,37-7-281,-43-2-384,7 7-777,3 3 633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5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112 133 5265,'-1'-10'2717,"1"6"-1284,-1 0 0,0 0 0,1 0 0,-3-5 0,3 8-1172,-1 0-1,0 0 1,1 0-1,-1 0 1,0 0 0,1 0-1,-1 0 1,0 0-1,0 0 1,0 0-1,0 0 1,0 0 0,0 1-1,0-1 1,0 0-1,0 1 1,-3-2 0,2 1-67,1 1-117,-1-1 0,1 1-1,-1-1 1,1 1 0,0 0-1,-1-1 1,1 1-1,-1 0 1,1 0 0,-1 0-1,1 0 1,-1 0 0,1 0-1,-1 0 1,1 1-1,-1-1 1,1 1 0,0-1-1,-1 1 1,1-1-1,0 1 1,-1 0 0,-1 1-1,1-1-16,-3 2 47,0 0 0,0 0 0,1 1 1,-6 4-1,9-6-58,-1 0 1,0 0-1,0 0 1,1 0 0,-1 0-1,1 0 1,0 1-1,0-1 1,0 1-1,0-1 1,0 1 0,0-1-1,1 1 1,-1 4-1,0-2-1,1 1 0,1 0-1,-1-1 1,1 1 0,0-1-1,0 0 1,0 1 0,1-1-1,0 0 1,0 0 0,0 0-1,0 0 1,1 0 0,0 0-1,0-1 1,1 1-1,-1-1 1,7 7 0,-5-7-37,0 0 0,0 0 1,0-1-1,1 1 0,-1-1 1,1 0-1,0-1 0,0 0 0,0 1 1,0-2-1,0 1 0,0-1 1,1 0-1,-1 0 0,0-1 1,10 0-1,-3-1-3,0-1 0,0-1 1,0 0-1,0 0 0,-1-1 1,1-1-1,-1 0 0,0-1 1,-1 0-1,1-1 0,-1 0 0,-1-1 1,1 0-1,-1-1 0,-1 0 1,0-1-1,16-20 0,-22 26 3,0 0 1,0 0-1,-1 0 0,0 0 0,0-1 0,0 1 0,0-1 1,1-5-1,-3 7-1,0 1 1,0-1-1,0 1 1,0-1-1,0 1 1,0-1-1,-1 1 1,1-1-1,-1 1 1,0 0-1,1-1 1,-1 1-1,0 0 1,-1 0-1,1 0 1,0-1-1,-1 1 1,-2-3-1,0 0 12,-1 1-1,1 0 0,-1 1 1,0-1-1,0 1 0,0 0 1,0 0-1,-11-4 0,1 1 18,0 2 0,-19-5-1,11 5 21,-43-4 0,57 8-313,1 0 0,-1 0 0,1 1 0,-1 0 0,0 1 0,1 0 0,0 0 0,-10 4 0,8 2-1695,7-3 733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7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52 5233,'-37'-37'2953,"36"35"-2674,0 1 1,0 0 0,0 0 0,0 0-1,0 1 1,0-1 0,-1 0 0,1 0-1,0 0 1,0 1 0,0-1 0,-3 0-1,4 1-202,-1 0 0,1 0 0,0 1 0,0-1 0,0 0 1,0 0-1,-1 0 0,1 1 0,0-1 0,0 0 0,0 0 0,0 1 0,0-1 0,0 0 0,0 1 0,0-1 0,0 0 0,0 0 0,0 1 0,0-1 0,0 0 0,0 0 0,0 1 0,0-1 0,0 0 0,0 0 0,0 1 0,0-1 0,0 0 0,0 0 1,1 1-1,-1-1 0,0 0 0,0 0 0,0 1 0,0-1 0,1 0 0,9 25 2108,13 48 0,-18-52-1661,2 1-1,0-1 0,19 36 1,-21-47-322,1-1-1,1 0 1,0 0-1,14 15 1,-20-23-168,1 0 0,-1 1 0,1-1 1,0 0-1,-1 0 0,1 0 0,0 0 0,0 0 0,0-1 0,0 1 0,0 0 0,0-1 1,0 0-1,0 1 0,0-1 0,0 0 0,0 0 0,0 0 0,0 0 0,0 0 0,0-1 1,0 1-1,0 0 0,0-1 0,0 0 0,-1 1 0,1-1 0,0 0 0,0 0 1,0 0-1,-1 0 0,1-1 0,1 0 0,3-3 25,0-1 1,-1 0-1,1 0 1,-1 0-1,-1 0 1,8-13-1,5-15 32,-2-1-1,-1-1 0,13-54 1,-25 84-204,-1 3-284,0-1 0,0 0 0,0 1 0,0-1 0,-1 0 0,0 0 0,0-5 0,-1 6-774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2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10210,'6'6'896,"-1"-1"-1,-1 1 1,1 0-1,-1 0 1,0 0-1,0 0 1,-1 1 0,1-1-1,-2 1 1,4 9-1,-1 3 343,-1-1 0,2 33-1,-5-48-1121,-1-1-1,0 0 0,0 0 1,1 1-1,0-1 1,-1 0-1,2 2 0,-4-5 508,1 0-608,1 1 0,-1-1 0,1 1 0,-1-1 0,1 1 0,-1-1 0,1 0 0,-1 1 0,1-1 0,-1 0 0,1 1 0,0-1 0,-1 0 0,1 1 0,0-1 0,-1 0 0,1 0-1,-5-17-12,0 1-1,-3-35 0,7 48-15,1 0-1,-1 0 1,1 0-1,0 0 1,1 0-1,-1 0 1,1 0-1,-1 0 1,1 0-1,1 0 1,-1 0-1,0 0 1,1 0-1,0 1 1,0-1-1,0 1 1,5-7-1,-5 8-78,-1 0-1,2 0 1,-1 0 0,0 0 0,0 0-1,0 1 1,1-1 0,-1 1-1,1 0 1,-1-1 0,1 1-1,0 0 1,-1 0 0,1 1-1,0-1 1,0 0 0,0 1-1,3 0 1,3 0-500,0 0 0,0 1 0,0 0 0,12 3 0,8 2-333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8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9338,'41'8'4222,"-41"-8"-4132,1 0-1,-1 0 1,0 0-1,0 0 1,1 0-1,-1 0 1,0 0-1,0 0 1,0 0-1,1 0 1,-1 0-1,0 0 1,0 1-1,0-1 1,1 0-1,-1 0 1,0 0-1,0 0 1,0 0-1,0 0 1,1 1-1,-1-1 1,0 0-1,0 0 1,0 0 0,0 0-1,0 1 1,0-1-1,0 0 1,1 0-1,-1 0 1,0 1-1,0-1 1,0 0-1,0 0 1,0 0-1,0 1 1,0-1-1,0 0 1,0 0-1,0 0 1,0 1-1,0-1 1,-5 6 430,4-5-50,-27 30 2039,21-25-2351,1 0-1,0 1 1,0 0-1,-4 8 1,8-12-130,0 0 0,1 0-1,0 0 1,0 0 0,0 0 0,0 0 0,0 0 0,1 1 0,-1-1-1,1 0 1,0 0 0,0 1 0,0-1 0,1 0 0,0 5-1,0-4 11,0 1 0,1 0 0,-1-1 0,1 1-1,0-1 1,1 0 0,-1 0 0,1 0 0,-1 0-1,1 0 1,1 0 0,3 4 0,4 1 173,1 0 0,20 13 0,2 1 454,-34-23-654,2 1 69,0 1 0,0-1-1,-1 0 1,1 1-1,-1 0 1,3 2 0,-4-3-53,1-1 1,-1 1 0,0-1-1,0 1 1,0-1 0,1 1-1,-1 0 1,0-1-1,0 1 1,0-1 0,0 1-1,0-1 1,0 1 0,0 0-1,0-1 1,0 1-1,0-1 1,-1 1 0,1-1-1,0 1 1,0-1 0,0 1-1,-1 0 1,1-1-1,0 1 1,-1-1 0,1 0-1,0 1 1,-1-1 0,1 1-1,-1-1 1,0 1-1,-3 3 59,-1-1-1,0 0 0,0 0 0,1 0 0,-2-1 0,1 0 0,0 0 0,0 0 1,-1 0-1,1-1 0,-8 1 0,-3 0-318,0-1 1,-29-1 0,45-1 228,-13 1-1062,-25-6 0,35 6 746,0-1 0,1 0 1,-1 0-1,0 0 0,0 0 0,0 0 1,0-1-1,1 1 0,-1-1 0,1 0 0,-1 0 1,1 0-1,0 0 0,-3-3 0,4 3 115,0 0 0,0 0 0,0 0 0,0-1-1,0 1 1,0 0 0,0-5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8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 8650,'13'0'4273,"-1"-2"-1257,8-3-1079,2 4-193,9-3-496,7 0-359,1-4-513,-7 4-488,0 8-4049,-12 7 3081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9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66 9258,'-65'-48'4249,"67"43"-1417,-1 4-559,-1-3-321,-1 3-263,-1-1-641,1 0-304,1 1-328,6-1-128,28 2-192,56 5-144,-45-5-712,-5 0-536,-6 3-1169,-10 5 1417</inkml:trace>
  <inkml:trace contextRef="#ctx0" brushRef="#br0" timeOffset="0.02">0 222 9418,'0'-3'4425,"15"0"-1672,3-5-961,3 1-48,12-2-551,-2-3-369,4 4-496,4 2-112,-10 4-440,-2 2-504,-3 7-1289,-4-2 1257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29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10082,'7'3'4969,"2"2"-984,-9 7-2441,-1 10-143,1 13-385,-5 7-320,-3 10-432,3 6-72,-6-4-96,4-4 8,7-6-552,11-11-520,-1-12 576,-8-3-88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33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7890,'49'17'3286,"-48"-17"-3196,-1 0 0,0 0 0,1 1 0,-1-1 0,1 0 0,-1 0 0,1 0 0,-1 0 0,0 0 0,1 0 0,-1 0 0,1 0 0,-1 0 0,1 0 0,-1 0 0,0 0 0,1 0 0,-1 0 0,1 0 0,-1 0 0,1 0 0,-1 0 0,0-1 0,1 1 0,-1 0 0,0 0 1,1 0-1,-1-1 0,1 1 0,-1 0 0,0-1 0,0 1 0,1 0 0,-1-1 0,0 1 0,1-1 0,-1 0 183,0 0 1,0-1-1,0 1 1,0 0-1,0 0 0,0-1 1,-1 1-1,1 0 1,-1-2-1,0-2 1558,3-5 185,2-4-667,-4 13-1281,0 1 0,0 0-1,0-1 1,0 1 0,0-1 0,0 1 0,0 0 0,0-1 0,0 1 0,0 0 0,-1-1 0,1 1 0,0-1 0,0 1-1,0 0 1,0-1 0,0 1 0,-1 0 0,1-1 0,0 1 0,0 0 0,-1 0 0,1-1 0,0 1 0,-1 0 0,1-1 0,0 1-45,-1 0 1,1 0-1,0 0 1,0 0-1,0-1 1,-1 1-1,1 0 1,0 0-1,0 0 1,0 0-1,-1 0 1,1 0-1,0 0 1,0 0-1,0 0 1,-1 0-1,1 0 1,0 0-1,0 0 1,0 0-1,-1 0 1,1 0-1,0 0 1,0 0-1,0 1 1,-1-1-1,1 0 1,0 0-1,0 0 1,0 0-1,-1 0 1,1 0-1,0 0 1,0 1-1,0-1 1,0 0-1,0 0 1,-1 0 0,1 1-1,0-1 1,0 0-1,0 0 1,0 0-1,0 1 1,-2 11-18,2-9 62,-2 26 71,1 0 0,1 0 0,5 37 0,-2-38 1,-1-1 9,1 0 0,9 30 0,16 39 97,-19-62-192,-9-34-69,0 0 0,0 0 0,0 0 0,0 0 0,0 0 0,0 0 1,0 0-1,0 0 0,0 0 0,-1 1 0,1-1 0,0 0 0,0 0 0,0 0 0,0 0 0,0 0 1,0 0-1,0 0 0,0 0 0,0 0 0,0 0 0,0 0 0,0 0 0,0 0 0,0 0 1,0 0-1,0 0 0,0 0 0,0 0 0,0 0 0,0 0 0,0 0 0,0 0 0,0 1 1,0-1-1,0 0 0,0 0 0,0 0 0,0 0 0,0 0 0,0 0 0,0 0 0,0 0 1,0 0-1,0 0 0,0 0 0,0 0 0,0 0 0,0 0 0,0 0 0,0 0 0,0 0 1,0 1-1,0-1 0,0 0 0,0 0 0,0 0 0,0 0 0,0 0 0,0 0 0,0 0 1,-4-6-7556,0-5 4964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33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50 7202,'-5'-2'524,"1"0"1,-1 1 0,0-1 0,0 1 0,1 0 0,-1 1-1,0-1 1,0 1 0,0 0 0,0 0 0,0 0 0,0 1 0,0-1-1,0 1 1,0 1 0,-6 1 0,1 1-217,0 0-1,0 1 1,0 0-1,0 0 1,1 1 0,-12 9-1,8-3-94,0 0 0,0 0-1,1 2 1,1-1-1,-17 27 1,21-29-136,1 1 0,0 0 0,1 0 0,1 0 1,0 1-1,0-1 0,1 1 0,-2 20 0,4-8 9,1 1 0,1-1 0,1 0 1,1 1-1,2-1 0,0-1 0,1 1 0,2-1 0,18 40 0,-12-33-45,2-2 0,1 0 0,2-1 0,0-1-1,2-1 1,46 45 0,-52-57-39,1-1 0,0-1 1,1 0-1,1-1 0,-1-1 0,2 0 0,-1-2 1,1 0-1,1-1 0,-1-1 0,32 5 1,-24-7 0,0-1 1,0-1-1,0-2 1,0 0-1,0-2 1,43-9-1,-53 7 3,1 0-1,0-2 1,-1 0 0,0-1-1,0-1 1,-1 0 0,0-1-1,-1-1 1,0-1 0,24-20-1,-21 11-16,0 0 0,0-1 0,-2-1 0,-1-1 0,-1 0 0,-1-1 0,-1 0 0,-1-1 0,-1-1 0,-1 1 1,-1-1-1,4-28 0,-10 39 7,0-1 1,0 0 0,-2 1 0,0-1 0,-1 0 0,0 1-1,-2-1 1,0 1 0,0-1 0,-1 1 0,-1 0 0,-1 0-1,0 1 1,-1 0 0,-8-14 0,0 7 21,0 0 0,-1 2 0,-1-1 0,-1 2 0,-32-26 0,26 26 5,-1 0 1,-1 2 0,-1 1 0,-40-17 0,45 24-3,1 1 0,-2 1 0,1 1 0,-1 1 0,0 1 0,-33 0 0,8 4 39,-94 13 1,141-14-61,-70 13 3,60-10-39,0 0 0,0 1 0,0 0 1,-12 6-1,21-8-50,-1-1 0,1 1-1,0-1 1,-1 1 0,1 0 0,0-1 0,0 1 0,0 0 0,0 0 0,1 1 0,-1-1 0,1 0 0,-1 1 0,1-1 0,0 1 0,0-1 0,-2 5 0,3-3-109,-1 0 1,1 1-1,0-1 1,0 0 0,0 0-1,1 1 1,-1-1-1,1 0 1,0 0 0,3 8-1,12 28-370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6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9602,'-1'-3'4619,"1"3"-4513,0 0 1,0 0 0,0 0-1,0 0 1,0 0 0,0 0-1,0 1 1,0-1-1,0 0 1,1 0 0,-1 0-1,0 0 1,0 0-1,0 0 1,0 0 0,0 0-1,0 0 1,0 0-1,0 0 1,0 0 0,0 0-1,0 0 1,0 0-1,0 0 1,0 0 0,0 0-1,0 0 1,0 0-1,0 0 1,0 0 0,0 0-1,1 0 1,-1 0-1,0 0 1,0 0 0,0 0-1,0 0 1,0 0-1,0 0 1,0 0 0,0 0-1,0 0 1,0 0-1,0 0 1,0 0 0,0 0-1,0-1 1,0 1-1,0 0 1,0 0 0,5 5 281,0 0 1,0 1 0,-1-1 0,0 1-1,6 10 1,3 4-9,79 133 1196,-78-128-1299,1-1 0,23 28-1,-27-40-213,0 1 0,0-2 0,1 0 0,0 0 0,21 12-1,-29-20-52,0 0 0,0-1-1,1 0 1,-1 0 0,1 0-1,0 0 1,-1 0 0,1-1-1,0 0 1,0 0 0,7 0-1,-11-1-5,0 0-1,1 0 0,-1-1 0,0 1 0,1 0 0,-1-1 1,0 1-1,0-1 0,1 1 0,-1-1 0,0 0 0,0 1 1,0-1-1,0 0 0,0 0 0,0 0 0,0 0 0,0 1 1,0-1-1,-1-1 0,1 1 0,0 0 0,0 0 0,0-2 1,1-2 11,0-1 1,0 0-1,0 0 0,0-7 1,-1 7-2,24-210 208,-21 167-339,-2-12-1478,-2 59 1424,0 1 0,1-1-1,-1 1 1,0-1-1,0 1 1,1-1-1,-1 1 1,2-3-1,-2 4 131,1 0-1,-1-1 1,0 1-1,1 0 1,-1 0-1,0-1 0,1 1 1,-1 0-1,0 0 1,1 0-1,-1 0 0,0-1 1,1 1-1,-1 0 1,1 0-1,-1 0 1,1 0-1,-1 0 0,0 0 1,1 0-1,0 0 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 12195,'-5'-2'4728,"16"3"-206,40 6-3636,34 6-52,-76-11-742,1 0-1,-1 1 1,1 0-1,-1 0 1,0 1 0,11 6-1,-17-9-83,-1 0 1,0 0-1,-1 1 0,1-1 1,0 1-1,0-1 0,-1 1 1,1 0-1,0-1 0,-1 1 0,0 0 1,1 0-1,-1 0 0,0 0 1,0 0-1,0 1 0,0-1 0,-1 0 1,1 0-1,-1 1 0,1-1 1,-1 0-1,0 1 0,0-1 0,0 0 1,0 1-1,0-1 0,0 0 1,-1 1-1,1-1 0,-1 0 1,0 3-1,-1-1 10,0 0 0,0 0-1,-1 0 1,1 0 0,-1 0 0,1-1 0,-1 1 0,0-1 0,-1 0 0,-3 4-1,-7 3 53,-21 13-1,22-15-21,-21 16 1,33-23-48,0 0-1,0-1 1,1 1 0,-1 0 0,0-1-1,1 1 1,-1 0 0,1 0 0,-1 0 0,1-1-1,-1 1 1,1 0 0,-1 0 0,1 0-1,0 0 1,-1 1 0,1-2-2,0 1 0,0-1 1,1 1-1,-1 0 0,0-1 1,0 1-1,0-1 0,0 1 1,1-1-1,-1 1 0,0-1 0,0 1 1,1-1-1,-1 0 0,0 1 1,1-1-1,-1 1 0,0-1 1,1 0-1,0 1 0,1 1-2,1-1-1,-1 0 1,0 0-1,1 0 1,-1 0-1,0-1 1,1 1-1,-1-1 1,1 1-1,3-1 1,66-1-9,5-1 148,-76 2-120,-1 0-1,1 0 1,-1 0 0,1 0 0,0 0-1,-1 0 1,1 1 0,0-1 0,-1 0 0,1 0-1,-1 0 1,1 1 0,-1-1 0,1 0-1,0 0 1,-1 1 0,1-1 0,0 1-1,-1-1 4,0 0-1,0 1 1,0-1-1,0 0 1,0 1-1,0-1 1,0 0-1,0 0 1,-1 1-1,1-1 1,0 0-1,0 1 1,0-1-1,0 0 1,0 0-1,0 1 1,0-1-1,-1 0 1,1 0-1,0 0 1,0 1-1,0-1 1,-1 0-1,1 0 1,0 0-1,-1 1 1,-21 14 740,21-15-751,-18 11-64,-1 0 0,-1-2 0,0 0 0,0-1 0,0-2 0,-25 5 0,30-10-1295,16-1 1331,0 0 1,0 0-1,0 0 1,0 0 0,0 0-1,0 0 1,0 0 0,0 0-1,0 0 1,-1 0 0,1 0-1,0 0 1,0 0 0,0 0-1,0 0 1,0 0 0,0-1-1,0 1 1,0 0 0,0 0-1,0 0 1,0 0-1,0 0 1,0 0 0,0 0-1,0 0 1,0 0 0,0-1-1,0 1 1,0 0 0,0 0-1,0 0 1,0 0 0,0 0-1,0 0 1,0 0 0,0 0-1,0-1 1,0 1 0,0 0-1,0 0 1,0 0-1,0 0 1,0 0 0,0 0-1,0 0 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 13211,'0'1'5793,"-9"4"-3200,2 5-929,1 1-64,-6 9-920,-4-1-383,2 0-570,-9 0-463,12-7-3024,17-3 2551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7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13835,'1'3'4572,"-1"-2"-4502,-3 36 1755,2 0-1,4 50 0,-1-75-1734,0 0-1,0 0 0,1 0 1,1 0-1,0-1 0,0 1 1,1-1-1,1 0 1,0-1-1,0 1 0,12 14 1,-9-15-7,-1-1 0,2 0 0,11 10 0,-18-17-62,-1 0 0,1 0 0,0-1 0,-1 1 0,1-1 0,0 1 0,0-1 0,0 0 0,0 0 0,0 0 0,0 0 0,0 0 0,0-1 0,1 0 0,-1 1 0,0-1 0,0-1 0,5 1 0,-6-1-9,1-1 0,-1 1 0,0 0 0,0-1 0,0 1 0,1-1 0,-1 0 0,-1 1 0,1-1 0,0 0 0,0 0 0,-1 0 0,1-1 0,2-3 1,-1 0 7,10-15 58,15-36 0,-7 13-19,13-28 23,-31 64-178,0 0 1,0 0-1,-1 0 0,0 0 1,-1 0-1,0-1 0,0-9 1,-1 7-652,0 11 733,1 0 0,-1 0 0,0 0 0,0 0 0,0 0 0,0 1 0,0-1 0,0 0 0,0 0 0,0 0 0,0 0 1,0 0-1,0 0 0,1 0 0,-1 0 0,0 0 0,0 0 0,0 0 0,0 0 0,0 0 0,0 0 0,0 0 0,0 0 0,0 0 0,1 0 0,-1 0 0,0 0 1,0 0-1,0 0 0,0 0 0,0 0 0,0 0 0,0 0 0,0 0 0,0 0 0,0-1 0,1 1 0,-1 0 0,0 0 0,0 0 0,0 0 0,0 0 1,0 0-1,0 0 0,0 0 0,0 0 0,0 0 0,0 0 0,0-1 0,0 1 0,0 0 0,0 0 0,8 21-358</inkml:trace>
  <inkml:trace contextRef="#ctx0" brushRef="#br0" timeOffset="1">567 276 10546,'-14'12'8924,"-5"11"-5883,1 0-1819,10-14-923,1-2-141,0 0 0,1 1 0,0-1 1,-8 15-1,13-20-146,-1 1 1,1-1-1,0 1 1,1-1-1,-1 1 1,0-1 0,1 1-1,-1 0 1,1 0-1,0-1 1,0 1-1,0 0 1,0-1-1,0 1 1,1 0-1,-1-1 1,1 1 0,0 0-1,0-1 1,0 1-1,2 4 1,0-4-5,0 1 1,0-1 0,0 1 0,0-1-1,0 0 1,1 0 0,-1 0 0,1-1-1,0 1 1,-1-1 0,1 0 0,1 0-1,-1 0 1,0-1 0,0 1 0,1-1-1,7 1 1,8 1 17,-1-1 0,33-1 0,-50-1-25,9 0-103,0-1 0,1-1 0,-1 0 1,0 0-1,21-9 0,-30 11-42,0-1 1,0 0 0,-1 0-1,1 0 1,0 0-1,2-2 1,7-9-444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96 210 10154,'-4'18'4729,"3"3"-1136,-3 49-1625,4-33-407,5 7-193,-11-6-664,12-1-296,-1-6-296,-10-12-64,17-7-232,-11-11-584,6-14-1616,9-8 1551</inkml:trace>
  <inkml:trace contextRef="#ctx0" brushRef="#br0" timeOffset="1">1 2 11626,'4'-1'4994,"4"2"-2642,2 8-1264,-3 0-184,9 6-343,-3-1-745,7 1 328,3 4-152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8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12275,'-3'14'5113,"3"2"-2225,0 4-863,2 10-409,-1 4-248,2 8-879,-3-2-233,4-6-160,1-2-32,-1-16-176,6-3-353,4-13 33,1-8 168</inkml:trace>
  <inkml:trace contextRef="#ctx0" brushRef="#br0" timeOffset="1">496 62 10354,'-5'6'5505,"11"-2"-472,-6-1-2968,-1-3-129,-1 0-711,-3 14-505,-24 15-560,-35 40-360,43-41-752,8-11-545,3-9 785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8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13595,'3'3'990,"0"0"0,0 0 1,-1 1-1,0-1 0,0 1 0,0 0 0,0 0 1,1 5-1,9 35 377,-6-18-105,0 1-708,2-1 1,22 48-1,-27-67-516,1 0-1,0 1 1,1-2-1,-1 1 1,1-1 0,0 1-1,1-1 1,0-1-1,0 1 1,0-1 0,0 0-1,1 0 1,0-1 0,11 6-1,-16-9-29,1 0-1,0 0 1,-1 0-1,1-1 1,0 1-1,0-1 0,-1 1 1,1-1-1,0 0 1,0 0-1,0 0 1,0-1-1,0 1 1,-1 0-1,1-1 1,0 0-1,0 0 1,4-2-1,-3 0-1,0 1 0,0-1-1,0 0 1,-1-1 0,0 1 0,1 0-1,-1-1 1,0 0 0,-1 0-1,1 0 1,2-5 0,7-17-73,0-2 0,-2 1 0,9-39 0,-16 54-41,0 2-241,0-1 1,-1 1-1,0-1 0,1-20 1,-3 29 238,0 0 0,0 0 0,0 0 0,0 0 0,-1 0 0,1 0 0,0 0 0,-1 0 0,0 0 0,-1-2 0,2 3 81,-1 1 0,1 0-1,-1-1 1,0 1-1,1 0 1,-1 0 0,1-1-1,-1 1 1,0 0 0,1 0-1,-1 0 1,0 0 0,1 0-1,-1 0 1,1 0 0,-1 0-1,0 0 1,1 0 0,-1 0-1,0 1 1,1-1 0,-1 0-1,0 1 1</inkml:trace>
  <inkml:trace contextRef="#ctx0" brushRef="#br0" timeOffset="1">554 248 13563,'-6'18'6701,"-3"-2"-4010,6-12-2385,1 0 1,-1 0 0,1 0-1,0 1 1,-2 8 0,1-2-111,0 0 0,-4 11 0,6-20-184,0 0 1,1 0 0,-1-1-1,0 1 1,1 0 0,0 0-1,-1 0 1,1-1 0,0 1 0,0 0-1,0 0 1,0 0 0,0 0-1,0 0 1,1 0 0,-1-1-1,1 1 1,-1 0 0,1 0-1,-1-1 1,1 1 0,0 0-1,0-1 1,0 1 0,0 0-1,0-1 1,1 0 0,-1 1-1,0-1 1,1 0 0,-1 1-1,1-1 1,-1 0 0,1 0-1,2 1 1,5 2 19,0 0-1,1 0 1,-1-1-1,1 0 1,12 1-1,-17-3-13,0 0 29,1 1 1,-1 0 0,1 0-1,-1 0 1,1 0 0,7 6-1,-11-7-6,1 1-1,-1 0 0,1 0 1,-1 0-1,0 0 0,0 1 0,0-1 1,0 0-1,0 1 0,-1 0 0,1-1 1,-1 1-1,3 5 0,-4-7-21,0 0 0,1 0-1,-1 0 1,0 1 0,0-1-1,0 0 1,0 0 0,0 0 0,0 0-1,0 0 1,0 0 0,0 1 0,-1-1-1,1 0 1,0 0 0,-1 0-1,1 0 1,-1 0 0,0 2 0,-1-2 1,1 1-1,0-1 1,-1 1 0,1-1 0,-1 0 0,0 0 0,1 0 0,-1 0-1,0 0 1,-2 1 0,-5 1-35,0 0-1,0-1 1,-18 2-1,21-4-47,0 1 13,-55 6-1066,51-7 1175,1 0 0,-1 0 0,1-1 0,-12-2 0,16 2-12,1 0 0,-1-1-1,0 0 1,-6-4 0</inkml:trace>
  <inkml:trace contextRef="#ctx0" brushRef="#br0" timeOffset="2">517 195 14051,'27'3'5497,"1"-3"-3888,9 2-161,0-2-520,-5 3-360,0 1-568,-8 4-352,0 3 232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 15723,'-3'5'6114,"-7"3"-4194,-7 3-1000,-9 4 56,-1 4-791,4 5-602,-4-5-1111,4 1 952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9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15363,'11'88'6027,"10"64"-3967,-18-132-1709,1 0-1,13 34 0,-14-47-291,0 0-1,0 0 1,1 0 0,0 0 0,0-1-1,0 0 1,1 0 0,0 0-1,0 0 1,8 6 0,-11-11-40,-1 0 0,1 1 0,0-1 0,0 0 0,0 0 0,-1 0 0,1 0 0,0-1 0,0 1 0,0 0 0,0-1 0,1 1 0,-1-1 0,0 0 0,2 0 0,-1 0-6,-1-1 1,0 1-1,0-1 1,1 0-1,-1 0 0,0 0 1,0 0-1,0 0 1,0 0-1,0-1 1,-1 1-1,1 0 0,0-1 1,1-2-1,5-4 28,0-1 1,-1 0-1,-1-1 0,8-14 1,20-45 78,-25 48-96,5-10-198,-1 0 0,-2-1 0,11-52 0,-22 84 161,1 0 0,-1 0 1,0 0-1,0 0 0,0 0 0,0 1 1,0-1-1,0 0 0,0 0 1,0 0-1,0 0 0,0 0 0,0 0 1,0 0-1,1 0 0,-1 0 1,0 0-1,0 0 0,0 0 0,0 0 1,0 0-1,0 0 0,0 0 1,0 0-1,0 0 0,0 0 0,1 0 1,-1 0-1,0 0 0,0 0 0,0-1 1,0 1-1,0 0 0,0 0 1,0 0-1,0 0 0,0 0 0,0 0 1,0 0-1,0 0 0,0 0 1,0 0-1,1 0 0,-1 0 0,0 0 1,0 0-1,0-1 0,0 1 1,0 0-1,0 0 0,0 0 0,0 0 1,0 0-1,0 0 0,0 0 1,0 0-1,0 0 0,0 0 0,0-1 1,0 1-1,0 0 0,0 0 0,0 0 1,0 0-1,0 0 0,0 0 1,-1 0-1,1 0 0,9 14-555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49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0 12083,'-1'9'1598,"-1"-1"1,-1 0-1,1 0 0,-5 8 1,0 2-1051,-32 83 2402,28-70-1953,-9 45 1,17-61-804,1-1 0,1 0 0,0 19-1,1-30-170,0 0 0,0 0 0,0 0 0,1 0-1,-1 0 1,1 0 0,0 0 0,0 0-1,0 0 1,0 0 0,0 0 0,1-1-1,-1 1 1,1-1 0,0 1 0,0-1 0,0 1-1,0-1 1,0 0 0,0 0 0,4 3-1,-3-4-16,0 1-1,-1-1 0,1 0 0,0 0 0,0 0 0,0-1 1,0 1-1,0-1 0,0 1 0,0-1 0,0 0 0,0 0 0,4-1 1,-2 0-5,0 0 1,0-1 0,-1 1 0,1-1-1,-1 0 1,0 0 0,9-5 0,-7 3-3,-1-1 1,1 0 0,-1 0 0,0 0 0,0 0 0,0-1-1,0 1 1,-1-1 0,0 0 0,-1-1 0,4-6-1,-6 9 5,1 0 0,-1 1-1,0-1 1,0 0-1,-1 0 1,1 0 0,-1 0-1,0 0 1,-1-7-1,1 9 1,0 1 0,0-1 0,-1 0 0,1 1 0,-1-1 0,0 1 0,0-1 0,1 1 0,-1-1 0,0 1 0,0 0 0,0-1 0,0 1 0,0 0 0,-1 0 0,1 0 0,0 0 0,0 0 0,-1 0 0,1 0 0,-1 0 0,1 1 0,-1-1 0,1 0 0,-4 0 0,-2-1 11,0 1-1,0 0 1,1 1-1,-1 0 0,0 0 1,0 0-1,0 1 1,0 0-1,0 0 0,-7 2 1,6 0-86,-1 0-1,1 0 1,0 0 0,0 1-1,0 1 1,0-1 0,-10 9-1,18-13 79,-4 3-317,0 1 0,0 0 0,-5 6 0,9-10 310,-1 1 0,1-1 0,-1 1-1,1-1 1,-1 1 0,1 0-1,0-1 1,-1 1 0,1 0-1,0-1 1,-1 1 0,1 0 0,0-1-1,0 1 1,0 0 0,-1 0-1,1-1 1,0 1 0,0 0-1,0-1 1,0 1 0,0 0 0,1 0-1,-1-1 1,0 1 0,0 0-1,0-1 1,1 1 0,-1 0-1,0 0 1,1-1 0,-1 1 0,0-1-1,1 1 1,-1 0 0,1-1-1,0 1 1,3 2 66,1-1 0,-1 0 0,1 0 0,5 1 0</inkml:trace>
  <inkml:trace contextRef="#ctx0" brushRef="#br0" timeOffset="1">592 356 13483,'20'-3'5569,"-30"4"-2304,-3 6-1457,7-4-632,1 2-31,-30 21-1033,-9 1-512,1 5-785,9-11 2330,11 3-1129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0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15387,'0'0'301,"0"0"0,-1 0 0,1 1-1,-1-1 1,1 0 0,-1 0 0,1 0-1,-1 1 1,1-1 0,0 0 0,-1 1 0,1-1-1,-1 0 1,1 1 0,0-1 0,-1 0-1,1 1 1,0-1 0,-1 1 0,-2 12 2142,4 16-1090,-1-27-1159,4 30 787,15 58 0,-13-70-884,0-1 0,2 0 0,0-1 0,13 21-1,-17-32-70,0-1 0,1 0 0,0 0 0,0 0 0,1-1-1,0 1 1,0-1 0,0-1 0,0 1 0,14 6 0,-11-7-8,0 0 0,1-1 1,-1 0-1,1 0 0,0-1 0,0 0 1,19 0-1,-25-2-14,-1 0 1,1 0-1,-1 0 0,1-1 0,0 0 0,-1 0 1,1 0-1,-1 0 0,0 0 0,1-1 1,-1 1-1,0-1 0,0 0 0,0 0 1,0 0-1,0 0 0,-1-1 0,1 1 1,3-6-1,2-2 3,-1 0-1,-1-1 1,0 0 0,6-15 0,-7 15-7,3-6-224,0-1 1,-1 0-1,-1-1 0,-1 1 1,3-25-1,-7 40 59,-1 0-1,0 0 0,0-1 1,0 1-1,0 0 1,-1-5-1,0 7 100,1-1 0,-1 1-1,1 0 1,-1 0 0,0 0 0,1 0-1,-1-1 1,0 1 0,0 0 0,-2-1 0,3 2 63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16171,'-9'5'5742,"9"-5"-5681,0 0-1,0 0 1,0 0-1,0 0 1,0 0-1,0 0 1,0 0-1,0 0 1,0 0-1,0 0 1,0 0-1,0 0 1,0 1-1,0-1 1,0 0-1,-1 0 1,1 0-1,0 0 1,0 0-1,0 0 1,0 0-1,0 0 1,0 0-1,0 1 1,0-1-1,0 0 1,0 0-1,0 0 1,1 0-1,-1 0 1,0 0-1,0 0 1,0 0-1,0 0 1,0 1-1,0-1 1,0 0-1,0 0 1,0 0-1,0 0 1,0 0-1,0 0 1,18 6 251,-2-2-150,-1 2-141,-3-2-6,-1 0 0,1-1 0,-1 0 0,1-1 0,20 1 0,-14-3 8,-1-2 0,27-5 0,-24 3-2,24-1 1,-43 5-22,1 0 0,-1 0 1,0 0-1,0 0 0,1 0 0,-1 1 0,0-1 0,3 1 1,-4-1 0,0 0 0,1 0 1,-1 0-1,0 1 1,0-1-1,0 0 1,1 0-1,-1 0 0,0 0 1,0 1-1,0-1 1,0 0-1,1 0 0,-1 0 1,0 1-1,0-1 1,0 0-1,0 0 0,0 1 1,0-1-1,0 0 1,0 0-1,0 1 0,0-1 1,0 0-1,0 0 1,0 1-1,0 1 19,-1 0-1,0 0 1,0 0 0,0 0-1,0 0 1,0 0 0,-1 0-1,0 1 1,-3 4 65,-6 10 36,1 0 0,1 1 1,1 0-1,1 0 0,0 1 0,1 0 1,2 0-1,-1 1 0,2-1 0,1 1 1,0 0-1,3 35 0,-1-54-126,0-1-68,-1 1-1,1 0 0,0-1 1,0 1-1,0 0 1,0 0-1,0-1 0,0 1 1,1 0-1,-1-1 1,0 1-1,0 0 0,0-1 1,1 1-1,-1 0 1,0-1-1,1 1 0,-1 0 1,1-1-1,-1 1 1,0-1-1,1 1 0,-1-1 1,1 1-1,0-1 1,-1 1-1,1-1 1,-1 0-1,1 1 0,0-1 1,-1 0-1,1 1 1,1-1-1,9 0-625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4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81 4657,'-7'-10'6448,"0"1"1448,5 4-5903,9 8-897,14 22-609,-7-6-309,0 0 0,-1 1 0,18 38 0,-11-15 50,18 46 103,-37-88-316,-1 0 0,1 0 1,-1 0-1,0 0 0,1 1 0,-1-1 1,0 0-1,0 0 0,0 1 0,0-1 1,0 0-1,0 1 0,0-1 0,-1 2 1,1-2 4,-1-1 1,1 1 0,-1-1 0,0 0-1,1 1 1,-1-1 0,1 0-1,-1 1 1,0-1 0,1 0 0,-1 0-1,0 1 1,1-1 0,-1 0-1,0 0 1,1 0 0,-1 0 0,0 0-1,0 0 1,1 0 0,-1 0-1,0-1 1,1 1 0,-1 0 0,0 0-1,0-1 1,-4 0 35,0 0 0,0-1 0,1 0 0,-1 0 0,1 0 0,-1 0 0,1-1 0,0 0 0,0 0 0,0 0 1,-6-6-1,5 4-31,0-1 0,1 1 1,0-2-1,0 1 0,0 0 1,1-1-1,-4-9 1,3 6-27,1 1 1,1-1 0,0 0 0,0 0 0,1 0 0,0 0-1,1 0 1,0 0 0,1 0 0,0 0 0,4-19-1,-3 24 0,0-1-1,0 1 1,0 0-1,0 0 1,1 0-1,0 0 0,0 1 1,1-1-1,-1 1 1,7-6-1,-4 4 2,0 2 0,1-1 0,0 0 0,-1 1-1,1 1 1,13-6 0,0 2 15,0 2-1,0 0 1,1 1 0,38-2-1,-37 5-20,7 0 71,-21 0-293,-8 1 210,0 0 0,0 0 1,0 0-1,0 0 0,0 0 1,0 0-1,0 0 0,0 0 1,0 0-1,0 0 0,0 0 1,0 0-1,0 0 0,0 0 1,0 0-1,0 0 0,0 0 1,0 0-1,0 0 0,0 0 1,0 0-1,0 0 0,0 0 1,0 0-1,0 0 0,0 0 1,0 0-1,0 0 0,0-1 1,0 1-1,0 0 0,3 0-3120,-6-1 440,1 1 1277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11682,'1'1'5935,"-1"-1"-5779,1 0-1,-1 0 0,0 0 0,0 1 1,1-1-1,-1 0 0,0 0 0,0 1 0,1-1 1,-1 0-1,0 1 0,0-1 0,0 0 0,0 1 1,1-1-1,-1 0 0,0 1 0,0-1 1,0 0-1,0 1 0,0-1 0,0 0 0,0 1 1,0 0-1,0 9 1385,8 92 151,-2-41-976,-4-25-307,1 20 35,-3-51-413,1 0 0,0 0 0,0-1 0,1 1 0,-1 0 0,1-1-1,0 1 1,3 4 0,-4-25-2534,-1 16 2504,0-4-983,0 0 1,1 1 0,-1-1-1,2-4 1,10-22-1867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2 10754,'-13'-2'4585,"-2"8"-2352,-6-6-209,10 23-543,-3 8-369,-2 10-656,11 11-160,-7-4-120,8-4-32,10-7-64,-3-5-32,21-8-32,-7-2-8,7-6-8,8-3 0,-11-11-864,3-4-729,5-12 977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95 8674,'-25'-19'4804,"-47"-30"518,65 45-5175,0 0 0,-1 1-1,1 0 1,-1 0 0,0 1-1,1 0 1,-1 0 0,-11-1-1,16 3-138,-1 0 0,1 0 1,0 0-1,0 0 0,-1 1 0,1 0 0,0-1 0,0 1 0,0 0 0,0 1 0,0-1 0,0 0 1,0 1-1,0 0 0,0-1 0,-2 4 0,0 0 15,-1 0-1,1 1 1,0 0-1,1 0 1,-7 13 0,6-11 34,1 1 0,0 0 0,0 0 0,1 0 0,-3 16 0,5-18-13,0 0 0,0 0-1,1 0 1,0 0-1,0 0 1,0 0-1,1 1 1,2 8 0,-2-15-37,-1 1 1,1 0-1,-1 0 1,1-1-1,0 1 1,0 0 0,0-1-1,0 1 1,0-1-1,0 1 1,0-1 0,0 1-1,1-1 1,-1 0-1,1 0 1,-1 1-1,1-1 1,-1 0 0,1 0-1,-1-1 1,1 1-1,0 0 1,0-1 0,2 2-1,-2-2-3,1 0 1,0 0-1,0 0 0,0 0 0,0 0 1,-1 0-1,1-1 0,0 1 0,0-1 0,-1 0 1,1 0-1,0 0 0,-1 0 0,1 0 1,3-3-1,7-6-2,-1 0 0,0-1 0,-1 0 0,0 0 0,15-22 0,-15 19 8,0 0 0,1 1 0,0 1-1,18-15 1,-28 25-3,0 1 0,0 0 0,0-1 0,0 1 0,0 0-1,0 0 1,0 0 0,3 0 0,-4 1 7,0 0 0,-1 0 0,1 0 0,0 0 0,0 0 0,-1 0 0,1 0 0,0 0 0,-1 1 0,1-1 0,0 0 0,-1 1 0,1-1 0,0 0 1,-1 1-1,1-1 0,-1 1 0,1-1 0,0 1 0,-1-1 0,1 1 0,-1-1 0,0 1 0,1-1 0,-1 1 0,1 0 0,-1 1 0,6 9 336,-1 0 1,0 1-1,4 15 1,7 19 302,17 26-333,-28-65-943,-5-7 578,1 0-1,-1 0 1,0 0 0,1 0 0,-1-1-1,0 1 1,1 0 0,-1 0-1,0 0 1,0 0 0,1-1 0,-1 1-1,0 0 1,0 0 0,1-1 0,-1 1-1,0 0 1,0 0 0,0-1 0,0 1-1,1 0 1,-1-1 0,9-12-539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8 8930,'-8'-8'4145,"11"16"-913,6 2-1039,-1 9-345,-2 4-191,0 4-801,-2 1-376,-1 1-304,3 0-48,-1-7-64,0-4-112,0-12-744,-4-6-584,1-13 807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8:5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11674,'15'0'4770,"7"10"-2490,2 11-472,5 0-135,3 9-321,-6 1-616,3-1-144,-16 7-168,5-1-72,-22-1-199,-9 1-49,-12 1-409,-14-2-503,9 0-960,-4-7 1016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0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5777,'3'20'6523,"5"-1"-3931,15 15-250,0 1-878,-2 0 0,-2 1 0,22 56 0,-38-82-1284,0 0 0,0 1 0,-1-1 0,0 0 0,-1 1-1,0 19 1,-3-23 13,-1-6 146,2-2-310,0 0 0,0 0 0,0 0 0,0 0 1,0 0-1,1-1 0,-1 1 0,0 0 0,1 0 0,-2-3 0,-28-89 45,25 77-66,2 6-6,1-1 1,-1 0-1,2 0 0,0 0 1,0 0-1,1 0 1,0 0-1,1-1 1,0 1-1,3-12 0,-3 18-2,1 1 0,-1-1 0,1 0 0,0 1 0,0-1 0,0 1 0,1 0 0,0 0 0,0 0 0,0 0 0,0 0 0,0 1 0,1-1 0,5-3 0,-4 3 1,0 0 0,1 1-1,0 0 1,0 0 0,-1 0 0,2 1-1,-1 0 1,0 0 0,0 1 0,8-2-1,-6 2-22,19-2 78,29 0 1,-49 3-115,1 1 1,0-1-1,0 1 1,-1 1 0,1-1-1,-1 1 1,1 1-1,9 4 1,-17-7-65,0 0 0,0 0 0,0 1 0,0-1 1,0 0-1,0 1 0,0-1 0,0 0 0,0 0 0,0 1 1,0-1-1,0 0 0,0 1 0,-1-1 0,1 0 1,0 0-1,0 1 0,0-1 0,0 0 0,0 0 0,-1 1 1,1-1-1,0 0 0,0 0 0,0 0 0,-1 1 1,1-1-1,0 0 0,0 0 0,0 0 0,-1 1 0,-1-1-482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2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81 7017,'-14'-71'3561,"9"66"-904,-5 0-425,-2 15-447,-1 6-241,3 8-448,4 4-200,12 7-343,5 4-161,9 4-216,4 2-56,3-5-64,4-4 104,7-11-736,1-5 3232,-2-20-2104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4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12 7810,'0'-1'343,"-1"1"1,1 0-1,0 0 1,0 0 0,0 0-1,-1-1 1,1 1-1,0 0 1,0 0-1,0 0 1,0-1 0,-1 1-1,1 0 1,0 0-1,0-1 1,0 1-1,0 0 1,0 0 0,0-1-1,0 1 1,0 0-1,0-1 1,0 1-1,0 0 1,0 0 0,0-1-1,0 1 1,0 0-1,0 0 1,0-1 0,0 1-1,0-1-207,1 1 1,-1 0-1,1-1 0,-1 1 1,1 0-1,-1-1 0,1 1 1,-1 0-1,1 0 0,0 0 0,-1 0 1,1 0-1,-1 0 0,2-1 1,4 1-256,0 0-1,0 1 1,7 0 0,-7 0 181,4 1 27,-1 0 1,0 0 0,0 1-1,0 0 1,10 5-1,-18-8-79,4 2 52,-1 0 0,1 0 0,0 1 0,7 5 0,-11-7-55,0 0-1,0 0 1,0 0-1,0 0 1,-1 0 0,1 0-1,0 0 1,-1 0-1,1 0 1,0 0-1,-1 1 1,0-1 0,1 0-1,-1 0 1,0 1-1,1-1 1,-1 0-1,0 0 1,0 1-1,0-1 1,0 0 0,0 0-1,0 1 1,0-1-1,-1 2 1,-1 4 20,-1 0 0,0 0 0,0 0 1,0-1-1,-9 13 0,-25 27 110,16-25-101,5-7 381,16-14-257,0 0-34,0 0-72,4 0-20,13-1-18,-1-1 0,0 0 0,24-8 0,-23 5 1,0-1 1,0-1-1,24-13 0,-1 0-59,-9 4-4303,-17 7 2606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4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8186,'-16'0'4009,"16"12"-633,-2 1-1487,-2 11-313,4-7-200,0 1-607,1 14-329,11 10-312,0-8-48,3-12-40,-1-4 0,-1-10 88,-2-1-344,-2-3-1153,-8-4-935,7 0 1248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5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7034,'0'11'3752,"22"-1"-423,2 3-1185,7 3-295,-2 2-257,2 8-464,-4-2-263,-6 6-369,-2-2-136,-12 1-160,-3 3-64,-12 0-48,-5 2-8,-4-2-480,-6-2-432,1-4 520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8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57 7258,'36'-21'3668,"-35"20"-3371,0 0-1,1 1 0,-1-1 0,0 1 0,0-1 0,0 1 1,0 0-1,1-1 0,-1 1 0,2 0 0,3 3 2347,-4-1-2193,-1-2 761,-1 0-287,2 4-180,40 71 474,-38-69-1086,-1 1 0,0 0 0,0 0-1,2 8 1,-1 1 81,-3-14-196,10 29 279,-1 0 0,-1 1-1,5 38 1,-13-67-286,3 50 195,-4-53-202,0 0 0,0 0 1,-1 0-1,1 0 0,0 0 0,0 0 1,0 0-1,0 0 0,0 0 0,0 0 0,0 0 1,0 0-1,0 0 0,0 0 0,0 0 0,0 0 1,0 0-1,0 0 0,0 0 0,0 0 0,0 0 1,0 0-1,0 0 0,0-1 0,0 1 1,0 0-1,0 0 0,0 0 0,0 0 0,0 0 1,0 0-1,0 0 0,-1 0 0,1 0 0,0 0 1,0 0-1,0 0 0,0 0 0,0 0 0,0 0 1,0 0-1,0 0 0,0 0 0,0 0 1,0 1-1,0-1 0,0 0 0,0 0 0,0 0 1,0 0-1,0 0 0,0 0 0,0 0 0,0 0 1,0 0-1,0 0 0,-1 0 0,1 0 1,0 0-1,0 0 0,0 0 0,0 0 0,0 0 1,0 0-1,0 0 0,0 0 0,-6-7 255,5 3-241,-1 1-1,0 0 1,1-1-1,-3-6 1,2 1-8,-1 1 0,-5-10 0,-6-5 1,9 17-8,1-1 0,1 1 0,-1 0 0,1-1 0,0 0 0,1 0 0,-1 0 0,1 0 0,1 0 0,-2-13 0,1 5-2,1 0 0,1-1 1,1 1-1,0 0 0,6-27 1,-6 37-2,1 0 1,-1 0 0,1 1 0,0-1 0,0 1 0,1-1 0,-1 1 0,1 0 0,0 0 0,0 0 0,1 0 0,-1 1 0,1-1 0,-1 1 0,1 0 0,0 0 0,0 0 0,1 1 0,-1-1 0,0 1 0,1 0 0,5-1 0,7-1-25,1 1 1,31-2-1,-23 3-173,-24 1-199,1 1 0,0-1 0,0 1 0,0 0-1,0 0 1,0 0 0,0 0 0,0 1 0,0-1 0,-1 1 0,1 0-1,0 0 1,0 0 0,-1 0 0,1 0 0,0 1 0,-1-1 0,5 4 0,6 11-1044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9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8194,'0'0'3482,"0"0"-1076,0 0-822,0 0-104,3 0-187,82 8 1179,-81-7-2401,-1-1 0,0 1-1,0 0 1,0 0 0,0 0 0,0 0-1,0 0 1,0 1 0,0-1 0,-1 1-1,1 0 1,-1 0 0,1 0 0,3 3-1,-5-3-42,1 0-1,-1 1 0,0-1 0,0 0 0,0 0 0,0 1 1,0-1-1,0 1 0,0-1 0,-1 0 0,1 1 1,-1-1-1,0 1 0,0 4 0,0-1-12,-1 0 0,0 0 0,-1 0-1,1-1 1,-1 1 0,0 0 0,-1-1 0,1 1 0,-1-1-1,0 0 1,-1 0 0,-7 9 0,-24 17 126,42-30-114,28 2-11,62 8 39,-96-11-58,5 1 69,-1 0-1,1 0 1,0 0-1,10 5 0,-15-6-31,0 0 0,-1 1 0,1-1-1,0 1 1,0-1 0,0 1 0,-1-1 0,1 1-1,0 0 1,0-1 0,-1 1 0,1 0 0,-1 0-1,1-1 1,-1 1 0,1 0 0,-1 0-1,1 0 1,-1 0 0,0 0 0,1-1 0,-1 1-1,0 0 1,0 0 0,0 0 0,1 0 0,-1 0-1,0 0 1,0 0 0,-1 0 0,1 0 0,0 0-1,0 0 1,0 0 0,-1 0 0,0 1 0,0 2 48,-1-1 0,0 1 0,0-1 1,0 1-1,-1-1 0,1 0 0,-1 0 1,0 0-1,1 0 0,-1-1 0,-1 1 1,1-1-1,-5 4 0,1-3-35,1 0 0,-1 0 1,1 0-1,-1-1 0,0 0 0,-12 2 0,6-2-71,-57 7-824,27-8-2486,34-5 2300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09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18 9298,'-6'-13'4353,"-4"10"-1865,-3 2-711,5 5-121,-3 16-568,5 1-295,6 14-417,0 4-64,9 4-80,3 2-24,4-6-80,1-7-48,3-6-40,-1-7-8,2-8-472,0-9-720,-3-7 759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3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12235,'1'0'405,"0"1"0,0-1 1,0 1-1,-1-1 1,1 1-1,0 0 1,0-1-1,0 1 0,-1 0 1,1 0-1,1 1 1,-1 0-162,0 1 0,0-1 0,0 0 0,0 0 1,-1 1-1,2 3 0,0 4 526,18 117 2632,-7-34-2303,-10-75-952,14 85 463,-12-73-475,-3-20-70,-1 1 0,1 19 0,-3-18-27,1 6 22,0-18-74,0 0 0,0 0 0,0 0 0,-1-1 0,1 1 0,0 0 0,0 0 0,0 0 0,0 0 0,0 0 0,-1 0 0,1 0 0,0-1 0,0 1 0,0 0 0,0 0 0,-1 0 0,1 0 0,0 0 0,0 0 0,0 0 0,0 0 0,-1 0 0,1 0 0,0 0 0,0 0 0,0 0 0,-1 0 0,1 0 0,0 0 0,0 0 0,0 0 0,0 1 0,-1-1 0,1 0 0,0 0 0,0 0 0,0 0 0,0 0 0,0 0 0,-1 0 0,1 1 0,0-1 0,0 0 0,0 0 0,0 0 0,0 0 0,0 0 0,0 1 0,-1-1 0,1 0 0,0 0 0,0 1 0,0-5-33,1 1-1,-1-1 0,1 1 0,-1-1 1,1 1-1,0 0 0,0 0 1,4-7-1,-3 4 14,23-46-84,-23 47 110,1 0 1,0 0 0,0 1-1,0-1 1,0 1 0,1 0-1,0-1 1,0 2 0,0-1-1,6-4 1,-8 7 13,0-1 1,1 1 0,-1 0-1,1 0 1,0 0-1,-1 0 1,1 0-1,0 1 1,0-1 0,-1 1-1,1 0 1,0 0-1,0 0 1,0 0-1,-1 0 1,1 0 0,0 1-1,5 1 1,-6-1 19,1 0 0,-1 0 0,1 0 0,-1 0-1,1 1 1,-1-1 0,0 1 0,0-1 0,0 1 0,0 0 0,0 0 0,0 0 0,0 0 0,2 5 0,-2-4 34,0 1 1,0 0-1,-1 0 1,0-1-1,1 1 0,-1 0 1,-1 0-1,1 0 1,0 6-1,-1-3 48,-1-1 1,1 1-1,-1 0 0,0-1 0,0 1 0,-1-1 0,0 1 0,0-1 1,0 1-1,-1-1 0,-7 11 0,2-7 49,-1 0 0,0-1 1,-1 1-1,0-2 0,-18 13 0,3-2-70,23-17-181,0 0 0,-1-1 0,1 1 0,-1 0 0,1-1 0,-1 0 0,0 1 0,1-1 0,-1 0 0,-3 1 0,6-2 21,-1 0 1,1 0-1,0 0 1,-1-1-1,1 1 1,0 0-1,-1 0 1,1 0-1,0 0 1,-1 0-1,1 0 1,0 0-1,-1-1 1,1 1-1,0 0 1,-1 0-1,1 0 1,0-1-1,0 1 1,-1 0-1,1 0 1,0-1-1,0 1 1,-1 0-1,1-1 1,0 1-1,0 0 1,0 0-1,0-1 0,0 1 1,-1-1-1,0-11-1237,1 12 1256,2-25-1131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1 131 6609,'16'0'3849,"-14"17"696,-1 9-2296,-4 0-377,1 5-120,2-6-743,-3-2-409,3-6-392,8 0-88,-1-13-568,-1-2-624,9-8 679</inkml:trace>
  <inkml:trace contextRef="#ctx0" brushRef="#br0" timeOffset="1">168 0 11274,'26'5'4569,"-10"11"-2616,0 2-193,5 5-231,6 7-249,4 2-536,-7 2-120,-8 3-160,-13-5-104,-12 4-160,-7 2 0,-13 4-640,5 0-488,-7-8 592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1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0 9810,'-6'0'3929,"6"0"-1793,-2 7-455,1-7 31,-1 0-248,-1 0-831,-23 18-345,-45 41-232,34-40-328,10-7-1097,4-6 953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1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9850,'9'17'6284,"2"11"-4022,-3-7-847,2 5-421,1 0 0,19 30 0,-25-49-928,-1 0 0,1 0 0,1 0 0,-1-1 0,1 0 0,1 0 0,-1 0 0,1-1 1,0 0-1,0 0 0,0-1 0,10 5 0,-15-8-57,0 0 5,-1-1 0,1 1 0,0 0-1,0-1 1,0 1 0,0-1 0,4 1 0,-5-1-3,-1-1-1,1 1 1,0 0-1,0 0 1,0 0-1,-1-1 1,1 1-1,0-1 1,0 1-1,-1 0 1,1-1-1,0 1 1,-1-1-1,1 0 1,0 1-1,-1-1 0,1 1 1,-1-1-1,1 0 1,-1 0-1,1 1 1,-1-1-1,1-1 1,10-27 224,-9 21-183,0 0 1,7-11-1,-3 5-10,0 0-1,6-18 1,3-10-24,-12 34-106,0-1 0,3-17 1,-3 11-297,-3 13 93,1 0 0,0-1 1,0 1-1,0 0 0,0 0 0,0 0 1,0 0-1,0 0 0,1 1 0,2-4 1,-3 4 241,-1 1 1,0 0-1,0 0 0,1 0 1,-1 0-1,0 0 1,0 0-1,1 0 0,-1 0 1,0 0-1,0 0 1,1 0-1,-1 0 0,0 0 1,1 0-1,-1 0 1,0 0-1,0 1 1,1-1-1,-1 0 0,0 0 1,1 0-1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 10338,'0'-1'323,"-1"1"-1,1-1 1,0 0-1,0 1 0,0-1 1,0 0-1,-1 1 1,1-1-1,0 0 1,0 1-1,0-1 1,0 0-1,1 1 0,-1-1 1,0-1-1,1 2-58,-1 0 1,1-1-1,-1 1 0,1 0 0,-1-1 0,1 1 0,-1 0 0,1 0 0,-1 0 0,1-1 0,-1 1 1,1 0-1,0 0 0,0 0 0,29-3 2985,25 3-2831,-54 0-410,-1 0 1,1 0-1,0 0 0,0 0 0,-1 0 0,1 0 1,0 1-1,-1-1 0,1 0 0,0 0 0,-1 0 0,1 1 1,0-1-1,-1 0 0,1 1 0,0-1 0,-1 0 1,1 1-1,-1-1 0,1 1 0,-1-1 0,1 1 0,-1-1 1,1 1-1,-1-1 0,0 1 0,1 0 0,-1-1 0,0 1 1,1 0-1,-1-1 0,0 1 0,0 0 0,1-1 1,-1 1-1,0 0 0,0-1 0,0 1 0,0 0 0,0 1 1,-1 1 5,0 0 1,1 0-1,-1 0 0,0-1 1,-1 1-1,-1 4 1,2-6-5,-34 57 144,14-26-93,19-28-53,1-1 0,-1 0 1,1 0-1,0 0 1,0 1-1,-1 3 0,2-6-5,-1-1 0,1 1 0,0 0 0,0 0 0,0-1-1,0 1 1,0 0 0,0-1 0,0 1 0,0 0 0,0 0 0,0-1-1,0 1 1,1 0 0,-1-1 0,0 1 0,0 0 0,1-1 0,-1 1-1,0-1 1,1 1 0,-1 0 0,1-1 0,-1 1 0,1-1 0,-1 1-1,1-1 1,-1 1 0,1-1 0,-1 0 0,1 1 0,0-1 0,-1 1-1,1-1 1,1 0 0,1 1 6,0-1 0,0 1 0,0-1 0,1 0-1,-1 0 1,0-1 0,0 1 0,0-1 0,4-1 0,31-11 51,-21 7-30,4-2 26,-14 4 218,1 1-1,0 1 0,0-1 1,0 1-1,9-1 0,2 4 493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2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1 14315,'3'1'5297,"-3"7"-3728,-3 2-313,-15 8-168,-7 4-264,-6 2-1080,-6 5-528,11-6-5233,17-4 4208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3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8346,'2'0'4089,"4"10"-785,-3 1-1191,-4 1-417,-4-1-248,0-2-679,-13-2-329,-33 35-792,40-42-633,11-8 633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3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12539,'0'1'457,"-1"0"0,1 0 0,0 0 0,-1 0 0,1 0 0,0 0 0,0 0 0,-1 0 1,1 0-1,0 0 0,0 2 0,5 21 1623,-2-13-1465,6 29 403,-3-6-493,16 47-1,-19-72-496,1 0 0,0 0 1,0 0-1,1 0 0,0-1 1,1 1-1,0-1 0,0-1 1,12 12-1,-17-18-20,0 0 0,0 0-1,1 0 1,-1 0 0,0 0 0,1 0 0,-1-1-1,1 1 1,1 0 0,-3-1-4,1 0 1,0 0-1,-1 0 1,1 0-1,-1 0 1,1 0-1,-1 0 1,1 0-1,0 0 1,-1 0-1,1-1 1,-1 1-1,1 0 1,-1-1-1,1 1 0,-1 0 1,1-1-1,-1 1 1,1 0-1,-1-1 1,1 1-1,-1-1 1,0 1-1,1-1 1,-1 1-1,0-1 1,1 1-1,-1-1 1,0 0-1,11-21 104,-1 0 0,10-32 0,9-50-112,-10 30-1238,-13 55 236,-4 9 289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4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 12547,'0'-3'5113,"-5"3"-3225,-2 2-199,6-2-393,-1 0-424,-1 4-480,-4 21-72,-4 42-96,16-44-56,13-6-72,-4-1-32,15-7-24,-3-5-8,6-4-8,0 0-32,-1-1-728,-2-2-600,-8-4 816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5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41 8562,'-46'-40'4817,"41"51"16,2 11-3057,-4 7-175,-1 13-553,-6 0-400,7 5-480,10-4-72,2-6-168,7-8-592,5-18 464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5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 9610,'5'6'4353,"-2"2"-2065,-3 5-647,-5 0-177,-1-2-552,-1 2-344,-51 39-616,44-41-448,4-2 304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4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11707,'-4'30'5265,"-5"14"-2649,4 15-1023,-6 10-313,6 5-560,5 0-184,11-8-296,7-6-64,9-17-96,-9-9-8,6-16-552,2-4-520,-5-14 640</inkml:trace>
  <inkml:trace contextRef="#ctx0" brushRef="#br0" timeOffset="1">197 507 10442,'1'1'6932,"6"3"-4615,-5-4-2212,-1 1 0,0-1 0,1 0 0,-1 0 0,0 0 0,1 0 0,-1 0 0,0 0 0,1 0 0,-1 0 0,0 0 0,1-1 0,-1 1 0,0 0 0,1-1 0,-1 1 0,0-1 1,0 0-1,0 1 0,1-1 0,-1 0 0,0 0 0,0 0 0,1-1 0,5-4-61,0 0 0,7-9 0,-1 1-16,20-32 1,-31 43-22,0 0 0,-1 0 0,1 0 0,-1-1 0,0 1 0,0-1 0,0 1 0,0-1 0,-1 1 0,1-1 0,-1 0-1,0 1 1,0-1 0,-1 1 0,1-1 0,-1 0 0,1 1 0,-1-1 0,0 1 0,0-1 0,-1 1 0,1 0 0,-1 0 0,0-1 0,1 1 0,-2 0 0,1 0 0,-4-4 0,5 6 6,1 0 1,-1 0-1,0 1 1,1-1-1,-1 0 1,0 0-1,0 1 1,1-1-1,-1 0 1,0 1-1,0-1 1,0 1 0,0-1-1,0 1 1,0-1-1,0 1 1,0 0-1,0 0 1,0-1-1,0 1 1,0 0-1,0 0 1,0 0-1,0 0 1,0 0 0,0 0-1,0 0 1,0 1-1,0-1 1,0 0-1,0 1 1,0-1-1,0 0 1,0 1-1,0-1 1,0 1 0,0 0-1,0-1 1,0 1-1,1 0 1,-1-1-1,-1 2 1,0 1 71,-1 0 1,1 0-1,0 1 1,0-1-1,0 0 1,0 1 0,1-1-1,-1 1 1,-1 7-1,0 5 210,0 0 0,1 0-1,1 0 1,0-1 0,1 1 0,4 29-1,-3-41-257,0 1 0,0-1-1,1 0 1,-1 0 0,1-1-1,0 1 1,0 0 0,0 0 0,1-1-1,-1 0 1,1 1 0,0-1-1,0 0 1,0 0 0,0 0-1,1-1 1,-1 1 0,1-1 0,-1 0-1,8 3 1,-4-2-118,0-1-1,0 0 1,0 0 0,1-1-1,-1 1 1,0-2 0,1 1-1,-1-1 1,0 0 0,1-1-1,7-1 1,-3 0-311,18-7 0,19-10-126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5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9802,'44'18'4153,"-44"-15"-1656,-3 3-1385,-5 2 16,-7 2-168,-1 5-320,0-4-480,-2 3-152,5-6-1000,2-1 48,8-15 440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7426,'-5'-10'3752,"4"8"-483,2 3-1283,9 11 2272,-1 8-4020,-3-5 271,4 14-36,0-1 0,6 38 0,-13-53-323,0 0 1,0 0-1,1-1 0,7 13 0,-8-18-102,1 0 0,0-1-1,0 0 1,0 0 0,1 0-1,0-1 1,0 1 0,10 7-1,-10-9-19,1-1 0,-1 1 0,0-1 0,1 0 0,0 0 0,-1-1 0,9 3 0,-12-4-18,0-1-1,0 1 0,0-1 0,0 0 1,1 0-1,-1 0 0,0 0 0,0 0 0,0 0 1,0 0-1,0-1 0,0 1 0,0-1 1,0 0-1,0 1 0,0-1 0,0 0 0,0 0 1,0 0-1,0 0 0,-1-1 0,1 1 1,0 0-1,-1-1 0,3-2 0,1-4 25,1 0 0,-1-1-1,-1 0 1,0 0-1,0 0 1,-1 0 0,4-16-1,-2 8 2,13-46-47,10-30-171,-9 33-3387,-16 52 2430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6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 12779,'0'-1'146,"0"1"0,-1 0 0,1 0 0,0 0 0,0 0 0,0 0 0,0 0 0,0 0 0,0 0 0,-1 0 0,1 0 0,0 0 0,0 0 0,0 0 0,0 0 0,0 0 0,0 0 0,-1 0 0,1 0 0,0 0 0,0 0 0,0 0 0,0 0 0,0 0 0,0 0 0,-1 0 0,1 0 0,0 1 0,0-1 0,0 0 0,0 0 0,0 0 0,0 0 0,0 0 0,0 0 0,-1 0 0,1 0 0,0 1 0,0-1 0,0 0 0,0 0 0,0 0 0,0 0 0,0 0 0,0 0 0,0 1 0,0-1 0,0 0 0,0 0 0,0 0 0,0 0 0,-8 17 1800,-2 1-1792,0 1-1,-13 16 1,-3 8-55,23-38-82,0 0 0,1 0 0,0 0 0,0 0-1,0 1 1,1-1 0,0 1 0,0 0 0,0-1 0,1 1 0,0 0 0,0-1 0,0 1 0,0 0 0,1-1-1,0 1 1,1-1 0,-1 1 0,1-1 0,0 0 0,5 11 0,-5-13-9,0 0 0,0 0 0,1 0 0,-1 0 0,1-1 0,-1 1 0,1-1 0,0 1 0,0-1 1,0 0-1,0 0 0,1 0 0,-1-1 0,1 1 0,5 1 0,-6-2-4,0-1-1,1 1 1,-1-1 0,0 0 0,0 0 0,0 0 0,1 0-1,-1-1 1,0 1 0,0-1 0,0 0 0,0 0 0,0 0-1,0 0 1,0 0 0,0-1 0,0 1 0,-1-1 0,4-3-1,0 1 7,-1-1-1,0 0 1,0 0 0,0 0-1,4-7 1,-7 10 4,0-1 0,-1 1 0,0-1 0,1 1 0,-1-1 0,0 0 0,0 0 0,0 1 0,-1-1 0,1 0 0,-1 0 0,1 0 0,-1 0 0,0 0 0,0 0 0,-1-3 0,0 3 25,0 1 0,0-1 0,-1 0 0,1 0-1,-1 1 1,1-1 0,-1 1 0,0 0 0,0-1-1,0 1 1,-1 0 0,1 0 0,0 0 0,-1 0 0,1 1-1,-5-3 1,3 2 9,-1-1 0,0 1 0,0 0 0,1 0 0,-1 1 0,0-1 0,0 1 1,0 0-1,-6 0 0,7 2-44,0-1 0,0 1 0,0 0 0,0-1 0,0 2 0,0-1 1,1 0-1,-1 1 0,0 0 0,1 0 0,0 0 0,-4 3 0,2-2-129,0 1-1,1 0 0,-1 0 0,1 1 0,0 0 1,-6 9-1,9-13 123,0 1 0,0 0 0,1-1-1,-1 1 1,0 0 0,1 0 0,-1 0 0,1-1 0,0 1 0,0 0 0,0 0 0,0 0 0,0 0-1,0-1 1,0 1 0,0 0 0,1 0 0,-1 0 0,1 0 0,0-1 0,-1 1 0,1 0 0,0-1 0,2 4-1,-1-3 43,0-1-1,0 1 0,0-1 1,0 1-1,1-1 0,-1 0 1,5 2-1,-7-3-38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7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0 8922,'5'10'4649,"-5"-8"-144,-1-1-2305,-4 6-471,3-7-129,0 0-672,1 1-376,-10 19-280,-15-1-320,-42 39-864,43-41-416,16-10 672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7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12315,'0'1'6002,"3"20"-2124,22 106-2708,-21-112-1026,0-1-1,0 1 1,2-1 0,0 0 0,13 22-1,-15-29-83,0-1 1,1 0-1,0 0 0,0-1 0,1 1 0,0-1 0,-1-1 0,2 1 0,-1-1 0,0 0 0,15 7 0,-17-10-16,0 1 0,1 0 0,-1-1 0,1 0 0,4 0 0,-7 0-25,0-1 0,0 0-1,-1 0 1,1 0 0,0-1-1,0 1 1,0 0 0,0-1-1,-1 1 1,1-1 0,0 0-1,0 1 1,-1-1 0,1 0-1,-1 0 1,3-2-1,1-1 27,0-1-1,-1 0 0,1-1 0,-1 1 1,-1-1-1,7-11 0,16-42 133,-13 29-109,-2 5-463,-1 0-1,-1-1 1,-1-1-1,7-41 0,-13 61-305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18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13235,'51'6'6185,"-35"-5"-5808,0-1-1,0-1 1,0 0-1,0-2 1,22-5-1,-28 5-279,-7 2-53,1-1 0,0 1 0,-1 1 0,1-1 0,0 0 0,0 1 0,-1 0 0,1-1 0,4 2-1,-7-1-11,0 0-1,0 0 0,0 1 0,0-1 0,-1 0 1,1 1-1,0-1 0,0 1 0,0-1 0,-1 1 1,1-1-1,0 1 0,-1 0 0,1-1 1,0 1-1,-1 0 0,1 0 0,-1-1 0,1 1 1,-1 0-1,1 0 0,-1 0 0,0 0 0,1-1 1,-1 1-1,0 0 0,0 0 0,0 0 0,1 0 1,-1 0-1,0 0 0,0 0 0,-1 1 1,1 3 138,-1 1 1,0-1 0,0 0-1,-4 8 1,5-12-161,-4 11 228,1 1 0,0 0 1,1 0-1,0-1 0,1 18 0,-6 51 452,0 1-327,6-64-347,1-1 1,1 0 0,0 0-1,2 0 1,4 22 0,-6-38 25,-1 0 0,0 0 0,1 1 0,-1-1 0,1 0 0,0 0 1,-1 0-1,1 0 0,0 1 0,0-1 0,-1 0 0,1 0 0,0-1 1,0 1-1,0 0 0,0 0 0,1 0 0,-1-1 0,0 1 0,0 0 0,2 0 1,14 3 410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2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7 4289,'-48'16'2790,"45"-15"-2281,1 0 0,-1 0-1,1-1 1,-1 0 0,1 1 0,-1-1 0,0 0 0,1 0 0,-5-1 0,-6 1 2706,13 0-3151,0 0 1,0 0-1,0 0 0,0 0 0,0 0 0,-1 0 0,1 0 0,0 0 1,0 0-1,0 0 0,0 0 0,0 0 0,0 0 0,-1-1 0,1 1 1,0 0-1,0 0 0,0 0 0,0 0 0,0 0 0,0 0 0,0 0 1,0-1-1,0 1 0,0 0 0,0 0 0,-1 0 0,1 0 0,0 0 1,0-1-1,0 1 0,0 0 0,0 0 0,0 0 0,0 0 0,0 0 0,0-1 1,0 1-1,0 0 0,0 0 0,1 0 0,-1 0 0,0 0 0,0 0 1,0-1-1,0 1 0,0 0 0,0 0 0,0 0 0,0 0 0,0 0 1,0 0-1,1 0 0,-1-1 0,0 1 0,0 0 0,0 0 0,0 0 1,0 0-1,0 0 0,0 0 0,1 0 0,4-2 80,0 0 1,1 1-1,-1 0 0,7-1 0,-1 0-41,1 0-35,0-1 6,-1 1 0,2 1 0,-1 0 0,0 0 0,19 3 0,36 6 233,-62-7-278,-1-1-1,1 1 1,-1-1-1,0 1 0,1 0 1,-1 1-1,0-1 1,0 1-1,0 0 1,0 0-1,0 0 1,0 0-1,0 1 1,5 4-1,-8-6-5,1 1 0,-1 0 0,0-1 0,0 1 0,0 0-1,0 0 1,0 0 0,0 0 0,0 0 0,0 0 0,-1 0 0,1 0 0,0 3 0,-1-2 10,0 0 0,0 0 0,-1 0 0,1 0 1,0 0-1,-1 0 0,0 0 0,0 0 0,0 0 0,0-1 1,-2 5-1,-3 3 98,-13 17 0,3-6-12,-76 90 499,88-106-573,1-2 0,-2 3 89,0-1 1,-7 11 0,12-15-106,-1 0 0,0 0 0,1 1 0,-1-1 0,1 0 1,-1 1-1,1-1 0,-1 3 0,1-4-18,0 1-1,0-1 1,0 1 0,1-1-1,-1 1 1,0-1-1,0 1 1,0-1 0,0 1-1,0-1 1,1 1-1,-1-1 1,0 0 0,0 1-1,1-1 1,-1 1-1,0-1 1,1 0 0,-1 1-1,0-1 1,1 1-1,-1-1 1,1 1 0,4 0 18,0 1 1,0 0 0,0-1 0,0 0 0,9 0 0,-11 0-21,18 0 40,1 0 0,40-3-1,46-13 66,-85 11-90,13-2 19,-20 2 13,1 2-1,21-2 0,-68 9-1379,-37 2-3311,35-1 3150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24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81 8674,'-5'-1'492,"0"0"1,-1 0-1,1 1 1,-1 0 0,1 0-1,-1 0 1,1 1-1,-1 0 1,1 0-1,-10 3 1,-2 3 431,-32 17 1,40-19-572,-19 10 228,-2 0-76,1 1 0,-27 21 0,48-31-428,1 0-1,-1 0 1,2 1-1,-1 0 1,1 0-1,0 1 1,0-1-1,1 1 1,0 0-1,0 1 1,-5 16-1,6-10 10,0 1 1,2-1-1,0 1 0,1 0 1,0 0-1,2 21 0,3 2 43,1-1-1,1 0 1,2 0 0,24 67-1,-11-53-53,2-1-1,50 81 0,-61-112-64,2-1 0,0-1-1,29 30 1,-33-38-6,1 0-1,1-1 0,0-1 0,0 0 0,1-1 1,0 0-1,17 6 0,-12-6-1,2-2 1,-1 0-1,1-1 1,-1-1-1,23 1 0,-14-3 1,-1-1 0,1-2 0,30-5-1,-35 2 0,0 0 0,-1-1 0,0-2 0,-1 0 0,0-1 0,0-1-1,-1-1 1,0-1 0,-1 0 0,0-2 0,-1 0 0,18-19-1,-20 16 4,-1 0-1,-1-1 1,-1-1-1,0 0 0,-2-1 1,0-1-1,-1 1 0,-1-2 1,-1 1-1,-1-1 1,-1 0-1,-1-1 0,-1 1 1,-1-1-1,0 0 0,-2 0 1,-2-23-1,-2 10 27,-2 0-1,-1 0 1,-2 1 0,-1 0 0,-2 1-1,-26-57 1,27 71 15,-2 0 0,0 0 0,-1 2 0,-1-1 0,0 2 0,-2 0 0,0 0 0,-1 2 0,0 0 0,-35-22 0,36 27 34,0 1 0,0 1 0,-1 1 0,-1 0 0,1 1 0,-1 1 0,0 1 0,0 0 0,0 2 0,-1 0 0,1 1 0,-1 0 0,-33 5 0,31-1-30,1 0 0,0 2 1,-1 0-1,2 2 1,-1 0-1,-24 13 0,36-16-101,0 1-1,1 0 1,-1 1-1,1-1 1,1 2-1,-1-1 1,-7 10-1,10-11-86,1 0-1,0 0 0,0 1 1,0-1-1,0 1 0,1 0 1,0-1-1,0 1 0,1 0 1,0 0-1,-1 12 1,3 22-515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27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62 4953,'-64'-40'2817,"35"24"328,11 12-897,12 3-1379,-6 1 1407,12 0-2235,0 0-1,0 0 1,0 0 0,0 0 0,0 0-1,0 0 1,0 0 0,0 0 0,1 0-1,-1 0 1,0 0 0,0 0-1,0 0 1,0 0 0,0 1 0,0-1-1,0 0 1,0 0 0,0 0 0,0 0-1,0 0 1,0 0 0,0 0-1,0 0 1,0 1 0,0-1 0,0 0-1,0 0 1,0 0 0,0 0-1,0 0 1,0 0 0,0 0 0,0 0-1,0 1 1,0-1 0,0 0 0,0 0-1,0 0 1,0 0 0,0 0-1,0 0 1,0 0 0,-1 0 0,1 0-1,0 0 1,0 0 0,0 1 0,0-1-1,0 0 1,0 0 0,0 0-1,0 0 1,0 0 0,0 0 0,-1 0-1,6-1 1483,-5 1-1523,2 0 20,1 1-1,-1-1 1,0 1 0,0-1-1,0 1 1,0 0-1,0 0 1,0 0-1,0 0 1,0 0-1,3 3 1,29 22 117,34 26 179,32 10 150,-81-52-380,1-1 1,1-1 0,27 7 0,17 0 95,-37-10-47,0 2 1,29 10-1,-50-14-84,-1 1 0,1-1 0,-1 1 0,0 0 0,0 0 0,-1 1 0,1-1 0,-1 1 0,0 1 0,0-1 0,-1 1 0,1-1 1,5 12-1,-10-17-48,0 0 1,0 0 0,0 0-1,0 0 1,1 1 0,-1-1 0,0 0-1,0 0 1,0 0 0,0 0 0,0 1-1,0-1 1,0 0 0,0 0-1,0 0 1,0 1 0,1-1 0,-1 0-1,0 0 1,0 0 0,0 1-1,0-1 1,0 0 0,0 0 0,-1 0-1,1 1 1,0-1 0,0 0-1,0 0 1,0 0 0,0 1 0,0-1-1,0 0 1,0 0 0,0 0 0,0 0-1,-1 1 1,1-1 0,0 0-1,0 0 1,0 0 0,0 0 0,-1 0-1,1 1 1,0-1 0,0 0-1,0 0 1,0 0 0,-1 0 0,1 0-1,0 0 1,0 0 0,0 0-1,-1 0 1,1 0 0,0 0 0,0 0-1,-7-1-1193,1-2-3882,5 1 3758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27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3601,'1'0'195,"0"-1"0,-1 1 0,1-1 0,0 1-1,0 0 1,0-1 0,-1 1 0,1 0 0,0 0 0,0 0 0,0-1 0,0 1 0,0 0 0,0 0 0,-1 0 0,1 0 0,0 1 0,0-1 0,0 0 0,0 0 0,0 0-1,-1 1 1,2 0 0,20 12 2492,-15-8-1957,16 8 916,0-2 0,49 19-1,-1-1-365,-58-22-959,0 1 0,-1 0 0,21 17 0,-32-24-261,1 1-1,0-1 0,0 1 0,-1 0 0,1 0 1,-1 0-1,1 0 0,-1 0 0,0 0 0,0 0 0,0 1 1,0-1-1,0 0 0,0 0 0,0 4 0,-1-3 9,0 0-1,0 0 1,0 0-1,0 0 0,-1 0 1,1 0-1,-1 0 1,0 0-1,0 0 0,0 0 1,0 0-1,-2 3 0,-4 6 22,-1 1 0,0-1 0,-1 0-1,0-1 1,-1 0 0,0 0 0,-1-1-1,0-1 1,-1 1 0,1-2 0,-2 0-1,-19 10 1,21-13-190,-32 18-430,39-20 84,0 0 0,0 0 0,0 0 0,0 0 0,0 1 0,1 0 0,-5 5 1,2-1-1695,-1-3 886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6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25 8490,'-67'-24'3673,"67"27"-1505,6 2-504,10 6-111,5 4-97,10-2-504,7-1-288,11-4-384,12-1-87,0-7-81,-8-3-16,-6-1-56,-10-2 120,-12 6-921,-2 0-847,-7 6 1048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75 5057,'-2'-7'1191,"0"0"-1,0 1 1,-1 0 0,1-1-1,-1 1 1,-1 0 0,1 1 0,-1-1-1,0 0 1,-7-6 0,10 14-99,0 2-889,0 0 0,0 0 1,1 0-1,0 0 0,-1 0 1,2 6-1,-1-8-159,16 215 1692,-11-154-1514,-4-45-304,0 1 1,1-1-1,1 0 1,10 31 0,-13-48-7,1 0 0,-1 1 0,1-1 0,-1 0 0,1 0 0,-1 0 0,1 0 0,0 0 0,0 0 0,-1 0 0,3 1 0,-1-1-36,1 1-1,0 0 1,0-1 0,6 2 0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3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0 295 10570,'52'-34'3609,"-49"32"-3397,0 1 1,-1 0-1,1 0 0,0 0 0,0 0 0,0 0 1,0 0-1,0 1 0,4-1 0,8-2 728,-7 0-641,-1 0 0,0-1-1,-1 1 1,1-1 0,-1-1 0,12-9-1,-5 1-55,20-24 0,-26 29-206,-1 0 0,0-1 0,0 0 0,-1 0 0,0 0 0,4-12 0,-8 18-26,0 0-1,0 1 1,-1-1 0,1 0-1,-1 1 1,1-1 0,-1 0-1,0 1 1,0-1 0,0 0-1,-1 0 1,1 1-1,-1-1 1,1 0 0,-1 1-1,0-1 1,0 1 0,0-1-1,0 1 1,0-1 0,-1 1-1,1 0 1,-1 0-1,0-1 1,1 1 0,-1 0-1,0 1 1,-4-4 0,4 3 14,0 1 0,0-1 0,-1 1 0,1 0 0,0 0 0,0 0 0,-1 0 0,1 0 0,-1 0 1,1 1-1,-1-1 0,1 1 0,-1 0 0,1-1 0,-1 1 0,1 0 0,-1 1 0,1-1 0,-1 0 0,1 1 1,-1 0-1,1-1 0,-1 1 0,1 0 0,-1 0 0,1 0 0,0 0 0,-3 3 0,0 0 45,-1 0 0,1 1 1,0 0-1,1 0 0,-1 0 0,1 0 0,0 1 0,0-1 0,-4 11 0,4-7-24,0 0 0,1 0-1,1 0 1,-1 1 0,1-1 0,1 1 0,-1 11-1,2-13-29,-1-1 0,2 1-1,-1 0 1,1 0 0,1-1-1,-1 1 1,1-1-1,0 1 1,5 9 0,-5-13-35,1 0 0,0 0 0,-1 0 0,1 0 0,1 0 0,-1-1 0,0 0 0,1 1 0,0-1 0,0-1 0,0 1 0,0 0 0,0-1 0,1 0-1,-1 0 1,0 0 0,8 1 0,2 0-510,-1 0-1,1-2 1,-1 1-1,28-2 1,13-3-502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3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72 9642,'-4'-7'1406,"-1"-1"1,-1 1-1,1 0 1,-1 0-1,-11-9 1,14 13-1205,-1 1-1,1 0 1,0 0 0,-1 0 0,1 1 0,-1-1-1,1 1 1,-1 0 0,0 0 0,0 0 0,1 0 0,-1 1-1,0-1 1,0 1 0,-6 0 0,6 0-158,1 1-1,0-1 1,0 1-1,0-1 1,0 1 0,0 0-1,0 0 1,0 0-1,0 1 1,0-1 0,-4 3-1,5-1-19,-1-1 0,1 0 0,0 1 0,0 0 0,0-1 0,0 1 0,1 0 0,-1 0 0,1 0 0,-1 0 0,0 6 0,-1 1 20,0 1 0,1-1 0,0 1 1,1-1-1,0 19 0,1-21-20,1 0 0,0-1 0,0 0 0,0 1 0,1-1 0,0 0 0,1 1 0,6 11 0,-8-17-21,0 0 0,0 0 1,1 0-1,-1-1 0,1 1 0,-1 0 0,1-1 0,0 1 0,0-1 1,-1 0-1,1 0 0,0 0 0,0 0 0,0 0 0,0 0 0,0 0 0,0 0 1,1-1-1,-1 1 0,0-1 0,0 0 0,0 0 0,1 0 0,-1 0 1,0 0-1,0 0 0,0 0 0,1-1 0,-1 1 0,0-1 0,0 1 1,0-1-1,4-2 0,-2 1-2,0 0 0,1-1 0,-1 0 0,0 0 0,0 0 0,-1 0 0,1-1 0,4-5 0,3-6 6,10-15-1,-5 5 12,-12 21-7,-1 0-1,-1-1 1,1 1 0,-1-1 0,1 0 0,-1 0 0,0 0-1,1-7 1,-6 58 245,0-18-199,2-19-190,0 0 0,0 0 0,1 0 0,1 0 0,-1 0 0,4 15-1,-4-23 119,0 0-255,0 0 0,1 0 0,-1 0 0,0 0 0,1 0-1,-1 0 1,0 0 0,1 0 0,0 0 0,-1-1 0,1 1-1,-1 0 1,1 0 0,0 0 0,0-1 0,-1 1 0,1 0 0,0-1-1,0 1 1,0 0 0,0-1 0,0 1 0,1-1 0,12 3-2264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4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6 138 10722,'4'7'1273,"-1"0"0,0 0 0,-1 1 0,1-1 0,2 15 0,-3-2 255,0 20-1,3 5-336,-6-45-1166,0-1 0,1 1 0,-1-1 0,1 1-1,-1-1 1,1 1 0,-1-1 0,1 0 0,-1 1 0,1-1 0,-1 1-1,1-1 1,0 0 0,-1 0 0,1 1 0,0-1 0,0 0 0,-1 1-1,1-1 1,0 0 0,0 0 0,-10-37 12,6 25-33,0 0 0,1 0 1,1 0-1,-1-21 1,3 19-12,1 1 0,0 0 0,1-1 0,7-26 0,-8 36-45,1 1 0,-1 0 0,1-1 0,0 1 1,0 0-1,1 0 0,-1 0 0,1 0 0,5-5 0,-7 7-170,1 0 0,0 1 0,0-1-1,0 1 1,0 0 0,1 0 0,-1 0-1,0 0 1,0 0 0,1 0 0,-1 0 0,0 1-1,1-1 1,-1 1 0,1 0 0,-1-1-1,1 1 1,3 1 0,13 2-1050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4.6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8490,'66'33'3797,"-63"-32"-3396,0 1 1,0-1-1,-1 1 1,1 0 0,0 0-1,-1 0 1,0 0-1,0 1 1,1-1 0,-1 1-1,0-1 1,-1 1-1,1 0 1,0-1 0,1 7-1,-1-4-23,-1 0 0,-1 0 0,1 1 0,-1-1 0,1 0 0,-2 9 0,1 11 371,5 5-119,-5-29-625,0-1 0,0 0 0,0 1 0,0-1 0,1 0 0,-1 1 0,0-1 0,0 0 0,0 1 0,0-1 1,0 1-1,0-1 0,0 0 0,0 1 0,0-1 0,0 0 0,0 1 0,-1-1 0,1 0 0,0 1 0,0-1 0,0 1 0,0-1-4,-1 0 0,1-1 0,0 1 0,0 0 0,0 0 0,0 0 0,0 0 0,0 0 0,0-1 0,0 1 0,-1 0 0,1 0 0,0 0 0,0 0 0,0-1 0,0 1 0,0 0 0,0 0 0,0 0 0,0 0 0,0-1 0,0 1 0,0 0 0,0 0 0,0 0 0,1-1 0,-1 1 0,0 0 0,0 0 0,0 0 0,0 0 0,0 0 0,0-1 0,0 1 0,4-23-128,-2 18 85,5-26-220,-5 24 244,-1 0 1,2 0 0,-1 0-1,1 1 1,0-1 0,0 1-1,1-1 1,0 1 0,0 0-1,0 1 1,1-1 0,0 1-1,0 0 1,11-9 0,-13 12 30,-1 1 0,1-1 0,-1 1-1,1 0 1,0 0 0,-1 0 0,1 0 0,0 0 0,0 0 0,0 1 0,0 0 0,0 0 0,0-1 0,0 1 0,0 1 0,0-1 0,-1 0 0,1 1 0,0 0-1,3 1 1,-4-2 58,1 1-1,-1 1 0,0-1 0,0 0 0,0 0 1,0 1-1,0-1 0,0 1 0,-1 0 1,1 0-1,0-1 0,-1 1 0,1 0 0,-1 0 1,0 0-1,0 1 0,1-1 0,-2 0 1,1 0-1,0 1 0,0-1 0,-1 0 0,1 1 1,0 4-1,-1 25 886,1 12-191,0-40-825,-1 0 0,1 0 0,0 0 0,0 0 0,0 0 0,1 0 0,-1 0 0,3 3 0,4 1-841,5-3 346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5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 10082,'1'5'4121,"-1"14"-2241,-6 5-87,-12 10-177,-1 11-216,-10 6-511,0 2-225,3 2-264,0-5-88,12-13-168,-1-10-24,7-14-552,4-8-448,2-15-1433,2-9-1039,0-16 2079</inkml:trace>
  <inkml:trace contextRef="#ctx0" brushRef="#br0" timeOffset="1">4 47 7466,'-3'-8'4056,"3"4"-1119,3 7-816,-3-3-209,0 0-416,5 17-127,14 16-465,47 41-184,-39-36-272,1-1-80,1-1-144,-2-4-56,-4-8-72,-4-2-40,-6-9-304,-4-1-536,-5-8 520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5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12907,'6'3'4969,"-4"2"-2873,1 8-927,-3 10 47,0 12-144,0 4-472,-2 4-440,2-3-56,0-11-48,4-5-16,-4-11-360,-2-8-608,-4-10-5161,6-6 4248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 11210,'-12'-5'4785,"8"5"-2008,4 5-1665,3-5-56,-3 0-255,0 0-249,13 0-448,17 3-40,46 4-128,-42-2-528,-7 1 416</inkml:trace>
  <inkml:trace contextRef="#ctx0" brushRef="#br0" timeOffset="1">12 235 9482,'-12'0'4041,"16"-2"-1513,7 1-767,10-2-177,3-2-152,8 0-695,-1 0-321,1 4-296,0 1 96,2 0-1248,-4 0 1520,-9 6-584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6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17 13155,'-2'-1'474,"-1"0"0,0 0 1,0 0-1,0 0 0,0 0 0,0 1 1,0-1-1,0 1 0,-3 0 0,5 0-407,-1 0-1,0 1 1,0-1-1,1 0 1,-1 1-1,0-1 1,1 1-1,-1 0 1,1 0-1,-1-1 0,1 1 1,-1 0-1,1 0 1,0 0-1,-1 1 1,1-1-1,0 0 1,-2 3-1,-1 1 59,0 0 1,1 1-1,0-1 0,0 1 0,0 0 1,1 0-1,-1 0 0,1 0 1,1 1-1,-1-1 0,1 0 0,1 1 1,-1-1-1,1 1 0,1 11 1,-1-4 18,2 0 0,0 0 1,1 0-1,0 0 0,9 21 1,-10-30-107,0 0 0,0 0 0,1-1 0,0 1 0,0-1 0,0 0 0,0 0 0,1 0 0,-1 0 1,1 0-1,0-1 0,0 0 0,1 0 0,-1 0 0,1 0 0,-1 0 0,1-1 0,7 3 0,-5-3-24,0-1-1,0 1 1,0-1-1,0-1 1,0 1-1,1-1 1,-1 0-1,0-1 1,0 1-1,0-1 0,0-1 1,0 0-1,0 0 1,0 0-1,-1-1 1,1 1-1,-1-2 1,1 1-1,-1-1 1,0 0-1,0 0 1,-1-1-1,1 1 1,-1-1-1,0 0 1,-1-1-1,8-10 1,-6 7-1,-2 0 0,1 0 0,-1 0 1,0 0-1,-1-1 0,0 0 1,2-16-1,-4 21-5,-1 0 0,1 0-1,-1 0 1,-1 0 0,1 0 0,0 0 0,-1 0 0,0 0 0,-1 0 0,1 0 0,-1 0-1,1 1 1,-2-1 0,1 1 0,0-1 0,-1 1 0,-4-6 0,2 5-32,-1 0 1,0 0 0,0 0-1,0 1 1,0-1 0,-1 2 0,0-1-1,1 1 1,-1 0 0,-1 0-1,-9-2 1,2 1-515,0 1 0,0 1 0,0 1 0,-25-1 0,38 2 379,0 0 0,-1 1 1,1-1-1,0 0 0,0 0 0,0 1 1,0 0-1,0-1 0,0 1 1,-2 1-1,1 0 6,0 0 0,1 1 1,-1-1-1,1 1 0,-4 4 0,6-7 138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7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61 5673,'9'-18'2383,"-5"10"-704,-1 1 0,1 0-1,9-12 1,-11 17-301,-3 4-475,-4 7 63,0-1-469,-109 217 2051,95-183-2623,1 1-1,3 1 1,-11 45 0,25-84-416,0-2-75,2-6-1721,7-12 1096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3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33 9202,'2'0'522,"-1"-1"0,1 1 0,0 0 0,0-1 0,-1 0 1,1 1-1,2-3 0,-3 3-373,-1 0 0,1-1 0,-1 1 0,1 0 0,-1-1 0,0 1 0,1-1 0,-1 1 0,0-1 0,1 1 0,-1-1 0,0 1 0,0-1 0,1 0 0,-1 1 0,0-1 0,0 1 0,0-1 0,0 1 0,0-1 0,0 0 0,0 1 0,0-1 0,0 1 0,0-1 0,0 1 0,0-1 0,0 0 0,-1 0 0,1 0-47,-1 1-1,1-1 1,0 1 0,-1-1-1,1 1 1,0-1 0,-1 1-1,1-1 1,-1 1 0,1-1-1,-1 1 1,1 0 0,-1-1-1,1 1 1,-1-1 0,1 1-1,-1 0 1,1 0 0,-1-1-1,0 1 1,1 0 0,-2 0-1,-15-1 794,12 1-776,1 0-79,-1 0 1,1 0 0,0 1 0,-1 0 0,1 0-1,0 0 1,0 0 0,0 1 0,0 0 0,0 0 0,0 0-1,0 0 1,0 1 0,1-1 0,-1 1 0,-5 6-1,7-7-32,0 0-1,0 0 1,0 1-1,0-1 1,1 1-1,-1-1 0,1 1 1,-1 0-1,1 0 1,0-1-1,0 1 1,1 0-1,-1 0 0,0 0 1,1 0-1,0 0 1,-1 0-1,1 0 0,1 0 1,-1 0-1,0 0 1,1 0-1,-1 0 1,1 0-1,1 4 0,3 3 25,1 0-1,-1 0 1,2 0-1,-1-1 0,13 14 1,-3-7 92,32 26-1,28 11 356,-42-31-55,-31-20-316,0 0 0,-1-1-1,0 1 1,1 1-1,-1-1 1,4 5 0,-6-7-74,0 1 1,1-1-1,-1 1 1,0-1-1,0 1 1,1-1-1,-1 1 1,0-1 0,0 1-1,0 0 1,0-1-1,1 1 1,-1 0-1,0-1 1,0 1-1,0-1 1,0 1 0,-1 0-1,1-1 1,0 1-1,0-1 1,0 1-1,0 0 1,-1-1-1,1 1 1,0-1-1,0 1 1,-1-1 0,1 1-1,-1-1 1,1 1-1,0-1 1,-1 1-1,1-1 1,-1 1-1,1-1 1,-1 0-1,1 1 1,-1-1 0,0 1-1,-5 2 51,0 0 0,-1 0 0,1-1 0,0 1 0,-1-1 0,1-1 0,-11 2 0,-48 1-765,15-2-839,-19 8-3343,44-4 3347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7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1 298 9034,'0'0'4033,"3"6"-1777,-4 2-199,1-8-385,0 0-280,3 21-511,3 10-217,10 44-240,-9-38-104,-9-5-176,-1-4-48,-7-6-56,9-4 64,1-2-688,0 0-336,-4-8-953,8 0-935,2-9 1871</inkml:trace>
  <inkml:trace contextRef="#ctx0" brushRef="#br0" timeOffset="1">472 0 8306,'0'2'4594,"-11"44"2508,-13 24-5380,8-28-907,-6 24-372,-67 202 705,69-196-922,-18 134 1,34-178-233,2-12-156,0 0-1,1 0 1,2 25 0,-1-40 69,-1 0-1,1 0 1,0 0 0,1 0 0,-1 0-1,0 0 1,0 0 0,0 0 0,0 0-1,1-1 1,-1 1 0,0 0 0,1 0 0,-1 0-1,1 0 1,-1-1 0,1 1 0,0 0-1,-1 0 1,2 0 0,-1-1-127,0 0 0,1 0 0,-1 0 0,1 0 0,-1 0 0,0 0 0,1 0 0,-1-1 0,0 1 0,1-1 1,-1 1-1,0-1 0,2 0 0,21-8-891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8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6945,'0'10'3705,"12"8"-200,4-2-1529,8 11-599,6 1-1,11-1-400,2 7-312,5 4-336,-3 2-87,-3 2-129,-6-5-24,-9-8-401,0 2-671,-11-9 656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8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1 168 10674,'1'-1'6207,"6"2"-5703,-2 0 2749,15 5-2942,1 1 1,32 16 0,-50-22-298,-1 0 1,0 1-1,1-1 1,-1 1-1,0-1 1,0 1-1,0 0 1,0 0 0,0 0-1,0 0 1,0 0-1,-1 0 1,1 1-1,-1-1 1,1 1-1,-1-1 1,1 4-1,-1-1 6,-1-1 0,1 1 0,-1 0 0,0-1 0,0 1-1,-1-1 1,-1 8 0,1-4 7,0-1 0,0 12 0,2-12-14,0-1 0,0 1-1,0 0 1,1-1 0,0 1 0,5 11-1,-6-17-10,-1 0 0,0-1 1,1 1-1,0 0 0,-1-1 0,1 1 0,-1-1 0,1 1 0,0-1 0,-1 1 0,1-1 0,0 1 0,0-1 0,-1 1 0,1-1 0,0 0 0,0 0 0,0 1 0,-1-1 0,1 0 0,0 0 0,0 0 0,0 0 0,0 0 0,-1 0 0,1 0 0,0 0 0,0 0 1,0 0-1,1-1 0,3-1 5,1 1 0,-1-1 0,8-5 1,-7 4 1,65-29-2155,-44 21 1391</inkml:trace>
  <inkml:trace contextRef="#ctx0" brushRef="#br0" timeOffset="1">380 10 11018,'0'-9'4297,"0"10"-2488,2 1-649,-2-2-296,0 0 72,0 0-288,8 0-352,21 1-207,42 9-1,-41-8-1193,-2 2-2992,-22 13 2801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9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9218,'15'7'3785,"10"-4"-1801,4-3-567,10 0-17,-2-2-320,0-1-656,3 2-184,-11 1-1264,2-2-952,-4 4 1215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39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63 6985,'-8'-7'2917,"8"7"-2799,-1 0-1,1 0 0,0 0 1,0 0-1,-1 0 1,1 0-1,0 0 0,0 0 1,-1 0-1,1 0 1,0 0-1,0 0 0,0 0 1,-1 0-1,1 0 1,0 0-1,0 0 0,-1 0 1,1 0-1,0 1 1,0-1-1,0 0 0,0 0 1,-1 0-1,1 0 1,0 1-1,-2 1 425,1 1 1,0 0-1,-1-1 0,1 1 0,1 0 1,-2 3-1,1-3-537,-3 9 425,1 0 1,1 1-1,-1-1 0,2 1 1,0 0-1,1 22 1,0-31-393,1 0 0,-1-1 0,1 1 0,0 0 0,0 0 0,0-1 0,1 1 0,-1 0 0,1-1 0,0 0 1,0 1-1,0-1 0,1 0 0,-1 0 0,1 0 0,-1 0 0,1-1 0,0 1 0,0-1 0,0 1 0,1-1 0,-1 0 0,0 0 1,1-1-1,-1 1 0,8 1 0,-5-1-21,1 0-1,0-1 1,0-1 0,0 1 0,0-1 0,0 0 0,-1 0-1,1-1 1,0 0 0,0 0 0,0-1 0,-1 0 0,1 0-1,-1 0 1,1-1 0,-1 0 0,7-4 0,-3 0-7,-1 1 0,1-1 0,-1-1 0,0 0 0,-1 0 0,0-1 1,0 0-1,-1 0 0,8-13 0,-13 18-2,1-1 0,-1 0 0,0 1 0,0-1 0,0 0 0,-1 0 0,1 0 0,0-8 0,-2 10-1,0 0 1,0 0-1,0 0 1,0 0-1,-1 0 1,1 0-1,-1 1 1,0-1-1,0 0 1,0 0-1,0 0 1,0 0-1,-1 1 1,1-1-1,-3-2 1,0-1 8,-1 1-1,0 0 1,0 0-1,0 1 1,-1-1-1,1 1 1,-1 0 0,0 1-1,0-1 1,0 1-1,-1 0 1,1 1 0,-1 0-1,-9-2 1,7 2-57,1 1 0,-1 0 0,0 0 0,0 1 0,1 0 0,-1 1 0,0 0 0,1 0 0,-1 1 0,1 0 0,-11 5 1,7-2-318,0 1 1,1 0 0,-1 1 0,2 1 0,-19 15-1,24-18 204,0 0 0,1 1 0,-5 6 0,5-5 33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4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8 10370,'-14'-8'3945,"4"21"-2601,-1 14 1,-10 26-65,-5 12-176,2 14-528,-12 1-184,12-4-216,5-6-56,3-18-72,10-7-104,4-21-600,0-9-456,-4-23 640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4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11674,'5'14'4121,"11"20"-3272,3 8-153,12 6 72,-4 4-24,9-6-264,-1-2-80,-12-1-96,7-3-48,-7-1-88,-1-5-232,9-7-1344,-4 0-816,4-12 1247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4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 7378,'40'-4'6695,"-32"3"-6183,1 0-1,-1 1 1,0-1 0,0 1-1,1 1 1,14 2-1,-22-3-468,0 1 0,1-1 0,-1 0 0,0 1 0,0-1 0,0 0-1,1 1 1,-1 0 0,0-1 0,0 1 0,0 0 0,0-1 0,0 1-1,0 0 1,0 0 0,0 0 0,-1 0 0,1 0 0,0 0 0,0 0-1,-1 0 1,1 0 0,-1 0 0,1 0 0,-1 0 0,1 1 0,-1-1 0,0 0-1,1 0 1,-1 1 0,0-1 0,0 0 0,0 0 0,0 1 0,0-1-1,0 0 1,-1 0 0,1 1 0,0-1 0,-1 0 0,0 2 0,-2 4 44,0 0 0,0-1 0,-1 0 0,0 0 0,-9 11 1,-60 67 182,72-83-268,-11 16 5,12-16-7,-1 0-1,1-1 0,0 1 0,-1-1 0,1 1 0,0 0 0,0-1 1,-1 1-1,1 0 0,0 0 0,0-1 0,0 1 0,0 0 0,0-1 1,0 1-1,0 0 0,0-1 0,0 1 0,1 0 0,-1-1 0,0 1 0,0 0 1,1-1-1,-1 1 0,1 1 0,1-1-2,1 1 0,-1-1 1,0 0-1,1 1 0,-1-1 0,1 0 1,2 0-1,-1 0 2,10 4 79,-1 0-1,0 0 1,0 1-1,-1 1 1,1 0 0,12 11-1,-24-18-36,0 1-1,0 0 0,0 0 1,-1 0-1,1-1 1,0 1-1,-1 0 0,1 0 1,-1 0-1,1 0 1,-1 0-1,1 0 1,-1 0-1,1 0 0,-1 0 1,0 0-1,0 0 1,0 1-1,1-1 1,-1 0-1,0 0 0,-1 0 1,1 0-1,0 0 1,0 0-1,0 0 1,0 0-1,-1 0 0,1 0 1,-1 1-1,1-1 1,-1-1-1,1 1 1,-1 0-1,1 0 0,-1 0 1,0 0-1,-1 1 1,0 1 40,-1 0 1,-1 0 0,1-1 0,0 1-1,-1-1 1,1 1 0,-1-1-1,1 0 1,-6 1 0,-19 5 106,18-5-163,-17 6 1,-22 10-1325,48-19 1299,1 0 0,0 0 1,0 0-1,-1 0 0,1 0 1,0 0-1,0 0 0,-1 1 1,1-1-1,0 0 0,0 0 1,-1 0-1,1 0 0,0 0 1,0 1-1,-1-1 0,1 0 1,0 0-1,0 0 0,0 1 0,0-1 1,-1 0-1,1 0 0,0 0 1,0 1-1,0-1 0,0 0 1,0 1-1,4 4-237</inkml:trace>
  <inkml:trace contextRef="#ctx0" brushRef="#br0" timeOffset="1">272 17 11618,'10'-15'4545,"-4"14"-2696,6 1-689,8 0-352,6 1 8,11 1-343,2 0-233,1-1 16,-3-1-472,-13 7-1433,-3 2 1225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41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0 396 8210,'15'10'4025,"-4"-8"-513,5-4-2343,8 0 47,-6-6-264,6 5-296,-1 0-384,-3-7-360,6 5 424,-5-1-272</inkml:trace>
  <inkml:trace contextRef="#ctx0" brushRef="#br0" timeOffset="1">406 1 9722,'-12'8'4273,"8"13"-1400,-3 22-2193,-4 10 16,0 21-64,-1 5-112,8 9-296,4-2-88,12-11-224,4-14-368,18-12 304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1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0 209 3761,'0'0'590,"0"-1"0,1 0 0,-1 1 0,0-1-1,0 0 1,0 1 0,0-1 0,0 1 0,1-1 0,-1 0 0,0 1 0,1-1 0,-1 1 0,0-1 0,1 1 0,-1-1 0,1 1-1,0-2 1,0 1-320,0 1-1,0-1 0,1 0 0,-1 1 0,0-1 1,0 1-1,0-1 0,1 1 0,2-1 0,-1 1-193,0 0-1,0 0 1,0 0-1,1 0 0,-1 0 1,0 1-1,0-1 0,0 1 1,0 0-1,5 2 1,-4-2 21,-1 0-19,1 1 0,0-1 1,-1 1-1,1 0 0,-1 0 0,1 0 1,-1 0-1,0 1 0,0-1 0,0 1 1,0 0-1,-1 0 0,1 0 0,-1 0 1,1 0-1,-1 1 0,3 6 0,3 13 254,0 1-1,-2 1 1,0-1-1,-2 1 1,-1 0-1,1 32 1,-4-56-328,0-1 0,0 0 0,0 0 1,0 0-1,0 0 0,0 0 0,0 0 1,0 0-1,0 1 0,0-1 0,0 0 1,0 0-1,0 0 0,0 0 0,0 0 1,0 0-1,0 1 0,0-1 0,0 0 1,0 0-1,0 0 0,0 0 0,-1 0 1,1 0-1,0 0 0,0 1 0,0-1 1,0 0-1,0 0 0,0 0 0,0 0 1,0 0-1,0 0 0,-1 0 0,1 0 0,0 0 1,0 0-1,0 0 0,0 0 0,0 0 1,0 0-1,-1 0 0,1 0 0,0 0 1,0 1-1,0-2 0,0 1 0,0 0 1,0 0-1,-1 0 0,1 0 0,0 0 1,0 0-1,0 0 0,0 0 0,0 0 1,0 0-1,0 0 0,-1 0 0,1 0 1,0 0-1,-1-1 31,0 0 1,1 1-1,-1-1 1,0 0-1,0 0 0,1 0 1,-1 0-1,0 0 1,0-2-1,-12-27 37,12 27-68,-4-12 5,0 1 0,1-1 1,0 1-1,1-1 1,-2-27-1,5 28-6,0 1-1,1-1 1,0 1-1,1-1 1,0 1 0,2 0-1,-1 0 1,1 0-1,1 0 1,9-17-1,-5 14 6,1 1 0,1-1 0,0 2 0,19-19 0,-25 28-1,0 1-1,0 0 1,1 0 0,0 0 0,-1 0 0,11-3 0,-12 5-2,-1 1-1,2 0 1,-1 0 0,0 0-1,0 0 1,0 1 0,0 0 0,0 0-1,1 0 1,-1 0 0,6 1-1,-9 0-45,0-1-1,0 1 0,0-1 0,0 0 0,0 1 1,-1-1-1,1 1 0,0 0 0,0-1 1,-1 1-1,1 0 0,0-1 0,-1 1 1,1 0-1,-1 0 0,1 0 0,-1-1 1,1 2-1,0-1-1476,-1-1-561,1 0 819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2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9066,'-1'-2'4145,"-1"1"-1097,0-1-1407,1 1-33,-1 1-120,0 11-399,1 31-577,2 41-104,3-44-136,2-2-48,-1-10-104,0-4-32,-5-10-40,0-7-16,0-9-576,-2-8-512,5-12-1729,-1-6 1681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26 12075,'-2'-10'5089,"-3"9"-2681,5 1-703,0 0-505,0 0-304,2 0-424,32 1-152,48 1-88,-36-4-56,-1-7-104,2 4-16,-10 3-24,-3 2-24,-13 4-96,-7-1-296,-7 2-1080,-10-4-1697,1 9 1985</inkml:trace>
  <inkml:trace contextRef="#ctx0" brushRef="#br0" timeOffset="1">57 78 11715,'1'14'4616,"2"10"-2895,-1 8-57,-5 12-352,3 2-271,0 6-593,8-1-144,5-4-112,-2-3-32,2-9-96,-5-5 120,0-5-848,-6-13-616,-4-5 831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2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18 10290,'-9'-14'4361,"-6"10"-2456,1 4-57,-6 16-464,3 12-368,4 12-503,5 3-105,8 3-144,1-6-64,9-6-88,5-2-48,4-8-56,0-3 56,4-12-624,1-5-689,0-11 809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3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2 126 10242,'3'4'4281,"-3"11"-1888,-1 1-489,-1 3-176,0 4-327,2-1-825,5 1-216,-3 1-200,-1 0-56,3-1-72,1-2-264,-1-12-752,3 1-513,-7-13-2559,0-5 2623</inkml:trace>
  <inkml:trace contextRef="#ctx0" brushRef="#br0" timeOffset="1">123 15 8242,'13'-15'3745,"-7"15"-1137,-1 3-735,3 10-113,16 7-224,-6 9-472,3 4-207,-4 4-169,-12-5-88,10 2-216,-7-2-96,-7-1-136,-2-2-48,-19 0-328,1 0-480,5-7-1497,4 1 1401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4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36 6617,'-52'-20'3681,"39"16"-704,9 2-761,-1 0-79,5 2-705,0 0-368,0 0-648,0 0-176,27 2-88,52 0-48,-37-4-47,-2-8 39,0 10-825,-3 2-783,-13 4 960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5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12 8226,'-3'0'3969,"3"1"-1337,10-1-919,-10-1-49,0-1-328,24 1-272,50-6-423,-40 7-169,1 0-240,-1-1 64,-5 4-1032,5 2-2553,-15 7 2313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5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25 12235,'-2'-2'302,"-1"1"1,1 0 0,-1-1 0,1 1 0,-1 0 0,0 0 0,1 0-1,-1 1 1,0-1 0,0 1 0,1-1 0,-1 1 0,0 0-1,0 0 1,0 0 0,0 1 0,1-1 0,-1 1 0,0-1-1,0 1 1,1 0 0,-1 0 0,-3 2 0,1 0-126,0 1 1,1 0-1,-1 0 0,1 1 1,-1-1-1,1 1 0,1 0 1,-6 8-1,7-9-120,-1 1-1,1-1 0,0 1 1,0 0-1,0 0 0,0-1 1,1 1-1,0 0 0,-1 9 1,2-3 1,0 0 1,1 0 0,2 18 0,-1-24-47,-1 0-1,0 0 0,1 0 1,0 0-1,0 0 1,1 0-1,-1-1 1,1 1-1,0-1 1,0 0-1,1 0 1,-1 0-1,1 0 1,0 0-1,0-1 1,0 0-1,0 0 1,1 0-1,-1 0 1,1-1-1,5 3 1,-1-1 1,0-1 0,1 0 0,-1-1-1,1 1 1,0-2 0,0 0 0,0 0 0,-1 0 0,1-1 0,17-3 0,-22 2-7,0 0-1,1 0 1,-1-1 0,0 0-1,0 0 1,-1 0 0,1 0 0,0-1-1,-1 0 1,1 0 0,-1 0 0,0-1-1,0 1 1,0-1 0,-1 0 0,1 0-1,-1-1 1,0 1 0,0 0 0,0-1-1,-1 0 1,0 0 0,0 0 0,0 0-1,2-7 1,-3 6 5,1-1 0,-1 1 1,0-1-1,-1 0 0,0 1 0,0-1 0,0 0 0,-1 0 1,0 1-1,0-1 0,0 1 0,-1-1 0,0 1 1,-1-1-1,1 1 0,-1 0 0,0 0 0,-1 0 0,1 1 1,-6-6-1,4 5 5,0 1 1,0 0-1,-1 1 1,0-1-1,0 1 1,0 0-1,-1 1 0,1-1 1,-1 1-1,0 1 1,0-1-1,-11-2 1,8 3-142,0 1-1,0 0 1,0 0 0,0 1 0,0 0 0,0 0 0,0 2 0,-17 3 0,22-4-94,1 0 0,-1 0 0,1 1 0,-5 2 0,6-2 104,1 0 0,-1 0 0,0 0 0,1 0 0,-3 4 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19:5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1 161 8746,'0'0'3605,"1"2"-2664,4 9 2868,6 1-3529,1-1 131,78 72 804,-59-50-603,-20-20-301,0-2-1,1 1 0,23 16 0,-34-26-261,1-1 0,0 0 0,0 0 0,0 0-1,0 0 1,1-1 0,-1 1 0,2 0 0,-3-1-28,0 0 0,0 0 1,-1 0-1,1 0 1,0 0-1,0 0 1,-1 0-1,1 0 0,0 0 1,0-1-1,-1 1 1,1 0-1,0-1 0,-1 1 1,1 0-1,0-1 1,-1 1-1,1-1 1,0 1-1,-1-1 0,1 1 1,-1-1-1,1 1 1,-1-1-1,1 0 1,-1 1-1,1-2 0,6-15 136,0 1 0,-1-2-1,-1 1 1,5-32 0,-9 44-143,16-127 245,-6 29-2013,-11 102 1602,0 0-1,0-1 1,1 1 0,-1 0-1,0 0 1,1 0-1,-1-1 1,1 1 0,-1 0-1,1 0 1,-1 0 0,2-1-1,-1 1 71,-1 1 0,1 0 0,-1-1-1,1 1 1,0 0 0,-1 0 0,1 0 0,0-1-1,0 1 1,-1 0 0,1 0 0,0 0-1,-1 0 1,2 0 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0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9794,'0'-1'282,"1"0"-1,-1 0 1,1 0 0,-1 0-1,1 1 1,0-1-1,-1 0 1,1 0 0,0 1-1,0-1 1,-1 0-1,1 1 1,0-1 0,0 1-1,0-1 1,0 1 0,0-1-1,0 1 1,0 0-1,0-1 1,0 1 0,0 0-1,0 0 1,0 0-1,0 0 1,2 0 0,4 0 134,0 0 1,0 1 0,7 2 0,-5-2 14,-6 0-331,7 0 116,-1 0 1,0 1-1,-1 1 0,16 5 1,-22-8-198,0 1 1,-1 0 0,1 0-1,0 0 1,-1 0 0,1 1-1,-1-1 1,1 0-1,-1 1 1,1-1 0,-1 1-1,0-1 1,0 1-1,0-1 1,0 1 0,0 0-1,0 0 1,0-1 0,0 1-1,-1 0 1,1 0-1,-1 0 1,1 0 0,-1 0-1,0 0 1,0 0 0,0 4-1,-1 0 10,0 1-1,0 0 1,-1-1-1,0 0 1,0 1-1,-1-1 1,0 0-1,-6 10 0,-4 3 75,-18 22 0,8-12 78,24-28 235,3-1-270,12-2-216,-1-1 103,90-12-393,-61 10-216,3 1 242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0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7450,'15'1'3952,"-2"-1"-15,-2 2-2248,5-2-745,5 3 40,-6-1-448,-3-1-256,16 7-192,-14-4-96,12 5-1120,-10 1 1672,0 3-696</inkml:trace>
  <inkml:trace contextRef="#ctx0" brushRef="#br0" timeOffset="1">52 191 9386,'-2'-2'4009,"4"2"-1993,9-2-631,5 6 191,-1-4-408,4 0-368,2 1-464,-5-1-144,16 8-264,2-3-488,1-3 384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1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65 10498,'-1'0'308,"1"1"0,-1-1-1,0 0 1,1 1-1,-1-1 1,1 1 0,-1 0-1,1-1 1,-1 1 0,1-1-1,-1 1 1,1 0 0,-1-1-1,1 1 1,0 0-1,-1-1 1,1 1 0,0 0-1,0 0 1,0 0 0,-3 18 836,2-15-566,0 3-353,1 0 0,-1-1-1,1 1 1,1 0 0,-1-1 0,1 1-1,0 0 1,0-1 0,1 1-1,0-1 1,0 0 0,1 1 0,-1-1-1,1 0 1,1 0 0,-1-1-1,9 11 1,-7-10-194,0-1 1,0 0-1,1-1 0,-1 1 0,1-1 0,0 0 1,0 0-1,1-1 0,-1 0 0,1 0 0,-1-1 1,1 1-1,0-1 0,0-1 0,0 0 0,0 1 1,0-2-1,1 1 0,-1-1 0,0-1 1,0 1-1,0-1 0,0 0 0,11-4 0,-14 4-24,0 0 1,0-1-1,-1 0 0,1 0 0,-1 0 0,1 0 0,-1-1 0,0 1 0,0-1 0,0 0 0,0 0 1,-1 0-1,1 0 0,-1 0 0,0 0 0,0-1 0,3-5 0,-1-2 11,0 0 1,-1 0-1,0 0 0,-1 0 0,2-12 1,-4 18-10,1 0 1,-1 0 0,0 0-1,-1 0 1,1 0-1,-1 0 1,0 0-1,0 0 1,0 0 0,-1 1-1,0-1 1,0 0-1,0 1 1,0-1 0,-1 1-1,0 0 1,0 0-1,0 0 1,0 0 0,-1 0-1,1 1 1,-1-1-1,0 1 1,0 0 0,-8-4-1,5 2-134,0 2 0,-1-1 0,1 1 0,-1 0 0,0 0-1,0 1 1,0 0 0,0 0 0,-1 1 0,1 0 0,0 1 0,0 0 0,-1 0 0,1 0 0,0 1-1,0 1 1,-1-1 0,1 1 0,0 1 0,-10 4 0,16-6-119,0 0 0,-1 0 0,1 0 0,0 0 0,0 1 0,0 0 0,-3 1-1,4-1 122,0 0-1,0-1 0,0 1 1,1 0-1,-1 0 0,0-1 0,1 1 1,-2 4-1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74 107 4625,'-46'-45'2260,"44"43"-1896,0-1 0,0 1 0,0-1 0,0 1 0,0-1 0,1 0 0,-1 0 0,1 0-1,-1 0 1,1 0 0,-1-4 0,-4-9 2816,6 11-1979,3 8 2355,22 64-2474,-8-20-721,14 59 1,-24-78-199,20 52 0,-20-64-76,0 0 0,2-1 0,0 0 0,14 18 0,-14-22 284,-14-21 20,-6-8-159,3 7-138,2 0-1,-1-1 1,2 0-1,-7-17 1,7 5-37,0 1 0,1-1-1,0-27 1,-3-19 4,3 46-49,0-1 0,-2-30 0,6 54-13,0-1 0,0 1 1,0-1-1,0 1 0,0-1 0,0 0 0,1 1 0,-1-1 1,1 1-1,-1-1 0,1 1 0,-1-1 0,1 1 1,0 0-1,-1-1 0,1 1 0,0 0 0,0-1 0,0 1 1,0 0-1,0 0 0,0 0 0,1 0 0,-1 0 1,0 0-1,1 0 0,-1 1 0,0-1 0,1 0 0,-1 1 1,1-1-1,-1 1 0,1-1 0,-1 1 0,1 0 0,-1-1 1,1 1-1,1 0 0,-2 0 0,14 0-39,1 0-1,0 1 1,0 0 0,0 2 0,22 5-1,-26-4-214,-9-3-112,0-1 0,0 1 0,0 0 0,0 1 0,0-1 0,0 1 0,-1-1 0,1 1 0,0 0 0,-1 0 0,5 4 0,11 16-980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11466,'12'-3'4657,"5"1"-2688,6 2-265,9 0-335,2 0-289,3 0-568,-5-2-200,-2 1-184,-1-4-56,8 5-584,4 0-192,9 8 392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7482,'0'0'490,"-1"0"0,1 1 1,-1-1-1,1 0 0,-1 0 1,1 0-1,-1 1 1,1-1-1,-1 0 0,1 1 1,0-1-1,-1 0 1,1 1-1,-1-1 0,1 1 1,0-1-1,0 0 0,-1 1 1,1-1-1,0 1 1,0-1-1,-1 1 0,1 0 1,1 6 4364,2-1-6832,13 16 2126,16 22-72,-31-43-70,1 1-1,-1 0 1,0 0-1,-1 0 1,1-1-1,0 1 1,0 0-1,-1 0 1,1 0-1,-1 0 1,0 0-1,1 0 1,-1 0-1,0 0 1,0 1 0,0-1-1,-1 0 1,1 0-1,-1 2 1,0 0 11,-1-1 0,0 1 0,0-1 0,0 0 0,0 1 1,-4 4-1,1-2 23,-1 0 1,1 0-1,-11 7 0,10-3 2,4-5 3,2-5-45,0 1 1,0-1-1,0 0 0,0 0 1,0 0-1,0 0 0,0 0 1,0 0-1,0 0 1,0 0-1,0 0 0,0 0 1,0 0-1,0 0 1,0 0-1,0 0 0,0 0 1,0 0-1,0 0 1,0 0-1,0 1 0,0-1 1,0 0-1,0 0 1,0 0-1,0 0 0,0 0 1,0 0-1,0 0 1,0 0-1,0 0 0,0 0 1,0 0-1,0 0 0,0 0 1,0 0-1,0 0 1,0 0-1,0 0 0,1 0 1,-1 0-1,0 0 1,0 0-1,0 0 0,0 0 1,0 0-1,0 0 1,0 0-1,0 0 0,0 0 1,0 0-1,0 0 1,0 0-1,0 0 0,0 0 1,0 0-1,0 0 1,0 0-1,3-1 6,0 0 1,0 1-1,0-1 0,0 1 1,0 0-1,5 0 1,15-2 8,93-11 5,-87 10-110,-17 3-442,0-2 0,0 0 0,15-4 1,-15 0-300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6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 11258,'-8'5'4065,"3"9"-2704,1 14-457,-6 7 48,2 8-16,5 1-520,3-10-160,8-2-136,6-7-32,7 0-64,3-3 0,-1-6-584,1-1-512,3-15-536,-1-4 791</inkml:trace>
  <inkml:trace contextRef="#ctx0" brushRef="#br0" timeOffset="0.98">207 126 7338,'1'13'3288,"-1"-8"-759,3 8-745,4-2-103,-2 4 39,1 4-568,-3-5-352,1 6-440,0 1-136,1-7-208,2 4-368,-1-9-1240,-1 1-880,3 0 1399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7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9978,'24'11'3849,"-14"2"-2009,11 7-975,-3 4 95,1 0 80,2 2-272,-7-1-152,1 1-120,-10 1-72,-5 1-167,9-1-73,-12 4-336,-5-7-385,0 2-1799,-13-4 1560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8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7506,'-72'10'3104,"72"-10"-1063,-2 0-505,4 0-64,-2-2-111,0 1-697,0 1-304,0 0-200,8 0-48,23 0-64,35 3-24,-37-3-488,-5 0-632,-2 0 704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08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5 317 7962,'-4'2'3616,"12"1"-1175,3-1-1145,10-1 57,5-1-369,-1-1-384,9-4-416,-2 5-72,0 0-544,-1 0 1632,-2-2-1024</inkml:trace>
  <inkml:trace contextRef="#ctx0" brushRef="#br0" timeOffset="1">350 10 11066,'6'-10'4185,"1"12"-2408,-1 9-945,2 8 56,-3 9 72,1 15-280,-2 4-200,-1 11-135,0 1-49,-1 1-104,4-1-64,0-9-72,1-5-48,4-9-600,-4-15-473,1-5 641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7282,'-14'0'2718,"7"-1"-1253,0 1-1,0 1 1,-9 0-1,11 1 909,8-1-934,9 0-397,-11-1-1022,17 1 134,9 0 24,0 1 0,31 7-1,-51-8-147,-1 1 0,1-1 0,-1 1 0,1 1-1,-1-1 1,0 1 0,8 5 0,-11-6-19,0 0 0,0 0 0,-1 1 0,1-1-1,-1 1 1,1 0 0,-1 0 0,0 0 0,0 0 0,0 0 0,-1 0 0,1 0 0,-1 1 0,1-1 0,0 6 0,-1-2 12,0 0 0,0 0 1,-1 0-1,0 0 0,0 1 1,0-1-1,-1 0 0,0 0 1,-1 0-1,0 0 0,0 0 1,0 0-1,-1-1 0,-6 12 1,-1 0 121,-2 0 0,-1 0 0,-23 25 1,31-38-14,0 0 0,0 0 0,-1 0 0,-9 5 0,2 2 323,10-6-121,3-6-326,0 0 1,0 1-1,0-1 0,0 0 1,0 0-1,0 0 1,1 0-1,-1 0 0,0 0 1,0 1-1,0-1 1,0 0-1,0 0 1,0 0-1,0 0 0,0 0 1,0 0-1,0 0 1,0 0-1,1 0 0,-1 0 1,0 1-1,0-1 1,0 0-1,0 0 0,0 0 1,0 0-1,0 0 1,1 0-1,-1 0 1,0 0-1,0 0 0,0 0 1,0 0-1,0 0 1,0 0-1,1 0 0,-1 0 1,0 0-1,1-1 90,3-1 12,53-3 9,-31 3-68,36-8 1,-42 6-27,6-1 28,34-12-1,-27 8-220,-29 7-447,-7 0-96,-6 2-4019,9 0 4493,-2 0-1367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1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71 7594,'-7'-3'456,"-1"0"1,0 0 0,0 1 0,0 0-1,0 1 1,0 0 0,0 0-1,0 0 1,0 1 0,0 1 0,0-1-1,0 1 1,0 0 0,-13 5-1,9-3-150,0 1-1,0 0 1,1 1-1,0 0 0,0 1 1,0 0-1,1 1 1,0 0-1,0 1 0,0 0 1,1 1-1,1-1 1,-1 2-1,2-1 0,-1 1 1,-8 15-1,7-9-147,1 1 0,1 0 0,0 0 0,1 1 0,1 0 0,0 0 0,2 1 0,0-1 1,0 33-1,3-15-49,3 0 1,0 0-1,3-1 1,1 0 0,1 0-1,2 0 1,2-1 0,1-1-1,22 43 1,-24-56-80,1-1 1,0 0-1,2-1 1,0 0-1,1-1 0,0-1 1,2 0-1,-1-1 1,2-1-1,0 0 1,25 13-1,-23-17-17,-1 0 0,2-1 0,-1-2 0,1 0 1,0-1-1,1-1 0,-1-1 0,1-1 0,0 0 0,33-2 0,-30-2-9,0-2 1,0 0-1,0-2 0,-1 0 1,1-2-1,-1-1 0,-1-1 1,42-21-1,-41 16 0,0-1 0,-1-1 1,-1-1-1,-1-1 0,0 0 1,-1-2-1,-1 0 0,-1-2 1,-1 0-1,-1-1 0,0 0 1,20-46-1,-29 53-1,-1-1-1,-1 0 1,0 0 0,-2 0-1,0 0 1,0 0 0,-2-1-1,0 0 1,-3-29 0,-1 27 3,0-1 0,-1 1 0,-1 0 0,-1 1 1,-1-1-1,0 1 0,-2 1 0,-11-20 1,1 8-6,-1 1 1,-45-51 0,45 60-2,0 0 1,-1 2-1,-1 0 0,-30-17 0,37 25 4,-1 2 0,-1 0 0,1 1 0,-1 0 0,-21-4 0,23 8 3,1 0-1,-1 1 0,1 1 0,-1 1 0,0 0 0,-28 4 0,13 1-7,1 2-1,1 1 1,-53 23 0,47-15-194,0 1 1,-50 36 0,70-43-262,0 1 1,1 1 0,0 0-1,1 1 1,-14 19-1,-2 13-540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7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7 198 4425,'-7'-6'9946,"7"6"-6001,11 15-1450,-3-1-2119,1 0 0,15 17 0,-17-22-251,0 0 1,-1 1 0,0-1 0,0 1 0,-1 0 0,5 13 0,40 88 972,-64-150-527,7 17-536,4 11-27,-3-4 3,1-1 1,1 0-1,0 0 1,-1-24-1,4 30-6,1 0-1,0-1 0,0 1 1,1 0-1,1-1 1,0 1-1,0 0 0,1 0 1,0 0-1,1 0 1,0 1-1,0 0 0,1-1 1,0 1-1,1 1 1,12-15-1,-7 9 8,1 2 0,1-1 0,0 2 0,14-11 0,-22 18-3,1 1-1,-1-1 1,1 1-1,-1 1 1,1-1-1,0 1 1,0 0-1,0 0 1,0 1-1,0-1 1,1 2-1,-1-1 1,0 0-1,12 2 1,-17-1-34,0 0-1,0 1 1,1-1-1,-1 0 1,0 1-1,0-1 1,0 1 0,0-1-1,0 1 1,0 0-1,0-1 1,0 1-1,0 0 1,0 0 0,0 0-1,0 0 1,-1-1-1,1 1 1,0 0-1,-1 0 1,1 1-1,0-1 1,-1 0 0,0 0-1,1 0 1,-1 0-1,0 0 1,1 3-1,-1-4-1072,-1 0-1145,1 0 2092,0 0 1,0 0-1,0 0 1,0 0-1,0 0 1,0 0-1,0 0 0,0 0 1,0 0-1,0 0 1,-1 0-1,1 0 1,0 0-1,0 0 0,0 0 1,0 0-1,0 0 1,0 0-1,0 0 1,0 0-1,0 0 1,0 0-1,-1 0 0,1 1 1,0-1-1,0 0 1,0 0-1,0 0 1,0 0-1,0 0 0,0 0 1,0 0-1,0 0 1,0 0-1,0 0 1,0 0-1,0 1 1,0-1-1,0 0 0,0 0 1,0 0-1,0 0 1,0 0-1,0 0 1,-2 11-2182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8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0 9338,'-49'3'4762,"36"-4"215,8 1-2901,4 9 522,1-8-2245,0 28 113,0 3 17,6 51 0,-6-81-466,1 9 78,1 1 0,0-1 1,1 0-1,5 16 1,11 13 62,7 22-128,-22-76-2332,-1-11-1379,4-1 1530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8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77 6521,'-1'-8'1524,"-1"0"0,0 0 0,-5-13 0,6 19-1243,0 0 0,0 0 1,0 0-1,0 1 0,0-1 1,0 0-1,-1 1 0,1-1 0,0 1 1,-1-1-1,1 1 0,-1 0 1,0-1-1,1 1 0,-1 0 0,0 0 1,0 0-1,0 0 0,-3 0 1,3 0-80,-1 1 0,1-1 1,0 1-1,0 0 1,0 0-1,-1 0 1,1 0-1,0 0 1,0 0-1,-1 1 0,1-1 1,0 1-1,0 0 1,0 0-1,-3 1 1,3-1-87,-1 1 1,1 0 0,-1 0-1,1 1 1,-1-1 0,1 0-1,0 1 1,0 0 0,0-1-1,-2 6 1,0 1-8,-1 1 0,2 0 0,-1 0 0,2 0 0,-1 1 0,1-1 1,1 1-1,0-1 0,0 1 0,1-1 0,1 1 0,-1 0 0,2-1 0,-1 1 0,2-1 0,3 13 1,-3-15-83,0-1 1,0 1-1,1 0 1,0-1-1,0 0 1,1 0-1,0 0 1,0-1-1,9 9 1,-9-10-38,0-1-1,1 0 1,-1-1-1,0 1 1,1-1-1,0 0 0,0-1 1,0 1-1,0-1 1,0 0-1,0-1 1,1 0-1,7 1 1,14-1 1278,1-1-670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6809,'-37'30'3062,"36"-30"-2954,1 0 0,-1 1 0,1-1 0,-1 1-1,1-1 1,0 0 0,-1 1 0,1-1 0,-1 1 0,1-1-1,0 1 1,0-1 0,-1 1 0,1-1 0,0 1-1,0-1 1,-1 1 0,1 0 0,0-1 0,0 1-1,0-1 1,0 1 0,0-1 0,0 1 0,0 0-1,0-1 1,0 1 0,0-1 0,0 1 0,1 0 0,-1-1-1,0 1 1,0-1 0,1 1 0,-1 0 0,2 4 674,17 69 4353,-10-39-3978,18 49 1,-26-80-1136,0-1 1,1 1 0,0-1-1,0 0 1,0 0 0,0 0-1,0 0 1,1 0-1,-1 0 1,1-1 0,0 1-1,-1-1 1,6 4 0,-5-5-26,-1 0 0,1 0 1,-1 0-1,1 0 1,0-1-1,-1 1 1,1-1-1,0 0 0,0 1 1,-1-1-1,1 0 1,0-1-1,-1 1 1,1 0-1,0-1 0,-1 0 1,1 1-1,3-3 1,-1 1-33,0 0 1,-1 0 0,0-1-1,1 0 1,-1 0 0,0 0-1,7-7 1,0-2-102,11-16 1,-14 17 91,0 0 0,14-12 0,-22 22 47,0 1 0,1-1 0,-1 1 1,0-1-1,1 1 0,-1 0 0,1-1 0,-1 1 0,1 0 0,-1-1 0,1 1 0,-1 0 0,1-1 0,-1 1 0,1 0 0,-1 0 0,1 0 0,-1 0 1,1-1-1,-1 1 0,1 0 0,0 0 0,-1 0 0,1 0 0,-1 0 0,1 0 0,-1 1 0,1-1 0,0 0 0,-1 0 0,1 0 0,-1 0 0,1 1 0,-1-1 1,1 0-1,-1 0 0,1 1 0,-1-1 0,0 1 0,1-1 0,-1 0 0,1 1 0,-1-1 0,1 1 0,0 2 28,0-1 0,0 0-1,0 0 1,0 0 0,0 1 0,-1-1 0,1 1-1,0 4 1,1 82 1323,-2-86-1319,0-1 1,1 0-1,-1 1 1,1-1 0,0 0-1,0 1 1,0-1-1,0 0 1,0 0-1,0 0 1,1 0 0,-1 0-1,1 0 1,-1-1-1,1 1 1,0 0-1,0-1 1,-1 1 0,4 1-1,-4-2-35,1 0-1,-1 0 0,1 0 1,0-1-1,-1 1 1,1 0-1,0-1 0,0 1 1,-1-1-1,1 0 1,0 0-1,0 1 0,0-1 1,-1 0-1,1 0 1,0-1-1,0 1 1,0 0-1,-1-1 0,1 1 1,0-1-1,0 1 1,-1-1-1,1 0 0,2-1 1,10-9-1028,0-2 1,0 1-1,15-20 0,3-3-3918,-30 33 4454,1 0-1,-1 0 0,0 0 1,1 0-1,-1 0 0,1 0 1,0 1-1,0-1 0,-1 1 1,1 0-1,0 0 0,0 0 1,4-1-1,-4 2 290,1 0-1,-1 0 1,0 0-1,0 0 1,1 1-1,-1-1 1,0 1-1,4 1 1,-5-1 477,1-1 1,-1 1-1,0 0 0,0 0 1,0 0-1,0 0 1,0 0-1,0 1 0,-1-1 1,1 1-1,0-1 1,-1 1-1,1-1 1,-1 1-1,1 0 0,-1 0 1,0 0-1,0 0 1,0 0-1,0 0 0,0 0 1,0 0-1,-1 0 1,1 0-1,0 5 1,1 6 1214,2 13 2729,-3-11-6241,-1-17 16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9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11266,'9'-3'2511,"1"2"1,14-2-1,20 4 67,40 14-1507,-80-14-1002,18 5 150,-22-6-208,1 0-1,0 1 1,-1-1-1,1 0 1,0 1-1,-1-1 1,1 0-1,-1 1 1,1-1-1,-1 1 0,1 0 1,-1-1-1,1 1 1,-1-1-1,1 1 1,-1 0-1,0-1 1,1 1-1,-1 0 1,0-1-1,1 1 1,-1 0-1,0-1 0,0 1 1,0 0-1,0 0 1,0 0-1,0 3 11,-1 0-1,0 0 0,0 0 1,0 0-1,-1 0 0,1 0 1,-1-1-1,0 1 0,0-1 1,-1 1-1,1-1 0,0 0 1,-1 0-1,0 0 0,-4 4 1,-6 3 46,0 1 0,-21 11 0,21-14-14,6-3-21,7-5-31,0 0 0,0 0 0,0 0 1,0 0-1,0 0 0,0 0 0,0 0 1,0 1-1,0-1 0,0 0 1,0 0-1,0 0 0,0 0 0,0 0 1,0 0-1,0 0 0,0 0 0,0 0 1,0 0-1,0 0 0,0 0 1,0 0-1,0 1 0,0-1 0,0 0 1,0 0-1,0 0 0,0 0 0,0 0 1,0 0-1,0 0 0,0 0 1,0 0-1,0 0 0,0 0 0,0 0 1,0 0-1,0 0 0,0 0 0,0 0 1,1 0-1,-1 1 0,0-1 1,0 0-1,0 0 0,0 0 0,0 0 1,0 0-1,15 0 106,-13 0-104,-1 0-1,12 0 14,0 0 0,0-1 0,-1-1 1,1 0-1,0 0 0,-1-2 0,0 1 0,14-7 0,-5 3-444,31-5 0,-51 12 332,0-1 7,0 1 0,0 0 0,0 0-1,0 0 1,0 0 0,0 0 0,0 0 0,0 0 0,0 0 0,0 0 0,0 0 0,0 1 0,1 0-16,0 0 0,0 0 0,0 1 0,0-1 0,-1 1 0,3 1 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19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10578,'13'0'4169,"10"8"-2496,-4 2-153,8 12-40,1 9-136,-7 4-399,3 4-121,-16-1-176,-8-1-88,-5-1-192,-8-1-88,-3-1-136,-2-3 8,-3-2-552,7-4-456,-10-1-1072,6-4 1079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1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7 7778,'-2'-2'3240,"0"0"-1095,1 1-449,-1-1 265,1 2 15,-1 0-520,0 0-263,1 0-313,-2 11-120,-4 5-264,-1-3-96,-40 42-208,25-40-64,-4-4-464,-2 3-424,2-2 472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5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12 154 8594,'-4'-1'2969,"-2"-1"2560,6 3-5413,0-1-1,0 1 1,-1-1-1,1 1 1,0 0 0,0-1-1,-1 1 1,1 0-1,0-1 1,0 1 0,0 0-1,0-1 1,0 1 0,0 0-1,0-1 1,0 2-1,2 12 244,0 0 0,1 1-1,0-1 1,9 24-1,-6-21-119,0 3 174,1-1 1,1-1 0,17 28 0,-24-43-361,2 1 61,0 0 1,-1 0-1,2 0 1,4 5-1,0 0 103,-8-9-213,0 0 0,0 0 0,0 0-1,0 0 1,0 0 0,0 0 0,0 0-1,0 0 1,0 0 0,0-1 0,0 1-1,0 0 1,0 0 0,0 0 0,0 0-1,0 0 1,0 0 0,0 0 0,0 0-1,0 0 1,0 0 0,0 0 0,0 0-1,0 0 1,0 0 0,0 0 0,0 0-1,0 0 1,1 0 0,-1 0 0,0 0-1,0 0 1,0 0 0,0 0 0,0 0-1,0 0 1,0 0 0,0 0 0,0 0-1,0 0 1,0 0 0,0 0 0,0 0-1,0 0 1,0 0 0,0 0 0,0 0-1,0 0 1,1 0 0,-1 0 0,0 0-1,0 0 1,0 0 0,0 0 0,0 0-1,0 0 1,0 0 0,0 0 0,0 0-1,0 0 1,0 0 0,0 0 0,0 0-1,0 0 1,0-6 84,0 6-84,-1-5 35,0-1 1,0 1-1,-1-1 0,0 1 0,0 0 0,0 0 0,-4-7 0,-9-19 57,-5-23 6,11 33-74,2-1 0,-8-32 0,14 50-26,0 0 1,1-1-1,-1 1 0,1 0 0,0-1 1,1 1-1,-1-1 0,1 1 0,0 0 1,0-1-1,0 1 0,0 0 0,3-5 1,-1 4 1,0 1-1,-1-1 1,2 1 0,-1 0 0,0 0 0,1 0 0,0 1 0,0-1 0,8-4 0,5-2 24,0 2 0,1 0 0,0 1 1,34-9-1,-36 11 0,-9 3-32,28-7 105,-33 8-121,1 1 1,-1 0-1,1-1 1,-1 1 0,1 0-1,-1 0 1,1 0-1,-1 1 1,1-1-1,2 1 1,-5-1-49,1 1 1,-1-1-1,0 0 1,1 1-1,-1-1 1,0 0-1,1 1 1,-1-1-1,0 1 0,1-1 1,-1 0-1,0 1 1,0-1-1,0 1 1,1-1-1,-1 1 1,0-1-1,0 1 1,0-1-1,0 1 0,0-1 1,0 1-1,0-1 1,0 1-1,0-1 1,0 1-1,0 0 1,0 3-323,1 14-444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6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 9002,'-3'-3'5998,"0"1"-2007,6 1-464,14 4-3274,0 1 0,-1 1-1,17 6 1,-28-9-205,0 1 1,1-1-1,-1 1 0,0 0 1,0 0-1,0 1 0,-1-1 1,1 1-1,-1 0 0,0 0 1,0 1-1,0-1 0,3 6 1,-5-6-30,-1-1 0,1 1 0,0 0 0,-1 0 0,0 0 0,0 0 0,0 0 0,-1 0 0,1 0 0,-1 1 0,0-1 0,0 0 0,0 0 0,-1 0 0,1 0 0,-1 0 0,-2 7 0,2-7-4,0-1 0,-1 1 0,1 0-1,-1 0 1,0-1 0,1 1 0,-2-1 0,1 0 0,0 0 0,-1 1 0,1-1 0,-1-1 0,0 1-1,0 0 1,0-1 0,0 1 0,-1-1 0,1 0 0,0 0 0,-1 0 0,0-1 0,1 1-1,-6 0 1,7-1-2,-3 0 30,1 1 0,-1-1 1,0 0-1,0-1 0,-8 1 0,12-3 63,1 0 0,-1-1 0,1 1 0,0 0 0,0-1 0,0 1-1,0-1 1,0-2 0,0 2-62,0-20 418,0 23-351,0-2 92,0 2-198,0-1 0,0 1-1,0 0 1,0 0-1,0-1 1,0 1-1,0 0 1,0-1-1,0 1 1,0 0-1,0 0 1,0-1-1,0 1 1,0 0 0,0-1-1,0 1 1,0 0-1,0 0 1,0-1-1,1 1 1,-1 0-1,0 0 1,0-1-1,0 1 1,1 0-1,108-2 46,76 7-2,-173-4-43,0 2 0,0-1 1,0 1-1,0 1 0,15 7 1,-25-10 9,-1 0 1,1 0-1,-1-1 0,1 1 1,-1 0-1,0 1 0,1-1 1,0 1-1,-1-1-43,-1-1 0,0 0 0,0 1 0,1-1 0,-1 1 0,0-1 0,0 1 1,1-1-1,-1 1 0,0-1 0,0 1 0,0-1 0,0 1 0,0-1 0,0 1 0,0-1 0,0 1 0,0 0 0,0 0-60,-1 0 0,1 0 0,0 0 0,-1 0 0,0-1 0,1 1 0,-1 0 1,1 0-1,-1-1 0,0 1 0,0 0 0,1-1 0,-1 1 0,0-1 0,0 1 0,0-1 0,0 1 0,0-1 0,0 0 0,0 1 0,0-1 0,1 0 1,-3 1-1,-13 1-754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6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9762,'0'-5'4137,"-6"5"-1721,1 3-631,3-3-201,1 0-216,-3 18-615,3 9-201,7 36-176,5-36-80,4 6-144,-1-1-48,14 0-72,-6-11 8,1-5-488,3 0-448,-1-3 560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7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43 8194,'-1'0'176,"1"0"1,0 0-1,0 0 0,-1 0 1,1 0-1,0 0 0,-1 0 1,1 0-1,0 0 1,0-1-1,-1 1 0,1 0 1,0 0-1,0 0 0,0 0 1,-1 0-1,1 0 1,0 0-1,0 0 0,-1-1 1,1 1-1,0 0 1,0 0-1,0 0 0,0-1 1,-1 1-1,1 0 0,0 0 1,0-1-1,6-3 3349,-2 3-3022,-1 0 0,1 0 0,-1 1 0,7-1 1,4 2-63,-1 1 0,0 1 1,0 0-1,0 0 1,24 12-1,-35-15-425,0 1 1,-1 0-1,1 0 0,0 0 0,-1 1 0,1-1 1,0 0-1,-1 1 0,0-1 0,1 1 0,-1-1 1,0 1-1,0 0 0,0-1 0,2 4 1,-3-3-10,1 0 1,-1 0 0,0 0 0,0 0 0,0 0 0,0-1 0,0 1 0,0 0-1,0 0 1,-1 0 0,1 0 0,-1 0 0,1 0 0,-1 0 0,-2 2-1,-4 12 41,-37 91 134,43-104-179,0-1 0,0 1 0,1-1 0,-1 1 0,1-1 0,0 1 0,0 0 0,0-1 0,0 5 0,1-6-3,-1 0 1,0 0 0,1 0-1,-1 0 1,0-1-1,1 1 1,-1 0 0,1 0-1,-1-1 1,1 1-1,0 0 1,-1 0 0,1-1-1,0 1 1,0-1-1,-1 1 1,1-1 0,0 1-1,0-1 1,0 1 0,0-1-1,-1 0 1,1 1-1,0-1 1,0 0 0,0 0-1,0 0 1,0 0-1,1 0 1,9 0 11,1 0 1,-1-1 0,0 0-1,0-1 1,14-5-1,23-3-40,-7 7 1883,-24 3-997</inkml:trace>
  <inkml:trace contextRef="#ctx0" brushRef="#br0" timeOffset="1">267 10 10962,'14'0'4361,"9"-6"-2400,5 3-441,5 8-104,-3 1-191,2 12-521,-1 1-128,-4 8-80,-9-1-64,-5 8-136,-8-8-72,-12 4-104,-2 2-40,-6-4-672,-3-3-520,2-9-1457,5-1 1489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7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8 11058,'-2'-1'4113,"2"-1"-2376,0 0-369,0 1 184,-2-1-95,1 2-769,-7 2-320,-16 9-304,-47 32-352,37-22-1129,5-3-543,-13 0 1072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69 9042,'-9'-14'625,"-3"-6"3963,12 19-3339,3 2-156,9 11 237,5 5-457,-2 2 1,0 0 0,17 27 0,30 68 560,-52-96-1234,33 57 374,-37-67-473,-6-8-99,0 0 0,0 0 1,0 0-1,0 0 0,0 0 0,0 0 0,0 0 0,0 0 0,0 0 1,0 0-1,0 0 0,0 0 0,0 0 0,0 0 0,0 0 0,0 0 1,0 0-1,0 0 0,0-1 0,0 1 0,0 0 0,0 0 1,0 0-1,0 0 0,0 0 0,0 0 0,0 0 0,0 0 0,0 0 1,0 0-1,0 0 0,0 0 0,0 0 0,0 0 0,0 0 0,0 0 1,0 0-1,0 0 0,0 0 0,0 0 0,1 0 0,-1 0 0,0 0 1,0 0-1,0 0 0,0 0 0,0 0 0,0 0 0,0 0 0,0 0 1,0 0-1,0 0 0,0 0 0,-5-16 201,1 2-149,2 7-48,1 0 0,-2 0 0,1 1 0,-1-1 0,0 1 0,0-1 1,0 1-1,-1 0 0,0 0 0,-10-10 0,7 8 1,0-1 0,1 0 0,0 0 0,0-1 0,-6-15 0,9 19-3,1 0 0,0 0 0,1 0 0,-1-1 1,1 1-1,1 0 0,-1-1 0,1-9 0,0 13-4,1-1 0,-1 0 0,1 0 0,0 0 0,0 0 1,0 1-1,0-1 0,0 0 0,1 1 0,0-1 0,0 1 0,0 0 0,0 0 1,0-1-1,5-3 0,-3 3-3,0 1 0,1 0-1,-1 0 1,1 1 0,-1-1 0,1 1 0,0 0 0,8-2 0,4 0 1,22-2 1,-7 1 1,-14 1-67,-7 1-547,1 1 0,0 0 0,21 0 0,-18 4-296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29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35 7690,'-22'-10'8393,"14"7"-6771,0 0 0,-11-2 1,9 2-370,-3 0 657,-6 0-735,15 1-1202,15 0 75,6 2-48,-1 0 0,28 4 0,-32-2 0,-4-2 0,1 1 0,-1 1 0,0 0 0,0 0 0,0 1 0,0-1 0,0 2 0,0-1 0,11 9 0,-17-11 0,1 1-1,-1-1 1,-1 1-1,1 0 0,0-1 1,0 1-1,-1 0 0,1 0 1,-1 1-1,1-1 1,-1 0-1,0 0 0,0 1 1,0-1-1,1 4 0,-1-3 1,-1 1 0,1-1 0,-1 1-1,0 0 1,0-1 0,0 1-1,-1-1 1,1 1 0,-1-1 0,-1 5-1,0-2 4,-1 0 1,1 1-1,-1-1 0,-1 0 0,1-1 0,-1 1 0,0-1 0,0 1 0,0-1 0,-1 0 0,-6 5 0,-2-1 19,-27 15 0,28-18-5,0 0-1,1 1 0,-16 14 1,26-21-18,1 0 0,0 1 1,-1-1-1,1 0 0,0 0 1,-1 1-1,1-1 0,0 1 1,0-1-1,-1 0 0,1 1 1,0-1-1,0 0 0,0 1 1,-1-1-1,1 1 0,0-1 1,0 1-1,0-1 0,0 0 1,0 1-1,0-1 0,0 1 1,0-1-1,0 1 0,0-1 1,0 0-1,0 1 0,0-1 1,1 1-1,-1-1 0,0 1 1,0-1-1,0 0 0,1 1 1,-1-1-1,0 0 0,0 1 1,1-1-1,-1 0 0,0 1 1,1-1-1,-1 0 0,0 0 1,1 1-1,-1-1 0,0 0 1,1 0-1,-1 1 0,1-1 1,-1 0-1,1 0 0,3 2-7,1 0 1,-1-1-1,9 3 0,7 0 6,31 1 1,9 1 42,-52-4-22,0 0 0,0 0 0,0 0 0,0 1 0,8 4 0,-15-6-8,0-1-1,1 1 0,-1 0 1,0 0-1,0 0 1,0-1-1,1 1 0,-1 0 1,0 1-1,0-1 1,-1 0-1,1 0 0,0 0 1,0 0-1,0 1 1,-1-1-1,1 0 0,-1 1 1,1-1-1,-1 1 1,1-1-1,-1 0 0,0 2 1,0-1 11,0 0-1,0 0 1,-1 0 0,1 0 0,-1 0 0,1 0 0,-1 0 0,0-1 0,0 1 0,0 0 0,0 0-1,0-1 1,0 1 0,0-1 0,0 1 0,-1-1 0,1 1 0,-2 0 0,-4 4-2,-1-1 0,1 0 0,-1-1 1,1 0-1,-1 0 0,-1 0 0,1-1 1,0 0-1,-1-1 0,-13 2 0,14-2-241,0-1-1,0-1 0,0 0 0,-1 0 0,1 0 0,0-1 1,0 0-1,0-1 0,0 1 0,0-2 0,-13-4 0,16 4 20,-1-1-1,1 1 0,-8-7 0,13 9 193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15 145 10114,'-9'11'4585,"7"-9"-1648,2 0-1513,0-2-632,-2-2-200,1 0-512,1 1-520,0-1-1728,27-6 1472</inkml:trace>
  <inkml:trace contextRef="#ctx0" brushRef="#br0" timeOffset="1">350 0 11642,'0'34'4930,"2"13"-2778,-4 3-64,-6 7-735,6 5-377,2-9-640,5-2-160,8-11-120,2-7-32,5-9-176,3-11-312,-1-13-1176,-2-13-1137,-11-15 1689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11442,'-6'3'4769,"-4"-3"-2088,-1 0-1417,1 12 17,-4 4-185,0 9-368,5 16-440,0-1-64,9 8-64,0-1-24,5-10-72,4-3-16,6-10-32,4-3-48,5-12-760,7-6 584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0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1 171 11178,'52'6'6928,"-34"-2"-5474,0 0 0,22 8 1,-39-12-1405,1 1 0,-1-1-1,0 1 1,1 0 0,-1-1 0,1 1 0,-1 0 0,0 0 0,0 0 0,1 0 0,-1 0 0,0 0-1,0 1 1,0-1 0,1 3 0,-1-3-36,-1 0-1,0 0 1,0 0-1,0 0 1,1 0 0,-1 0-1,0 1 1,0-1-1,-1 0 1,1 0 0,0 0-1,0 0 1,-1 0-1,1 0 1,0 0-1,-1 0 1,1 0 0,-1 0-1,1 0 1,-1 0-1,0 0 1,1 0-1,-2 1 1,-25 29 167,-11 15-6,35-43-161,0 1 0,0 0 0,0-1 0,-1 1 0,1-1 0,-5 4-1,7-7-10,1 0 0,-1 1 0,0-1 0,1 1-1,-1-1 1,1 0 0,-1 1 0,1 0 0,-1-1-1,1 1 1,-1-1 0,1 1 0,0-1-1,-1 1 1,1 0 0,-1 1 0,1-2-2,0 0 1,0 1-1,0-1 0,1 0 1,-1 0-1,0 1 0,0-1 1,0 0-1,0 0 0,0 1 1,0-1-1,1 0 1,-1 0-1,0 1 0,0-1 1,0 0-1,1 0 0,-1 1 1,0-1-1,0 0 1,1 0-1,-1 0 0,0 0 1,0 0-1,1 1 0,-1-1 1,3 1 2,0 0 0,0-1 0,0 1 0,0 0 0,4-1-1,-1 0 0,-1 0-1,0 0 1,1-1-1,-1 0 0,0 0 1,0-1-1,1 1 0,8-5 1,-6 3-153,0 0 1,10-2 0,35-5-2581,-30 8 1736</inkml:trace>
  <inkml:trace contextRef="#ctx0" brushRef="#br0" timeOffset="1">233 1 11578,'24'8'4609,"8"5"-2808,0 6-49,7 2-119,-2 1-225,-5 2-512,-8 4-192,-13 10-312,-9 1-104,-15 3-128,-8 1-304,-10 2-904,3-3-632,2-2-1817,8 1 2113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1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15 12555,'21'-14'4777,"-15"14"-2649,2 2-640,-2 4 41,-6 5 95,-11 5-640,-13 4-344,-11 5-407,-2 4-9,3-3-761,5-5-543,11-10-1728,7-6 1623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8386,'-16'4'4061,"15"-3"-3919,1-1 0,0 1 0,-1-1 0,1 0 0,0 1 1,0-1-1,-1 1 0,1-1 0,0 1 0,0-1 0,0 1 1,0-1-1,0 1 0,0-1 0,0 1 0,0-1 0,0 1 1,0-1-1,0 1 0,0-1 0,0 1 0,0-1 0,0 1 1,0-1-1,0 1 0,1-1 0,-1 1 0,0-1 0,0 0 1,1 1-1,-1-1 0,0 1 0,1-1 0,0 3 235,29 71 2599,-20-46-2403,1-2 0,1 1 0,18 27 0,-26-49-455,-1 0 0,1 0 1,0-1-1,0 1 0,1-1 0,-1 0 1,6 4-1,-7-6-57,0-1 0,0 1 0,0 0-1,1-1 1,-1 0 0,0 0 0,1 0 0,-1 0 0,1 0 0,-1-1 0,1 1 0,5-1 0,2-1 104,1 1 175,18-3-1,-22 3-179,-7 0-141,0 0 0,0 0 0,0 0 0,0 0 0,0 0 0,0 0-1,0 0 1,0-1 0,0 1 0,0 0 0,0-1 0,0 1 0,0 0 0,-1-1 0,3 0 0,0-2 15,0-1 1,0 1-1,0-1 1,-1 1-1,1-1 1,2-6-1,12-29 84,-12 28-89,9-23 10,33-87-18,-43 100-524,-4 20 438,0 0 0,0 0 0,0 0 0,0 0 0,0 0 1,0 0-1,0 0 0,0 0 0,-1 0 0,1 0 0,0 0 1,-1 0-1,1 0 0,0 0 0,-2-1 0,2 2 35,-1 0 0,1-1 0,-1 1-1,1 0 1,-1 0 0,1 0 0,-1 0-1,1-1 1,-1 1 0,0 0 0,1 0 0,-1 0-1,1 0 1,-1 0 0,0 0 0,1 1-1,-1-1 1</inkml:trace>
  <inkml:trace contextRef="#ctx0" brushRef="#br0" timeOffset="1">525 190 8546,'1'0'325,"0"0"-1,0 1 1,-1-1 0,1 0 0,0 0 0,0 0-1,0 0 1,0 1 0,0-1 0,-1 0 0,1 1-1,0-1 1,0 1 0,-1-1 0,1 1 0,0-1-1,0 1 1,-1 0 0,1-1 0,-1 1 0,1 0-1,-1-1 1,1 1 0,-1 0 0,1 0 0,-1-1-1,1 1 1,-1 1 0,1 1 123,-1 1-1,0-1 1,0 0-1,0 0 1,-1 0-1,1 0 1,-1 3-1,-1 1-566,1 5 670,0 22 0,1-26-432,0 1 0,-1-1 0,0 1 1,-3 12-1,4-19-95,-1 0 1,0 0-1,1 0 1,0 0 0,0 1-1,-1-1 1,1 0 0,1 0-1,-1 0 1,0 0-1,0 1 1,1-1 0,-1 0-1,1 0 1,0 0-1,0 0 1,-1 0 0,1 0-1,1 0 1,-1 0 0,0-1-1,0 1 1,3 2-1,-1-1-16,0 0 0,0 0 0,0-1-1,0 0 1,1 1 0,-1-1 0,1 0 0,0 0-1,0-1 1,-1 1 0,1-1 0,0 0-1,0 0 1,0 0 0,0-1 0,1 1-1,-1-1 1,0 0 0,5-1 0,0 0-35,0 0 1,-1-1 0,1 0 0,-1 0-1,0-1 1,0 0 0,0-1-1,10-5 1,16-11 1218,-1 4-636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1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10962,'-13'17'4913,"10"-6"-1688,1 6-1769,6 16-47,-3 2-361,1 7-392,3 0-416,-10-7-64,8-4-72,0-1 0,1-12-880,15 0-608,-1-14 856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2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 10306,'93'-7'4889,"-93"17"-888,13-2-1936,-15 11-577,-6 2 24,2 7-624,-10 2-352,-9-6-367,3-3-362,1-6-863,-5-6 2769,10-4-1649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2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 13043,'-1'1'620,"1"1"0,0 0 0,-1-1 0,1 1 1,0 0-1,0-1 0,0 1 0,0 3 0,1-1-291,0 0 0,0 0 0,1 1 0,2 4 0,0-1 296,28 74 2198,24 56-993,-53-133-1773,0 0 6,-1-1 0,0 1 0,0-1 0,0 1 0,-1 0 0,2 9 1,-3-14-49,0 1 0,0-1 1,0 1-1,0 0 1,0-1-1,0 1 1,0-1-1,-1 0 0,1 1 1,0-1-1,0 1 1,0-1-1,-1 1 1,1-1-1,0 1 1,0-1-1,-1 0 0,1 1 1,-1 0-1,1-1-5,-1 0-1,1 0 1,0 0-1,0 0 1,-1 0-1,1 0 1,0 0 0,-1 0-1,1 0 1,0 0-1,0 0 1,-1 0-1,1 0 1,0 0-1,-1 0 1,1 0-1,0 0 1,0 0-1,-1 0 1,1 0-1,0 0 1,0 0 0,-1-1-1,1 1 1,0 0-1,0 0 1,-1 0-1,1 0 1,0-1-1,0 1 1,0 0-1,0 0 1,-1-1-1,1 1 1,0 0-1,0 0 1,0-1-1,0 1 1,0 0 0,0 0-1,0-1 1,-1 1-1,1-1 1,-6-17 15,0 0 0,1 0 0,1-1 0,-4-30 0,7 35-24,1 0 0,0 0-1,1-1 1,1 1 0,0 0 0,1 0 0,0 1-1,1-1 1,6-15 0,-8 25-4,0-1 0,0 0 0,0 1 0,0-1 0,1 1 0,0 0 0,0 0 0,0 0 0,0 0 0,6-4 0,-5 5-3,-1 1 1,1 0-1,-1 0 1,1 0-1,0 1 1,0-1-1,0 1 1,0 0-1,0 0 1,0 0-1,0 0 0,0 1 1,5 0-1,-1 0 56,53-1-815,-52 2 648,0 0-1,0 0 1,0 1-1,14 4 0,1 6-26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3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 10562,'18'-3'5375,"-12"3"-4706,-1 0-1,1 1 1,-1-1-1,1 1 0,-1 0 1,7 2-1,-10-2-586,0 0 0,-1 0-1,1 0 1,0 0 0,0 0-1,-1 0 1,1 0 0,0 1-1,-1-1 1,0 0-1,1 1 1,-1-1 0,0 1-1,0 0 1,1-1 0,-1 1-1,-1 0 1,1 0 0,0 0-1,0 0 1,-1 0 0,1-1-1,-1 1 1,1 0 0,-1 0-1,0 4 1,0 3 15,0 0-1,-1 0 1,-1 0 0,-2 14-1,2-16-34,1-1-45,0 0 0,-1 0 0,0 0 0,0 0-1,0 0 1,-1-1 0,0 1 0,0-1 0,0 0-1,0 0 1,-1 0 0,0 0 0,0 0 0,-7 5-1,11-10-14,-1 1-1,0-1 1,0 1-1,1-1 1,-1 1-1,0 0 1,1 0-1,-1-1 1,0 1-1,1 0 1,-1 0-1,1-1 1,-1 1-1,1 0 1,-1 1-1,1-1-1,0-1 0,0 0 0,1 1 0,-1-1 0,0 0 0,0 0 0,0 1 0,0-1 0,0 0 0,0 1 0,1-1 1,-1 0-1,0 0 0,0 1 0,0-1 0,1 0 0,-1 0 0,0 0 0,0 1 0,1-1 0,-1 0 0,0 0 0,0 0 0,1 0 0,-1 0 0,0 1 0,1-1 0,-1 0 0,1 0 0,2 1-1,1-1 1,0 1-1,0-1 1,-1 0-1,8 0 1,33-7 31,-31 5 33,0 0 1,19-1 0,-30 3-35,0 0-1,0 0 1,-1 0-1,1 1 1,0-1 0,0 0-1,0 1 1,0-1-1,3 2 1,-4-1 1,-1-1-1,1 1 1,0-1 0,-1 1-1,1 0 1,-1-1-1,1 1 1,-1 0 0,1-1-1,-1 1 1,0 0 0,1-1-1,-1 1 1,0 0 0,1 0-1,-1 0 1,0-1-1,0 1 1,0 0 0,0 0-1,0 0 1,0 0 0,0-1-1,0 1 1,0 0-1,0 0 1,0 0 0,-1 1-1,0 2 54,-1 0 0,1-1-1,-1 1 1,0 0-1,0-1 1,0 1 0,0-1-1,0 0 1,-1 1-1,0-1 1,0 0 0,0-1-1,0 1 1,-6 4-1,-1-1-108,0 1-1,0-1 1,-22 8 0,24-11-321,-1 0 1,1-1 0,-11 2 0,15-3 291,1-1-1,0 0 1,-1 1-1,1-2 1,0 1 0,-1 0-1,1 0 1,0-1-1,0 0 1,-5-1 0,6 1 45,1 0 0,0 1 1,0-1-1,0 0 0,0 0 1,0 0-1,0 0 1,0 1-1,1-1 0,-1-1 1,0 1-1,0 0 0,1 0 1,-2-2-1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3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18 11058,'-19'-13'4913,"1"8"-1736,2 7-1849,8 15-39,0 14-281,1 4-304,12 6-424,6-6-80,1-1-80,5-4-32,3-1-56,-1-6-32,8-7-184,-4-6-264,-1-12-1080,-1 0-961,-3-3 1521</inkml:trace>
  <inkml:trace contextRef="#ctx0" brushRef="#br0" timeOffset="1">263 124 7386,'1'-5'3776,"7"16"-511,2 5-792,-4 2-321,1 5-304,-2 4-807,-2 4-377,0-6-424,0-4-56,-1-6-640,-1-4-640,1-6 712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3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11554,'24'16'4609,"7"0"-2568,0-1-409,-1 3-31,-4 6-217,1 1-520,-1 3-136,-13 1-160,-4 1-72,-18 3-175,-12 0-1,-6 4-809,-7 0-415,0 10 552</inkml:trace>
  <inkml:trace contextRef="#ctx0" brushRef="#br0" timeOffset="1">234 883 11306,'11'-8'4545,"-6"5"-2208,3 8-673,-5 5 193,5 4-129,-5 13-640,-1-1-296,-9 10-416,-12-4-151,-2-5-938,-16-9-567,11-2 760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39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15 10658,'-12'0'4561,"12"4"-2624,4-1-313,10 3-808,7-1-264,13-3-312,3-2-104,10-2-232,-4-6-480,4-2-1616,-1-4 1472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9114,'-4'7'2004,"3"-5"-1405,0 0 0,-1 0 0,2-1 0,-1 1 1,0 0-1,0 0 0,0 0 0,1 0 0,-1 0 0,1 0 0,0 0 0,0 0 0,-1 2 1,3 4-285,-1-1 1,1 1 0,1-1-1,-1 1 1,1-1 0,6 10-1,27 41 906,-23-39-817,1-1 1,26 26 0,-31-35-266,1-1 1,-1 0-1,2 0 0,-1-1 1,1-1-1,12 6 0,-21-11-118,0 0 1,0 0-1,0-1 0,0 1 0,0-1 0,0 1 0,0-1 0,0 0 0,0 0 1,0 0-1,0 0 0,0 0 0,0 0 0,0-1 0,0 1 0,0-1 0,0 1 1,3-2-1,0 0 23,-1-1 0,1 0 1,-1 0-1,0-1 0,5-4 1,2-2 21,-4 3-48,0-1 0,-1 1 0,1-1-1,-2 0 1,1 0 0,-1-1 0,-1 0 0,1 0 0,-1 0 0,-1 0 0,0-1 0,0 1 0,2-19 0,-3 4-83,7-37 17,-8 56-163,0 0 0,1 0 0,0-1 0,0 1 0,0 0 0,0 0 0,1 1 0,5-8 0,-7 11 72,-1 0 0,1 1 0,0-1 0,0 0 0,-1 0 0,1 1 0,0-1 0,0 1 0,0-1 0,0 1 0,1-1 0,10 1-838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4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0 12115,'-2'1'754,"-1"0"0,1 0 1,-1 0-1,1 0 1,0 1-1,-1-1 1,1 1-1,-3 3 1,1-2-292,1 0 0,1 0 1,-1 1-1,-4 6 0,1 2-344,0 0 0,-5 20 0,7-21 605,-1 3-520,1-1-1,0 1 1,1 0-1,1-1 1,-2 25-1,4-34-180,0 1-1,0-1 0,0 0 0,1 0 0,-1 1 0,1-1 1,0 0-1,1 0 0,-1 0 0,1 0 0,-1 0 0,1 0 1,0-1-1,1 1 0,-1 0 0,1-1 0,-1 0 0,1 0 0,0 0 1,0 0-1,1 0 0,6 4 0,-7-5-12,0 0 0,1-1 0,-1 0 0,1 0 0,-1 0 0,0 0 0,1-1 0,0 1 0,-1-1 0,1 0 0,-1 0 0,1 0 0,0 0 0,-1-1 1,1 1-1,-1-1 0,1 0 0,-1 0 0,0-1 0,1 1 0,-1-1 0,0 1 0,0-1 0,4-3 0,-4 3-2,-1 0 0,0 1 0,1-1-1,-1-1 1,0 1 0,-1 0 0,1 0 0,0-1 0,0 1 0,-1-1 0,0 1 0,1-1 0,-1 0 0,0 1 0,0-1-1,-1 0 1,1 0 0,-1 0 0,1 0 0,-1 1 0,0-1 0,0 0 0,0 0 0,0 0 0,-1 0 0,1 0 0,-1 0 0,1 0-1,-1 1 1,-2-5 0,2 6 0,1-1 0,-1 1-1,0 0 1,1 0 0,-1-1-1,0 1 1,0 0 0,0 0 0,0 0-1,0 0 1,0 0 0,-1 0-1,1 0 1,0 1 0,0-1-1,-1 0 1,1 0 0,-3 0-1,2 1 4,-1-1-1,0 1 0,1 0 0,-1 0 0,1 0 0,-1 0 1,1 0-1,-1 0 0,1 1 0,-3 0 0,-5 2-2,2 1 0,-1-1 0,0 1 0,-12 9 0,13-8-149,0 1 0,1-1 0,-9 10 0,13-12-31,0 1-1,0-1 1,0 0-1,1 1 1,-1 0-1,1 0 1,0-1-1,0 1 1,-1 5-1,2-6 28,1 1 0,-1 0 0,1-1 0,0 7 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5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101 416 10618,'30'-6'4953,"-23"15"-1032,-11 3-1848,0 7-705,-8 5-64,-2 2-712,-2-2-376,-15-6-760,4-7-408,-2-6 544</inkml:trace>
  <inkml:trace contextRef="#ctx0" brushRef="#br0" timeOffset="1">282 1 12131,'0'3'989,"1"1"1,-1-1-1,1 1 1,1 4-1,10 23 1131,-4-14-1283,17 54 1767,2 6-945,-22-67-1477,-1-1 0,2 1 0,-1-1 0,1 0 0,14 14-1,-16-18-113,2 0 1,-1 0-1,1 0 0,-1-1 0,1 0 0,0 0 0,1 0 0,-1-1 0,1 0 0,9 3 0,-12-5-53,-1 0 0,1-1 0,0 1 0,-1-1 1,1 0-1,0 0 0,-1 0 0,1 0 0,0-1 0,-1 0 0,1 1 0,-1-1 0,1-1 0,-1 1 0,1 0 0,-1-1 0,0 1 0,0-1 0,0 0 0,0 0 0,0-1 0,5-4 0,7-9 30,-1-1-1,-1 0 0,0-1 0,18-35 1,-25 40-383,0-1 1,-1 0-1,0 0 1,-2-1 0,1 0-1,1-28 1,-4 30-450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36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15 13931,'0'0'161,"0"0"1,0 0-1,0 0 1,0-1-1,0 1 1,-1 0 0,1 0-1,0 0 1,0 0-1,0 0 1,0 0-1,0-1 1,0 1-1,0 0 1,0 0-1,0 0 1,0 0-1,0-1 1,0 1-1,0 0 1,0 0-1,0 0 1,0 0-1,0 0 1,0-1-1,0 1 1,0 0-1,0 0 1,0 0-1,0 0 1,0 0-1,0-1 1,0 1-1,0 0 1,1 0-1,-1 0 1,0 0-1,0 0 1,0 0-1,0 0 1,0-1-1,0 1 1,0 0-1,1 0 1,-1 0-1,9 0 600,-2 1-637,15 1-73,1-1 0,0-2 0,-1 0 0,31-5-1,-38 4-27,23 0 0,-34 2-11,0 0 0,0 0 0,-1 1 0,1-1 0,0 1 0,-1 0 0,1 0 0,-1 0 0,1 0 0,-1 1 0,1 0 0,2 2 0,-4-3 26,-1 0 0,0 0 0,0 1 0,0-1 0,0 0-1,0 1 1,0-1 0,0 1 0,0-1 0,-1 1 0,1 0 0,0-1 0,-1 1 0,0 0 0,1-1 0,-1 4 0,1 2 186,-1 1 1,-2 12-1,1-10-55,-15 119 1047,-1 35-561,16-159-680,1-3-51,0-1-1,0 1 0,0 0 0,0 0 1,0 0-1,0-1 0,1 1 0,-1 0 1,1 2-1,-1-4 63,0 1 0,0-1 0,1 0 0,-1 0 0,0 0 0,0 0 0,0 0 1,0 0-1,0 0 0,0 0 0,0 0 0,0 1 0,0-1 0,0 0 0,0 0 0,1 0 0,-1 0 1,0 0-1,0 0 0,0 0 0,0 0 0,0 0 0,0 0 0,0 0 0,1 0 0,-1 0 0,0 0 1,0 0-1,0 0 0,0 0 0,0 0 0,0 0 0,0 0 0,1 0 0,-1 0 0,0 0 0,0 0 1,0 0-1,0 0 0,0 0 0,0 0 0,0-1 0,0 1 0,1 0 0,9-8-422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42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 7642,'-11'4'1222,"1"-2"1,-12 3-1,21-5-1107,1 0-1,-1 0 1,0 0 0,1 0-1,-1 0 1,0 0 0,1-1-1,-1 1 1,1 0-1,-1 0 1,0 0 0,1-1-1,-1 1 1,1 0 0,-1-1-1,1 1 1,-1 0 0,1-1-1,-1 1 1,1-1-1,-1 1 1,0-2 0,1 2-40,0 0 1,0 0-1,0 0 0,0-1 1,0 1-1,-1 0 1,1 0-1,0-1 0,0 1 1,0 0-1,0 0 1,0-1-1,0 1 0,0 0 1,0 0-1,0-1 1,1 1-1,-1 0 0,0 0 1,0 0-1,0-1 1,0 1-1,0 0 0,0 0 1,0 0-1,0-1 1,1 1-1,-1 0 0,0 0 1,0 0-1,0-1 1,0 1-1,1 0 0,-1 0 1,0 0-1,0 0 1,0 0-1,1 0 0,-1-1 1,0 1-1,0 0 1,1 0-1,-1 0 0,0 0 1,0 0-1,1 0 1,-1 0-1,0 0 0,1 0 1,17-1 854,0 1 1,0 0 0,31 6 0,-43-5-803,7 0 90,1 1 0,-1 1 0,0 0-1,25 10 1,-34-11-189,0 0 0,0 0 0,0 1 0,0-1 0,0 1-1,-1 0 1,1 0 0,-1 0 0,0 0 0,0 0 0,0 1 0,0 0 0,0-1 0,-1 1-1,0 0 1,0 0 0,0 0 0,2 7 0,-3-9-15,-1 1 0,0 0 0,1 0-1,-1 0 1,0-1 0,0 1 0,-1 0 0,1 0 0,-1 0 0,1 0-1,-1-1 1,0 1 0,0 0 0,0-1 0,0 1 0,0-1 0,-1 1-1,1-1 1,-1 0 0,0 1 0,0-1 0,0 0 0,-3 3 0,2-2 5,-1 0 1,0 0 0,0 0 0,0 0 0,-1-1 0,1 1 0,-1-1-1,1 0 1,-1-1 0,0 1 0,1-1 0,-9 2 0,12-3-17,-18 3 83,19-2-85,0-1 1,-1 0-1,1 0 0,0 0 0,0 0 0,-1 1 1,1-1-1,0 0 0,-1 0 0,1 1 0,0-1 0,0 0 1,-1 0-1,1 1 0,0-1 0,0 0 0,0 1 1,0-1-1,-1 0 0,1 1 0,0-1 0,0 0 1,0 1-1,0-1 0,0 0 0,0 1 0,0-1 0,0 0 1,0 1-1,0-1 0,0 0 0,0 1 0,0-1 1,0 0-1,0 1 0,0-1 0,1 0 0,-1 1 1,0-1-1,0 0 0,0 1 0,1-1 0,-1 0 1,0 1-1,0-1 0,1 1 0,1 1 1,1 1 0,-1-1 0,1 1 0,0-1 0,0 0 0,0 0 0,0 0 0,0 0-1,0-1 1,1 1 0,-1-1 0,1 0 0,5 1 0,5 1 10,1 0 1,15 0-1,18-1 30,36 3 39,-75-3-30,0-1-1,0 1 1,0 1-1,0 0 1,-1 0-1,0 1 0,9 4 1,-16-7-20,1 0 1,-1-1 0,0 1-1,1 0 1,-1 0-1,0 0 1,0 0-1,0 0 1,0 0 0,1 0-1,-2 1 1,1-1-1,0 0 1,0 0-1,0 1 1,-1-1 0,1 1-1,0-1 1,-1 1-1,1-1 1,-1 1-1,0-1 1,0 1 0,1-1-1,-1 1 1,0-1-1,0 1 1,-1 2-1,0-1 41,0 1-1,-1-1 0,1 0 0,-1 1 0,0-1 0,0 0 0,0 0 0,0 0 0,0 0 0,-6 5 1,4-4-15,-1-1 0,1 1 1,-1-1-1,0 0 1,0 0-1,-9 4 0,-34 10 117,31-12-148,-17 7-1,17-5-269,-12 6-786,12 0-2471,16-13 918,5-1 1177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42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74 8882,'-6'0'413,"0"0"1,1 1-1,-1 0 1,0 0-1,0 0 1,1 1-1,-1 0 1,1 0-1,-1 0 1,1 1-1,0 0 1,0 0 0,0 0-1,-5 5 1,-3 3 116,1 1 0,0 0 1,-17 23-1,16-19-217,1 0 0,1 2 0,0-1 0,2 2 0,0-1 0,1 1 0,1 0 0,0 1 0,2 0 0,0 0 0,1 0 0,-1 36 0,4-27-158,1-1-1,2 1 1,1 0-1,1-1 0,2 0 1,0 0-1,2 0 1,16 37-1,-14-42-112,1-1-1,1 0 1,1-1-1,1 0 1,1-1 0,1 0-1,0-2 1,1 0-1,2 0 1,19 14-1,-22-21-23,1-1-1,0 0 1,1-1 0,-1-1-1,2 0 1,-1-2-1,36 8 1,-21-8-1,-1-1 1,1-2-1,60-2 1,-75-2-11,1 0-1,-1-2 1,0 0 0,0-1-1,0 0 1,0-1 0,-1-2-1,0 1 1,0-2 0,-1 0-1,0-1 1,24-19 0,-17 10 3,-1-1 1,-1-1-1,-1-1 1,-1-1-1,-1-1 1,-1 0-1,-1-1 1,-1-1-1,21-46 1,-29 52-1,1 0 0,-2 0 1,-1-1-1,0 0 0,-2 0 1,0 0-1,-1-1 0,-1 1 1,-1-1-1,-1 1 0,0-1 1,-2 1-1,-1 0 0,-9-34 1,5 33 6,-1 0 0,-1 1 1,-1 0-1,0 1 0,-17-22 1,5 13 8,-1 1 1,-39-36 0,46 47-21,-1 2 1,0 0 0,-1 1-1,-1 1 1,-39-17 0,46 23-11,-1 2 1,0-1 0,0 2 0,0 0-1,0 1 1,0 0 0,-1 1 0,1 1-1,-1 0 1,-21 3 0,20 0-92,-1 0 0,1 1 1,0 0-1,0 2 0,0 0 1,1 1-1,0 0 0,0 1 1,1 1-1,0 0 0,1 1 1,0 0-1,-16 17 0,16-13-270,1 0-1,-11 19 1,13-14 44,-11 23 0,21-41 313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43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20 4585,'0'-1'344,"0"0"-115,0 0 1,1 0-1,-1 0 1,0 0-1,0 1 0,0-1 1,-1 0-1,1 0 1,0 0-1,0 1 1,0-1-1,-1 0 1,1 0-1,0 0 1,-1 1-1,1-1 1,0 0-1,-1 0 0,1 1 1,-1-1-1,0 0 1,0 1 1833,3 8 2934,15 32-4507,40 65 0,83 102 256,-126-189-713,117 149 124,-76-99-122,375 424 627,-418-479-605,70 73 549,118 98 0,146 79 26,-317-245-586,19 13 43,-42-26-55,1 0 0,-1 1 0,-1-1 1,10 12-1,-14-16-47,0 0-1,-1 0 1,1 0 0,-1-1 0,1 1 0,-1 0 0,1 0 0,-1 0 0,0 0 0,1 0-1,-1 0 1,0 0 0,0 0 0,0 0 0,0 0 0,0 1 0,0-2-47,0 1 1,0 0-1,-1-1 1,1 1-1,0 0 1,-1-1-1,1 1 1,-1-1-1,1 1 1,-1-1-1,1 1 1,-1-1-1,1 1 1,-1-1-1,1 1 1,-1-1-1,0 0 1,1 1-1,-1-1 1,-1 1-1,-17 4-552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43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0 232 9538,'1'6'3838,"4"2"-3124,-2-3-156,0 1-278,0-1-1,1 0 1,5 7-1,38 41 789,-39-45-830,0-1 0,0 1 0,1-1 0,0-1 0,0 0 0,1 0 0,0 0 0,0-2 0,14 6-1,-12-6 37,0 0-1,0-1 1,16 1-1,-25-3-207,-1-1 0,0 0 0,1 0 0,-1 0 0,0-1 0,1 1 0,-1-1 0,0 1 0,1-1 0,-1 0 1,0 0-1,0 1 0,0-2 0,0 1 0,0 0 0,0 0 0,0-1 0,0 1 0,0-1 0,-1 1 0,1-1 0,0 0 0,-1 0 0,0 0 0,2-3 0,3-4 51,-1-1 0,-1 1 0,0-2 0,3-11 1,-5 18-117,10-38-63,-1-2 0,-2 1-1,-2-1 1,2-46-1,-7 57-1147,-1 7 501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49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7898,'9'-21'3400,"-7"14"-1335,12 1-377,-11 6-79,2 6-249,2 13-504,-6 15-176,6 18-64,-2 6-64,-4 6-191,-1-4-97,7-1-136,-6-6-40,7-13 64,7 1-320,-1-21-1321,10 0 1105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0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1 233 9186,'0'0'3673,"0"0"-1439,3 1-701,0-1-1297,0 1-46,0 0 0,1 0 1,-1 0-1,0-1 0,1 0 1,-1 1-1,1-1 0,-1-1 0,0 1 1,1 0-1,4-2 0,-1 1-92,1-1-1,-1 1 0,1-1 0,-1-1 1,0 0-1,0 0 0,0 0 0,0-1 1,-1 0-1,0 0 0,8-6 0,-3-2-15,-1 0-1,-1 0 0,0-1 1,-1 0-1,12-25 0,-17 33-63,-1 0 0,0-1 0,0 0 0,0 1-1,-1-1 1,0 0 0,1-11 0,-2 16-12,0-1 0,0 1 0,0-1-1,0 0 1,-1 1 0,1-1 0,0 1 0,-1-1 0,1 1 0,-1-1 0,0 1 0,1 0 0,-1-1 0,0 1 0,0 0-1,0-1 1,0 1 0,0 0 0,0 0 0,0 0 0,0 0 0,0 0 0,-1 0 0,1 0 0,0 0 0,-1 1 0,1-1-1,-1 0 1,1 1 0,0-1 0,-1 1 0,0 0 0,1-1 0,-2 1 0,-1-1 5,1 1 0,-1 0 0,1 0 0,-1 0 0,0 0 0,1 0 0,-1 1 0,1-1 0,-1 1 0,1 0 0,-1 0 0,1 1 0,0-1 1,-6 3-1,6-1 2,-1 0 0,1 0 0,-1 0 0,1 0 0,0 0 0,0 1 0,0-1 0,1 1 0,-1 0 0,-2 6 0,1-3 3,1 1 0,1-1 0,-1 1 0,1 0 0,0 0 0,1 0 0,0 1 0,0-1 0,1 0 0,0 0 0,1 0 0,1 12 0,0-14-15,0 1 0,0 0-1,0-1 1,1 1 0,0-1-1,0 0 1,1 0 0,0 0-1,0 0 1,0-1 0,1 0-1,0 0 1,0 0 0,0 0-1,0-1 1,1 1 0,-1-1-1,1-1 1,0 1 0,1-1-1,-1 0 1,1-1 0,8 3-1,2-1-592,0-1-1,0-1 1,0-1-1,0 0 0,25-2 1,12-2-636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0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12555,'0'83'6909,"-3"-45"-5595,-11 47 1,0 1-444,13-76-820,1 0 0,0 1 0,0-1 0,1 0 0,0 0 0,4 14 0,0-10 13,-1-17-175,0 0-1,-1 0 1,1 0 0,-1-1-1,4-4 1,8-14-542,9-13 7,-22 31 628,0 1 0,0 0 1,1 1-1,-1-1 0,0 0 0,1 1 1,0-1-1,6-3 0,-8 5 42,0 0 0,1 0 0,-1 0 0,1 1 0,-1-1 0,1 0 0,-1 1 0,1-1 0,-1 1 0,1 0-1,-1 0 1,1 0 0,0-1 0,-1 1 0,1 0 0,0 1 0,-1-1 0,1 0 0,-1 0 0,1 1 0,-1-1 0,3 2 0,-3-2 34,0 1 1,0 0 0,0 0-1,0 0 1,0 0-1,0 0 1,0 1 0,0-1-1,0 0 1,0 0 0,-1 0-1,1 1 1,0 1 0,7 21 683,-6-17-548,0 0-3,1 4 169,0 0 0,1 0 1,10 18-1,-12-27-348,-1 1-1,1-1 1,-1 1-1,1-1 1,0 0-1,0 0 1,0 0-1,0 0 1,1 0-1,-1-1 1,0 1-1,1-1 1,-1 1-1,1-1 1,-1 0 0,1 0-1,0 0 1,0 0-1,-1 0 1,6 0-1,16-1-78</inkml:trace>
  <inkml:trace contextRef="#ctx0" brushRef="#br0" timeOffset="1">818 167 9426,'2'0'3985,"8"12"-1969,-2 8-551,1 23-49,1 9-304,-2 12-384,0 2-184,0 3-151,-3 2-65,-3-5-120,-1-3-48,4-22-104,-2-7 96,4-22-800,-9-9-921,4-16 1041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78 6937,'-3'-5'684,"0"0"0,0 0 0,-1 0 0,0 0 0,1 0 0,-2 1 0,1 0 0,0-1-1,-1 2 1,0-1 0,-8-4 0,8 4-302,-1 2 1,0-1-1,0 1 0,-1 0 0,1 0 1,0 0-1,-1 1 0,1 0 0,-13 0 1,13 1-287,0 0 1,0 1-1,-1 0 1,2 0-1,-1 0 1,0 1 0,0 0-1,0 0 1,1 0-1,-1 1 1,1-1-1,-1 1 1,1 1-1,0-1 1,1 1 0,-1 0-1,0 0 1,1 0-1,0 1 1,0-1-1,0 1 1,1 0-1,0 0 1,-4 7 0,5-7-70,0 1 0,0 0 0,0 0 0,0 0 0,1 0 0,0 0 0,0 0 0,1 0 0,0 0 0,0 0 0,0 0 1,2 11-1,-1-13-23,0 0 0,0-1 1,1 1-1,-1-1 0,1 1 1,-1-1-1,1 0 1,0 1-1,0-1 0,1 0 1,-1 0-1,1-1 0,-1 1 1,1 0-1,0-1 0,0 1 1,0-1-1,0 0 1,1 0-1,-1-1 0,6 3 1,-6-3-4,1 0 1,0 0 0,-1 0 0,1 0 0,0-1 0,-1 0-1,1 0 1,0 0 0,0 0 0,-1-1 0,1 1-1,0-1 1,-1 0 0,1 0 0,6-3 0,2-2 3,0 0 0,-1-1 1,12-9-1,-8 5 1,1-1 7,0-2 0,18-18-1,-31 29-9,-3 3-2,0 0-1,0 0 1,0 0-1,0 0 1,0 0-1,0-1 1,0 1-1,1 0 1,-1 0-1,0 0 1,0 0-1,0 0 1,0 0-1,0 0 1,0 0-1,1 0 1,-1-1-1,0 1 1,0 0-1,0 0 1,0 0 0,0 0-1,1 0 1,-1 0-1,0 0 1,0 0-1,0 0 1,0 0-1,1 0 1,-1 0-1,0 0 1,0 0-1,0 0 1,0 1-1,0-1 1,1 0-1,-1 0 1,0 0-1,0 0 1,0 0-1,0 0 1,0 0 0,0 0-1,1 0 1,-1 1-1,0-1 1,0 0-1,0 0 1,0 0-1,0 0 1,0 0-1,0 0 1,0 1-1,0-1 1,0 0-1,0 0 1,0 0-1,0 1 1,2 9 20,-2-9-18,2 33 59,-1-22-32,-1 0 1,5 16-1,-5-25-237,2 1-1,-1-1 1,0 0-1,1 0 1,-1-1 0,1 1-1,0 0 1,0 0-1,0-1 1,0 1-1,0-1 1,1 0 0,-1 0-1,5 3 1,3-1-868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1 181 6481,'8'-11'1563,"12"-12"-1,-19 22-1439,-1 1 0,1 0 1,0-1-1,0 1 0,-1 0 0,1-1 0,0 1 1,-1 0-1,1 0 0,0 0 0,0 0 0,-1-1 1,1 1-1,0 0 0,0 1 0,-1-1 0,1 0 1,0 0-1,0 0 0,-1 0 0,1 0 0,0 1 1,0-1-1,-1 0 0,1 1 0,0-1 0,-1 0 0,1 1 1,-1-1-1,1 1 0,0-1 0,-1 1 0,1 0 1,-1-1-1,0 1 0,1-1 0,0 2 0,0-1 176,1 3 113,1-1 1,-1 1 0,0 0-1,0 0 1,-1 0-1,1 0 1,-1 1-1,0-1 1,0 0 0,0 1-1,0-1 1,-1 9-1,3 10 611,-4-22-34,-5-10-505,-34-78-390,38 83-110,1-1-1,-1 0 0,1 1 0,0-1 0,1 0 0,-1 0 0,1 0 1,0 0-1,0 0 0,0 1 0,1-1 0,-1 0 0,1 0 0,0 0 0,1 1 1,2-7-1,-2 7-362,0 0 0,0 0 0,0 1 0,1-1 0,-1 1 0,1 0 0,0 0 0,0 0 1,0 0-1,0 0 0,1 1 0,-1-1 0,1 1 0,0 0 0,5-3 0,17 0-1608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1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6081,'12'9'1138,"-9"-7"-816,0 0 0,-1-1 0,1 1 0,-1 0 0,0 0 0,1 1 0,-1-1 0,0 0 0,0 1 0,0-1 0,-1 1 0,1 0 0,-1-1 0,1 1 0,-1 0 0,0 0 0,1 5 0,7 46 4475,13 56-978,-17-94-3660,-3-9-92,-1-6-32,-1-2 4,-3-10-34,1 0 0,1 0 0,0-1 0,1 1 0,0 0 0,2-17 0,-1 23-6,0 0 0,0 1 0,0-1 1,1 1-1,0 0 0,0-1 0,0 1 0,0 0 0,1 0 0,-1 0 1,1 1-1,0-1 0,0 1 0,1-1 0,-1 1 0,4-3 0,-4 4 15,0 0-1,-1 0 1,1 0 0,0 0-1,0 1 1,0-1-1,0 1 1,1 0-1,-1 0 1,0 0-1,0 0 1,1 0 0,-1 1-1,0 0 1,1-1-1,-1 1 1,0 0-1,1 1 1,-1-1-1,0 1 1,1-1 0,-1 1-1,0 0 1,0 0-1,1 1 1,-1-1-1,0 1 1,0-1-1,-1 1 1,4 2 0,-1 0 101,0 0 1,-1 0-1,1 0 1,-1 1 0,0-1-1,0 1 1,-1 0-1,1 1 1,-1-1 0,0 0-1,0 1 1,-1 0-1,0-1 1,0 1 0,2 10-1,-2 19 624,-2-29-654,0-1 0,0 1 0,0-1 0,1 1 0,0-1 0,0 1 0,3 7 0,-2-8-284,-3-6-613,-2-4 1678,1 4-403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1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0 10146,'-6'8'4337,"-12"13"-2088,-6 21-1009,-2 13 8,-9 16-360,4-2-304,4-3-376,3-7-96,14-20-224,2-12-416,6-23-1456,1-11 576,-1-27 527</inkml:trace>
  <inkml:trace contextRef="#ctx0" brushRef="#br0" timeOffset="1">1 76 9674,'21'11'4121,"-10"17"-1633,0 4-919,10 10-249,-1-1-32,-1 3-439,7-1-201,-13-12-248,-1-1-72,1-5-160,-3-8-64,4 3-376,2-6-592,5-6-1705,0-3 1633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8666,'11'-3'4735,"6"-6"-3064,-7 3-650,-6 4-622,0 0 0,0 0 1,0 0-1,0 1 0,0-1 1,1 1-1,-1 0 0,1 0 1,-1 0-1,1 1 0,8 0 0,-13 0-374,1 0-1,0 1 0,-1-1 1,1 0-1,-1 1 0,1-1 1,0 0-1,-1 1 0,1-1 1,-1 1-1,1-1 0,-1 1 0,1-1 1,-1 1-1,0 0 0,1-1 1,-1 1-1,0-1 0,1 1 1,-1 0-1,0-1 0,0 1 0,0 0 1,0-1-1,1 1 0,-1 0 1,0 0-1,0-1 0,0 1 1,0 0-1,0-1 0,-1 1 1,1 1-1,-1 4 22,0 0 0,-4 11 0,5-15-18,-16 37 75,11-26-72,0-1 1,-4 16-1,8-25-29,0 0 1,1 0-1,-1-1 1,1 1-1,0 0 1,0 0-1,0 0 0,1-1 1,-1 1-1,1 0 1,-1 0-1,1-1 1,0 1-1,0 0 0,0-1 1,0 1-1,0-1 1,1 1-1,-1-1 1,1 0-1,3 4 1,-1-2 1,0 0 0,1-1 1,-1 0-1,1 0 0,0 0 1,0-1-1,-1 0 0,2 0 1,-1 0-1,6 1 0,-5-1 47,0 0 1,0 0-1,0 0 0,0 0 0,0 1 0,7 5 0,-12-8-32,-1 1 0,0-1 0,0 0 1,0 0-1,1 1 0,-1-1 0,0 0 0,0 0 0,0 1 1,0-1-1,0 0 0,0 1 0,1-1 0,-1 0 0,0 1 1,0-1-1,0 0 0,0 1 0,0-1 0,0 0 0,0 1 1,0-1-1,0 0 0,-1 1 0,1-1 0,0 0 0,0 1 1,0-1-1,0 0 0,0 0 0,-1 1 0,1-1 0,0 0 1,0 0-1,0 1 0,-1-1 0,1 0 0,0 0 0,0 1 1,-1-1-1,-12 10 522,9-8-460,-31 25 525,25-18-571,0-1 0,-1 0 0,0-1 1,-14 6-1,17-9-585,0-1 0,0 0 0,0-1 0,0 0 0,-14 2 0,20-4-1730,5-2 869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2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9642,'21'0'4417,"-10"-5"-1176,2 2-2009,8 3 64,0 2-232,1-1-343,2 1-465,1 0-104,-5-2-40,6 0-232,3 8-1305,-10 0-975,-4 11 1368</inkml:trace>
  <inkml:trace contextRef="#ctx0" brushRef="#br0" timeOffset="1">102 241 8002,'-14'9'3464,"9"0"-1343,3-6-361,14 1-63,0 0-145,8-10-648,-1-2-280,4-3-392,2-2-272,-4 3 1993,8 9-1481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2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11074,'-4'12'7116,"-1"1"-5603,2 1-1032,0 1 1,0 0 0,2 0-1,0 0 1,1 19-1,0-30-451,1 1 0,-1-1-1,1 1 1,0-1 0,0 1 0,1-1 0,-1 0-1,1 0 1,0 0 0,0 0 0,0 0-1,1 0 1,0-1 0,-1 1 0,1-1 0,0 1-1,1-1 1,-1 0 0,0 0 0,1-1-1,0 1 1,6 3 0,0-2-6,-1-1 0,1 0 0,0-1 0,0 1-1,0-2 1,0 0 0,0 0 0,0-1 0,1 0 0,18-3 0,-22 3-17,0-2 0,0 1 0,-1-1 0,1 0 0,-1 0 0,1-1 0,-1 0 0,9-5 0,-12 6-2,0 0-1,0-1 0,0 1 1,0-1-1,0 1 0,-1-1 1,0 0-1,1 0 0,-1 0 1,0-1-1,-1 1 0,1 0 0,0-1 1,-1 1-1,0-1 0,0 1 1,1-6-1,-1 5 7,-1 0 0,0 1 0,1-1-1,-2 0 1,1 0 0,0 0 0,-1 1 0,0-1-1,0 0 1,0 1 0,0-1 0,0 0 0,-4-4 0,3 3 6,-2 0 0,1 1 1,0-1-1,-1 1 1,0 0-1,0 0 1,0 1-1,-8-6 0,4 4-3,-1 0-1,0 0 1,0 1-1,0 1 1,0-1-1,-1 1 0,1 1 1,-1 0-1,1 0 1,-14 0-1,16 2 23,0 0 1,-1 0-1,1 1 0,-1-1 0,1 2 1,0-1-1,0 1 0,0 1 0,0-1 1,0 1-1,0 0 0,1 1 0,-1-1 1,1 1-1,0 0 0,0 1 0,0 0 1,1 0-1,0 0 0,0 0 0,-7 10 1,-4 14 569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3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26 7474,'19'-18'4040,"-13"10"-271,-6 13-2208,5 11 47,-19 18-256,-1 13-168,-9 14-607,0 1-185,13-4-224,-5-6-72,14-17 8,-3-7-208,0-17-1193,4-6-991,-9-15 1312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3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10594,'3'0'4417,"4"5"-1904,4 6-1217,5 7 40,11 6-39,2 3-305,10 1-464,-5-7-96,-4 4-176,1 3-96,-4 4-144,-1 0-456,-8-5-1464,3-1-2281,9-3 2576</inkml:trace>
  <inkml:trace contextRef="#ctx0" brushRef="#br0" timeOffset="1">570 139 8946,'-28'20'11285,"16"-9"-10213,2 1 0,-18 25 0,24-31-1037,0 1 0,0-1-1,1 1 1,0 0 0,1 0 0,-1 0-1,1 0 1,-1 10 0,3-15-32,0-1 1,0 1-1,0 0 0,0 0 1,0 0-1,0 0 1,0 0-1,1-1 0,-1 1 1,1 0-1,0 0 1,-1 0-1,1-1 0,0 1 1,2 2-1,-1-1-1,0-1 1,0 1-1,1-1 0,-1 0 1,1 0-1,-1 0 0,1 0 1,4 2-1,3 0 0,1 0 0,-1 0-1,1-1 1,14 2 0,1 0-286,0-2 1,0-1-1,0-1 1,45-4-1,-39-3-217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3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4 158 11987,'-4'12'5009,"4"0"-2681,0 17-1264,0 2-55,4 12-489,-3 2-304,6 4-160,2 1-8,3-10-40,2-3-432,2-18 320</inkml:trace>
  <inkml:trace contextRef="#ctx0" brushRef="#br0" timeOffset="1">187 30 11795,'22'1'4761,"3"-1"-2425,-4-5-1624,-1 2 0,3 0-168,-5-3-247,6 4-129,-3-3-384,-2 2-1609,-3 0 1329</inkml:trace>
  <inkml:trace contextRef="#ctx0" brushRef="#br0" timeOffset="2">283 170 9346,'15'3'4145,"1"2"-2049,2-5-1031,-1-2-65,-2-4-880,-5-7-960,22-3 528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0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6897,'1'1'506,"-1"0"-1,1-1 0,-1 1 0,1 0 0,-1 0 0,1-1 0,0 1 0,0 0 0,-1-1 0,1 1 0,2 1 0,17 4 2633,-11-4-2406,147 56 3311,-151-57-3947,0 2 0,-1-1 0,1 0 0,-1 1 0,1 0 0,-1 0-1,0 1 1,0-1 0,4 5 0,-7-6-61,0 0 0,0 0 0,0 0 1,0-1-1,0 1 0,-1 0 0,1 0 0,-1 0 0,1 0 0,-1 0 0,1 0 1,-1 0-1,0 1 0,0-1 0,0 0 0,0 0 0,-1 0 0,1 0 0,-1 0 0,1 0 1,-1 0-1,1 0 0,-1 0 0,0 0 0,0-1 0,-1 3 0,-5 6 5,0 1-1,0-1 1,-1-1-1,0 1 1,-1-2-1,0 1 1,0-1-1,-1 0 1,0-1-1,-14 8 1,20-13-175,-1 1 1,1-1-1,-10 2 0,13-4 26,0 1 0,1-1 0,-1 0 0,0 0 0,0 1 0,0-1 0,1 0 0,-1 0 0,0 0 0,0 0 0,0 0 0,1 0 0,-1 0 0,0 0 0,0-1 0,0 1 1,1 0-1,-1 0 0,0-1 0,0 1 0,1 0 0,-1-1 0,0 1 0,1-1 0,-1 1 0,0-1 0,1 1 0,-1-1 0,1 0 0,-1 1 0,0-2 0,-4-9-1178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4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7 12043,'-4'8'1458,"0"1"0,0-1 0,-3 12 0,4-8-982,0 0-1,1 0 0,0 1 1,1-1-1,0 0 0,1 1 1,2 13-1,-2-23-437,0 0-1,1 0 1,-1-1-1,1 1 1,0 0 0,0-1-1,0 1 1,0 0-1,0-1 1,1 0 0,-1 1-1,1-1 1,-1 0-1,1 0 1,0 1 0,0-2-1,0 1 1,0 0-1,0 0 1,1 0 0,-1-1-1,0 0 1,1 1-1,-1-1 1,1 0 0,4 1-1,-3-1-18,1 0 0,-1-1-1,0 1 1,1-1 0,-1 0 0,0 0-1,1-1 1,-1 1 0,0-1-1,1 0 1,-1 0 0,0-1 0,0 1-1,0-1 1,0 0 0,4-3 0,-3 2-12,-1 0 1,0-1-1,1 1 1,-1-1 0,-1 0-1,1 0 1,-1-1 0,1 1-1,-1-1 1,0 0-1,-1 0 1,3-5 0,-4 6-2,1 1 0,-1 0 1,0-1-1,0 0 0,0 1 1,-1-1-1,1 1 0,-1-1 0,0 0 1,0 0-1,0 1 0,-1-1 1,1 0-1,-1 1 0,0-1 1,0 1-1,0-1 0,0 1 1,-2-4-1,-1 1 8,0 1-1,-1-1 1,1 1 0,-1 0-1,0 0 1,-1 0 0,1 1-1,-1 0 1,0 0-1,0 1 1,0-1 0,0 1-1,-11-4 1,11 5-103,1 1 1,-1-1-1,1 1 0,-1 0 1,1 0-1,-1 1 0,1-1 0,-1 1 1,0 1-1,1-1 0,-1 1 1,0 0-1,1 0 0,-1 0 0,1 1 1,0 0-1,-7 3 0,10-4-38,0 0-1,0 0 1,0 1-1,0-1 0,1 1 1,-1-1-1,0 1 1,-1 2-1,3-4 82,-1 1 1,1 0-1,-1 0 0,1 0 0,0 0 0,0 0 1,0 0-1,-1 0 0,1 0 0,0 0 0,0 0 1,0 0-1,0 0 0,1 1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4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10506,'0'0'4025,"0"0"-2313,11 42-1023,-14 56-113,-17-40-16,1 2-320,0-9-128,7-17-256,3-3-488,9-25 432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5.1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11386,'2'16'4361,"9"7"-2736,6 11-809,4 4 80,4 7-48,2-3-224,7-7-312,3-1-71,4-6-105,3-6-40,-5-6-304,-4-3-641,-3-6 569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66 12139,'-3'2'676,"-2"3"796,-1 0 0,1-1 0,0 2 0,-7 9 0,10-13-1259,0 1-1,0-1 1,-1 0 0,1 0-1,-5 3 1,6-3-142,-1-1 0,0 0 0,1 0 0,-1 0 0,1 1 0,-1-1 0,1 1-1,0-1 1,0 1 0,0 0 0,0 0 0,0-1 0,0 1 0,0 0 0,-1 3 0,1-1-33,0 0 0,1 0 0,-1 0 0,1 0 0,0 0 0,0 0 0,0 0 0,1 0 0,-1 0 0,1 0-1,0 0 1,0 0 0,0 0 0,1 0 0,-1 0 0,4 5 0,-2-5-20,0 1 0,1-1 0,-1 0 0,1 0 0,0 0 0,0-1 0,0 1 0,1-1 1,-1 0-1,1 0 0,9 3 0,22 11 163,-35-17-174,-1 0 0,1 0 1,-1 0-1,1 0 0,-1 1 0,1-1 0,-1 0 1,0 0-1,1 1 0,-1-1 0,0 0 0,1 0 0,-1 1 1,0-1-1,1 0 0,-1 1 0,0-1 0,1 1 1,-1-1-1,0 0 0,0 1 0,0-1 0,1 1 0,-1-1 1,0 1-1,0-1 0,0 1 0,0-1 0,0 0 1,0 1-1,0-1 0,0 1 0,0-1 0,0 1 1,0-1-1,0 1 0,0-1 0,0 1 0,0-1 0,-1 0 1,1 1-1,0-1 0,0 1 0,-1-1 0,1 1 1,0-1-1,0 0 0,-1 1 0,1-1 0,0 0 0,-1 1 1,-3 3 25,-1-1 0,1 0 0,-1 0 0,-5 3 0,-1 0-10,-9 5-781,0-1 0,-1 0 0,-27 7 0,9-5-381</inkml:trace>
  <inkml:trace contextRef="#ctx0" brushRef="#br0" timeOffset="1">47 85 9426,'26'-4'3881,"-6"-3"-2105,5 1-1008,3-4-344,1 2-95,8-2-1194,-2 2-1063,7 7 1216</inkml:trace>
  <inkml:trace contextRef="#ctx0" brushRef="#br0" timeOffset="2">371 0 9826,'-5'7'4353,"2"-3"-1224,1-2-2441,1-2-120,1 0-48,0 0-192,9 3-568,9-1-744,-4-2 656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5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13 219 9362,'-12'96'3961,"16"-96"-1945,8-1-791,4-7-361,5 3-288,1-5-336,1 1-408,-1-4-1288,-1-2 1063</inkml:trace>
  <inkml:trace contextRef="#ctx0" brushRef="#br0" timeOffset="1">234 0 11602,'13'2'4369,"-13"7"-2888,-7 11-1073,-2 15-40,-3 10 120,-1 8 112,4 2-32,6-4-80,1 1-112,2-4-280,2-9-408,-2-7 1073,1-3-673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8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1 127 5633,'1'-6'4922,"6"-9"-902,-7 14 1068,13 30-4388,15 55 0,-18-53-396,19 51 247,-28-79-533,1 0 0,-1-1 0,0 0 0,1 1 0,0-1 0,0 0 0,2 3 0,-3-4 61,-2-2 38,-3-4-74,0 0 1,1 0-1,-1 0 0,1 0 1,0-1-1,1 1 0,-1-1 0,1 1 1,0-1-1,-1-8 0,-1-4-28,1 0 0,0-26 1,3 32-16,0-1 1,1 0 0,0 0 0,1 1 0,1-1 0,5-17 0,-6 23-1,1 0 1,0 0 0,1 0-1,-1 0 1,1 0 0,1 1 0,-1 0-1,1 0 1,0 0 0,0 0-1,13-9 1,-16 14-36,0-1 0,0 1 0,0-1 0,1 1 0,-1 0 0,0 0-1,1 0 1,-1 0 0,1 1 0,-1-1 0,1 1 0,-1-1 0,1 1 0,0 0 0,-1 0 0,1 0-1,-1 1 1,1-1 0,0 0 0,-1 1 0,1 0 0,3 1 0,1 1-714,-1 1 1,0 0-1,0 0 0,0 0 1,0 1-1,9 9 0,10 12-922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9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12 8690,'-9'-5'3100,"7"4"-2402,1 0 0,0 1 0,-1-1 0,1 0 0,-1 1 0,1-1 1,-1 1-1,1-1 0,-3 1 0,4 0 313,5 0 79,-3 0-1052,1 1-1,-1 0 1,0-1-1,0 1 1,0 0-1,0 0 1,1 0-1,-1 0 1,3 3-1,11 8 101,15 15-1,-27-22-105,1-1 0,-1 1 0,0-1 0,0 1 0,-1 0 1,1 0-1,-1 1 0,0-1 0,-1 1 0,1 0 0,-1-1 0,3 13 0,-5-15-22,0 1 0,1 0 0,-1 0 0,-1 0 0,1-1 0,-1 1 0,1 0 0,-1-1 0,0 1 0,0 0 0,-1-1 0,1 1 0,-1-1 0,1 0 0,-1 1 0,0-1 0,-1 0 0,1 0 0,-5 4 0,2-2 10,0-1-1,0 0 0,0-1 0,-1 1 0,0-1 0,0 0 0,0-1 0,-7 3 0,13-5-19,0 0 0,0 0 0,0 0 0,0 0 0,0 0 0,1 0-1,-1 0 1,0 0 0,0 0 0,0 0 0,0 0 0,0 0 0,0 0-1,0 0 1,0 0 0,0 0 0,0 0 0,0 0 0,0 0 0,0 0-1,1 0 1,-1 0 0,0 0 0,0 0 0,0 1 0,0-1 0,0 0-1,0 0 1,0 0 0,0 0 0,0 0 0,0 0 0,0 0 0,0 0-1,0 0 1,0 0 0,0 0 0,0 0 0,0 0 0,0 0 0,0 1-1,0-1 1,0 0 0,0 0 0,0 0 0,0 0 0,0 0 0,0 0-1,0 0 1,0 0 0,0 0 0,0 0 0,0 0 0,0 0 0,0 0-1,0 1 1,0-1 0,0 0 0,0 0 0,0 0 0,0 0 0,-1 0-1,1 0 1,11 3-1,148 39 85,-152-40-36,-1 0 0,0 0 0,-1 0 0,10 6 0,-8-2 133,-7-6-170,0 0 0,1 1 0,-1-1 0,0 0 0,0 0-1,0 0 1,0 1 0,0-1 0,0 0 0,0 0 0,0 0 0,0 1-1,0-1 1,0 0 0,0 0 0,0 0 0,0 1 0,0-1-1,-1 0 1,1 0 0,0 0 0,0 1 0,0-1 0,0 0 0,0 0-1,-2 2 67,0-1-1,1 1 1,-1-1-1,0 0 0,0 0 1,-3 2-1,1-1-19,-63 30 723,21-11-527,-90 43-449,134-62 69,-9 2-577,11-4 647,-1 0-1,1 0 0,0 0 0,0 0 0,-1 0 0,1 0 0,0 0 1,0 0-1,-1 0 0,1 0 0,0 0 0,0 0 0,-1 0 0,1 0 1,0-1-1,0 1 0,-1 0 0,1 0 0,0 0 0,0 0 0,-1 0 1,1 0-1,0-1 0,0 1 0,0 0 0,0 0 0,-1 0 0,1-1 1,0 1-1,0 0 0,0 0 0,0 0 0,-1-1 0,2-7-1057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0:59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 10258,'0'-4'4057,"-13"15"-2177,5 11-583,1 11-225,3 8 48,4 11-400,3-2-248,10 3-255,3-3-65,1-13-72,8-7-32,0-12-208,4-5-401,-1-13 369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0 134 11554,'20'-2'4909,"-17"1"-4642,0 1-1,0 1 1,0-1 0,0 0-1,0 0 1,0 1 0,-1 0-1,1 0 1,0 0 0,0 0-1,-1 0 1,1 0 0,4 3-1,-2 0-193,-1-1 0,1 1 0,-1-1 0,0 1-1,0 1 1,-1-1 0,1 0 0,-1 1 0,0 0-1,0 0 1,3 7 0,-4-9-64,-1 0-1,0 0 1,0 0 0,0 1-1,-1-1 1,1 0 0,-1 0 0,0 1-1,1-1 1,-2 1 0,1-1-1,0 0 1,-1 0 0,1 1-1,-1-1 1,0 0 0,0 0-1,0 1 1,-1-1 0,-2 4 0,-4 7 54,-14 21 639,23-32-451,3-2-95,-1-1-184,40 3-369,20 1-1599,-58-4 1193,0-1-1,0 0 0,-1 1 0,8-4 1,-10 4 662,26-8-2309</inkml:trace>
  <inkml:trace contextRef="#ctx0" brushRef="#br0" timeOffset="1">251 0 9490,'16'2'3913,"9"9"-2073,2 2-191,-1 3-161,1 4-216,-1 7-456,-5 8-151,-7 7-249,-6 3-64,-11 2-168,-5-2-72,-7-7-48,-4 1-80,-2-13-728,3-4-665,6-7 849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0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9226,'24'62'4025,"-18"-63"-1345,1-1-1143,7 2-505,2-3 24,-1-2-528,2 2-272,1 1-448,3 2-560,2 8 504</inkml:trace>
  <inkml:trace contextRef="#ctx0" brushRef="#br0" timeOffset="1">33 170 10714,'5'3'4185,"9"-2"-2560,-1-4-97,13 3 56,-1-3-272,1-2-639,3 4-209,-1-8-320,0 6-392,11 2 168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7066,'5'4'616,"-1"-1"1,0 1-1,0 1 1,0-1-1,0 1 1,0-1-1,-1 1 1,0 0-1,0 0 1,-1 0-1,1 1 1,-1-1-1,0 1 1,0-1-1,-1 1 1,0 0-1,1 8 1,-1-1 219,0 1 0,-1-1 0,-3 25 0,1-14 199,-1-37-292,3-1-731,0-1 1,1 1-1,5-24 0,-4 26-8,1 0-6,0 1 0,0 0 0,1-1 0,1 2 0,0-1 0,0 0 0,1 1 0,8-11 0,-14 21 2,4-6-130,1 0-1,0 1 1,11-10 0,-8 8-340,-7 5 192,0 1 1,1 0 0,-1-1-1,1 1 1,-1 0 0,1 0 0,0 0-1,-1 0 1,1 1 0,0-1-1,0 0 1,-1 1 0,1-1-1,0 1 1,0 0 0,0-1-1,0 1 1,2 0 0,15 2-1572</inkml:trace>
  <inkml:trace contextRef="#ctx0" brushRef="#br0" timeOffset="1">398 99 6657,'-3'2'782,"0"1"0,0-1 0,1 1 0,-1-1 0,0 1-1,1 0 1,0 0 0,0 0 0,0 0 0,0 0 0,0 1-1,-1 3 1,-4 16 1096,6-14-1464,0 0 0,0 0 0,1 0 0,0 0 0,2 11 0,-1-16-359,-1 0-1,1 1 0,0-1 0,1 0 0,-1 0 0,1 0 0,0 0 1,0 0-1,0-1 0,0 1 0,1 0 0,3 4 0,-3-6-28,-1 0 0,1 0 0,-1-1-1,1 1 1,0-1 0,0 1-1,0-1 1,0 0 0,0 0 0,0 0-1,0 0 1,0-1 0,0 1 0,0-1-1,0 0 1,0 0 0,0 0 0,6-1-1,-4 0-19,1 0 0,-1 0 0,1 0 0,-1-1 0,0 0 0,1 0 0,-1-1 0,0 1 0,6-5-1,-7 4-3,0 0 0,-1-1 0,1 1 0,-1-1 0,1 0 0,-1 0 0,0 0 0,0 0 0,-1 0 0,1-1 0,-1 0-1,0 1 1,1-6 0,-1 3 6,-1 1 0,0-1 0,0 0 0,0 0 0,-1 1 0,0-1 0,0 0 0,-1 0 0,-1-7 0,0 5 5,0 0 0,-1 1 0,0-1 0,0 1 0,-1 0 0,0 0 0,-1 0 0,1 1 0,-1 0 0,-1-1 0,0 2 0,0-1 0,0 1 0,0 0 0,-12-8 0,16 12-54,-1 0 0,1 1 0,-1-1 0,0 1-1,0 0 1,0 0 0,0 0 0,0 0 0,0 0 0,0 1-1,0-1 1,0 1 0,0 0 0,0 0 0,0 0 0,-1 0 0,1 1-1,0-1 1,0 1 0,0-1 0,0 1 0,0 0 0,0 1-1,1-1 1,-1 0 0,0 1 0,0 0 0,1-1 0,-1 1-1,1 0 1,0 0 0,-1 0 0,1 1 0,0-1 0,-2 4 0,2-1-357,0 0 0,0-1 0,0 1 1,1 0-1,-1 0 0,1 1 1,1-1-1,-1 9 0,1-10 220,1-1 0,-1 0-1,1 0 1,0 1 0,1 3 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1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8178,'-1'-4'8234,"0"7"-5870,-3 10-2614,3-12 689,-22 115 619,22-109-1012,0 1 1,1-1-1,0 0 0,0 0 1,1 0-1,2 11 0,-3-15-28,1 0-1,1 0 1,-1 0-1,0 0 1,1 0-1,-1 0 1,1-1-1,0 1 1,0-1-1,0 1 1,0-1-1,0 0 1,1 0-1,-1 0 1,6 4-1,-4-4-2,1 0 0,-1 1 0,1-1 0,0-1 1,0 1-1,0-1 0,0 0 0,5 1 0,8-1 23,18 0 0,-29-1-33,2 0 5,-1-1-1,0 0 0,1 0 0,-1 0 1,0-1-1,0-1 0,9-2 0,-14 3-4,1 0 0,-1 1 0,1-1-1,-1 0 1,0 0 0,0-1 0,0 1 0,0-1-1,0 1 1,-1-1 0,1 0 0,-1 0 0,1 0-1,-1-1 1,0 1 0,0 0 0,2-6-1,-2 2 29,-1 1-1,0-1 0,0 0 0,0 0 0,0 1 0,-1-1 0,0 0 1,-1 0-1,0 0 0,0 1 0,0-1 0,-3-8 0,2 10 8,1 1 0,-1 0 0,1 0 0,-1 1 0,-1-1-1,1 0 1,0 1 0,-1-1 0,0 1 0,0 0 0,0 0 0,0 0 0,0 0-1,-1 0 1,1 1 0,-1-1 0,1 1 0,-1 0 0,0 0 0,-6-1-1,3 1-11,0 0-1,0 1 0,0 0 0,0 1 0,0-1 0,0 1 0,-1 1 0,1 0 0,-9 1 0,12-1-134,0 0-1,0 0 0,0 1 0,0-1 0,0 1 1,0 0-1,0 0 0,0 0 0,1 1 0,-1-1 1,1 1-1,0 0 0,-1 0 0,1 0 0,1 0 1,-5 7-1,-2 9-498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2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8 13147,'-2'-1'4993,"1"-1"-3545,-4 1-168,-14-3-143,-9 6-377,-46 27-704,40-3-448,-3 3-952,12 4 863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3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3 115 6553,'-2'-1'2820,"2"7"3286,14 29-4821,20 40-1,-15-37-725,18 32 247,-31-61-650,0 0 1,1 0-1,0 0 1,16 13-1,-21-19-100,1-1 0,0 0 1,0 0-1,0 0 0,1 0 0,-1 0 1,7 2-1,-8-4-31,0 1 1,0-1-1,0 0 1,-1 0-1,1 0 1,0 0-1,0 0 1,0 0-1,0 0 1,0 0-1,0-1 1,0 1-1,0-1 0,-1 0 1,1 1-1,3-3 1,-2 1 3,0 0 0,-1 0 1,1 0-1,-1 0 0,0 0 0,0-1 1,0 1-1,3-5 0,12-25 136,-5 6-70,-2-1 1,9-40-1,8-60-82,-8 31-2190,-16 86-198,-1 15 893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3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7338,'0'1'261,"0"-1"0,1 1 1,-1-1-1,0 0 1,0 1-1,0-1 0,0 1 1,0-1-1,0 1 0,0-1 1,0 0-1,0 1 1,0-1-1,-1 1 0,1-1 1,0 0-1,0 1 1,0-1-1,0 1 0,-1-1 1,1 0-1,0 1 1,0-1-1,-1 0 0,1 0 1,0 1-1,0-1 0,-1 0 1,1 1-1,0-1 1,-1 0-1,1 0 0,0 0 1,-1 1-1,1-1 1,-1 0-1,1 0 0,0 0 1,-1 0-1,1 0 1,-1 0-1,1 0 0,0 0 1,-1 0-1,0 1-213,1-1 0,-1 0 0,1 1 1,-1-1-1,1 0 0,-1 1 0,1-1 0,-1 1 0,1-1 0,0 0 0,-1 1 0,1-1 1,0 1-1,-1-1 0,1 1 0,0-1 0,0 1 0,-1 0 0,0 2 54,-3 4-55,1 1 0,0-1 0,0 1 0,0 0 0,1 0-1,0 0 1,-1 11 0,3-18-37,0 0 0,0 1 0,0-1-1,0 1 1,0-1 0,0 1 0,0-1 0,0 1 0,1-1-1,-1 0 1,1 1 0,-1-1 0,1 0 0,-1 1-1,1-1 1,0 0 0,-1 0 0,1 1 0,0-1 0,0 0-1,0 0 1,0 0 0,2 2 0,-1-2 9,1 1-1,0-1 1,-1 0-1,1 0 1,0 0-1,0 0 1,-1 0-1,1 0 1,4 0-1,63 6-212,90-1-1,-136-4-1392,-2 1 719</inkml:trace>
  <inkml:trace contextRef="#ctx0" brushRef="#br0" timeOffset="1">258 9 10842,'0'19'4337,"-8"0"-2352,-7 0-657,6 9-184,1 4-168,1 8-544,1-1-183,7-1-177,-1-4-24,5-8-296,5-5-425,4-15-1247,1-2-329,4-4 1241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4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11594,'-11'13'4401,"14"-12"-2440,1 3-929,7-4-56,-1-2 56,6 2-503,1 0-225,1 0-184,6 2 48,-6 1-1257,-2-3-1111,5 6 1400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4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11290,'8'8'4161,"5"-8"-2872,6 3-9,2-6 264,0-4-240,6 1-631,4-2-249,-7 0-296,-7 1-448,-2 3-1377,1-3-295,0 1 960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6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44 100 7250,'0'0'3098,"0"0"-819,-1 0 957,-2 7-2610,-3 9-267,0 0 1,2 0-1,-4 18 1,7-26-270,1 1 0,-1 0 0,1 0 0,1 0 1,0 0-1,0 0 0,1 0 0,0 0 0,0-1 1,7 16-1,-8-20-67,1 0 1,0-1 0,0 1 0,0-1 0,0 1-1,0-1 1,1 0 0,-1 0 0,1 0 0,0 0-1,0-1 1,0 1 0,0-1 0,0 1-1,5 1 1,-5-2-17,0-1 1,0 0-1,-1 0 0,1 0 0,0-1 1,0 1-1,0-1 0,1 0 0,-1 1 0,0-1 1,0-1-1,0 1 0,0 0 0,0-1 1,0 1-1,0-1 0,0 0 0,0 0 0,-1 0 1,4-2-1,-2 0-2,0 0 1,0 1-1,-1-2 1,1 1-1,-1 0 1,0-1-1,0 1 0,0-1 1,-1 0-1,4-6 1,2-5 17,9-26 1,-13 31-3,-1 0 1,0 0 0,-1 0 0,0-1 0,-1 1-1,0 0 1,-1-1 0,0 1 0,0-1 0,-3-15 0,0 18 30,0-1 1,-1 0 0,1 1-1,-1 0 1,-10-15-1,10 17-12,-1 1 0,1-1-1,-1 1 1,0-1-1,0 1 1,-1 1-1,-10-8 1,13 10-49,0 1 0,1 0 0,-1 0 1,0 0-1,1 0 0,-1 1 0,0-1 0,0 1 1,0-1-1,0 1 0,0 0 0,1 0 0,-1 0 1,0 1-1,0-1 0,0 1 0,0-1 0,1 1 1,-1 0-1,0 0 0,1 1 0,-4 1 0,0 0-183,1 1 0,-1 0 0,1 0-1,0 0 1,0 1 0,1 0 0,-1 0 0,-4 7-1,-11 18-476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7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47 8106,'47'-43'3496,"-47"43"-1607,-7-2-545,-2 1-48,-11 7-311,-4 9-297,-16 9-536,-2 3-64,0 1-24,4-4-168,14-8-1216,6-3 967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8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10194,'0'0'450,"1"1"1,0-1-1,0 1 0,0 0 0,-1-1 0,1 1 1,0 0-1,-1 0 0,1 0 0,0 1 0,9 19 413,-7-14-218,4 12 123,-1-1 0,7 34-1,2 39 133,-10-50-444,14 54 1,-11-76-299,-5-14-54,-3-13 131,-11-37 121,5 22-190,-5-39 0,10 42-126,0 0 0,1 0-1,1 1 1,3-21 0,-2 30-29,0 1 0,0-1 0,1 1 0,0 0 1,1 0-1,0 0 0,0 0 0,1 1 0,0 0 1,9-12-1,-11 17-66,0 0 0,0 0 1,0 0-1,0 1 1,0-1-1,1 1 0,-1 0 1,1 0-1,0 0 0,-1 0 1,1 1-1,0-1 1,0 1-1,0 0 0,0 0 1,0 0-1,0 1 0,1 0 1,-1 0-1,0 0 0,0 0 1,0 0-1,0 1 1,0 0-1,0-1 0,0 2 1,0-1-1,0 0 0,5 3 1,5 4-2041,21 17 0,-4-3-511,3-2 1143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8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9 10714,'10'-1'2569,"16"-4"970,-19 4-3146,0 1 0,1-1 0,-1 1 0,0 0 0,15 2 0,-21-1-373,0-1 0,0 0 0,0 0 0,0 1 0,0-1 0,1 1 1,-1-1-1,0 1 0,0-1 0,0 1 0,0 0 0,0-1 0,-1 1 0,1 0 0,0 0 0,0 0 0,0 0 0,-1 0 0,1 0 0,0 0 0,-1 0 0,1 0 0,-1 0 0,1 0 1,-1 0-1,0 0 0,1 0 0,-1 1 0,0-1 0,0 0 0,0 0 0,0 0 0,0 0 0,0 1 0,0-1 0,0 0 0,0 0 0,0 0 0,-1 0 0,0 2 0,0 2 2,-1 0-1,0 0 1,0-1-1,0 1 0,-1-1 1,0 1-1,0-1 1,-3 5-1,-22 19 83,18-19-67,-1 2 1,-11 15-1,22-25-37,0-1 1,-1 0-1,1 0 1,0 0-1,0 1 1,-1-1-1,1 0 1,0 1-1,0-1 1,0 0-1,-1 0 1,1 1-1,0-1 0,0 0 1,0 1-1,0-1 1,0 0-1,0 1 1,0-1-1,0 0 1,0 1-1,0-1 1,0 0-1,0 1 0,0-1 1,0 0-1,0 1 1,0-1-1,0 0 1,0 1-1,0-1 1,1 0-1,-1 0 1,0 1-1,0-1 0,1 1 1,14 3 1,-14-4-2,48 7 20,26 4 209,-74-11-192,0 0-1,0 1 0,1-1 1,-1 0-1,0 1 1,0-1-1,0 1 1,1-1-1,-1 1 1,0 0-1,0-1 0,0 1 1,0 0-1,0 0 1,0 0-1,0 0 1,-1 0-1,1 0 0,0 0 1,0 0-1,-1 0 1,1 0-1,-1 0 1,1 0-1,-1 0 1,1 1-1,-1-1 0,0 0 1,1 0-1,-1 1 1,0-1-1,0 0 1,0 0-1,0 1 1,0-1-1,0 0 0,0 0 1,-1 1-1,1-1 1,0 0-1,-1 0 1,1 0-1,-1 1 1,1-1-1,-1 0 0,0 0 1,1 0-1,-3 2 1,0 1-28,-1 1 0,0-1 0,0 0 0,-1 0 0,1 0 1,-1-1-1,0 0 0,0 0 0,0 0 0,-1 0 0,1-1 0,0 0 0,-11 3 1,1-2-555,0 0 0,-1-1 0,1-1 0,-16 0 0,-1-3-176,7-5 154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1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10522,'0'0'79,"0"0"-1,0 0 0,0 0 1,0 0-1,0 0 0,0 0 1,1 0-1,-1 0 0,0 0 1,0 0-1,0 0 0,0-1 1,0 1-1,1 0 0,-1 0 1,0 0-1,0 0 0,0 0 1,0 0-1,0 0 0,1 0 1,-1 1-1,0-1 0,0 0 1,0 0-1,0 0 0,0 0 1,1 0-1,-1 0 0,0 0 1,0 0-1,0 0 0,0 0 1,0 0-1,0 1 0,1-1 1,-1 0-1,0 0 0,0 0 1,0 0-1,0 0 0,0 0 1,0 1-1,0-1 0,0 0 1,0 0-1,0 0 0,0 0 0,0 0 1,0 1-1,0-1 0,0 0 1,2 12 728,0-1 0,-2 1 0,1 0 0,-3 16 0,-3 54 580,-1 43-60,5-101-1117,3 85 641,-1-90-693,1 1 0,2-1 0,8 30 0,-6-33-138,-4-16-42,-2-5-11,-3-27-47,2 25 77,1-1 1,0 1-1,0 0 0,0 0 1,1 0-1,0 0 0,1 0 1,0 0-1,0 0 0,0 1 0,0-1 1,7-10-1,-7 13 4,1 0-1,0 0 1,0 0-1,0 0 1,0 0-1,1 1 1,0-1-1,0 1 1,0 0-1,0 0 1,0 1-1,0-1 1,1 1-1,-1 0 1,1 0-1,0 0 1,-1 1-1,10-2 1,-3 1 18,0 1 1,1 0 0,-1 1-1,1 0 1,-1 1 0,0 0 0,1 1-1,14 4 1,-24-6 12,0 1 0,0 0 0,0-1 1,-1 1-1,1 0 0,0 0 0,-1 0 0,1 0 0,0 0 1,-1 0-1,0 1 0,1-1 0,-1 0 0,0 1 0,1-1 1,-1 1-1,0 0 0,0-1 0,0 1 0,0 0 0,-1-1 1,1 1-1,0 0 0,-1 0 0,1 2 0,-1-2 11,0 1 0,0-1 0,0 0 0,-1 1 0,1-1 0,-1 0 0,1 1 0,-1-1 0,0 0 0,0 1 0,0-1 0,0 0 0,0 0 0,0 0 0,-1 0 0,1 0 0,-1 0 0,1-1 0,-1 1 0,-2 2 0,-2 0-6,0 0 0,0 0 0,0 0 0,0-1 0,-1 1 0,1-2 0,-11 4 0,-52 10-28,11-4-914,40-6 167,18-6 744,0 0 0,0 0 1,0 0-1,0 0 0,0 0 0,0 0 0,0 0 0,-1 0 0,1 0 0,0 0 0,0 0 0,0 0 0,0 0 0,0 0 0,0 1 0,0-1 0,0 0 0,-1 0 1,1 0-1,0 0 0,0 0 0,0 0 0,0 0 0,0 0 0,0 0 0,0 0 0,0 1 0,0-1 0,0 0 0,0 0 0,0 0 0,0 0 0,0 0 0,0 0 1,0 0-1,0 0 0,0 1 0,0-1 0,0 0 0,0 0 0,0 0 0,0 0 0,0 0 0,2 1 18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8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10402,'28'-21'4249,"-28"24"-2537,0 10-695,-5 19-617,-3 8 120,0 17 8,4 4-152,8-5-208,-4-8-48,9-14-72,9-10 48,3-14-1096,6-7-1144,4-8 1375</inkml:trace>
  <inkml:trace contextRef="#ctx0" brushRef="#br0" timeOffset="1">208 155 6601,'-15'-3'3713,"15"18"312,-3 4-2009,3 7-751,-2 3-17,1 4-576,1 3-312,5-6-264,-1-1-32,8-9-64,-3-4-392,-1-15-1376,-3-4-3265,18-10 3264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9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10418,'13'6'4257,"3"9"-2384,1 6-801,-2 0-8,1 12-152,0 0-168,-10 2-200,-6 7-79,-11 0-169,-7 1-96,-6-1-352,2-4-400,3-10 351</inkml:trace>
  <inkml:trace contextRef="#ctx0" brushRef="#br0" timeOffset="1">120 527 11891,'5'85'4440,"9"-85"-3111,2 0-1209,-1-8-40,-1 6-248,-1 1-480,-5-1-2897,0 7 2449</inkml:trace>
  <inkml:trace contextRef="#ctx0" brushRef="#br0" timeOffset="2">68 738 7946,'-3'4'3728,"3"3"-535,10-1-2081,3-1 41,1-2-9,4-3-264,3 0-560,1-1-160,1-1-328,-2-1-688,-2 6 584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09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11402,'3'2'889,"4"6"119,-3 5 1184,6 15-567,-4 9 103,-9 15-328,2 14-319,-9 5-473,0 3-168,7 1-192,2-4-72,1-10-104,3-9-40,0-18-792,2-10 3216,-8-21-2040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4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 10378,'32'-15'5947,"-23"11"-5635,0 0 0,0 1 1,0 1-1,1 0 0,-1 0 0,15-1 1,-9 2 20,0 1 1,24 3-1,-33-2-259,0 0-1,-1 1 1,1-1 0,-1 1 0,1 0-1,-1 0 1,0 1 0,1 0-1,-1 0 1,5 4 0,-7-5-56,-1 1 0,0-1 0,0 0 0,0 1 0,0-1 0,-1 1 0,1-1 0,-1 1 0,1 0 0,-1 0 0,0 0 0,0-1 0,0 1 1,0 0-1,-1 0 0,1 1 0,-1-1 0,0 0 0,0 0 0,0 3 0,-1 2 3,0 0-1,-1 0 1,0 0 0,0 0-1,0-1 1,-6 13 0,-2-2 12,-1-1 0,0 0 0,-1 0 0,-15 15 0,15-17-1,3-5 26,-14 12 0,16-16 38,0 1-1,-12 15 1,19-22-85,-1 1 0,1-1 0,-1 1 0,1-1 0,-1 1 0,1 0 0,0-1 0,-1 1 0,1-1 1,0 1-1,-1 0 0,1-1 0,0 1 0,0 0 0,0 0 0,0-1 0,-1 1 0,1 0 0,0-1 0,0 1 0,0 0 0,1-1 0,-1 1 0,0 0 0,0 0 0,0-1 1,0 1-1,1 0 0,-1-1 0,0 1 0,1-1 0,-1 1 0,0 0 0,1-1 0,-1 1 0,1-1 0,0 2 0,2 0 16,0-1-1,0 1 1,1 0-1,-1-1 1,1 0-1,4 2 1,1 0-17,72 18 173,-16-4 163,-60-15-257,1 0-1,-1 0 0,0 0 0,0 0 0,0 1 0,0 0 0,-1 0 0,1 0 0,7 7 0,-10-7-24,1 0 0,-1 0 0,0 0 0,0 0 0,0 0 0,-1 0 0,1 1 0,-1-1 0,0 1 0,0-1 0,0 1 0,0-1 0,0 1 0,-1-1 0,1 6 0,-1-2 68,0 0-1,-1 1 1,1-1 0,-4 13 0,3-17-105,1-1 0,-1 1 0,0-1 0,0 1 0,0-1 0,-1 1 0,1-1 0,-1 0 0,1 0 0,-1 0 0,0 0 0,0 0 1,0 0-1,0 0 0,0 0 0,-2 1 0,-2 0-3,0 0 0,0-1 1,0 1-1,-1-1 0,1-1 1,-11 2-1,-40 2-469,51-5 324,-2 1-257,0-2 1,1 1-1,-1-1 0,1 0 1,-1 0-1,-13-5 0,20 6 302,1 0 0,-1-1 0,0 1 0,0-1-1,0 1 1,0-1 0,0 0 0,0 1-1,1-1 1,-1 0 0,-1-1 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4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11418,'-9'4'967,"1"-1"-1,-1 2 1,1-1-1,0 1 1,-13 11-1,12-9-744,1 0 0,1 1 0,-1 0 1,1 1-1,1 0 0,0 0 0,0 0 0,-7 16 0,4-2-18,1 0 0,1 0 0,1 0 0,1 1 0,2 0 1,-2 25-1,4-16-94,1 0 0,1-1 1,2 1-1,7 31 1,-5-40-61,1-1 0,1 0 0,1-1 0,1 1 0,2-2 0,-1 1 0,2-2 1,1 1-1,1-2 0,0 0 0,27 27 0,-19-25-15,0-1 1,1 0-1,28 17 1,-35-27-22,1-1 1,0-1 0,0 0 0,0-2 0,1 1 0,30 5-1,-27-9-6,1 0-1,-1-2 0,1 0 0,-1-1 0,29-4 0,-34 1-2,1 0 0,-1 0 0,0-2 0,0 0 0,0-1 0,0 0 0,21-14 0,-20 8 3,-1 0 0,0-2 1,-1 1-1,-1-2 0,0 0 0,-1-1 0,18-27 0,-21 28 6,-1-1-1,0 0 1,-2-1-1,0 1 1,0-1-1,-2-1 1,0 1-1,3-26 1,-6 28 8,-1 1-1,-1-1 1,0 1-1,-1-1 1,0 1-1,-2 0 1,1-1-1,-2 1 1,0 0-1,0 1 1,-8-14-1,2 6 23,-2 1 0,-1 0 0,0 1 0,-2 0 0,0 1 0,0 1 0,-2 1 0,0 0 0,-23-16 0,6 8-4,-2 2 1,1 1 0,-2 1 0,-52-18-1,69 30-72,0 2-1,0 0 1,-1 1 0,-36-3-1,44 7-53,-1 1-1,0 0 1,1 1-1,-1 1 1,1 0-1,0 1 1,0 0 0,-22 9-1,10-1-68,-35 24 1,54-32 138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6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69 9090,'0'0'46,"1"-10"5152,4 16-1877,-1-1-3546,10 15 1461,0 0-1,18 38 1,12 44-59,-37-81-934,0-1 0,-1 1-1,5 36 1,-13-42 11,2-15-235,0 1 0,0-1 1,0 0-1,0 0 0,0 1 1,0-1-1,-1 0 0,1 0 1,0 1-1,0-1 0,0 0 0,0 0 1,0 0-1,-1 1 0,1-1 1,0 0-1,0 0 0,0 0 1,-1 0-1,1 1 0,0-1 0,-1 0 1,1 0 16,0 0 0,-1 0 0,1 0-1,-1-1 1,1 1 0,0 0 0,-1 0 0,1 0 0,0 0 0,-1-1 0,1 1 0,0 0 0,0 0 0,-1-1 0,1 1 0,0 0 0,0-1 0,-1 1-1,1 0 1,0 0 0,-1-1 0,-4-13 127,2 1-139,-1 0-1,-1 0 1,0 0-1,-12-21 1,0 0-7,14 27-16,0 0 0,1 0 0,0 0 0,1-1 1,-1 1-1,1 0 0,1-1 0,-1 1 0,1-1 1,1 1-1,1-9 0,0 6-4,0-1-1,1 1 1,1 0-1,-1 0 1,2 0 0,6-12-1,-7 16 5,1-1-1,-1 1 0,1 0 0,1 0 0,-1 0 0,1 1 1,-1 0-1,2 0 0,-1 0 0,0 1 0,1 0 0,0 0 0,0 1 1,0 0-1,13-4 0,-12 5-337,1 0 0,-1 0 0,1 1 1,0 0-1,0 1 0,-1 0 0,1 0 0,0 1 0,0 0 1,-1 1-1,1 0 0,-1 0 0,15 6 0,4 7-799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6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12579,'-1'6'4665,"2"4"-3105,4 2-184,3 9 9,-2 7-145,4 2-640,0 6-208,-1-6-168,1 4-64,-2-8-96,-1-2-16,-4-8-160,-2-3-376,-1-10 2601,2-9-1737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7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11939,'-10'12'4945,"-20"8"-2473,-2 14-1368,3 5 17,6 9-257,7 2-232,19-10-440,12 2-80,12-18-64,7-1-32,9-7-16,-1-13 56,-5 2-856,-2-10 3128,2-16-1920</inkml:trace>
  <inkml:trace contextRef="#ctx0" brushRef="#br0" timeOffset="1">289 127 10850,'8'-1'2675,"0"-1"-1164,-1 1 0,1 0 0,0 1 0,12 0 1,-18 0-1451,0 0 1,0 1-1,0-1 1,0 1 0,0 0-1,0-1 1,0 1 0,0 0-1,0 0 1,0 0 0,-1 0-1,1 1 1,0-1-1,-1 0 1,1 1 0,-1-1-1,1 1 1,-1-1 0,0 1-1,0 0 1,0 0 0,1 1-1,0 2-42,0-1 0,0 1-1,-1-1 1,0 1 0,0-1 0,0 1-1,-1 0 1,1 0 0,-1-1 0,0 1-1,-1 0 1,1 0 0,-1-1 0,-1 7-1,0-4 9,0 0 0,-1 0-1,0-1 1,0 1 0,0-1-1,-1 0 1,0 1 0,-7 6 0,8-9 33,0 0 0,1 0 0,-1 0 0,-2 5 0,5-8-52,0-1 0,0 0 0,0 1 0,0-1 1,0 1-1,0-1 0,0 0 0,0 1 0,0-1 1,1 0-1,-1 1 0,0-1 0,0 0 0,0 1 0,0-1 1,1 0-1,-1 1 0,0-1 0,0 0 0,0 0 1,1 1-1,-1-1 0,0 0 0,1 0 0,-1 1 0,0-1 1,0 0-1,1 0 0,-1 0 0,0 0 0,1 0 1,-1 1-1,1-1 0,-1 0 0,0 0 0,1 0 1,-1 0-1,0 0 0,1 0 0,17 2 121,-1-1-258,-1-1 1,0-1-1,0-1 1,0 0-1,0-1 0,0-1 1,-1 0-1,0-1 1,22-10-1,-17 5-356</inkml:trace>
  <inkml:trace contextRef="#ctx0" brushRef="#br0" timeOffset="2">583 7 10162,'13'0'4601,"0"1"-1960,6 6-969,4 2-32,-1 9-383,3 3-297,-6 8-352,-1 3-120,-9 5-192,-7 3-72,-7 7-112,-9-4-152,-12 6-912,-2 1-288,3 3 648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8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18 13211,'0'-6'5185,"4"-2"-3105,0 5-967,-4 3 95,0 0-176,0 0-296,-3 16-448,-6 14-112,-25 48-184,11-43-352,9-8-984,-1 1-840,6-6 1263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9.0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2 119 12707,'0'1'594,"-1"1"1,1-1 0,0 0-1,-1 1 1,1-1 0,0 1 0,0-1-1,0 1 1,0 2 0,1 1-326,1-1 1,-1 1 0,4 7-1,1 3 438,78 215 2431,-77-217-3036,-4-9 24,-2-6 233,-13-34 200,9 24-544,-3-9-1,1 0 0,1 0 1,-1-22-1,5 25-11,0 0 0,0 0 0,2 0 0,0 0 1,8-27-1,-8 38-4,0-1-1,1 1 1,0 0 0,0 0 0,0 0 0,1 1 0,0-1 0,1 1 0,-1 0 0,1 0 0,0 0-1,1 1 1,-1 0 0,1 0 0,10-6 0,-8 6-10,-1 2-1,1-1 1,0 1-1,1 0 1,-1 1 0,0 0-1,1 0 1,0 1-1,-1 0 1,12 1 0,-8 0-324,-1 1 0,1 0 0,-1 1 0,0 1 0,1 0 0,-1 0 0,15 7 0,13 11-523</inkml:trace>
  <inkml:trace contextRef="#ctx0" brushRef="#br0" timeOffset="1">536 379 11642,'0'1'118,"0"-1"0,0 0 0,0 0-1,0 0 1,0 0 0,0 0 0,0 0-1,0 1 1,0-1 0,0 0 0,-1 0-1,1 0 1,0 0 0,0 0-1,0 1 1,0-1 0,0 0 0,0 0-1,0 0 1,0 0 0,0 0 0,0 1-1,0-1 1,1 0 0,-1 0 0,0 0-1,0 0 1,0 0 0,0 0 0,0 1-1,0-1 1,0 0 0,0 0-1,0 0 1,0 0 0,0 0 0,1 0-1,-1 0 1,0 1 0,0-1 0,0 0-1,0 0 1,0 0 0,0 0 0,1 0-1,-1 0 1,0 0 0,0 0-1,0 0 1,0 0 0,1 0 0,12 3 1761,-10-3-1568,0 1 0,0-1 1,0 1-1,0 0 0,4 2 0,-4-2-227,-1 1-1,1 0 1,0 1-1,-1-1 1,1 0-1,-1 1 1,0-1-1,0 1 1,0 0-1,0-1 1,-1 1-1,1 0 1,-1 0-1,1 0 1,-1 0-1,0 1 1,0-1-1,0 0 1,-1 0-1,1 1 1,-1-1-1,0 0 1,0 1-1,-1 5 1,0 0-57,0 0 0,0-1-1,-1 1 1,-1 0 0,0 0 0,0-1 0,0 0 0,-6 9 0,6-13 69,0 1 1,0 0-1,0-1 0,-1 0 0,0 1 1,0-2-1,0 1 0,0 0 0,-1-1 1,-4 3-1,5-4 104,3-1-24,8-2 9,-4 0-142,25-3-132,38-10 1,-59 12 176,0-1 1,1 1-1,-2-1 0,1 0 1,11-8-1,-4 3 587,11-4-105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3.3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6457,'0'0'939,"6"-5"5796,-6 5-6644,1 0 0,-1 0 0,0 0 0,1 0 0,-1 0 0,0-1 0,1 1 1,-1 0-1,0 1 0,1-1 0,-1 0 0,0 0 0,1 0 0,-1 0 0,0 0 0,0 0 1,1 0-1,-1 0 0,0 0 0,1 1 0,-1-1 0,0 0 0,0 0 0,1 0 1,-1 1-1,0-1 0,0 0 0,1 0 0,-1 1 0,0-1 0,0 0 0,0 1 0,0-1 1,1 1-1,0 1 195,1 1 1,-1 0 0,1 0 0,-1 0 0,0 0-1,0 1 1,-1-1 0,2 5 0,7 32 242,2-7-275,16 48 225,-18-41-191,-2 0 0,4 56 0,-9-67-193,24 195 386,-25-214-485,-1-8-23,0 0-1,0-1 0,1 1 1,-1 0-1,0 0 1,0-1-1,1 1 0,0 0 1,-1 0-1,1-1 0,0 1 1,-1-1-1,1 1 0,2 2 1,-3-4 1,1 0 0,-1 0 0,0 0 0,0 1 0,0-1 0,0 0 0,0 0 0,0 0 0,1 0 0,-1 0 0,0 0 0,0 0 0,0 0 0,0 0 0,0 0 0,1 0 0,-1 0 0,0 0 0,0 0 0,0 0 0,0 0 0,1 0 0,-1 0 0,0 0 0,0 0 0,0 0 0,0 0 0,1 0 0,-1 0 0,0 0 0,0 0 1,0 0-1,0 0 0,0 0 0,1-1 0,-1 1 0,0 0 0,0 0 0,0 0 0,0 0 0,0 0 0,0 0 0,0-1 0,10-14-2249,1-9 920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11971,'10'11'4713,"-2"18"-3225,-3 6-32,-9 18-448,-2 7-215,0 1-385,1-6-152,3-10-160,4-7 64,1-15-800,3-5-513,-1-17 721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9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36 11899,'-3'-8'4513,"0"3"-2953,1 4-208,-1-1-152,-5 2-231,3 3-649,2 39-128,-36 48-80,49-43-16,6-10-32,5-7-16,6-12-8,4-5-184,3-10-896,3-6 3640,-12-16-2264</inkml:trace>
  <inkml:trace contextRef="#ctx0" brushRef="#br0" timeOffset="1">285 1 8074,'21'2'3852,"-2"-1"-1318,0 2 0,27 7 0,-40-9-2371,-1 1 0,1 0 0,-1 1 1,0-1-1,0 1 0,0 0 0,0 0 0,0 1 0,-1-1 0,0 1 0,1 0 1,5 8-1,-8-10-147,-1 1 0,1 0 0,-1 0 0,0 0 0,0 0 0,0 0 0,0 0 0,0 1 0,-1-1 0,1 0 0,-1 0 0,0 1 0,0-1 0,0 0 0,-1 4 0,0 3 67,-1 0 0,0-1 1,-7 18-1,1-15 527,6-8-41,2-3-250,4-1-395,39-3-4062,20-5 2460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19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9714,'8'4'4449,"8"7"-1352,13 8-1849,2 2-16,-1 5-96,1 3-183,-5 1-385,-6 2-112,-12 1-224,-6-3 8,-12 4-992,-6-7-544,-5 9 791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2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9098,'57'29'3921,"-49"-25"-1713,-3-6-815,4 7-345,-7 1 88,-12 5-248,1 7-264,-12-3-408,9-7-8,3 0-744,-38 24-888,4 5 944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3.5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9850,'5'-42'3505,"-6"42"-3442,1 0 0,0 0 0,0 0 0,0-1 1,0 1-1,0 0 0,0 0 0,0 0 0,0-1 0,0 1 1,0 0-1,0 0 0,0 0 0,0-1 0,0 1 0,1 0 1,-1 0-1,0 0 0,0 0 0,0-1 0,0 1 0,0 0 1,0 0-1,0 0 0,1 0 0,-1-1 0,0 1 0,0 0 0,0 0 1,0 0-1,0 0 0,1 0 0,-1 0 0,0 0 0,0-1 1,0 1-1,1 0 0,-1 0 0,0 0 0,0 0 0,5 5 384,-4-4-58,12 15 1350,22 34 0,-8-8-730,21 35 117,-33-51-834,1-1-1,25 30 1,-38-52-223,3 3 24,-6-6-87,0 0 0,0 0 0,1 0 0,-1 0 1,0 0-1,0 1 0,0-1 0,0 0 1,0 0-1,0 0 0,0 0 0,0 0 0,0 0 1,0 0-1,0 0 0,0 0 0,0 1 1,0-1-1,0 0 0,0 0 0,0 0 0,0 0 1,0 0-1,0 0 0,0 0 0,0 0 1,0 1-1,0-1 0,0 0 0,0 0 0,0 0 1,0 0-1,0 0 0,0 0 0,0 0 1,0 0-1,0 0 0,0 1 0,0-1 0,0 0 1,0 0-1,0 0 0,0 0 0,0 0 0,-1 0 1,1 0-1,0 0 0,0 0 0,0 0 1,0 0-1,0 0 0,-1 1 22,1-1 0,-1 0 0,1 0 0,0 0 0,-1 0 0,1 0 0,-1 0 0,1 0 0,-1 0 0,1 0 0,0-1 0,-1 1 0,1 0 0,-1 0 0,1 0 0,0 0 0,-1-1 0,0 1 0,0-1 75,0 0 1,0 0-1,1 0 0,-1 0 1,0 0-1,0 0 1,0 0-1,1 0 0,-1 0 1,1 0-1,-2-2 0,-4-14-59,0-1-1,0 0 0,-4-32 1,9 40-41,0-1 1,0 1 0,1-1-1,1 0 1,0 1 0,0 0-1,6-21 1,1 5 3,19-39-1,-19 47-6,1-1 0,1 0 0,1 0 0,1 1-1,21-24 1,-31 40-10,0-1 0,1 1-1,-1 0 1,0 1 0,1-1-1,0 0 1,-1 1 0,1-1 0,0 1-1,0 0 1,0 0 0,0 0 0,0 0-1,0 1 1,0-1 0,0 1-1,0-1 1,0 1 0,4 1 0,1-1-318,1 1-1,-1 0 1,1 1 0,-1 0 0,11 4 0,8 6-1376,0 7 670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4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12627,'-6'10'4705,"6"-3"-2769,0 2-528,3 14 1,2 1-17,0 11-672,1-4-232,1 4-200,1-4-56,-4-15-120,1 2-48,-3-14-24,-2-2-264,0-4-872,-2 1-488,1-1 856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4.4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 7226,'-2'-3'4304,"1"1"105,-1 1-2512,1-1-137,-11 5-400,-1 12-263,10 27-481,-37 54-144,50-51-224,7-6-72,9-7-80,3-9-40,3-6-40,-1-2 0,-2-6-160,-2 8-512,-12-16-352,-4 15 560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45 9666,'2'-7'9767,"1"2"-6922,13-3-4291,-9 5 2369,-1 1-866,2-2 35,0 1 0,-1 0 0,1 1 0,0 0 0,0 0 1,1 1-1,-1 0 0,11 0 0,-13 1 27,-1 0-1,1 1 1,0-1-1,8 4 1,-13-4-105,0 0 0,0 1 0,0-1-1,0 0 1,0 1 0,0-1 0,0 1 0,0-1-1,0 1 1,0-1 0,-1 1 0,1 0 0,0 0-1,0-1 1,-1 1 0,1 0 0,0 0 0,-1 0-1,1 0 1,-1-1 0,1 1 0,-1 0 0,0 0-1,1 0 1,-1 0 0,0 0 0,0 0 0,0 0-1,1 0 1,-1 0 0,0 2 0,-1 1 12,0 0 0,0 0 0,0 1 0,0-2 0,-1 1 0,1 0 0,-1 0 0,0 0 0,0-1 0,-5 7 0,-1 0 31,-1-1 0,-11 10 0,6-6-5,7-7-29,-1 0 0,0 0 0,-1-1 0,1 1 0,-1-2 1,-11 5-1,3-1 5,16-8-24,-1 1 0,0 0 1,1 0-1,-1 0 1,1 0-1,0 0 1,-1 0-1,1 0 1,0 0-1,-2 2 1,3-2-4,0-1 0,-1 1 0,1-1 0,0 1 0,0-1 0,0 1 0,0 0 1,0-1-1,0 1 0,0-1 0,0 1 0,0-1 0,0 1 0,0-1 0,0 1 0,0-1 1,1 1-1,-1-1 0,0 1 0,0-1 0,0 1 0,1-1 0,-1 1 0,0-1 0,1 1 0,-1-1 1,0 1-1,1-1 0,-1 0 0,1 1 0,-1-1 0,1 0 0,0 1 0,4 3 2,0 0 0,0-1 0,0 1-1,1-1 1,-1 0 0,1-1 0,11 4 0,2-1 10,23 2 1,7 2 42,-46-8-47,-1 0 1,1 0 0,0 0 0,-1 0-1,1 0 1,-1 1 0,1-1 0,-1 1-1,0 0 1,1-1 0,2 4-1,-4-4 12,-1 0 0,1 0 0,0 1 0,0-1-1,-1 0 1,1 0 0,-1 0 0,1 1 0,-1-1-1,1 0 1,-1 1 0,0-1 0,1 0 0,-1 1-1,0-1 1,0 0 0,0 1 0,0-1 0,0 1-1,-1-1 1,1 0 0,0 1 0,-1-1-1,1 0 1,-1 2 0,-1 2 81,-1-1 0,1 0 0,-1 0-1,0 1 1,0-2 0,0 1 0,-1 0 0,-4 4 0,5-6-192,1 0 1,-1 0 0,0 0-1,0 0 1,0 0-1,0-1 1,0 0 0,-1 1-1,1-1 1,0 0-1,0-1 1,-1 1 0,1 0-1,-4-1 1,7 0 89,-2 0-132,1 0 1,0 0-1,-1 0 0,1 0 1,-1 0-1,1-1 0,0 1 1,-1 0-1,1-1 0,-2 0 1,1-1 46,1 1 0,0 0 1,0 0-1,0-1 1,0 1-1,0-1 0,0 1 1,0-1-1,0 1 0,0-3 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5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12571,'24'8'4921,"2"8"-3193,4 7-48,1 9-151,-6 2-273,-7 5-536,-5 1-144,-11-2-200,-7 3-72,-11-4-103,-7-4-49,-7-4-521,-3-1-503,0-12 2545,5-3-1601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5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9 12899,'21'-3'4737,"36"-2"-3297,-43 11-152,-14 2 81,-11 7-161,-15 12-616,-3 5-248,-9-1-232,-1-1-136,7-4-784,3-10-624,16-3 840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6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36 131 10506,'-25'-25'2171,"17"17"-652,6 6-11,2 3 741,2 0-2095,-1 1 0,0-1 0,0 1 0,0 0 0,0-1 0,0 1 0,0 0 0,0 0 0,0 3-1,3 7 522,23 45 1072,-14-26-1227,10 25 200,-21-48-613,0 0 0,0 1 0,0-1 0,-1 0 0,0 10 0,-1-15-46,0-1 1,0 0 0,-1 0 0,1 0-1,0 0 1,-1-1 0,0 1 0,1 0-1,-1 0 1,0 0 0,0 0 0,0 0-1,0-1 1,0 1 0,0 0 0,-3 1-1,1-3 380,0-5-211,-1-10-196,-1 1 0,-1-18-1,3 19-30,1 4-3,0-1 0,1 1 1,0-1-1,0 0 0,1 0 0,0 0 0,1 1 0,2-16 0,0 16 2,1 0-1,0 0 1,0 0-1,1 1 1,-1-1-1,8-7 0,1-1 6,25-25 0,-33 37-4,0 0-1,1 0 0,0 0 0,0 1 0,0-1 0,0 1 0,1 1 0,-1 0 0,1 0 0,0 0 0,0 0 0,0 1 0,0 0 0,10-1 0,-7 3-109,4-1 171,18 1 0,-29 0-302,1 0 0,-1 0 1,0 1-1,1 0 1,-1 0-1,0 0 1,0 0-1,0 0 1,0 1-1,5 2 1,-7-3-43,0 0 1,0 0-1,0 0 0,0 0 1,0 0-1,0 0 1,0 0-1,-1 0 1,2 1-1,4 16-1356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2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11779,'2'8'4641,"14"-3"-2865,5 3-296,10 0-288,7-3-271,19-2-577,4-3-168,16 0-96,8-1-32,-17-4-392,-9 2-552,-23 3-1713,-22 1 1649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6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10354,'79'53'4549,"-63"-43"-1200,-18-7-1018,3 7 235,20 118-1332,-18-109-1124,10 59 256,-12-76-376,-2-5 1,1 0-1,-1 0 1,0 0-1,0 1 1,0-1-1,0 0 1,-4-4-1,4 6 8,0 0-1,0 0 1,0 0-1,-1 1 1,1-1-1,0 0 0,-1 0 1,-1 0-1,-13-7-6,-28-20 14,32 21-2,0 1 4,8 7-7,3-1-4,0 1-28,1-1-28,0-20-25,0 17-658,0 3 468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7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1 8874,'-6'11'2088,"-11"18"1,16-29-1958,1 1 1,-1-1 0,1 1 0,0-1-1,-1 1 1,1-1 0,-1 0-1,1 1 1,-1-1 0,1 0-1,-1 1 1,1-1 0,-1 0-1,1 1 1,-1-1 0,1 0-1,-1 0 1,0 0 0,1 0-1,-1 0 1,1 0 0,-1 0 0,0 0-1,1 0 1,-1 0 0,0 0-1,-1 0 167,1-1 0,-1 0 1,1 0-1,0 1 0,0-1 0,-1 0 0,-1-2 0,-1 0 1130,1 2 975,10 1-1137,83-8-738,-82 8-486,0 0 1,-1 0-1,1 1 0,0 0 0,-1 1 1,1-1-1,-1 2 0,1-1 1,-1 1-1,9 4 0,-13-5-28,0 0 0,0 0 0,0 0 0,0 0 0,0 0 0,0 1 0,-1 0 0,0-1 0,1 1 0,-1 0 0,0 0 0,0 0 0,0 1 0,-1-1 0,1 0 0,-1 1 0,0-1 0,0 1 0,0-1 0,0 1 0,0 4 0,-1-2-1,0 0 0,-1 0 0,1 0 0,-1 0 0,0-1 0,-1 1 0,0 0 0,1-1 0,-2 0 0,1 1 0,-1-1 0,0 0 0,0 0-1,0 0 1,-4 4 0,-8 8 17,0-1 0,-27 22 0,35-32-23,-2 1 17,0 0 0,-1 0-1,0-1 1,-1 0-1,-11 5 1,22-12-23,0 1 0,0 0-1,0 0 1,-1 0 0,1 0 0,0 0 0,0 0 0,0 0 0,0 0 0,0 1-1,0-1 1,0 0 0,0 0 0,0 0 0,0 0 0,-1 0 0,1 0-1,0 0 1,0 0 0,0 0 0,0 0 0,0 0 0,0 0 0,0 0 0,0 0-1,0 0 1,0 0 0,0 0 0,0 1 0,0-1 0,0 0 0,0 0 0,-1 0-1,1 0 1,0 0 0,0 0 0,0 0 0,0 0 0,0 0 0,0 0-1,0 1 1,0-1 0,0 0 0,0 0 0,0 0 0,0 0 0,0 0 0,0 0-1,0 0 1,1 0 0,-1 0 0,0 1 0,6 1 29,7 0-9,1-1 1,-1 0-1,1-1 1,-1 0-1,1-1 1,17-3-1,81-24 82,-95 24-89,28-10-57,-31 11 1114,2 9-543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7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56 10970,'3'-52'4625,"-17"49"-2512,1 3-113,-3 11-487,1 10-393,6 23-576,4 5-88,8 9-72,7-3-48,11-10-136,-2-8-80,7-10-72,0 4-144,-2-20-1152,6 7 3320,-2-15-1912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8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11266,'19'-9'4191,"-14"7"-3540,0-1 0,0 1 1,1 0-1,7-2 0,-3 3-194,0 0-1,1 0 1,-1 1-1,1 0 0,-1 1 1,0 0-1,1 0 0,15 5 1,-25-5-437,1-1 0,-1 1 0,1 0 1,0-1-1,-1 1 0,1 0 0,-1 0 0,0 0 1,1 0-1,-1 0 0,0 0 0,0 1 0,1-1 1,-1 0-1,0 1 0,0-1 0,-1 1 0,1-1 1,0 1-1,0-1 0,-1 1 0,1-1 0,-1 1 1,1 0-1,-1-1 0,0 1 0,1 0 0,-1-1 1,0 1-1,0 0 0,0 0 0,-1-1 0,1 1 1,0 0-1,-1-1 0,1 1 0,-1 1 0,-1 2-5,-1 0-1,1 0 0,-1 0 1,0-1-1,0 1 1,0-1-1,-1 0 0,0 0 1,0 0-1,-4 3 0,-10 8 48,-38 22-1,55-37-58,0 1 1,-1 0-1,1 0 0,0-1 1,0 1-1,-1 0 1,1 0-1,0 0 0,-2 3 1,3-4-4,0 0 1,0 0-1,0 1 1,0-1-1,0 0 1,0 0-1,0 0 1,0 1-1,0-1 1,0 0-1,0 0 1,0 1-1,0-1 1,0 0-1,0 0 1,0 0-1,0 1 1,0-1-1,0 0 1,0 0-1,0 1 1,0-1-1,0 0 1,1 1-1,8 5 9,9 0 12,-1 0-1,2-2 1,-1 0 0,34 3 0,-28-4 284,1 1 1,25 7-1,-50-11-291,0 0 0,1 0 0,-1 0 1,0 0-1,0 0 0,1 0 0,-1 0 0,0 0 0,1 0 1,-1 0-1,0 0 0,0 0 0,1 0 0,-1 1 0,0-1 0,0 0 1,1 0-1,-1 0 0,0 0 0,0 1 0,0-1 0,1 0 0,-1 0 1,0 1-1,0-1 0,0 0 0,0 0 0,0 0 0,1 1 1,-1-1-1,0 0 0,0 1 0,0-1 0,0 0 0,0 0 0,0 1 1,0-1-1,0 0 0,0 0 0,0 1 0,0-1 0,0 0 1,0 1-1,0-1 0,0 0 0,0 0 0,0 1 0,-1-1 0,1 0 1,0 0-1,0 1 0,-2 1 54,1 0 0,-1-1 0,0 1 0,0-1 0,-4 3 0,-9 5 54,-1-1 0,-1-1 1,1 0-1,-32 8 0,23-8-574,-42 18 0,62-23 293,-15 10-318,19-11 530,-1 0 0,1 0 0,0 0 0,0 0 0,0 0 0,0 0 0,1 0 0,-1 0 0,0 0 0,0 0 0,1 1 0,-1-1 0,0 0 0,0 3 0,1 16 215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13275,'15'13'5081,"1"6"-3249,10 11-823,1 6 63,0-1-56,-1 2-232,-3-1-280,1 1-64,-13 0-112,-11-4-72,-16 3-120,-13-2 9,-11-2-578,-2 2-479,-1-4-736,2 10 856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8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 11138,'0'0'4705,"0"0"-2424,0 0-825,0 0 16,0 0-431,-1 0-369,-7 9-888,-20 9-536,-49 54 448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29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 9658,'0'-1'139,"0"1"-1,0 0 1,0 0-1,0 0 1,0 0-1,0 0 1,0 0-1,0-1 1,0 1-1,0 0 1,0 0-1,0 0 1,1 0-1,-1 0 1,0 0-1,0 0 1,0-1-1,0 1 1,0 0-1,0 0 1,0 0-1,0 0 1,0 0-1,0 0 1,0 0-1,1 0 1,-1 0-1,0 0 1,0 0-1,0-1 1,0 1-1,0 0 1,0 0 0,0 0-1,1 0 1,-1 0-1,0 0 1,0 0-1,0 0 1,0 0-1,0 0 1,1 0-1,6 3 1527,7 8-947,4 20 168,-9-16-700,-3-6-43,0 1 0,-1 1 1,0-1-1,-1 1 0,0 0 0,0 0 1,3 21-1,-4-8 127,20 113 758,-16-100-666,-10-38 61,-2-11-303,-5-22-103,-5-43 1,14 66-15,0 0 0,0 0 0,1 0 1,0 0-1,1 0 0,0 0 0,1 0 0,0 0 1,8-21-1,-7 24 3,-1 1 0,2 0 1,-1 0-1,1 0 0,0 0 0,1 1 1,0-1-1,7-7 0,-8 10 1,0 1 0,1-1 0,-1 1 1,1-1-1,0 1 0,1 1 0,-1-1 0,0 1 0,1 0 0,-1 0 0,10-2 0,0 1-302,1 1-1,-1 1 1,0 0 0,1 1-1,-1 1 1,1 0-1,24 6 1,-12 1-516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9 8994,'-29'-7'2048,"19"5"-854,10 2-1145,0 0 1,0 0-1,0 0 0,0 0 1,1 0-1,-1 1 0,0-1 1,0 0-1,0 0 0,0 0 1,0 0-1,0 0 0,0 0 1,0 0-1,-1 0 0,1 0 1,0 0-1,0 0 0,0 0 1,0 0-1,0 0 0,0 0 1,0 0-1,0 0 1,0 0-1,0 0 0,0 0 1,0 0-1,0 0 0,0 0 1,0 0-1,0 1 0,0-1 1,0 0-1,0 0 0,0 0 1,0 0-1,0 0 0,0 0 1,0 0-1,0 0 0,0 0 1,0 0-1,0 0 0,-1 0 1,13 7 2126,26 12 1,-30-16-1888,0 0 1,0 1-1,0 1 0,0 0 0,-1 0 0,0 0 0,10 10 1,-16-14-271,0 0 1,0 1 0,0-1 0,0 0 0,0 1 0,0-1 0,-1 1 0,1-1-1,-1 1 1,1-1 0,-1 1 0,0-1 0,1 1 0,-1 0 0,0-1 0,0 3 0,-1-1-1,1 0 1,-1 0-1,1 0 1,-1 0-1,0 0 1,0-1-1,-3 7 1,-1-1 10,-1 1 0,0-1 0,-14 15 0,8-11-2,-1-1-1,0 0 0,-1 0 1,0-1-1,-1-1 0,0-1 1,-18 8-1,32-16-24,1 0 0,-1 1-1,0-1 1,0 0 0,1 1 0,-1-1-1,0 0 1,0 1 0,1-1 0,-1 1-1,0-1 1,1 1 0,-1 0 0,1-1-1,-1 1 1,1-1 0,-1 1 0,1 0 0,-1 0-1,1-1 1,0 1 0,-1 0 0,1 0-1,0 0 0,0 0 0,0 0 0,1-1-1,-1 1 1,0 0 0,1-1-1,-1 1 1,0 0 0,1-1 0,-1 1-1,1-1 1,-1 1 0,1-1 0,-1 1-1,1-1 1,0 1 0,-1-1 0,1 1-1,-1-1 1,2 1 0,6 2 5,0 1 1,0-1-1,11 3 0,-15-5-3,22 6 31,36 5 0,-36-8 215,33 10 1,-54-13-125,0 1 1,-1 0-1,1 0 0,6 4 0,-10-6-87,-1 1-1,1-1 0,0 1 0,0-1 0,-1 1 0,1-1 0,0 1 0,-1 0 0,1-1 1,-1 1-1,1 0 0,-1-1 0,1 1 0,-1 0 0,1 0 0,-1 0 0,0-1 0,1 1 1,-1 0-1,0 0 0,0 0 0,0 0 0,1 0 0,-1 0 0,0-1 0,0 1 0,0 0 0,-1 0 1,1 0-1,0 0 0,0 1 0,-2 1 22,0 0 0,0 0 0,0 0 0,0 0 0,-1 0 0,1-1 0,-1 1 0,1-1 1,-1 1-1,0-1 0,0 0 0,-4 2 0,0 0-20,-2 0 0,1 0 0,-15 5 0,13-7-260,0 0 0,0 0 0,0-1 0,0-1-1,0 1 1,0-2 0,0 1 0,-18-4 0,26 3 68,-1 1 0,1-1 1,0 1-1,-1-1 1,1 0-1,0 0 0,0 0 1,0 0-1,-4-3 0,5 3 77,0-1-1,0 1 1,0 0-1,1-1 1,-1 1-1,0-1 0,1 1 1,-1-1-1,1 1 1,-1-1-1,0-2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40 9010,'-58'-40'4201,"40"42"-1401,7 7-1407,-10 4-81,5 10-280,8 1-248,-5 8-392,19 0-95,7 2-105,-8 1-32,14-7-48,-4 1-40,6-3-48,1-7-32,6-5-1105,-6-4 3850,7-2-2329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2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9018,'12'-4'2020,"1"1"0,-1 0 0,19-2 0,-27 5-1826,0-1-1,0 2 1,0-1-1,0 0 0,0 1 1,0 0-1,0 0 1,-1 0-1,1 0 1,0 0-1,0 1 1,-1 0-1,1 0 1,-1 0-1,5 3 1,-6-3-145,1 0 1,-1 0 0,0 0 0,0 0-1,0 0 1,0 1 0,0-1 0,0 1 0,-1 0-1,1-1 1,-1 1 0,0 0 0,0 0-1,0 0 1,1 5 0,-1-4-24,-1 0 0,0-1 0,0 1 0,-1 0-1,1-1 1,-1 1 0,1-1 0,-1 1 0,0-1 0,-1 1 0,-2 5 0,0-1-4,0-1 0,-1 0 0,0-1 0,-1 1-1,1-1 1,-1 0 0,0 0 0,-1-1 0,1 1 0,-14 7 0,-4 1 318,37-11 31,78 5-319,-80-7-6,-1 1 0,1 0 1,0 0-1,0 1 0,-1 0 1,12 6-1,-21-9-28,-1 0-1,1 1 1,0-1-1,0 0 1,-1 1 0,1-1-1,-1 0 1,1 1 0,0-1-1,-1 1 1,1-1 0,-1 1-1,1 0 1,-1-1 0,1 1-1,-1-1 1,1 1 0,-1 0-1,0-1 1,1 1 0,-1 0-1,0 0 1,0-1 0,1 2-1,-1-1 1,0 0-1,-1 0 0,1 0 1,0 0-1,0 0 1,-1 0-1,1-1 0,-1 1 1,1 0-1,-1 0 0,1 0 1,-1 0-1,1-1 0,-1 1 1,-1 1-1,-2 2 33,1-1 0,-1 0 0,-1 0 0,1-1 0,-9 5 0,1-3-134,1 0 1,-2-1 0,1-1-1,0 0 1,-15 0 0,12-1-776,0 1 1,-19 5-1,22-4 179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2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9426,'-5'17'3573,"5"-16"-3395,0 0 1,0 0 0,0 0-1,0 0 1,0 0 0,0 1-1,1-1 1,-1 0-1,0 0 1,1 0 0,-1 0-1,1 0 1,-1-1 0,1 1-1,0 0 1,-1 0-1,1 0 1,1 1 0,14 11 558,-3-5-387,1 0 0,0-1 0,0-1 0,31 8 0,-26-8 63,30 14 0,-45-18-334,0 0 1,0 0 0,-1 1-1,1-1 1,-1 1 0,5 4 0,-8-6-64,1-1 1,0 1 0,0 0-1,-1 0 1,1-1 0,-1 1 0,1 0-1,-1 0 1,1 0 0,-1 0-1,0 0 1,1 0 0,-1 0 0,0 0-1,0 0 1,1 0 0,-1 0-1,0 0 1,0 0 0,0 0 0,0 0-1,-1 0 1,1 0 0,0 0-1,0 0 1,-1 0 0,1 0 0,0 0-1,-1 0 1,0 1 0,-3 3 62,0 0 1,-1-1-1,1 0 1,-1 0-1,0 0 1,0 0-1,-1-1 1,1 0-1,-9 4 1,3-1 72,-9 4 138,4-2 215,-20 14 0,36-22-490,-1 1 0,0-1 1,1 0-1,-1 1 0,1-1 0,-1 1 1,1-1-1,-1 1 0,0 0 0,1-1 1,0 1-1,-1-1 0,1 1 0,-1 0 1,1 0-1,0-1 0,0 1 0,-1 0 1,1-1-1,0 1 0,0 0 0,0 0 1,0 0-1,0-1 0,0 1 0,0 0 1,0 0-1,0-1 0,0 1 0,0 0 1,0 0-1,1-1 0,-1 1 0,0 0 1,0-1-1,1 1 0,-1 0 0,1-1 1,-1 1-1,0 0 0,1-1 0,-1 1 1,1-1-1,0 1 0,-1-1 0,1 1 1,0 0-1,2 1 0,1 1 0,-1-1 0,1 1 0,-1-1 0,1 0 0,0 0 0,7 1 0,5 1 8,1-2-1,0 0 1,32-1-1,-41-1-20,14-2-203,-1 0 0,1-1 1,-1-1-1,0-1 0,32-13 0,-45 16 75,13-7-215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2.7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11274,'14'9'4497,"9"22"-2456,-1 4-705,-1-1-80,-2-2-151,-7 2-457,-4 0-160,-11 3-200,-5 0-64,-10-2-8,-10-3-368,-4 2-952,0 0 792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3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28 10482,'58'-24'4497,"-48"21"-1904,-1 8-1033,-4-2 48,-10 10-191,-6 9-345,-18 10-640,-5 1-176,-9-1-248,1-2-368,8-15-1264,10-6 1096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3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13947,'17'22'6392,"-2"-2"-5677,-11-11-330,0 0 0,3 10 0,1 5 212,4 10-50,-6-19-331,-1 0-1,2 0 1,13 22 0,-14-27-57,1 0 1,1 0-1,12 12 0,-17-19-91,0 0 0,0-1-1,0 0 1,0 0-1,0 0 1,0 0 0,1 0-1,-1-1 1,1 1-1,-1-1 1,1 0-1,0 0 1,-1 0 0,1 0-1,6-1 1,-9 0-48,-1 0 0,1 0 0,-1 0-1,1 0 1,-1-1 0,1 1 0,-1 0 0,1 0 0,-1-1 0,0 1 0,1 0-1,-1-1 1,1 1 0,-1 0 0,0-1 0,1 1 0,-1-1 0,0 1 0,1 0 0,-1-1-1,0 1 1,0-1 0,1 0 0,5-15 170,-5 12-142,36-137 318,-8 25-352,-17 73-852,-8 26-3975,-5 25 3406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4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11610,'-3'1'480,"0"1"-1,0 0 0,0-1 0,1 2 1,-1-1-1,0 0 0,1 0 0,-1 1 1,1-1-1,0 1 0,0 0 0,0 0 0,0 0 1,-2 5-1,-3 6 29,2 0 0,-6 14 0,5-8-105,1 0 1,1 0-1,0 0 1,2 0-1,-1 36 1,4-50-349,-1-1 0,1 1 0,0-1 0,0 1 0,0-1 1,1 1-1,0-1 0,0 0 0,3 5 0,-4-8-44,1 0 0,-1 0 1,0 0-1,1 0 0,0 0 0,-1-1 0,1 1 0,0 0 1,0-1-1,0 0 0,0 1 0,0-1 0,0 0 0,0 0 0,1 0 1,-1-1-1,0 1 0,0 0 0,1-1 0,-1 1 0,1-1 1,3 0-1,-1 0-7,-1-1 1,0 1 0,0-1 0,0 0 0,0 0-1,0-1 1,0 1 0,-1-1 0,1 0 0,0 0-1,-1 0 1,1 0 0,-1-1 0,0 0-1,0 1 1,0-1 0,3-4 0,-2 3 4,0-2 1,0 1-1,0 0 1,-1-1-1,0 1 1,0-1-1,0 0 1,-1 0-1,0 0 1,2-9-1,-3 8 51,0 1-1,0-1 1,-1 1-1,1-1 1,-3-12-1,2 17-24,0 0 0,-1 1 1,1-1-1,-1 0 0,1 1 0,-1-1 0,0 1 1,0-1-1,1 1 0,-1-1 0,0 1 1,-1-1-1,1 1 0,0 0 0,0 0 0,-1-1 1,1 1-1,0 0 0,-1 0 0,1 0 0,-1 1 1,1-1-1,-1 0 0,0 0 0,1 1 0,-1-1 1,0 1-1,-1-1 0,-2 1-16,-1 0 1,1-1-1,0 2 0,-1-1 1,1 1-1,0-1 0,0 2 1,-1-1-1,1 0 0,0 1 1,0 0-1,0 0 0,1 1 1,-8 4-1,8-4-93,0-1-1,1 1 1,0 0-1,0 0 1,-1 0-1,2 0 1,-1 1-1,-3 4 1,5-6 5,0 1 0,-1-1 1,1 1-1,0-1 0,1 1 0,-1-1 0,0 1 1,1 0-1,-1 0 0,1-1 0,0 1 1,0 0-1,0 4 0,6 17-119</inkml:trace>
  <inkml:trace contextRef="#ctx0" brushRef="#br0" timeOffset="1">535 12 12523,'2'10'5257,"-2"-1"-2337,-10-2-1591,-1 9-49,-12 5-264,-6 4-368,-3-2-544,-3-2-360,3-5-1024,8-3-584,19 6 1023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13339,'2'0'363,"0"0"0,0 0 0,-1 0 0,1 1 0,0-1 0,0 0 0,0 1 0,-1-1 0,1 1 0,0-1 0,0 1 0,-1 0 0,1 0 1,-1 0-1,1 0 0,-1 0 0,1 0 0,-1 0 0,1 1 0,1 2 0,2 2 42,0 1 0,-1 0-1,6 12 1,-10-18-378,36 81 1798,1 4-965,-29-71-653,0-1 0,0 0 0,16 19 0,-20-29-151,-1 1 50,1-1 0,-1 0-1,1 0 1,9 6 0,-12-9-91,-1-1 1,1 1-1,0-1 1,-1 0 0,1 1-1,0-1 1,-1 0 0,1 1-1,0-1 1,0 0 0,0 0-1,-1 0 1,1 0-1,0 0 1,0 0 0,0 0-1,-1 0 1,1 0 0,0 0-1,0 0 1,0 0 0,-1-1-1,1 1 1,0 0-1,-1 0 1,1-1 0,0 1-1,0-1 1,-1 1 0,1-1-1,-1 1 1,1-1-1,0 1 1,-1-1 0,1 1-1,-1-1 1,1 0 0,-1 1-1,1-1 1,-1 0 0,1-1-1,4-9 59,-1 0-1,0-1 0,0 0 1,-1 0-1,2-21 1,1 0-5,0 8-122,11-33 1,-13 49-153,0 0-1,0 0 1,1 0-1,0 0 1,1 1-1,8-10 1,-13 16 236,1 0 0,0 0 1,0 0-1,1 0 1,-1 0-1,0 1 1,0-1-1,4-1 0,-1 1-46,0 1-1,1 0 0,7-2 1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5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9962,'4'2'1071,"0"0"0,-1-1 1,1 0-1,0 1 0,0-1 0,0 0 0,8 0 0,29 0 2192,-21-2-2995,24 0 931,-20 0-893,0 1-1,0 1 1,40 7 0,-63-8-277,0 0 0,0 0 0,0 1 0,-1-1 0,1 0 0,0 1 0,0-1 0,0 1 0,-1-1 0,1 1 0,0-1 0,0 1 0,-1 0 0,1-1 0,0 1 0,-1 0 0,1-1 0,-1 1 0,1 0 0,-1 0 0,0 0 0,1-1 0,-1 1 0,1 0 0,-1 0 0,0 0 0,0 0 0,0 0 0,1 1 0,-1 2 105,-1 1-1,1-1 1,-1 1-1,-1 8 1,-1-1 66,-31 164 1262,7-46-1149,23-97-456,-2 35 1,5-43-794,1-25 895,0 0-1,0 0 0,0 0 1,0 1-1,0-1 0,0 0 1,0 0-1,0 1 0,0-1 1,0 0-1,0 0 0,0 0 1,0 1-1,0-1 0,0 0 1,0 0-1,0 1 0,0-1 1,-1 0-1,1 0 0,0 0 1,0 1-1,0-1 0,0 0 0,0 0 1,-1 0-1,1 0 0,0 0 1,0 1-1,0-1 0,-1 0 1,-7-4-813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36 8130,'68'-35'9038,"-76"39"-7699,0 1 1,-13 12 0,11-9-889,-15 13-112,1 0 1,1 2-1,-30 37 1,47-53-287,1 1 1,0-1 0,1 1-1,0 0 1,0 0-1,1 1 1,0-1 0,0 1-1,1 0 1,0 0 0,-1 17-1,3-21-37,0 0 0,0 1 0,1-1 0,0 0 0,-1 0 1,2 1-1,-1-1 0,1 0 0,0 0 0,0-1 0,0 1 0,1 0 0,-1-1 0,1 1 0,0-1 0,1 0 0,-1 0 0,1 0 0,-1 0 0,1-1 0,9 6 0,0-1 0,0 0 0,1-2-1,0 0 1,0 0 0,1-1 0,0-1 0,17 3 0,0-2 13,0-2-1,42 1 1,-58-4-48,45-2-453,-51 1 24,-1 0-1,0-1 0,0 0 1,11-4-1,4-6-530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38.0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739 501 11690,'3'0'4329,"-5"0"-2688,2 5-329,-1-5 152,-1 2-135,-1 40-745,0 64-232,6-34-200,-3 0-48,1-4-40,7-5-24,5-18-40,8-7-64,2-18-848,-4-11-481,-3-17 809</inkml:trace>
  <inkml:trace contextRef="#ctx0" brushRef="#br0" timeOffset="1">335 1 11362,'-11'3'681,"0"0"-1,1 0 0,-1 2 1,1-1-1,0 1 0,0 1 0,1-1 1,-11 9-1,3 0-506,1 1-1,0 0 1,-15 20 0,7-6 313,-38 61-1,51-71-337,1 0 1,1 0-1,1 1 0,-10 37 0,14-38-95,1-1 0,1 1 0,1 0 0,0 0 0,1 0 1,1 0-1,1 0 0,1-1 0,1 1 0,0-1 0,1 0 0,1 0 0,16 32 0,-3-13-11,2 0 0,1-1-1,2-2 1,1 0 0,53 52-1,-55-64-32,0-2-1,1 0 0,1-2 1,1 0-1,0-2 0,1-1 1,1-1-1,44 15 0,-54-24-5,1 0-1,0 0 0,0-2 1,1-1-1,26 1 0,-29-3 2,-1-2 0,0 1 0,0-2 0,0 0 0,-1-1-1,1-1 1,15-6 0,-6-1 4,-1-1-1,0-1 1,0-1-1,-2-1 1,0 0-1,0-2 1,-2-1-1,20-23 1,-19 18 1,-2-1 0,0-1-1,-2-1 1,0 0 0,-2-1 0,20-55 0,-30 68 2,0 0 0,-2 0 1,0-1-1,0 1 0,-2-1 1,0 0-1,0 1 1,-2-1-1,0 0 0,-1 1 1,0-1-1,-1 1 0,-1 0 1,-1-1-1,0 2 1,0-1-1,-13-20 0,4 9 0,-1 2 0,-2 0 0,0 1 0,-25-25 0,12 18-11,-2 1 0,-42-31 0,49 42 1,-1 2 0,-45-23 0,56 32-28,0 1-1,-1 1 1,0 0-1,0 1 1,0 1 0,-26-3-1,28 6-134,-1 0 0,0 1 0,1 0 0,-1 1 0,1 1 0,-1 0 0,1 1-1,0 1 1,-22 9 0,16-2-129,-35 26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51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98 5785,'-72'-31'2491,"40"14"14,31 16-2079,-1 0 1,0 0 0,1 0 0,-1 0 0,0 0 0,0 0 0,1 1 0,-1-1-1,0 0 1,0 1 0,0 0 0,0-1 0,-3 1 0,36 2 28,0 1-311,255-2 412,-63-14-455,-118 6-71,191-17 47,-243 22-2447,-65 5 30,-13 4 893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1:5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6841,'10'13'1540,"1"-1"0,15 14-1,3 3-879,98 89 1505,-105-99-1956,-17-14-130,0 0 1,0 0 0,0 0-1,0 0 1,-1 1 0,6 9-1,-9-13-36,0 1 1,0-1-1,0 0 0,0 0 0,-1 1 0,1-1 0,0 0 0,-1 1 0,0-1 0,0 1 0,0-1 0,0 1 0,0-1 0,0 0 0,0 1 0,-1-1 0,1 1 0,-1-1 0,0 0 0,0 0 0,0 1 0,-2 3 0,-3 1 89,0 1-1,0-1 1,-1-1 0,0 1-1,0-1 1,-14 9 0,12-8-51,-150 96 699,40-29-699,79-48-186,29-19 117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2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 8946,'6'-37'4177,"4"50"-1449,-1 3-1271,-2 9 127,-2 6-384,-4 4-248,1 4-527,1-2-153,-1-8-168,1-5-48,-2-14-184,1-7-432,0-11-1105,-1-11-887,-2-10 1471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6:24:53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21208 11822 528 0,'-39'10'344'0,"31"-8"-48"16,3 0 7-16,2-1-19 16,3 0-65-16,0-1-25 15,0 0-44-15,8 1-16 16,19 5-28-16,31 3-23 16,-21-5-42-16,11-1-12 15,-5-3-15-15,-2 0-3 16,-1-3-5-16,-10-3 0 15,0 3 3-15,-2 1-27 0,-14 1-135 16,-6 1-137-16,-5 3 170 16</inkml:trace>
  <inkml:trace contextRef="#ctx0" brushRef="#br0" timeOffset="178.08">21293 11995 1186 0,'-1'15'488'0,"2"-6"-224"16,6-3-51-16,12 1-7 16,2-5-21-16,7-5-71 15,4 3-23-15,4 0-21 16,-6 0-11-16,0 0-25 16,-1 0-11-16,-9 1-19 0,3 4-34 15,-11 1-111-15,-7-4-86 16,-7-1 130-16</inkml:trace>
  <inkml:trace contextRef="#ctx0" brushRef="#br0" timeOffset="531.03">21357 11776 970 0,'4'-10'442'0,"-8"5"-105"16,1 3-136-16,3 2-23 15,-1 0-9-15,0 0-69 16,0 0-42-16,-21 9-33 16,-34 22 0-16,17-11 7 15,2 2 1-15,1 3 8 16,0 0 1-16,7 2 2 16,0 6-2-16,11-3-1 15,6 3-2-15,8-2-4 16,11-4-1-16,11 1-6 15,9-3-3-15,8-2-4 16,3-1-4-16,4-4-6 16,1-3-3-16,3-4-9 15,-2-4-38-15,-9-6-131 16,-4-1-137-16,3-1 182 0</inkml:trace>
  <inkml:trace contextRef="#ctx0" brushRef="#br0" timeOffset="858.81">21572 11641 1606 0,'12'5'600'0,"3"7"-414"0,7 5-66 15,4 6 8-15,10 5-17 16,3 2-42-16,12 0-43 15,-2 4-8-15,-9-2-5 16,-6 0-2-16,-18 1 1 16,-6-3-2-16,-12 3 1 15,-2 0 2-15,-12 2 2 16,-6-12 0 0,12-12 1-16,0 1-1 0,-41 30-1 15,-7-4-1-15,1-7-3 16,25-19-4-16,10-2-6 15,5-3-7-15,10-6-81 16,7-1-62-16,10-1 92 16</inkml:trace>
  <inkml:trace contextRef="#ctx0" brushRef="#br0" timeOffset="1644.14">23134 11995 941 0,'30'35'457'0,"-26"-37"-86"16,-3-2-183-16,2-6 11 15,-5 1-29-15,-3-3-37 16,-5-3-58-16,-3-1-10 16,-8-2-9-16,-1 2-3 0,-4 9-10 15,3 7-1-15,-4 8-4 16,0 7-2-16,12 15-7 15,-7-2-5-15,16 8-3 16,6 2-2-16,4-9-2 16,16 3-3-16,4-11-1 15,0-4-2-15,8-11-3 16,-7-11 1-16,0-16-4 16,3-4 0-16,-5-12 0 15,0-5-1-15,-2-8 0 16,-5-9 1-16,-4-6-1 15,-6-1-1-15,-4 3 1 16,-2 6 0-16,-2 22 1 16,0 11 2-16,-2 21 2 15,1 9 1-15,0 21 8 16,0 9 8-16,4 17 16 16,1 8 7-16,8-1 6 0,2 1-4 15,3-13-11-15,3-4-7 16,-1-11-15-16,4-3-6 15,-4-6-6-15,-2-9-4 16,-3-5-80-16,-3-5-50 16,-2-2-136-16,-1-1 58 15,-3 0 118-15</inkml:trace>
  <inkml:trace contextRef="#ctx0" brushRef="#br0" timeOffset="2695.68">24367 11868 1553 0,'-5'-4'583'16,"5"3"-377"-16,2-1-88 15,-2 2 9-15,0 0-3 16,9 2-35-16,19 8-48 16,32 10-10-16,-29-9-10 15,0 1-4-15,-10 1-8 16,-5 3-2-16,-10 4-1 16,-4 2 1-16,-8 4 3 15,-7-1 1-15,-2-4 2 0,-5 0 0 16,-2-2-1-16,7-5 4 15,-1 1 10-15,15-2 7 16,-3-4 8-16,6-1-2 16,11-2-6-16,-3-4-3 15,21-2-6-15,2-3-2 16,4-2-3-16,6-5-3 0,-5 2-2 16,-7 4-18-16,-10-5-101 15,-6 4-59-15,-6 0 91 16</inkml:trace>
  <inkml:trace contextRef="#ctx0" brushRef="#br0" timeOffset="3004.46">24882 11223 1670 0,'3'0'602'0,"-2"13"-415"0,-1 6-43 15,6 12 15-15,-6 3-9 16,6 4-77-16,1 3-28 15,-3-6-23-15,2-2-5 16,1-8-4-16,0-8-31 16,-3-6-92-16,8-3-58 15,-12-10-192-15,5-5 21 0,9-12 203 16</inkml:trace>
  <inkml:trace contextRef="#ctx0" brushRef="#br0" timeOffset="3269.02">25089 11252 1273 0,'-1'-4'546'0,"-3"7"-234"16,-1 5-68-16,-12 3-38 15,-1 3-34-15,-6 3-85 16,-4 1-16-16,8-1-10 16,8-1-7-16,2-3-17 15,3 0-6-15,7-1-7 16,-2 1-3-16,4-2 0 15,1 0-2-15,9 1-5 16,1-2-3-16,1 0-5 0,12 0-2 16,-5-1 7-16,-4-2-31 15,4 2-122-15,-8-4-79 16,2-1 119-16</inkml:trace>
  <inkml:trace contextRef="#ctx0" brushRef="#br0" timeOffset="3468.78">25221 11378 1820 0,'0'-1'687'16,"0"1"-465"-16,5 0-96 15,-5 0 5-15,0 0-24 16,5 0-41-16,17 1-42 15,28 0-30-15,-26-5-117 16,6-2-65-16,-6 2 103 16</inkml:trace>
  <inkml:trace contextRef="#ctx0" brushRef="#br0" timeOffset="3825.96">25459 11232 1480 0,'-5'-9'595'16,"16"8"-318"-16,-3 1-146 15,11 4-24-15,2 1 6 16,-2 3-23-16,7 4-35 16,-9 0-32-16,-1 6-6 15,-9 4-7-15,-4-2 1 0,-7 4-1 16,-7-4 1-16,-3 0 2 15,-4-4-1-15,2-4 9 16,3-2 9-16,5-4 16 16,5-2 3-16,6 0-4 15,2 0-6-15,11 0-8 16,6-2-2-16,8-1-3 16,4-1-5-16,3-2-8 15,1-1-4-15,-4-4-40 16,0 2-46-16,-13-3 49 15</inkml:trace>
  <inkml:trace contextRef="#ctx0" brushRef="#br0" timeOffset="4078.03">25961 12035 3415 0,'-2'3'26'0,"-2"-3"-8"16,3 0 26-16,0 0-101 15,0-1-52-15,1 0 65 16</inkml:trace>
  <inkml:trace contextRef="#ctx0" brushRef="#br0" timeOffset="51975.56">10558 14990 853 0,'-13'0'373'0,"-2"0"-170"16,3 0 2-16,1 0-12 15,-2 0-18-15,7 1-38 16,2 0-21-16,-2 0-24 16,1 2-11-16,3-2-27 15,1-1-11-15,-1 0-20 16,2 0-5-16,0 0 2 15,0 0 5-15,0 0 10 16,0 0 0-16,3 0 5 0,10 0 0 16,-7 0-6-16,5 1-1 15,34 8-7-15,-34-6-3 16,6 0-1-16,-1-1-2 16,5 3-3-16,-2-4-1 15,3 0-2-15,0-1-1 16,2 1-4-16,0 0 0 15,2-1-1-15,-2 0-1 16,2-1 4-16,4 1 2 16,-1-1 4-16,-1 1 2 0,-4-1 1 15,-3 0 0-15,-3 1-3 16,6 2-2-16,2 2-4 16,-3 0-2-16,8-1-2 15,-3-1 0-15,-1-1-2 16,6 1 0-16,-5-2 0 15,2 1-1-15,4 2 0 16,1-2 0-16,2 2 0 16,3 0 0-16,1-2 2 15,-7 2 2-15,-4-2 0 16,-9 0 1-16,2 2-1 16,5-1-1-16,7 3 0 15,1-3-1-15,-2 0-1 16,2 0 1-16,-4-2-2 15,-2 2 1-15,2-1-1 16,-1 1 0-16,3 0 1 16,0-2 0-16,-3 0-1 0,0 0 0 15,-6-1 0-15,4 1-1 16,2 0 2-16,-3-4-1 16,6 4 0-16,-3-1 0 15,1 1-1-15,3 1 0 16,-2 2 0-16,1 0 0 0,0-1 0 15,1-1-1 1,-3-1 1-16,3 0 1 0,0-2 0 16,0-1-1-16,0 0 0 15,-8-1-1-15,6 2 1 16,0 1 0-16,2-2 0 16,6 0-1-16,-5 2-1 15,0 0 0-15,3 2 0 16,3 1 1-16,5 2-1 15,0-2 1-15,-5-2-1 16,-2 0 0-16,-10-1 0 16,5-2 0-16,1-1 0 15,0 0 0-15,3-1 0 16,-5 4 0-16,1 2 0 16,2 1 0-16,-4 2 0 15,8-2 0-15,-4 0 0 0,-4-1 0 16,-6-2 1-16,-1-1 0 15,5 1 3-15,3 1 1 16,2 0 0-16,-3 0 0 16,-9-1 0-16,0 1-1 15,-2 2 2-15,-2 1-1 16,-1 3 0-16,-3-2 1 16,-3 1 0-16,1-2 0 0,-1 1-1 15,3-2-1-15,0 2 0 16,0 2 0-16,-4-2-1 15,-4-2 15-15,-5-2-87 16,-9 0 211-16,-12-7-120 16</inkml:trace>
  <inkml:trace contextRef="#ctx0" brushRef="#br0" timeOffset="67735.55">18951 14912 667 0,'-10'-3'411'0,"0"0"26"15,2 2-192-15,2 0 10 16,2 3-26-16,3 0-28 0,0-2-56 15,0 0-19-15,0 0-30 16,0 0-12-16,0 0-27 16,0 0-14-16,0 0-19 15,0 0-7-15,0 0-7 16,1 0 0-16,0 0 5 16,2 0 3-16,9 3 7 15,0 1 1-15,21 11 1 16,-21-14-1-16,-5 2-4 15,5-1-1-15,2 1 3 16,-2 3 1-16,5 0-1 16,0-1-1-16,2 1-6 15,4 0-4-15,1-2-2 16,0 0-2-16,6 0-1 16,-2 1 1-16,1-1-1 15,-2-4 0-15,-1 1 1 0,3-2 1 16,-1 1 4-16,1-1 1 15,-5-5 2-15,-9 4 0 32,-7 1-1-32,1 1 0 0,18-4-2 0,-2 1-1 15,-3 1-4-15,-7 2 0 0,-1 3-1 16,0 2 0-16,-3-3 1 16,-1 2-1-16,-5-4 0 15,2 2-1-15,-4-1-1 16,-3-2 1-16,0 0-5 15,0 0-55-15,-1-1-93 16,1 1-157-16,-7-2 177 16</inkml:trace>
  <inkml:trace contextRef="#ctx0" brushRef="#br0" timeOffset="77691.28">26222 15069 400 0,'-16'1'205'16,"0"-1"-27"-16,1 1-60 15,1-1 14-15,2 0 10 0,2 0-1 16,3-1-10-16,5-1-26 15,0 2-13-15,2-1-21 16,0 1-9-16,0 0-15 16,0 0-5-16,2 0-2 15,19-1 0-15,38 0 5 16,-23 1 0-16,5-1 1 16,6-1-2-16,-5-1 1 15,7 0-1-15,4-3-1 16,0 1-3-16,12-1-7 15,2-2-1-15,9 0-3 16,2 0-1-16,-1 1-2 16,3 0-1-16,-2 1-2 15,5-1 1-15,7 1-3 16,-5 2 0-16,1 3-5 0,-3 1 0 16,-4 1 3-16,3 1 1 15,3 0 1-15,2 4-1 16,-8-2-4-16,-4 0 0 15,-8-1-2-15,0 0-1 16,9 2 1-16,3 0 0 16,-2-1-1-16,-11-2-1 15,-4 0-3-15,-3 1 0 16,2 0-2-16,12 2 1 0,-2-4 0 16,2-1 1-16,-6 0 2 15,0 0 2-15,-4 1 1 16,1 0 0-16,5 0 1 15,0 1-2-15,5-2-1 16,-4 0-1-16,-1 0-3 16,1-2 0-16,-2 0-3 15,3 0 0-15,7-1-2 16,-1 1 0-16,-6 0 0 16,-3 0 1-16,-7 1 2 15,-3 1 0-15,0-2 0 16,6 2 0-16,0 0-2 15,-1 0 1-15,-5 4-2 16,-7 0-1-16,-7 2 0 16,1 2 0-16,-1-3 0 15,0 3 0-15,-8-2 1 0,-6 2 0 16,-11-2 0-16,-4 0 1 16,-6-4 0-16,-5 0 0 15,-3-2-11-15,-1 1-23 16,-1-1-109-16,0 0 401 15,0 0-232-15</inkml:trace>
  <inkml:trace contextRef="#ctx0" brushRef="#br0" timeOffset="88051.99">25419 12748 801 0,'-11'-8'365'16,"-3"2"-156"-16,5 2-21 16,0 1 11-16,6 5-16 15,2 6-24-15,10 13-36 16,11 8-11-16,10 17-20 16,7 5-10-16,8 3-29 15,5 0-9-15,1-5-12 0,3 3-6 16,3-2-9-16,1-3-4 15,-2-4-6-15,-6-2 1 16,-15-8-1-16,-5 2 1 16,-9 1 1-16,4 1 0 15,-3 1 0-15,-7-4 0 16,-4-11-1-16,-8-9-11 16,-3-12-99-16,-3-6-121 0,-1-15 138 15</inkml:trace>
  <inkml:trace contextRef="#ctx0" brushRef="#br0" timeOffset="88366.82">25645 12659 1383 0,'-4'3'498'15,"1"5"-370"-15,8 4-27 16,8 6 16-16,9 10 27 16,8 5-17-16,12 7-37 15,17 6-8-15,-2 5-14 16,2-2-7-16,2 3-17 16,-13-6-10-16,5 4-15 0,-2 2-4 15,-5-3-6-15,-6-1-1 16,-6-11 0-16,-8-2-2 15,-7-9 1-15,-6-6-1 16,-10-7-51-16,-3-6-49 16,-12-9-140-16,-6-5-102 15,-14-8 208-15</inkml:trace>
  <inkml:trace contextRef="#ctx0" brushRef="#br0" timeOffset="88832.17">25153 12904 1271 0,'-12'42'475'0,"0"-11"-324"16,4-5-10-16,0-7-19 15,5-3 5-15,1-13-49 16,2-1-29-16,8-7-32 0,2-13-5 16,10-14-1-16,5-18-2 15,8-15-4-15,3-8 0 16,9-4-1-16,-4 3 3 16,-3 9 8-16,-6 9 5 15,-13 20 9-15,-1 6 1 16,-10 16-2-16,-1 2-6 15,1 5-5-15,0 5-1 16,12 3-1-16,5 8 2 0,11 5 10 16,3 8 2-16,-2 0 8 15,3 4 4-15,-2 2-4 16,-2-7-5-16,-3 4-10 16,-1-6-7-16,-6-3-8 15,-8-7-2-15,0-1-27 16,-4-1-44-16,-6-1-151 15,5 1-94-15,4 8 181 16</inkml:trace>
  <inkml:trace contextRef="#ctx0" brushRef="#br0" timeOffset="89309.88">25598 13566 1741 0,'-1'1'597'0,"11"5"-484"16,4 2-25-16,11 11 19 16,6 1-2-16,13 7-57 15,5-2-18-15,3 1-5 16,9-4 0-16,-4-6 0 16,1 0 0-16,-3-9-9 15,-6-1-3-15,-2-4 4 16,-6-2 8-16,-6-4 19 15,-1-6 5-15,-7-9 2 16,-7-8-6-16,-4-18-12 16,2-9-6-16,4-13-7 15,-2-7-7-15,4 4-6 16,-8 0-2-16,3 10 1 16,-7 5-9-16,-3 10-87 0,5 7-63 15,-12 6-340-15,18 8 314 16</inkml:trace>
  <inkml:trace contextRef="#ctx0" brushRef="#br0" timeOffset="104395.81">10288 12503 837 0,'-8'6'359'0,"-2"-5"-174"16,5 6-6-16,1-6-3 16,0-1-14-16,3 4-39 15,0-4-30-15,1-1-35 16,0 0-8-16,0 0 0 16,8-2 3-16,18-6-4 15,33-4-3-15,-23 10-4 16,0-1 0-16,0 5 1 15,-1 3-1-15,6-3-6 16,-1-1 2-16,5 2 0 16,0-6-3-16,3-1-2 15,3 0-2-15,7-1-6 0,-1 6 0 16,1-2-3-16,-3 2-4 16,-3-2-2-16,2 2-2 15,-3 0 1-15,6-2 1 16,0-1 0-16,2-1 0 15,-2 1-2-15,-3-2-1 16,-3 3-2-16,3-2 0 0,-2 5-3 16,4 5 0-16,-3-2-2 15,-2 1-1-15,8 2-1 16,-7-5-1-16,-5 2 1 16,7 1-1-16,-6 1 0 15,3-5-1-15,5 5 1 16,-6-3-1-16,1-5 1 15,2 2 0-15,2-3-1 16,-1-2 0-16,0 4 0 16,-17 0-1-1,-19 1 1-15,1 0 1 0,55 0 1 16,0 1 1-16,-2 6 1 16,-19-1 0-16,-3-1 0 15,1-1 2-15,-6-5 4 16,-3-1 1-16,1 2 2 15,-1 3-1-15,7-4-3 16,0 2 0-16,-2-2-2 0,-1-4-1 16,0 6 0-16,0 0-1 15,-5-1-1-15,2 0 3 16,-2 0 5-16,-5-2-1 16,3 4 3-16,-2 2-2 15,0 2 0-15,4-4 0 16,-6 1-3-16,-5-2-1 15,-7-1-3-15,-8 3 0 0,-6-3 8 16,-5-1-32-16,-6-2-105 16,-6-6-40-16,-6-13 79 15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7:43:52.4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4 4593,'0'0'158,"0"-1"-1,0 1 1,0 0 0,0 0-1,0 0 1,0 0 0,0-1-1,0 1 1,0 0 0,0 0-1,0 0 1,0 0 0,0 0-1,-1-1 1,1 1 0,0 0-1,0 0 1,0 0 0,0 0-1,0 0 1,-1 0 0,1 0-1,0 0 1,0-1 0,0 1-1,0 0 1,-1 0 0,1 0-1,0 0 1,0 0 0,0 0-1,0 0 1,-1 0 0,1 0-1,0 0 1,0 0 0,0 0-1,-1 0 1,1 0-1,0 0 1,0 0 0,0 1-1,-1-1 1,-10 4 1109,-20 20-241,14-10-734,6-4-24,-1-1 1,0 0-1,0-1 0,-25 13 1,25-15 59,1 0 1,-1 0-1,1 1 1,1 1-1,-18 14 1,18-13-26,5-4-91,0-1 1,0 1-1,1 0 1,0 1 0,-1-1-1,-2 6 1,7-10-188,-1 0 1,1 0-1,0 0 1,0 0-1,0 0 1,-1 0-1,1 0 1,0 0 0,1 0-1,-1 0 1,0 0-1,0 0 1,0 0-1,0 0 1,1 0-1,-1 0 1,1 0-1,-1 0 1,0 0-1,1 0 1,0 0-1,-1-1 1,1 1-1,-1 0 1,2 1-1,2 2 46,0 0 0,1 0-1,4 3 1,-6-5-38,19 13 185,0-1 0,1-2 1,41 17-1,22 12 361,-35-15 68,-60-36-4884,1 2 3045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16T17:44:04.900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0 1,'2'0,"5"0,2 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19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37 7978,'-4'-3'987,"2"1"-446,1 1-1,0 0 0,-1-1 0,1 1 0,0-1 0,0 1 0,-1-3 0,1 4-469,1-1-1,0 1 1,0 0-1,0-1 1,0 1-1,0-1 1,0 1-1,0 0 1,0-1-1,0 1 1,0 0-1,1-1 1,-1 1-1,0-1 1,0 1-1,0 0 1,0-1-1,0 1 1,1 0-1,-1-1 1,0 1-1,0 0 1,1-1-1,-1 1 1,0 0-1,1 0 1,-1-1-1,0 1 1,0 0-1,1 0 1,-1-1-1,1 1 1,-1 0-1,0 0 1,1 0-1,-1 0 1,0 0-1,1 0 1,-1 0-1,1-1 1,7-1 278,0 0 1,0 1-1,1 0 0,-1 0 1,13 0-1,43 6 583,-43-3-551,0 1-1,30 9 1,-45-10-309,-1 0 0,1 0 0,0 0 0,-1 1 0,0 0-1,1 0 1,-1 0 0,0 1 0,-1 0 0,1 0 0,-1 0 0,1 0 0,4 8 0,-7-9-41,0 0-1,-1 0 1,1 0 0,-1 0-1,0 0 1,0 0 0,0 1-1,-1-1 1,1 0 0,-1 0-1,0 1 1,0-1 0,0 1-1,0-1 1,0 0 0,-1 0-1,1 1 1,-1-1 0,0 0 0,0 0-1,0 1 1,-1-1 0,1 0-1,-3 3 1,0 0 8,1 0-1,-1-1 1,-1 0 0,1 0 0,-1 0 0,0-1-1,0 1 1,0-1 0,0 0 0,-1-1-1,-9 5 1,-5 1 48,15-7-50,-1 0 0,0 0 0,1 1-1,0-1 1,-1 2 0,1-1 0,0 0 0,-7 8 0,12-11-29,-1 0-1,1 1 1,0-1-1,-1 1 1,1-1 0,0 1-1,-1-1 1,1 1 0,0-1-1,0 1 1,-1-1-1,1 1 1,0 0 0,0-1-1,0 1 1,0-1 0,0 1-1,0-1 1,0 1-1,0 0 1,0-1 0,0 1-1,0-1 1,0 1 0,0 0-1,1-1 1,-1 1-1,0-1 1,0 1 0,1-1-1,-1 1 1,0-1 0,0 1-1,1-1 1,-1 1-1,1-1 1,-1 0 0,1 1-1,-1-1 1,0 1 0,1-1-1,-1 0 1,1 0-1,0 1 1,2 1 13,1-1 0,-1 0 0,0 1 0,0-1 1,0 0-1,7 0 0,1 0 20,-1 0 1,1-2-1,0 1 1,-1-1-1,11-2 1,54-16 266,-1 0-1943,-63 18 1054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0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4857,'-3'5'1208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0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47 9194,'-5'-12'7053,"2"8"-2468,2 4-4457,1 1 1,0-1-1,-1 0 0,1 0 0,0 1 0,0-1 0,-1 0 0,1 1 0,0-1 0,0 0 0,0 1 1,0-1-1,0 0 0,-1 1 0,1-1 0,0 0 0,0 1 0,0-1 0,0 1 0,0-1 0,-2 14-29,1-1-1,0 1 1,0 0-1,3 20 0,-2-30-82,1 0 0,-1 0-1,1 0 1,0 1-1,0-1 1,1 0-1,-1 0 1,1 0-1,0-1 1,0 1-1,0 0 1,0-1-1,1 1 1,-1-1-1,1 0 1,0 0-1,4 4 1,-3-5-9,0 1 0,0-1-1,0 1 1,0-1 0,0 0 0,1-1 0,-1 1-1,1-1 1,-1 0 0,1 0 0,0 0 0,-1-1 0,8 0-1,-6 0-5,0 0 0,0-1 0,0 0 0,0 0 0,-1 0 0,1-1 0,-1 0 0,1 0 0,-1-1 0,9-5 0,-10 6 0,-1 0 1,1-1-1,-1 0 1,0 1-1,0-1 1,0-1-1,-1 1 1,1 0-1,-1-1 1,1 1-1,-1-1 1,0 0-1,-1 1 1,1-1-1,1-6 1,-2 7 3,-1 0 1,1 0 0,-1 0-1,0 0 1,0 0-1,0 0 1,0 0-1,-1 0 1,1 0 0,-1 0-1,0 0 1,-1-4-1,-1 2 7,1 0 1,-1 0-1,1 1 0,-1-1 0,0 1 0,-7-7 0,3 4 6,0 1 0,0 0 0,-1 1-1,0-1 1,0 1 0,0 1 0,-17-7 0,20 9-5,-1 0-1,1 1 1,-7-2 0,11 3-38,0 0 0,0 0 1,0 0-1,0-1 1,0 1-1,0 0 0,0 1 1,-1-1-1,1 0 0,0 0 1,0 0-1,0 1 1,0-1-1,0 0 0,0 1 1,0-1-1,0 1 1,0-1-1,1 1 0,-1 0 1,0-1-1,0 1 0,-1 1 1,1 0-217,0 0 1,0 0-1,0 0 0,0 1 1,0-1-1,1 0 0,-1 0 1,1 1-1,-1-1 1,1 0-1,0 1 0,0-1 1,0 0-1,0 1 0,0-1 1,1 0-1,-1 1 1,2 1-1,-2-2-246,1 0 1,0 0-1,0 0 1,0 0 0,0 0-1,0 0 1,1-1-1,-1 1 1,1 0-1,-1-1 1,1 1-1,-1-1 1,1 0-1,2 2 1,23 10-1955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1.1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23 234 10058,'-2'1'4782,"-1"6"-3836,3-5-279,-5 17 952,1 0 0,-4 36-1,8-47-1472,-1 0 0,2 0-1,-1 0 1,1 0-1,0 0 1,1 0-1,-1 0 1,2-1-1,5 16 1,-6-20-123,-1 0 0,1-1-1,0 1 1,0 0 0,0 0 0,0-1 0,1 1 0,-1-1 0,1 0 0,-1 0-1,1 0 1,0 0 0,0 0 0,0-1 0,0 1 0,0-1 0,0 0 0,5 2-1,-4-3-9,1 1-1,-1-1 0,1 1 0,-1-1 1,1 0-1,-1-1 0,0 1 1,1-1-1,-1 0 0,0 0 0,1 0 1,7-4-1,-8 3-7,1-1 0,-1 1 1,0-1-1,0 0 0,0 0 0,0 0 0,0-1 1,-1 1-1,1-1 0,-1 0 0,4-6 0,-5 7 4,0 0-1,-1 0 1,1-1-1,-1 1 1,0 0-1,0-1 1,0 1-1,0-1 0,-1 1 1,1-1-1,-1 0 1,0 1-1,0-1 1,0 1-1,-1-1 1,-1-6-1,0 3 5,0 1 0,-1 0 1,0 0-1,-1 0 0,1 1 0,-1-1 1,0 1-1,0-1 0,-1 1 0,1 1 1,-1-1-1,0 1 0,-1 0 0,1 0 0,-1 0 1,0 1-1,0-1 0,0 1 0,0 1 1,0 0-1,-1-1 0,1 2 0,-1-1 1,-10-1-1,15 3-24,0 0 0,-1 0-1,1 1 1,0-1 0,0 0 0,0 1 0,0-1 0,0 1 0,0 0 0,0 0-1,0 0 1,0 0 0,0 0 0,0 0 0,0 0 0,1 0 0,-1 1 0,1-1-1,-1 1 1,1-1 0,-1 1 0,0 2 0,0-2-159,0 1 0,1 0 0,0 0 0,-1 0 0,1 1 0,0-1 1,1 0-1,-1 0 0,1 0 0,-1 1 0,1-1 0,0 0 0,0 0 0,1 5 0,5 17-741</inkml:trace>
  <inkml:trace contextRef="#ctx0" brushRef="#br0" timeOffset="1">409 287 6961,'2'-4'1662,"0"0"-1,1 0 1,-1 0-1,1 1 0,0-1 1,0 1-1,6-6 0,9-9-790,-7 3-677,0 0-1,-1 0 1,13-26-1,-19 34-176,-1 0-1,-1 0 1,1 0-1,-1 0 1,0 0-1,-1-1 1,0 1-1,0 0 1,0-1-1,-1 1 1,-1-15-1,0 20-6,1 0-1,-1 0 0,1-1 1,-1 1-1,0 0 0,0 0 1,0 0-1,0-1 0,0 1 1,-1 0-1,1 1 0,-1-1 1,1 0-1,-1 0 0,0 1 1,1-1-1,-1 1 0,0-1 1,0 1-1,0 0 0,0-1 1,0 1-1,0 0 0,-1 1 1,1-1-1,0 0 0,-5 0 1,4 0 22,0 1 1,0 0 0,0 0-1,0 0 1,0 0 0,-1 1-1,1-1 1,0 1 0,0 0 0,0 0-1,0 0 1,0 0 0,1 0-1,-1 1 1,0-1 0,0 1-1,1 0 1,-1 0 0,1 0-1,-1 0 1,1 0 0,0 1-1,0-1 1,0 0 0,-3 6-1,-4 8 231,7-13-191,-1 1-1,1 0 1,0 0-1,0 0 0,1 0 1,-2 6-1,1-3-1,1-6-53,1 1 0,0 0 0,-1-1 0,1 1-1,0 0 1,0-1 0,0 1 0,0-1 0,0 1 0,0 0 0,0-1 0,1 1 0,-1 0-1,0-1 1,2 3 0,24 45 409,-10-19-76,4 6 147,-8-15-150,-2 0 1,0 0 0,11 35-1,-14-23-78,-2 1 0,-1-1 0,-1 44 0,-1-24-146,-1-36-323,-3 28 0,2-38-485,3-6-766,6-13-999,8-10 1470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42 9290,'0'-1'275,"-1"1"-1,1-1 1,-1 1 0,0-1 0,1 1-1,-1-1 1,1 0 0,-1 1-1,1-1 1,-1 0 0,1 1-1,0-1 1,-1 0 0,1 1 0,0-1-1,-1 0 1,1-1 0,0 1-156,0 1 0,0-1 1,0 1-1,0-1 1,1 1-1,-1-1 0,0 0 1,0 1-1,0-1 0,1 1 1,-1-1-1,0 1 1,1 0-1,-1-1 0,0 1 1,1-1-1,-1 1 0,1-1 1,0 1-1,2-2 83,-1 0 0,1 1-1,0-1 1,0 1 0,0 0-1,0 0 1,0 0 0,5 0-1,10-2 184,0 1-1,0 1 0,0 0 0,32 4 0,-42-2-311,0 0 0,0 0 0,0 1-1,0 1 1,-1-1 0,1 1-1,-1 0 1,0 1 0,0 0 0,0 0-1,0 1 1,0-1 0,8 9 0,-13-11-55,-1 0 1,1 0-1,0 0 1,-1 1-1,1-1 1,-1 0 0,0 0-1,1 1 1,-1-1-1,1 4 1,-2-2 15,1 1 1,-1-1-1,0 0 1,0 0-1,0 0 1,-1 6-1,0 4 72,0-3 39,-4 18 0,4-27-121,1 1 0,-1 0 0,0-1 0,0 1 0,0-1 0,-1 0 0,1 1 0,0-1 0,-1 0 0,0 0 0,-3 4 0,4-5-3,0-1-1,0 1 1,0-1-1,0 1 0,0-1 1,0 0-1,-1 1 1,1-1-1,0 0 1,0 0-1,-2 1 1,-2-1 133,9 3-18,-3-2-76,3-1 4,78 10 47,-69-10-126,1 0-1,-1 0 1,0-2 0,23-4-1,-22 3-247,-7 2-227,-1 0 0,1-1 0,0 0 1,-1-1-1,0 1 0,11-7 0,12-11-766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6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63 9530,'-4'13'7228,"3"8"-5448,1-11-619,0-1-804,0 1-1,0-1 1,1 1 0,0-1-1,1 0 1,4 14-1,-5-19-327,0-1 0,1 0 0,-1 0 0,1 0 0,-1 0 0,1 0-1,0 0 1,0 0 0,1 0 0,-1-1 0,1 0 0,-1 1 0,1-1-1,0 0 1,-1 0 0,1 0 0,0 0 0,1-1 0,-1 1-1,0-1 1,4 1 0,-2-1-18,0 0-1,0 0 0,-1 0 0,1-1 1,0 0-1,0 0 0,0-1 1,-1 1-1,1-1 0,0 0 1,0 0-1,-1 0 0,1-1 1,-1 0-1,1 0 0,-1 0 1,0 0-1,0-1 0,0 1 1,0-1-1,0 0 0,5-6 1,-5 4-3,-1 1 0,1-1 0,-1-1 0,0 1 0,-1 0 0,1-1 0,-1 0 0,0 1 0,0-1 0,-1 0 0,0 0 0,0 0 0,0 0 0,0-8 0,-1 9 5,-1 0 0,1 0 0,-1 0 0,0 1 0,0-1 0,-1 0 0,1 1-1,-1-1 1,0 1 0,-1-1 0,1 1 0,-1 0 0,1 0 0,-1 0 0,0 0-1,-1 0 1,1 1 0,-5-4 0,3 3 0,0 0 0,0 1 1,0 0-1,0 0 0,-1 0 0,1 0 1,-1 1-1,0 0 0,-7-2 0,11 4-94,-1-1-1,1 1 1,-1 0-1,1 0 1,-1 0-1,1 0 0,0 1 1,-1-1-1,1 0 1,-1 1-1,1 0 1,0-1-1,-1 1 0,1 0 1,0 0-1,0 1 1,0-1-1,0 0 1,0 1-1,0-1 0,0 1 1,0 0-1,0-1 1,1 1-1,-2 2 1,1-2-133,1 0 1,0 0 0,0 0 0,0 0-1,0 0 1,0 0 0,0 0 0,0 2 0,1-1 23,-1 0 0,1 0 1,0 0-1,1 0 1,0 4-1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7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9642,'40'1'6646,"-29"1"-5512,1-1 1,21 7-1,-17-3-538,-1 1 0,0 0 0,0 1 0,15 9 0,-24-12-524,-1 0 0,1 0 0,-1 1 0,0-1 0,0 1 1,0 0-1,-1 1 0,0-1 0,0 1 0,0 0 1,-1 0-1,4 7 0,-6-11-55,0 1-1,0 0 1,-1 0 0,1-1 0,-1 1-1,1 0 1,-1 0 0,0 0 0,0 0-1,0 0 1,0-1 0,-1 1 0,1 0-1,-1 0 1,-1 4 0,-1 1 23,-1-1 1,1 0 0,-2 0 0,-4 7 0,-5 6 51,2 2-4,5-8 122,-11 13 0,10-20 171,8-7-374,0 0 0,0 0 1,1 0-1,-1 0 0,0 0 0,0 0 0,0 0 0,0 0 0,0 0 0,0 0 0,0 0 0,0 0 1,0 0-1,0 0 0,0 0 0,0 0 0,0 0 0,0 1 0,0-1 0,0 0 0,0 0 1,0 0-1,0 0 0,0 0 0,0 0 0,0 0 0,0 0 0,0 0 0,0 0 0,0 0 0,0 0 1,0 1-1,0-1 0,0 0 0,0 0 0,0 0 0,0 0 0,0 0 0,0 0 0,0 0 1,0 0-1,0 0 0,0 0 0,0 0 0,0 0 0,0 0 0,0 0 0,0 1 0,0-1 0,0 0 1,0 0-1,-1 0 0,1 0 0,0 0 0,0 0 0,1 0 128,13-2-55,146-12-144,-131 12-140,-10 0-873,1 1-1,33-9 0,-23-1 13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3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8258,'8'0'3617,"-3"2"-2033,3-2-848,-8 0-208,0 0-784,0 0-448,6 3-1248,10 5 1207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7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18 10890,'-2'3'985,"0"-1"0,0 0 0,0 1 0,0 0-1,1-1 1,-2 5 0,-6 19 1678,8-16-2165,-1 0 1,2 0-1,-1 12 1,1-17-363,1 1-1,-1-1 1,1 1 0,0-1 0,1 0 0,-1 1-1,1-1 1,0 0 0,4 8 0,-3-10-98,-1 1 1,0-1 0,1 0-1,0 1 1,0-1 0,0 0-1,0-1 1,0 1 0,1 0-1,-1-1 1,1 0 0,0 0-1,4 2 1,-1-2-16,1 1 1,-1-1-1,1 0 0,0-1 0,0 0 1,-1 0-1,1-1 0,0 0 1,0 0-1,0-1 0,0 0 1,11-3-1,-12 3-15,-1-1 0,0 0 1,0-1-1,-1 1 0,1-1 0,0 0 1,-1-1-1,0 1 0,0-1 0,0 0 0,0 0 1,0-1-1,-1 0 0,0 1 0,0-1 0,4-6 1,-4 3 5,-1 1 0,1 0 0,-1-1 0,2-7 1,-4 11-4,0 1-1,0-1 1,-1 1 0,0-1 0,1 1 0,-1-1 0,0 0 0,-1 1-1,1-1 1,-1 1 0,-1-6 0,1 5 11,-1 0 0,0 0 0,0-1 0,0 2 0,0-1 0,-1 0 0,1 0 0,-1 1 0,0-1 0,0 1 0,-6-5 1,6 6-22,0 0 1,-1 0 0,1 0 0,0 0 0,0 1 0,-1 0 0,1 0 0,-1 0 0,1 0 0,-1 0 0,0 1 0,1-1 0,-1 1 0,0 0 0,1 0-1,-5 1 1,-3 1-456,0 1 0,-1 0 0,1 0 0,0 1 0,1 1 0,-18 9 0,-1 4-540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253 150 3769,'41'-15'2094,"-31"10"-642,-8 0-239,-1 1-303,2 1-304,-1 0-1,0 0 1,1 0 0,0 1-1,0-1 1,4-2 0,-6 4-482,0 1 0,-1-1 0,1 0 0,0 1 0,0-1 0,-1 0 0,1 1 0,-1-1 0,1 0 0,-1 0 0,1 1 0,-1-1 0,1 0 0,-1 0 0,1 0 0,-1 0 0,0 0 0,0 0 0,1 0 0,-1 1 0,0-3 0,0 1 84,0-1 0,0 1 0,-1-1 0,1 1 0,-1-1 0,1 1 0,-1-1 0,-1-3 0,0 3-46,1-1 0,-1 1 1,0 0-1,0-1 1,0 1-1,-1 0 0,1 0 1,-1 0-1,1 1 0,-1-1 1,0 0-1,-4-1 0,2 1-75,0 1 0,-1 0 0,0 1 0,1-1 0,-1 1 0,0 1-1,0-1 1,1 1 0,-1 0 0,0 0 0,0 0 0,-9 3 0,4-1-29,1 0 0,-1 1 1,1 1-1,0 0 0,0 0 1,-10 7-1,12-6-39,0 1-1,0 0 1,1 1 0,-1 0 0,1 0-1,1 1 1,0-1 0,0 1 0,-5 9-1,1 1 5,0 1 1,2 0-1,-9 25 0,13-31-6,1-1 1,0 1-1,0 0 0,2 0 1,0 0-1,0 0 0,1 0 1,2 16-1,-1-19 9,2 1 1,-1-1-1,1 1 0,0-1 1,1 0-1,1 0 0,-1 0 1,2-1-1,-1 0 0,10 12 1,-7-11 12,1 0 1,1-1 0,-1 0 0,2 0 0,-1-1 0,1 0 0,0-1-1,1 0 1,19 8 0,-22-12-187,0 1 0,1-1 0,-1 0 0,1-1 0,0 0 0,0-1 0,0 0 0,0-1 0,0 1-1,0-2 1,0 0 0,0 0 0,13-4 0,-18 4-797,1-1 0,0-1 1,8-4-1,17-13-1237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29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9730,'5'0'4313,"4"1"-2129,12 4-767,5 0 23,11 1-504,3-1-288,8-3-280,1-2-79,-7-2-145,-9-1-40,1-5-320,1 1-425,-12 3-1727,0 2-1097,-12 7 2049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6369,'-5'0'3321,"5"7"-768,3 2-89,8 14-383,-4 4-305,-2 10-568,-1 3-168,-4 1-343,2-4-137,4-8-224,3 0-96,0-15-160,-1-1-32,8-8-648,-1-5-464,6-8-1321,1-4 1377</inkml:trace>
  <inkml:trace contextRef="#ctx0" brushRef="#br0" timeOffset="1">302 61 9602,'-5'42'7541,"5"-29"-5925,1 19 0,-1-26-1456,0-1 0,1 0 0,0 1 0,0-1 0,1 0-1,0 0 1,0 0 0,0 0 0,0 0 0,1 0-1,-1 0 1,1-1 0,7 9 0,-7-11-116,0 0 0,0 1 0,0-1 0,0 0 0,0-1 0,0 1 0,0 0-1,1-1 1,-1 0 0,1 0 0,-1 0 0,1 0 0,-1-1 0,1 1 0,0-1 0,6 0 0,2-1 37,0 0-1,0-1 1,21-6-1,-30 7-70,1 0 0,0 0 0,-1 0 0,0 0 0,1-1 0,-1 0-1,0 0 1,1 0 0,-1 0 0,0 0 0,-1 0 0,1-1 0,0 0-1,-1 1 1,1-1 0,-1 0 0,0 0 0,0 0 0,0-1 0,0 1-1,-1 0 1,1-1 0,-1 1 0,0-1 0,0 1 0,0-1 0,0-7-1,-1 7 8,0 0 0,0 0 0,-1-1 0,0 1 0,0 0-1,0 0 1,0 0 0,-1 1 0,0-1 0,1 0 0,-1 0-1,-1 1 1,1-1 0,0 1 0,-1 0 0,0 0 0,0 0-1,0 0 1,0 0 0,0 0 0,0 1 0,-1 0 0,1 0-1,-1 0 1,0 0 0,0 0 0,1 1 0,-9-3 0,10 4-48,-1-1 1,1 1-1,-1 0 1,1 0-1,0 0 1,-1 0-1,1 1 1,-1-1 0,1 0-1,0 1 1,-1 0-1,1 0 1,0-1-1,-3 3 1,2-1-309,-1 0 1,0 0-1,1 1 0,0 0 1,-1-1-1,-4 7 0,2 3-894,5 0 387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179 316 5281,'-2'2'12364,"-2"-2"-7897,-3-4-5751,2 1 2273,-6-4-884,-1 1 0,0 0 0,-25-9 0,35 14-87,-1 0 0,1 1 0,0-1 0,0 1 0,-1-1 1,1 1-1,0 0 0,-1 0 0,1 0 0,0 0 0,-1 0 0,1 1 1,0-1-1,-1 1 0,1-1 0,0 1 0,0 0 0,-1 0 0,1 0 1,0 0-1,0 0 0,0 0 0,-3 3 0,3-1 1,0-1 0,-1 1 0,1 0 0,0 0 1,1-1-1,-1 1 0,0 0 0,1 0 0,0 1 0,-1-1 0,1 0 0,1 0 0,-2 5 1,1-2 1,-2 14 67,1-1-1,0 1 1,2-1-1,2 29 0,-2-45-72,1 0 0,-1-1 0,1 1 0,0 0 0,0 0 0,0 0 0,1-1 0,-1 1 0,1 0 0,-1-1 0,1 1-1,0-1 1,0 0 0,0 0 0,0 1 0,1-1 0,-1-1 0,0 1 0,1 0 0,3 2 0,-4-3-10,1-1 1,-1 1-1,0 0 1,1 0-1,-1-1 0,1 1 1,-1-1-1,1 0 1,-1 0-1,1 0 1,-1 0-1,1 0 0,-1 0 1,1-1-1,-1 1 1,0-1-1,1 0 1,-1 0-1,0 0 0,1 0 1,-1 0-1,0 0 1,0 0-1,0-1 1,3-2-1,3-4 1,0 0 1,-1-1-1,1 1 0,-2-2 0,1 1 1,-2-1-1,1 0 0,-1 0 0,4-11 0,0-7 3,0 1 0,6-41-1,-8 20 28,-2 0 0,-1-94 0,-4 139-31,0 0 4,0 0 0,0 0 1,0 0-1,0 0 1,-1 0-1,1 0 0,-1 0 1,0 0-1,0 1 1,0-1-1,-2-4 0,3 7-7,0 0 0,-1 0 1,1 0-1,0 0 0,-1 0 0,1-1 0,0 1 0,0 0 0,-1 0 0,1 0 0,0 0 0,0 0 0,-1 0 0,1 0 0,0 0 0,-1 0 0,1 0 0,0 0 0,0 0 0,-1 0 0,1 1 0,0-1 0,0 0 0,-1 0 0,1 0 0,0 0 0,0 0 0,-1 1 0,1-1 0,0 0 0,0 0 0,0 0 0,-1 0 0,1 1 0,0-1 0,0 0 0,0 0 0,0 1 0,-1-1 0,1 0 0,0 0 0,0 1 0,-7 13 38,2 1 0,1 0 0,1 0 0,-4 30 0,4 50 161,3-87-179,0 28 162,7 56 0,-5-75-126,1-1 1,1-1-1,0 1 1,1 0-1,14 28 1,-16-39-84,0-1 0,0 1 0,0-1 0,0 1 0,0-1 0,7 6 0,-9-9-41,1 0-1,-1 0 0,0 0 1,0 0-1,1-1 0,-1 1 1,0 0-1,1-1 0,-1 1 1,1-1-1,-1 0 1,1 1-1,-1-1 0,1 0 1,-1 0-1,1 0 0,-1 0 1,1 0-1,-1 0 0,0 0 1,1 0-1,-1-1 1,1 1-1,-1-1 0,1 1 1,-1-1-1,3-1 0,16-12-618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1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0 210 11618,'44'40'4087,"-43"-39"-3973,0 0 0,0 0 0,0-1 0,0 1 0,0 0 0,0-1 0,1 1 1,-1-1-1,0 1 0,0-1 0,0 0 0,1 1 0,-1-1 0,0 0 0,1 0 0,-1 0 1,0 0-1,0 0 0,1 0 0,-1 0 0,0 0 0,1-1 0,-1 1 0,0 0 0,0-1 1,1 1-1,0-2 0,3 0 253,4-1-170,0 0 1,-1-1-1,0 0 1,0-1-1,0 0 1,0 0 0,-1-1-1,0 0 1,0 0-1,0-1 1,-1 0-1,0 0 1,0 0-1,-1-1 1,0 1-1,8-18 1,-7 12-158,0 0 0,-1 0 0,-1-1 0,0 0 0,2-15 0,-5 27-34,-1 1 0,0 0-1,0-1 1,0 1 0,0 0 0,0-1 0,0 1-1,-1 0 1,1-1 0,0 1 0,-1 0 0,1 0 0,-1-1-1,1 1 1,-1 0 0,1 0 0,-1 0 0,0 0 0,0 0-1,1 0 1,-1 0 0,0 0 0,0 0 0,0 0 0,0 0-1,0 0 1,-1 1 0,1-1 0,0 0 0,0 1-1,0-1 1,-2 0 0,-1 0 15,0 0 0,0 0 0,0 1 0,0-1 0,0 1 0,1 0 0,-1 0-1,0 0 1,-6 2 0,5-1 26,0 0-1,-1 1 0,1 0 0,0 0 1,0 0-1,0 0 0,1 1 1,-1 0-1,1 0 0,-1 1 1,1-1-1,0 1 0,0 0 0,1 0 1,-1 0-1,1 0 0,0 1 1,0-1-1,-3 7 0,3-6-8,2 0-1,-1-1 1,0 1 0,1 0-1,0 0 1,0 0 0,0 0-1,1 0 1,-1 0 0,1 0-1,1 0 1,-1 0 0,1 0-1,-1 0 1,1 0-1,1 0 1,-1 0 0,1 0-1,0 0 1,5 8 0,-3-6 3,1-1 1,0 0-1,0 0 1,1 0-1,0 0 1,0-1 0,0 0-1,8 5 1,-4-4-10,0 0 0,1-1-1,-1 0 1,1-1 0,11 3 0,-17-5-105,0-2-1,0 1 0,0 0 1,0-1-1,0 0 1,10-1-1,-12 1-124,0-1-1,0 1 1,0-1-1,-1 0 1,1 0 0,0 0-1,0 0 1,0-1 0,-1 1-1,1-1 1,-1 1-1,5-4 1,-5 2-10,1 0 0,-1-1-1,0 1 1,3-6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1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7434,'-10'5'3848,"2"-2"-983,3 5-1041,2 2 17,3-4-489,3 4-320,4 2-504,2 0-175,1 2-241,0-3-80,1-2-825,0 0-823,0-9 1008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6425,'1'-4'3713,"-1"0"-856,18-5-593,-12 5-223,6 3-673,34 11-344,-49-1-520,3 7-232,-3-6-1024,-2-2-848,2 5 984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2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7714,'-1'0'157,"1"0"1,-1 0 0,1 0 0,-1 0 0,1 0-1,-1 0 1,1 1 0,-1-1 0,1 0 0,-1 0 0,1 0-1,-1 1 1,1-1 0,0 0 0,-1 1 0,1-1-1,-1 0 1,1 1 0,0-1 0,-1 0 0,1 1-1,0-1 1,-1 1 0,1-1 0,0 1 0,0-1-1,-1 1 1,1-1 0,0 1 0,0-1 0,0 1-1,0-1 1,0 1 0,0-1 0,0 1 0,0 0-1,-2 26 1645,2-19-1225,-6 102 3120,-1 32-1809,8-114-1658,0 0-1,2 0 0,7 29 0,0-20-1000,-10-39 1338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2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36 9170,'-12'-5'3793,"-28"-26"-1537,45 49-519,-4 17-41,-1 9-120,2 19-695,-4 6-305,1 2-280,1-2-88,3-13-136,2-8-24,0-12 8,0-12-192,-2-15-640,-3-7-601,-2-23-4216,4-3 3785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3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4561,'17'18'3274,"-12"-14"-2342,0 1 1,-1 0 0,1 0 0,5 8 0,-5-5-17,0 0-53,-1 0 0,0 0 0,0 1 0,5 14-1,-8-21-777,-1 0-1,1-1 1,-1 1-1,0 0 1,0 0-1,0 0 0,0 0 1,0 0-1,0 0 1,0 0-1,-1 0 1,1 0-1,0 0 1,-1 0-1,0 0 0,0 0 1,1-1-1,-1 1 1,0 0-1,0 0 1,-1-1-1,1 1 0,0-1 1,0 1-1,-1-1 1,1 0-1,-3 3 1,3-4-50,0 1 0,0 0-1,0-1 1,0 1 0,0 0 0,0 0 0,0 0 0,0 0 0,0 0 0,0 1 0,1-1-13,0-1-1,0 1 0,0-1 1,0 1-1,0-1 1,0 1-1,0-1 0,0 1 1,0-1-1,0 1 1,0-1-1,1 1 1,-1-1-1,0 1 0,0-1 1,1 1-1,5 17 484,-5-13-383,0 1 0,-1-1-1,1 0 1,-1 0 0,-1 0-1,0 9 1,-1 1 88,2-14-201,0 0 1,0-1-1,0 1 0,0-1 1,0 1-1,0 0 1,0-1-1,0 1 0,0-1 1,0 1-1,0-1 0,0 1 1,1-1-1,-1 1 1,0 0-1,0-1 0,1 1 1,-1-1-1,0 1 1,1-1-1,-1 0 0,0 1 1,1-1-1,-1 1 0,1-1 1,-1 0-1,1 1 1,-1-1-1,0 0 0,1 1 1,0-1-1,-1 0 1,1 0-1,-1 1 0,1-1 1,-1 0-1,1 0 1,-1 0-1,1 0 0,0 0 1,-1 0-1,1 0 0,0 0 1,1 0 10,0-1 0,0 1 0,-1-1 0,1 1-1,0-1 1,-1 0 0,1 1 0,-1-1 0,2-1 0,-1 0-20,0-1 0,-1 1 0,1 0 0,-1-1 1,2-4-1,-1 3 3,0-1 5,0 0-1,-1 0 1,0 0 0,1-9 0,3-14 20,3 3-12,-5 11-3,11-23-1,-5 11 3,-7 19-6,1-1 1,5-10 0,-7 16-5,0 0 0,1 0-1,-1 0 1,0 0 0,1 1 0,-1-1-1,1 0 1,0 1 0,0-1 0,-1 1-1,1 0 1,0 0 0,3-2 0,-5 3 0,1 0 0,-1-1 0,1 1 0,0 0 1,0 0-1,-1-1 0,1 1 0,0 0 1,-1 0-1,1 0 0,0 0 0,0 0 0,-1 0 1,1 0-1,0 0 0,0 0 0,-1 0 0,1 0 1,0 1-1,-1-1 0,1 0 0,0 0 0,-1 1 1,1-1-1,0 0 0,-1 1 0,1-1 0,0 1 1,-1-1-1,1 1 0,0 0 0,1 2 29,0 0-1,-1 0 1,0 0 0,1 0-1,-1 1 1,1 2-1,0 1 14,11 26 161,-8-22-129,-1 1 1,0-1-1,4 22 0,9 66 216,-8-58-228,-3-13-278,-6-28 145,0 1 0,1 0 1,-1-1-1,0 1 0,0 0 0,0-1 1,0 1-1,1 0 0,-1-1 0,0 1 0,0-1 1,1 1-1,-1-1 0,0 1 0,1 0 1,-1-1-1,1 1 0,-1-1 0,1 0 1,-1 1-1,1-1 0,-1 1 0,1-1 1,0 0-1,-1 1 0,1-1 0,-1 0 0,1 0 1,0 1-1,-1-1 0,1 0 0,0 0 1,-1 0-1,2 0 0,11-3-851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3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8386,'9'-2'2026,"1"1"1,16 0 0,42 6 665,-60-4-2257,9 0 529,26 8 1,-38-9-812,-1 2 1,0-1-1,0 0 0,-1 1 1,1 0-1,0 0 1,0 0-1,-1 0 1,1 1-1,-1-1 1,6 7-1,-7-7-86,-1 1-1,1-1 1,-1 0-1,0 1 1,0-1-1,0 1 1,0 0-1,0-1 1,-1 1-1,1 0 1,-1-1-1,0 1 1,0 0-1,0-1 1,0 1-1,0 0 1,0 0-1,-1-1 1,1 1-1,-1 0 1,0-1-1,0 1 1,-2 4-1,-1 2 27,-1 0 0,0 0-1,-1-1 1,-13 16-1,14-18-61,-1 0 0,0-1 0,0 1 0,-1-1 0,1-1 0,-13 7 1,14-8-174,0-1 0,-1 1 0,0-1 1,1 0-1,-1-1 0,0 1 0,0-1 1,0-1-1,-10 1 0,14-1-10,0 0 0,1 0 0,-1 0 0,1 0 0,-1-1 0,1 1 0,-1 0 0,-1-2 0,2 2 103,1-1 0,0 1 0,-1 0-1,1-1 1,-1 1 0,1-1 0,-1 0 0,1 1 0,0-1 0,0 1 0,-1-1 0,1 1 0,0-1-1,0 0 1,-1 0 0</inkml:trace>
  <inkml:trace contextRef="#ctx0" brushRef="#br0" timeOffset="1">355 64 10722,'2'8'1899,"1"-1"-1,2 14 0,0 34 1724,-4-37-2353,4 24 0,-5-41-1261,4 13 510,-4-13-484,1 0 0,-1-1 0,0 1 0,0-1 0,0 1 0,1-1 1,-1 1-1,0-1 0,1 1 0,-1-1 0,1 1 0,-1-1 0,0 0 0,1 1 0,-1-1 0,1 0 0,-1 1 0,1-1 0,-1 0 0,1 1 0,-1-1 0,1 0 0,-1 0 0,2 1 0,-2-2-11,-1 1-1,1 0 1,0 0-1,-1 0 1,1 0-1,0-1 1,0 1-1,0 0 1,-1 0-1,1 0 0,0-1 1,0 1-1,0 0 1,0 0-1,-1-1 1,1 1-1,0 0 1,0-1-1,0 1 1,0 0-1,0 0 1,0-1-1,0 1 0,0-1 1,-2-10 97,2 11-116,-1-11 24,1-1 0,0 1-1,0-1 1,3-15 0,-1 14-14,-1 6-7,0 0 0,1-1-1,0 1 1,0 0 0,1 0-1,4-9 1,0 4-147,1 1 0,8-11 0,-15 20-30,1 0-1,-1 1 1,0-1 0,1 1-1,-1-1 1,1 1 0,0 0 0,-1-1-1,1 1 1,0 0 0,0 0-1,2 0 1,7-3-695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3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74 216 11963,'5'12'4849,"-5"5"-2833,8 5-296,-5 1-351,0 1-353,10-3-656,-16-7-128,9-3-120,-4-9-112,-4-2-632,7-3-432,-6 1-625,1 1 881</inkml:trace>
  <inkml:trace contextRef="#ctx0" brushRef="#br0" timeOffset="1">0 5 9866,'10'-5'4177,"-1"5"-2345,4 10-615,-2 1-641,2 5-744,21 7 40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4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11210,'0'0'4999,"0"4"-3684,1-2-997,-1 0 0,1-1 0,0 1 0,-1-1 0,1 1 0,0 0-1,0-1 1,2 3 0,15 12 606,-10-9-887,55 47 234,-61-52-262,-1-1 1,1 1 0,-1 0 0,1 0-1,-1 0 1,1 0 0,-1 0 0,0 0-1,0 0 1,0 0 0,0 1 0,0-1-1,0 4 1,-1-5-9,0 0 1,0 1-1,0-1 0,0 1 0,0-1 1,0 0-1,0 1 0,0-1 0,-1 0 1,1 1-1,0-1 0,-1 0 0,1 0 1,-1 1-1,0-1 0,1 0 1,-1 0-1,0 0 0,0 0 0,0 0 1,0 0-1,0 0 0,0 0 0,0 0 1,-1 1-1,-3 0-25,1 1-1,-1-1 1,0 0 0,1-1-1,-1 1 1,-8 1-1,-7 2-28,20-5 52,-1 0 0,1 0 0,0 0 0,-1 1 0,1-1 0,0 0 0,-1 0 0,1 0 0,0 1 0,-1-1 0,1 0 0,0 0 0,-1 1 0,1-1 0,0 0 0,0 1 0,-1-1 0,1 0 0,0 1 1,0-1-1,0 0 0,-1 1 0,1-1 0,0 0 0,0 1 0,0-1 0,0 1 0,0-1 0,0 0 0,0 1 0,0-1 0,0 1 0,0-1 0,0 0 0,0 1 0,0-1 0,0 1 0,0-1 0,0 0 0,1 1 0,-1 1 10,0-1 55,2 2 74,2 6-24,-2-4-56,1 0 0,-1 0 1,1 0-1,1 0 0,4 6 1,38 37 263,-39-42-189,-1 0-1,0 0 1,-1 0-1,1 1 1,-1 0-1,0 0 1,-1 0-1,6 14 1,-8-17-42,0 0 0,-1 1 1,0-1-1,0 1 1,0-1-1,0 1 0,-1-1 1,0 1-1,0 0 0,0-1 1,0 1-1,-1-1 1,0 1-1,-2 8 0,0-6 9,0 0 0,0 0 1,0 0-1,-1 0 0,0-1 0,0 0 0,-1 1 0,-5 5 0,7-10-171,0 1-1,0-1 1,-1 0 0,1 0-1,-1 0 1,1 0-1,-1 0 1,1-1 0,-1 0-1,0 0 1,0 0 0,0 0-1,0 0 1,0-1 0,0 0-1,1 1 1,-1-2 0,0 1-1,0 0 1,0-1 0,-4-1-1,6 1 147,-1 0-1,1 0 1,0 0-1,0 0 0,0 0 1,0-1-1,1 1 1,-1-1-1,0 0 1,-2-3-1,-1-1 16,1 0 0,-4-10-1,8 16-89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27:3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71 6553,'44'10'7579,"2"-3"-4294,-38-6-3026,0-1-1,0 0 1,0 0-1,0 0 0,0-1 1,0 0-1,0-1 0,15-4 1,-17 3-146,0 0-1,0 0 1,0-1 0,-1 1-1,7-6 1,-11 8-99,-1 0 1,1 1-1,0-1 0,0 0 1,-1 0-1,1 0 1,0 0-1,-1 1 0,1-1 1,-1 0-1,1 0 0,-1 0 1,1 0-1,-1 0 0,0-1 1,1 1-1,-1-1 0,0 1 4,0 0 1,0 0-1,0 0 0,-1 1 0,1-1 0,0 0 0,-1 0 0,1 0 0,0 1 0,-1-1 0,1 0 1,-1 0-1,1 1 0,-1-1 0,1 1 0,-1-1 0,0 0 0,-2-2 54,0 1 0,0 0 0,0 1 0,0-1 0,-1 1 0,1-1 0,-7-1 0,1 1 45,1 1 0,-1 0 0,0 0 0,1 0-1,-1 1 1,0 1 0,0 0 0,1 0 0,-1 0 0,1 1-1,-1 1 1,1-1 0,0 1 0,-12 6 0,16-7-66,0 0 0,0 0 1,1 0-1,-1 0 0,0 1 1,1 0-1,0 0 0,-1-1 1,1 2-1,1-1 0,-1 0 1,0 1-1,1-1 0,-1 1 1,1 0-1,0 0 1,1 0-1,-1 0 0,0 0 1,1 0-1,-1 8 0,1-5 10,0 0 0,0 1 0,1-1 0,1 0-1,-1 0 1,1 1 0,0-1 0,1 0 0,-1 0 0,1 0-1,1 0 1,-1 0 0,1-1 0,1 1 0,-1-1 0,1 0-1,8 10 1,-6-9-22,0 0 0,1 0 0,0-1 0,0-1 0,1 1 1,-1-1-1,1 0 0,0-1 0,1 0 0,-1 0 0,1 0 0,-1-1 0,14 2 0,-11-3-135,0 0 1,13 0-1,-21-2-20,1 0 0,-1 0 0,1 0 0,-1 0 1,0-1-1,1 0 0,-1 1 0,0-1 0,1 0 0,4-3 0,-6 2 40,1 0-1,-1 0 0,0 0 1,1 0-1,-1-1 1,2-2-1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4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172 348 8106,'2'-1'683,"0"0"1,0 0-1,0-1 1,0 1-1,0-1 1,0 0-1,0 1 1,2-3-1,-3 2-460,0 0 0,0 0-1,0 0 1,0 0 0,0 0-1,0 0 1,-1 0 0,1 0-1,0-1 1,-1 1 0,0 0-1,0 0 1,0 0-1,0 0 1,0-4 0,-1 0-57,1 1 1,-1-1-1,-1 1 1,1-1-1,-1 1 1,0 0-1,0 0 1,-1 0-1,1 0 1,-1 0-1,0 0 0,-1 0 1,1 1-1,-5-5 1,5 7-108,1-1 0,-1 1 0,0 0 0,0 0 0,0 0-1,0 0 1,0 0 0,0 1 0,-1-1 0,1 1 0,0 0 0,-1 0 0,1 0 0,-1 1 0,0-1 0,1 1 0,-1 0 0,1 0 0,-1 0 0,1 0 0,-1 1-1,0-1 1,-4 3 0,4-2-33,0 1 0,1-1 0,-1 1 0,0 1 0,1-1 0,-1 0 0,1 1 0,0 0 0,0 0 0,0 0 0,0 0 0,0 0 0,0 0 0,1 1 0,0 0 0,0-1 0,-3 8 0,1-1-5,0 1 0,1-1-1,0 1 1,1-1 0,-2 20-1,3-19-8,1 0-1,0-1 1,0 1-1,1 0 0,1-1 1,3 16-1,-4-22-9,0-1 0,0 0 1,0-1-1,0 1 0,1 0 0,-1 0 0,1 0 0,0-1 0,0 1 0,0-1 1,0 1-1,0-1 0,0 0 0,1 0 0,-1 0 0,1 0 0,-1 0 1,1-1-1,0 1 0,0-1 0,0 0 0,0 0 0,0 0 0,0 0 1,0 0-1,5 0 0,-5-1-3,1 0 1,0 0-1,0 0 1,0-1-1,0 0 1,-1 1-1,1-1 1,0-1-1,0 1 0,-1-1 1,1 1-1,-1-1 1,0 0-1,1 0 1,-1 0-1,0-1 1,0 1-1,0-1 1,-1 0-1,1 0 1,2-4-1,5-6-4,-2 0-1,0 0 1,12-28-1,7-20-20,26-95-1,-49 144 37,0-1-1,-1 1 1,-1-1-1,0 1 1,-1-1-1,0-22 1,-1 33-3,0 0 0,-1 1 0,1-1 0,-1 0 0,1 0 0,-1 1 0,0-1 0,1 0 0,-1 1 0,0-1 0,0 1 0,0-1 0,0 1 0,-1-1 0,-1-1 1,2 2-1,0 1 0,0-1 1,1 1-1,-1-1 1,0 1-1,0 0 0,0 0 1,1-1-1,-1 1 0,0 0 1,0 0-1,0 0 1,0 0-1,0 0 0,0 0 1,0 0-1,1 0 1,-1 0-1,0 0 0,0 1 1,0-1-1,0 0 0,1 1 1,-1-1-1,0 0 1,0 1-1,0-1 0,1 1 1,-1-1-1,0 1 1,1 0-1,-1-1 0,0 1 1,1 0-1,-1 0 1,-2 4 27,-1-1 1,2 1-1,-1 0 1,0 0 0,1 0-1,0 0 1,0 0 0,1 0-1,0 1 1,-1-1 0,2 0-1,-1 10 1,-1 11 187,4 33 0,-2-56-206,1 16 139,2 1-1,0-1 0,9 30 0,-8-37-77,0 0 0,1 0 0,1 0-1,0-1 1,0 0 0,12 15 0,-9-15-23,1 1 1,0-1-1,1-1 1,0 0-1,18 13 1,-24-20-52,0 0 0,0 0 1,0-1-1,0 1 0,1-1 0,-1 0 1,0-1-1,1 1 0,0-1 0,-1 0 1,1-1-1,0 1 0,-1-1 0,1 0 1,0-1-1,-1 1 0,9-3 0,4-2-17,0-2 0,-1 0 0,0-1 0,0 0-1,-1-2 1,0 0 0,0-1 0,24-22 0,-32 26-13,-1-1-1,-1 1 1,0-1 0,0 0 0,0-1 0,-1 0 0,0 0 0,-1 0-1,0 0 1,4-14 0,-6 17 5,-1 1 0,0 0 0,-1-1 0,1 1 0,-1-1 1,0 1-1,0-1 0,-3-10 0,2 12 16,0 0 0,0 0 0,-1 0 1,1 0-1,-1 1 0,0-1 0,0 0 1,-1 1-1,1 0 0,-1-1 0,0 1 0,0 0 1,-3-2-1,2 1 14,-1 1 1,0-1 0,0 1-1,0 1 1,0-1-1,-1 1 1,1 0-1,-1 0 1,1 0 0,-1 1-1,0 0 1,1 0-1,-1 0 1,-7 1-1,10 0 6,-1 0 0,1 0 0,0 1-1,-1-1 1,1 1 0,0 0 0,0 0-1,-1 0 1,1 0 0,0 1 0,0-1-1,0 1 1,0 0 0,1 0 0,-1 0-1,0 0 1,1 0 0,-1 1 0,1-1-1,0 1 1,0 0 0,0-1 0,0 1-1,0 0 1,-1 5 0,-1 3 19,1 1 1,0-1 0,1 1-1,0 0 1,1 0 0,1 0-1,0 13 1,0-17-21,1 0-1,0 0 1,0 0-1,1 0 1,0 0-1,0 0 1,1 0 0,0 0-1,0-1 1,1 0-1,0 1 1,0-1-1,1-1 1,-1 1-1,8 7 1,-7-9-30,1 0-1,-1 0 1,1 0 0,0-1-1,0 0 1,0 0 0,1-1-1,-1 1 1,1-1 0,0-1-1,0 1 1,0-1-1,0-1 1,0 1 0,1-1-1,-1 0 1,10-1 0,-7 0-376,0-2 0,0 1 1,0-1-1,0-1 0,0 1 0,-1-2 1,1 1-1,-1-1 0,0-1 0,0 0 1,11-8-1,21-15-1066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8250,'1'1'493,"0"0"0,0 0 1,0 1-1,-1-1 0,1 0 0,-1 0 1,1 0-1,0 0 0,0 3 0,2 23 2226,-2-9-1251,4 23 626,8 49 544,15 24-1476,-24-102-1133,1 0 1,0 0 0,0-1-1,1 0 1,0 0-1,1 0 1,9 10 0,-14-19-46,-1-1 1,0 1 0,1-1 0,0 0 0,-1 1 0,4 1-1,-5-3 5,0 0 0,1 0 0,-1 0 0,0 0 0,0 0 0,0 0 0,1 0 0,-1 0 0,0 1-1,0-1 1,0 0 0,1 0 0,-1 0 0,0 0 0,0-1 0,0 1 0,1 0 0,-1 0 0,0 0 0,0 0-1,0 0 1,1 0 0,-1 0 0,0 0 0,1-1 0,-1 1-25,0 0 1,0-1-1,1 1 1,-1-1-1,0 1 0,0-1 1,0 1-1,1-1 1,-1 1-1,0-1 0,0 1 1,0-1-1,0 0 1,0 1-1,0-1 0,-2-27-1721,-1 1-1,-1-1 0,-1 1 0,-11-31 0,2 5 311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5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7706,'2'-3'445,"1"0"1,-1 0 0,0 1 0,1-1 0,0 0-1,-1 1 1,1 0 0,0-1 0,0 1-1,0 0 1,1 1 0,-1-1 0,0 0-1,1 1 1,-1 0 0,1 0 0,0 0 0,-1 0-1,1 1 1,0-1 0,-1 1 0,8 0-1,-5 0-168,0 0-1,0 1 1,0 0 0,0 0-1,-1 0 1,1 1-1,0 0 1,-1 0-1,1 0 1,-1 1-1,1 0 1,-1 0-1,9 7 1,-11-8-206,-1 1-1,0 0 1,0 0-1,0 0 1,0 0-1,0 0 1,-1 0-1,1 0 1,-1 1-1,0-1 1,0 0-1,0 1 1,0-1-1,-1 1 1,1-1-1,-1 1 1,0-1-1,0 1 1,-1 6-1,-1 4 72,-1-1 0,0 0 0,-9 24 0,10-33-125,0 0 0,1 0 1,-1 0-1,0-1 0,-1 1 0,1-1 1,-1 1-1,0-1 0,0 0 1,0 0-1,0 0 0,0 0 0,-5 2 1,1 0-64,-1-2 0,1 1-1,-1-1 1,0 0 0,-15 3 0,9-3-1206,-23 2 1,32-5-955,9-4 882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6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1 439 5345,'7'2'1109,"1"-1"-1,-1 0 1,1 0-1,0-1 1,-1 0-1,1 0 1,0-1-1,9-1 1,-9 0-608,0-1 0,0 1 0,0-1 0,0 0 0,0-1 0,14-9 1,-15 8-444,0-1 1,0 0 0,0 0 0,-1 0-1,0-1 1,0 0 0,0 0 0,-1 0-1,0-1 1,-1 0 0,1 0 0,-2 0-1,1-1 1,4-16 0,-7 22-31,-1-1 0,1 1 0,0-1 0,-1 1 1,0-1-1,0 0 0,0 1 0,-1-1 0,1 1 0,-1-1 0,-1-5 1,1 7 5,0 0 0,0 0 0,0 1 1,0-1-1,0 0 0,0 1 0,-1-1 1,1 1-1,-1-1 0,1 1 0,-1 0 1,1 0-1,-1-1 0,0 1 0,1 0 1,-1 1-1,0-1 0,0 0 0,0 0 1,0 1-1,0-1 0,-2 1 0,1-1 13,0 1 0,1-1-1,-1 1 1,0 0-1,1 0 1,-1 0-1,0 1 1,1-1 0,-1 0-1,0 1 1,1 0-1,-1 0 1,1 0-1,-1 0 1,1 0-1,-1 0 1,-1 2 0,0 0 3,1 0 0,0 0 0,0 0 0,1 0 1,-1 0-1,1 0 0,-1 1 0,1-1 1,0 1-1,-2 5 0,1-1 3,0 1-1,1-1 1,-1 1 0,2 0 0,-1 0-1,1 0 1,1 0 0,0 0-1,1 14 1,0-17-43,0 0 1,0-1-1,1 1 0,0-1 1,0 1-1,0-1 0,0 0 0,1 0 1,0 0-1,0 0 0,7 8 1,-7-10-42,0 0 0,1 0 0,-1 0 0,0-1 0,1 0 0,0 1 0,-1-1 0,1-1-1,0 1 1,0-1 0,0 1 0,0-1 0,0 0 0,0 0 0,0-1 0,0 1 0,6-1 0,-2-1-456,0 1 0,1-1 0,-1-1 0,0 0 0,0 0-1,0 0 1,-1-1 0,1 0 0,0-1 0,-1 0 0,10-6 0,6-7-4174,41-39 0,-35 29 2451,39-39 3593,-67 65-1150,0 0 0,-1 0-1,1 0 1,1 1 0,-1-1 0,0 0-1,0 1 1,0-1 0,0 0-1,0 1 1,1 0 0,-1-1-1,0 1 1,0 0 0,1-1-1,0 1 1,-1 0-28,0 1 0,0-1 0,-1 0 0,1 0 0,0 0-1,0 1 1,-1-1 0,1 1 0,0-1 0,-1 0 0,1 1 0,0-1 0,-1 1 0,1-1-1,-1 1 1,1 0 0,0-1 0,-1 1 0,1 0 0,1 3 286,-1-1 0,1 1 1,-1-1-1,0 1 0,0-1 0,0 1 1,0 0-1,0 7 0,-1 16 1121,-1-1 0,-8 50 0,8-71-1468,1-3-81,0 0 1,-1-1 0,1 1 0,0 0 0,0 0 0,0 0 0,0 0 0,1 3 0,-1-4-67,0-1 0,0 0 1,1 0-1,-1 0 1,0 0-1,0 0 1,0 0-1,0 0 1,0 0-1,0 0 1,0 0-1,0 0 1,0 0-1,0 1 1,1-1-1,-1 0 1,0 0-1,0 0 0,0 0 1,0 0-1,0 0 1,0 0-1,0 0 1,1 0-1,-1 0 1,0 0-1,0 0 1,0 0-1,0 0 1,0 0-1,0 0 1,0 0-1,0 0 1,1 0-1,-1-1 0,0 1 1,0 0-1,0 0 1,0 0-1,0 0 1,0 0-1,0 0 1,0 0-1,0 0 1,1 0-1,-1 0 1,0 0-1,0-1 1,0 1-1,0 0 1,0 0-1,0 0 0,0 0 1,0 0-1,0 0 1,0 0-1,0 0 1,0-1-1,0 1 1,0 0-1,0 0 1,0 0-1,0 0 1,0 0-1,0 0 1,0 0-1,0-1 1,0-1-87,0-1 1,1 0 0,-1 1-1,1-1 1,-1 1 0,1-1 0,0 1-1,0 0 1,2-4 0,3-8-78,17-38-196,-21 46 313,1-1 1,0 1-1,1 0 1,-1 0-1,1 0 1,1 1-1,-1 0 1,8-8-1,-12 12 52,1 1 0,-1-1 0,1 0 0,-1 1 0,1-1 0,-1 1 0,1-1 0,0 1-1,-1 0 1,1-1 0,0 1 0,-1-1 0,1 1 0,0 0 0,-1 0 0,1-1-1,0 1 1,-1 0 0,1 0 0,0 0 0,0 0 0,-1 0 0,1 0 0,0 0 0,0 0-1,-1 0 1,1 0 0,0 0 0,0 1 0,-1-1 0,1 0 0,0 0 0,-1 1-1,1-1 1,0 0 0,-1 1 0,1-1 0,0 1 0,2 2 36,-1 0 1,1 0-1,-1 1 1,0-1-1,0 0 0,1 5 1,3 3 41,-2-4-45,1 0 1,0 0-1,1 0 0,-1 0 1,1-1-1,1 0 0,-1 0 1,1-1-1,0 0 1,0 0-1,1-1 0,12 7 1,-13-9-39,0 1 0,1-1 1,-1 0-1,1-1 0,0 0 1,-1 0-1,1 0 1,0-1-1,0 0 0,-1-1 1,1 0-1,0 0 0,-1 0 1,12-5-1,-3 1-23,1-2 0,-1 0 0,24-15 0,-30 15-30,0 0 0,-1 0 0,1 0 0,-2-1 1,1-1-1,9-11 0,-16 18 52,-1 0-1,0 0 1,1 0 0,-1 0-1,0-1 1,0 1 0,0 0-1,-1 0 1,1 0 0,0-1 0,-1 1-1,0 0 1,1-1 0,-1 1-1,0-1 1,0 1 0,0 0-1,-1-1 1,1 1 0,-1 0-1,1-1 1,-1 1 0,0 0 0,1 0-1,-1-1 1,0 1 0,-1 0-1,1 0 1,0 0 0,-1 0-1,1 0 1,-3-2 0,1 1 32,0 1 0,0-1 0,0 1 1,0-1-1,-1 1 0,1 0 0,-1 0 0,1 1 0,-1-1 1,0 1-1,0 0 0,1 0 0,-1 0 0,0 0 1,0 0-1,0 1 0,0 0 0,-7 0 0,7 1 10,0 0-1,-1 0 0,1 1 0,1-1 0,-1 1 1,0 0-1,0 0 0,1 0 0,-1 0 1,1 1-1,-1-1 0,1 1 0,0 0 0,0 0 1,0 0-1,1 0 0,-1 1 0,1-1 1,0 1-1,-1 0 0,2-1 0,-3 5 1,2-2-22,0-1 1,0 1 0,0 0 0,1 0 0,0 0 0,0 0 0,0 0 0,1 0 0,0 0 0,0 0 0,1 0 0,0 0 0,0 0 0,3 11 0,-4-15-19,1 0 1,0 0-1,0 0 1,0 0-1,0-1 1,0 1-1,0 0 1,0 0-1,1-1 1,-1 1-1,0-1 1,1 1-1,-1-1 1,1 0-1,0 0 1,-1 1-1,1-1 1,0 0-1,0-1 1,0 1-1,0 0 1,0 0-1,0-1 1,0 1-1,0-1 1,0 0 0,3 1-1,-1-2-6,0 1 0,0-1 1,0 1-1,-1-1 0,1 0 0,0-1 0,-1 1 0,1-1 1,-1 1-1,1-1 0,-1 0 0,0 0 0,1-1 0,2-3 1,3-2-74,-1-1 0,0-1 0,0 1 1,-1-2-1,-1 1 0,8-15 1,25-69-658,-30 72 534,-2 0 0,7-34 0,-13 47 171,0 1 1,0 0-1,-1-1 1,0 1 0,0-1-1,-1 1 1,0 0-1,-1-1 1,-5-15 0,7 24 42,0-1 0,0 1 0,0-1 0,0 1 1,-1-1-1,1 1 0,0-1 0,0 1 0,-1-1 0,1 1 1,0-1-1,-1 1 0,1-1 0,0 1 0,-1 0 0,1-1 1,0 1-1,-1-1 0,1 1 0,-1 0 0,1 0 0,-1-1 1,0 1-1,0 0 4,1 0 0,-1 0 1,1 0-1,-1 1 1,1-1-1,0 0 0,-1 0 1,1 1-1,-1-1 1,1 0-1,0 1 0,-1-1 1,1 0-1,0 1 1,-1-1-1,1 1 0,0-1 1,-1 0-1,1 1 1,0 0-1,-3 4 127,1 1-1,0-1 1,-2 8-1,0 4 38,0 1-1,2-1 0,0 0 1,1 1-1,1 0 0,0-1 1,1 1-1,1-1 0,1 0 1,7 24-1,-7-32-156,0-1 1,1 0-1,0 0 0,1 0 1,0-1-1,0 1 0,1-1 0,0 0 1,0 0-1,0-1 0,1 0 1,0 0-1,0-1 0,1 0 1,-1 0-1,1 0 0,0-1 0,1-1 1,-1 1-1,0-1 0,1-1 1,0 1-1,0-1 0,11 0 0,-4 0-24,0-1-1,1-1 0,-1 0 0,0-1 0,1-1 0,-1-1 0,0 0 0,0-1 0,-1-1 0,17-7 0,-22 8-51,0-1 1,1-1-1,-2 0 0,1 0 1,-1-1-1,0 0 1,0-1-1,0 1 1,-1-2-1,-1 1 1,0-1-1,0 0 0,0-1 1,8-18-1,-13 25 29,-1 0 0,1 0-1,-1 0 1,0-1 0,0 1-1,-1 0 1,1-1 0,-1 1-1,0-1 1,0 1-1,0-1 1,0 1 0,-1-5-1,0 5 26,1 1-1,-1-1 0,-1 1 0,1 0 0,0-1 1,0 1-1,-1 0 0,1-1 0,-1 1 0,0 0 1,0 0-1,0 1 0,0-1 0,0 0 0,0 0 1,0 1-1,-3-2 0,0 1 15,1 0 1,0 0 0,-1 1-1,0-1 1,1 1-1,-1 0 1,0 0-1,0 1 1,-8 0-1,9 0 11,-1 0 1,1 0-1,0 1 0,0 0 0,0-1 0,0 1 0,0 1 0,0-1 0,1 1 1,-1 0-1,0-1 0,-4 5 0,3-2 13,1 0 0,-1 1 0,1-1 0,1 1 0,-1 0-1,1 0 1,0 0 0,0 0 0,0 1 0,1-1 0,0 1 0,0 0 0,0 0 0,1 0 0,-2 8 0,2-3-6,0 0 1,1 0-1,0 0 1,1 0-1,0 0 1,1-1-1,5 20 1,-6-25-29,1 0 0,0 0 0,0-1 0,0 1 0,1 0 0,-1-1 0,1 0 0,0 0 0,5 5 0,-6-7-15,0 0-1,1 0 0,-1 0 0,0 0 0,1-1 0,-1 1 1,1-1-1,0 0 0,0 0 0,-1 0 0,1 0 1,0 0-1,0 0 0,0-1 0,0 0 0,0 1 1,3-1-1,0-1-112,-1 1-1,0-1 1,0 0 0,1 0-1,-1-1 1,0 0 0,0 0-1,8-4 1,2-3-857,19-15 0,-25 17 296,1 0 1,0 0-1,0 1 0,23-9 1,-26 12 472,0 1 0,1 0 0,0 0 1,-1 1-1,1 0 0,11 0 0,-17 1 308,-1 0 0,1 0-1,0 0 1,-1 1 0,1-1 0,-1 0-1,1 1 1,-1-1 0,1 1-1,-1 0 1,0-1 0,1 1-1,-1 0 1,0 0 0,1 0-1,-1 0 1,0 0 0,0 0-1,0 0 1,0 1 0,0-1 0,0 0-1,0 1 1,0-1 0,-1 0-1,1 1 1,0-1 0,-1 1-1,1-1 1,-1 1 0,0-1-1,0 1 1,1 0 0,-1-1 0,0 1-1,0-1 1,-1 4 0,1-2 201,0 1 1,0-1-1,-1 1 1,0-1-1,0 1 1,0-1-1,0 1 1,0-1-1,-3 5 1,7-32-781,7 0 258,13-15 90,-22 37 131,1 1 0,-1-1 0,0 1-1,1-1 1,-1 1 0,0 0 0,1-1 0,0 1 0,-1 0-1,1 0 1,0 0 0,-1 0 0,4-1 0,-3 2 6,-1 0 1,0 0-1,1 0 1,-1-1-1,1 1 1,-1 0 0,0 1-1,1-1 1,-1 0-1,1 0 1,-1 1-1,0-1 1,1 1-1,1 0 1,0 1 20,-1-1 1,1 1-1,-1 0 1,0 0-1,0 0 1,0 0-1,0 0 1,0 0-1,0 0 1,-1 1-1,1-1 1,-1 1-1,1-1 1,1 5-1,-2-2 35,1 0-1,0 0 1,0 0 0,5 7 0,-5-10-146,-1 0 1,0-1 0,1 1 0,-1-1-1,1 1 1,0-1 0,-1 0 0,1 1-1,0-1 1,0 0 0,0 0 0,0 0-1,0-1 1,3 2 0,-4-2 53,0 0 0,0 0-1,0 1 1,0-1 0,0 0 0,0 0 0,0-1-1,0 1 1,0 0 0,0 0 0,0 0 0,0-1 0,0 1-1,0 0 1,0-1 0,-1 1 0,1-1 0,0 1 0,0-1-1,0 0 1,0 1 0,-1-1 0,2-1 0,9-13 90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9378,'-5'3'1354,"-23"19"3554,24-18-4591,0 0-1,0 0 0,0 0 0,1 1 1,0-1-1,0 1 0,-4 7 1,4-7-156,0 0 0,-1 0 0,1-1 0,-1 1 1,0-1-1,-1 0 0,1 0 0,-1 0 0,0-1 1,0 1-1,-9 4 0,11-6-82,0-1-14,1 1 0,-1 0 1,1-1-1,0 1 0,0 0 0,-1 0 0,1 1 0,1-1 0,-1 0 0,0 1 0,0-1 0,1 1 0,0-1 0,-1 1 0,1 0 0,0 0 1,0-1-1,0 6 0,0-4 15,1 1 0,0 0 0,0 0 0,0 0 0,1-1 0,0 1 1,0 0-1,0 0 0,0-1 0,4 8 0,2 4 230,12 22 0,-15-33-255,-1 1 0,1-1 0,1 0 0,-1 0 0,1 0-1,10 8 1,-4-5 29,1-1-1,1 0 1,-1 0-1,25 8 1,55 11 187,-78-23-240,6 3 75,-17-4-510,1-1 0,0 1-1,0-1 1,0 0 0,0-1-1,5 1 1,1-1-566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6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1 8498,'-1'24'4713,"-4"2"-432,1 15-2409,0 0-272,0 17-527,3-2-281,1-3-512,0-5-96,1-16-128,11-7-32,5-21-448,4-4-368,-6-19-1137,-4-3-975,-8-6 1823</inkml:trace>
  <inkml:trace contextRef="#ctx0" brushRef="#br0" timeOffset="1">17 174 7442,'-10'-4'4281,"4"0"-905,11 4-1223,3 5-393,6 7-760,10 2-264,4 2-448,10-3-151,-4-5-97,6-5-441,0-6-1207,2-2 40,8-4 672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7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 12555,'-21'46'6318,"-6"25"-3483,17-45-1929,1 1-305,0 1-1,-5 33 1,12-50-547,1 0 0,0 0 0,0 0 0,1 0 0,1 0 0,0 0 0,0 1 1,5 17-1,-5-26-51,0-1 0,0 1 0,0-1 0,0 1 0,1-1 0,-1 1 0,1-1 0,-1 0 1,1 0-1,0 0 0,0 0 0,0 0 0,0 0 0,3 2 0,-3-3-32,0 0 0,-1-1 0,1 1 0,0 0 0,0-1 0,0 0 0,0 1 0,-1-1 0,1 0 0,0 0 0,0 0 0,0 0 0,0 0 0,0 0 0,0-1 0,-1 1 0,1 0 0,0-1 0,0 0 0,0 1 0,2-3 0,1 0-255,1 0 0,-1-1 0,0 0 0,0 0 0,7-9 0,21-27-1900,-30 36 1935,37-51-2891,6-8 745,-22 32 2589,-18 27 280,-3 6 540,-2 10 892,-2 8-244,-5 26 1,4-31-1259,0 0 0,1-1 1,0 1-1,2 19 0,-1-32-395,0-1-1,0 0 0,0 0 1,1 0-1,-1 1 1,0-1-1,1 0 1,-1 0-1,1 0 1,-1 0-1,1 1 1,0-1-1,-1 0 0,1 0 1,0 0-1,0 0 1,1 1-1,-1-2-9,-1 1 0,1-1 0,0 0 0,0 0 0,-1 1 0,1-1-1,0 0 1,0 0 0,0 0 0,-1 0 0,1 0 0,0 0 0,0 0 0,-1 0 0,1 0-1,0-1 1,0 1 0,0 0 0,-1 0 0,2-1 0,3-2-47,0 0-1,-1 0 1,1 0 0,-1-1-1,1 1 1,3-6 0,17-18-359,-16 16 136,1 0 0,1 1 0,14-11 0,-25 21 268,0-1 1,0 1-1,0 0 0,1 0 1,-1-1-1,0 1 1,0 0-1,1 0 0,-1 0 1,0-1-1,1 1 1,-1 0-1,0 0 1,1 0-1,-1 0 0,0 0 1,1 0-1,-1 0 1,0-1-1,1 1 1,-1 0-1,0 0 0,1 0 1,-1 0-1,0 0 1,1 1-1,-1-1 1,0 0-1,1 0 0,-1 0 1,0 0-1,1 0 1,-1 0-1,0 0 1,0 1-1,1-1 0,-1 0 1,0 0-1,1 0 1,-1 1-1,0-1 0,0 0 1,0 0-1,1 1 1,-1-1-1,0 0 1,0 1-1,1-1 0,-1 2 17,0 1 0,1-1-1,-1 0 1,0 0-1,0 0 1,0 0 0,0 3-1,-13 94 717,-4 58 378,17-60-478,-2 38 421,0-112-771,0 0 0,-2 0 1,-11 39-1,10-48-158,0 1 0,-1-1 0,-1 0 0,0-1 0,-1 1 0,0-1 0,-17 19 0,22-28-113,0-1 0,-1 1 1,1-1-1,-1 0 1,0 0-1,0 0 0,0-1 1,-1 1-1,1-1 1,-1 0-1,1 0 0,-1-1 1,0 1-1,1-1 1,-1 0-1,0-1 0,0 1 1,0-1-1,0 1 1,0-2-1,1 1 0,-1 0 1,0-1-1,0 0 1,0 0-1,0-1 0,-6-2 1,1 0-179,1 0 0,0-1 0,1 0-1,-1-1 1,1 0 0,0 0 0,0-1 0,1 0 0,0 0 0,0 0-1,1-1 1,0 0 0,0-1 0,1 1 0,0-1 0,-4-10 0,7 14 282,0 0 1,1 0-1,-1-1 1,1 1 0,0-8-1,1 8-58,0 0 0,1 0 0,0 0 0,0 0 0,2-5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3:4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17716,'-3'22'6281,"6"-15"-5345,0-4-632,-3-3-160,0-2-296,-1 1-760,-1-1 2729,5-14-1641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2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54 250 5953,'-44'41'2519,"43"-40"-2372,0 0 0,0 0 0,0-1-1,1 1 1,-1 0 0,0 0-1,1 0 1,-1 0 0,1 0-1,-1 0 1,1 0 0,-1 0-1,1 0 1,0 0 0,-1 1-1,1-1 1,0 0 0,0 0 0,0 0-1,0 0 1,0 0 0,0 0-1,0 1 1,1-1 0,-1 0-1,0 0 1,0 0 0,1 0-1,-1 0 1,1 0 0,0 1 0,0 0 55,1 0 1,-1-1 0,0 1 0,1-1 0,0 1 0,-1-1 0,1 0-1,0 0 1,-1 0 0,5 2 0,-2-1-96,1-1 1,-1 0-1,1 0 1,0 0-1,0-1 1,-1 0-1,1 1 0,0-2 1,0 1-1,-1 0 1,1-1-1,0 0 1,0 0-1,-1-1 0,1 1 1,5-3-1,-2 0-74,0 0 0,0-1 0,-1 1-1,0-1 1,0-1 0,0 0 0,10-10-1,-8 5-4,0 1 0,-1-2-1,0 1 1,-1-1 0,0 0-1,-1-1 1,-1 1 0,0-1-1,4-14 1,-8 20 9,1 1-1,-2 0 1,1-1 0,-1 1 0,0-1-1,0 1 1,0-1 0,-1 1-1,-2-9 1,1 10 21,1 0 0,-1 1 0,0-1 0,-1 1 0,1-1 0,-1 1 0,0 0 0,0 0 0,0 0 0,0 0 0,-1 0-1,0 1 1,-4-4 0,5 5 3,1 0 0,-1 0 1,0 0-1,0 0 0,-1 1 0,1-1 0,0 1 0,0 0 0,-1 0 0,1 0 0,-1 0 0,1 0 0,-1 1 0,1 0 0,-1 0 0,1 0 0,-1 0 0,1 0 0,-1 1 1,1-1-1,-1 1 0,-5 2 0,3 0 18,1 0 1,0 1-1,1-1 1,-1 1-1,0 0 1,1 0-1,0 1 1,0-1-1,0 1 1,1 0-1,-1 0 1,1 0-1,0 0 1,-3 9-1,3-5 19,-1 0 0,1 1 0,1 0 0,0 0-1,0-1 1,1 1 0,0 19 0,1-17-34,1 0 0,1 0 0,0 0 0,1 0 0,0 0 1,1-1-1,0 0 0,1 0 0,0 0 0,1 0 0,0-1 0,12 16 0,-13-20-60,0 0 0,0 0 0,1-1 0,0 0 0,0 0 0,1 0 0,-1-1 0,1 0 0,0 0 0,0-1 0,0 1 0,0-1 0,1-1-1,-1 0 1,1 0 0,0 0 0,-1-1 0,1 0 0,0-1 0,9 0 0,-13 0-209,1 0 0,-1-1 0,1 1 0,-1-1 0,1 0 0,-1-1 0,0 1 1,1-1-1,-1 0 0,0 0 0,0 0 0,0 0 0,0-1 0,-1 0 0,1 0 0,-1 0 0,6-6 0,7-14-1035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29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 7874,'2'1'688,"0"-1"0,-1 1 0,1 0 0,-1 0 0,1 0 0,-1 0 0,0 0 0,1 0 0,0 2 1,11 14 2727,-9-8-2072,7 21 0,-10-28-1068,6 18 558,2 6 96,17 37 1,-23-56-875,1-1 1,0 1 0,0-1 0,1 0 0,-1 0-1,2 0 1,-1-1 0,0 1 0,1-1 0,7 4 0,-10-6-44,0-1 0,1 0-1,-1 0 1,1 0 0,0-1 0,-1 1 0,1-1 0,0 0 0,0 1 0,7-1 0,-10-1-11,0 0-1,0 0 1,0 0 0,-1 0-1,1 0 1,0-1 0,0 1-1,0 0 1,-1-1-1,1 1 1,0 0 0,-1-1-1,1 1 1,0-1 0,-1 1-1,1-1 1,-1 0-1,1 1 1,-1-1 0,1 0-1,-1 1 1,1-2-1,7-16 7,-6 12-5,19-59 7,-10 26-5,-3 12-114,6-48-1,-11 60-119,-2-3-249,-1 16 356,0 0 0,0-1 0,0 1 0,0 0 0,0 0 0,0-1 0,1 1 0,0 0 0,0-2 0,0 3 80,-1 0-1,1 1 1,0-1-1,0 1 1,-1-1-1,1 1 1,0 0-1,0-1 1,0 1-1,0 0 1,-1-1-1,1 1 1,0 0-1,1 0 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29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7818,'11'13'3088,"4"-13"-2191,1-5-209,0-8-488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0.6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8586,'20'66'6688,"8"34"-3349,6 24-2241,-31-115-1041,0 0 1,1 0 0,0 0-1,0-1 1,7 12-1,-8-16-37,-1-3-10,-1 1-1,0-1 1,0 1-1,0-1 1,0 1-1,0 0 1,-1-1-1,1 1 1,0 0-1,-1 0 1,1-1-1,-1 1 1,0 0-1,1 2 1,-1-4-7,0 1 1,0-1-1,0 0 1,0 1-1,0-1 1,-1 1-1,1-1 1,0 0-1,0 1 0,0-1 1,0 0-1,0 1 1,0-1-1,-1 0 1,1 0-1,0 1 1,0-1-1,-1 0 0,1 1 1,0-1-1,0 0 1,-1 0-1,1 0 1,0 1-1,0-1 1,-1 0-1,1 0 0,-1 1 1,0-1 2,0 0 0,0 0 1,-1 0-1,1 0 0,0 1 0,0-2 1,0 1-1,0 0 0,-2 0 0,0-1 1,-1 0-1,1 0 0,0 0 0,0 0 1,-6-4-1,7 4-9,0-1 0,0 1 0,0-1 0,1 1-1,-1-1 1,1 0 0,-1 0 0,1 0 0,0 0 0,0 0 0,-1 0 0,1 0 0,1 0-1,-1-1 1,0 1 0,1 0 0,-1 0 0,1-1 0,-1 1 0,1 0 0,0-1 0,0-2-1,1 1 1,-1 0-1,1 1 1,0-1-1,0 0 0,0 0 1,0 0-1,1 0 0,-1 1 1,1-1-1,0 1 1,0-1-1,3-3 0,3-1 4,0-1-1,0 2 1,1-1-1,0 1 1,0 0-1,0 1 1,1 0-1,0 0 1,1 1-1,17-6 1,-24 10 23,-1 0-1,1 0 1,-1 1-1,0-1 1,1 1-1,-1 0 1,1 0-1,-1 0 1,1 0-1,-1 1 1,1-1-1,-1 1 1,0 0-1,1 0 1,-1 0-1,0 1 1,0-1-1,0 1 1,0 0-1,0 0 1,0 0-1,4 3 1,-3-1 62,-1 0-1,1 0 1,-1 1 0,1-1 0,-1 1-1,-1-1 1,1 1 0,-1 0 0,0 0-1,0 0 1,0 0 0,0 1 0,0 8-1,0-4 82,-1 1-1,-1-1 1,1 1-1,-2 0 1,-2 14-1,2-20-105,0 0-1,0 0 0,-1 1 0,1-1 1,-1-1-1,-1 1 0,1 0 0,-1 0 1,0-1-1,0 0 0,0 1 0,-6 4 0,2-2 30,0 0 0,0-1-1,-1-1 1,-14 9-1,20-13-162,0 1-1,0-1 0,0-1 0,0 1 1,0 0-1,0 0 0,-1-1 0,1 1 1,0-1-1,0 0 0,0 1 1,-1-1-1,1 0 0,0-1 0,0 1 1,0 0-1,-1 0 0,1-1 0,0 1 1,0-1-1,0 0 0,0 0 0,0 0 1,0 0-1,0 0 0,-3-2 0,4 2-138,0-1 0,-1 1 0,1 0 0,0-1 1,0 1-1,0 0 0,0-1 0,0 1 0,0-3 0,-4-19-1097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121 158 6033,'5'0'1017,"0"-1"1,0 0-1,-1 0 0,1 0 0,6-3 0,-9 3-821,-1 0-1,0 1 1,0-1 0,1 0 0,-1 0 0,0 0-1,0 0 1,0 0 0,0 0 0,0 0-1,0 0 1,-1 0 0,1 0 0,0-1 0,0 1-1,-1 0 1,1-1 0,-1 1 0,1 0-1,-1-1 1,0 1 0,1 0 0,-1-1 0,0-1-1,0-1-24,-1-1 0,0 1 0,1 0-1,-1-1 1,-1 1 0,1 0 0,-1 0-1,1 0 1,-1 0 0,0 0 0,-1 1 0,1-1-1,-4-4 1,1 1-98,-1 1 0,0 0 0,0 0 0,0 0 0,-15-9 0,19 13-49,-1 1 1,0-1-1,-1 1 1,1-1-1,0 1 1,0 0-1,-6-1 1,7 2-17,1 0 0,0 0 0,-1 0 0,1 0 0,0 0 1,-1 0-1,1 0 0,-1 1 0,1-1 0,0 0 0,-1 1 0,1-1 0,0 1 1,0 0-1,-1-1 0,1 1 0,0 0 0,0 0 0,0 0 0,0 0 1,-2 2-1,0 2 16,-1 0-1,1 0 1,1 0 0,-1 1 0,1-1 0,-4 11 0,-6 39 126,10-37-51,-1 0-1,1 30 1,2-43-66,1 0 1,-1 0-1,1 1 0,0-1 1,0 0-1,0 0 0,0 0 1,1-1-1,0 1 0,0 0 1,1-1-1,-1 1 1,1-1-1,3 5 0,-5-8-29,-1-1 1,1 1-1,-1-1 0,1 1 1,-1 0-1,1-1 0,-1 1 0,1-1 1,0 1-1,-1-1 0,1 1 0,0-1 1,-1 0-1,1 1 0,0-1 0,0 0 1,-1 0-1,1 1 0,0-1 1,0 0-1,0 0 0,-1 0 0,1 0 1,0 0-1,0 0 0,0 0 0,-1 0 1,1 0-1,0-1 0,0 1 0,-1 0 1,1 0-1,0-1 0,0 1 0,-1-1 1,1 1-1,0 0 0,-1-1 1,1 1-1,0-1 0,0 0 0,2-3-1,0 0 1,-1 1-1,1-1 0,-1 0 0,3-8 0,-3 8 1,5-10 0,0 0 1,0 1-1,16-21 1,-21 31-3,0 0 0,1 0 0,-1 0 1,1 1-1,0-1 0,0 1 0,0 0 1,0-1-1,0 1 0,1 1 0,-1-1 1,0 0-1,1 1 0,-1 0 0,1 0 1,0 0-1,-1 0 0,1 0 0,0 1 1,7 0-1,-9 0 7,1 0-1,0 1 1,0-1 0,-1 1 0,1 0-1,0 0 1,-1 0 0,1 1-1,-1-1 1,1 0 0,-1 1 0,0 0-1,1-1 1,-1 1 0,0 0-1,3 4 1,1 2 84,0 1 0,-1-1 0,7 15 0,-9-15-12,1 0 1,1-1 0,0 1-1,8 9 1,-12-15-147,1 0-1,-1-1 1,1 1 0,-1-1-1,1 1 1,0-1 0,0 0-1,0 1 1,0-1 0,0 0-1,0 0 1,0-1 0,0 1-1,0 0 1,1-1 0,-1 1-1,0-1 1,0 0 0,1 0-1,-1 0 1,0 0 0,0 0-1,1 0 1,2-1-1,18-9-326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1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144 335 6977,'-2'-4'914,"-1"0"0,1 1-1,-1-1 1,0 1-1,-5-5 1,7 7-675,0 0-1,-1 1 1,1-1 0,0 0 0,0 1 0,-1-1 0,1 0 0,0 1 0,-1 0 0,1-1-1,0 1 1,-1 0 0,1 0 0,-1 0 0,1 0 0,0 0 0,-1 0 0,1 0 0,-1 0-1,1 0 1,0 1 0,-3 0 0,1 1-20,-1 0-1,0 0 0,0 1 1,1-1-1,-1 1 1,1 0-1,0 0 0,-1 0 1,1 0-1,1 1 1,-1-1-1,-4 8 0,1 1-2,0-1 0,0 1 0,-4 14-1,7-14-118,-1-1 0,2 1 0,0 0 1,0-1-1,1 1 0,0 0 0,2 16 0,0-23-76,-1 0 0,1 0 1,1-1-1,-1 1 1,1 0-1,-1 0 0,1-1 1,5 8-1,-5-9-17,0 0-1,0-1 0,0 1 1,0-1-1,1 0 1,-1 1-1,1-1 1,0 0-1,-1 0 0,1-1 1,0 1-1,0-1 1,0 1-1,4 0 1,-6-1-5,1-1 1,-1 1 0,1-1 0,-1 1-1,1-1 1,0 0 0,-1 0 0,1 1-1,-1-1 1,1 0 0,0 0-1,-1-1 1,1 1 0,-1 0 0,1-1-1,-1 1 1,1 0 0,-1-1 0,1 0-1,-1 1 1,1-1 0,-1 0 0,0 0-1,1 0 1,-1 0 0,0 0 0,0 0-1,1 0 1,-1 0 0,0 0 0,0-1-1,0 1 1,-1 0 0,1-1 0,0 1-1,1-3 1,6-13-35,-1 0 1,-1-1-1,0 1 0,-1-1 1,4-30-1,2-93-553,-11-143-16,-3 265 722,4 34 232,15 84 1017,37 123 0,-14-98-671,-33-107-650,2-1 0,-1 0 0,2 0 0,0-1 0,14 17 0,-20-28-141,0 0 1,1-1-1,-1 1 0,1-1 0,-1 0 0,1 0 1,0 0-1,0-1 0,1 1 0,-1-1 0,9 3 1,-10-4 23,1-1 0,-1 0 0,0 0 0,1 1 0,4-2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15 222 5521,'-13'12'2878,"13"-12"-2801,0 0-1,-1 0 0,1 0 1,0 1-1,0-1 0,0 0 1,0 0-1,0 0 0,0 1 1,0-1-1,0 0 1,-1 0-1,1 0 0,0 1 1,0-1-1,0 0 0,0 0 1,0 0-1,0 1 1,0-1-1,0 0 0,0 0 1,0 1-1,0-1 0,1 0 1,-1 0-1,0 0 1,0 1-1,0-1 0,0 0 1,0 0-1,0 0 0,0 0 1,1 1-1,-1-1 1,0 0-1,0 0 0,0 0 1,0 0-1,1 1 0,8 3 1189,-6-3-880,3 1-42,0-1-1,0 1 1,0-1-1,0 0 1,0 0-1,0-1 1,0 0-1,0 0 1,0 0-1,12-3 1,-10 1-224,0 0 0,0-1 0,0 0 0,0-1 0,-1 1 0,0-1 0,11-8 0,-8 4-121,-1 0 0,1 0-1,-1-1 1,-1-1 0,0 0 0,0 0 0,0 0 0,-2-1 0,1 0 0,7-19 0,-12 25 19,0-1-1,-1 1 1,1-1 0,-1 0-1,0 1 1,-1-1 0,0 0-1,1 0 1,-2-6-1,1 10-3,-1 1 0,1-1-1,0 1 1,-1-1 0,1 0 0,-1 1-1,0 0 1,1-1 0,-1 1-1,0-1 1,0 1 0,0 0-1,0 0 1,0-1 0,-2 0 0,2 1 0,-1 0 1,1 0-1,-1 1 1,1-1-1,-1 0 1,0 1-1,1 0 1,-1-1-1,1 1 1,-1 0 0,0 0-1,1 0 1,-1 0-1,0 0 1,1 0-1,-1 0 1,0 0-1,-1 1 1,0 0 24,0 0 1,0 0-1,0 0 0,0 0 1,1 0-1,-1 1 1,0-1-1,1 1 0,-1 0 1,1 0-1,0 0 1,-1 0-1,1 0 0,0 0 1,0 1-1,0-1 1,1 1-1,-1-1 0,1 1 1,-1 0-1,1-1 0,0 1 1,-2 4-1,0 5 130,1 1 1,0-1-1,1 1 0,-1 17 1,2-18-82,-1 3 22,1-1 1,1 0 0,0 0-1,0 0 1,2 0 0,0 0 0,6 19-1,-8-31-145,0 0-1,0 0 0,-1 0 1,1 0-1,0 0 0,1-1 0,-1 1 1,0 0-1,0-1 0,1 1 1,-1-1-1,1 0 0,-1 1 1,1-1-1,0 0 0,-1 0 1,1 0-1,0 0 0,0 0 1,0 0-1,0-1 0,0 1 1,0-1-1,0 1 0,0-1 1,0 0-1,0 0 0,0 0 1,0 0-1,0 0 0,0 0 1,0 0-1,0-1 0,0 1 1,3-2-1,0 0-88,-1-1 1,1 0-1,4-5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4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8250,'-8'13'4185,"5"-10"-473,3-1-2391,5-1-25,-5-1-296,0 0-280,21 7-408,9 1-47,46 5-105,-42-13-48,-5-5-56,6 5-8,-7-2-577,-9 2-543,-5 2-1736,-17-2 1687</inkml:trace>
  <inkml:trace contextRef="#ctx0" brushRef="#br0" timeOffset="1.1">60 194 5705,'1'11'3505,"6"5"192,9-4-1801,2-3-39,7-4-361,7-2-352,4-3-464,-1-3-192,1 0-280,-6 1-80,-6-4-304,-3 6-592,-6 0 520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2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11546,'20'69'6847,"3"32"-2701,-17-69-3312,-2-26-754,-1-9-113,1-10-218,1-44-1430,2-12-586,-6 65 2157,0-1-1,0 1 0,0-1 0,1 1 0,0 0 0,0 0 0,0-1 0,1 1 0,4-6 1,-6 8 114,1 0 1,0 0-1,0 0 0,0 1 1,0-1-1,0 0 1,0 1-1,1-1 1,-1 1-1,0 0 1,1 0-1,-1 0 1,1 0-1,-1 0 1,1 0-1,-1 1 1,5-1-1,-6 1 34,0 0 1,0 0-1,0 0 0,0 0 0,0 1 1,0-1-1,0 0 0,0 0 0,0 1 1,0-1-1,-1 1 0,1-1 0,0 1 1,0-1-1,0 1 0,0-1 0,-1 1 0,1 0 1,0 0-1,-1-1 0,1 1 0,0 0 1,-1 0-1,1 0 0,-1-1 0,1 1 1,-1 0-1,1 2 0,1 2 202,-1 0-1,0 0 1,0 0-1,0 7 1,-1-10-186,14 90 2314,-11-76-2025,2-1 0,0 1 0,12 25 1,-6-12-2225,-11-31 1144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0 13891,'8'32'5473,"0"28"-3704,-2 19-209,1 14-488,2 2-336,6-10-464,4-9-88,0-23-88,4-11-56,-5-18-64,-2-13-296,-7-19-920,-4-3 2760,-13-28-1496</inkml:trace>
  <inkml:trace contextRef="#ctx0" brushRef="#br0" timeOffset="1">1 243 18364,'1'-3'624,"6"3"40,-1-2 841,-6 1-305,10 1-272,19-2-320,48-6-480,-38 2 32,-2-2-632,1 6 384</inkml:trace>
  <inkml:trace contextRef="#ctx0" brushRef="#br0" timeOffset="2">660 291 14819,'2'7'5089,"0"-4"-4145,-6-1-151,4-2 55,0 0-56,0 0-976,0 0-152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10794,'-9'52'5113,"9"-43"-1296,4-5-2729,1 0-95,-1-4-297,-4-1-496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0 11402,'-4'1'573,"-18"5"2162,0-2 0,-39 5 0,57-7-1078,9 1-836,12 3-269,19 0-287,1 0 0,-1-3-1,64-1 1,138-15 163,-133 0-408,-98 12 7,10-1-944,-17 5-147,-5 2-410,-4 7 237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4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10602,'2'18'4505,"3"7"-2104,1 11-297,7 22-223,-3 11-289,1 10-680,5 1-240,0-9-296,7-10-112,-2-19-128,0-10-72,-8-19-128,-7-12-320,-6-5-880,-8-9-168,-15-10 712</inkml:trace>
  <inkml:trace contextRef="#ctx0" brushRef="#br0" timeOffset="1">0 393 13091,'32'2'5249,"22"1"-3433,5 2-39,2 0-617,-4-2-336,-11-1-520,-2-2-120,-1 0-32,-1 0-368,-8 3-1112,-5 5 952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4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6 152 13971,'-5'3'5257,"5"-4"-3769,1-3-79,-1 3-241,0-1-280,5 1-576,19-3-136,44-5-408,-34 2-280,12-7 304</inkml:trace>
  <inkml:trace contextRef="#ctx0" brushRef="#br0" timeOffset="1">562 1 13827,'21'35'5881,"-11"-4"-3120,-1 3-1265,-1-1-88,-3 3-575,0-9-289,6-6-424,-4-2-80,-12-14-952,0 0-393,-16-12 737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5.0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11170,'11'-4'5386,"-5"4"-994,2 4-3695,0-1-65,4-2-528,2 1 2528,-11 0-2048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5 8226,'-29'-1'4193,"16"1"-825,0 0-1055,13 0-785,2 0-296,15 3-559,6-1-225,6-2-152,4 0-72,9-2-128,-1-1-40,5 1-192,4 1-456,-15 1-1409,-4 1-679,-13 10 1479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36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7122,'-11'8'3936,"11"-3"-79,5-5-2016,5 4-81,9 1-232,7-3-343,9 1-657,2-3-200,-1-3-56,-1-2-288,-5-11 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0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58 5545,'-13'-41'3026,"10"28"-701,3 13-2206,0 0 0,0 0 0,0 0 0,0 0 0,0-1 0,0 1 0,0 0 0,0 0 0,0 0 0,0 0 0,0 0 0,0-1 0,0 1 0,0 0 0,0 0 0,0 0 1,0 0-1,-1 0 0,1 0 0,0-1 0,0 1 0,0 0 0,0 0 0,0 0 0,0 0 0,0 0 0,0 0 0,-1 0 0,1 0 0,0-1 0,0 1 0,0 0 0,0 0 0,0 0 0,0 0 0,-1 0 1,1 0-1,0 0 0,0 0 0,0 0 0,0 0 0,-1 0 0,1 0 0,0 0 0,0 0 0,0 0 0,0 0 0,0 0 0,-1 0 0,1 0 0,0 1 0,-2 1 1343,1 5-1119,-1 0 1,2-1-1,-1 1 1,1 8-1,-1 14 74,-2 21 12,-4 81 585,7-109-859,0 47 274,1-60-389,0-1 0,1 1 0,-1-1 0,2 0 0,-1 0 0,5 9 0,-3-7-15,-2-6-18,0 0 0,0 0-1,0 0 1,0 0 0,1 0-1,-1-1 1,5 5 0,-6-7-40,0 0 1,0-1 0,-1 1 0,1-1 0,0 1-1,0-1 1,0 1 0,0-1 0,0 0 0,0 0-1,0 1 1,0-1 0,1 0 0,-1 0 0,0 0-1,0 0 1,0 0 0,0 0 0,0 0 0,0 0-1,0-1 1,0 1 0,0 0 0,0-1 0,0 1-1,0 0 1,0-1 0,0 0 0,0 1 0,1-2-1,4-2-409,-1 0 0,0 0 0,9-10-1,17-22-501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6209,'8'0'5541,"-13"10"-710,-33 52-958,-10 39-2678,43-91-1063,1 0 0,0 0 1,1 0-1,-3 18 0,5-24-105,1 0 0,0 0 0,0-1 0,0 1 0,1 0 0,-1 0 0,1 0 0,0-1 0,0 1 0,0 0 0,0-1 0,0 1 0,1-1 0,0 0 0,0 1 0,3 4 0,-2-5-12,1 0 0,-1-1 0,1 1 0,-1-1 0,1 1 0,0-1 0,0 0 0,0-1 0,0 1 0,0-1 0,0 1 0,5 0 0,3 1 1,13 4 8,-1-1 1,1-2 0,0 0 0,31 0 0,98-8-33,-151 4-133,-1 0 0,1-1 0,0 1 1,-1 0-1,1-1 0,-1 0 1,1 1-1,-1-1 0,1 0 1,3-2-1,-5 2-70,0 0 0,-1 0-1,1 0 1,0 0 0,0 1 0,-1-1 0,1 0-1,-1 0 1,1 0 0,-1 0 0,1 0 0,-1 0 0,0 0-1,1-1 1,-1 1 0,0 0 0,0 0 0,0 0-1,0 0 1,0 0 0,0 0 0,0 0 0,-1-3 0,-3-17-1458</inkml:trace>
  <inkml:trace contextRef="#ctx0" brushRef="#br0" timeOffset="1">321 89 7978,'1'4'1549,"1"0"0,-1 0 1,0 0-1,1 7 1,-2 2 95,0 18 0,0-6-524,11 124 1018,-7-122-1963,1 0 0,1-1 0,15 38 1,-11-40-128,27 76-125,-36-99 19,-1 1-131,0-1 0,1 0 1,-1 0-1,1 1 0,-1-1 0,1 0 1,0 0-1,-1 1 0,1-1 1,0 0-1,2 2 0,-1-1-1852,-6 0 761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0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10194,'-8'2'4433,"6"3"-2160,7 0-609,-5-5-392,2 0-280,30 11-407,44 15-257,-38-18-232,1-7-32,9-6-312,-3-3-561,-1-9 537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1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10418,'2'82'7659,"-9"41"-4139,1-24-2172,6-92-1289,0 179 731,1-183-1024,-2-9-906,0-13-646,4-62 970,-3 77 804,0 0 1,1 0 0,0 0 0,-1 0 0,2 0-1,-1 0 1,2-5 0,-2 9 20,-1-1 0,0 1-1,1-1 1,-1 1 0,0-1 0,1 1 0,-1-1-1,1 1 1,-1 0 0,1-1 0,-1 1 0,1-1-1,-1 1 1,1 0 0,-1 0 0,1-1 0,-1 1-1,1 0 1,0 0 0,-1 0 0,1-1 0,0 1-1,-1 0 1,1 0 0,-1 0 0,1 0 0,0 0 0,-1 0-1,1 1 1,0-1 0,-1 0 0,1 0 0,-1 0-1,1 0 1,0 1 0,-1-1 0,1 0 0,-1 1-1,1-1 1,-1 0 0,1 1 0,-1-1 0,1 1-1,0 0 1,6 6 253,0 0 0,0 0-1,-1 0 1,7 12-1,8 7 322,-13-16-458,1-1 0,1 0 0,-1 0 0,1-1 1,1-1-1,0 1 0,0-2 0,0 0 0,1 0 0,0-1 0,15 5 0,-19-8-116,0 0-1,1 0 1,-1-1 0,0 0 0,1-1 0,-1 0 0,1 0-1,-1 0 1,0-1 0,1-1 0,-1 1 0,0-2 0,0 1 0,0-1-1,0 0 1,0 0 0,-1-1 0,11-6 0,-11 4-9,0 1 0,0-1 0,-1 0 1,0 0-1,0-1 0,0 0 0,-1 0 0,1 0 1,-2 0-1,1-1 0,-1 0 0,5-15 0,-8 19 2,0 1-1,0-1 1,0 1 0,-1-1-1,1 1 1,-1-1-1,0 1 1,0-1-1,0 0 1,-1 1-1,1-1 1,-2-3 0,-1-1 10,0 1 1,0-1 0,-1 1 0,-6-11-1,7 15-2,1-1 0,-1 1 0,0 1 0,0-1 0,0 0 0,0 1-1,0 0 1,0-1 0,-1 1 0,1 1 0,-1-1 0,0 0 0,1 1 0,-8-2-1,8 2 21,0 0-1,-1 1 0,1-1 1,0 1-1,0-1 0,0 1 1,0 0-1,-1 1 0,1-1 1,-6 2-1,7-1 9,-1-1-1,1 1 1,0 1-1,0-1 1,0 0-1,0 0 1,0 1 0,0-1-1,0 1 1,1-1-1,-4 5 1,1 0 76,0 1 0,0 0 0,1 0 0,0 0 0,0 0 0,1 0 0,-2 10 0,2-9-40,1 0 1,-1 0-1,2-1 0,-1 1 0,1 0 1,0 0-1,1 0 0,2 11 0,0-7-7,0 0-1,1 0 1,1 0-1,9 18 0,-13-28-61,1 2 1,0 0-1,0-1 1,0 0-1,4 5 1,-4-7-16,-1 1 0,0-1 1,0-1-1,0 1 1,1 0-1,-1 0 0,1 0 1,-1-1-1,0 1 1,1 0-1,-1-1 0,1 0 1,-1 1-1,1-1 1,2 0-1,3 1-169,0-2 0,11 0 0,2-2-582,-1 2 277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1.8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2 346 11458,'0'1'208,"0"-1"-1,0 0 0,0 1 0,0-1 0,-1 0 0,1 1 0,0-1 0,0 0 0,0 1 0,0-1 0,0 1 0,0-1 0,0 0 0,0 1 0,0-1 0,0 1 1,0-1-1,0 0 0,0 1 0,0-1 0,1 1 0,-1-1 0,0 0 0,0 1 0,0-1 0,1 1 0,-1-1-87,1 0-1,-1 1 1,1-1 0,-1 0-1,1 0 1,-1 1-1,1-1 1,0 0 0,-1 0-1,1 0 1,-1 0-1,1 0 1,-1 0 0,1 0-1,1 0 1,1-1 134,1 1 0,0-1-1,-1 0 1,6-2 0,-2 0-72,0-1 0,0 0 0,-1 0-1,1-1 1,-1 1 0,0-1 0,0 0-1,-1-1 1,0 0 0,7-9 0,2-6-66,21-41-1,-30 53-56,3-7-18,12-33 0,-18 41-30,0-1 1,0 1 0,0 0 0,-1-1 0,-1 0-1,0-9 1,0 14-5,0 1 1,-1 0-1,1-1 0,-1 1 1,0 0-1,0-1 0,0 1 1,-1 0-1,1 0 0,-1 0 0,0 0 1,0 0-1,-2-2 0,3 3 0,-1 0 0,1 1 0,-1 0 0,0-1 0,1 1 0,-1 0-1,0-1 1,0 1 0,0 0 0,0 1 0,0-1 0,0 0 0,0 0 0,0 1-1,-1-1 1,1 1 0,0 0 0,0 0 0,0 0 0,-1 0 0,-3 0 0,4 1-1,-1 0 0,1 0 0,-1 0 1,1 0-1,-1 0 0,1 0 1,-1 1-1,1-1 0,0 1 0,0-1 1,0 1-1,0 0 0,0 0 1,0 0-1,0 0 0,1 0 0,-1 1 1,1-1-1,0 0 0,-2 5 0,-2 5 34,0 0-1,1 0 1,-2 16-1,1-9 98,1 1-1,2 0 1,-2 34 0,4-49-102,0 1 1,1 0-1,-1 0 1,1-1-1,1 1 1,-1 0-1,1-1 1,0 1-1,0-1 1,0 1-1,1-1 1,0 0-1,0 0 1,0 0-1,0-1 1,1 1-1,6 6 1,-5-8-34,-1-1 1,0 1 0,1 0-1,0-1 1,0 0 0,0 0-1,0-1 1,0 1 0,0-1 0,0 0-1,0 0 1,1-1 0,4 0-1,-2 1-167,-1-2 1,0 1-1,0-1 0,0 0 0,1-1 0,-1 1 0,-1-1 0,1-1 0,10-4 1,16-14-411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80 11338,'21'60'8795,"-11"-30"-6316,24 51 0,-31-74-2347,1-1 1,0 1-1,0-1 1,1 0-1,0 0 1,0 0-1,7 5 1,-10-9-115,1 0 0,-1-1 1,0 1-1,1-1 1,-1 0-1,1 0 0,-1 1 1,1-2-1,-1 1 1,1 0-1,0 0 0,-1-1 1,1 0-1,0 1 1,0-1-1,0 0 0,-1 0 1,1-1-1,0 1 1,0 0-1,-1-1 0,6-2 1,-3 1-15,0 0 0,0-1 0,-1 0 0,1 0 0,-1 0 0,1 0 0,-1-1 0,0 1 0,-1-1 0,1 0 1,0-1-1,4-6 0,2-6-65,-1-1 0,8-22 0,-7 18-153,-1 3-672,-1-1 0,-1 0 0,0 0 0,5-34 1,-12 46 478,0 0 0,-1-12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2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11018,'45'83'3965,"-44"-81"-3733,0 0 0,0-1 0,0 1 0,1 0-1,-1 0 1,1-1 0,-1 1 0,1-1 0,0 1 0,0-1 0,-1 0-1,4 2 1,-4-3-130,0 1 1,0-1-1,0 0 0,0 0 0,0 1 1,0-1-1,0 0 0,0 0 0,0 0 0,0 0 1,0 0-1,1-1 0,-1 1 0,0 0 1,0 0-1,0-1 0,1 0 0,1-1 33,0 0 1,0 0-1,0 0 0,0-1 0,0 1 1,-1-1-1,1 1 0,3-7 0,-6 8-131,3-3 41,0-1 0,0 0 0,-1 0 0,0 0 0,0 0 0,0 0 0,0 0 0,1-10 0,-3 13-31,1-1 1,-1 1-1,0-1 0,0 0 1,0 1-1,0-1 0,0 1 1,-1-1-1,1 1 1,-1-1-1,1 1 0,-1 0 1,0-1-1,0 1 0,0-1 1,0 1-1,0 0 1,-1 0-1,1 0 0,-3-3 1,4 5-11,0 0 0,-1-1 0,1 1 0,0 0 1,-1 0-1,1-1 0,-1 1 0,1 0 0,0 0 0,-1-1 1,1 1-1,-1 0 0,1 0 0,-1 0 0,1 0 0,-1 0 1,1-1-1,0 1 0,-1 0 0,1 0 0,-1 0 1,1 0-1,-1 1 0,1-1 0,-1 0 0,1 0 0,-1 0 1,1 0-1,-1 0 0,1 0 0,0 1 0,-1-1 0,1 0 1,-1 0-1,1 1 0,0-1 0,-1 0 0,1 1 1,-2 1 23,0 1 1,0-1 0,1 1 0,-1-1-1,0 4 1,-2 1 66,1-2 16,0 0-1,0 1 0,1 0 1,-1 0-1,1 0 0,1 0 0,-1 0 1,1 0-1,-1 10 0,2-10-6,0 1-1,1-1 1,0 1-1,0-1 1,0 1-1,1-1 1,0 0-1,3 9 0,-3-13-94,-1 0-1,0 1 0,1-1 1,-1 0-1,1 0 0,-1 0 1,1 0-1,0 0 0,0 0 1,0-1-1,0 1 0,0-1 1,0 1-1,1-1 0,-1 0 1,0 0-1,1 0 0,-1 0 1,1 0-1,-1 0 0,1-1 1,-1 1-1,6-1 0,-5 0-37,-1 0 0,0 0-1,1-1 1,-1 1 0,0-1-1,1 1 1,-1-1 0,0 0-1,0 0 1,1 0 0,-1 0-1,2-2 1,24-20-924,-19 15 449,8-9-1597,26-32-1,-29 31 367,31-30 0,-41 46 1780,0-1 1,-1 1-1,1-1 0,0 1 1,8-3-1,-12 5 15,1 0 1,-1 0-1,1 0 1,-1 0-1,1 0 0,-1 0 1,0 0-1,1 0 1,-1 0-1,1 0 1,-1 0-1,1 0 0,-1 0 1,0 0-1,1 1 1,-1-1-1,1 0 0,-1 0 1,0 0-1,1 1 1,-1-1-1,0 0 1,1 0-1,-1 1 0,0-1 1,1 0-1,-1 1 1,0-1-1,0 0 1,1 1-1,-1-1 0,0 1 1,0-1-1,0 0 1,0 1-1,1-1 0,-1 1 1,0-1-1,0 1 1,3 17 1571,-4 27 1449,1-25-1427,1 23 0,0-38-1249,2-6-639,1-11-1104,-4 11 1258,1-3-79,0 0-1,1 0 0,-1 0 1,0 1-1,1-1 0,3-5 1,36-47-1071,-36 50 1078,1-1-149,-1 0-1,1 1 1,7-7-1,-12 12 295,-1 1 0,0 0-1,1-1 1,-1 1-1,1 0 1,-1-1-1,1 1 1,-1 0-1,1-1 1,-1 1 0,1 0-1,0 0 1,-1 0-1,1 0 1,-1-1-1,1 1 1,-1 0 0,1 0-1,0 0 1,0 1 13,-1-1 1,1 0 0,-1 0 0,0 0-1,1 1 1,-1-1 0,1 0 0,-1 0-1,0 1 1,1-1 0,-1 0 0,0 1-1,0-1 1,1 1 0,-1-1 0,0 0-1,0 1 1,0-1 0,1 1 0,0 3 126,0 0 0,-1 0 0,1 0 0,0 6 0,-1-4 57,1 7 282,-1-7-249,0 0-1,1 0 1,-1 1 0,1-1 0,1-1 0,-1 1 0,1 0 0,3 6 0,-5-12-253,0 1 0,0-1 0,1 1-1,-1-1 1,0 1 0,1-1 0,-1 0 0,0 1 0,1-1 0,-1 1 0,1-1 0,-1 0 0,1 1 0,-1-1 0,0 0 0,1 0-1,-1 1 1,1-1 0,0 0 0,-1 0 0,1 0 0,-1 1 0,1-1 0,-1 0 0,1 0 0,-1 0 0,1 0 0,-1 0 0,1 0-1,0 0 1,-1 0 0,1-1 0,-1 1 0,1 0 0,-1 0 0,1 0 0,-1-1 0,1 1 0,-1 0 0,1 0 0,0-1-1,1-1-138,0 0 0,0-1 0,0 1 0,0 0 0,0-1 0,2-3 0,10-18-424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2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0 12763,'13'44'5289,"-13"20"-3129,5 5-295,1 5-561,4-3-464,3-19-592,11-4-152,-3-21-72,-2-11-152,7-16-832,-20-13-600,9-14 888</inkml:trace>
  <inkml:trace contextRef="#ctx0" brushRef="#br0" timeOffset="1">25 153 11995,'-15'-11'5257,"5"3"-2577,10 1-367,2 7-737,9 0-416,7 5-688,8 2-208,16-6-111,7-1-434,22-8-39,11-3 176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3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11282,'5'2'4537,"-3"6"-2512,6 9-97,-7 14-7,-1 14-289,7 19-696,-4 2-256,12-3-344,-1-7-128,7-19-168,0-9-144,3-24-712,0-8-544,-1-22 792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13 9338,'-39'-12'5105,"31"12"-568,8 4-2416,8 6-689,11 4-432,1 4-440,10-2-200,14-4-272,6-6-24,11-8-472,-5-6-576,-3-9-1945,-3-6 1841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9490,'2'5'2135,"-1"0"1,0 1-1,1 6 0,-2 32 992,-1-22-1878,-2 93 1377,0 121-1044,3-223-1554,1 0-1,3 20 1,-4-33-41,0 1 0,0 0 0,0-1 0,0 1 0,0-1 0,1 1 0,-1 0 0,0-1 0,0 1 0,1-1 0,-1 1 0,0-1 0,1 1 0,-1-1 0,1 1 0,-1-1 0,0 1 0,2 0 0,-2-1-5,0 0 0,0 0-1,1 0 1,-1-1-1,0 1 1,0 0-1,1 0 1,-1 0-1,0 0 1,0 0-1,1 0 1,-1-1 0,0 1-1,0 0 1,1 0-1,-1 0 1,0 0-1,0-1 1,0 1-1,0 0 1,1 0 0,-1-1-1,0 1 1,0 0-1,0 0 1,0-1-1,8-21-954,-7 17 773,11-39-1112,-10 40 1242,-1 0 0,1 0 0,0 0 0,0 0 0,0 1 0,1-1 0,-1 1 0,5-5 0,-6 7 68,0 0 0,0 1 0,-1-1 0,1 0 0,0 1 0,0-1 0,0 1 0,0-1 0,0 1-1,0-1 1,0 1 0,0 0 0,0 0 0,0-1 0,0 1 0,1 0 0,-1 0 0,0 0 0,0 0 0,0 0 0,0 0 0,0 0-1,0 1 1,0-1 0,2 1 0,1 1 24,-1 0-1,1 0 1,0 0-1,-1 0 0,5 5 1,2 0 65,4 4 57,1 1 109,1-1-1,0-1 1,20 10-1,-29-17-214,-1-1-1,0 0 1,1 0-1,-1 0 1,1-1-1,-1 0 1,1 0 0,0-1-1,0 0 1,-1 0-1,1 0 1,0-1-1,7-2 1,3-1-28,-1-1 1,0-1 0,31-15-1,-37 15-9,1-1-1,-1 1 1,0-1 0,-1-1-1,1 0 1,10-13 0,-16 17 0,-1-1 1,0 1 0,0-1-1,0 0 1,-1 0 0,1 0-1,-1 0 1,-1 0 0,1-1-1,1-5 1,-3 8 3,0 0-1,1 0 1,-1 1 0,0-1-1,0 0 1,-1 0 0,1 0-1,0 1 1,-1-1 0,0 0-1,0 1 1,0-1 0,0 0-1,0 1 1,0-1 0,-1 1 0,1 0-1,-1-1 1,1 1 0,-1 0-1,-3-3 1,1 2 9,0 0 0,0 0 0,1 0 0,-2 1 0,1 0 0,0 0 0,0 0 0,-1 0 0,1 1 0,-1-1 0,1 1 0,-1 0 0,0 1 1,1-1-1,-1 1 0,0 0 0,0 0 0,1 0 0,-1 1 0,0 0 0,1 0 0,-1 0 0,1 0 0,-6 3 0,3-1 45,1 0 0,0 0 0,0 1 0,0-1 0,0 1 0,1 1 1,0-1-1,0 1 0,0 0 0,0 0 0,1 1 0,0-1 0,0 1 0,0 0 0,-5 11 0,5-5 126,-1-1 0,-4 23 1,8-29-125,1-1 0,-1 1 0,1 0 1,0 0-1,0 0 0,0 0 1,1 0-1,-1 0 0,4 8 0,-3-11-49,-1-1 0,1 1 0,0-1 0,0 1 0,0-1 0,0 0 0,0 0 0,1 1 0,-1-1 0,0 0 0,0 0 0,1 0 0,-1 0 0,1 0 0,-1-1 0,1 1 0,-1 0 0,1-1 0,0 1 0,-1-1 0,1 1 0,-1-1 0,4 0 0,2 1-6,0-1 0,0 0 1,0 0-1,10-1 0,-7-1 2,-1-1-1,1 0 0,15-6 0,-18 5 4,1 1 0,0 0-1,0 1 1,0 0 0,0 0 0,14-1-1,-19 4 0,0-1-1,0 1 1,0 0 0,0-1-1,0 1 1,0 1 0,0-1-1,0 0 1,0 1-1,0-1 1,-1 1 0,1 0-1,-1 0 1,1 0-1,2 3 1,-2-2-104,0 0-1,0-1 1,0 1-1,1-1 1,-1 0-1,1 0 1,-1 0 0,6 1-1,-8-2-118,1-1-1,0 0 1,-1 0 0,1 0-1,-1 0 1,1 0-1,-1-1 1,1 1 0,0 0-1,-1-1 1,1 1 0,-1-1-1,0 1 1,1-1-1,-1 0 1,1 1 0,-1-1-1,0 0 1,1 0 0,-1 0-1,0 0 1,1-2-1,16-20-1649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4.5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0 14139,'4'52'6225,"-2"20"-3232,3 18-1457,-8 11-159,6-1-721,10-13-232,4-26-336,14-17-80,-7-27-288,2-15-328,0-25-953,-6-9-631,1-13 1296</inkml:trace>
  <inkml:trace contextRef="#ctx0" brushRef="#br0" timeOffset="1">62 249 8634,'-24'-12'5057,"1"10"96,11 2-2192,10 3-857,5 0-488,17 4-815,13 4-353,22-3-328,3-6-48,11-9-304,5-6-432,15 4 432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4:37:18.4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12314 7977 357 0,'0'-1'160'0,"0"1"-67"16,0 0-22-16,0 0 9 16,0 0 18-16,0 0 44 15,0 0 14-15,0 0 8 16,0 0-2-16,0 0-18 15,0 0-12-15,0-1-17 16,0 0-6-16,0 0-9 16,0 0-5-16,6-1-15 15,-1 1-9-15,1 1-12 16,-4 0-5-16,-1 0-6 0,-1 0-4 16,0 0-11-1,5 8-7-15,-2 1-7 0,-1-1-1 16,-1-3 2-16,-2-5 0 15,0 0-2-15,0 0-3 16,-1 0-8-16,-6 1-2 16,2-1-4-16,4-1-1 15,1 0-2-15,0 0 0 16,0 0 4-16,0 0 0 16,1 0 6-16,0 0 1 15,0 0 4-15,8 0 6 0,5 2 5 16,-7 1 3-16,28 19 4 15,-30-10-2-15,-7-1-5 16,-2 1-2-16,-9-1-8 16,4-1-1-16,-7-7-5 15,2-2-2-15,3-3-4 16,-2-5-2-16,5-4-2 16,4-2-2-16,3 0 0 15,2 2 0-15,7 2 1 16,1-1 0-16,6 7 1 15,1 0 0-15,6 4 6 16,6 8 3-16,-8-1 4 16,-7-1 3-16,-3 3 3 15,-9-5 0-15,1 3 3 16,7 3-1-16,-11-6-2 16,-5 3 0-16,-8-4-3 0,2-2-3 15,-2-4-6-15,1-5-2 16,2-8-5-16,-2-6-2 15,12 3-2-15,9 5 1 16,4 1 1-16,0 0 1 16,4 6 3-16,-1 2 0 0,2 2 0 15,5 11 2-15,-10-7 5 16,-4 0 2-16,-4 5 1 16,-9-6 0-16,7 7-5 15,-3 1-10-15,-9-5-100 16,-1-3-72-16,-3 0 105 15</inkml:trace>
  <inkml:trace contextRef="#ctx0" brushRef="#br0" timeOffset="1045.9">12149 7251 1188 0,'-57'27'483'0,"55"-27"-290"15,1-1 1-15,5-2-36 0,-4 2-30 16,0 0-50-16,22-3-5 16,35-5-10-16,-22 8-8 15,5-1-18-15,-2-1-9 16,-1 0-12-16,-1-1-5 15,-6-1-4-15,-5 3 0 16,-10-1-5-16,-15 0-30 16,-6 2-174-16,0 1-139 15,-19 1 200-15</inkml:trace>
  <inkml:trace contextRef="#ctx0" brushRef="#br0" timeOffset="1300.08">12154 7305 1134 0,'-6'7'459'0,"6"7"-265"15,3 8-4-15,3 6-9 16,1 3-25-16,2-2-49 16,-2-3-9-16,2 2-25 15,-2 4-15-15,2-7-30 16,-1-2-9-16,-3-3-11 15,2-2-3-15,-4 1-10 16,1 0-34-16,-1-6-78 16,-3-2-74-16,-3-7-345 0,2-4 354 15</inkml:trace>
  <inkml:trace contextRef="#ctx0" brushRef="#br0" timeOffset="1479.27">12179 7498 1100 0,'1'-6'519'0,"5"4"-236"16,4-6-73-16,0-1-17 0,11 6-67 15,2 3-31-15,3 0-39 16,4 3-12-16,-7-3-24 16,-4-4 8-16,-3 8-126 15,-8 0-141-15,-4 9 158 16</inkml:trace>
  <inkml:trace contextRef="#ctx0" brushRef="#br0" timeOffset="1688.62">12262 7617 1268 0,'1'2'524'0,"2"2"-254"0,4-3-65 16,6-1-13-16,5 1-31 15,7-3-77-15,1 1-24 16,0-2-23-16,-4-4-13 16,1 3-15-16,-3 0-43 15,-8 3-157-15,5 3 14 16,-7 1 74-16</inkml:trace>
  <inkml:trace contextRef="#ctx0" brushRef="#br0" timeOffset="1943.1">12651 7508 1360 0,'-3'-9'587'0,"3"12"-252"16,-1-2-116-16,1 15-25 15,0 2-35-15,-1 6-61 16,3 7-30-16,-1-5-22 15,4 2-10-15,-1-6-15 16,2-4-7-16,0-7-8 16,0-3-3-16,-1-5 0 15,-3-3-26-15,-2-5-79 16,0-4-58-16,-2-5 86 16</inkml:trace>
  <inkml:trace contextRef="#ctx0" brushRef="#br0" timeOffset="3601.75">13171 7770 739 0,'-40'40'345'15,"29"-36"-92"-15,1-4-65 16,3 1-3-16,6 5-20 16,-1-6-53-16,3 3-23 15,-1-3-23-15,0-1-5 16,5-2-3-16,22-9-7 0,45-26-17 16,-12 9-9-16,19-18-13 15,8-8-4-15,15-11-4 16,-9-7-2-16,8 12 1 15,-1 6 0-15,-13 2-1 16,5 11 1-16,-20-2 2 16,-8-1 0-16,-12 13 2 15,-10 4 1-15,-15 7 1 16,-8 3 4-16,-15 10-48 16,-5 1-81-16,-14 6-222 15,-4-1 210-15</inkml:trace>
  <inkml:trace contextRef="#ctx0" brushRef="#br0" timeOffset="4316.96">13454 7778 822 0,'-22'6'428'0,"4"-2"-102"16,4 5-109-16,12 3 2 15,-5-5-54-15,5 0-39 0,5-4-60 16,5 1-12-1,9 3-14-15,2-3-1 0,15-1-1 16,3 2-3-16,25-5-5 16,12 2-3-16,8 3-8 15,4-10-5-15,-5 7-7 16,6 5-1-16,-17-10-1 16,-8 8 0-16,-7-5 2 15,-13 0 0-15,-9 3 0 16,-5-3 2-16,-13-7 0 15,-2 6 0-15,-10-1-30 16,-7 0-51-16,-8 2-185 16,-5-4-144-16,-3 3 239 15</inkml:trace>
  <inkml:trace contextRef="#ctx0" brushRef="#br0" timeOffset="4780.5">13315 8029 916 0,'-10'-2'409'15,"-2"-2"-134"-15,10 4-163 16,6 6 4-16,9-5-5 16,3 4-15-16,16 2-14 15,-2 1 10-15,10 8 2 16,4 4-4-16,4 2-22 15,5 2-12-15,7 0-23 16,1 0-9-16,11 1-9 16,-4-6-3-16,0-1-2 15,6 4 2-15,-15-3 0 0,4 5 1 16,-8-4-1-16,-13-6 0 16,-4 2-2-16,-9-4 0 15,-10-5 0-15,-7-7-2 16,-9 0-30-16,-7-3-44 15,-9 0-231-15,-1 10 199 16</inkml:trace>
  <inkml:trace contextRef="#ctx0" brushRef="#br0" timeOffset="5208.51">13305 8194 1094 0,'-2'-4'391'0,"3"2"-276"15,4 3-9-15,-5-1 28 16,6 3 3-16,18 1-28 16,33 42-4-16,-22-20-2 15,-2-7-3-15,13 8-20 0,6 3-13 16,6-1-19-16,-3-2-9 16,5 4-12-16,-8-5-2 15,1 1-3-15,-5 1-1 16,-8-2 3-16,-4-4 1 15,-6-2-4-15,-3-1-1 0,-12-4-5 16,0-2-5-16,-10-5-2 16,5 0 0-16,-2-5-51 15,-6-3-46-15,-3 0-158 16,-7-5-104-16,0-8 214 16</inkml:trace>
  <inkml:trace contextRef="#ctx0" brushRef="#br0" timeOffset="5612.47">13288 8410 676 0,'-8'13'323'16,"4"0"-82"-16,1-3-28 15,9 11-5-15,8-5-17 16,13 9-44-16,12 4-12 16,2 2-17-16,-8 0-7 15,20 6-16-15,-2 3-11 16,17 6-24-16,10-3-10 0,-5 0-14 15,-4 0-4-15,-13-5-3 16,9 8-1-16,-14-4-1 16,-1 0-3-16,-2-3-9 15,-10-2-4-15,-8-5-3 16,-7-7-2-16,-5-1 0 16,-7-9-1-16,-5-3-34 15,-1 0-51-15,-6-16-215 16,1-2 193-16</inkml:trace>
  <inkml:trace contextRef="#ctx0" brushRef="#br0" timeOffset="6105.58">14640 6628 974 0,'-14'-7'434'0,"8"8"-161"15,0-1-44-15,6 2-21 16,4 1-36-16,8 0-78 16,8 4-34-16,6-6-26 0,6 3-5 15,6 0-7-15,5-2-3 16,-4 3-10-16,-1-3-1 16,-14 0-29-16,-7-2-40 15,-15 4-209-15,-2 5 180 16</inkml:trace>
  <inkml:trace contextRef="#ctx0" brushRef="#br0" timeOffset="6334.63">14649 6705 1017 0,'-2'2'476'15,"2"5"-216"-15,0 5-44 16,4 9-5-16,-1 8-48 15,1 3-27-15,4 10-41 16,0-5-14-16,0 0-29 16,2-2-15-16,-5-9-20 15,2 1-7-15,-2-10-5 16,-1 0-37-16,-1-10-114 16,-2-7-90-16,-1-5 132 15</inkml:trace>
  <inkml:trace contextRef="#ctx0" brushRef="#br0" timeOffset="6524.82">14651 6865 1268 0,'3'4'516'16,"8"-1"-287"-16,3 2-51 16,4-4-23-16,4 5-30 15,4-5-63-15,0-7-20 16,3 5-18-16,0-2-9 0,-6-2-43 15,0 2-54-15,-14 1-558 16,-2 1 450-16</inkml:trace>
  <inkml:trace contextRef="#ctx0" brushRef="#br0" timeOffset="6704.34">14702 6989 967 0,'3'2'543'15,"2"0"2"-15,7 6-344 16,3 4 15-16,5-7-68 16,1-4-43-16,6-2-66 15,5 1-14-15,-6-3-21 16,-2 2-43-16,-3 3-194 16,-9-3 163-16</inkml:trace>
  <inkml:trace contextRef="#ctx0" brushRef="#br0" timeOffset="7105.54">15096 6972 1424 0,'0'0'542'0,"0"0"-319"16,0 0-66-16,8 6 8 16,2-1-19-16,4 3-76 15,28 16-33-15,-31-17-23 16,-1 3-5-16,-6-1-3 16,-3-2-1-16,-3 6 0 15,-3 1-2-15,-7 0 0 16,-3 3 0-16,0-5 0 15,1-2 1-15,4-3-1 16,4 1 0-16,4-2-3 16,2-1-1-16,9 0 0 15,1-1 1-15,7-2 4 0,3-2 4 16,2-3 1-16,3-1 0 16,-4 0-4-16,-1 0-5 15,-7-1-64-15,-7 3 48 16</inkml:trace>
  <inkml:trace contextRef="#ctx0" brushRef="#br0" timeOffset="7818.85">14728 7597 1049 0,'-8'-1'478'16,"7"0"-200"-16,0 0-12 16,0 0-61-16,0 0-38 15,1 0-74-15,0 0-21 16,28-6-25-16,52-4-7 0,-35 5-7 15,-9-4-5-15,-4 3-11 16,-7 0-4-16,-8 3 0 16,-2 0-27-16,-10 4-82 15,-4 0-69-15,-5 4-210 16,-3 2 231-16</inkml:trace>
  <inkml:trace contextRef="#ctx0" brushRef="#br0" timeOffset="8031.13">14765 7573 917 0,'-1'0'434'0,"0"8"-124"15,0 4-80-15,2 8-37 16,1 2-28-16,0 6-56 16,5 5-17-16,-1 0-16 15,-1-5-11-15,6 4-24 0,-5-11-12 16,1-6-18-16,6 10-3 15,-8-14-41-15,4 7-48 16,-9-8-164-16,-3-10-110 16,-3-5 212-16</inkml:trace>
  <inkml:trace contextRef="#ctx0" brushRef="#br0" timeOffset="8227.32">14811 7728 1223 0,'10'1'539'16,"3"-1"-288"-16,2 0-84 16,-3 0-32-16,8 0-58 15,-4 0-26-15,3 0-31 16,-3-1-8-16,2 1-1 16,-7-2-42-16,4 3-217 15,-2 0-125-15,-6 2 205 16</inkml:trace>
  <inkml:trace contextRef="#ctx0" brushRef="#br0" timeOffset="8427.48">14867 7860 935 0,'5'9'492'0,"0"-5"-46"15,3-1-252-15,-6-8 13 16,12 5-39-16,0 0-34 15,4 0-64-15,12 5-18 16,-10-9-29-16,7 5-3 16,-6-5-137-16,-4-5-101 15,13-1 135-15</inkml:trace>
  <inkml:trace contextRef="#ctx0" brushRef="#br0" timeOffset="8851.89">15129 7758 1128 0,'-1'0'531'0,"0"0"-123"16,0 0-292-16,1 0-40 16,0 0 4-16,14 8-11 15,33 10-24-15,-28-16-26 16,-2 5-6-16,-9 0-5 15,-2-2 1-15,-11 4 0 16,-3 2-2-16,-10-1 0 16,-1 4-1-16,-3-3-2 0,1 2 2 15,4-5 0-15,0-7 7 16,10 3 8-16,5-5 0 16,9 5 10-16,6 4-5 15,6-3-3-15,3-1 2 16,1-3 3-16,1 3 0 15,-4 1 5-15,-3-1 5 16,-11 8 7-16,-6-8 0 0,-5 5-4 16,-5-1-6-16,-4-2-17 15,-2 9-5-15,-2-14-34 16,-1 1-29-16,4-2-67 16,3-5-42-16,4 4-136 15,5-1 185-15</inkml:trace>
  <inkml:trace contextRef="#ctx0" brushRef="#br0" timeOffset="18212.72">14743 8236 749 0,'-1'0'393'0,"0"1"-110"16,0-1-64-1,1 4-7-15,0-4-45 0,1 6-33 16,1-2-53-16,7-1-12 15,16 3-27-15,38 21-8 16,-29-27-10-16,7-1-7 16,-13-2-9-16,-2 0 0 0,-7 1-2 15,-12-7 2 1,-2 3-66-16,5 6-89 0,-13-2-454 16,3 0 396-16</inkml:trace>
  <inkml:trace contextRef="#ctx0" brushRef="#br0" timeOffset="18437.72">14799 8263 655 0,'-7'2'376'0,"6"8"4"16,1 6-115-16,0-2-48 16,1 8-32-16,0-2-62 15,0-1-23-15,3 8-23 16,0-4-10-16,4 5-21 15,6 4-11-15,-7-7-18 16,2-1-6-16,0-6-6 16,-9-9 5-16,8 0-59 0,-8-4-61 15,0-3-233-15,1-2 213 16</inkml:trace>
  <inkml:trace contextRef="#ctx0" brushRef="#br0" timeOffset="18635.74">14779 8420 1159 0,'-1'-8'483'15,"4"9"-228"-15,4-1-56 0,4 1-17 16,5 1-31-16,8 0-73 16,7-1-22-16,-8-4-22 15,-2 1-7-15,-7 2-13 16,0 4-11-16,3 1-93 15,-7-1-106-15,-4 5 122 16</inkml:trace>
  <inkml:trace contextRef="#ctx0" brushRef="#br0" timeOffset="18829.11">14816 8580 1152 0,'5'2'479'0,"1"0"-228"0,15 0-63 16,-8 0-14-16,8-1-34 16,2-2-74-16,-11 0-22 15,7-1-20-15,-4 0-5 16,-4 0-78-16,6 1-103 16,5-1 106-16</inkml:trace>
  <inkml:trace contextRef="#ctx0" brushRef="#br0" timeOffset="19467.13">15168 8474 1132 0,'0'-1'474'0,"0"0"-266"15,1-6-2-15,-1 6-60 16,0-1-33-16,-1 1-64 16,0 1-14-16,0 0-13 15,-9 21-8-15,-10 26-9 16,15-29-3-16,5-2-2 15,5 1 3-15,3-6 3 16,2-2 4-16,7 0 2 16,4-1-2-16,5-4-3 15,2-4-2-15,0-4-3 16,-2-5 4-16,-6 1-53 0,10 3-101 16,-20-4 100-16</inkml:trace>
  <inkml:trace contextRef="#ctx0" brushRef="#br0" timeOffset="19650.41">15290 8477 931 0,'6'3'519'0,"-7"11"31"16,1 6-358-16,0 1-59 15,2 1-19-15,-1-1-53 16,-3-2-22-16,2 4-28 15,1-1-4-15,0-2-61 16,3-4-72-16,1-4 81 16</inkml:trace>
  <inkml:trace contextRef="#ctx0" brushRef="#br0" timeOffset="19936.83">15023 8836 1551 0,'-29'16'572'0,"30"-13"-431"16,-1-5-77-16,-5 0-33 16,4 1 0-1,0 0-154-15,0 0-155 0,1 1 176 16</inkml:trace>
  <inkml:trace contextRef="#ctx0" brushRef="#br0" timeOffset="20078.84">14985 8995 1218 0,'-6'3'537'15,"2"-3"-310"-15,1 2-55 16,2 0-31-16,1-2-144 16,0 0 1-16</inkml:trace>
  <inkml:trace contextRef="#ctx0" brushRef="#br0" timeOffset="20233.58">14977 9172 1515 0,'-11'8'554'0,"10"1"-422"15,-3-3-115-15,-8-12-81 0,16 6 48 16</inkml:trace>
  <inkml:trace contextRef="#ctx0" brushRef="#br0" timeOffset="20727.14">14669 9414 1201 0,'-52'-6'520'16,"49"13"-261"-16,3-7-99 15,2 3 7-15,10 1-53 16,6-1-31-16,9-1-39 16,6 2-6-16,6-1-8 15,-4-3-5-15,4 2-11 16,-7-3-5-16,-4 1-35 16,-7 2-42-16,-15 1-185 15,-3 6-236-15,-18 0 310 16</inkml:trace>
  <inkml:trace contextRef="#ctx0" brushRef="#br0" timeOffset="20929.62">14635 9473 841 0,'-11'12'478'0,"5"10"57"15,2 2-316-15,3 8-54 0,1 3-17 16,0 1-62-16,4 4-25 15,-1-7-24-15,2-4-4 16,2-5-16-16,-2-7-5 16,0-6-56-16,0-6-61 15,-1-4-209-15,-2-7 198 0</inkml:trace>
  <inkml:trace contextRef="#ctx0" brushRef="#br0" timeOffset="21114.31">14615 9650 877 0,'-5'8'487'0,"10"-8"-19"16,5 4-222-16,5-4-54 15,4 3-38-15,3-3-57 16,1-4-28-16,0 3-35 16,0-4-9-16,4 6-15 15,-7-2-9-15,0 4-86 16,-2 7-80-16,-15-5 102 15</inkml:trace>
  <inkml:trace contextRef="#ctx0" brushRef="#br0" timeOffset="21304.05">14681 9794 1330 0,'-3'7'529'16,"8"-5"-326"-16,5 2-48 0,4-8-20 15,6 1-32 1,4 0-52-16,3 3-18 0,0-1-15 16,-1-12-44-16,-5 12-184 15,8-1 151-15</inkml:trace>
  <inkml:trace contextRef="#ctx0" brushRef="#br0" timeOffset="21873.81">15212 9795 1385 0,'3'4'511'16,"-1"-8"-387"-16,-2-4 3 15,-3 1-32-15,-2-2-23 16,-1 0-55-16,-4-3-7 16,-2 0-2-16,0 1 2 15,-1 11 6-15,1 3 1 16,-1 6 4-16,-3-5 1 16,6 16 1-16,5 5 4 0,4 6 1 15,2 1-1-15,5-10-6 16,1-3-5-16,6-4-7 15,1-6-3-15,3-9-4 16,-2-5 0-16,2-14-2 16,-1 0 0-16,-2-16-2 15,0 1-5-15,-5-9-5 16,0-4-1-16,-5 10 2 16,-4-6 4-16,0 11 6 15,-2 4 0-15,0 5 2 16,-2 5 2-16,3 12 4 15,-1 5 5-15,1 11 14 16,0 9 9-16,1 14 17 16,0 5 2-16,6 6-2 15,0 0-5-15,6-1-11 16,1-2-5-16,0-20-12 16,-7-11-6-16,1 1-12 15,18 27-3-15,-1-15-80 0,9-6-59 16,-14-20 193-16,9 3-91 15</inkml:trace>
  <inkml:trace contextRef="#ctx0" brushRef="#br0" timeOffset="23410.55">17603 5458 923 0,'18'42'396'0,"-9"-48"-194"15,0 2 0-15,-2-4-22 16,-2 4-32-16,-3-5-62 16,-2-1-19-16,-3-2-16 15,-5-1-5-15,-5 1-6 16,-4 1-5-16,-7 2-15 0,-4 0-5 16,5 8-6-16,-3 1 2 15,12 6 10-15,8 5 4 16,-5 1 9-16,5 4 3 15,1 8-4-15,-1 3-2 16,9 2-12-16,8-1-5 16,3-8-9-16,5-1-2 15,4-11-2-15,0-7 1 16,2-6 0-16,-2-7 1 0,1-7-2 16,0-4 0-16,0-9 0 15,-3-6-1-15,-2 0 0 16,-1 2 0-16,-10 0 1 15,0 2 2-15,-8 3 1 16,-4 6 0-16,0 12 1 16,-2 4-1-16,-2 14-1 15,3 5 4-15,-1 11 15 16,0 7 10-16,5 9 18 16,1 4 5-16,5 1-5 15,0 0-4-15,4-7-14 16,1-3-6-16,-1-10-13 15,1-11-6-15,-1-2-14 16,0-4-27-16,-4-5-91 16,3 6-81-16,3-11 121 15</inkml:trace>
  <inkml:trace contextRef="#ctx0" brushRef="#br0" timeOffset="23792.88">18094 5284 1214 0,'7'-7'547'16,"-5"0"-299"-16,3 5-30 16,-5 0-13-16,-4 4-87 15,3-2-34-15,0 0-48 16,-8 4-8-16,-11 6 3 15,-30 31 4-15,32-25 6 16,1-2 0-16,6-2 0 16,3-1-2-16,4 0-9 15,4 1-3-15,2-2-3 16,5 1-1-16,4 0 3 16,-1-3 2-16,5 2-1 15,7 0-1-15,-1-1-5 16,5-3-5-16,-2 0-4 15,-6 2-2-15,-5-3-3 16,-3-3 0-16,-5 0-57 16,-4-5-48-16,-1-5-175 0,-1 4 166 15</inkml:trace>
  <inkml:trace contextRef="#ctx0" brushRef="#br0" timeOffset="24207.59">18416 5304 1274 0,'0'1'532'16,"-4"1"-319"-16,-6 3-53 15,4 3-1-15,-19 0-56 16,9 2-22-16,-16 1-26 16,2-1-1-16,10 3-2 15,0-5-7-15,11 3-13 16,2-3-2-16,6 2-2 16,2-1 0-16,3-1-1 15,3 2 2-15,5-2 3 0,4 2 1 16,7-5-2-16,5-2-6 15,2-1-8-15,-2-4-3 16,-2-1-6-16,-5 4-1 16,-7-2-31-16,0 3-45 15,-11-3-130-15,-6-9 20 16,4-2 88-16</inkml:trace>
  <inkml:trace contextRef="#ctx0" brushRef="#br0" timeOffset="24630.77">18652 5317 1578 0,'4'4'608'0,"3"6"-396"15,0 0-48-15,2 4-14 16,-1 3-27-16,1 2-57 15,-1 3-23-15,-3 1-17 16,-4-5-5-16,1-2-10 16,-1-6-3-16,-1-6-3 15,1 6 1-15,-2-11-1 0,-2 1-1 16,0-11 0-16,-1-3-3 16,2-4-2-16,0-4-2 15,5 2-2-15,3-2 0 16,6 3 1-16,3 4 1 15,3 2 2-15,5 6 0 16,0 6 2-16,0 1 1 16,1 7 10-16,-8 1 3 15,2 5 11-15,-5 5 5 0,-5 0-1 16,7 2-3 0,-7-3-9-16,-2-4-6 0,-8-2-11 15,3-3-35-15,-3-8-99 16,-5-2-94-16,11-10 130 15,-12-7-67-15</inkml:trace>
  <inkml:trace contextRef="#ctx0" brushRef="#br0" timeOffset="26816.14">16591 6704 617 0,'1'-8'265'0,"0"0"-126"16,3-6 14-16,6-21 4 0,-10 30-10 16,-3 2-29-16,-1 4-7 15,3-1-15-15,0 0-10 16,-13 3-17-16,-13 5-13 15,-25 16-26-15,23-8-6 16,-1 3-8-16,-2 4-2 16,2 5 0-16,4 4 1 15,-7 3-1-15,2 7-1 16,-4-4-3-16,0 4-3 16,8 0-2-16,1 1-2 0,4 6-1 15,2-1 0-15,4 5 0 16,1-2-1-16,5 5 0 15,1 3 1-15,-1-1-1 16,-1-1 0-16,8 0 3 16,-4-1 0-16,3-2 1 15,4-1 1-15,-4-2-3 16,2-1 0-16,2 5-2 16,1 3 2-16,-1 2-2 15,0 2 1-15,5-3 6 16,-4-5 0-16,10 0 2 15,3-3 0-15,0-3-5 16,6 6-1-16,-1-6-2 16,-1 1 0-16,2 2-1 0,0-5 2 15,0 2 2-15,3 4 2 16,4-4 4-16,2 3-1 16,3-4 0-16,-6 1-2 15,6 2 0-15,5 2 0 16,-4 6 0-16,-2-2 1 15,5-1-1-15,-5 0 2 16,5-4 4-16,9 0 1 16,-6-4 2-16,0-2-2 0,6-2-5 15,7 3-1-15,-2-5-4 16,0-2 0-16,-1-1 5 16,-20-19 4-1,2 2 6-15,23 14 3 0,5 1-4 16,-2 0-2-16,-5-13-7 15,7-1-2-15,1-5-4 16,-7-11 0-16,6 11 5 16,-2-1 2-16,3-1 5 15,10 5 1-15,0-9-3 16,7 1-5-16,-2-3-2 16,-1-5-2-16,-3 3-1 15,-4-6 2-15,7-1 6 16,2 0 2-16,3-7 4 15,-4-4-1-15,3-5-4 16,-3-6-1-16,-2 3-2 0,5-1-1 16,3-7 0-16,-8-2-1 15,-9-5 0-15,5 1 0 16,-13-3 0-16,6-1 1 16,5-9-1-16,-11-6-1 15,7-3-1-15,-7-5 0 16,-6 2 0-16,-1 2-2 0,-11-5 0 15,5 3 0-15,-4-9 0 16,-5-9 0-16,-4-2-1 16,-2-1 0-16,-2 0-1 15,-2 8 1-15,-3-4 0 16,-4-7 0-16,-7 7 9 16,-1-1 4-16,-10-4 5 15,-6 4 2-15,-6-14-6 16,-4-3-4-16,-5 4-4 15,-1 3-2-15,-4 7-1 16,0 0-1-16,-7 2 4 16,1 7 2-16,-8-1 3 15,-4 4 2-15,-1 5-1 16,-7-5-2-16,-5 5-2 16,-1-3 0-16,-5 3-2 15,-2 2 0-15,3 0 1 0,1 4 3 16,2 2 4-16,-2 1 4 15,-3 8 1-15,-2 5 0 16,-3 6-1-16,2 4-1 16,2 2-4-16,5 3-2 15,-10-1-5-15,-5 3-2 16,-1 5-2-16,-9-3 0 16,14 7-2-16,1-4 0 15,2 3-1-15,0 7 1 0,-3-4-2 16,-4 3 1-16,2-1-1 15,3-3-1-15,10 4-1 16,6 3-1-16,-3 4 0 16,-3 1-2-16,0 5-1 15,-1 6 1-15,9 5-3 16,2 2 3-16,7 1-2 16,-12-12 2-16,18 6 1 15,1-6-1-15,7-2-1 16,15 12-1-16,-18-11-3 15,4 4-3-15,0-1-2 16,-1 0-1-16,12 1-32 16,5 3-25-16,7 0-78 15,1-3-51-15,7 3 126 0</inkml:trace>
  <inkml:trace contextRef="#ctx0" brushRef="#br0" timeOffset="29017.67">17143 7503 772 0,'-35'-39'390'0,"35"39"-55"16,0 0-97-16,2 4-2 15,-2-4-21-15,0 0-47 16,0 0-20-16,2 7-41 16,3 15-16-16,2 25-38 15,-7-26-18-15,0-5-24 0,1-2-20 16,1-5-79-16,-4-6-45 15,2-2-212-15,-1-3-98 16,1 1 276-16</inkml:trace>
  <inkml:trace contextRef="#ctx0" brushRef="#br0" timeOffset="29196.39">17046 7377 981 0,'-4'0'457'16,"6"1"-193"-16,3-1-141 15,-5-1-9-15,0 0-63 16,2 0-9-16,16-1-173 16,24-3-129-16,-21 9 163 15</inkml:trace>
  <inkml:trace contextRef="#ctx0" brushRef="#br0" timeOffset="29519.79">17211 7410 996 0,'44'39'463'0,"-38"-30"-162"16,4-1-43-16,-4 4-22 16,-1 1-36-16,-3 3-69 15,-2 1-35-15,0 3-46 16,-2-2-17-16,1-4-20 0,0-4-5 16,1-4-6-16,-2-6-2 15,2 0-6-15,0-1-7 16,0 0-17-16,0 0-5 15,4-12 2-15,4-2 8 16,23-30 18-16,-16 27 6 16,1 2 3-16,6 9 2 15,-7-1 18-15,-1 8 10 16,-4 0 15-16,-3 3 9 0,0 9-3 16,-6 5-5-16,1 5-13 15,-2-2-9-15,1 1-16 16,4-2 2-16,-1-7-78 15,8-3-64-15,0-7-232 16,10-1 217-16</inkml:trace>
  <inkml:trace contextRef="#ctx0" brushRef="#br0" timeOffset="29997.4">17690 7541 629 0,'14'-19'383'0,"-3"-1"75"16,-2 0-254-16,-6 2-2 0,-4 3-30 16,-12 5-56-16,-1 2-17 15,-4 7-36-15,-3 0-7 16,1 8-5-16,-2 1-6 16,5 9 2-16,0 1-1 15,8 8-5-15,5 3-5 16,3-2-12-16,1-5-7 15,7-6-9-15,0-4-2 16,7-8-3-16,1-2 0 0,0-6 0 16,0-5 1-16,0-10-2 15,1-6 0-15,-3-2-2 32,-6 14 1-32,-1 0-1 0,20-40 2 0,-4-1 1 15,-2 4 2-15,-14 29 2 16,-6-1 1-16,-4 17 4 15,1 5 3-15,-6 7 12 16,2 12 7-16,-3 7 7 16,0 6 3-16,6 9-1 15,3 1 0-15,7 2-3 16,5-2-6-16,5-8-13 16,3-5-8-16,3-12-11 15,0-5 1-15,5-11-83 0,0-1-65 16,-6-9-222-16,-4-1 217 15</inkml:trace>
  <inkml:trace contextRef="#ctx0" brushRef="#br0" timeOffset="30483.59">17971 7608 1259 0,'-24'12'507'0,"24"-9"-292"16,-1-2 4-16,3 2-36 15,-2-3-27-15,0 0-75 16,9-1-23-16,14-6-20 16,29-17-9-16,-29 0-13 15,-2 0-5-15,-6-1-4 16,-3 0 0-16,-11 5 3 16,-5 4 1-16,-7 4 2 0,-4 6 0 15,-8 3-3-15,1 2-2 16,1 5-4-16,6 8 2 15,7 2 1-15,-6 2 2 16,6 8 3-16,8 0-1 16,-2 5-4-16,10 4-1 15,7-6-5-15,-4-6-1 0,10-6 1 16,-3-8-28-16,3-6-132 16,-2-4-108-16,8-8 153 15</inkml:trace>
  <inkml:trace contextRef="#ctx0" brushRef="#br0" timeOffset="30693.23">18240 7429 1456 0,'-1'0'601'0,"1"16"-359"16,-1 3-18-16,1 12-68 15,2 7-48-15,5 2-68 16,3 2-16-16,3-3-6 15,2 0-4-15,-1-8-6 16,4 1-3-16,-6-10 0 16,1-3-17-16,-8-13-72 15,-9-6-62-15,1-6-233 0,-11-10-251 16,0-10 403-16</inkml:trace>
  <inkml:trace contextRef="#ctx0" brushRef="#br0" timeOffset="30948.81">18254 7449 1517 0,'9'-2'159'0,"1"4"-30"0,7-2 159 16,2-5-46-1,0 3-54-15,-2 0-36 0,1 4-56 16,-5-2-21-16,3 7-20 16,-6 1-8-16,-4 7-19 15,-6 4-5-15,-6 1-9 16,-10-4 0-16,0 3-3 15,2-1-1-15,-9-6-2 16,7 1-12-16,-6-9-49 16,5-1-41-16,10-3-114 15,2-3-78 1,8-1-132-16,4 0 245 0</inkml:trace>
  <inkml:trace contextRef="#ctx0" brushRef="#br0" timeOffset="31925.7">18442 7584 979 0,'21'6'452'0,"-2"-3"-172"16,0-3-9-16,-4-3-54 15,-1-3-29-15,-1-6-76 0,1-5-30 16,0-3-49-16,-2-4-15 16,-7 1-8-16,-1 5 0 15,-10 4-1-15,-2 5 2 16,-7 5-1-16,-2 0 0 15,0 4-2-15,-4 0 2 0,6 8 9 16,2 4 4-16,4 7 9 16,12 10 1-16,-3-5-8 15,3 6-4-15,-1-1-10 16,-1-6-4-16,13-5-7 16,3-3-3-16,4-10-22 15,4-4-34-15,-2-10-106 16,-4-4-81-16,3-6-139 15,-3 0-21-15,-5-2 57 16,1 3 84-16,-5-1 172 16,-3 0 101-16,0 8 157 15,-3-3 46-15,-2 14 65 16,0 2-11-16,-2 9-38 16,1 8-21-16,-2-3-38 15,-2 2-23-15,1-2-56 16,-2-3-25-16,4-2-42 15,1-3-11-15,-1-8-10 0,1-3-6 16,-1-6-27-16,-1-5-12 16,2-3-21-16,2-2 1 15,2 3 26-15,2 4 15 16,-1 8 21-16,1 2 4 16,-1 3 10-16,3 6 8 15,0 3 22-15,3 5 8 0,3-1 4 16,2-3-5-16,2-4-14 15,9 3-4-15,-2-8-9 16,-5-4-4-16,3-5-10 16,-9-7-5-16,1-2-2 15,6 0 1-15,-10-4-12 16,-10-3-8-16,-1 1-8 16,-4 1-3-16,-8 5 11 15,1 2 9-15,-8 5 10 16,-3 4 3-16,5 9 8 15,7 10 7-15,-2 2 16 16,9 8 7-16,-1 0 2 16,-2-1-6-16,9 3-10 15,-1-8-7-15,1-7-10 16,10-2-6-16,-3-10-5 0,-6-8-1 16,8-2-1-16,-3-7 0 15,1-5-14-15,2-3-9 16,-2-3-14-16,-4-2-2 15,0 4 11-15,8 4 9 16,-14 3 17-16,2 6 4 16,-4 9 9-16,-8 3 1 15,5 12 14-15,-4 1 6 0,3 8 10 16,3 5 5 0,0 1 0-16,0 5 0 0,6-3-4 15,-2-3-4-15,8-1-14 16,10 0-8-16,-1-10-12 15,3-3-3-15,0-8-34 16,-4-3-37-16,2-10-147 16,-1-2 455-16,0-3-226 15</inkml:trace>
  <inkml:trace contextRef="#ctx0" brushRef="#br0" timeOffset="32351.38">19154 7467 1514 0,'-6'9'613'0,"-3"7"-388"16,-10 28 6-16,19-32-84 0,0-9-45 15,5-1-80-15,2-2-17 16,3-7-6-16,1-1-1 16,0-7 0-16,2 1-2 15,-2 0 3-15,-1 6-1 16,-4 3 2-16,-2 2 2 15,-1-1 1-15,-1-2 1 16,1 2 0-16,-2 0 0 16,-1-1-1-16,0-4-2 0,-2 3 0 15,-2-2 0-15,1 3 0 16,-4-3 0-16,2 3 1 16,-4-3-2-16,-3 1-7 15,0 1-2-15,-1 6 0 16,3-1 1-16,1 2 6 15,3 6-1-15,3-2 0 16,-1 5 0-16,4 3 0 16,0-2 0-16,4 6 0 15,5 4 0-15,3-6 3 16,3 6 2-16,0-11 0 16,1-2-1-16,4-6-48 15,1-8-88-15,1 1 90 16</inkml:trace>
  <inkml:trace contextRef="#ctx0" brushRef="#br0" timeOffset="32711.42">19270 7444 1332 0,'0'-1'613'0,"0"1"-308"16,2 4-78-16,2 17-52 15,7 23-91-15,-9-25-38 0,5-6-34 16,-5-1-6-16,4-4-6 16,1-6-2-16,2-6-27 15,5 1-10-15,-4-6-6 16,3 2 0-16,-7-2 27 16,0-1 11-16,2 2 11 15,-7-3 1-15,6 7 9 16,3 2 13-16,-2 2 23 15,2 5 15-15,-5 6 25 16,-3 1 0-16,2 5-5 16,1 4-11-16,-2-5-32 15,-1-2-15-15,0-8-38 16,9-5-42-16,-1-12-107 16,1-9-441-16,14-12 412 15</inkml:trace>
  <inkml:trace contextRef="#ctx0" brushRef="#br0" timeOffset="32888.35">19553 7338 2016 0,'-3'39'770'16,"0"11"-584"-16,5 4-15 16,4 4-88-16,-2-3-27 15,9-8-39-15,1-8-11 0,1-16-62 16,3-10-42-16,-1-18-154 15,-4-10-8-15,0-12 150 16</inkml:trace>
  <inkml:trace contextRef="#ctx0" brushRef="#br0" timeOffset="33046.56">19465 7436 1810 0,'6'19'712'0,"4"-5"-499"16,3-1-15-16,2-4-82 15,4-2-32-15,4-5-52 16,-6-3-11-16,4-1-62 16,-3-2-48-16,-6 1 315 15,0 3-206-15</inkml:trace>
  <inkml:trace contextRef="#ctx0" brushRef="#br0" timeOffset="33594.43">17838 8120 1041 0,'0'0'471'16,"0"0"-200"-16,-1 0-31 15,0 0-45-15,0 0-34 16,-2 7-49-16,-4 12-20 0,-22 26-33 16,30-31-16-16,12-4-29 15,0-1-9-15,3-11-7 32,-7 0-2-32,0 2 1 0,25-9 0 0,-8-11 3 15,0-10 0-15,-20 4 2 16,-6-1 3-16,-2 3 2 15,-8 1 2-15,7 7 0 16,-3 7 0-16,-7 9-4 16,10 7-2-16,-16 5-5 15,9 1-5-15,3 1-28 16,-7 1-24-16,13-7-78 16,0 5-66-16,14-1-145 15,0-5 210-15</inkml:trace>
  <inkml:trace contextRef="#ctx0" brushRef="#br0" timeOffset="33818.73">18249 7879 990 0,'3'-14'525'0,"-3"6"-129"16,-5 2-170-16,-5-1-2 15,-1 8-85-15,0 8-28 16,3 15-43-16,2 10-8 0,6 12-8 15,0 2-6-15,5 8-19 16,3 2-9-16,1-9-12 16,-1-3 4-16,1-18-72 15,-2-3-58-15,-7-19-252 16,-1-8 229-16</inkml:trace>
  <inkml:trace contextRef="#ctx0" brushRef="#br0" timeOffset="33969.3">18161 8080 879 0,'5'-11'484'0,"6"3"-76"16,6 2-82-16,3 1-82 15,4-2-51-15,7 5-83 16,0 2-37-16,0 2-33 16,-6-2-54-16,-6 3 48 0,-13-2-29 15</inkml:trace>
  <inkml:trace contextRef="#ctx0" brushRef="#br0" timeOffset="35295.79">17393 8631 523 0,'5'10'359'0,"14"0"-31"16,-19-4-42-16,2-2-27 15,0-4-45-15,-3-2-17 16,0 1-37-16,1 0-22 15,-2-3-48-15,-5-11-22 16,-20-28-32-16,10 28-10 16,3 7-11-16,-8-1-3 0,-2 8-7 15,2 4-1-15,-1 7-2 16,5 7 0-16,2 7 0 16,5 4 0-16,3 2 2 15,3 1 0-15,6-9-1 16,3-1-1-16,4-10-2 15,2-3 1-15,1-6 0 16,-1 1 0-16,0-3 2 16,-4-6 1-16,1 4-1 15,1-4 1-15,-4 5-1 16,2-1 0-16,-2 0 0 16,-4-6-1-16,1 7 1 15,-2-2-1-15,-1 0 0 16,2 3 0-16,0-1-2 15,0 1 2-15,0 0-1 16,0 0 0-16,0 0 1 16,0 0-1-16,0 0 1 0,0 0-1 15,2 1 0-15,-1-1-1 16,6 3-1-16,-7-3 0 16,8-2-1-16,2 0 1 15,-2 0 1-15,7-1 0 16,14-11 1-16,-21 1 0 15,-3-4 0-15,-12-4 0 16,6 6 1-16,-1 2 1 0,-6 4 0 16,8 2 1-16,6 5-2 15,-13-2 4-15,9 4 7 16,-1 0 0-16,-7 0 4 16,6 0-5-16,0 0-7 15,-1 0-2-15,0 0-1 16,0 0-1-16,0 0-1 15,1 0 1-15,0 0 0 16,1 2 1-16,2 3-1 16,-1-1-1-16,-2-3-7 15,4 0-11-15,-4-1-15 16,0 0-7-16,0 0-4 16,0 0 7-16,0 0 12 15,0 0 6-15,0 0-9 16,0 0-5-16,0 0-6 0,0 0-3 15,0 0 17-15,0 0 9 16,0 0 11-16,0 0 4 16,0 0 1-16,-1 0 0 15,1 0-1-15,0 0 1 16,0 0 0-16,0 0 0 16,0 0 2-16,0 0 0 15,0 0 0-15,0 0 0 0,-1 0-1 16,1 0 1-1,0 1 1-15,0 0 0 0,0-1 1 16,0 0 1-16,0 0 5 16,0 0 4-16,0 0 15 15,0 0 6-15,0 0 9 16,2 7 1-16,3-1-2 16,0 5-5-16,16 31-10 15,-12-22-5-15,3-4-13 16,0 4-4-16,-1-6-5 15,-2-2-1-15,-2-4-20 16,-3-11-41-16,9-3-145 16,-1-8-47-16,20-5 137 15</inkml:trace>
  <inkml:trace contextRef="#ctx0" brushRef="#br0" timeOffset="35525.72">17594 8525 1533 0,'-1'0'612'15,"1"2"-387"-15,2 9-24 16,-1 5-49-16,-1 4-36 0,2 10-58 16,-4-3-13-16,4 8-14 15,3-1-7-15,0-7-14 16,3-3-7-16,0-13-24 15,-2-3-31-15,2-8-111 16,3-2-106-16,-1-19 165 16</inkml:trace>
  <inkml:trace contextRef="#ctx0" brushRef="#br0" timeOffset="35721.76">17728 8433 1296 0,'6'-3'626'15,"0"3"-278"-15,0 13-77 16,-1 10-56-16,-2 16-81 16,0 6-34-16,-3 4-49 15,0-2-11-15,1-4-18 0,2-4-8 16,2-11-17-16,0-10-38 16,9-3-104-16,-7-15-85 15,8-6 132-15</inkml:trace>
  <inkml:trace contextRef="#ctx0" brushRef="#br0" timeOffset="36179.92">18149 8609 1444 0,'0'0'582'0,"-1"0"-382"15,-1 5 16-15,-5 11-69 16,-12 26-32-16,16-22-50 15,6 7-16-15,3-10-17 16,4-4-10-16,8-1-16 0,0-6-4 16,9-4-3-16,-1-3-2 15,-3-11 2-15,-1-3-1 16,-10-6 0-16,-6-3 1 16,-9-4 1-16,-9-1 1 15,-7 6 4-15,0 4 1 16,-7 9-2-16,2 9-2 0,1 3-4 15,-1 3-4-15,8 8-12 16,1-2-16-16,8 4-69 16,3-2-63-16,7-5-222 15,6-5 243-15</inkml:trace>
  <inkml:trace contextRef="#ctx0" brushRef="#br0" timeOffset="36378.66">18369 8462 1121 0,'16'16'466'0,"-16"10"-261"15,-3 5 6-15,6 9-54 16,-7 0-21-16,5-2-59 16,-3-1-23-16,9-7-26 15,-1-7-10-15,3-11-20 0,3-8-39 16,-9-9-132-16,12-1-64 15,-8-15 131-15</inkml:trace>
  <inkml:trace contextRef="#ctx0" brushRef="#br0" timeOffset="36543.62">18288 8585 1248 0,'8'2'595'0,"3"6"-279"0,9 0-104 16,0-1-48-16,4 2-92 15,3-2-28-15,-4-2-31 16,-6-2-7-16,12-4-92 16,-11-6-117-16,12-4 131 15</inkml:trace>
  <inkml:trace contextRef="#ctx0" brushRef="#br0" timeOffset="37269.26">18567 8432 1475 0,'-3'26'635'16,"-1"5"-365"-16,1 11-78 15,3 5-37-15,0 3-57 16,4 1-24-16,1-7-36 0,0-8-9 16,-1-14-17-16,-3-13-6 15,3-5-11-15,-2-4-14 16,-1-9-40-16,4-2-25 15,-1-9-15-15,0-6 12 16,0 7 42-16,1 7 26 16,-2 4 22-16,-1 8 2 15,1 6 10-15,0-1 16 0,3 9 27 16,2-2 8-16,4 5 2 16,2-4-10-16,4-4-20 15,2 5-6-15,1-16-12 16,1 2-5-16,3-15-10 15,1-5-4-15,-5-8-1 16,-3-6-2-16,-13 3-1 16,-3 2 0-16,-6 13 3 15,-6 1 0-15,2 13 4 16,-2 3 0-16,-4 9-1 16,6 8 3-16,-3 2 3 15,2 5 1-15,6-1 4 16,-3-5-1-16,9 0-3 15,0-6-3-15,7-5-7 16,1-3-1-16,5-8-6 16,8 1-14-16,5-6-46 0,1-3-28 15,-7 1-48-15,-12-5-15 16,-2 6 0-16,4 9 23 16,-3-2 51-16,11 6 32 15,-10-1 49-15,-7 0 6 16,7 5 13-16,-9 1 16 15,1 5 39-15,-3-1 20 16,-5 3 40-16,2-1-1 0,-2-1-22 16,4 0-19-16,5-12-49 15,-1-3-18-15,-2-10-20 16,2-8-3-16,-2-1-2 16,3-2 0-16,3 3 1 15,-8 0 1-15,8 5 0 16,0 2-1-16,9 7-8 15,6 1-18-15,-9 4-33 16,-1 1 38-16</inkml:trace>
  <inkml:trace contextRef="#ctx0" brushRef="#br0" timeOffset="37913.35">17482 9337 1089 0,'-11'13'530'15,"5"2"-220"-15,6 1-92 16,0 3-18-16,5-4-86 16,-2-6-33-16,14-4-48 15,8-4-11-15,4-9-7 16,5-7-1-16,-10-9-4 16,-2-8-3-16,-8 6-1 0,-5-6 1 15,-7 11 2-15,-2 5 1 16,-12 2 2-16,-1 7-1 15,-4 0 0-15,-5 2-1 16,6 5-3-16,1 3 3 16,1 7 2-16,5 4 1 15,3 4 2-15,4 9-2 16,6 1-4-16,6 2-3 0,7-3-2 16,0-5-1-1,6-6-4-15,1-5 1 0,-1-10-39 16,1-1-51-16,-2-6-169 15,1 4 163-15</inkml:trace>
  <inkml:trace contextRef="#ctx0" brushRef="#br0" timeOffset="38146.82">17801 9269 1186 0,'8'0'537'0,"3"17"-211"16,2 5-62-16,-2 0-49 15,5 8-34-15,-5-8-72 16,1 2-32-16,-2-3-37 16,-6-10-10-16,11-3-13 15,-4-8-4-15,0-8-4 16,4 0-2-16,-2-13-3 0,-2-3-2 16,8 1 0-16,-3-3-2 15,-2 6-51-15,7 7-43 16,-10-4-157-16,3 10 153 15</inkml:trace>
  <inkml:trace contextRef="#ctx0" brushRef="#br0" timeOffset="38757.12">18047 9414 1083 0,'1'11'517'15,"5"-8"-205"-15,10-3-121 16,2 0-3-16,-3-12-79 15,4 0-30-15,-5-12-49 16,-1-6-6-16,-3 5-9 16,-3-4-4-16,-7 7-1 15,-5 0 2-15,-5 10 1 16,-1 8 8-16,-1 7 16 16,0 14 10-16,-2 1 17 15,5 6-2-15,2 3-4 16,0-1-9-16,9 3-14 15,1-6-7-15,5-1-14 16,3-6-6-16,2-6-8 16,2-7-3-16,-1-9-40 0,3-4-32 15,0-12-93-15,-3-3-56 16,4 1-55-16,-3 5 7 16,-1 8 79-16,-2 4 56 15,-3 7 108-15,0 0 52 16,-2 4 79-16,-1 6 31 15,-3 4 46-15,-3-1 2 0,0 1-14 16,0 0-19 0,-1-7-45-16,1-1-23 0,0-6-42 15,-3-1-12-15,3-1-16 16,0 1-7-16,0-1-31 16,10-23-24-16,16-26-10 15,-8 26 1-15,2 11 29 16,5 12 24-16,-8-1 12 15,2 10 11-15,-16 5 26 16,-4 2 14-16,-3 9 25 16,-2-4 2-16,9 6-17 15,4 2-13-15,-3-8-29 16,3-2-12-16,-1-13-58 16,1-5-50-16,-3-13 376 15,0-12-244-15</inkml:trace>
  <inkml:trace contextRef="#ctx0" brushRef="#br0" timeOffset="38913.54">18645 9097 1633 0,'-4'30'646'16,"-2"9"-435"-16,0 7-52 15,-2 9-41-15,3 3-48 0,5-2-48 16,4-2-15-16,6-16-9 15,2-7-8-15,1-21-80 16,0-10-63-16,-2-17-523 16,0-3 454-16</inkml:trace>
  <inkml:trace contextRef="#ctx0" brushRef="#br0" timeOffset="39083.82">18526 9239 1370 0,'-18'10'580'0,"15"-7"-293"16,3 4-101-16,6 0-51 16,5 1-43-16,7-2-66 15,4 0-45-15,8-7-79 16,1 1-67-16,3-8-176 16,3 1-77-16,2 4 255 0</inkml:trace>
  <inkml:trace contextRef="#ctx0" brushRef="#br0" timeOffset="39349.75">18899 9245 806 0,'-6'-5'410'16,"-2"5"-84"-16,-2 2-41 15,0 5-45-15,9 6-12 16,-5-3-46-16,1 3-24 0,5 1-56 16,2 3-22-16,2 1-36 15,0-4-8-15,5 0 0 16,2 0-2-16,0-1-5 15,2 4-2-15,-2-5-2 16,-10-2 3-16,1 1 4 16,0-1-4-16,-12-7-8 15,-2 0-7-15,-8-5-27 16,-6-2-28-16,1-2-75 16,0 2-1-16,0 5 62 15</inkml:trace>
  <inkml:trace contextRef="#ctx0" brushRef="#br0" timeOffset="80866.33">22873 7062 1059 0,'-9'0'471'0,"3"-4"-211"16,-3-1-5-16,10 4-71 15,6 1-43-15,6 1-79 16,8 5-24-16,4-3-15 15,3 1 2-15,7-2 1 16,1-2-4-16,6 0-4 16,-3 0-3-16,2-2-5 15,-6-3-3-15,-5 3-2 16,-3-7 0-16,-11 5-16 16,-6 5-48-16,-15 0-211 0,-3 8-153 15,-18 0 246-15</inkml:trace>
  <inkml:trace contextRef="#ctx0" brushRef="#br0" timeOffset="81306.52">22830 7071 1014 0,'-2'-9'443'16,"2"7"-201"-16,2 2-53 0,5-2-30 15,-7 2-23-15,6 1-32 16,12 0-20-16,29 5-13 15,-33-1-4-15,10 0-19 16,-1 5-9-16,-5 3-17 16,0-1-5-16,1 7-7 15,-4-3-1-15,5 5-3 16,-7-3 0-16,-3 0-2 16,-3 3 0-16,-5-4 0 15,-6 2 1-15,-7 3 3 16,-8-4 0-16,-4 5-1 15,3 2-1-15,-9-9-2 16,11 7 0-16,1-12-1 16,0-10 1-16,15 4-3 15,2-5-1-15,6 3 1 16,9 12 2-16,9-7 8 0,3 3 8 16,15-2 9-16,-2-6 5 15,7 1 2-15,-2-8-2 16,0 1-7-16,2-1-3 15,-14 2-9-15,-1 4-3 16,-10-3 1-16,-20-6-47 16,2 1-122-16,-4 5 110 15</inkml:trace>
  <inkml:trace contextRef="#ctx0" brushRef="#br0" timeOffset="81843.44">22938 7739 1273 0,'-23'20'527'0,"23"-16"-311"15,15 5-1-15,-12 5-68 16,-2 1-25-16,4 12-55 16,-7-1-17-16,9 2-20 15,-6-7-10-15,8-5-12 16,1 1-3-16,-5-12-39 16,8 5-60-16,-13-12-542 15,11-2 445-15</inkml:trace>
  <inkml:trace contextRef="#ctx0" brushRef="#br0" timeOffset="82039.44">22795 7620 1541 0,'11'-3'596'16,"-7"2"-394"-16,8 0-125 15,-5-2 6-15,8 0-21 16,8 0-10-16,-5-1-36 15,3 1-7-15,-1-1-33 16,-3 4-62-16,7 2-230 16,-2 4 209-16</inkml:trace>
  <inkml:trace contextRef="#ctx0" brushRef="#br0" timeOffset="82267.08">23063 7749 1612 0,'2'7'592'0,"3"-2"-451"16,2-3-19-16,3 2-19 0,3 1-26 15,4-5-54-15,1 1-14 16,3-6 3-16,0-1-57 15,1-1-191-15,2 2-150 16,-12 0 213-16</inkml:trace>
  <inkml:trace contextRef="#ctx0" brushRef="#br0" timeOffset="82447.99">23122 7900 1286 0,'0'0'527'0,"7"0"-300"15,2-6-37-15,4 5-38 16,4 4-40-16,7-6-68 16,2 3-20-16,0-2-14 15,-2-1-21-15,1 3-227 16,-5-4 175-16</inkml:trace>
  <inkml:trace contextRef="#ctx0" brushRef="#br0" timeOffset="82664.73">23507 7689 1552 0,'-12'9'601'16,"14"9"-353"-16,-2 5-124 15,-4 6 1-15,2 6-14 16,-4-1-54-16,5-3-25 15,8 0-26-15,4-10-6 16,-2-10-63-16,-4-4-56 16,-1-9-277-16,-3-4 254 15</inkml:trace>
  <inkml:trace contextRef="#ctx0" brushRef="#br0" timeOffset="83629.92">23163 6684 825 0,'27'-47'385'16,"-31"31"-164"-16,-4-6 0 16,-5 10-64-16,-1 6-21 15,-4 5-44-15,-1 5-10 16,0 2-17-16,1 4-9 0,3 8-15 16,2 2-10-16,6 8-17 15,3-3-5-15,6-1-2 16,8-3-2-16,-1-7-1 15,4-2-1-15,0-8-2 16,0-4 0-16,3-8 0 16,-2-7 0-16,0-12 2 15,-2-6-1-15,0-4 0 16,2-2 1-16,-2-3-1 16,0-3 2-16,-3 5 1 15,-4 2 0-15,-3 13 4 16,3 14-4-16,-5 6 21 15,-2 3 2-15,-1 14 12 16,-6 3 13-16,6 22-2 16,2 9 5-16,3 8 1 15,3 3-4-15,5-10-14 16,0-2-5-16,2-8-16 0,0-8-7 16,1-8-8-16,8-2-4 15,-7-13-53-15,-6-6-59 16,-2-8-220-16,0-4 210 15</inkml:trace>
  <inkml:trace contextRef="#ctx0" brushRef="#br0" timeOffset="84778.03">23792 7092 953 0,'28'-29'449'16,"-28"27"-194"-16,4 6-49 16,2 5-14-16,3 12-44 15,-1 12-27-15,0 15-30 16,-1 8-8-16,-2 7-23 0,8 2-12 16,0-6-24-16,4-1-7 15,-5-12-8-15,-4-8-3 16,-2-13-4-16,-6-10 3 15,3-14-87-15,-5-4-73 16,-2-14-228-16,-12-10 225 16</inkml:trace>
  <inkml:trace contextRef="#ctx0" brushRef="#br0" timeOffset="85054.44">23760 7086 1400 0,'12'-3'542'0,"5"5"-376"16,3 5 6-16,7 2-53 16,-1 1-11-16,-1 0-38 15,-2 2-13-15,-4 0-16 16,3 2-10-16,-4 2-14 16,0-2-4-16,-5 2-4 15,-4 1-2-15,-4 2 1 16,-5-1 1-16,-6 1 1 15,-2 0-1-15,-7-4 3 16,0-4-22-16,-3-2-65 0,3-1-40 16,2-7-146-16,-4 0-93 15,12-1 227-15</inkml:trace>
  <inkml:trace contextRef="#ctx0" brushRef="#br0" timeOffset="85388.48">24114 7319 1058 0,'9'17'447'0,"-1"9"-226"16,-3 0 8-16,0 7-43 16,0 3-36-16,-3-7-82 15,2-2-20-15,-2-7-17 16,-1-5-4-16,0-5-10 15,-1-6-1-15,-1-5 2 16,-1-3 0-16,1 3 2 16,-1 0-6-16,-2-13-7 15,-4-11-3-15,0-32-5 16,10 29-1-16,5 4-3 16,3 4 2-16,6 5 3 15,3 2 3-15,2 3 1 16,1 3-2-16,-2 4-2 15,-4 2 1-15,3-2-231 0,-14-9 173 16</inkml:trace>
  <inkml:trace contextRef="#ctx0" brushRef="#br0" timeOffset="85823.1">24674 7001 1089 0,'-1'-11'520'16,"-1"11"-232"-16,-6 1-66 15,-3 4-34-15,-6 16-66 16,-3 4-30-16,-1 17-29 0,3 3-8 16,7 14-16-16,6 8-9 15,6-2-15-15,6 2-5 16,5-8-5-16,2-6-1 15,6-6-2-15,-2-7 0 16,1-11-2-16,-2-6-2 16,-5-11 3-16,0-4-25 15,-4-8-89-15,-2-8-74 16,-3-5 104-16</inkml:trace>
  <inkml:trace contextRef="#ctx0" brushRef="#br0" timeOffset="86529.49">24956 7109 1326 0,'-19'-4'549'16,"12"4"-310"-16,7 1-8 15,-4 1-64-15,11 4-44 16,3-3-77-16,2 3-28 16,16-1-11-16,1-2 0 15,11-2-1-15,1-2-1 16,2-4-1-16,-4 0 1 15,-6 1-3-15,-7-1-7 0,-10 5-100 16,-8 2-78-16,-12 1 109 16</inkml:trace>
  <inkml:trace contextRef="#ctx0" brushRef="#br0" timeOffset="86763.23">24997 7121 1263 0,'-8'1'533'0,"8"9"-248"16,5 7-88-16,-5 3-19 15,-2 7-32-15,5 10-63 16,2 2-27-16,-2 4-23 16,3 3-8-16,3-4-10 15,-1-4-4-15,6-7-7 0,-2-5-2 16,-4-12-34-16,-1-5-62 15,-3-3 175-15,-3-9-90 16</inkml:trace>
  <inkml:trace contextRef="#ctx0" brushRef="#br0" timeOffset="86943.53">24969 7384 1109 0,'-2'4'603'0,"10"1"-5"0,5-4-464 15,1-1 8-15,8-1-55 16,3-3-21-16,7 0-42 16,1 2-9-16,-1 2-8 15,-3-6 0-15,-8 3-142 16,-3-1 102-16</inkml:trace>
  <inkml:trace contextRef="#ctx0" brushRef="#br0" timeOffset="87116.32">25038 7622 1542 0,'3'7'596'16,"8"1"-423"-16,2-7-90 16,5-1-19-16,6-6-32 0,5-1-15 15,4-4-72-15,1 4-114 16,-2 1 112-16</inkml:trace>
  <inkml:trace contextRef="#ctx0" brushRef="#br0" timeOffset="87346.24">25441 7516 1667 0,'7'16'641'0,"-7"5"-461"16,5 4-7-16,-5 3-67 15,-3-2-31-15,1-1-60 16,0-4-9-16,3-8-52 16,1-4-57-16,6-10-210 15,5-6 198-15</inkml:trace>
  <inkml:trace contextRef="#ctx0" brushRef="#br0" timeOffset="87473.95">25377 7341 1518 0,'13'0'644'0,"-7"-1"-332"15,-3-1-122-15,5 2-46 0,-1 0-43 16,3-1-53-16,1-2-18 16,-1-2-100-16,7 1-62 15,6-2 82-15</inkml:trace>
  <inkml:trace contextRef="#ctx0" brushRef="#br0" timeOffset="87802.83">25609 6970 1850 0,'10'2'616'0,"5"6"-584"15,3 0 16-15,5 19 20 16,1 6 2-16,6 16-11 16,4 6-11-16,-4 7-5 15,-6 1 0-15,-11 0-11 16,-9 2-7-16,-11-4-6 15,-10 1-5-15,-12-7-4 16,-5-6-10-16,0-10-72 0,2-10-58 16,10-15-82-16,7-11 114 15</inkml:trace>
  <inkml:trace contextRef="#ctx0" brushRef="#br0" timeOffset="88395.89">26473 7215 869 0,'-4'0'483'0,"9"0"-132"16,-7 1-8-16,1-1-34 16,-1 0-90-16,0 0-54 0,-17 5-75 15,-25 40-17-15,14-25-22 16,-8 2-12-16,0 2-12 15,1 1-2-15,13-7-5 16,7 0-2-16,11 1-6 16,3-7-3-16,11 8-4 15,6 0-2-15,9-4 2 16,4 7 2-16,7-5 7 16,-2-3 4-16,-1 0 4 15,-1-1 1-15,-14-5-5 16,0 0-3-16,-6-3-4 15,-5-2 5-15,0-2-69 16,-7-2-62-16,3 0 73 16</inkml:trace>
  <inkml:trace contextRef="#ctx0" brushRef="#br0" timeOffset="88874.73">26854 7107 1138 0,'15'-12'559'15,"-16"6"-117"-15,9 9-289 16,-11 3 17-16,7 22-34 15,6 11-7-15,-9 14-39 16,-1 6-11-16,-2 3-6 16,-4-3-11-16,9 0-24 15,2-2-10-15,-3-5-16 0,-1-4-3 16,-2-14-5-16,1-9-2 16,0-10 2-16,4-6-22 15,-5-7-61-15,1-3-44 16,-3-10-141-16,3-4 164 15</inkml:trace>
  <inkml:trace contextRef="#ctx0" brushRef="#br0" timeOffset="161494.22">10726 11926 875 0,'-14'7'368'0,"-28"10"-162"16,29-20 0-16,2 3 10 15,3 2-16-15,2-1-62 16,1 1-26-16,6 0-34 16,4 2-17-16,10 2-20 15,7-1-7-15,11 3-6 16,5-3 4-16,15 1 4 15,2-1 7-15,1-5 8 16,2 0-4-16,-5 0-3 0,-3 0-9 16,-2 3-8-1,-6-2-2-15,-13 0-5 0,-4 0-4 16,-11 3-5-16,-4-2-1 16,-7 3-1-16,-3-2 2 15,-9-4 0-15,-2 1-15 16,-8-5-124-16,-1 3 93 15</inkml:trace>
  <inkml:trace contextRef="#ctx0" brushRef="#br0" timeOffset="165715.01">23677 12088 638 0,'-1'-2'257'0,"0"1"-134"16,0 0 0-16,0 0 6 16,0 0-11-16,0 0-28 15,0 0-13-15,0 1-2 16,1 0 4-16,0 0-7 16,1 3-6-16,4 8-19 15,2 1-10-15,21 27-14 16,-19-29-3-16,4 1-5 15,5 7-1-15,-1-7-4 16,6-1-1-16,-1-1-2 16,-1-4 0-16,2 2-1 15,-10-1 1-15,7 0 5 16,-3-2 5-16,-1-1 4 0,5 2 0 16,-2-5-3-16,1 2-3 15,5-1-3-15,1-1-1 16,7-1 1-16,3 1-1 15,4-1-1-15,3 1 0 16,10 0-4-16,4-5 0 16,2 2-1-16,0 1 1 0,-1-3-1 15,-2 3 0-15,0-2 2 16,0 3-1-16,-5 0 3 16,4 4 1-16,0 5 2 15,-4-2 6-15,-6 6 2 16,-7-1 2-16,-6 0 0 15,2 0-1-15,1 0-2 16,1-1-1-16,-4 0-4 16,-2 1-2-16,-4 0-1 15,-1 0 0-15,-3-1-2 16,-3-2-1-16,-5 1-1 16,-1 1-1-16,-4-2-1 15,1-3-1-15,-2 2 0 16,0-2 0-16,3 2-2 15,-5 1 1-15,2-2 0 16,0-3-2-16,-5-3 1 0,3 2 1 16,0-2 1-16,-4-2 1 15,4 0 3-15,0-2-1 16,-3-1-1-16,3-1 1 16,1-2-4-16,0-1 0 15,8-1-3-15,0 2 0 16,4-6 0-16,-3 0-1 15,7-1 1-15,3 0 0 0,9 1 1 16,4 2 0-16,2 3 0 16,4 0 1-16,7 7 1 15,3 2 1-15,5 0 0 16,0 3-1-16,1 1 0 16,3 1-1-16,-8 0 0 15,10-1 0-15,0 1-1 16,6 3 1-16,0-3 0 15,-5 0 0-15,-2 1 1 16,-5-3 1-16,0 3 1 16,2 2 1-16,-6-1 3 15,-2 1 1-15,2-2-1 16,-1 0 1-16,-13-3-3 16,-1-2-1-16,-1-1 3 15,0-1-1-15,4-2 0 16,-3 1 0-16,-6-3-2 0,-2 1 0 15,-5-2-1-15,-4 0 1 16,-6-1 1-16,-2 0 0 16,-9 1 0-16,0 1 0 15,-11-1 6-15,-4 2-44 16,-10-2-526-16,-3 3 411 16</inkml:trace>
  <inkml:trace contextRef="#ctx0" brushRef="#br0" timeOffset="179119.2">16058 12956 263 0,'-1'-6'238'16,"1"5"27"-16,-1-1-39 15,1 2-27-15,0 0-47 16,0-1-16-16,0 1-22 15,-1-1-6-15,0 0-12 16,-1 1-2-16,1 0-6 16,1 0-4-16,0 0-10 15,0 0-10-15,0 13-18 16,-1-1-9-16,-1 36-13 16,2-26-5-16,3 11-4 15,0 7 1-15,0 9 1 16,0-1-1-16,2 7 0 0,-2-4-3 15,-1 4 3-15,1-1 3 16,-2-2 4-16,4 2-2 16,-2-5-4-16,0 0-4 15,0-5-6-15,-2-1-1 16,0-8-2-16,0-1 0 16,2-5-1-16,0-3-1 0,0-10-2 15,0-4 0 1,-1-6-2-16,-2-6-2 0,2 1-2 15,-2-2 1-15,0 0 1 16,0 0 0-16,0-13 3 16,0-11 0-16,4-38 0 15,-6 20-1-15,2-10 1 16,2-2 1-16,-2-5 0 16,-3-1 0-16,-2 3 1 15,-4 1-2-15,-2 6-6 16,0 10-1-16,4 9 1 15,4 7 1-15,1 2 5 16,3 2 0-16,3 5-1 16,-1-1 0-16,2 4 0 15,0 1 1-15,-1 2 0 16,-2 1 1-16,0 5 0 0,1 1 2 16,-3 2 3-1,0 0 4-15,0 1 0 0,0 0 0 16,-1 0-6-16,-1 0-3 15,1 0 0-15,0 2-1 16,-2 14 1-16,-1 32 1 16,4-20 5-16,-2 1 0 15,2 7 6-15,0 9 2 16,-2 5 0-16,2 8 1 0,-2 6 0 16,2 1 0-16,4 6-1 15,-1-3 1-15,2-4-4 16,-2 0-1-16,2-13 0 15,-1 0 0-15,-2-10-1 16,-1-6-1-16,-2-3-3 16,-1-6-1-16,-1-7-1 15,0-6 0-15,2-7-1 16,1-3-2-16,0-5-2 16,0 1-2-16,0 0-1 15,0-10-1-15,3-19 1 16,3-33 0-16,-1 20-1 15,2-3 0-15,0-9-9 16,0-2-8-16,1-11-18 0,-3-2-8 16,-3-7-16-1,-2-8-2-15,-3 7 19 0,-2 3 10 16,5 15 27-16,1 7 11 16,5 10 2-16,0 4 1 15,0 0-1-15,3 2 0 16,-2 0 0-16,-1-1 0 15,-2 6 2-15,-4 3-2 16,-2 0 1-16,-2 4 0 16,-4 0-1-16,0-1-2 0,2 8 0 15,0 3 0-15,2 4 0 16,1 2 0-16,0 0 0 16,2 0-3-16,1 2 1 15,2-1 0-15,0 3 2 16,-2-1 0-16,0 4 1 15,0 1 2-15,0 1 1 16,0 0-1-16,0 0 0 16,0 0-2-16,0 0-1 15,0 0-2-15,-2 0 0 16,1 4 1-16,0 12 1 16,-1 28-1-16,1-21 2 15,1 7 4-15,0 8 5 16,0 4 4-16,0 15 4 15,0 4 1-15,0 17 1 16,0 4-1-16,2 1-2 0,1 2 6 16,3-4 5-16,-1 3 4 15,0-1 2-15,-1-2-5 16,-2-4-8-16,2-6-3 16,-2-10-6-16,0-4-3 15,-1-9-3-15,1-2-1 16,-1-10-1-16,-1-4 0 0,0-13-2 15,0-8-2-15,-1-10-3 16,-1-4-4-16,-1-18-15 16,-1-9-15-16,1-16-31 15,0-8-13-15,2-9-14 16,1-1-1-16,0-11 7 16,1-5-11-16,-1-12-92 15,-2-4-58-15,-5-5 151 16</inkml:trace>
  <inkml:trace contextRef="#ctx0" brushRef="#br0" timeOffset="179535.17">16092 12908 572 0,'-2'-32'294'0,"3"9"-74"16,-2 0-46-16,1 2-37 16,1 4-9-16,-1 2-20 15,0 7-11-15,2 2-23 0,-2 3-12 16,3 2-19-16,-3 1-6 15,0 0-3-15,0 0 2 16,0 0 6-16,0 10 0 16,0 7-5-16,1 28-3 15,-1-27-7-15,3-1-3 16,-2 4-7-16,0 1-5 0,2 10-4 16,-3 4-2-16,0 16-1 15,-3 12 5-15,-2 11 10 16,1 6 7-16,-1 1 11 15,3 5 0-15,1 8 3 16,2 1-4-16,3 3-9 16,-4-10 5-16,3-6-3 15,-2-4-2-15,0-9-2 16,0-6-9-16,-2-16-10 16,-1-10-2-16,0-15-3 15,0-5-1-15,2-8-1 16,0-4-1-16,0-5-13 15,1-3-16-15,-1 1-70 16,0-8-65-16,2-21-211 16,10-56 234-16</inkml:trace>
  <inkml:trace contextRef="#ctx0" brushRef="#br0" timeOffset="180034.97">16103 12821 243 0,'-1'0'160'0,"3"-2"39"15,3-3-77-15,-3 3-15 16,1 2-25-16,-3 0-21 15,0 0-5-15,-1 0 21 16,0 0 17-16,0 0 17 16,-3 6 4-16,0 7-3 15,-1 1-9-15,-7 29-26 16,10-28-8-16,2 4-6 16,0 0 3-16,0 8 18 15,5 11 8-15,-2 17 9 16,0 12 2-16,0 16-10 15,0 6-7-15,-2 11-20 16,0 2-14-16,1-3-18 16,1-4-8-16,3-17-10 15,-1-8-3-15,1-12-4 0,-3-6-2 16,-2-5-3-16,-1-10-1 16,-6-5 0-16,-4 0-1 15,-7-8-6-15,-2 1-15 16,-3-6-32-16,3-1-18 15,0-6-52-15,11-1-64 16,0-13 125-16</inkml:trace>
  <inkml:trace contextRef="#ctx0" brushRef="#br0" timeOffset="184864.27">10108 16062 916 0,'-40'26'362'15,"34"-28"-209"-15,4 2-17 16,2 0 12-16,0 0-21 16,0 0-32-16,0 0-58 15,4 1-13-15,23 4 3 16,33 4 0-16,-25-6-7 0,1-1 1 16,5 0-1-16,1-2 0 15,5 2-1-15,-6-2-4 16,-5 0-5-16,-5 1 10 15,-13 2 7-15,-2-2 2 16,-10 0 4-16,1-1-10 16,-7 0 14-16,2 0 10 15,-3 0 0-15,0 0-1 0,-7 0-27 16,-15 0-13-16,-29 2-20 16,22-2-13-16,2 1-16 15,-4 0-1-15,0 2 15 16,2 1 12-16,5-4 17 15,1 0 2-15,6-4 3 16,1 4-1-16,3 0 12 16,4 0 9-16,5 0 16 15,1 0 7-15,4 1-3 16,0-1-7-16,0 0-15 16,0-1-5-16,6 0-9 15,19 1-1-15,40 0-2 16,-25 0-2-16,14-1-1 15,-3-2 0-15,-6 0-1 16,-7-1 1-16,-18 0 0 16,-3 2 1-16,-12 2 0 0,0 0 3 15,-12 2 1-15,-6 0-1 16,-9 3 0-16,-6 0-3 16,-8 0 0-16,-4 1-1 15,-2-1 1-15,-2 0-1 16,13-3 1-16,4-1-1 15,11-1-1-15,5 0 1 16,8-1-3-16,0 1 0 16,7-2-2-16,-4 1-2 0,0 0 1 15,18-2 1-15,39 0 1 16,-22 1 0-16,-1-2 7 16,7 1-46-16,-6-2 32 15</inkml:trace>
  <inkml:trace contextRef="#ctx0" brushRef="#br0" timeOffset="185801.42">11528 16136 1132 0,'-25'11'468'0,"8"-5"-250"15,9-1-33-15,1 0-27 16,5 0-31-16,5-1-59 16,4-2-26-16,16 3-25 15,5 1 2-15,16-1-1 16,4-2-4-16,8-1-5 16,6-1-2-16,7-1-3 0,-6 1 0 15,-7 1 0-15,-1-1-1 16,-20-1 2-16,-1 1-1 15,-12-1 2-15,-13-1 1 16,-4 1 8-16,-6 0 3 16,-9 2 2-16,-1 1 0 15,-14 2-7-15,-3-3-4 16,-2 0-4-16,-11-2 1 16,-4-3-2-16,-6-3 0 0,-4 1-1 15,6 4 0-15,7 1 0 16,6 1-1-16,9 4 1 15,5 4 2-15,9-5 3 16,5 3 0-16,8-4-3 16,2-3-3-16,12 5-3 15,5-3 0-15,11 0 1 16,9 4-1-16,15-1 0 16,8 0 0-16,5-1 0 15,-20-4 1 1,-24 0 0-16,1 1 1 0,58-1 0 15,-11-3 1-15,-10-1 0 16,-41-1 4-16,-10 5-51 16,-9 0 399-16,-8 8-276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5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79 6121,'50'-48'2806,"-50"47"-2656,1 0-1,0 1 0,0-1 0,0 0 1,-1 0-1,1 0 0,-1 0 0,1 0 1,0 0-1,-1 0 0,0 0 0,1-1 1,-1 1-1,0 0 0,1 0 1,-1-2-1,0 2-54,0 1 1,-1-1 0,1 1-1,0-1 1,0 1 0,0 0-1,-1-1 1,1 1 0,0-1-1,-1 1 1,1-1 0,0 1-1,-1 0 1,1-1 0,-1 1-1,1 0 1,-1-1 0,1 1-1,0 0 1,-1 0 0,1-1-1,-1 1 1,0 0 0,-3-1 243,1 0 0,0 1 0,0 0 0,-1-1 0,1 1 0,0 0 0,-4 1 0,2 0-193,-1 1 1,1-1 0,0 1-1,0 0 1,0 0-1,0 1 1,0-1 0,1 1-1,-1 0 1,1 1-1,-1-1 1,1 1-1,0 0 1,1 0 0,-1 0-1,1 0 1,-4 6-1,1-1-47,0 1 0,1 0 0,0 1 0,1-1 0,0 1 0,1 0 0,-3 16 0,2-5 2,2 1 1,1 0 0,1 0-1,0 0 1,5 24-1,0-15 48,1-1 0,2 1 0,12 30 1,-11-38-40,2-1 0,1 0 0,0 0 1,28 36-1,-15-29 26,0 0 0,43 36-1,35 29 264,-100-93-382,-3-2-11,1 1-1,0-1 1,-1 1 0,1-1 0,0 1-1,-1 0 1,1-1 0,-1 1-1,1 0 1,-1-1 0,1 1 0,-1 0-1,0-1 1,1 1 0,-1 0-1,0 0 1,1-1 0,-1 2-1,0-1 0,0-1 0,0 0-1,0 0 1,0 0 0,0 0-1,-1 0 1,1 0 0,0 0-1,0 0 1,0 1 0,0-1-1,0 0 1,0 0 0,0 0-1,0 0 1,-1 0-1,1 0 1,0 0 0,0 0-1,0 0 1,0 0 0,0 0-1,0 0 1,-1 0 0,1 0-1,0 0 1,0 0 0,0 0-1,0 0 1,0 0 0,0 0-1,-1 0 1,1 0-1,0 0 1,0 0 0,0 0-1,0 0 1,0 0 0,0 0-1,0 0 1,-1 0 0,1 0-1,0 0 1,0-1 0,0 1-1,0 0 1,0 0 0,0 0-1,0 0 1,-6-4-2349,4 2 1452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91 292 13011,'-15'-66'5089,"23"74"-3225,-1 5-47,3 19-73,-2 5-288,0 8-647,3-5-249,-1-8-336,-1-6-56,4-19-800,0-7-521,-2-21 721</inkml:trace>
  <inkml:trace contextRef="#ctx0" brushRef="#br0" timeOffset="1">14 12 10290,'-12'0'5345,"11"0"-568,1 0-2904,5 0-1065,-5-2-144,0 1-552,14-2-496,23-2 2520,45 10-1727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5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18 332 13003,'-3'5'5929,"-3"3"-2384,1-8-2137,3 0-160,1 0-648,1 0-255,0 0-321,0 0 184,21 0-1049,14 0-431,53 3 792</inkml:trace>
  <inkml:trace contextRef="#ctx0" brushRef="#br0" timeOffset="0.99">422 0 10786,'0'37'5473,"-6"-4"-479,-1 17-3010,-6 4-672,4 3-152,2 12-599,7-5-225,10-3-240,4-4-40,9-19-64,1-7 32,0-20-552,2-9-441,-3-20 617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5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55 16251,'0'-3'5906,"8"3"-4722,9 0-264,2-1-16,5-1-344,7-3-407,1-1 23,5-4-761,1-1-647,3-5 792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6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11226,'5'9'1526,"-1"0"0,0 0-1,0 1 1,0-1 0,2 17-1,-2-3 226,1 33-1,-2 114 1329,-1-12-2116,-1-133-887,-1-17-72,0 0 0,0 0 0,1 0-1,0 0 1,3 9 0,-4-17-14,0 0 0,1 1 0,-1-1 1,0 0-1,0 0 0,0 0 0,0 0 0,0 1 0,0-1 1,0 0-1,0 0 0,0 0 0,0 0 0,0 1 0,0-1 1,1 0-1,-1 0 0,0 0 0,0 0 0,0 0 0,0 0 1,0 0-1,1 1 0,-1-1 0,0 0 0,0 0 0,0 0 1,0 0-1,1 0 0,-1 0 0,0 0 0,0 0 0,0 0 1,0 0-1,1 0 0,-1 0 0,0 0 0,6-5-350,5-14-321,5-21-348,-3 8 546,29-52-1,-41 82 496,0 1 0,0-1 0,0 1 0,1-1 0,-1 1 0,0-1 0,1 1 0,-1 0 0,1 0 1,-1-1-1,1 1 0,0 0 0,2-1 0,-3 2 17,0 0-1,0 0 1,0 0 0,0-1-1,0 1 1,0 0-1,0 1 1,-1-1 0,1 0-1,0 0 1,0 0 0,0 0-1,0 1 1,0-1 0,0 0-1,0 1 1,0-1 0,-1 1-1,1-1 1,0 1 0,0 0-1,0-1 1,-1 1 0,1 0-1,0-1 1,-1 1 0,1 0-1,0 1 1,2 3 167,0 1 1,0 0-1,-1-1 1,0 1-1,0 0 1,0 0-1,1 12 1,2 8 243,0-1-134,4 10-7,-8-32-327,0 0 0,0 0 0,1-1 0,-1 1 0,1 0 1,0-1-1,-1 1 0,1-1 0,3 3 0,12 7-67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6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110 308 5049,'7'-12'3249,"9"-22"1,-15 29-2568,1 1 1,-1-1 0,0 1 0,0-1 0,-1 1 0,1-1-1,-1 1 1,0-9 0,-1 10-383,0 0-1,0 0 0,0 0 1,0 1-1,-1-1 1,1 1-1,-1-1 0,1 1 1,-1-1-1,0 1 1,0 0-1,0 0 0,0 0 1,0 0-1,-1 0 1,1 0-1,0 1 0,-1-1 1,-3-1-1,3 2-230,1-1 1,-1 1-1,1 0 0,-1 0 0,1 0 0,-1 1 1,1-1-1,-1 0 0,0 1 0,0 0 1,1 0-1,-1 0 0,0 0 0,0 0 0,1 0 1,-1 1-1,0-1 0,1 1 0,-1 0 0,-2 1 1,1 1-48,1 0 1,0 0 0,0 0 0,0 0 0,0 1-1,0 0 1,1-1 0,0 1 0,0 0 0,-3 6-1,3-4-15,0 0 0,1 0-1,-1 0 1,1 0 0,0 0 0,0 10-1,3 41 4,-1-47-8,0 5-3,1 1 0,1-1 0,7 24 0,-8-34-8,0 1 0,0-1 0,0 0 0,1 1 1,0-1-1,0 0 0,0-1 0,0 1 1,1 0-1,0-1 0,0 0 0,9 7 0,-7-8-72,0 0-1,0 0 1,0-1 0,0 1-1,1-2 1,-1 1-1,1-1 1,-1 0-1,1 0 1,0 0-1,12-2 1,39-5-270</inkml:trace>
  <inkml:trace contextRef="#ctx0" brushRef="#br0" timeOffset="1">499 0 9690,'0'7'5441,"-8"1"-144,2 16-3656,1 5-97,-3 19-576,3 7-240,3 8-392,2 1-135,7-4-105,1-6-56,10-15-48,2-7-8,14-14-577,2-9-551,4-12 896,5-5-232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262 238 7554,'-3'-3'1269,"0"0"0,0 1 1,1-1-1,-1 0 1,-2-5-1,0-1-431,0 0 1,-4-11-1,-4-7-52,9 19-638,-1-1 0,-1 1 0,0 0 1,0 1-1,0-1 0,-1 1 0,0 1 1,-1-1-1,1 1 0,-1 0 0,0 1 0,-14-7 1,20 11-103,1 0 0,-1 0 0,0 1 0,0-1 1,0 1-1,0-1 0,0 1 0,0 0 0,0-1 1,0 1-1,0 0 0,0 0 0,0 0 0,0 1 1,0-1-1,0 0 0,0 1 0,0 0 0,1-1 1,-1 1-1,0 0 0,0 0 0,0 0 0,1 0 1,-1 0-1,1 0 0,-1 0 0,0 1 0,1-1 1,0 1-1,-1-1 0,1 1 0,0-1 0,0 1 1,-1 2-1,-5 10 218,0 1 1,1-1-1,1 1 0,-4 20 1,4-18-60,2-6-35,1 1 1,1-1-1,0 0 0,0 17 1,1-24-133,0-1 0,0 1 1,1-1-1,-1 1 0,1-1 0,0 1 1,0-1-1,0 0 0,3 5 0,-4-7-35,1 0-1,0 0 1,-1 0-1,1 0 1,0 0-1,0 0 0,0 0 1,0 0-1,0-1 1,0 1-1,0 0 0,0-1 1,0 1-1,0-1 1,0 1-1,0-1 1,0 1-1,0-1 0,1 0 1,-1 1-1,0-1 1,0 0-1,0 0 1,1 0-1,-1 0 0,0 0 1,0 0-1,1-1 1,-1 1-1,0 0 1,2-1-1,3-1-9,-1-1 0,1 0 0,-1 0 0,0 0 0,0 0 0,5-5 0,1 1-5,12-10-9,-3 2 22,1 1-1,0 0 1,28-12 0,-47 25 9,1 0 0,-1 0 0,0 1 0,0-1 0,1 0 0,-1 1 0,0-1 0,1 1-1,-1 0 1,1 0 0,-1 0 0,0 0 0,1 0 0,-1 1 0,1-1 0,-1 0 0,0 1 0,1 0 0,-1 0-1,0 0 1,0 0 0,0 0 0,0 0 0,0 0 0,0 1 0,0-1 0,0 1 0,0-1 0,-1 1 0,1 0-1,0 0 1,-1 0 0,0 0 0,2 2 0,2 5 173,0 0 0,4 14 1,-7-16-100,1 0 0,0 0 0,1 0 0,-1 0 1,1-1-1,5 7 0,-8-13-152,-1 1 0,1-1 0,0 1 0,-1-1 0,1 1 1,0-1-1,-1 0 0,1 1 0,0-1 0,0 0 0,0 0 0,-1 1 0,1-1 0,0 0 1,0 0-1,0 0 0,-1 0 0,1 0 0,0 0 0,0 0 0,0 0 0,-1 0 0,1-1 0,0 1 1,0 0-1,1-1 0,0 0-246,0 0-1,1 0 1,-1 0 0,0-1 0,0 1 0,0-1 0,3-2 0,11-14-586</inkml:trace>
  <inkml:trace contextRef="#ctx0" brushRef="#br0" timeOffset="1">505 1 10178,'0'0'145,"1"0"-1,-1 0 1,0 0-1,0 0 1,0 0 0,1 0-1,-1 0 1,0 0-1,0 0 1,1 0-1,-1 0 1,0 0-1,0 0 1,1 0 0,-1 0-1,0 0 1,0 0-1,1 0 1,-1 1-1,0-1 1,0 0 0,0 0-1,1 0 1,-1 0-1,0 0 1,0 1-1,0-1 1,1 0-1,-1 0 1,0 0 0,0 1-1,0-1 1,0 0-1,0 0 1,0 0-1,0 1 1,1-1 0,-1 1-1,0 12 1704,0-10-1180,-9 80 4374,4-45-3392,1 62 1,4-95-1596,0 0 0,1 1 1,0-1-1,0 0 0,1 1 0,-1-1 0,1 0 1,4 8-1,-6-12-54,1 1 0,0-1 1,0 0-1,0 0 0,0 1 1,0-1-1,0 0 0,0 0 1,0 0-1,1 0 0,-1 0 1,0 0-1,1 0 0,-1-1 1,1 1-1,-1 0 0,1-1 0,-1 1 1,1-1-1,-1 0 0,1 1 1,-1-1-1,1 0 0,-1 0 1,1 0-1,0 0 0,-1 0 1,1 0-1,-1-1 0,1 1 1,0 0-1,2-2 0,1 0-34,1-1 0,-1 0-1,1 0 1,-1 0 0,0 0 0,0-1 0,-1 0-1,5-5 1,4-4-234,15-21 0,-2-3-442,31-58 0,-56 93 704,-1 1 8,1 0 0,-1 0-1,0 0 1,1 0-1,-1 0 1,1 1-1,-1-1 1,1 0 0,0 0-1,-1 1 1,1-1-1,0 1 1,-1-1-1,1 0 1,0 1-1,0-1 1,-1 1 0,1-1-1,0 1 1,2-1-1,-3 1 8,0 0 0,1 1 0,-1-1 0,1 0 0,-1 0 0,0 1 0,1-1 0,-1 0 0,0 0 0,1 1 0,-1-1 0,0 0 0,1 1 0,-1-1 0,0 0 0,0 1 0,1-1 0,-1 1 0,0-1 0,0 0 0,0 1 0,0-1 0,1 1 0,-1-1 0,0 1 0,4 14 261,-4-12-198,2 5 158,-1-1-1,-1 1 1,0 13-1,1 11 302,0-25-433,-1 2 72,2 1 1,3 14-1,-5-21-161,1-1-1,0 0 0,0 0 1,0 0-1,0 0 0,0 0 1,0 0-1,0 0 0,1 0 1,-1 0-1,1-1 1,-1 1-1,1 0 0,0-1 1,0 1-1,2 1 0,-3-3-67,1 0-1,-1 1 0,1-1 1,-1 0-1,1 1 0,0-1 0,-1 0 1,1 0-1,-1 0 0,1-1 1,0 1-1,-1 0 0,1 0 1,-1-1-1,1 1 0,-1-1 1,1 0-1,-1 1 0,2-2 1,-1 1-50,9-5-1104,0 0 1,17-13 0,-18 11 424,25-16-814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9 11610,'-1'-1'352,"0"0"0,-1 0 0,1 0 0,0 1-1,-1-1 1,1 0 0,0 1 0,-1-1-1,1 1 1,-1-1 0,1 1 0,-1 0-1,1-1 1,-1 1 0,0 0 0,1 0-1,-1 0 1,1 0 0,-1 0 0,1 1-1,-1-1 1,1 0 0,-1 1 0,1-1 0,-1 1-1,1 0 1,-1-1 0,-1 2 0,-2 1 86,0 0 1,0 1 0,0-1 0,1 1 0,-1 0 0,-4 6 0,5-6-338,1 1 0,0-1-1,0 1 1,0-1 0,0 1 0,1 0-1,0 0 1,0 0 0,0 0 0,1 0-1,0 1 1,0-1 0,0 0 0,0 1 0,1-1-1,0 1 1,0-1 0,1 0 0,-1 1-1,1-1 1,0 0 0,1 1 0,3 9-1,0-3-56,1 0 0,1 0 0,0 0 0,0-1 0,1 0 0,0 0 0,1-1 0,15 14 0,-17-18 1,24 24 182,-28-26-190,0-1 1,-1 0-1,1 1 0,-1-1 1,0 1-1,0 0 0,2 5 1,-3-8-33,-1 0 0,0-1 0,0 1 0,1 0 0,-1-1 0,0 1 0,0 0 0,0 0 0,0-1 0,0 1 0,0 0 0,0 0 0,0-1 0,0 1 0,-1 0 0,1-1 0,0 1 0,0 0 0,0-1 0,-1 1-1,1 0 1,0-1 0,-1 1 0,1-1 0,-1 1 0,1 0 0,-1-1 0,1 1 0,-1-1 0,1 1 0,-1-1 0,1 0 0,-1 1 0,0-1 0,1 0 0,-1 1 0,0-1 0,1 0 0,-1 0 0,0 1 0,-4 0-119,1 0-1,0-1 1,-1 0-1,1 1 1,-6-2-1,3 1-206,0-1 0,0 1-1,0-2 1,1 1 0,-1-1 0,-12-5-1,-9-7-530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0 235 15219,'1'0'6633,"2"5"-5203,-1-2-1316,-1-1 0,1 0 0,0 0 1,0 0-1,0 0 0,0-1 0,0 1 0,0 0 0,1-1 0,-1 0 0,1 1 0,-1-1 0,1 0 0,-1 0 0,1 0 0,-1-1 0,1 1 0,5 0 0,-1 0-101,0 0 0,0 0-1,0 0 1,0-1-1,0 0 1,0-1 0,0 1-1,0-2 1,0 1-1,0-1 1,0 1-1,-1-2 1,1 1 0,-1-1-1,8-4 1,12-9-9,0-1-1,-1-2 1,-2 0 0,24-24-1,-39 35 0,-1 0-1,0 0 0,0 0 0,-1-1 0,0 0 0,0-1 0,-1 1 0,7-20 0,-11 28 1,-1 0 1,0 0-1,1 0 0,-1 0 1,0 0-1,0 0 0,0 0 1,0-1-1,0 1 0,0 0 1,0 0-1,0 0 0,0 0 0,0 0 1,0 0-1,-1 0 0,1 0 1,-1 0-1,1 0 0,0 0 1,-2-1-1,1 1 1,0 0 0,0 0 0,0 0 0,0 0 0,-1 0 0,1 0 0,0 0 0,0 1 0,-1-1 0,1 1 0,0-1 0,-1 1 0,-2-1 0,-4 0 39,0 0 1,0 1 0,0 0 0,-14 2 0,11-1 114,-1 1-1,1 1 1,-1 0-1,1 0 1,0 1 0,-13 7-1,18-8-54,1 0 1,-1 1-1,0 0 0,1 0 1,0 0-1,0 0 0,0 1 1,1 0-1,-1 0 0,1 0 0,1 1 1,-7 9-1,6-6-2,1 0 1,-1 0-1,1 0 0,1 0 1,0 1-1,0-1 0,1 0 1,0 1-1,1 0 0,0 9 1,0-13-83,1-1 0,0 1-1,0-1 1,0 1 0,1-1 0,0 0 0,0 1 0,0-1 0,1 0 0,-1 0 0,1 0-1,1-1 1,-1 1 0,1-1 0,-1 1 0,1-1 0,0-1 0,6 5 0,-2-2-39,1-1 0,0 0 0,0-1 0,0 0 1,1 0-1,0-1 0,0-1 0,-1 1 0,12 0 0,-4-1-188,1-1 0,-1 0-1,1-2 1,25-3-1,26-9 478,11-6-263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8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11690,'-3'3'5026,"1"10"-2618,2 16-816,-1 6-7,-1 14-329,1-3-264,2-6-432,7-6-168,-1-16-216,-1-10-432,2-18-912,-1-9-2409,6-8 2289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8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12411,'-18'3'5193,"23"2"-2529,3 1-1215,6-4-553,4 4-232,8-2-736,1-4-608,13 3-1633,5-2 1513</inkml:trace>
  <inkml:trace contextRef="#ctx0" brushRef="#br0" timeOffset="1">502 91 11394,'-17'5'2640,"-34"8"2123,22-4-2428,-54 22-1,78-28-2139,0-1-1,1 1 0,-1 0 0,1 0 1,0 0-1,0 0 0,0 1 0,0 0 0,-3 4 1,5-6-137,1 0-1,-1 0 1,1 1 0,0-1 0,0 0 0,0 1-1,0-1 1,0 1 0,1-1 0,-1 1 0,1-1 0,0 1-1,0 0 1,-1-1 0,2 1 0,-1-1 0,0 1 0,0-1-1,1 1 1,0 2 0,1 1-33,1-1-1,-1 0 1,1 0 0,0 0 0,0 0-1,0-1 1,1 1 0,0-1 0,-1 0-1,2 0 1,-1 0 0,8 6-1,8 2-5,37 20-1,-49-28-8,25 12 12,-18-10 25,-1 1 1,1 1-1,-1 0 0,23 19 1,-35-25-17,0 0 0,0 0 0,0 1-1,0-1 1,-1 0 0,1 1 0,-1-1 0,0 1 0,0-1 0,0 1 0,0 0 0,0-1 0,0 1 0,-1 0-1,1 0 1,-1 0 0,0-1 0,0 1 0,0 0 0,0 0 0,-1 0 0,1-1 0,-1 1 0,1 0-1,-1 0 1,0-1 0,0 1 0,0 0 0,-1-1 0,1 1 0,0-1 0,-1 0 0,0 0 0,0 1 0,1-1-1,-1 0 1,0 0 0,-1 0 0,-3 2 0,-1 0-104,0-1 0,0 0 1,-1-1-1,1 1 0,-1-1 0,0-1 0,0 0 0,-14 1 0,15-2-310,0 0 1,-1 0-1,1-1 0,-1 0 0,1 0 0,0 0 0,0-1 0,0-1 0,-12-4 0,0-4-685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6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45 4865,'80'-23'2767,"-74"21"-2011,0 0-1,0 0 0,-1-1 0,7-3 1,1 0 1787,-13 6-2471,1 0-1,-1 0 1,0 0-1,0 0 1,0 0-1,0 1 0,1-1 1,-1 0-1,0 0 1,0 0-1,0 0 1,0 0-1,0 1 1,0-1-1,1 0 0,-1 0 1,0 0-1,0 0 1,0 1-1,0-1 1,0 0-1,0 0 1,0 0-1,0 1 0,0-1 1,0 0-1,0 0 1,0 0-1,0 1 1,0-1-1,0 0 0,0 0 1,0 0-1,0 1 1,0-1-1,0 0 1,0 0-1,-1 0 1,1 0-1,0 1 0,0-1 1,0 0-1,0 0 1,-1 1 150,-5 15 1184,-12 24-1,2-7-782,-46 90 490,41-82-907,-44 75 169,57-102-348,6-11-45,-10 18-288,-27 37-1,39-58 233,0 0-1,-1 1 1,1-1 0,0 0-1,0 0 1,-1 1 0,1-1-1,0 0 1,-1 1-1,1-1 1,0 0 0,-1 0-1,1 0 1,0 1 0,-1-1-1,1 0 1,-1 0 0,1 0-1,0 0 1,-1 0 0,1 0-1,-1 0 1,1 0 0,0 0-1,-2 0 1,2 0-154,-1 0 1,0-1-1,1 1 0,-1-1 0,1 1 1,-1-1-1,0 1 0,1-1 1,-1 0-1,1 1 0,-1-1 1,0-1-1,-7-14-1750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10666,'11'-1'5240,"0"5"-3394,6 11-591,-9-6-577,1 2 0,-1-1 0,-1 1 0,10 19 0,19 52 981,-2-4-672,-31-73-948,-1-1 0,1 1 0,0-1 0,0 1 0,1-1 0,-1 0 0,1 0-1,0-1 1,6 5 0,-9-7-33,1 0-1,-1 0 0,1-1 1,-1 1-1,1 0 1,-1-1-1,1 1 0,-1-1 1,1 0-1,-1 1 0,1-1 1,0 0-1,-1 0 0,4 0 1,-3-1-5,-1 1 1,1-1-1,0 0 0,0 0 1,-1 1-1,1-1 0,0 0 1,-1 0-1,1 0 1,-1-1-1,0 1 0,1 0 1,-1 0-1,0-1 0,2-2 1,2-2 3,-1-1 0,-1 1 0,1-1 0,-1 0 1,0 0-1,3-12 0,8-48 51,-5 20-10,-8 40-34,12-40-706,-11 41 447,0 0 1,0 1 0,1 0-1,0-1 1,0 1 0,4-5-1,-4 7 44,1-1 0,-1 1-1,7-5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9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0 221 10986,'45'55'4881,"-43"-26"-1808,3 0-1249,-1 0-463,3-2-265,4-4-608,2-6-240,3-4-192,0-2-8,-3-6-544,-3-5-536,1-11-4441,-5-2 3720</inkml:trace>
  <inkml:trace contextRef="#ctx0" brushRef="#br0" timeOffset="1">40 1 12571,'7'8'5385,"-1"3"-2953,2-3-1287,0 3-97,5 2-704,-2-2-632,13 7-1681,4-2 1353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4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40 9658,'-1'-1'302,"0"1"-1,-1-1 0,1 1 1,-1 0-1,1 0 1,-1 0-1,1 0 1,-1 0-1,1 0 1,-1 0-1,1 1 0,-1-1 1,1 1-1,0-1 1,-1 1-1,1-1 1,0 1-1,-3 1 1,1 1 326,0 0 0,0 1 0,0-1 0,0 1 1,-3 6-1,1-2-317,1 0-1,0 0 1,0 0 0,1 0 0,0 0 0,1 1-1,-1-1 1,2 1 0,-1 0 0,1-1 0,1 1 0,-1 0-1,1 0 1,1 0 0,0-1 0,2 11 0,-3-17-300,1 0 1,0 1-1,0-1 1,-1 0-1,1 0 1,1 1 0,-1-1-1,0 0 1,2 2-1,-2-3-10,0-1-1,0 1 1,0 0-1,0 0 0,0-1 1,0 1-1,0 0 1,0-1-1,0 1 0,0-1 1,0 1-1,0-1 1,1 0-1,-1 1 1,0-1-1,0 0 0,0 0 1,1 0-1,0 0 1,3-1-5,0 1 0,0-1 0,0-1 0,0 1 1,0-1-1,0 0 0,-1 0 0,1 0 0,-1-1 1,1 1-1,-1-1 0,4-4 0,0 0 1,0 0-1,0 0 1,-1-1-1,12-17 1,-17 21 9,0 1-1,0-1 1,0 0-1,0 1 1,-1-1 0,1 0-1,-1 0 1,0 0-1,-1-1 1,1 1 0,0 0-1,-1 0 1,0 0 0,0 0-1,-1-1 1,1 1-1,-1 0 1,0 0 0,0 0-1,0 0 1,0 0 0,-1 0-1,1 0 1,-1 0-1,0 1 1,0-1 0,-3-3-1,-1 1 9,0-1 0,0 1-1,-1 0 1,1 0 0,-1 1 0,-1 0-1,1 0 1,-1 1 0,-11-5 0,18 8-39,0 1 0,0-1 1,0 1-1,-1 0 1,1 0-1,0-1 0,0 1 1,0 0-1,0 0 0,0 0 1,-1 0-1,1 1 1,0-1-1,0 0 0,0 0 1,0 1-1,0-1 0,0 1 1,0-1-1,0 1 1,0-1-1,0 1 0,0-1 1,0 1-1,0 0 0,0 0 1,0-1-1,1 1 1,-1 0-1,0 0 0,1 0 1,-1 0-1,0 1 0,-1 1-215,1 0-1,0 0 0,0 0 0,0 1 1,0-1-1,1 0 0,-1 1 0,1-1 1,0 6-1,1 18-677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50.1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13395,'-11'50'4857,"-5"8"-3617,5 6-360,2 9 169,1-1-137,8-4-336,0-4-256,7-14-208,3-13-56,4-16-280,2-10-512,7-13-4337,4-2 3568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50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260 361 11346,'-4'-5'1549,"0"1"0,0-1 0,0 1 0,-8-5 0,6 5-1090,1 1 0,-1 0 0,0 0 0,1 1-1,-2 0 1,-11-3 0,5 1-205,-1 1-1,0 1 0,1 1 0,-17-1 0,26 2-228,0 0 1,0 1 0,1-1-1,-1 1 1,0 0-1,1 0 1,-1 0 0,1 0-1,-1 1 1,1 0-1,-1-1 1,1 1 0,0 0-1,0 1 1,0-1-1,0 0 1,1 1 0,-1 0-1,0 0 1,-2 4-1,1 0 7,1-1 0,0 1-1,0 0 1,1 0 0,0 0-1,0 0 1,1 0 0,0 1-1,0-1 1,0 1-1,1-1 1,1 0 0,-1 1-1,1-1 1,0 0 0,0 1-1,5 11 1,-5-16-26,1 1-1,0-1 1,0 1 0,0-1 0,0 1 0,1-1-1,-1 0 1,1 0 0,0 0 0,0-1 0,0 1-1,0-1 1,0 1 0,1-1 0,-1 0-1,1 0 1,-1-1 0,1 1 0,0-1 0,0 0-1,-1 0 1,1 0 0,0 0 0,0-1-1,0 1 1,0-1 0,0 0 0,0 0 0,0-1-1,0 1 1,0-1 0,0 0 0,0 0-1,0 0 1,5-3 0,-3 1-9,1-1 0,-1 0 0,0-1 0,0 1 0,0-1-1,8-9 1,26-37-17,-20 24 17,-6 8 2,-8 11 17,0 0-1,13-13 0,-18 21-12,-1-1 1,0 1-1,0 0 0,0 0 1,0 0-1,1 0 1,-1-1-1,0 1 0,0 0 1,0 0-1,1 0 0,-1 0 1,0 0-1,0 0 1,1 0-1,-1 0 0,0 0 1,0 0-1,0 0 0,1 0 1,-1 0-1,0 0 1,0 0-1,1 0 0,-1 0 1,0 0-1,0 0 0,1 0 1,-1 0-1,0 0 0,0 0 1,0 0-1,1 1 1,-1-1-1,0 0 0,0 0 1,0 0-1,1 0 0,-1 0 1,0 1-1,0-1 1,0 0-1,0 0 0,0 0 1,0 1-1,1-1 0,-1 0 1,0 0-1,0 1 0,4 14 198,-4-2 52,0 0 1,-3 24-1,2-23-84,0-1 1,0 21 0,1-32-176,1-1-1,-1 1 1,0 0 0,1 0 0,-1 0 0,1-1 0,-1 1-1,1 0 1,0 0 0,-1-1 0,1 1 0,0-1 0,0 1 0,0-1-1,1 1 1,-1-1 0,0 1 0,0-1 0,1 0 0,1 1 0,-2-1-77,1-1-1,-1 1 1,0-1 0,1 1 0,-1-1 0,1 0 0,-1 0 0,1 0 0,-1 0 0,1 0 0,-1 0 0,1 0 0,-1 0 0,1 0 0,-1-1 0,1 1 0,-1-1 0,1 1 0,-1-1 0,0 0-1,1 1 1,-1-1 0,0 0 0,0 0 0,2-1 0,24-21-729</inkml:trace>
  <inkml:trace contextRef="#ctx0" brushRef="#br0" timeOffset="1">585 0 11690,'-2'34'5554,"-4"3"-2066,-2 24-1895,0 8-145,5 4-656,3 4-216,3-13-312,8-9-104,4-13-120,-2-15-56,4-19-784,-4-9-472,-5-19 760</inkml:trace>
  <inkml:trace contextRef="#ctx0" brushRef="#br0" timeOffset="2">376 179 10074,'-16'0'5249,"13"5"-1048,6 0-2232,11 9-177,6-4-592,5-2-296,16-5-584,-1-3-151,8 0-145,-1-2-353,-4 1-1023,-4-6-2081,-14 20 2169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5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8 179 12003,'1'1'401,"0"1"0,0-1 0,0 1 0,0-1 0,1 0 0,-1 0 0,0 1 0,1-1 0,-1 0 0,1 0 0,-1 0 0,1-1 1,0 1-1,-1 0 0,1-1 0,0 1 0,0-1 0,2 1 0,-2-1-260,0 1 0,0-1 0,0 0 0,0 0 0,1-1 0,-1 1 1,0 0-1,0-1 0,0 0 0,0 1 0,0-1 0,0 0 0,0 0 0,0 0 0,0 0 0,0 0 0,-1 0 0,1-1 0,0 1 1,-1-1-1,1 1 0,-1-1 0,2-2 0,2-3 53,-1-1-1,4-10 1,3-5-62,-11 23-130,6-12 53,0 0-1,5-13 1,-9 21-39,-1 0 0,0 0 0,0 0 0,-1 0 0,1 0 0,-1 0 0,0 0 0,0 0 0,0 0 0,-1 0 0,0-5 0,0 8-7,1 0 0,-1 0 0,1-1 0,-1 1 0,0 0 0,1 0 0,-1 0 0,0 1 0,0-1 1,0 0-1,0 0 0,0 0 0,0 1 0,0-1 0,0 0 0,0 1 0,0-1 0,0 1 0,0-1 0,0 1 0,0 0 0,-1-1 0,1 1 0,0 0 1,0 0-1,-1 0 0,1 0 0,0 0 0,0 0 0,-2 0 0,-2 1 24,0-1 0,0 1 0,0 0 1,-1 0-1,-8 4 0,10-3-5,-1 1 0,1 0 0,0-1 0,0 1 0,0 1 0,0-1 0,1 1 0,-1-1 0,1 1 0,0 0 1,0 0-1,1 0 0,-1 1 0,1-1 0,0 1 0,0-1 0,0 1 0,-2 10 0,2-7-10,1 0-1,0 0 1,0 1-1,0-1 1,1 0 0,0 1-1,1-1 1,0 0 0,0 1-1,4 11 1,-4-17-30,0 0 0,0-1 0,1 1 0,-1 0 0,1 0 0,0-1 0,0 1 0,-1-1 0,2 1 0,-1-1 0,0 0 0,0 0-1,5 3 1,-3-2-62,0-1-1,1 0 0,0 0 0,-1 0 0,1 0 1,0-1-1,8 2 0,0-1-234,0-1 0,1-1 1,-1 0-1,0-1 0,19-3 1,7-3-1374,-1-2 1,0-1 0,55-23 0,-45 11 453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4:51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187 305 7250,'-9'1'1440,"0"1"1,1 1 0,-1-1 0,-11 6 0,12-4-783,1 1 0,-1-1 0,1 1 0,0 1 0,1-1 1,-1 1-1,-8 11 0,4-5 231,2 0-1,-14 21 1,20-26-647,-1 0 1,1-1-1,0 1 0,1 1 1,0-1-1,0 0 0,-1 11 1,2-17-217,1 1 1,0-1-1,0 1 1,0 0-1,0-1 1,0 1-1,0-1 0,1 1 1,-1-1-1,0 1 1,1-1-1,-1 1 1,1-1-1,0 1 1,-1-1-1,1 0 0,0 1 1,0-1-1,0 0 1,0 1-1,1 0 1,0-1-27,-1-1 1,0 1-1,1 0 1,-1-1-1,0 1 1,1-1-1,-1 1 1,1-1 0,-1 0-1,1 1 1,-1-1-1,1 0 1,-1 0-1,1 0 1,-1 0-1,1-1 1,-1 1-1,1 0 1,-1-1 0,1 1-1,-1 0 1,0-1-1,2 0 1,3-2-28,0 0 0,-1-1 0,1 1 0,-1-1 0,0 0 0,0 0 0,-1-1 0,6-6 1,32-44-563,-42 54 581,27-42-840,-1-1-1,27-67 1,26-100-23,-71 190 1066,-5 17 69,-1 5 11,0 10 313,-2-9-479,1 38 1491,-4 50-1,-1 31-205,6-98-1241,0 0 0,1 0-1,1 0 1,1-1-1,12 32 1,-14-45-244,1 0 0,0 0-1,1-1 1,0 0 0,0 1 0,1-1-1,0-1 1,0 1 0,0-1 0,1-1-1,1 1 1,-1-1 0,1 0 0,0 0-1,15 7 1,-12-9-166,18 5-1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5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241 192 4393,'27'13'5659,"-25"-12"-5242,0-1-1,0 1 1,0-1 0,0 1-1,0-1 1,0 0 0,0 0-1,0 0 1,0 0 0,0 0-1,0 0 1,2-1 0,-3 1-273,0 0 0,-1-1 0,1 1 1,-1-1-1,1 1 0,-1 0 1,1-1-1,-1 1 0,1-1 1,-1 0-1,0 1 0,1-1 0,-1 1 1,0-1-1,1 1 0,-1-1 1,0 0-1,2-2 374,0-1-295,0 0 0,0 0 0,0 0-1,-1-1 1,1 1 0,-1 0 0,0-1 0,0 1 0,-1-1 0,1 1 0,-1-1-1,0 1 1,0-1 0,0 1 0,-1-1 0,-1-4 0,0 0-152,-1 0 1,-1 0 0,1 1-1,-1-1 1,-1 1 0,-8-13-1,10 17-62,0 1 0,0-1 0,-1 1 0,1 0 0,-1 0 0,1 1 0,-1-1 0,0 1 1,0-1-1,0 1 0,0 0 0,-1 1 0,1-1 0,-1 1 0,1 0 0,-1 0 0,1 0 0,-1 1 0,-5-1 0,-1 1-7,1 0-1,0 1 1,0 0 0,0 1 0,0 0-1,1 0 1,-17 7 0,20-6-1,-1 0 0,1 0 1,0 0-1,1 1 0,-1 0 0,1 1 1,-1-1-1,1 1 0,0 0 0,1 0 0,-1 0 1,1 1-1,0 0 0,1 0 0,-1 0 1,-2 7-1,2-4 6,2 0 0,-1-1 0,1 1 0,0 0 0,1 0 0,0 0 0,0 0 0,1 0 0,0 0 0,1 0 0,3 16 0,-3-21-1,0 0 0,0 1 0,0-1 0,1 0 0,0 0 0,0 0 0,0 0 0,0 0 0,1 0 0,0-1 0,0 1 0,0-1 0,0 1 0,0-1 0,4 3 0,-2-3 0,0 0-1,0 0 1,1 0 0,-1-1-1,1 0 1,-1 0 0,1 0-1,-1-1 1,1 0 0,9 1-1,-7-1-2,1-1 0,-1 0 0,0 0-1,0-1 1,0 0 0,0-1 0,0 0 0,-1 0-1,1 0 1,0-1 0,-1 0 0,1-1 0,-1 0-1,0 0 1,-1 0 0,11-9 0,-12 9 1,-1-1 1,1 0 0,-1-1-1,0 1 1,0-1 0,0 0-1,-1 0 1,0 0 0,0 0-1,-1 0 1,1-1 0,-1 0-1,-1 1 1,1-1 0,0-11-1,-2 16 1,1-22 35,1 15 9,-1 9-7,0 3 16,-1-2-4,0 1 21,0 4-31,1 1-1,0-1 1,0 1-1,1-1 1,2 7-1,12 40 97,-15-48-131,1 0-1,0 0 0,0 0 0,0 0 0,0-1 0,1 1 0,-1-1 0,1 1 1,0-1-1,6 6 0,-7-8-188,1 0 1,-1 0 0,1-1-1,0 1 1,0 0 0,-1-1-1,6 2 1,0 0-188,13 7-294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6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11162,'-1'1'362,"0"0"-1,1 1 0,-1-1 0,1 0 0,-1 0 1,1 0-1,-1 0 0,1 1 0,0-1 0,0 0 1,0 0-1,0 1 0,0-1 0,0 0 0,0 1 1,0-1-1,1 2 0,8 23 1855,-1-7-1015,-3-2-404,2 7-189,1-1 0,1 1 0,13 22 0,-19-41-571,0 1 0,0-1 1,0 0-1,1 0 0,0-1 0,0 1 0,1-1 0,-1 0 0,1 0 1,0 0-1,0 0 0,0-1 0,0 0 0,1 0 0,-1-1 0,1 1 1,10 2-1,-12-4-25,-1-1 1,0 1 0,1-1-1,-1 0 1,1 0 0,-1 0-1,1-1 1,-1 1 0,1-1-1,-1 0 1,5-1 0,-6 1 2,0 0 0,0 0 0,0 0 0,0 0 0,0-1 0,0 1 0,0-1 1,-1 1-1,1-1 0,0 1 0,-1-1 0,1 0 0,-1 0 0,0 0 0,1 0 1,-1 0-1,1-4 0,4-15 11,-1-1 0,-1 0-1,2-36 1,-4 35-283,0 6-1376,0 1-1,7-27 0,-3 33-1885,1 8 1437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6.7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5313,'23'17'1312,"-14"-9"4,1 0 1,0-2-1,13 7 1,-23-12-985,1-1 0,0 1 0,0-1 1,-1 0-1,1 1 0,0 0 1,-1-1-1,1 1 0,0-1 1,-1 1-1,1 0 0,-1-1 1,1 1-1,-1 0 0,1 0 0,-1-1 1,1 1-1,-1 0 0,0 0 1,1 1-1,-1 0 257,0 0 1,0 0-1,-1 0 1,1-1-1,0 1 1,-1 0-1,0 3 0,-2 5-1213,-1 5 892,2 0 1,-3 21-1,5-32-232,0 1-4,0 0 1,0 0-1,1 0 1,-1 1-1,1-1 0,1 0 1,-1 0-1,1 0 1,0-1-1,0 1 0,0 0 1,0-1-1,1 1 1,4 5-1,-6-9-26,1 3 4,1 0-1,0-1 1,0 1-1,0-1 1,0 0-1,0 0 1,1 0-1,6 4 1,-8-6-10,1 0 0,-1 1 0,1-1 0,0 0-1,-1-1 1,1 1 0,0 0 0,0-1 0,-1 1 0,1-1 0,0 0 0,0 0-1,0 0 1,5-1 0,-2 0-4,0-1-1,0 0 1,-1 0-1,1-1 1,-1 0-1,1 0 0,-1 0 1,0 0-1,0-1 1,-1 0-1,1 0 1,5-6-1,-5 4 0,1-1-1,-2 0 1,1 1-1,-1-1 1,0-1 0,0 1-1,-1-1 1,4-14-1,-6 17 12,0 0-1,0-1 0,-1 1 1,1 0-1,-1 0 1,-1-1-1,1 1 0,-1 0 1,0 0-1,0 0 1,0-1-1,-1 1 0,1 0 1,-2 1-1,1-1 0,0 0 1,-1 1-1,0-1 1,0 1-1,0 0 0,-6-7 1,4 6 1,0 1 0,0-1 0,-1 1 0,1 0 0,-1 0 0,0 1 0,0-1 0,-1 1 0,1 1 0,0-1 0,-1 1 0,0 0 0,0 1 0,1-1 0,-1 1 0,-10 0 0,14 1-24,0 1 0,0-1 0,0 0 0,-1 1 0,1 0 0,0 0 0,0 0 0,0 0 0,-3 2 0,5-3-47,0 1-1,0-1 1,0 1 0,1-1-1,-1 1 1,0 0-1,0 0 1,0-1 0,1 1-1,-1 0 1,0 0-1,1 0 1,-1 0 0,1 0-1,-1 0 1,1-1-1,-1 1 1,1 1 0,0-1-1,-1 0 1,1 0-1,0 0 1,0 0 0,0 0-1,0 0 1,0 0-1,0 0 1,0 0 0,0 0-1,1 2 1,6 12-656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8906,'8'7'2055,"0"0"-1,-1 1 1,0 1 0,9 13 0,21 40 120,-12-16-1016,-1-9-584,2 0-1,0-2 1,45 44-1,-64-72-523,0 1 0,-1 0 0,8 12 0,-11-16-39,-1 0 1,0 0-1,0 0 1,0 1 0,0-1-1,-1 1 1,0-1-1,0 1 1,1 5-1,-2-6 12,0 0 0,1 0 0,0-1-1,0 1 1,2 5 0,-3-8-220,1 1-1,0 0 1,-1-1 0,1 1 0,0-1 0,0 1 0,0-1 0,0 0 0,0 1 0,0-1 0,1 0-1,-1 0 1,0 0 0,2 1 0,4 0-677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7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96 300 12379,'1'19'4945,"4"7"-3089,0 3-168,0 3-327,3 5-417,3-9-696,2-3-96,3-7-120,-6-13-32,-1-4-600,-1-7-576,-8-20-2201,0 5 2105</inkml:trace>
  <inkml:trace contextRef="#ctx0" brushRef="#br0" timeOffset="1">1 105 10778,'3'8'4065,"10"10"-3241,6 5-264,8 1-496</inkml:trace>
  <inkml:trace contextRef="#ctx0" brushRef="#br0" timeOffset="2">553 279 10426,'-1'1'390,"0"-1"-1,0 0 1,0 1-1,0-1 1,0 0 0,0 0-1,0 0 1,0 1-1,0-1 1,0 0-1,0 0 1,0 0-1,0-1 1,0 1 0,-2 0-1,-16-7 1470,10 3-806,4 3-746,0-1 0,1 1 0,-1 0 0,0 1 0,0-1 0,0 1 0,0 0 0,1 0 0,-1 1 0,-6 1 0,8-2-257,0 1 1,0 0-1,0 0 1,1 0-1,-1 1 1,0-1-1,1 1 1,-1-1-1,1 1 1,-1 0-1,1 0 1,0 0-1,0 0 1,0 0 0,0 1-1,0-1 1,-2 4-1,1 0-26,0 1 1,1 0-1,-1-1 0,1 1 1,1 0-1,-1 0 0,1 0 1,0 0-1,1 0 0,0 0 1,1 14-1,0-11-16,1 0-1,0 1 1,1-1 0,0 0-1,0 0 1,1-1 0,8 15 0,-10-20-7,1-1 0,-1 1 0,1-1 0,0 1 0,0-1 0,0 0 1,1 0-1,-1 0 0,1-1 0,-1 1 0,1-1 0,0 0 1,0 0-1,7 3 0,-9-5-3,1 1 1,-1 0-1,0-1 1,1 0-1,-1 1 1,1-1-1,-1 0 0,1 0 1,-1-1-1,1 1 1,-1 0-1,1-1 0,-1 1 1,0-1-1,1 0 1,-1 0-1,0 0 1,0 0-1,0 0 0,1 0 1,-1-1-1,0 1 1,-1-1-1,1 0 1,0 1-1,0-1 0,1-3 1,2-2-87,0 0 1,-1-1-1,0 1 1,-1-1-1,0 0 1,0 0-1,-1 0 1,0-1-1,2-8 0,-1-7-634,0-47-1,-11-71-580,0 43 1181,7 78 132,0-36 332,1 46 45,-1 8 254,-2 23 226,2 45 209,9 86 0,-5-126-923,1 0 0,2 0 0,0 0-1,1-1 1,2 0 0,16 33 0,-16-40-97,1-1 0,0 0 0,23 27 0,-25-36-129,-1 1 1,2-1-1,-1 0 1,1-1-1,0 0 1,0 0 0,0-1-1,11 5 1,27 5-186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7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89 7282,'2'3'8424,"-1"-3"-3377,-3-4-1996,-6-7-3493,5 7 530,0 0-1,-1 0 0,0 1 0,-6-5 0,-8-6 110,-24-13 0,38 25-165,1 1 0,-1-1 0,1 0 0,-1 1 0,0 0 0,0 0 0,0 0 0,0 1 0,0-1 0,0 1 0,0 0 0,0 0 0,0 0 0,0 0 0,0 1 1,0 0-1,0 0 0,-4 1 0,1 1 15,-1 1 0,1 0 0,0 0 0,1 1 0,-1-1 1,-10 11-1,12-10-34,1 0-1,-1 0 1,1 1 0,0-1 0,0 1 0,0 0 0,1 0 0,0 0 0,1 1-1,-1-1 1,1 1 0,0 0 0,1-1 0,-2 13 0,2-14-13,1 0 1,0 0 0,0 0 0,0 0-1,1 0 1,0 0 0,0 0 0,0 0-1,0-1 1,1 1 0,0 0 0,0 0-1,0-1 1,0 0 0,1 1 0,0-1-1,0 0 1,0 0 0,0 0 0,1-1-1,4 5 1,-5-6-5,0 0 0,0 0 0,0 0 0,0-1 0,0 1 0,0-1 0,1 0 0,-1 0 0,0 0 0,1 0 0,-1-1 0,1 1 0,-1-1 0,1 0 0,-1 0 1,5-1-1,-2 1 0,0-2 0,0 1 0,-1-1 1,1 0-1,0 0 0,-1 0 0,0-1 0,10-6 1,13-11-5,-11 8 19,1 0 0,33-15 0,-50 26-7,1 0 1,-1 1-1,1-1 0,-1 1 0,1-1 0,-1 1 1,1 0-1,-1-1 0,1 1 0,0 0 1,-1 0-1,1 0 0,-1 0 0,1 1 1,2 0-1,-2-1 3,0 1 0,-1 0 0,1 0 0,-1 1 0,1-1 0,-1 0 0,1 0 1,-1 1-1,0-1 0,0 0 0,0 1 0,2 2 0,10 17 53,-9-14-94,0 0 0,0-1-1,0 0 1,1 0 0,0 0-1,10 10 1,-10-16-595,-1-4 267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8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9514,'32'17'5009,"-25"23"104,-1 11-2928,1 14-497,-3 4-208,5-7-832,5-2-279,5-17-273,5-7-48,-4-20-240,-6-8-377,-3-16-967,-2-11-664,-1-12-3922,-5-9 4042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10546,'8'-5'4945,"0"10"-2048,2 10-241,-2 25-719,-2 8-449,2 16-664,2 2-255,1-3-369,4-3-88,1-12-80,-2-11 64,-1-8-656,-2-8-593,-1-10 753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8.8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 6465,'0'-21'3979,"0"21"-3886,-1 0 1,1 0-1,0 0 1,0 0-1,0-1 1,0 1-1,1 0 1,-1 0-1,0 0 1,0 0-1,0-1 1,0 1 0,0 0-1,0 0 1,0 0-1,0 0 1,0 0-1,0-1 1,0 1-1,0 0 1,1 0-1,-1 0 1,0 0-1,0 0 1,0 0-1,0 0 1,0-1 0,0 1-1,1 0 1,-1 0-1,0 0 1,0 0-1,0 0 1,0 0-1,1 0 1,-1 0-1,0 0 1,0 0-1,0 0 1,0 0 0,1 0-1,-1 0 1,0 0-1,0 0 1,0 0-1,0 0 1,1 0-1,-1 0 1,0 0-1,0 0 1,0 0-1,0 0 1,0 0-1,1 1 1,-1-1 0,8 6 1201,-5-2-899,1 1-1,-1-1 1,0 1-1,0 0 1,-1 0-1,1 0 1,2 8 0,9 41 920,-12-43-1091,34 180 1763,-17-80-1416,-17-99-513,-1-8-40,0-1 1,0 1-1,-1-1 0,1 1 0,-1 0 0,0-1 1,0 1-1,0-1 0,0 1 0,-1 4 0,0-8-31,1 0 0,-1 0 0,1-1 0,-1 1 0,1 0 0,-1 0 0,1 0 0,0 0-1,-1 0 1,1 0 0,-1-1 0,1 1 0,0 0 0,-1 0 0,1-1 0,-1 1 0,1 0 0,0 0 0,-1-1 0,1 1-1,0 0 1,-1-1 0,1 1 0,0-1 0,0 1 0,0 0 0,-1-1 0,1 1 0,0-1 0,0 1 0,0-1-1,-4-16-200,1 0-1,1 0 0,0 0 0,1-28 0,2 41 199,-1-1 0,1 1 0,0 0 0,0-1 0,0 1 0,1 0 0,-1 0 1,1 0-1,0 0 0,0 0 0,1 1 0,-1-1 0,1 0 0,-1 1 0,1 0 0,0 0 0,1 0 0,-1 0 0,6-4 0,2 0 23,1 0 0,0 1 0,1 0 0,19-6 0,-24 10 39,1-1-1,-1 1 1,1 1 0,0-1-1,0 1 1,-1 1-1,17 1 1,-22-1-2,0 0 1,0 1-1,1 0 0,-1 0 0,0 0 1,-1 0-1,1 0 0,0 1 1,0-1-1,5 4 0,-7-3-6,1-1-1,-1 1 1,1-1 0,-1 1-1,0 0 1,1 0-1,-1 0 1,0 0 0,0 0-1,0 0 1,-1 0-1,1 0 1,0 0-1,-1 0 1,0 0 0,1 0-1,-1 3 1,0 2 43,0 0 0,0 0 0,-1 0 0,0-1 0,0 1 0,-1 0 0,0-1 0,0 1 0,0-1 0,-1 0 0,0 1 0,-1-1 1,1-1-1,-1 1 0,0 0 0,0-1 0,-1 0 0,-6 7 0,0-2-22,6-5-108,1-1 0,-1 1-1,0-1 1,0 0-1,0-1 1,-1 1 0,-9 4-1,13-8-10,-2 2-204,0-1 1,0 1-1,0-1 0,-1 0 1,1 0-1,-7 0 0,-7-2-446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9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99 11570,'0'-3'520,"0"0"0,0-1 0,0 1 0,0-1-1,-1 1 1,1-1 0,-1 1 0,0-1-1,0 1 1,0 0 0,-1 0 0,1 0-1,-4-6 1,3 6-282,-1 0-1,0-1 1,0 1-1,0 0 1,0 0-1,-1 0 0,1 1 1,-1-1-1,1 1 1,-6-3-1,5 3-169,-1 0 1,1 1-1,-1-1 0,0 1 0,0-1 0,0 1 0,0 1 0,0-1 0,0 1 0,0 0 0,0 0 0,0 0 0,0 1 0,0 0 1,1 0-1,-1 0 0,0 0 0,0 1 0,-6 3 0,6-3-32,1 1 1,0 0-1,0 0 1,1 0-1,-1 1 0,1-1 1,-1 1-1,1 0 1,0 0-1,0 0 0,1 0 1,-1 0-1,1 1 1,-2 5-1,1-3-8,1 0 1,1 0-1,-1 0 0,1 0 1,0 0-1,1 1 0,0-1 1,0 0-1,1 9 0,0-14-22,-1-1 0,0 0 0,0 0 0,1 0 0,-1 1-1,0-1 1,1 0 0,0 0 0,-1 0 0,1 0 0,-1 0 0,1 0-1,0 0 1,0 0 0,0 0 0,0 0 0,-1 0 0,3 1-1,-1-1-1,0 0-1,0 0 0,0-1 0,0 1 0,0 0 1,0-1-1,0 1 0,0-1 0,0 0 0,3 0 1,3 0-2,0-1 0,0 0 0,0 0-1,12-4 1,-12 2 5,0 0 0,0-1 0,-1 0-1,1 0 1,-1-1 0,0 0-1,9-7 1,13-10 51,-29 22-52,1 0-1,-1-1 0,1 1 1,0 0-1,-1-1 0,1 1 1,-1 0-1,1 0 0,0 0 1,-1 0-1,1 0 0,-1 0 1,1 0-1,0 0 0,-1 0 1,1 0-1,0 0 0,-1 0 1,1 0-1,-1 0 0,1 0 1,0 1-1,-1-1 0,1 0 1,-1 0-1,1 1 0,-1-1 1,1 0-1,-1 1 0,1-1 1,-1 1-1,1-1 0,-1 0 1,1 1-1,-1-1 0,0 1 1,1-1-1,-1 2 0,3 2 66,-1 1 0,1-1 0,2 10-1,-1-5 24,-2-4-79,0-1 1,1 1 0,0-1 0,0 1 0,0-1 0,6 7 0,-6-9-107,-1 0 1,0 0 0,1 0 0,-1 0 0,1-1 0,0 1 0,0-1-1,-1 0 1,1 1 0,0-1 0,0-1 0,0 1 0,4 1 0,1-2-82,0 0 0,10-2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19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152 244 9746,'-5'0'1451,"0"0"0,0 0 0,0 0 1,0-1-1,-7-2 0,9 2-1133,0 1 0,0-1 0,0 0 0,-1 1 0,1-1 0,0 1 0,0 0 0,-1 0 0,1 1 0,0-1 0,-1 1 0,1-1 0,0 1 0,0 0-1,0 0 1,-4 2 0,4-1-209,0 1-1,0-1 1,0 0-1,0 1 0,0-1 1,1 1-1,0 0 0,-1 0 1,1 0-1,-2 4 0,-1 3 28,0 0 1,-3 13-1,6-19-123,1-1 0,0 1 0,0 0-1,0 0 1,0 0 0,1 0 0,0 0 0,0 0 0,0 0 0,0 0 0,0 0 0,1 0 0,0 0 0,0 0-1,0-1 1,0 1 0,0 0 0,1 0 0,0-1 0,0 1 0,0-1 0,0 0 0,0 1 0,5 3 0,-3-3-14,1 1 0,-1-1 1,1-1-1,0 1 1,0-1-1,1 0 1,-1 0-1,1 0 1,-1-1-1,1 0 0,7 2 1,-9-3-7,0 0 0,0 0 0,1-1 1,-1 0-1,0 0 0,0 0 0,0 0 0,1-1 1,-1 1-1,0-1 0,0 0 0,0 0 0,0-1 0,0 1 1,0-1-1,0 0 0,4-3 0,-1 1-74,-1-1 1,1-1-1,-1 1 0,0-1 0,0-1 1,-1 1-1,0-1 0,0 1 0,-1-1 1,1-1-1,-1 1 0,-1-1 0,0 1 1,0-1-1,0 0 0,-1 0 0,0-1 1,-1 1-1,2-15 0,-2-8-122,-1 0 0,-2 1-1,-1-1 1,-12-53 0,11 69 275,-1 0 1,-7-16-1,11 29-50,-1-3 29,2 4-24,0 1 0,0-1-1,-1 0 1,1 0 0,0 0 0,-1 1 0,1-1-1,0 0 1,-1 0 0,1 1 0,-1-1 0,1 0-1,-1 1 1,1-1 0,-1 0 0,0 1-1,1-1 1,-1 1 0,0-1 0,1 1 0,-1-1-1,0 1 1,0 0 0,0-1 0,1 1 0,-1 0-1,-1-1 1,2 1-7,-1 0-1,1 0 0,-1 0 1,1 0-1,0 0 0,-1 0 1,1 0-1,0 0 1,-1 1-1,1-1 0,0 0 1,-1 0-1,1 0 1,0 0-1,0 0 0,-1 1 1,1-1-1,0 0 1,-1 0-1,1 0 0,0 1 1,0-1-1,-1 0 0,1 0 1,0 1-1,-2 3 55,0 0 1,0 0-1,1 0 0,-1 0 0,1 0 0,0 0 1,0 0-1,0 0 0,1 1 0,0 6 0,-1 15 35,1 0 0,2 1 0,0-1 0,2 0 0,1-1 0,1 1 0,1-1 0,1 0 0,1-1 0,16 30 0,-19-42-166,1-1 1,0 0-1,1 0 0,0-1 0,1 0 0,0 0 0,1-1 0,0-1 0,0 1 0,0-2 0,14 9 1,0-5-1768,0-2 1,35 10-1,-6-5-279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0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26 316 8570,'-6'7'1915,"-8"10"2269,14-16-3929,-1 0-1,0-1 1,1 1 0,-1 0-1,1 0 1,0 0-1,-1 0 1,1 0 0,0-1-1,-1 1 1,1 0-1,0 0 1,0 0-1,0 0 1,0 2 0,1-3-135,-1 1 1,1-1 0,-1 0 0,1 0 0,0 1-1,-1-1 1,1 0 0,0 0 0,-1 0-1,1 0 1,0 0 0,-1 0 0,1 0 0,0 0-1,-1 0 1,1 0 0,0 0 0,-1 0-1,1 0 1,0-1 0,1 1 13,7-2 67,0-1 0,0 0 0,0-1 0,-1 0 0,1 0 0,-1-1 0,10-6 0,-7 4-129,4-4-34,1 0-1,-2-1 1,1-1 0,-2 0-1,0 0 1,0-2 0,13-20-1,-19 26-26,-1-1-1,0 0 1,-1 0-1,0-1 1,-1 1-1,0-1 1,3-15-1,-6 23-5,-1 0 0,1 0 0,-1-1 0,0 1 0,0 0 0,0 0 0,-1-1-1,1 1 1,-1 0 0,0 0 0,0-1 0,0 1 0,0 0 0,0 0 0,-1 0-1,1 0 1,-1 1 0,0-1 0,0 0 0,0 1 0,0-1 0,0 1 0,-1 0-1,1 0 1,-1-1 0,1 2 0,-1-1 0,0 0 0,0 0 0,0 1 0,0 0 0,-4-2-1,3 2 6,0 0 1,0 0-1,0 0 0,0 0 0,0 1 0,-1-1 0,1 1 0,0 0 0,0 1 0,-1-1 0,1 1 0,0 0 0,0 0 0,0 0 0,0 0 0,0 1 0,0-1 0,0 1 0,1 0 0,-1 0 0,0 1 0,1-1 0,0 1 0,-5 4 0,4-2 28,0 1-1,0-1 0,0 1 0,1 0 0,0 1 0,0-1 0,0 0 1,1 1-1,0 0 0,0 0 0,-1 8 0,2 1 116,-1 1 1,2-1-1,2 29 0,-1-35-73,1 0-1,0 0 0,0 0 0,1-1 1,0 1-1,1 0 0,0-1 1,10 17-1,-11-21-63,1 0 0,0 0 0,0 0 0,0-1 0,0 1 0,1-1 0,-1 0 1,1 0-1,0-1 0,1 0 0,-1 0 0,0 0 0,1 0 0,0-1 0,-1 0 0,8 2 0,-7-3-59,1 0-1,0 0 0,-1 0 1,1-1-1,0 0 0,-1-1 1,1 1-1,0-1 1,-1 0-1,1-1 0,7-2 1,-6 1-265,-1-1 0,1 1 0,-1-2 0,0 1 1,0-1-1,0 0 0,-1 0 0,9-9 0,17-23-777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0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11594,'1'25'4898,"-1"7"-2666,2 6-80,4-7-415,-1 1-361,8-11-664,-3-10-192,4-3-312,4-8-104,1-4-96,4-5-8,-4-11 0,4 0-48,1-5-248,1-4-120,-2 1-320,-4-1-368,1 2 752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0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39 489 13091,'2'1'624,"0"0"-1,1 0 1,-1 0 0,1-1-1,-1 1 1,1-1 0,-1 0-1,1 1 1,0-1 0,2-1 0,-4 1-501,0 0 0,1-1 0,-1 1 0,1-1 0,-1 1 0,0-1 0,0 1 0,1-1 0,-1 0 0,0 0 0,0 0 0,0 0 0,0 0 0,0 0 1,0 0-1,0 0 0,0 0 0,0 0 0,1-2 0,0-2-11,0 0-1,0 0 1,0-1 0,-1 1 0,0 0-1,0-1 1,0 1 0,-1-1-1,0-5 1,2-9 3,0 5-52,-1 9-32,0 0 0,-1-1 0,1 1 0,-1 0 0,-1-1 0,1 1 0,-3-9 0,3 14-25,0 0 1,-1 0 0,1-1-1,-1 1 1,1 0 0,-1 0-1,0 0 1,0 0-1,1 0 1,-1 0 0,0 0-1,0 0 1,0 0-1,0 0 1,0 1 0,0-1-1,0 0 1,0 1 0,-1-1-1,1 0 1,0 1-1,0 0 1,0-1 0,-1 1-1,1 0 1,0-1 0,-1 1-1,1 0 1,0 0-1,0 0 1,-1 0 0,1 0-1,0 1 1,-2-1-1,-1 1 13,1 0-1,0 0 0,0 0 0,0 0 1,0 0-1,0 0 0,0 1 0,0 0 0,0-1 1,1 1-1,-1 0 0,0 1 0,-2 2 1,2-1-2,0 1 0,0-1 0,0 1 0,1-1 0,-1 1 1,1 0-1,0 0 0,1 0 0,-1 1 0,1-1 1,0 0-1,1 1 0,-1-1 0,1 0 0,0 1 0,0-1 1,1 0-1,-1 1 0,1-1 0,0 0 0,1 0 0,-1 0 1,1 1-1,0-2 0,1 1 0,-1 0 0,1 0 1,0-1-1,0 1 0,0-1 0,0 0 0,1 0 0,8 7 1,-8-9-61,0 0 1,0 0-1,0 0 1,0-1 0,0 1-1,1-1 1,-1 0-1,0 0 1,1 0-1,-1-1 1,1 0 0,-1 0-1,1 0 1,-1 0-1,7-2 1,-1 0-234,0 0 0,0-1 0,0 0 1,0 0-1,15-9 0,-15 6-987,0-1 1,-1 0-1,0 0 0,12-13 1,-10 9-1551,16-13 0,-26 23 2735,1 0 0,-1 0 0,1 0 0,-1 1 0,1-1 0,-1 0 0,1 0 0,-1 1 0,1-1 0,0 1 0,-1 0 0,1-1 0,0 1 1,-1 0-1,3 0 0,-3 0 231,1 1 0,-1-1 1,0 0-1,0 1 0,1-1 1,-1 1-1,0-1 0,0 1 1,0 0-1,0 0 1,0-1-1,0 1 0,0 0 1,0 0-1,2 2 0,-1 0 474,0 1 0,1 0 0,-1 0 0,-1 0 0,1 0 0,0 0 0,-1 0 0,0 0 0,0 1 0,0 3 0,0 0 123,-1 0 0,0-1 0,0 1 0,0 0 0,-3 11 0,1 4 571,5-12-848,-3-10-469,0-1 0,0 0 0,1 0 0,-1 1 1,0-1-1,0 0 0,0 0 0,1 1 0,-1-1 1,0 0-1,0 0 0,0 0 0,1 0 0,-1 1 1,0-1-1,0 0 0,1 0 0,-1 0 0,0 0 1,1 0-1,-1 0 0,0 0 0,0 0 0,1 0 0,-1 0 1,0 0-1,1 0 0,0 0-24,0 0 0,0-1 0,0 0-1,0 1 1,-1-1 0,1 1 0,0-1 0,0 0 0,-1 0 0,1 1-1,0-1 1,-1 0 0,1 0 0,-1 0 0,1-1 0,3-4-167,11-13-681,1 0 1,33-30 0,-48 48 871,-1 1 1,1-1 0,0 0-1,-1 1 1,1-1 0,0 1-1,-1-1 1,1 1-1,0-1 1,0 1 0,-1 0-1,1-1 1,0 1 0,0 0-1,0-1 1,0 1 0,0 0-1,-1 0 1,1 0-1,0 0 1,0 0 0,0 0-1,0 0 1,0 0 0,0 0-1,-1 0 1,1 1 0,0-1-1,0 0 1,0 0-1,0 1 1,-1-1 0,1 1-1,0-1 1,0 1 0,-1-1-1,1 1 1,0-1 0,-1 1-1,1 0 1,-1-1-1,1 1 1,0 1 0,3 3 151,-1 0 1,0 0-1,-1 1 1,1-1-1,-1 1 1,2 7-1,-2-7 24,0 1 0,0-1-1,1 0 1,6 11 0,-8-17-188,-1 1 1,0-1 0,0 1 0,1-1-1,-1 1 1,0-1 0,1 0 0,-1 1 0,1-1-1,-1 1 1,1-1 0,-1 0 0,1 1-1,-1-1 1,1 0 0,-1 0 0,1 1-1,-1-1 1,1 0 0,-1 0 0,1 0 0,-1 0-1,1 1 1,0-1 0,-1 0 0,1 0-1,-1 0 1,2-1 0,-1 1-55,0-1 1,0 0-1,0 1 1,0-1-1,0 0 0,0 0 1,0 0-1,0 0 1,0 0-1,-1 0 0,1 0 1,0 0-1,-1 0 1,2-2-1,13-29-386</inkml:trace>
  <inkml:trace contextRef="#ctx0" brushRef="#br0" timeOffset="1">763 0 11434,'6'50'5290,"1"15"-2290,2 17-1287,-1 3-49,8-5-760,0-7-288,9-19-432,4-12-112,-5-23-272,3-2-440,-11-24-1176,3-7 1160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6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9794,'0'-2'4433,"0"1"-1952,0 1-721,0 0 0,3 6-495,10 29-401,11 39-384,-18-32-80,-3-5-168,-1-5-72,1-7-104,-1-11-16,-2-9-592,1-5-560,-1-8 704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1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12923,'-4'2'5537,"4"-1"-3017,4 1-1215,-4-2-345,0 0-520,4 0-192,30 3-1048,47-1-720,-32-9 951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1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10634,'-17'10'5572,"-12"-1"-1714,5-1-1740,13-4-1366,5-2-261,-1 1 0,1 0 0,-1 0 0,-8 6 0,13-8-427,1 0-1,0 1 1,-1-1-1,1 0 1,0 0-1,0 1 1,0-1-1,-1 1 1,2-1-1,-1 1 1,0-1-1,0 1 1,0 0-1,1-1 1,-1 1 0,1 0-1,-1 0 1,1-1-1,0 1 1,0 0-1,0 0 1,0 0-1,0 2 1,1 1-20,0 1 0,1-1 0,0 1 0,0-1 1,0 0-1,1 0 0,0 0 0,0 0 0,5 5 0,3 5 57,21 19 0,13 4 151,5 7 230,-49-44-456,0 0-1,0 0 1,0 0 0,0 1-1,0-1 1,-1 0-1,1 0 1,0 0-1,-1 1 1,1-1-1,0 3 1,-1-4-13,0 1 0,0-1 0,0 0 0,0 1 1,0-1-1,0 1 0,0-1 0,0 1 0,-1-1 0,1 1 0,0-1 1,0 1-1,0-1 0,-1 0 0,1 1 0,0-1 0,0 1 0,-1-1 1,1 0-1,0 1 0,-1-1 0,1 0 0,-1 1 0,-2 1 8,-1-1 1,1 1-1,0-1 0,-1 0 0,0 0 0,1 0 0,-5 0 0,7 0-39,-40 3-702,30-4 4,0 1 0,-13 3 0,24-3 670,-1-1 1,1 0-1,-1 0 0,1 0 0,-1 1 0,1-1 0,-1 0 1,1 1-1,-1-1 0,1 0 0,-1 1 0,1-1 0,-1 0 1,1 1-1,0-1 0,-1 1 0,1-1 0,-1 1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3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0 8074,'-110'44'4313,"109"-41"-993,-1-2-1367,2-1-185,0 0-568,0 0-375,24 4-329,60 5-104,-31-14-256,5-4-40,6-3-48,-3 3-24,-4-2-312,-6 4-400,-20 6-1217,-12 1-487,-25 8 1383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 9602,'-28'12'4305,"16"-3"-1961,8-1-287,11 1-417,10 1-343,17 1-521,2-1-112,15-10-296,2 0-112,7-5-144,-4-8 40,-6-3-824,-7-2-712,-15-4 887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4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9842,'0'-3'4250,"4"4"-1917,11 10-623,-10-7-1120,13 7 507,0 0 0,30 12 0,42 13 232,-53-24-951,-2 3 1,41 22-1,-69-33-315,0 0 0,-1 1 1,0 0-1,0 0 0,0 0 0,-1 0 1,0 1-1,0 0 0,6 10 0,-8-12-34,-1 0-1,0 1 1,0-1-1,-1 1 1,1-1-1,-1 1 1,0-1-1,0 1 1,-1 0-1,1-1 1,-1 1-1,0 0 1,-1 0-1,1-1 1,-1 1-1,0 0 1,-1 4-1,-1-1 9,0 0-1,0 0 0,-1-1 1,0 1-1,-1-1 0,1 0 0,-1-1 1,-1 1-1,-9 9 0,1-3-216,-1-1 0,-31 21 0,39-29-320,1 0 0,-1-1 1,-12 5-1,-8-2-4170,5-4 1894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97 9466,'-2'-2'5577,"-4"-5"1341,6 7-6895,0-1 1,0 1-1,0 0 1,0-1-1,0 1 1,0 0-1,0 0 1,0-1-1,0 1 1,0 0-1,0-1 1,0 1-1,0 0 1,0-1-1,0 1 1,1 0-1,-1 0 1,0-1-1,0 1 1,0 0-1,1 0 1,-1 0-1,0-1 1,0 1-1,0 0 1,1 0 0,-1 0-1,0-1 1,1 1-1,-1 0 1,0 0-1,0 0 1,1 0-1,-1 0 1,0 0-1,1 0 1,-1 0-1,61-31 72,-50 25-86,-1 0 0,1 0 0,0 1 0,1 1-1,-1 0 1,1 1 0,22-4 0,-19 5 5,-1-1-3,1 1-1,-1 1 1,26 1-1,-36 1-5,0-1 0,0 1 0,0 0 0,-1 0 0,1 0 1,0 0-1,0 1 0,-1-1 0,1 1 0,-1 0 0,0 0 0,1 0 0,-1 1 0,0-1 1,0 1-1,0 0 0,-1-1 0,5 7 0,-3-3 34,-1 1 0,1 0 0,-1 0-1,0 0 1,-1 0 0,0 0 0,0 1 0,2 12 0,-2 7 181,-1 31 0,-1-28-57,-2 36 158,0 23 55,3-70-319,-1-7-11,3 19-1,1-11-84,-4-20 20,0 0 0,0 0 0,0 1-1,0-1 1,0 0 0,0 0 0,0 0 0,0 1 0,0-1-1,0 0 1,0 0 0,0 1 0,0-1 0,0 0 0,0 0 0,0 0-1,0 1 1,-1-1 0,1 0 0,0 0 0,0 0 0,0 0 0,0 1-1,0-1 1,-1 0 0,1 0 0,0 0 0,0 0 0,0 1 0,0-1-1,-1 0 1,1 0 0,0 0 0,0 0 0,0 0 0,-1 0-1,1 0 1,0 0 0,0 0 0,0 0 0,-1 0 0,1 0 0,0 0-1,0 0 1,-1 0 0,1 0 0,0 0 0,0 0 0,0 0 0,-1 0-1,-5-3-4400,5 1 3033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12251,'-3'8'4705,"6"-4"-2961,8 4-376,8 0-135,5-2-233,9-6-624,0 0-184,9-1-128,-3-4-40,4 0-968,-1-1-889,-11 6 1137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5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6401,'-7'23'3905,"-1"-15"424,8 6-1904,7-11-361,4 6-240,8-1-439,2-8-249,11 1-416,5 1-160,-4-9-296,7-1-88,-6-3-304,-12-11-448,26 5 376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6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293 162 4097,'43'33'2943,"-43"-33"-2826,0 0 1,1 1-1,-1-1 0,1 0 0,-1 1 1,0-1-1,1 0 0,-1 0 0,1 1 0,-1-1 1,1 0-1,-1 0 0,0 0 0,1 0 1,-1 0-1,1 0 0,-1 1 0,1-1 0,-1 0 1,1 0-1,-1 0 0,1-1 0,-1 1 1,1 0-1,-1 0 0,1 0 0,-1 0 0,1 0 1,-1 0-1,1-1 0,-1 1 0,0 0 1,1 0-1,-1-1 0,1 1 0,-1 0 0,0-1 1,1 1-1,-1 0 0,0-1 0,1 0 1,0 0 218,-1-1 0,1 0 1,-1 1-1,1-1 0,-1 0 1,1 0-1,-1-2 0,0 4-143,0-7 284,0 1-1,0 0 1,-1-1-1,1 1 1,-2 0-1,1-1 1,-1 1-1,0 0 1,-3-7-1,1 4-183,0 1 0,-1-1 0,0 1 0,0 0 0,-10-11 0,10 15-215,0-1 0,0 1 0,0 0 0,-1 0 1,1 1-1,-1 0 0,0-1 0,0 2 0,0-1 0,0 1 0,-1 0 1,1 0-1,0 1 0,-1 0 0,-11-1 0,10 2-39,-1 0 0,1 0 0,0 1 0,-1 0 0,1 1 0,0 0 0,-1 0 0,1 0 0,0 1 0,0 0 0,-14 9 0,16-8-5,-1 1-1,1 0 1,0 0 0,1 1 0,-1-1 0,1 1 0,0 0 0,1 1 0,-1-1 0,1 1 0,0 0-1,-3 9 1,3-5 10,0 0 0,1-1-1,1 1 1,0 0-1,0 1 1,1-1 0,1 21-1,0-28-31,0 0 1,1 0-1,-1 0 0,1-1 1,0 1-1,0 0 0,0-1 1,0 1-1,1-1 0,0 1 1,0-1-1,3 6 0,-2-6-6,-1-1 0,0 0 0,1 1-1,0-1 1,-1 0 0,1 0 0,0-1-1,0 1 1,0-1 0,0 1 0,1-1 0,-1 0-1,0 0 1,5 0 0,-4 0-3,0 0 0,0-1 0,0 0 0,0 0 1,0 0-1,0 0 0,0-1 0,0 0 0,0 0 0,0 0 1,0 0-1,0 0 0,0-1 0,0 0 0,6-4 0,2-2 8,-2 0 0,1-1 0,13-15 0,-3 3 8,-4 3 1,11-10 11,-26 26-23,1 0-1,-1 1 0,0-1 0,1 1 0,-1-1 1,1 1-1,-1 0 0,1 0 0,0 0 1,5-1-1,-7 2 10,1 0 0,-1 0-1,0 1 1,1-1 0,-1 0 0,0 1 0,0-1 0,1 1-1,-1-1 1,0 1 0,0-1 0,0 1 0,1 0 0,-1 0-1,0 0 1,0-1 0,0 1 0,0 0 0,-1 0 0,1 0-1,0 1 1,1 0 0,2 6 171,1-1-1,4 12 0,-5-9 1,1-1-61,0 0 0,0 0 0,1 0 0,0 0 0,8 8 0,-12-14-75,0-1-1,1 0 0,-1 0 1,1 0-1,-1-1 1,1 1-1,0-1 1,0 1-1,0-1 1,-1 0-1,1 0 1,0 0-1,0 0 1,1-1-1,-1 1 0,0-1 1,0 0-1,0 0 1,0 0-1,0 0 1,4-1-1,15-4 404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7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241 172 9810,'2'-2'902,"0"-1"0,1 1-1,-1-1 1,0 1 0,2-5-1,-1 2-352,0 0-1,-1-1 1,1 1-1,-1-1 1,0 0-1,-1 0 1,2-11-1,-3 13-330,1-1 0,-1 0 0,-1 1 1,1-1-1,-1 0 0,0 1 0,0-1 0,0 1 0,0-1 0,-1 1 0,0 0 0,0-1 0,-3-3 1,4 6-154,-1-1-1,1 1 1,-1 0 0,0 0 0,0 0 0,0 0 0,0 1 0,-1-1 0,1 0 0,0 1 0,-1 0 0,1-1 0,-1 1 0,1 0 0,-1 0 0,0 0 0,1 1 0,-1-1 0,0 1 0,0-1 0,1 1 0,-1 0 0,-5 1 0,0 0-18,-1 0 0,1 1 0,0 1 0,0-1 0,0 1 1,0 1-1,-7 4 0,2-1-14,0 1 1,1 0-1,-14 13 1,23-18-28,-1 0 0,1 1 1,0 0-1,0-1 0,0 1 0,1 0 1,-4 7-1,4-8-5,1-1 0,1 1 0,-1 0 0,0-1 0,1 1 0,-1 0-1,1 0 1,0-1 0,-1 1 0,2 0 0,-1 0 0,0-1 0,0 1 0,2 4 0,0-1-1,1 1 1,0 0-1,1-1 0,-1 1 0,1-1 1,0 0-1,1 0 0,0-1 1,0 1-1,0-1 0,0 0 0,9 6 1,9 5 21,46 24 0,-57-34-10,-7-3-8,-1 0 0,1 0 1,-1 0-1,1 0 0,-1 1 0,0-1 1,4 6-1,-6-7 37,-1 0 0,0 0-1,0 0 1,0-1 0,0 1 0,0 0 0,0 0 0,0 1 0,-1-1 0,1 0-1,-1 0 1,1 0 0,-1 0 0,0 0 0,0 1 0,0-1 0,0 0 0,0 0-1,-1 0 1,0 4 0,1-5-4,-1 0-1,1 0 1,-1 0-1,1 0 1,-1 0-1,0 0 0,1-1 1,-1 1-1,0 0 1,0 0-1,1-1 1,-1 1-1,0 0 1,0-1-1,0 1 1,0 0-1,0-1 1,0 0-1,0 1 1,-1 0-1,-32 6 386,-12-1-1623,-53 1-1,67-9-521,15-5 734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7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 9282,'-41'-2'3611,"41"2"-3563,0 0 0,0 0 0,0 0-1,0 0 1,-1 0 0,1 1 0,0-1-1,0 0 1,0 0 0,0 0 0,0 0-1,-1 0 1,1 0 0,0 0 0,0 0-1,0 0 1,0 0 0,0 1 0,-1-1-1,1 0 1,0 0 0,0 0 0,0 0-1,0 0 1,0 0 0,0 1 0,0-1-1,0 0 1,0 0 0,0 0 0,0 0-1,0 1 1,0-1 0,0 0-1,0 0 1,0 0 0,0 0 0,0 1-1,2 8 1353,0-1-470,22 61 2519,-11-34-2664,-4-12-348,0-1 0,17 30 1,-19-42-332,-1 0 1,1 0 0,1-1 0,-1 0 0,2 0-1,16 14 1,-20-20-69,-1 0 0,0 0 0,1-1-1,-1 0 1,1 0 0,0 0 0,0 0-1,0-1 1,8 2 0,-11-3-30,-1 0 0,1 0 1,-1 0-1,0 0 0,1-1 1,-1 1-1,1 0 0,-1-1 0,0 1 1,0-1-1,1 1 0,-1-1 1,0 0-1,0 1 0,1-1 1,-1 0-1,0 0 0,0 0 0,0 0 1,0 0-1,0 0 0,0 0 1,-1 0-1,2-2 0,2-4 31,1 0 0,5-15 0,-6 13-18,38-93 164,-36 84-363,-1-1-1,-1 0 1,4-31 0,-8 48 84,0-13-1067,0 15 1006,0 0 0,0-1 0,0 1 0,0 0 0,-1-1 0,1 1 0,0 0 0,0 0 0,0-1 0,0 1 0,0 0 0,-1-1 0,1 1 0,0 0 0,0 0 0,0-1 0,-1 1 0,1 0 0,0 0 0,0 0 1,-1 0-1,1-1 0,0 1 0,-1 0 0,1 0 0,0 0 0,-1 0 0,1 0 0,0 0 0,0 0 0,-1-1 0,1 1 0,0 0 0,-1 0 0,1 0 0,0 0 0,-1 1 0,1-1 0,-1 0 0,-8 2-1945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7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89 10002,'2'-2'504,"0"0"0,0 0 0,0 0 1,-1-1-1,1 1 0,-1 0 0,0-1 0,0 1 0,0-1 0,0 1 0,0-1 0,0 1 0,-1-1 0,1 0 1,-1 0-1,0 1 0,0-4 0,0 5-430,0-1 0,0 0 0,0 1 1,0-1-1,0 0 0,-1 1 0,1-1 1,0 1-1,-1-1 0,0 0 0,1 1 0,-1-1 1,0 1-1,0 0 0,0-1 0,0 1 1,0 0-1,0 0 0,0-1 0,0 1 0,-1 0 1,1 0-1,0 0 0,-1 0 0,1 0 0,0 1 1,-1-1-1,1 0 0,-1 1 0,-2-1 1,0 0-24,-1 0 0,1 1 1,-1-1-1,0 1 0,1 0 1,-1 1-1,1-1 0,-1 1 1,0 0-1,1 0 1,0 0-1,-1 1 0,-4 2 1,0 0 8,1 1 1,0 0 0,0 0 0,0 1 0,-11 10 0,14-11-18,0 0 0,1 0 0,-1 0 0,1 0 0,0 1 0,1 0 0,-1 0 0,1 0 0,-4 9 1,-1 6 107,1-4 81,1 0 0,1 1 1,-5 21-1,10-39-225,0 1 0,0-1 0,0 1 0,0-1 0,0 1 0,0 0-1,0-1 1,0 1 0,0-1 0,0 1 0,0-1 0,0 1 0,1-1 0,-1 1 0,0-1 0,0 1 0,0 0 0,1-1 0,-1 0 0,0 1 0,1-1 0,-1 1 0,0-1 0,1 1 0,0 0-3,0-1 0,0 0 0,0 1 1,-1-1-1,1 0 0,0 0 0,0 1 1,0-1-1,0 0 0,0 0 1,0 0-1,0 0 0,-1 0 0,2 0 1,2-1-1,0 0 0,0 0 0,0 0 0,0-1 0,0 1 0,4-3 1,5-4 11,0-1 0,-1-1 0,17-17 0,-16 15 12,28-21 1,-39 32-17,-1 0 0,1 0 0,-1 0 0,1 0 0,0 0 0,-1 1 0,1-1-1,0 0 1,-1 1 0,1-1 0,0 1 0,0 0 0,0 0 0,0-1 0,-1 1 0,1 0 0,0 1 0,0-1 0,0 0 0,0 0 0,-1 1 0,1-1 0,0 1 0,2 1 0,-1 0 72,0 0 1,-1 0 0,1 1 0,0-1 0,-1 1 0,1 0 0,-1 0 0,0 0 0,0 0 0,0 0 0,1 4-1,7 13 210,-6-11-494,1 0-1,0 0 0,0-1 1,10 13-1,-14-21 137,-1 1 3,0-1 1,0 0 0,1 1-1,-1-1 1,0 0-1,1 1 1,-1-1 0,0 0-1,1 0 1,-1 1 0,0-1-1,1 0 1,-1 0 0,0 0-1,1 0 1,-1 1 0,1-1-1,0 0 1,-1 0 0,1-1 1,-1 1-1,1-1 0,-1 1 0,1-1 1,-1 0-1,1 1 0,-1-1 1,1 1-1,-1-1 0,0 0 0,1 1 1,-1-2-1,0 2 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8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14531,'12'27'5481,"-16"26"-3872,-8 10-513,-4 13-72,-1 4-272,5-4-408,14-12-152,9-13-144,10-9-48,5-27-128,-5-7-256,-4-19-856,0-17-728,-8-9 1175</inkml:trace>
  <inkml:trace contextRef="#ctx0" brushRef="#br0" timeOffset="1">1 192 9106,'0'0'142,"0"1"0,0-1 0,0 0-1,0 0 1,0 0 0,1 0 0,-1 0 0,0 0 0,0 0 0,0 1-1,0-1 1,0 0 0,0 0 0,1 0 0,-1 0 0,0 0 0,0 0-1,0 0 1,0 0 0,1 0 0,-1 0 0,0 0 0,0 0 0,0 0-1,0 0 1,0 0 0,1 0 0,-1 0 0,0 0 0,0 0 0,0 0-1,0 0 1,1 0 0,-1 0 0,0 0 0,0 0 0,0 0 0,0 0-1,0-1 1,1 1 0,-1 0 0,0 0 0,0 0 0,0 0 0,0 0-1,0 0 1,0 0 0,0-1 0,0 1 0,1 0 0,-1 0 0,0 0-1,0 0 1,0-1 0,0 1 0,0 0 0,0 0 0,0 0 0,0 0-1,0 0 1,0-1 0,0 1 0,0 0 0,0 0 0,0 0 0,0 0-1,0-1 1,0 1 0,14 15 2959,-4-3-1747,-6-9-1221,0 0-1,0-1 1,1 1-1,-1-1 1,0 0 0,1 0-1,-1 0 1,1-1-1,0 0 1,0 0-1,-1 0 1,1 0 0,0-1-1,0 1 1,0-1-1,9-2 1,5-1-127,-1 0-1,1-2 1,18-7-1,6-1 14,-36 11-132,0 0 1,0 1-1,0 0 0,0 0 0,0 1 1,0 0-1,0 0 0,13 3 0,-17-3 68,0 1 0,0 0 0,0 0 0,0 0 0,0 1 0,0-1-1,-1 1 1,1 0 0,-1-1 0,1 1 0,-1 0 0,1 0 0,-1 1 0,0-1 0,0 0-1,0 1 1,-1-1 0,1 1 0,0 0 0,-1 0 0,0-1 0,2 6 0,0 5 95,0 0 1,-1 0-1,0 0 1,-1 1-1,-2 24 1,2 8 322,0-33-198,-1-9-100,1 0 0,-1 0-1,0-1 1,0 1 0,0 0 0,-2 5 0,2-9-128,0-1-1,0 1 1,-1 0 0,1 0 0,0 0 0,0 0-1,0 0 1,-1-1 0,1 1 0,0 0 0,0 0 0,0 0-1,0-1 1,0 1 0,-1 0 0,1 0 0,0-1 0,0 1-1,0 0 1,0 0 0,0-1 0,0 1 0,0 0 0,0 0-1,0-1 1,0 1 0,0 0 0,0 0 0,0-1 0,0 1-1,0 0 1,0 0 0,0-1 0,0 1 0,0 0 0,0 0-1,1-1 1,0-6-624</inkml:trace>
  <inkml:trace contextRef="#ctx0" brushRef="#br0" timeOffset="2">355 83 12419,'3'3'4785,"3"0"-3745,1 2-24,-7-5-568,0 0-712,27 5-1688,50 6-1145,-35-8 1761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8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 10530,'-4'0'1143,"0"0"0,0 1 0,0 0 0,0 0 0,0 0 0,-6 2 0,3 0-405,1 1 0,-1-1 0,1 1 0,0 0 0,-7 7 1,11-9-630,0 0 0,0 0 0,1 0 0,-1 0 0,1 1 0,-1-1 0,1 1 0,0-1 0,0 1 0,0-1 0,0 1 0,1 0 0,-1-1 0,1 1-1,-1 0 1,1 0 0,0-1 0,0 1 0,1 4 0,0 0 6,0 1 0,0-1 0,1 0 1,0 1-1,5 11 0,-2-10-22,-1-1 0,1 0 1,0 0-1,1 0 0,11 11 1,39 32 414,-9-8-27,-44-40-447,3 2 28,0 1 0,-1 0 0,0 0 0,4 8-1,-8-13-50,0 0-1,0 0 1,-1 1-1,1-1 0,-1 0 1,1 0-1,-1 1 0,1-1 1,-1 0-1,0 0 0,1 1 1,-1-1-1,0 0 1,0 1-1,0-1 0,0 0 1,0 1-1,0-1 0,-1 0 1,1 1-1,0-1 1,-1 0-1,1 1 0,-1-1 1,1 0-1,-1 0 0,0 0 1,1 1-1,-1-1 1,0 0-1,0 0 0,-1 1 1,-1 0 4,0 0 1,0 0-1,0 0 1,0-1-1,0 1 1,0-1-1,0 0 1,-1 0-1,1 0 1,-5 1-1,-6 0-89,-18 0 0,27-2 21,-3 1-290,0-1 0,0 0 0,0 0 0,0-1 1,0 0-1,0 0 0,0-1 0,0 0 0,-14-6 0,20 7 381,1 0 0,0 1 0,0-1 0,-1 0 1,1 0-1,0 0 0,0 0 0,0 0 0,0 0 0,0 0 0,0 0 0,-1-2 0,1 0-3,1 0-1,-1 1 0,0-1 1,1 0-1,0 0 1,-1-3-1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8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73 10074,'0'-5'900,"0"0"0,-1 0 0,0 1 1,0-1-1,0 0 0,0 0 0,-2-4 0,2 7-611,-1 0 0,1 0 0,0 1 1,0-1-1,-1 0 0,1 1 0,-1-1 0,1 1 0,-1-1 0,1 1 1,-1 0-1,0-1 0,0 1 0,0 0 0,0 0 0,0 0 1,0 1-1,-4-2 0,3 1-148,0 1 1,0-1-1,0 1 0,0 0 1,0 0-1,0 0 0,0 0 1,0 0-1,0 1 1,0-1-1,0 1 0,0 0 1,0 0-1,0 0 0,0 0 1,0 1-1,1-1 1,-4 3-1,2-2-90,1 1 1,0 0 0,-1 1-1,1-1 1,0 0-1,1 1 1,-1 0 0,1-1-1,-1 1 1,1 0-1,0 0 1,-1 6 0,-1 2-20,1 1 1,0-1-1,1 1 1,1-1-1,0 1 1,1 0-1,0 0 1,3 15 0,4 15 6,12 45 0,-11-56-12,64 276 139,-66-281-326,-4-13-470,-1-12-702,-1-5-1074,-2-13 1256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29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11074,'40'5'6927,"-20"-3"-6104,0 1 0,0-2 1,21-1-1,-23-2-690,0 1-1,-1 1 1,1 1 0,-1 0-1,19 5 1,-30-5-99,0 1-1,0-1 1,-1 1 0,1 1-1,-1-1 1,1 1 0,-1 0 0,0 0-1,0 0 1,0 1 0,0 0-1,-1 0 1,0 0 0,0 0-1,0 1 1,0-1 0,0 1-1,4 9 1,-3-1 187,0 0-1,-1-1 0,-1 1 1,0 1-1,2 17 0,2 12 585,-7-41-775,1-1-1,-1 1 0,1 0 0,-1 0 0,1-1 1,0 1-1,0 0 0,-1-1 0,1 1 1,0-1-1,2 3 0,-2-4-30,-1 1 0,1-1 0,0 0 0,-1 1 0,1-1 0,-1 0-1,1 0 1,0 1 0,0-1 0,-1 0 0,1 0 0,0 0 0,-1 0 0,1 0 0,0 0 0,-1 0 0,1 0-1,0 0 1,0 0 0,-1 0 0,1 0 0,0-1 0,-1 1 0,1 0 0,0 0 0,-1-1 0,1 1 0,-1-1-1,1 1 1,-1 0 0,1-1 0,0 0 0,4-3-84,0-1-1,-1 1 1,0-1 0,0 0-1,0 0 1,-1 0 0,7-12-1,15-43-602,-19 46 567,-1 1 61,-3 5 70,1 1 1,1 0-1,6-12 0,-9 18 119,-1 1 73,0 0 91,0 4 51,0 22-46,-1-1-62,2 0 0,6 33 0,-2-29 25,3 0 0,10 30 0,-8-30-57,10 48 1,-19-72-192,0 1 0,-1 0 0,1-1 0,-1 1-1,-1 0 1,1-1 0,-1 1 0,0 0 0,0-1 0,-1 1 0,0-1 0,1 1-1,-2-1 1,1 0 0,-1 0 0,0 0 0,0 0 0,0-1 0,-1 1 0,1-1-1,-1 0 1,0 0 0,0 0 0,-1 0 0,-7 4 0,10-6-62,0-1 0,-1 0 0,1 0 0,-1 0 0,1 0 1,-1 0-1,1 0 0,-1-1 0,1 0 0,-1 1 0,0-1 0,1 0 1,-1 0-1,0 0 0,1-1 0,-1 1 0,1 0 0,-1-1 0,0 0 1,-3-1-1,3 0 64,-1 0 1,0 0 0,1 0-1,0 0 1,0-1 0,-1 1-1,2-1 1,-1 0-1,0 0 1,0 0 0,1 0-1,-3-4 1,-6-19 299</inkml:trace>
  <inkml:trace contextRef="#ctx0" brushRef="#br0" timeOffset="1">739 20 15235,'26'13'5882,"-15"4"-4090,-1 4-240,-7 3-392,3-1-343,-7-9-513,1-2-280,-5-12-872,-10 0-585,9-13 817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0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10874,'4'0'1064,"0"0"-1,1-1 0,-1 2 1,0-1-1,9 2 1,-2 1-429,0 0 1,14 7-1,-1 0 236,-1-2-550,-1-1 406,37 19 1,-53-23-565,0 1 0,0-1 0,0 2 0,0-1-1,-1 1 1,0-1 0,0 2 0,0-1 0,-1 0 0,6 9 0,-6-7 3,1 1 0,-1 0 0,-1 0 0,0 0 0,0 1 0,0-1 0,-1 1 0,-1-1 0,2 15 0,-3-16-67,0 0-1,-1 0 1,0-1-1,0 1 0,0 0 1,-1-1-1,0 1 1,0-1-1,-1 1 1,0-1-1,0 0 1,-6 8-1,6-10-71,2-5-49,4-7-137,9-21-377,-10 25 407,1-3-37,-1 1-1,0 0 1,1-7-1,-2 7 68,0 1 0,0 0-1,1 0 1,0 0 0,0 0-1,4-7 1,-2 6 51,-1 0 1,2 1-1,-1-1 1,0 1-1,7-6 1,-9 10 53,0 0 0,0-1 0,-1 1 0,1 0 0,0 0 0,1 0 0,-1 0 0,0 1 0,0-1 0,0 1 1,0-1-1,1 1 0,-1-1 0,0 1 0,0 0 0,0 0 0,1 0 0,-1 1 0,0-1 0,4 1 1,11 5 300,32 14 0,7 3 392,-49-21-641,0 0 1,0-1-1,0 0 0,0 0 1,1 0-1,10-1 0,-11-1-49,1 0 1,0-1-1,-1 0 0,0 0 0,1 0 1,-1-1-1,0 0 0,0-1 0,-1 0 1,1 0-1,7-5 0,-6 2-14,-1 1 0,0-1-1,0 0 1,0-1-1,-1 1 1,0-1 0,0-1-1,5-9 1,-9 14-4,0 0 0,-1-1 1,1 1-1,-1 0 0,0-1 1,0 1-1,0-1 0,0 0 0,-1 1 1,0-6-1,0 7 5,0 1 0,-1 0 1,1 0-1,-1-1 0,1 1 0,-1 0 1,0 0-1,0-1 0,0 1 0,0 0 1,0 0-1,0 0 0,-1 0 0,1 1 1,-1-1-1,1 0 0,-1 0 0,0 1 0,1-1 1,-1 1-1,-3-2 0,4 2 4,-1 1 1,1-1-1,0 0 0,0 1 1,0 0-1,-1-1 0,1 1 0,0 0 1,0-1-1,-1 1 0,1 0 0,0 0 1,-1 0-1,1 0 0,0 0 0,0 1 1,-1-1-1,1 0 0,0 0 1,0 1-1,-1-1 0,1 1 0,0-1 1,0 1-1,0 0 0,0-1 0,0 1 1,0 0-1,0 0 0,0 0 0,0 0 1,-2 2-1,0 1 8,0 0 0,1 0 0,-1 0 0,1 1 0,0 0-1,0-1 1,0 1 0,0 5 0,-3 11 61,2 0 0,0 0 0,1 0-1,1 0 1,1 1 0,4 27 0,1-14 163,2 1 0,21 67 0,32 42 276,-10-29-125,-46-106-343,0 0 0,-1 0 0,0 0 0,-1 1 0,0-1 0,-1 1 0,1 15 0,-2-24-30,0 0 0,-1 1-1,1-1 1,0 1 0,-1-1 0,1 0 0,-1 0 0,0 1 0,0-1 0,0 0 0,0 0 0,0 0-1,0 0 1,-1 0 0,1 0 0,-1 0 0,-2 3 0,1-3 2,0 0 0,0 0 0,-1-1 0,1 1 0,0-1 0,-1 0-1,1 0 1,-1 0 0,1 0 0,-1 0 0,-5 0 0,-6 0-144,1-1 1,-1 0-1,1-1 1,-1-1-1,1 0 0,0-1 1,0-1-1,0 0 1,0-1-1,0 0 0,1-1 1,0 0-1,0-1 1,1-1-1,-13-10 0,20 14-204,0 0-1,0 0 0,1 0 1,-1-1-1,1 0 1,1 0-1,-1 0 0,1 0 1,-1 0-1,2-1 0,-5-8 1,6 8-104,-1 0 1,0-12 0,2 18 437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0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255 204 7474,'1'0'275,"0"0"0,0 0 0,-1 0 1,1 0-1,0 0 0,0 0 0,0-1 1,-1 1-1,1 0 0,0 0 1,0-1-1,-1 1 0,1-1 0,0 1 1,-1 0-1,1-1 0,-1 1 0,1-1 1,0 0-1,-1 1 0,1-2 0,0 0 353,0-1-1,0 1 0,-1-1 0,1 1 0,-1-1 1,1-4-1,-1 0-260,0-1 0,-1 0 0,0 0 0,0 1 0,0-1 0,-1 1 0,0-1 0,-1 1 0,0 0 0,0-1 0,0 2 0,-1-1 0,0 0 0,0 1 1,-9-10-1,9 11-312,0 0 1,-1 1 0,0 0 0,1 0 0,-2 0 0,1 1-1,0 0 1,-11-5 0,12 6-28,0 1 0,-1-1 0,1 1 0,-1 0 0,1 1 0,0-1 0,-1 1 0,1 0 0,-1 0 0,1 0 0,-1 1 0,1 0 0,-5 1 0,4-1-3,1 1 1,-1-1 0,1 1-1,-1 0 1,1 1 0,0-1 0,0 1-1,0 0 1,1 0 0,-5 5-1,2-3 13,1 1-1,1 0 0,-1 1 0,1-1 0,-6 14 1,5-7-3,0-1 0,1 1 1,0 0-1,1 1 1,1-1-1,0 0 1,0 15-1,2-22-25,0 0 0,1 0-1,-1 1 1,1-1 0,1 0 0,-1 0-1,1 0 1,2 7 0,-3-11-8,1 1 1,-1-1-1,1 1 1,-1-1-1,1 0 1,0 1-1,0-1 1,-1 0-1,2 0 1,-1 0-1,0-1 1,0 1-1,1 0 1,-1-1-1,1 1 1,-1-1-1,1 0 1,-1 0-1,6 1 0,-4-1-2,1 0 1,-1-1-1,1 0 0,-1 0 0,1 0 0,-1 0 0,1-1 0,-1 1 0,1-1 0,-1-1 0,0 1 0,1 0 0,-1-1 0,5-3 0,-1 1 1,1-1 0,-1-1 0,0 0 0,-1 0 0,11-11 0,-10 9 5,0 0 0,1 0 0,0 1 0,0 0 0,0 0 0,15-7-1,-23 14-3,0-1 0,0 0 0,0 1 0,0 0 0,0-1 0,0 1 0,0-1 0,-1 1 0,1 0 0,0 0 0,0 0 0,1 0 0,-1-1 0,0 1 0,0 0 0,0 1 0,0-1 0,0 0 0,0 0 0,0 0 0,0 1 0,-1-1 0,1 0 0,0 1 0,0-1 0,1 1 0,0 1 18,0 0 0,-1 1-1,1-1 1,-1 0 0,1 0 0,-1 1 0,0-1-1,1 4 1,2 1 49,15 36 348,9 20 62,-27-61-543,-1-1 0,1 0 0,0 0 0,0 0 0,0 1 0,0-1 0,0 0 0,0 0 0,0 0-1,0 0 1,0-1 0,1 1 0,-1 0 0,0 0 0,1-1 0,-1 1 0,0-1 0,1 1 0,-1-1 0,1 0 0,-1 1 0,0-1 0,1 0 0,-1 0 0,1 0 0,-1 0 0,1 0 0,-1 0 0,3-1 0,4-1-870,0-1 1,0 0-1,0 0 1,9-5-1,-12 5 324,51-26-1725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0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8 12979,'-3'-2'635,"0"1"0,0 0-1,-1 0 1,1 0 0,0 1 0,0-1 0,0 1 0,0-1 0,-1 1 0,1 0 0,-4 1-1,1 0-151,1 0 0,-1 0-1,1 1 1,0 0 0,0 0-1,-7 3 1,6-2-294,1 1-1,-1-1 1,1 1 0,0 0-1,1 0 1,-1 0 0,1 0-1,-1 1 1,1 0-1,1 0 1,-1 0 0,-4 9-1,7-11-153,0 0-1,0 1 0,0-1 1,1 1-1,-1-1 1,1 1-1,0-1 0,0 1 1,0-1-1,1 1 1,-1-1-1,1 1 0,0-1 1,0 0-1,0 1 1,0-1-1,0 0 0,1 0 1,0 0-1,3 5 0,4 6 19,1-2 0,0 1-1,14 12 1,-16-17-3,28 25 118,-24-23-46,-1 1-1,19 21 0,-29-31-108,-1 0-1,1 0 1,0 0-1,-1 0 1,1 0-1,-1 1 0,1-1 1,-1 0-1,1 0 1,-1 0-1,0 0 1,1 2-1,-1-3-5,0 1 0,-1-1 0,1 0 0,0 1-1,0-1 1,0 1 0,0-1 0,0 1 0,0-1 0,-1 0 0,1 1 0,0-1 0,0 0 0,-1 1-1,1-1 1,0 0 0,0 1 0,-1-1 0,1 0 0,0 0 0,-1 1 0,1-1 0,-1 0-1,-2 2 17,0-1 0,0 0-1,0-1 1,-1 1-1,1-1 1,0 1-1,-4-1 1,3 0-28,-2 1-26,-2 0-231,-1 0 0,1-1 0,-1 0 1,1 0-1,-1-1 0,1 0 0,-13-3 0,19 3 109,0 1-1,1-1 1,-1 0-1,0 1 1,1-1-1,-1 0 1,1 0-1,-1 0 1,-1-2-1,2 2 55,0-1 0,0 1 0,0-1 0,0 0 0,1 1 0,-1-1-1,1 0 1,-1-2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1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13379,'-17'7'9645,"-7"6"-6746,21-11-2896,1 0-1,-1 0 1,0 1-1,1-1 1,0 1-1,-3 3 1,4-5 56,0 0-1,1 0 1,-1 0 0,0 1-1,1-1 1,-1 0 0,1 1 0,0-1-1,-1 0 1,1 1 0,0-1-1,0 1 1,0-1 0,0 0 0,0 1-1,0 1 1,1 1-33,0 0 0,0-1 1,1 1-1,-1 0 0,1-1 0,0 1 0,0-1 1,0 0-1,1 0 0,2 4 0,5 6 15,2 6 11,-9-14-39,0 0 1,0 0-1,5 6 1,6 5 45,17 24-1,-26-33 25,-1 1 0,0 0-1,0 0 1,0 0 0,-1 0-1,3 11 1,-6-18-71,0-1 0,0 1 1,0-1-1,0 1 0,0-1 0,0 1 1,0-1-1,0 1 0,0-1 0,0 1 1,0-1-1,0 1 0,0-1 0,0 1 1,-1-1-1,1 1 0,0-1 0,0 0 1,-1 1-1,1-1 0,0 1 0,-1-1 1,1 0-1,-1 1 0,0 0 5,0 0 1,-1 0-1,1-1 1,0 1-1,0-1 1,-1 1-1,1-1 0,0 1 1,-3-1-1,-4 1-1,0-1-1,-14 0 1,15 0-51,0-1-302,-1 0-1,0 0 1,0-1-1,-10-3 1,16 4 166,1 1 1,-1-1-1,1 1 0,0-1 1,-1 1-1,1-1 0,0 0 0,-3-2 1,-5-11-796</inkml:trace>
  <inkml:trace contextRef="#ctx0" brushRef="#br0" timeOffset="1">361 92 14571,'6'23'5753,"2"4"-3840,-3 2-129,-3 0-648,1-5-303,2-9-577,0-4-248,-2-9-881,0-7-543,-1-14 824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1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31 10026,'-21'-24'4849,"16"18"-1560,5 6-809,-1 0-879,1 0-457,0 0-752,0 0-640,3 1-2377,27 1 1857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7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295 0 9986,'-11'12'4281,"0"12"-2361,-4 10-47,-6 14-569,-1 2-312,3 4-496,1 3-103,3-9-169,4-3-72,2-8-112,1-11 0,-2-7-464,0-3-377,-1-14-1551,1 4 1456</inkml:trace>
  <inkml:trace contextRef="#ctx0" brushRef="#br0" timeOffset="1">1 95 9946,'16'10'4745,"7"3"-2240,1 6-441,0 7-288,8 4-703,3 4-337,-1 3-216,-2-3-96,4 1-144,-4-4-64,-3-1-112,-5-4-32,-5 3-40,-3-6 24,-3-6-768,-1-5-568,-11-11 792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2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0 228 12803,'0'3'788,"1"0"0,-1-1 1,0 1-1,1 0 0,0 0 0,0-1 1,-1 1-1,2-1 0,0 4 1,-1-6-676,-1 1-1,1 0 1,0 0 0,-1-1 0,1 1 0,0-1 0,0 1 0,0-1 0,-1 1 0,1-1 0,0 1 0,0-1 0,0 0 0,0 1 0,0-1 0,0 0 0,0 0 0,0 0 0,0 0 0,0 0-1,0 0 1,0 0 0,-1 0 0,1 0 0,0 0 0,0 0 0,0-1 0,0 1 0,0 0 0,0-1 0,1 0 0,5-2-26,0 0 0,-1-1 0,0 0 0,1 0 0,-2-1 1,1 0-1,0 0 0,5-6 0,-1-1-54,1-1 0,14-24 0,-20 28-30,0 1 1,-1-1-1,-1-1 1,1 1-1,-1 0 1,-1-1-1,3-13 1,-5 20-6,0 0 0,0 0 0,0-1 0,0 1 0,0 0 0,-1 0 0,1 0 0,-1 0 0,0-1 0,0 1 0,-2-4 0,2 5 1,-1 0-1,1 0 1,-1 0-1,1 0 0,-1 0 1,0 1-1,1-1 1,-1 1-1,0-1 0,0 1 1,0 0-1,0 0 1,0 0-1,0 0 0,-1 0 1,1 0-1,-4 0 1,2 0 2,0 1 0,0-1 0,1 1 1,-1 0-1,0 1 0,0-1 0,0 1 0,1-1 1,-1 1-1,0 0 0,1 0 0,-1 1 0,1-1 1,-1 1-1,1 0 0,0 0 0,0 0 0,0 0 1,0 0-1,0 1 0,0-1 0,0 1 0,1 0 1,-1 0-1,1 0 0,0 0 0,0 0 0,0 0 1,0 1-1,-2 6 0,1 2 34,-1 0 0,2 1 0,0 0 0,0 0 0,1-1 0,1 25 0,2-12 121,1 0 0,9 37 1,-1-23 182,1 0 0,22 45 1,44 67 701,-68-135-931,22 42 245,-28-50-291,0 1 1,-1-1 0,0 1-1,3 15 1,-6-22-51,1 0 1,-1 0 0,0 0-1,0 0 1,0 0-1,0 0 1,0 0-1,0 0 1,-1 0 0,1 0-1,-1 0 1,1 0-1,-1 0 1,0 0 0,1 0-1,-3 3 1,2-4-9,0 0-1,0 0 1,-1 0 0,1 0 0,0 0 0,-1 0 0,1 0 0,0 0 0,-1 0 0,1-1 0,-1 1 0,1-1 0,-1 1-1,0-1 1,1 1 0,-3-1 0,-1 0-81,0 0 0,0 0-1,0 0 1,0-1 0,0 0-1,1 0 1,-1 0 0,0-1-1,0 1 1,1-1 0,-1 0-1,-3-3 1,0 0 24,1-1 1,-1 0-1,2-1 1,-1 1-1,1-1 1,0-1-1,0 1 1,1-1-1,-8-14 1,-17-37 35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11939,'3'1'669,"-1"0"1,1 1 0,-1-1 0,0 1-1,1 0 1,-1 0 0,0 0 0,0 0-1,0 0 1,-1 0 0,1 0 0,3 5-1,-4-3-297,0 0-1,0 0 1,0 0 0,0 0-1,0 0 1,-1 1-1,0-1 1,0 7-1,-5 36 1048,3-29-1018,0 22 0,2-34-373,0-1 0,1 1 0,-1-1 0,1 0 0,1 1 0,-1-1 0,1 0 0,3 7 0,-5-12-30,0 0 0,0 0 0,0 0 1,0 0-1,0 0 0,0 0 0,0 0 1,0 0-1,0 0 0,0 0 0,0 0 1,0 0-1,0 0 0,1 0 0,-1 0 1,0-1-1,0 1 0,0 0 1,0 0-1,0 0 0,0 0 0,0 0 1,0 0-1,0 0 0,0 0 0,0 0 1,1 0-1,-1 0 0,0 0 0,0 0 1,0 0-1,0 0 0,0 0 0,0 0 1,0 0-1,0 1 0,0-1 0,0 0 1,0 0-1,0 0 0,0 0 0,1 0 1,-1 0-1,0 0 0,0 0 0,0 0 1,0 0-1,0 0 0,0 0 0,0 0 1,0 0-1,0-15-25,2-44-146,-2 53 159,1 1 0,0-1 0,0 0 0,1 1 0,0-1 0,0 0 0,5-8 0,-6 12 24,0 0 0,1 0 0,-1 0 0,1 0 1,0 1-1,0-1 0,-1 1 0,1-1 0,0 1 0,0 0 0,0 0 0,1 0 1,-1 0-1,0 0 0,0 0 0,1 0 0,-1 1 0,0-1 0,0 1 1,1 0-1,-1 0 0,5 0 0,-3 0 19,0 0 1,0 1-1,-1-1 0,1 1 1,0 0-1,0 0 0,-1 1 1,1-1-1,-1 1 1,1 0-1,-1 0 0,0 0 1,4 3-1,-3-1 70,0 0-1,0 0 0,0 0 1,-1 1-1,0-1 1,0 1-1,0 0 1,0 0-1,-1 0 1,0 0-1,0 0 1,2 8-1,-1 4 96,-1-1 1,0 31-1,-1-17-563,1-21-859,-2-9 1125,1-1-1,-1 1 1,0 0-1,0 0 1,1 0 0,-1 0-1,0-1 1,1 1 0,-1 0-1,0 0 1,0-1 0,1 1-1,-1 0 1,0 0 0,0-1-1,1 1 1,-1 0 0,0-1-1,0 1 1,0 0 0,0-1-1,0 1 1,0 0 0,1-1-1,9-19-1476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13499,'8'12'3768,"7"17"1,-10-18-2960,-1-1-1,-1 1 1,0 0-1,2 11 1,0-1 82,-4-16-755,0-1 0,1 1 1,-1 0-1,-1 0 1,1 0-1,-1-1 1,0 1-1,0 0 0,-1 8 1,1-12-133,-1-1 0,1 0 0,0 0 0,0 1 1,0-1-1,-1 0 0,1 0 0,0 1 0,0-1 0,0 0 1,-1 0-1,1 0 0,0 1 0,0-1 0,-1 0 0,1 0 1,0 0-1,-1 0 0,1 0 0,0 0 0,-1 1 0,1-1 1,0 0-1,0 0 0,-1 0 0,1 0 0,0 0 0,-1 0 1,1 0-1,0-1 0,-1 1 0,1 0 0,-1 0 0,1 0-9,-1 0 0,1 0 0,0 0 0,-1 0 0,1-1 0,-1 1 0,1 0 0,-1 0 0,1-1 0,0 1 0,-1 0-1,1 0 1,-1-1 0,1 1 0,0 0 0,-1-1 0,1 1 0,0-1 0,-1 1 0,1-4-97,0-1 0,0 1 0,0 0 0,0 0 0,1 0 1,0 1-1,2-8 0,-2 4-41,3-9-207,12-30 0,-13 40 329,-1 0 1,1 0 0,1 0-1,0 0 1,-1 1-1,1-1 1,7-5-1,-6 6 26,-5 5-2,0-1 1,0 1 0,0 0-1,1-1 1,-1 1 0,0 0-1,0-1 1,1 1-1,-1 0 1,0 0 0,1-1-1,-1 1 1,0 0-1,1 0 1,-1-1 0,0 1-1,1 0 1,-1 0 0,0 0-1,1 0 1,-1 0-1,1 0 1,-1-1 0,0 1-1,1 0 1,-1 0-1,1 0 1,-1 0 0,1 1-1,-1-1 1,0 0-1,1 0 1,-1 0 0,1 0-1,-1 0 1,0 0 0,1 1-1,-1-1 1,0 0-1,1 0 1,-1 0 0,0 1-1,1-1 1,-1 0-1,0 1 1,0-1 0,1 0-1,-1 1 1,0-1-1,5 5 95,-1 0 0,0 0-1,0 0 1,0 0-1,-1 0 1,0 1 0,0 0-1,0-1 1,-1 1-1,4 11 1,-3-4 114,-1 0 0,0 0 0,-1 0 0,0 15 0,-1-26-179,0 1 0,1-1 0,-1 1 0,0-1 0,1 0 0,1 4-1,-2-5-30,0-1-1,0 1 1,0-1-1,1 1 0,-1-1 1,0 1-1,0-1 0,1 0 1,-1 1-1,0-1 0,1 1 1,-1-1-1,0 0 0,1 1 1,-1-1-1,1 0 0,-1 1 1,0-1-1,1 0 0,-1 0 1,1 0-1,-1 1 0,1-1 1,-1 0-1,1 0 1,-1 0-1,1 0 0,-1 0 1,1 0-1,-1 0 0,1 0 1,0 0-1,0 0-27,-1-1 0,0 1-1,1-1 1,-1 1 0,0-1 0,0 1 0,0-1-1,1 0 1,-1 1 0,0-1 0,0 1 0,0-1 0,0 1-1,0-1 1,0 0 0,0 1 0,0-2 0,-1-14-353,1 13 350,0-9-93,0 0 0,1 0-1,2-14 1,-1 13 62,-1 6 20,-1 2 21,1 0-1,0 0 0,0 0 0,3-6 1,-4 10 20,0 1 1,0-1-1,1 0 0,-1 1 1,0-1-1,1 1 1,-1-1-1,0 1 1,1-1-1,-1 1 1,1-1-1,-1 1 1,1-1-1,-1 1 1,1-1-1,-1 1 0,1 0 1,0-1-1,-1 1 1,1 0-1,-1 0 1,1-1-1,0 1 1,-1 0-1,1 0 1,0 0-1,-1 0 1,1 0-1,0 0 1,-1 0-1,1 0 0,0 0 1,-1 0-1,1 0 1,1 1-1,5 2 76,0 0-1,0 0 0,0 1 0,0 0 1,10 9-1,3 1 136,-6-5-51,52 32 410,-57-37-518,0 1 0,0-2 0,1 1 0,0-1 1,16 3-1,-15-5-29,0 0 1,0-1-1,1 0 1,16-2 0,-22 1-17,1 0 0,0-1 0,0 1-1,-1-1 1,1-1 0,-1 0 0,1 0 0,7-5 0,-12 7-7,-1 1 0,1-1 0,-1 0 0,1 0 0,-1-1 0,0 1 0,0 0 0,1 0 0,-1-1 0,0 1 0,0-1 0,0 1 0,0-1 0,-1 1 0,1-1 0,0 1 0,-1-1 0,1 0 0,-1 0 0,1 1-1,-1-1 1,0 0 0,0 0 0,1 1 0,-1-1 0,-1 0 0,1 0 0,0 1 0,0-1 0,-1 0 0,1 0 0,-1 1 0,1-1 0,-1 0 0,0 1 0,-1-3 0,0 1 0,0 1 0,0-1 1,0 0-1,-1 1 0,1-1 1,-1 1-1,1 0 0,-1-1 0,0 1 1,0 1-1,0-1 0,0 0 1,-1 1-1,1 0 0,0-1 1,-1 1-1,-3 0 0,4 0 0,1 1-1,-1 0 1,1 0-1,-1 0 1,0 0 0,1 0-1,-1 1 1,1-1-1,-1 1 1,1-1 0,-1 1-1,1 0 1,0 0-1,-5 2 1,4 0 1,0-1 1,1 0-1,-1 1 0,0-1 0,1 1 0,0 0 1,-1-1-1,1 1 0,-2 5 0,-1 1 7,1 1-1,1-1 1,0 1-1,0 0 1,1-1-1,-2 17 1,4-25-9,-2 7 24,2 1 1,-1-1-1,1 1 0,2 14 0,-2-21-23,0-1 1,1 1-1,-1 0 1,0-1-1,1 1 0,0-1 1,-1 1-1,1-1 1,0 1-1,-1-1 1,1 0-1,0 1 1,0-1-1,0 0 1,0 0-1,1 0 1,-1 1-1,0-1 1,0 0-1,1-1 0,-1 1 1,0 0-1,1 0 1,-1 0-1,1-1 1,-1 1-1,1-1 1,-1 1-1,1-1 1,0 0-1,-1 0 1,1 1-1,2-1 0,-2-1-10,1 1 0,0 0 0,0-1 0,0 0 0,0 0 0,0 0 0,0 0 0,-1 0-1,1 0 1,0-1 0,-1 1 0,1-1 0,-1 0 0,3-3 0,4-3-172,0-1 1,8-12 0,-10 13 16,49-67-1483,-55 74 1630,0-1 0,1 1 0,-1-1 0,0 1 0,1 0 0,-1 0 0,1 0 0,-1 0 1,1 0-1,-1 0 0,1 0 0,0 0 0,0 0 0,-1 1 0,5-2 0,-5 3 23,0-1 1,1 0-1,-1 0 1,0 0-1,0 0 1,1 1 0,-1-1-1,0 1 1,0-1-1,0 1 1,1-1-1,-1 1 1,0 0-1,0-1 1,0 1-1,0 0 1,0 0-1,0 0 1,0 0-1,-1 0 1,1 0-1,1 2 1,9 14 371,-1 0 1,12 31-1,9 14 850,-30-59-1178,1-1 1,-1 0-1,1 1 1,-1-1-1,1 0 1,0 0-1,0 0 1,0 0-1,0 0 1,0 0-1,0-1 0,4 3 1,-6-4-50,0 0 0,1 0 0,-1 0 0,1 0 1,-1 0-1,0 0 0,1 0 0,-1 0 0,0 0 0,1 0 0,-1 0 1,0 0-1,1 0 0,-1-1 0,0 1 0,0 0 0,1 0 0,-1 0 1,0 0-1,1-1 0,-1 1 0,0 0 0,0 0 0,1-1 0,-1 1 1,0 0-1,0 0 0,0-1 0,1 1 0,-1 0 0,0-1 0,0 1 0,0 0 1,0-1-1,0 1 0,0 0 0,1-1 0,-1 1 0,0 0 0,0-1 1,0 0-1,2-5-2,1-1-4,0 0-8,0 1 0,0 0 0,-1-1 0,2-10 0,-1 5-38,1 0-1,0 0 0,1 0 0,0 1 0,12-19 1,-17 29 47,1-1-5,0 0 1,1-1 0,-1 1 0,1 0 0,-1 0-1,1 1 1,0-1 0,-1 0 0,1 0 0,0 1-1,0-1 1,0 1 0,5-2 0,-7 2 8,0 1 1,1 0-1,-1 0 0,1 0 1,-1 0-1,1 0 0,-1 0 1,1 0-1,-1 0 1,0 0-1,1 0 0,-1 0 1,1 1-1,-1-1 0,1 0 1,-1 0-1,0 0 1,1 1-1,-1-1 0,1 0 1,-1 0-1,0 1 0,1-1 1,-1 0-1,0 0 1,0 1-1,1-1 0,-1 1 1,0-1-1,1 0 0,-1 1 1,0-1-1,0 1 1,0-1-1,0 0 0,1 1 1,3 19 63,-3-19-55,4 41 195,-3-24-55,5 26 0,-5-35-115,5 14 62,-7-22-105,1 1-1,-1-1 1,1 0-1,-1 0 1,1 0 0,0 0-1,-1 0 1,1 0-1,0 0 1,0 0-1,0 0 1,0 0-1,0-1 1,1 2-1,-2-2-8,1 0 0,-1 0 0,0 0 0,0 0-1,1 0 1,-1 0 0,0 0 0,1 0 0,-1 0-1,0 0 1,0 0 0,1 0 0,-1 0 0,0 0-1,0 0 1,1 0 0,-1 0 0,0 0 0,0-1 0,0 1-1,1 0 1,-1 0 0,0 0 0,0 0 0,0-1-1,1 1 1,-1 0 0,0 0 0,0 0 0,0-1-1,0 1 1,1 0 0,4-7-486,0-1 1,0 1-1,-1-1 0,5-11 1,-1 5 70,23-45-565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3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12547,'8'39'5873,"-1"14"-2120,-2 15-1785,-4 9-47,4 10-633,0-2-288,6-8-616,2-12-128,3-27-152,3-15-128,1-23-632,-1-13-392,-8-19-1049,-3-4-807,-14-14 1880</inkml:trace>
  <inkml:trace contextRef="#ctx0" brushRef="#br0" timeOffset="1">8 193 11378,'-8'-1'5314,"15"10"-1578,9 3-1591,0-1-569,-2 2-264,10-7-655,2-6-209,10-1-944,1-7 2064,0 6-1288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34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20 15939,'-12'23'6602,"7"-15"-3498,0-8-2375,3-5-401,1 3-1016,-1-3 1032,5-33-552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4633,'0'-1'3403,"0"-9"6688,1 7-7392,1 5-588,6 20-1947,-1 0-1,-1 1 1,4 33 0,-6-19 93,-2 45 0,2 3 22,-3-67-211,2 1 0,7 27 0,-9-39-15,-2-7-91,1 0 1,0 0-1,0 0 1,0 0-1,0 1 1,0-1 0,0 0-1,0 0 1,0 0-1,-1 0 1,1 0-1,0 0 1,0 0 0,0 0-1,0 0 1,0 0-1,0 0 1,-1 0-1,1 0 1,0 0 0,0 0-1,0 0 1,0 0-1,0 0 1,-1 0-1,1 0 1,0 0 0,0 0-1,0 0 1,0 0-1,0 0 1,0 0-1,0 0 1,-1 0 0,1-1-1,0 1 1,0 0-1,0 0 1,0 0-1,0 0 1,0 0 0,0 0-1,0 0 1,0 0-1,-1-1 1,1 1-1,0 0 1,0 0 0,-2-4-1602,-1-8 642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0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1 8706,'-8'0'717,"0"0"-1,0 0 1,-1 1 0,1 0-1,0 0 1,0 1 0,0 0 0,-10 5-1,11-4-496,0 0 0,1 0-1,0 1 1,0 0 0,0 1-1,1-1 1,-1 1-1,1 0 1,0 0 0,0 0-1,1 1 1,0 0 0,0 0-1,0 0 1,-5 11 0,2 1 62,1 1 1,1 0-1,0-1 1,-3 37-1,0 80 373,8-131-649,-1 24 79,2 1-1,1-1 1,1 1-1,1-1 1,2 0-1,1-1 1,1 1-1,18 41 1,-10-37 10,1-1 1,1 0 0,2-2 0,45 52-1,-44-58-58,2-1-1,1 0 0,0-2 0,2-1 1,46 28-1,-52-38-30,0 1 0,1-2 0,0-1 0,0-1 0,1 0 0,0-2 0,0-1 0,0 0 0,41-1 0,-43-4-3,0 0 1,0-1 0,-1-1-1,1 0 1,-1-2 0,0 0-1,0-2 1,-1 0-1,0 0 1,20-14 0,-22 11-1,-2 0 0,1-1 1,-2-1-1,0 0 0,0 0 1,-1-2-1,-1 1 0,0-1 1,-1-1-1,-1 0 0,0-1 1,8-22-1,-7 11 5,-1-1-1,-1-1 1,-1 0 0,-2 1 0,-1-2-1,1-50 1,-5 65 1,-1-1-1,0 1 1,-1-1-1,-1 1 1,0 0-1,-1 0 0,-1 0 1,-1 0-1,0 1 1,0 0-1,-2 0 1,0 1-1,-19-26 1,9 19 15,-1 0 0,0 2 0,-2 0 0,0 1 0,-1 2 0,0 0 0,-49-25-1,51 31 32,0 2 0,0 0 0,-1 2 0,0 0 0,0 1-1,0 1 1,-1 1 0,1 1 0,-1 1 0,-36 2 0,24 4 57,0 1 0,0 1 1,1 2-1,0 1 0,1 2 1,0 1-1,-48 28 1,79-41-83,-2 2-91,0 0-1,0 0 0,0 0 1,0 0-1,-3 4 1,6-6 3,-1 1 1,1 0-1,-1-1 1,1 1-1,-1 0 1,1 0-1,0-1 1,-1 1-1,1 0 1,0 0-1,0 0 1,0-1-1,-1 1 1,1 0-1,0 0 1,0 0-1,0 0 1,0 0-1,0-1 1,1 1-1,-1 0 1,0 0 0,0 0-1,0-1 1,1 1-1,-1 0 1,1 1-1,11 14-583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4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90 6497,'5'-57'3689,"-5"28"705,0 25 1904,2 10-4514,2 21-2670,-2-16 1619,22 190 696,-19-157-1207,19 143 386,-14-126-465,20 61 1,-29-117-224,0 0 1,0 1 0,0-1 0,0 6 0,-1-11 46,0 0 0,0 0 0,0 0 0,0 0 0,0 0 0,0 0 0,0 0 0,0-1 0,0 1 0,0 0 0,0 0 0,0 0 0,0 0 0,0 0 0,0 0 0,0 0 0,0 0 0,0 0 0,0 0 0,0 0 0,0 0 0,0 0 0,0 0 0,0 0 0,-1 0 0,1 0 0,0 0 0,0 0 0,0 0 0,0 0 0,0 0 0,0 0 0,0 0 0,0 0 0,0 0 0,0 0 0,0 0 0,0 0 0,0 0 0,0 0 0,0 0 0,0 0 0,0 0 0,0 0 0,0 0 0,0 0 0,-1 0 0,1 0 0,0 0 0,0 0 0,0 0 0,0 0 0,0 0 0,0 0 0,0 0 0,0 0 0,0 0 0,0 0 0,0 0 0,0 0 0,0 0 0,0 0 0,-3-6-1334,-3-20-3094,1-6 1856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5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11418,'0'0'228,"0"0"0,0-1 0,0 1 0,0 0 0,0-1-1,0 1 1,0 0 0,1-1 0,-1 1 0,0 0 0,0 0 0,0-1-1,0 1 1,1 0 0,-1-1 0,0 1 0,0 0 0,1 0-1,-1 0 1,0-1 0,0 1 0,1 0 0,9-4 1689,15 2-1192,-23 2-318,24 1 126,-1 1 0,0 1 0,1 1 0,37 12 0,-50-13-356,0 1 0,-1 0 0,0 1 0,0 1 0,19 11 0,-26-13-115,0-1 0,0 1-1,0 1 1,-1-1 0,0 1-1,1-1 1,-1 1 0,-1 1-1,1-1 1,-1 0 0,0 1-1,0 0 1,3 8 0,-5-10-34,0 0 0,-1 0 1,1 0-1,-1 0 0,0 0 1,1 0-1,-2 0 0,1 0 1,0 0-1,-1 0 0,0 0 1,0 0-1,0 0 0,0 0 1,-1-1-1,0 1 1,-2 4-1,0-2 9,0 0 1,0 0 0,-1 0-1,0-1 1,0 0-1,0 0 1,0 0-1,-13 8 1,3-5 11,0 1 1,-1-2-1,-20 8 1,-53 12-104,55-18-186,1-1-1999,29-9-1941,7-2 642,7-5 975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5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14747,'-8'0'5089,"8"2"-4161,5-2-199,-5 0 7,0 0 0,21 1-464,10 1-136,40 0-80,-39-6 144,-3 4-1056,-5-1-856,-5 7 1103</inkml:trace>
  <inkml:trace contextRef="#ctx0" brushRef="#br0" timeOffset="1">16 204 7602,'-16'10'4072,"16"0"-247,0-7-1920,8-3-433,7 0-48,2-2-343,9-1-329,5-2-448,-1-1-128,11-2-400,0 0-136,-2 3 200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8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8242,'6'2'743,"1"-1"664,0 1-1,0 1 1,0-1-1,0 1 0,11 6 1,-15-7-1135,31 23 1351,-32-23-1582,1 1 0,-1-1 0,0 1 0,1-1-1,-1 1 1,0 0 0,-1-1 0,1 1 0,0 0-1,1 5 1,-2-6-24,-1 0-1,1 0 0,-1 0 1,0 0-1,1 0 0,-1 0 1,0 1-1,0-1 0,-1 0 1,1 0-1,0 0 0,-1 0 1,1 0-1,-1 0 0,1 0 1,-1 0-1,0 0 0,0-1 1,0 1-1,0 0 0,0 0 1,0-1-1,-1 1 0,1-1 1,-1 1-1,1-1 0,-4 3 1,-17 14 117,17-15-68,0 0 0,0 1 1,1 0-1,-1 0 0,1 0 0,0 1 1,1-1-1,-6 9 0,4-6 269,1 1 304,4-7-442,0-1-66,27-1-10,0 0-1,30-6 1,-48 5-95,0-1 1,0 1-1,10-6 1,4-1 25,55-12 34,-82 20-2446,3 1 1404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5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44 7586,'-2'-8'1770,"1"4"-715,0-1 0,1 0 0,-1 0 0,1 0 0,0-6 0,3 16 4556,16 41-4547,-2-1-295,14 73 1,3 83 115,9 42-641,-40-225-737,-3-13-739,-2-14-686,-3-13 768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6.2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9602,'21'-4'5487,"-14"3"-4771,0-1 0,0 1 0,0 0 0,1 1 0,12 0 0,7 4 548,30 9 0,-23-5-734,-26-6-419,6 1 75,-1 0 0,0 0 0,0 2 0,-1-1 0,1 2 0,20 11 0,-31-15-159,1 0 0,-1 0 0,0 0 0,0 1 1,0-1-1,0 1 0,0-1 0,0 1 0,-1 0 1,1 0-1,-1-1 0,0 1 0,0 0 0,0 0 0,0 0 1,0 0-1,0 5 0,-1-1 9,1 0 0,-1-1 1,0 1-1,-1 0 0,0 0 0,0 0 0,-2 6 1,0-5-13,0 1 1,0-2 0,-1 1-1,0 0 1,-1-1 0,1 0 0,-2 0-1,1 0 1,-1 0 0,0-1-1,0 0 1,-9 6 0,1-1-459,0-1 1,-1-1 0,-1 0-1,-30 12 1,24-12-1640,6 0 745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89 11939,'4'7'1114,"1"1"1,-1-1 0,-1 1 0,1 0 0,-2 0 0,5 17 0,3 52 1625,-4-27-1529,3 14-501,-9-64-707,0 1 1,0-1 0,1 0-1,-1 0 1,0 0-1,0 0 1,0 0-1,0 1 1,0-1 0,0 0-1,0 0 1,0 0-1,0 0 1,0 1-1,0-1 1,0 0 0,0 0-1,0 0 1,0 0-1,0 1 1,0-1 0,0 0-1,0 0 1,0 0-1,-1 0 1,1 1-1,0-1 1,0 0 0,0 0-1,0 0 1,0 0-1,0 0 1,0 0-1,0 1 1,-1-1 0,1 0-1,0 0 1,0 0-1,0 0 1,0 0-1,-1 0 1,1 0 0,0 0-1,0 0 1,0 0-1,0 0 1,0 0-1,-1 0 1,1 0 0,0 0-1,0 0 1,0 0-1,0 0 1,-1 0-1,1 0 1,0 0 0,0 0-1,0 0 1,-1 0-1,0-1 23,-1 0 1,1 0-1,0 0 0,-1 0 0,1 0 1,0 0-1,-2-3 0,-23-28 1,14 18-20,-13-21-1,23 31-5,-1 0 0,1-1 1,0 1-1,0-1 0,1 0 0,-1 1 0,1-1 1,0 0-1,0 0 0,1 0 0,-1-8 1,1 4-1,-1-4 1,1 1 0,0 0 0,2 0 0,-1-1 0,1 1 1,1 0-1,7-20 0,-8 27-13,0-1-1,1 1 1,0 0 0,0-1 0,1 1 0,-1 1 0,8-9 0,-8 10-19,0 1 0,0-1 0,1 1 0,-1 0 0,0 0 0,1 0 0,-1 1 0,1-1 0,-1 1 0,1 0 0,0 0 0,7-1 1,-7 1-72,0 1 0,0 0 0,0 0 1,0 1-1,4 0 0,22 7-240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97 112 6729,'1'-7'1012,"3"-35"4132,-4 37-4490,0 1 1,0-1-1,-1 1 0,1-1 0,-1 1 0,0 0 0,-2-5 1,3 8-491,0 0 1,-1 0-1,1 0 1,0 0 0,-1 1-1,0-1 1,1 0-1,-1 0 1,1 0 0,-1 1-1,0-1 1,1 0 0,-1 1-1,0-1 1,-1 0-1,1 1-74,0-1-1,1 1 1,-1 0-1,0 0 1,0 0-1,1 0 1,-1 0-1,0 1 0,0-1 1,1 0-1,-1 0 1,0 0-1,1 1 1,-1-1-1,0 0 1,0 1-1,1-1 1,-1 0-1,1 1 0,-1-1 1,0 1-1,1-1 1,-1 1-1,1-1 1,-1 1-1,0 1 1,-5 5 77,-1 1 1,1 1 0,1 0 0,0-1 0,0 2-1,0-1 1,1 0 0,1 1 0,0 0 0,-4 19-1,2 1-23,2 0 0,0 47 0,4-44-81,1 1-1,2 0 1,10 45-1,-9-57-58,2 0 0,0-1 0,2 1 0,0-1 0,24 37 0,-29-51-48,1 0 0,0-1 1,0 0-1,1 0 0,-1 0 0,10 6 0,-11-9 135,0 0-1,0-1 0,0 0 0,0 0 1,1 0-1,-1-1 0,1 1 0,-1-1 1,1 0-1,0 0 0,-1-1 0,7 1 1,41-3 433</inkml:trace>
  <inkml:trace contextRef="#ctx0" brushRef="#br0" timeOffset="1">417 27 14219,'-6'14'5257,"11"-11"-3456,7 2-889,13 5-208,3-4 80,16-3-416,6-3-176,8-6-112,1 0-32,-6-4-16,-12-1-8,-11-1-408,-7 3-576,-10 2-1257,-9 1 1329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7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9610,'-8'19'4801,"5"4"-1168,5 7-1785,1-1-47,3 16-489,1 4-328,2 7-504,3 5-120,0-5-160,0-3-48,1-8-80,1-4-24,1-11-336,-3-9-392,1-14-1192,-6-7-257,-7-21 1193</inkml:trace>
  <inkml:trace contextRef="#ctx0" brushRef="#br0" timeOffset="1">68 279 10706,'15'-1'4753,"4"1"-2360,10 4-705,2-2-143,3 1-633,6-4-360,-3-3-416,-3 0-48,-2 4-560,-10 1-416,7 14 536</inkml:trace>
  <inkml:trace contextRef="#ctx0" brushRef="#br0" timeOffset="2">144 607 12075,'5'20'4689,"1"-14"-2705,9-3-752,11 1-192,4-4-127,7-7-553,10 1-176,-4-9-288,-1 2-544,14-1 448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7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10466,'-3'17'5273,"0"4"-352,3 0-3160,0 5-545,0 5-40,1 1-520,-1 0-279,3-6-185,2-5-440,2-17-1073,-3-4-743,8-22 1064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4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5 412 12787,'-5'-11'5041,"13"16"-2801,5 3-1191,5 0-345,3-3-80,-2-4-416,5-1-560,4 5 264</inkml:trace>
  <inkml:trace contextRef="#ctx0" brushRef="#br0" timeOffset="1">369 0 14299,'27'10'5033,"2"6"-4081,-2 3 41,6 14 207,-4 4-96,9 4-304,-1 9-144,-3 0-72,-5 3-15,-13 15-153,-13-1-16,-4 12-136,-16 0-88,-2-2-136,3-8-320,-14-17-680,9-10-81,14-21 473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3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10610,'31'26'4505,"9"4"-2464,12 17-441,6 4-64,-4 12-295,-4 8-161,-18 3-368,-3 6-112,-26 2-80,-6-3-96,-24-2-192,-17-4-56,-2-12-352,-9-3-264,7-16-624,1-13-408,4-16 912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57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64 4801,'5'-16'3432,"2"-10"1067,-6 7 1300,-1 19-5434,0-3 1034,-6 5-428,4-1-910,0 0-1,-1 1 1,1-1 0,0 1-1,0 0 1,0 0 0,-3 3 0,-18 27 153,14-18-161,2-5-18,1 0 0,0 1 0,0 0 0,1 0 0,0 0 0,1 1 0,0 0 0,1-1 0,-3 19 0,5-11 23,0 1 1,1-1 0,2 0-1,-1 0 1,2 0 0,1 0 0,0 0-1,1-1 1,1 1 0,0-1-1,11 19 1,3 0 126,1-1 1,2-1-1,52 61 0,-56-74-124,2 1 0,0-2 0,2-1 0,0-1 0,29 17 0,-50-33-54,1 0 1,-1-1-1,1 1 0,0-1 1,0 0-1,0 0 1,0 0-1,0 0 0,0-1 1,3 1-1,-5-1-14,-1 0 1,0 0-1,0 1 0,1-1 0,-1 0 0,0 0 1,0 0-1,1-1 0,-1 1 0,0 0 0,0 0 1,1 0-1,-1 0 0,0 0 0,0 0 0,1 0 0,-1 0 1,0 0-1,0-1 0,1 1 0,-1 0 0,0 0 1,0 0-1,0 0 0,0-1 0,1 1 0,-1 0 1,0 0-1,0 0 0,0-1 0,0 1 0,0 0 1,0 0-1,1-1 0,-1 1 0,-2-12-128,0 7 443,0 0 1,0 0-1,-5-6 1,-11-13 269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57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15 5129,'21'-8'3185,"-13"2"392,-2 6-857,-6 3-295,-10 15-377,-14 14-664,-6 10-375,-7 12-353,0 3-48,9 7-216,4-5-80,10-4-152,3-8-48,4-12-64,2-6-112,2-14-992,-2-9-841,5-14 1137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8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29 9386,'-101'13'4377,"88"-10"-1993,13 1-687,7-1-209,7-3-568,15 3-304,8-8-207,6-1-57,10-2-72,4 0-48,1 8-56,-5-2-40,-8-3-64,0-1-16,-23-2 8,1 1-536,-23 7 360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5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8474,'0'0'225,"-1"1"-1,1-1 1,-1 1 0,1-1 0,-1 1 0,1-1-1,0 1 1,-1 0 0,1-1 0,0 1 0,0-1-1,-1 1 1,1 0 0,0-1 0,0 1-1,0 0 1,0 0 0,0-1 0,0 1 0,0 0-1,0-1 1,0 1 0,0 0 0,0 1 0,2 0 249,-1 1 0,0 0 0,1 0 0,-1-1 0,3 3 1,4 8 721,55 89 2974,41 51-2055,-74-113-1760,35 52 195,-53-74-495,-1 1 1,-1 0-1,8 22 1,-16-36-451,0 0 0,0 0 0,-1 0 0,0 0 0,0-1 0,0 2-1,-1-1 1,1 8 0,-3-11-880</inkml:trace>
  <inkml:trace contextRef="#ctx0" brushRef="#br0" timeOffset="1">610 472 11306,'-12'0'4665,"12"8"-2216,3 5-705,1 3-247,1 3-145,4 2-552,-2 2-272,5 1-232,-5-5-48,-5-3-112,1-4-40,2-6-48,-2 0-296,-2-6-1000,-1-1-1120,0-1 1391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58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8146,'-1'-7'3875,"6"9"-303,10 13-304,-15-15-3270,6 8 764,1 1 0,-1 0 1,9 18-1,12 32 629,-16-32-954,0-2-76,-3-4-34,1-1 0,16 25 0,-22-40-283,0 0 0,1-1 0,-1 1 0,1-1 0,0 0 0,0 0 0,1 0 0,-1 0 0,1-1 0,0 0 0,0 0 0,0 0 0,0-1 0,6 3 0,-10-5-38,1 1 11,0-1-1,0 1 1,0-1 0,0 1 0,1-1 0,2 0-1,-4 0-6,-1 0-1,1 0 0,0 0 0,0-1 0,0 1 0,0 0 0,-1-1 1,1 1-1,0 0 0,0-1 0,-1 1 0,1-1 0,0 1 1,-1-1-1,1 1 0,0-1 0,-1 0 0,1 1 0,-1-1 1,1 0-1,0-1 0,11-22 70,-1 0 0,-2-1 1,0 0-1,8-39 0,-5 19-86,-10 37-429,1-1 1,0 0-1,1 1 0,0 0 0,8-14 0,-11 21-183,1 0-713,5 9 202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5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0 12547,'9'8'5345,"-14"2"-2633,-9 9-1175,-2 5-49,-11 16-448,-1 2-352,4 3-464,5 5-96,4-6-63,4-7-41,6-8-161,2-9-335,-2-10-976,-1-3-896,-4-11 1391</inkml:trace>
  <inkml:trace contextRef="#ctx0" brushRef="#br0" timeOffset="1">0 26 12843,'4'13'5089,"9"3"-3113,-2 3-175,5 12-257,3-1-280,2 9-632,2-2-200,-1 5-183,2-1-57,-3-4-112,-3-1 160,0-9-816,-4-3-601,4-6-5056,3-5 4096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5:59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12131,'3'-1'1015,"1"0"0,-1 0 0,1 0 1,0 0-1,-1 0 0,7 1 1,-5 0-464,0 0 1,0 0 0,-1 1-1,9 2 1,-7-1-385,0 0 0,1 0-1,-2 1 1,1 0 0,0 0 0,0 1 0,7 6 0,-10-8-141,-1 0-1,0 0 1,0 1 0,0-1 0,0 1 0,0-1 0,-1 1 0,1 0 0,-1 0 0,0-1 0,1 1 0,-1 0-1,0 0 1,-1 0 0,1 1 0,-1-1 0,1 0 0,-1 0 0,0 0 0,0 0 0,0 0 0,-1 1-1,1-1 1,-1 0 0,0 0 0,0 3 0,-2 1 22,1-1-1,-1 1 1,0-1-1,-1 0 1,1 0-1,-1 0 1,0 0-1,-1-1 1,1 1-1,-9 6 1,4-5 302,-15 9 0,17-12-12,0-1-17,6-3-306,1 0 0,0 0-1,0 0 1,-1 0 0,1 0-1,0 0 1,0 0-1,-1 0 1,1 0 0,0 0-1,0 0 1,0 0 0,-1 0-1,1 0 1,0 0 0,0 1-1,-1-1 1,1 0-1,0 0 1,0 0 0,0 0-1,0 1 1,-1-1 0,1 0-1,0 0 1,0 0 0,0 1-1,0-1 1,0 0-1,0 0 1,-1 1 0,1-1-1,0 0 1,9 1 47,89 0-135,-88-1-143,0-1 0,0-1 1,1 1-1,-1-2 0,0 1 0,12-6 1,14-7-344</inkml:trace>
  <inkml:trace contextRef="#ctx0" brushRef="#br0" timeOffset="1">554 69 8770,'21'0'4641,"-15"1"-8,4 4-2633,-3-3-519,-4 2-89,0-2-480,-5-2-792,1 0-4153,-1 0 2993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14651,'1'3'5569,"-1"2"-4176,3-2-249,-3-3-640,0 0-784,0 0-1905,0 0 1409</inkml:trace>
  <inkml:trace contextRef="#ctx0" brushRef="#br0" timeOffset="1">206 1 8322,'5'0'4673,"0"8"-264,5-3-2465,-1-1-111,-2 3-681,1-4-848,-6 2-328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0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5 12627,'-4'-1'4977,"3"-1"-2841,-1 1-431,1 1-81,-1 0-240,-3 11-688,-14 15-272,-45 38-416,39-42-352,1-6-720,0-4 1872,18-12-880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1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9394,'1'0'355,"-1"0"-1,1 0 1,-1-1-1,1 1 1,-1 0-1,1 0 1,-1 0-1,1-1 1,-1 1-1,1 0 1,-1 0-1,1-1 1,-1 1 0,0 0-1,1-1 1,-1 1-1,1-1 1,-1 1-1,0-1 1,1 1-1,-1 0 1,0-1-1,0 1 1,1-1 0,-1 1-1,0-1 1,0 1-1,0-1 1,0 0-1,0 1 1,0-1-1,0 0 1,0 1 861,0 0-145,3 2-125,-1-1-840,1 1 0,-2 0 1,1 0-1,0 0 0,0 0 1,0 0-1,-1 0 0,0 0 1,1 0-1,0 4 0,12 16 249,2 0-116,-9-13-137,0 0 1,-1 0 0,0 1 0,-1 0 0,0 0 0,5 12 0,-1 3 20,1-1 1,1 0 0,1-1-1,1 0 1,1-1 0,24 29-1,-36-49-117,1 1 5,-1 0 1,1 0-1,0 0 1,0-1-1,4 3 1,-7-4-10,1-1 0,-1 0 0,1 1-1,-1-1 1,1 0 0,0 0 0,-1 1 0,1-1 0,-1 0-1,1 0 1,0 0 0,-1 0 0,1 0 0,0 0 0,-1 0 0,1 0-1,-1 0 1,1 0 0,0 0 0,-1 0 0,1-1 0,0 1-1,-1 0 1,1 0 0,-1-1 0,1 1 0,-1 0 0,1-1-1,-1 1 1,1 0 0,-1-1 0,1 1 0,-1-1 0,1 1 0,-1-1-1,0 1 1,1-1 0,-1 0 0,4-6 7,0-1 1,0 1-1,-1-1 1,0 0-1,3-15 1,1-3 4,8-29-40,-9 30-153,1 0 0,2 0 0,0 1 0,17-31 0,-9 33-999,-4 8 429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11650,'-15'0'5018,"3"5"-2538,3 14-576,-10 10-359,-10 8-353,2 21-480,-4 0-216,10 6-248,4 1-72,12-19-104,-8-9 32,7-19-664,-2-10-528,-2-17-1640,10-9 1591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1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10154,'13'-8'4545,"5"16"-1544,1 10-865,9 14-207,1 7-193,-2 12-616,2 7-312,-8 0-407,1 0-105,-2-10-144,1-6-56,-5-11-232,-2-10-360,-1-12 2072,5-4-1352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2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0 12619,'-3'0'5209,"7"15"-2457,3 5-943,-2 11-241,-5 8-272,-4 10-703,-2-2-297,1 0-216,5-4-24,0-12-256,7-4-321,5-16-1023,0-11 3160,5-33-1560</inkml:trace>
  <inkml:trace contextRef="#ctx0" brushRef="#br0" timeOffset="1">283 15 13179,'-8'5'5271,"-3"-2"-4354,3 0-266,-219 94 2860,224-95-3448,0-1 20,1 1 1,-1-1-1,0 1 0,1-1 0,0 1 1,-3 2-1,4-4-60,1 1 1,-1 0-1,1-1 1,-1 1-1,1-1 1,0 1-1,-1 0 1,1-1-1,0 1 1,0 0-1,-1-1 1,1 1-1,0 0 1,0 0-1,0-1 1,0 1-1,0 0 1,0-1-1,0 1 1,0 0-1,0 0 1,0-1-1,1 1 1,-1 0-1,0-1 1,0 1-1,1 0 1,-1-1-1,0 1 1,1 0-1,0 0 1,4 6 83,1 0 0,0-1 0,1 0 0,-1 0 0,1-1 0,0 0 0,14 8 0,-12-8-23,12 7-14,1-1 0,0-1 1,0 0-1,1-2 0,0-1 0,1-1 1,0-1-1,37 3 0,-60-8-154,0 0 0,1 0 0,-1 1 0,1-1 0,-1-1 0,1 1 0,-1 0 1,1 0-1,-1 0 0,0-1 0,1 1 0,-1-1 0,0 1 0,2-2 0,-2 2 4,-1 0 0,0 0 1,1-1-1,-1 1 0,0 0 0,0-1 0,1 1 1,-1-1-1,0 1 0,0 0 0,0-1 1,0 1-1,1-1 0,-1 1 0,0 0 0,0-1 1,0 1-1,0-1 0,0 0 0,0 0-112,0 0 0,-1-1 0,1 1 1,0 0-1,-1-1 0,1 1 0,-1 0 0,0-2 0,-16-23-1233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10106,'0'0'4453,"1"4"-3193,0 2-761,0 1-1,1 0 0,0-1 1,0 1-1,3 6 1,-4-10-380,17 36 854,0-2 0,35 52-1,-28-56-274,57 60-1,-74-85-580,0-1 0,1 1 0,17 10 0,-25-17-104,1-1-1,-1 1 0,1 0 0,-1-1 0,1 1 0,-1-1 1,0 0-1,1 1 0,0-1 0,-1 0 0,1 0 0,-1 0 0,1 0 1,-1 0-1,1 0 0,-1 0 0,1-1 0,-1 1 0,1-1 1,-1 1-1,1-1 0,-1 1 0,0-1 0,1 0 0,1-1 0,0 0-2,-1-1 0,1 1 0,0-1 0,-1 0-1,0 1 1,1-1 0,-1-1 0,2-3-1,4-12 22,0 0-1,-1 0 0,7-34 0,-9 31-46,1-1 0,13-27 0,-15 40-76,20-38-1413,-20 42 434,-1 1-1,1 0 0,6-6 1,5-1-485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2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13595,'-5'5'5041,"-2"-3"-3617,11-2-375,-4 0-49,0 0-112,37 6-304,48 10-120,-29-6-112,-6-1-40,8-4-136,-5-5-64,5 2-448,0-2-560,-15 1 576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0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 9314,'-10'-5'3881,"31"8"-1769,11 2-671,18 2-353,5-4-32,19-2-480,8-2-216,6-10-136,6-1-624,-3 1 328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20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3585,'-7'0'7507,"-9"1"2050,16-1-9537,0 0 0,0 0 0,0 0 0,0 0 0,0 0 0,0 0 0,0 0 1,0 0-1,0 0 0,0 0 0,0 0 0,0 0 0,0 0 0,-1 0 0,1 0 0,0 0 1,0 0-1,0 0 0,0 0 0,0 0 0,0 0 0,0 0 0,0 0 0,0 0 0,0 0 0,0 0 1,0 0-1,0 0 0,0 0 0,0 0 0,0 0 0,0 0 0,0 0 0,0 0 0,0 0 1,0 0-1,0 1 0,0-1 0,0 0 0,0 0 0,0 0 0,0 0 0,0 0 0,0 0 0,0 0 1,0 0-1,0 0 0,0 0 0,0 0 0,0 0 0,0 0 0,0 0 0,0 0 0,0 0 1,0 0-1,0 0 0,0 0 0,0 0 0,0 0 0,0 0 0,0 0 0,0 0 0,0 1 0,1-1 1,-1 0-1,0 0 0,0 0 0,0 0 0,0 0 0,10 4 383,21 3-58,-10-3-273,-1 0-33,43 6 90,-14-5-12,0-2 0,70-5 1,-110 1-107,1-1 0,-1 0 1,9-3-1,-11 3-1,-1 0 0,1 0-1,-1 1 1,1 0 0,0 0-1,10 0 1,-6 2 7,-10-1-18,-1 0 0,0 0 0,0 0 0,0 0 0,0 0 0,1 0 0,-1 0-1,0 0 1,0 0 0,0 0 0,0 0 0,1 0 0,-1 0 0,0 0 0,0-1 0,0 1-1,0 0 1,0 0 0,1 0 0,-1 0 0,0 0 0,0 0 0,0-1 0,0 1 0,0 0-1,0 0 1,0 0 0,0 0 0,0-1 0,1 1 0,-1 0 0,0 0 0,0 0 0,0 0-1,0-1 1,0 1 0,0 0 0,0 0 0,0 0 0,0 0 0,0-1 0,0 1-1,0 0 1,-1 0 0,1 0 0,0-1 0,0 1 0,0 0 0,0 0 0,0 0 0,0 0-1,0-1-152,-6-1-5412,5 2 4008,0 0-13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21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6889,'-1'1'321,"0"0"-1,1 0 0,-1 0 0,1 0 0,0 0 0,-1 0 0,1 0 1,0 0-1,-1 0 0,1 0 0,0 0 0,0 1 0,0-1 0,0 0 1,0 0-1,0 0 0,0 0 0,1 2 0,9 18 3304,-2-4-2484,-3-1-688,-1 0 1,-1 1-1,-1-1 1,0 1 0,-1 21-1,0-16-200,18 192 808,-1-60-1098,-18-154-10,0 1-1,0-1 1,0 0 0,0 0 0,0 0 0,0 1 0,0-1 0,-1 0-1,1 0 1,0 0 0,0 1 0,1-1 0,-1 0 0,0 0 0,0 0-1,0 1 1,0-1 0,0 0 0,0 0 0,0 0 0,0 1 0,0-1 0,0 0-1,0 0 1,0 0 0,1 0 0,-1 1 0,0-1 0,0 0 0,0 0-1,0 0 1,1 0 0,-1 0 0,0 0 0,0 0 0,0 1 0,0-1 0,1 0-1,3-10-2825,0-8 1480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21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10538,'26'1'6246,"0"0"-3277,53-1-969,112-16-623,-119 10-1458,-71 5-1257,-3 3 338,3 6 133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34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140 7 4649,'-51'5'6631,"9"-1"-5070,40-4-1410,0 0 0,0-1 0,0 1-1,0 0 1,0-1 0,0 1-1,0-1 1,0 0 0,0 0-1,0 1 1,0-1 0,-3-3 0,4 4 116,0-1 1,0 0-1,0 1 1,-1-1-1,1 0 1,0 1-1,0 0 1,-1-1-1,1 1 1,0 0-1,-1-1 1,0 1 0,1 0 289,1 0-184,3 1-166,21 9-78,1-1-1,0-1 0,50 8 1,-46-13 1,54-1 1,-57-2-76,20-1 31,29 1 36,-64 1-108,32 2 62,60 12 0,-100-15-68,-1 1-1,1-1 1,-1 1-1,0 0 1,1 0-1,3 3 0,-6-4-11,1 0 0,-1 0-1,0 0 1,0 1 0,0-1-1,1 0 1,-1 0 0,0 0-1,0 1 1,0-1 0,0 0-1,0 0 1,1 1-1,-1-1 1,0 0 0,0 0-1,0 0 1,0 1 0,0-1-1,0 0 1,0 0 0,0 1-1,0-1 1,0 0 0,0 0-1,0 1 1,0-1 0,0 0-1,-1 1-30,1 0 0,0-1-1,-1 1 1,1 0 0,-1-1 0,0 1 0,1-1-1,-1 1 1,1-1 0,-1 1 0,0-1-1,1 0 1,-1 1 0,-1-1 0,-16 9-1074,2-1-1390,-19 7 0,7-4 799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34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 5073,'-1'0'263,"1"0"-1,0 0 1,-1 0-1,1 1 1,-1-1-1,1 0 0,-1 0 1,1 1-1,0-1 1,-1 0-1,1 1 1,0-1-1,-1 0 1,1 1-1,0-1 1,-1 1-1,1-1 1,0 0-1,0 1 1,0-1-1,-1 1 1,1-1-1,0 1 1,0-1-1,0 1 1,0-1-1,0 1 1,0 0 1488,0-1-250,0 0-307,0 0-181,2 1-691,-1 0-1,1 1 0,0-1 0,-1 1 0,1-1 0,-1 1 1,2 2-1,-1-2-71,1 2-130,0 0 1,0 0 0,0 1-1,0-1 1,-1 1 0,0 0 0,0 0-1,2 5 1,-3-6-74,4 8 40,-1-1 34,1 1-1,-2-1 1,1 1-1,1 17 1,-2 4 322,-3 41 0,0-20-142,0-39-226,0 22 136,2-1 0,12 70 0,-10-92-179,-4-8-76,-4-7 184,-2-6-5216,5 5 3904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36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8626,'-12'4'2935,"-5"3"1746,14-6-2566,5 0-1235,1 0 277,35 9-703,0-2 1,50 5 0,-88-13-455,56 6 183,0-2 0,61-3 0,-86-4-167,69-3-66,-98 6-158,1 0 1,0 0-1,0 0 0,0 0 1,-1 0-1,1 1 1,0 0-1,0-1 0,-1 1 1,1 0-1,3 2 1,-6-2-1171,-4 0 4,-12-1-405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36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5713,'-2'5'1745,"1"0"-1,0 0 0,0 1 0,0 9 1,2 2 243,2 23 0,-1-27-1290,36 196 2671,-24-143-2798,23 102 128,-34-160-681,-2-5-13,0 0-1,0 1 1,-1-1-1,1 0 1,-1 1 0,0-1-1,1 0 1,-2 7 0,1-10-76,0 0 1,-1 0-1,1 0 1,0 0 0,0 0-1,0 0 1,-1 0-1,1 0 1,0 0-1,0 1 1,-1-1-1,1 0 1,0-1 0,0 1-1,0 0 1,-1 0-1,1 0 1,0 0-1,0 0 1,-1 0-1,1 0 1,0 0 0,0 0-1,0 0 1,-1 0-1,1-1 1,0 1-1,0 0 1,0 0 0,-1 0-1,1 0 1,0-1-1,0 1 1,0 0-1,0 0 1,0 0-1,0 0 1,-1-1 0,0-1-851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59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83 3785,'-5'-2'372,"-4"0"647,-1-1 0,-13-6 0,19 7 438,1 0-1,-1 0 1,1 0 0,-1-1-1,-4-4 1,8 7-1369,0 0 0,0 0 0,0 0 0,0 0 0,0 0 0,0-1 1,0 1-1,0 0 0,-1 0 0,1 0 0,0 0 0,0 0 0,0 0 0,0 0 0,0-1 0,0 1 0,0 0 0,0 0 0,0 0 0,0 0 1,0 0-1,0 0 0,0-1 0,0 1 0,0 0 0,0 0 0,0 0 0,0 0 0,0 0 0,0 0 0,0 0 0,0-1 0,1 1 0,-1 0 0,0 0 1,0 0-1,0 0 0,0 0 0,0 0 0,0 0 0,0 0 0,0 0 0,0-1 0,0 1 0,1 0 0,-1 0 0,0 0 0,0 0 0,0 0 0,0 0 1,0 0-1,0 0 0,0 0 0,1 0 0,4-1 3,1 0 0,-1 1 0,1 0 0,6 0 0,8 0-29,1 1-23,66-4 73,-73 1-228,0-1 0,0 0 0,0-1 0,0-1 0,16-8 0,-7 4-231,-20 9 300,0 0 0,-1 0 0,1 0 0,0 0-1,4 1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9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231 2 8970,'-7'-2'4505,"3"2"-1841,-8 8-543,-2 10-361,-1 16-792,-9 12-343,0 12-281,2 8-56,-4-3-120,15 0-48,-6-7-72,11-8-24,-8-12-24,5-25-112,6-6-912,0 1-849,-16-4 1129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6:5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10234,'-4'-3'4065,"10"8"-2241,5-4-471,9 9-41,2-2-144,13-1-480,1-3-159,6-8-145,0-5-80,-1-2-104,1 2-40,-10 2-112,-6 1 120,-18 6-920,-5 0-713,-9 17 937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00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20548,'2'0'873,"-5"0"-153,-2 2 616,3-2-648,1 6-248,-3 36-192,8 63-16,4-51-24,-8 6-32,3-14-72,8-1-40,-1-1-16,9-7-24,0-13 33,-3 0-274,-1-21-847,-5-1-656,-1-2 936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00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62 11682,'-11'1'3983,"7"0"-1976,7 1-121,7 0-1459,1 0 0,0 0 1,0-1-1,18-1 1,46-6-10,-38 2-165,-16 2-158,143-15 460,51-8-99,-131 16-328,164 0 163,-240 9-284,6 0-6,8 0 45,23 2 0,-38-1-63,-1 0 1,1 1-1,-1-1 1,0 1-1,0 0 1,0 0-1,0 1 1,7 4-1,-12-6-77,1 0-1,-1 0 1,0-1-1,0 1 0,0 0 1,0 0-1,0 0 1,0 0-1,0 0 1,0 1-1,-1-1 0,1 0 1,0 0-1,-1 0 1,1 1-1,0-1 0,-1 0 1,0 1-1,1-1 1,-1 1-1,0-1 1,0 0-1,0 1 0,0-1 1,0 1-1,0 1 1,-1 0-60,-1 1-1,1-1 1,-1 0 0,0 0 0,-3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01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12867,'-10'3'3533,"8"-3"-1784,4 0-478,13-2-584,7 0-413,-1 1-1,1 2 1,0 0-1,0 1 1,-1 1-1,38 10 1,-52-11-255,-1 1-1,1-1 1,-1 1 0,0 1-1,0-1 1,0 1-1,0 0 1,-1 0 0,1 1-1,-1 0 1,0 0-1,-1 0 1,1 1 0,-1-1-1,0 1 1,0 0 0,-1 0-1,0 0 1,0 1-1,0-1 1,-1 1 0,0-1-1,0 1 1,-1 0 0,0 0-1,1 9 1,-2-3 6,0 1 1,0-1-1,-1 0 0,-1 1 1,0-1-1,-1 0 1,-7 19-1,7-22 50,-1-1-1,-1 0 1,1 0 0,-2 0 0,1 0 0,-1-1-1,0 0 1,-1 0 0,0-1 0,-11 10-1,-17 7 424,22-16 49,-13 12-1,26-20-535,0 0-1,-1 0 1,1 0-1,0 0 1,0 0-1,0 0 1,0 0-1,0 0 1,-1 0-1,1 0 0,0 0 1,0 1-1,0-1 1,0 0-1,0 0 1,0 0-1,-1 0 1,1 0-1,0 0 1,0 1-1,0-1 1,0 0-1,0 0 1,0 0-1,0 0 0,0 1 1,0-1-1,0 0 1,0 0-1,0 0 1,0 0-1,0 1 1,0-1-1,0 0 1,0 0-1,0 0 1,0 0-1,0 0 0,0 1 1,0-1-1,0 0 1,0 0-1,0 0 1,0 0-1,0 1 1,0-1-1,1 0 1,-1 0-1,0 0 1,0 0-1,0 0 1,0 0-1,0 0 0,0 1 1,1-1-1,-1 0 1,0 0-1,0 0 1,0 0-1,0 0 1,15 2 153,-11-1-189,23 2 61,0-1 0,0-1 0,42-4 0,-36 1-6,42-4-1040,-70 4-284,-2-4 422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01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13787,'22'-8'5097,"-14"21"-3129,-1 10-815,5 6 63,-8 3-56,-1 10-624,6 4-216,-10 3-120,9-1-32,-5-6-48,2-9-23,5-7 47,-10-8-352,0-10-1073,6-2-791,5-12 1096</inkml:trace>
  <inkml:trace contextRef="#ctx0" brushRef="#br0" timeOffset="1">260 143 11747,'-39'2'5480,"23"0"-3533,-25 5 0,31-4-1422,0 0 0,0 0 0,0 1 0,1 0 0,-1 1 0,1 0 0,-10 7 0,11-4 315,8-3-462,1-4-367,0 0 0,0 0 0,0 0 0,1 0 0,-1 0-1,0 0 1,0-1 0,1 1 0,1 0 0,0 1 3,83 35 172,-74-32-105,0-1-1,1-1 0,-1 0 1,25 2-1,-6-1 31,36 12-777,-50-16-510,1-1 478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18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10114,'0'1'396,"0"-1"0,0 0 0,-1 1 0,1-1-1,0 1 1,-1-1 0,1 0 0,0 0 0,-1 1 0,1-1 0,-1 0-1,1 0 1,0 1 0,-1-1 0,1 0 0,-1 0 0,1 0 0,-1 0 0,1 0-1,-1 0 1,1 0 0,-1 0 0,1 0 0,0 0 0,-1 0 0,0 0-1,0 0-341,1 0 93,5 3-32,26 10 3,39 11 0,-34-14-18,-26-8-59,0 1 0,1 0 0,-1 1 1,13 6-1,-21-8-32,1 0 1,0-1-1,-1 1 0,0 0 1,1 0-1,-1 1 1,0-1-1,0 0 0,0 1 1,-1-1-1,1 1 0,-1 0 1,1 0-1,-1-1 1,0 1-1,0 0 0,0 0 1,1 6-1,-1 4 23,0 0-1,0 0 1,-1 0-1,-1 1 1,-2 12-1,2-20-20,-1-1 0,1 1 0,-1 0 0,0-1 0,0 0 0,-1 1 0,0-1 0,-4 6 0,-3 4 36,-18 17-1,19-22 82,0 0-1,1 1 0,-11 16 1,13-18 121,6-9-236,-1 0 1,1 0-1,0 0 1,0 0-1,0 1 0,-1-1 1,1 0-1,0 0 1,0 1-1,0-1 0,0 0 1,-1 0-1,1 0 1,0 1-1,0-1 0,0 0 1,0 1-1,0-1 1,0 0-1,0 0 0,0 1 1,0 0-1,0-1 70,2 0-56,67 1 6,41-1 47,-20-1 428,-71 1-326,-1 2 1,33 7 0,-46-8-505,-7-2-386,-6-2-2559,6 2 2123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19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72 8466,'-4'-1'360,"-1"0"0,1 1 0,-1-1 0,1 1 0,-1 0 0,1 1 0,0-1 0,-1 1 0,1 0-1,-1 0 1,1 0 0,0 0 0,0 1 0,0-1 0,0 1 0,0 1 0,0-1 0,-7 5 0,1 2 49,-1 0 1,1 0-1,1 0 0,0 1 1,-10 14-1,10-10-246,-1 0 0,2 1 0,0 1 0,1-1 0,0 1 1,1 1-1,1-1 0,1 1 0,-3 19 0,4-12-89,1 0 1,1 0-1,1 0 1,2 0-1,0 0 1,7 27 0,5 9 79,4-1 0,1-1 0,39 79 0,-38-97-31,42 63 0,-49-84-91,2-1 0,0 0 0,1-1 0,0-1 0,20 15 0,-16-17-24,0 0 0,1-2 0,1 0 0,0-1 0,0-1 0,1-2 0,0 0 0,45 8 0,-47-12-6,1-1 1,-1-2-1,1 0 1,-1-1 0,1-1-1,0-1 1,-1-1 0,0-1-1,0 0 1,25-10-1,-24 5-5,0-2 0,-1 0 0,0-1 0,-1-1 0,-1-1 0,0 0 0,0-2 0,-2 0 0,22-25 0,-23 23-3,-1-1 1,-1-1-1,0 0 1,-2-1-1,0 0 1,15-40-1,-15 26 6,-1 0-1,9-48 0,-17 64 10,-1 1 0,0-1-1,-2 1 1,0-1 0,-1 0-1,-4-25 1,0 25 12,-1-1 0,-1 0 0,0 1 0,-2 0 0,0 1 0,-1 0 0,-1 0 0,-23-29 0,-5 3 70,-76-69 0,76 77-6,-73-51 0,97 78-59,0-1 1,0 2-1,-1 0 0,0 1 1,0 1-1,-1 0 0,0 1 0,0 1 1,-19-2-1,16 5 24,0 0 0,0 2 0,-38 5 0,-58 21 111,34-3-129,0 3 0,-85 43-1,112-48-886,52-21 706,-9 4-666,12-4 734,0-1 0,-1 0 1,1 1-1,0-1 0,-1 0 0,1 1 0,0-1 0,-1 1 0,1-1 0,0 0 0,0 1 0,0-1 0,0 1 0,-1-1 0,1 1 0,0-1 0,0 0 0,0 1 0,0-1 0,0 1 0,0-1 0,0 1 0,0-1 0,0 1 0,0-1 0,1 1 0,5 14-1060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1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5489,'0'-1'2961,"0"-1"-25,0 0-1063,0 1-257,0-1 17,0 1-273,0-1-168,0 2-312,0 0-64,16 35-231,5 41-129,-19-47-200,2-8-88,0-8-120,2-2-48,2-9-864,-6-4-1065,14-21 1233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50 11907,'11'9'4537,"-8"-4"-2985,-3-3-760,11 1-232,-3 5-16,10 0-232,5 0-56,-1 3-1192,22 7 1864,9 3-904</inkml:trace>
  <inkml:trace contextRef="#ctx0" brushRef="#br0" timeOffset="1">718 3 10978,'-7'-1'1926,"-1"0"-1,1 0 0,-9 1 0,-40 6 246,49-5-1664,-5 1-167,1 0 1,-1 0 0,1 1 0,0 1-1,0 0 1,-16 9 0,21-10-277,1 0 0,0 1 0,0 0 0,0 0 0,0 0 0,0 0 0,1 1 0,0 0 0,0 0 0,0 0 0,1 0 0,0 1 1,-5 10-1,4-5-34,1 0 1,0 0 0,1 1 0,0-1-1,1 1 1,-1 17 0,9 70 46,0-42-57,3 1 1,3-2 0,35 101-1,-32-120-575,2-1 0,41 64 0,-49-85-1127,-7-9 612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93 8914,'-15'-16'4185,"12"5"-1321,2 5-719,5-1-449,8 4-255,5-2-625,6-1-280,9-2-360,5-2-64,15 2-720,9 0-753,13 3 857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4:42:13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13004 3084 872 0,'-1'-1'399'0,"0"0"-111"16,1 0-97-16,0 1-39 16,0 0-4-16,6 11-41 15,4 14-15-15,16 35-8 16,-12-27 1-16,-2-3-3 16,3 0-7-16,1-5-11 15,0-1-7-15,-2-6-11 16,-1-6-5-16,-1-4-9 15,0-5-5-15,2-10-9 16,-1-4-2-16,4-10-3 16,3-7 0-16,2-7-4 0,0-1-1 15,-4 5-1-15,-1 6-3 16,-8 16-22-16,-4 2-39 16,-5 6-118-16,-1 1-143 15,-7-4 197-15</inkml:trace>
  <inkml:trace contextRef="#ctx0" brushRef="#br0" timeOffset="521.47">12994 2384 857 0,'-7'-6'406'0,"-2"2"-157"16,-1 3-10-1,-1 0-67-15,4 4-34 0,-7 9-60 16,-3 1-18-16,-2 11-21 16,1 2-4-16,6 6-6 15,5 4-2-15,7 4-4 16,3 2-3-16,12-1-5 16,-3-2-3-16,5-5-4 15,0-6-2-15,-7-5-4 16,6-4 9-16,-2-6-120 15,0-3-127-15,11-6 153 16</inkml:trace>
  <inkml:trace contextRef="#ctx0" brushRef="#br0" timeOffset="1000.79">13139 2425 1033 0,'-4'-9'424'16,"6"14"-199"-16,0 5-77 16,1 8-14-16,2 4-8 15,-3 11-47-15,3 2-21 16,1 6-16-16,0 2-4 16,2 0-10-16,1 0-4 0,-2-11-6 15,0-11-3-15,-2-5-3 16,-2-8-2-16,-2-3-2 15,-1 3-2-15,0-12-6 16,-1-3-7-16,-4-5-13 16,2-6-3-16,-1-3 4 15,-2 2 5-15,3-1 10 16,3 2 4-16,1 7-2 16,5 3-1-16,8 5 0 15,1 2-1-15,6 1 4 16,1 6 1-16,-2 0 10 15,2 4 4-15,-6 3 10 16,-4 0 2-16,-5 2-1 16,-4-2 1-16,-7 3 4 15,-3-1 2-15,-9-1 6 16,1-2-2-16,-4-6-7 0,1 5-5 16,1-3-12-16,0-4-5 15,4 1-8-15,2-9-3 16,5-1-71-16,5 4-68 15,2-10 89-15</inkml:trace>
  <inkml:trace contextRef="#ctx0" brushRef="#br0" timeOffset="1479.9">13574 2646 690 0,'4'5'378'16,"3"-4"-46"-16,-4-6-164 16,2 2 8-16,-3-6-68 15,-2-4-35-15,4-1-43 16,-4-1 4-16,-7 2 13 16,1 3 10-16,-9 9 11 15,1 3-4-15,2 10-12 16,-6 2-7-16,7 9-9 15,-3 1-2-15,2 4 6 16,7 0-2-16,2-7-5 16,3 2-5-16,7-3-14 0,4-10-4 15,0-3-7-15,0-7-1 16,-1-4-1-16,-2-3 1 16,3-3 0-16,3-2 0 15,-2-6 1-15,2-2-1 16,-4-3 1-16,-2 2 1 0,-3 7 0 15,-1 2 0 1,-4 11 16-16,0 4 6 0,-1 9 14 16,-1 6 10-16,2 3-10 15,0 1-4-15,5-3-16 16,0-5-7-16,1-4-8 16,0-3-33-16,3-2-92 15,0-5-74-15,3-9 107 16</inkml:trace>
  <inkml:trace contextRef="#ctx0" brushRef="#br0" timeOffset="1959.23">13891 2619 910 0,'3'1'438'0,"-3"-4"-117"16,0-3-82-16,-1 5-38 0,0 0-50 15,0 0-79-15,-7 0-23 16,-8 0-15-16,-23 7-4 16,22 5-11-16,7 5-4 15,2 3 2-15,1 1 3 16,7 7 5-16,0-4 1 16,8-2-1-16,3-1-2 15,3-10-7-15,3-1-2 0,5-7-10 16,1-2-3-16,-1-8 0 15,-4-5 0-15,-5-12-1 16,-1-4-1-16,-9-11-6 16,3 0-1-16,-5-3 1 15,1 1 2-15,0 6 6 16,2 6 4-16,-5 11 3 16,-4 4 1-16,-1 11 1 15,0 4 1-15,6 10 3 16,0 7 2-16,2 11 8 15,0 5 2-15,-3 4-2 16,3 2-3-16,3 1-9 16,-1-4-6-16,9-6-5 15,-2-4-3-15,8-8-30 16,-2 1-39-16,5-6-145 0,-3-4-106 16,5-8 193-16</inkml:trace>
  <inkml:trace contextRef="#ctx0" brushRef="#br0" timeOffset="2234.58">14174 2330 1124 0,'5'0'506'0,"5"4"-124"15,4 5-230-15,6 5-5 16,4 8 7-16,6 9-31 15,2 4-20-15,2 4-25 16,-2 4-13-16,-11 0-7 16,-5 2-10-16,-8-1-11 15,-10-15-1 1,1 1-18-16,-7 17 0 0,-10 0-53 16,-4-14-36-16,-3-17-139 15,-1 0 104-15,-1-2 41 16</inkml:trace>
  <inkml:trace contextRef="#ctx0" brushRef="#br0" timeOffset="27121.39">20280 6031 817 0,'1'6'335'0,"-1"-1"-150"16,-3-5-14-16,2 2 29 16,0-2-19-16,-1 0-55 15,1 0-33-15,0-1-34 0,0 0-9 16,0 0-17-16,1-9-4 16,1-2 2-16,13-28 3 15,-3 34 3-15,-1 5 1 16,1-2-5-16,-1 6 1 15,0 2 4-15,-5-1 3 16,2 4 0-16,-7-1-1 0,0 0-3 16,-1 4-3-16,-8-6-4 15,6-1-4-15,-5-3-7 16,-2-3-4-16,4-1-6 16,-3-4-1-16,2-2-4 15,4 5-1-15,2-3-3 16,2 5 0-16,1 0-2 15,-2 1 0-15,0 0 4 16,0 0 1-16,0 0 3 16,6 2 2-16,-1 0 2 15,0 0 2-15,-3 0 2 16,-2-1-1-16,1 0 0 16,0 0 1-16,-1 0 3 15,0 0 2-15,0 0-2 16,0 0-1-16,0 0-6 15,0 0-3-15,-1 0-3 16,0 0-1-16,0 0-2 0,0 0-1 16,-1 0-2-16,1 0-1 15,0 0-1-15,0 0 0 16,0 0 1-16,1 0 1 16,0 0 1-16,0 0-1 15,0 0 3-15,0 0-38 16,0 0-111-16,0 0-101 15,0 0 140-15</inkml:trace>
  <inkml:trace contextRef="#ctx0" brushRef="#br0" timeOffset="27500.68">20245 6322 1148 0,'-9'2'486'15,"4"0"-265"-15,5 0-93 16,3 2 15-16,-3-4-46 16,0 0-20-16,24 4-29 15,38 3-4-15,-21-6-10 16,1-1-8-16,-3-3-12 16,-2-1-4-16,-3 2-4 15,-2 1 0-15,-10 2-37 16,-8 1-45-16,-11 3-216 15,-5 0 191-15</inkml:trace>
  <inkml:trace contextRef="#ctx0" brushRef="#br0" timeOffset="27725.5">20346 6409 1058 0,'-3'8'448'16,"2"2"-232"-16,5 4-6 15,1 6-39-15,3 4-22 16,3 5-48-16,-3 0-14 16,1 2-25-16,-2-1-14 15,4 1-22-15,-1 0-9 16,-4-6-7-16,-1-4-3 0,-5-8-25 16,-3-4-45-16,2-7-231 15,-1-2 199-15</inkml:trace>
  <inkml:trace contextRef="#ctx0" brushRef="#br0" timeOffset="27910.43">20360 6559 991 0,'6'-2'529'16,"-2"2"-62"-16,4 0-310 15,0 0 6-15,6 0-68 16,1-3-27-16,-1 1-43 15,4 2-9-15,2 2-7 16,-1 3-21-16,-3 1-132 16,0 2-121-16,-9 5 157 15</inkml:trace>
  <inkml:trace contextRef="#ctx0" brushRef="#br0" timeOffset="28097.53">20387 6709 1128 0,'-6'2'494'16,"10"0"-205"-16,0 0-58 16,4-1-33-16,6-1-26 0,3 0-65 15,2-2-30-15,6-1-36 16,0 0-13-16,0 0-26 16,2 2-53-16,-7 0 217 15,1 0-141-15</inkml:trace>
  <inkml:trace contextRef="#ctx0" brushRef="#br0" timeOffset="28670.49">20617 5749 698 0,'-18'12'396'16,"0"0"-74"-16,1-1-93 15,3 2-1-15,2-4-48 16,2 0-18-16,8-4-42 16,-2 0-13-16,4-4-31 15,0-2-14-15,0 0-30 16,0 0-11-16,28-23-10 16,36-37-4-16,-24 18-4 15,6-7-1-15,9 4 0 0,1-3 0 16,-7 5 0-16,-4 4 0 15,-10 5-1-15,-6 5-1 16,-9 9-58-16,0 5-32 16,-13 9-119-16,-1 7-95 15,-6 8 196-15</inkml:trace>
  <inkml:trace contextRef="#ctx0" brushRef="#br0" timeOffset="29009.34">20528 5952 1114 0,'-7'4'465'15,"1"-4"-277"-15,6 1-47 16,0-1 6-16,0-1-42 15,0 0-23-15,18-4-19 16,38-13 1-16,-16 6-17 16,5-3-12-16,18-3-19 15,0 0-8-15,6-1-4 16,1-1-2-16,-11 6 1 16,0 1 0-16,-15 4-7 0,-6 3-26 15,-15 2-88-15,-7 4-77 16,-12 6 114-16</inkml:trace>
  <inkml:trace contextRef="#ctx0" brushRef="#br0" timeOffset="29288.03">20586 6086 1376 0,'-5'2'523'0,"12"-5"-372"16,6 1-5-16,13-2-41 15,8 1-15-15,17 4-41 16,5-2-3-16,10 1-7 16,4-2-6-16,1-4-11 15,1-1-8-15,-5 0-8 16,-5 2 0-16,-11 1-2 15,-4 6 1-15,-15-2-36 16,-9 0-46-16,-13 2-203 16,-12-2-365-16,-15 12 420 0</inkml:trace>
  <inkml:trace contextRef="#ctx0" brushRef="#br0" timeOffset="29608.33">20798 6216 1198 0,'-16'-1'518'15,"3"0"-292"-15,12-2-59 16,1 1-26-16,10 0-40 16,5 0-18-16,17 3-15 15,8 0 2-15,3 3-12 16,4 2-10-16,7 0-16 15,4 2-7-15,11 2-11 16,11 0-2-16,-2 1-5 16,1 2-1-16,-7-1-1 15,-11 0 0-15,-9 0 0 16,-7 0 0-16,-14-3 5 16,-7-3-32-16,-14-5-113 15,-9-4 311-15,-4-11-176 16</inkml:trace>
  <inkml:trace contextRef="#ctx0" brushRef="#br0" timeOffset="30092.25">21161 4899 1149 0,'-3'1'496'0,"2"0"-271"15,5-1-47-15,-4 0-19 16,0 0-45-16,20 0-30 16,36 1-49-16,-24-4-13 15,3-2-11-15,-1 0-5 16,-9-1-34-16,-3 3-42 16,-6 1-171-16,-7 2-166 0,-11 0 251 15</inkml:trace>
  <inkml:trace contextRef="#ctx0" brushRef="#br0" timeOffset="30298.23">21216 4919 897 0,'0'9'458'16,"0"0"-166"-16,1 5-73 16,2 4-37-16,2 9-65 15,-1 4-27-15,-1-1-32 16,3 6-10-16,-2-7-22 15,2-1-8-15,3 0-12 16,-1-6-1-16,1-4-28 16,-2-5-42-16,-7-7-166 15,-3-3-93-15,-2-4 188 0</inkml:trace>
  <inkml:trace contextRef="#ctx0" brushRef="#br0" timeOffset="30472.82">21182 5118 793 0,'2'-5'428'16,"5"7"-55"-16,4 3-102 16,5 2-62-16,4-3-48 15,10 1-76-15,0 0-31 0,5-4-32 16,-4 1-6-16,-3-2-29 16,-2 0-58-16,-11 6-4 15,3 3 33-15</inkml:trace>
  <inkml:trace contextRef="#ctx0" brushRef="#br0" timeOffset="30652.78">21246 5310 843 0,'2'5'482'16,"3"-2"-30"-16,7-1-271 15,7 1-10-15,5-3-77 16,6-2-35-16,-2-1-42 15,1-1 13-15,1 0-168 16,0 4 109-16</inkml:trace>
  <inkml:trace contextRef="#ctx0" brushRef="#br0" timeOffset="30894.45">21673 5245 1350 0,'1'-11'568'0,"2"11"-309"16,0 4-86-16,-2 5-34 15,-1 2-48-15,0 7-50 16,-3 0-23-16,2 5-18 16,0 2-41-16,1-3-148 15,5 0-89-15,4-8 154 16</inkml:trace>
  <inkml:trace contextRef="#ctx0" brushRef="#br0" timeOffset="31474.36">21649 5700 1465 0,'-19'-30'552'0,"19"30"-405"16,1 0-59-16,1 0-25 16,-2 0-22-16,0 0-184 15,0 0 108-15</inkml:trace>
  <inkml:trace contextRef="#ctx0" brushRef="#br0" timeOffset="31623.43">21683 5768 1164 0,'12'32'509'15,"-14"-28"-249"-15,2-1-193 16,3 2 12-16,-3-5-225 15,0 0 115-15</inkml:trace>
  <inkml:trace contextRef="#ctx0" brushRef="#br0" timeOffset="31773.07">21781 5950 1488 0,'-1'6'596'16,"4"-3"-364"-16,1 4-48 15,-1-5-57-15,0 2-49 16,1-3-203-16,-4-2 92 0</inkml:trace>
  <inkml:trace contextRef="#ctx0" brushRef="#br0" timeOffset="32123.52">22020 6177 1590 0,'-12'0'570'16,"5"0"-451"-16,6 0-1 15,4 1-13-15,-3-1-28 16,9 2-64-16,15 3-6 16,40 8-2-16,-27-10 0 15,3-1 7-15,0-1-36 16,-7-1-133-16,-8 1-89 15,-16 3 131-15</inkml:trace>
  <inkml:trace contextRef="#ctx0" brushRef="#br0" timeOffset="32348.18">22044 6236 1259 0,'-9'7'535'16,"1"1"-308"-16,8 4-59 15,0 2-23-15,3 9-31 16,1 2-17-16,1 5-25 16,4 0-1-16,2 0-21 15,2 0-11-15,-2-5-21 16,-2-1-8-16,0-6-45 16,-4-7-51-16,-1-1-162 15,0-4-143-15,-2-11 239 0</inkml:trace>
  <inkml:trace contextRef="#ctx0" brushRef="#br0" timeOffset="32520.15">22031 6394 990 0,'-6'3'496'16,"12"0"-115"-16,5-2-130 0,6 1-56 16,-2-2-61-16,11-3-81 15,0 0-26-15,2-1-18 16,0-1-3-16,-4 5-29 15,-2-3-51-15,-9 3-122 16,-2 1 122-16</inkml:trace>
  <inkml:trace contextRef="#ctx0" brushRef="#br0" timeOffset="32690.52">22097 6556 1379 0,'-6'0'557'0,"8"0"-329"16,1 3-62-16,9 1-44 16,4-2-39-16,3-2-65 15,4-1-4-15,2-4-85 0,1 3-100 16,3 2 113-16</inkml:trace>
  <inkml:trace contextRef="#ctx0" brushRef="#br0" timeOffset="33207.26">22526 6602 1354 0,'-6'-3'558'15,"6"-1"-306"-15,0 0-119 16,-1 2 6-16,0 1-47 16,0 0-30-16,0 0-48 15,0 0-4-15,0 0-5 16,-7-2-4-16,-3 1-3 16,3 2-3-16,3 2-1 15,-3 5-1-15,5 13 3 16,-30 28 0-16,31-28 0 15,7-3 1-15,5-6-1 16,5-3-1-16,6-11-2 0,-3-6-1 16,5-14-34-16,0-9-18 15,-5-10-18-15,2-4-1 16,-6 4 36-16,-3-1 21 16,-4 8 24-16,-5 6 5 15,-3 10 5-15,-5 6 16 16,1 9 42-16,0 5 9 15,0 12 16-15,2 7-3 0,2 13-15 16,1 9-4-16,5 5-15 16,3 2-12-16,5-3-30 15,3-4-9-15,2-13-21 16,2-5-36-16,-2-14-99 16,-1-7 97-16</inkml:trace>
  <inkml:trace contextRef="#ctx0" brushRef="#br0" timeOffset="34253.39">23457 4434 1052 0,'1'-18'422'0,"-4"-2"-279"15,-6 2-31-15,-9 9-19 16,-8 1-28-16,-7 13-23 16,-8 6-8-16,-4 8-1 15,-3 5 6-15,1 6 8 16,4 2-2-16,4 9-15 16,5 2-3-16,-2 11-7 0,3 9-1 15,1 8 0 1,3 10 0-16,2 4 4 0,1 4 3 15,2 2 6-15,9-1-2 16,5-5-9-16,8-1-4 16,11 0-11-16,2-4-2 15,7 0-2-15,1-3-1 16,6 0 0-16,2 3 0 16,16 1 1-16,6-2 1 0,4-4 1 15,8-1-1-15,7-12-1 16,3-1-1-16,3-11-1 15,4-9-1-15,9-9 1 16,4-11 2-16,19-10 15 16,1-7 9-16,4-13 8 15,3-3 1-15,1-12-10 16,-2-5-7-16,0-13-8 16,-4-8 0-16,-10-14 3 15,6-6 3-15,-16-10 6 16,-6-5 2-16,-8-8 0 15,-9-4-1-15,-5-2-5 16,-3-2-3-16,-10-7-4 16,-7-1-1-16,-18-7 2 15,-14-3 1-15,-23-3 7 0,-17-1 1 16,-23 2-2-16,-8 6-1 16,-23 14-5-16,2 8-3 15,-20 10-10-15,-6 11-1 16,-7 15-1-16,-7 5-1 15,12 17-1-15,-1 4-2 16,4 13-5-16,-5 9 0 16,2 15 4-16,0 6 0 0,4 4 2 15,15 3 1-15,7 1 0 16,41-9-2 0,2 0-6-16,-9 12-1 0,4-2-16 15,20-2-17-15,11 2-92 16,1-3-88-16,9 7 139 15</inkml:trace>
  <inkml:trace contextRef="#ctx0" brushRef="#br0" timeOffset="34721.67">23695 4796 1373 0,'8'-74'559'0,"-9"71"-325"15,-1 0-46-15,2 8-50 16,0-5-37-16,0 0-64 16,0 0-22-16,2 19-10 15,3 28-1-15,-2-26-1 16,-2-6 0-16,0-5-38 16,1-4-44-16,-5-6-200 15,2-1 180-15</inkml:trace>
  <inkml:trace contextRef="#ctx0" brushRef="#br0" timeOffset="34858.94">23616 4627 1081 0,'2'0'474'16,"2"-2"-262"-16,4-3-93 0,2 2-8 15,2 3-65-15,6 3-42 16,0 5-5-16</inkml:trace>
  <inkml:trace contextRef="#ctx0" brushRef="#br0" timeOffset="35264.43">23892 4747 1137 0,'0'2'507'15,"0"1"-247"-15,-1 0-67 16,1-3 1-16,-1 0-71 15,0 0-39-15,0 15-65 16,-4 26-10-16,3-30-6 16,-1-1 0-16,5-7-6 15,-5 0-7-15,5-3-5 16,-2-1-3-16,-1 0 2 16,1 0 6-16,0-3 5 15,3-12 2-15,16-24 2 16,-11 24 2-16,6 7 24 15,-2 0 16-15,-3 6 27 16,5 5 9-16,-11 3-11 16,2 4-11-16,-1 5-24 0,-2-1-11 15,2 5-11-15,1-1-21 16,6-1-85-16,0-2-70 16,2-5-222-16,3-3 238 15</inkml:trace>
  <inkml:trace contextRef="#ctx0" brushRef="#br0" timeOffset="35692.47">24162 4873 657 0,'9'-8'398'0,"-1"-8"26"16,1-1-173-16,-4-3-52 16,-3-4-51-16,-5 2-71 15,-4 3-29-15,-5 6-21 16,-1 8 2-16,-1 6-1 15,0 5-2-15,0 11-7 16,3 0-7-16,2 5-10 16,4 5 0-16,5-5-1 15,3-3 3-15,4-7 6 16,1-3 3-16,3-4 5 16,-1-2 1-16,-1-7-4 15,2-2-2-15,1-8-6 16,2-5-2-16,3-3-3 15,2-3 1-15,1-7-1 16,-3-2 0-16,3 1 2 0,-4-1 1 16,-6 10 6-16,-2 5 12 15,-8 9 28-15,-1 6 6 16,-6 9 3-16,-2 7-6 16,-3 8-19-16,4 5-2 15,2 4 1-15,4 3-1 16,5 0-7-16,0-5-1 15,8-4-8-15,5-4-5 0,2-7-9 16,1-3-4-16,7-5-84 16,-6-1-64-16,2 1-79 15,2 1 117-15</inkml:trace>
  <inkml:trace contextRef="#ctx0" brushRef="#br0" timeOffset="36016.86">24425 4891 1125 0,'-1'2'522'16,"0"-2"-256"-16,1 0-48 15,0 0-34-15,0 0-70 16,3-1-35-16,9-5-43 16,3 1-8-16,27-40-15 15,-33 28-5-15,-3 1-3 16,-11 2-3-16,-1 3-2 0,-5 1-2 15,-4 9-1-15,2 1 0 16,1 6 6-16,5 3 6 16,-3 7 11-16,4 1 5 15,1 4 2-15,0 1-1 16,9-2-6-16,-1-4-3 16,8-2-6-16,2-2-4 15,1-6-15-15,6-3-37 0,-1-1-128 16,4-2-97-16,5 0 157 15</inkml:trace>
  <inkml:trace contextRef="#ctx0" brushRef="#br0" timeOffset="36266.5">24599 4824 1095 0,'-2'-3'442'15,"-1"-2"-310"-15,0 0-33 16,1 4-81-16,1-1-74 15,0 1-164-15,0-1-112 16,0 1 186-16</inkml:trace>
  <inkml:trace contextRef="#ctx0" brushRef="#br0" timeOffset="36725.66">24579 4798 435 0,'-2'0'336'0,"1"0"65"16,0 0-56-16,0 0-88 15,0 0-31-15,0 0-36 16,0 0-16-16,1 0-22 15,0 7-12-15,0 18-36 16,2 31-15-16,-2-11-29 16,2 7-18-16,2 6-23 15,0 2-6-15,1-7-9 16,2-8 0-16,0-12-23 16,-2-10-29-16,-1-13-83 15,-4-6-55-15,0-13-127 16,-2-3-36-16,-5-11 8 15,-2-2 44-15,-4-7 134 16,-5-6 55-16,-2-11 38 16,2-5 4-16,-2-5 26 0,7 0 58 15,9 16 174-15,2 9 68 16,12 14 60-16,2 8-31 16,5 5-96-16,4 4-42 15,5 3-40-15,3 1-5 16,3 5-17-16,-4 0-10 15,-5 3-21-15,-7-1-10 0,-6 3-21 16,-2-1-7-16,-10 0-6 16,-3 4 0-1,-8-3-22-15,-7-1-26 0,-5-1-79 16,2-4-57-16,-1-2-69 16,6-3 135-16</inkml:trace>
  <inkml:trace contextRef="#ctx0" brushRef="#br0" timeOffset="37080.19">24645 4900 713 0,'49'4'287'16,"-33"-7"-198"-16,3-2-42 15,-5-1 1-15,2 0 6 16,-3 1 13-16,2-2 46 15,-3 2 25-15,-5-1 6 0,1-1 0 16,-4-4-24-16,1-1-11 16,-5-3-24-16,-1 1-9 15,-7 2-10-15,-1 1-2 16,-6 4-15-16,0 3-7 16,0 4-18-16,0 7-10 15,7 5-10-15,1 2-2 16,4 5 0-16,2-2 2 0,4 0 4 15,3-2 4 1,5-2 3-16,8-1-2 0,6-2-5 16,2-5-4-16,7-2-24 15,-4-3-39-15,-4-4-136 16,0-1-106-16,-3-5 179 16</inkml:trace>
  <inkml:trace contextRef="#ctx0" brushRef="#br0" timeOffset="38117.54">24931 4803 941 0,'-2'2'503'15,"0"2"-130"-15,4 3-113 16,-1 3-27-16,0 3-75 16,2 2-39-16,-3-1-59 15,0-1-16-15,5-3-25 16,-2-2-8-16,5-5-12 0,-7-3-12 15,0-2-30-15,1-4-13 16,-2 5-16-16,0 0 5 16,0 0 31-16,1-8 13 15,0 3 22-15,-1 0 3 16,0 4 22-16,0 1 16 16,0 0 31-16,0 0 13 0,6 0 1 15,-5 1-10-15,5 2-28 16,-2 0-13-16,11 0-20 15,28 32-7-15,-25-31-5 16,4-3 0-16,-2-1-2 16,0-4-1-16,-3-3-7 15,0 1-7-15,-8-3-4 16,-2 1 1-16,-5 1 6 16,-2 0 9-16,-4 4 4 15,-1-2 2-15,-1 0 3 16,-2-2 0-16,-1 3 3 15,0 3 1-15,-3 3 4 16,1 5 0-16,0 6-2 16,1 2-4-16,3-2-4 15,4 2-3-15,3-4-2 0,3 0-2 16,5-5-2-16,1-4 0 16,4-3 1-16,0-7-10 15,1-6-36-15,2-4-14 16,-3-6-6-16,-1-1 10 15,-4-3 42-15,-1 4 14 16,-6 2 10-16,-1 3 2 16,0 7 6-16,-2 2 17 15,1 10 21-15,-2 2 6 16,-2 9 3-16,0 7-10 0,1 8-13 16,2 7 2-16,2 4 2 15,4 0-3-15,2-6-3 16,4-4-6-16,3-7-14 15,2-4-5-15,3-9-12 16,-1-3-12-16,4-8-44 16,-3-6-22-16,-2-4-26 15,-2-3 3-15,-4 3 41 16,-4 2 24-16,-5 5 33 16,3 4 9-16,-9 1 10 15,3 2 10-15,-3 4 23 16,4-3 13-16,0 0 23 15,0 0 3-15,-6 13-13 16,3 0-13-16,-6 25-30 0,11-30-15 16,6-3-16-16,0-3-2 15,5-2-13-15,3-1-10 16,-4-2-14-16,1 1-4 16,-7 0 8-16,2 0 11 15,1 0 16-15,-1 2 8 16,3 2 4-16,0 1 3 15,-10 1 14-15,4 4 7 0,1-2 5 16,-3 0 0-16,3 0-17 16,-2-2-8-16,2-3-8 15,-3 1 0-15,-2-2-3 16,0 0-2-16,0 0-14 16,2 0-27-16,5-1-112 15,3-1-90-15,0-3 148 16</inkml:trace>
  <inkml:trace contextRef="#ctx0" brushRef="#br0" timeOffset="38313.64">25655 4763 1199 0,'-1'6'652'0,"-3"22"-41"16,-1 3-327-16,-2 11-79 0,2 2-62 15,1 2-86-15,1-3-28 16,7-6-26-16,2-8-8 16,5-13-70-16,2-8-52 15,-3-10-173-15,0-9-141 16,-7-4 280-16</inkml:trace>
  <inkml:trace contextRef="#ctx0" brushRef="#br0" timeOffset="38472.23">25515 4886 1484 0,'-9'-2'637'0,"9"3"-332"16,0 2-37-16,12 1-98 16,4-1-41-16,13-2-80 15,5-1-22-15,-1-3-21 16,0-1-35-16,-6 0-104 16,-4 3-74-16,-10 2 114 15</inkml:trace>
  <inkml:trace contextRef="#ctx0" brushRef="#br0" timeOffset="38999.62">24009 5395 803 0,'-1'0'398'0,"0"0"-94"16,0-2-38-16,0 1-3 15,0 0-29-15,0 0-48 16,-6-1-28-16,-2 2-47 16,-3 3-22-16,-23 25-45 15,31-9-18-15,4 1-21 16,0-4-6-16,6-2-5 15,1-8 0-15,5-6 0 16,2-3 2-16,0-12-2 16,5-2-4-16,-6-3-4 15,-1 1 0-15,-10 3 2 0,-2 2 8 16,-4 2 6-16,-10 2 2 16,4 4 1-16,-1 0-1 15,1 6-49-15,7 0-57 16,-3 3-210-16,2 2-242 15,20 0 348-15</inkml:trace>
  <inkml:trace contextRef="#ctx0" brushRef="#br0" timeOffset="39235.18">24318 5195 1402 0,'0'-9'596'0,"-12"6"-317"15,-3 3-69-15,-1 8-70 16,0 5-43-16,5 13-59 16,4 6-16-16,2 11-9 15,0 4-3-15,0 9-5 16,0-3-3-16,1 0-2 16,2-7-4-16,1-11-73 15,1-3-62-15,-2-12-360 16,1-5 324-16</inkml:trace>
  <inkml:trace contextRef="#ctx0" brushRef="#br0" timeOffset="39382.53">24150 5423 952 0,'18'-9'461'16,"8"-1"-160"-16,4 3-80 15,3 2-78-15,-1 3-53 16,-5 2-50-16,-2 0-53 15,-4 2-464-15,-5 2 356 0</inkml:trace>
  <inkml:trace contextRef="#ctx0" brushRef="#br0" timeOffset="40032.23">23615 5969 1204 0,'-1'6'482'0,"0"-9"-272"16,-1-5-55-16,-2-3-9 15,-2-1-31-15,-2 0-60 16,-1 3-22-16,-2 4-13 16,0 4 1-16,2 6 0 15,4 6-4 1,3-6-7-16,0 2-3 0,-1 21-5 15,1 2-2-15,7-4 0 16,6-14-2-16,2-7 0 16,6-4-1-16,-3-6 0 15,0-4 2-15,-5-6 1 16,-2-2 3-16,-8 0 3 0,-1 0 1 16,-6 2 2-16,-3 1 0 15,-3 2-2-15,-2 4 0 16,-2 5-3-16,1 3-1 15,2 4-4-15,2 1-14 16,4 1-113-16,2-3-98 16,10 3 136-16</inkml:trace>
  <inkml:trace contextRef="#ctx0" brushRef="#br0" timeOffset="40250.03">23833 5816 1342 0,'12'3'539'0,"-7"12"-342"16,-5 4-28-16,-3 15-39 15,1 5-37-15,-2 2-47 16,1 3-16-16,4-7-13 16,5-3-5-16,5-9-6 15,1-7-32-15,-1-12-131 16,-3-8 3-16,0-7 69 15</inkml:trace>
  <inkml:trace contextRef="#ctx0" brushRef="#br0" timeOffset="40404.42">23726 5907 1085 0,'-3'7'578'0,"3"-5"-71"15,5 1-322-15,2 6-16 16,8-2-78-16,2-1-35 15,7 4-38-15,4-6-39 0,0-4-142 16,3 0-142 0,3-9 176-16</inkml:trace>
  <inkml:trace contextRef="#ctx0" brushRef="#br0" timeOffset="41085.33">24027 5805 1052 0,'-10'0'516'0,"7"8"-139"15,-2 6-108-15,1 11-52 16,-4 8-43-16,0 2-66 16,-2 3-30-16,3-3-32 15,4-1-10-15,-2-5-15 16,5-8-7-16,5-6-8 16,-4-5-3-16,1-7-5 15,2 1-8-15,-5-6-30 16,1 1-14-16,0 0-20 15,0 0 5-15,2-9 30 0,3-1 15 16,-2 8 24-16,28-24 3 16,-29 38 13-16,2-2 6 15,3 6 7-15,2-2 0 16,8-6-7-16,1 4-4 16,4-11-7-16,2 0-2 15,-5-11-3-15,1-5-3 16,-3 0-1-16,-4-5 0 0,-5 3 2 15,-3 3 2-15,-6 3 3 16,-3 2 3-16,-3 10 2 16,-2 1 8-16,-1 8 7 15,0 2 3-15,5-2 11 16,-1 2-1-16,4 1-7 16,1 0-5-16,1-4-18 15,3 4-9-15,3-8-7 16,3-2-18-16,5-2-44 15,2-6-23-15,6 3-40 16,1 2-1-16,-2 2 25 16,-1 1 21-16,-5 3 45 15,-4-1 19-15,-2 5 22 16,-4 0 4-16,0-2 14 16,-1 1 13-16,-4-6 21 0,-1 0 6 15,0-3-9-15,0 0-14 16,1 0-26-16,0-1-10 15,2-16-6-15,13-27-3 16,-3 33-6-16,0-1-10 16,7 9-30-16,-9-2-18 15,6 4-78-15,5 1-55 16,-6-3-145-16,9 4-109 0,-2-4 289 16</inkml:trace>
  <inkml:trace contextRef="#ctx0" brushRef="#br0" timeOffset="41317.65">24536 6003 483 0,'33'-14'368'15,"-31"12"28"-15,-2-1-88 16,-2 0-26-16,1 3-42 16,-1 0-21-16,1 0-37 15,-1 3-17-15,-2 8-42 16,-2-4-21-16,3 6-43 16,-24 27-16-16,31-29-13 15,3-1-6-15,4-1-1 16,0 0 0-16,-1 0 7 15,0 1 3-15,-4-1 3 16,-3-3-4-16,-3 0-5 16,-5-4-3-16,-5-2-24 15,-4 0-27-15,-6 0-77 0,3 0-53 16,8 1 92-16</inkml:trace>
  <inkml:trace contextRef="#ctx0" brushRef="#br0" timeOffset="80318.24">11684 8488 645 0,'-3'-51'397'15,"3"48"-6"-15,0-1-126 16,0 0 6-16,0 4-49 16,-2 0-34-16,1 0-60 15,-1 11-14-15,-2 18-19 16,-7 34-13-16,6-19-31 15,2 6-15-15,3-1-21 16,0 1-7-16,7-7-6 16,1-6-2-16,5-12-3 15,1-6-39-15,2-12-144 16,1-3-143-16,-2-12 192 0</inkml:trace>
  <inkml:trace contextRef="#ctx0" brushRef="#br0" timeOffset="80661.55">11827 8626 1431 0,'5'16'561'0,"-5"6"-316"16,2 0-61-16,0 1-10 16,2 0-29-16,6-5-83 15,1 1-25-15,6-6-13 16,6 1-4-16,-6-7-4 15,4-5-3-15,-4-6-7 16,0-7-1-16,0-3-1 16,-3-5 1-16,-4-1 3 15,-8-2 2-15,-6-1 2 16,-1 5 2-16,-12 0 0 16,3 3 1-16,-6 5-1 15,-3 2-2-15,2 7-4 16,-4 2-2-16,5 6-7 15,3 1-6-15,14 1-22 16,1 3-45-16,5-1-131 0,8 0-102 16,8-5 180-16</inkml:trace>
  <inkml:trace contextRef="#ctx0" brushRef="#br0" timeOffset="80930.34">12219 8612 1208 0,'8'-11'528'0,"-3"5"-247"16,-4-2-6-16,-6 4-84 15,-5 3-39-15,-5 1-88 16,-3 4-24-16,-1 5-15 16,0 2-1-16,3 6 3 15,1 2-2-15,9 5-7 16,1 1-5-16,5-1-11 15,7 0-3-15,3-2-6 16,6 0 2-16,7-9-84 16,3-3-56-16,11-9-175 15,0-4-127-15,9-5 285 16</inkml:trace>
  <inkml:trace contextRef="#ctx0" brushRef="#br0" timeOffset="81310.28">12568 8678 631 0,'0'-13'348'15,"-2"2"-13"-15,-6-2-39 16,-2 5-35-16,-2 3-23 16,-6 1-60-16,-1 4-27 15,1 5-34-15,-2 1-16 16,4 8-22-16,-1 0-11 16,6 5-10-16,7 3-7 0,3 1-16 15,2-2-7-15,6-2-12 16,-3-5-4-16,7-9-9 15,2-2-2-15,-1-10-2 16,6-4-1-16,-1-7 1 16,4-2 0-16,1-1 2 15,-8-2 2-15,-2 7 2 16,-4 0 0-16,-8 6 4 16,3 4 0-16,-4 4-2 15,-3 2 5-15,1 7 10 16,-1 5 5-16,4 7 9 15,1 2-3-15,7 1-14 16,-1-6-8-16,2-7-10 16,3-3-26-16,0-6-92 15,1-2-63-15,2-9-236 16,-2-7 258-16</inkml:trace>
  <inkml:trace contextRef="#ctx0" brushRef="#br0" timeOffset="81510.41">12740 8432 1307 0,'4'1'588'16,"-2"16"-260"-16,-1 7-29 0,0 18-75 15,0 4-41-15,2 10-74 16,4 0-15-16,4-6-30 16,1-4-15-16,2-15-25 15,3-4-10-15,-6-14-23 16,-3-8-40-16,-4-5-91 15,-2-11-64-15,-7-12 116 16</inkml:trace>
  <inkml:trace contextRef="#ctx0" brushRef="#br0" timeOffset="82085.31">13335 8538 1357 0,'-10'10'578'16,"1"3"-321"-16,5 2-77 15,1 4 3-15,4 4-54 16,4 1-32-16,7 4-35 15,4 0-6-15,4-3-16 16,1-2-8-16,-1-12-18 16,-6-6-9-16,0-8-5 15,2-7-2-15,2-6-1 16,3-4-3-16,-4-7-1 16,-5-1 0-16,-6 3 3 15,1 4 4-15,-5 9 3 16,-1 6 3-16,-1 6-1 0,0 2-1 15,0-2 5 1,0 0 9-16,1 20 21 0,6 34 5 16,-7-27 1-16,0-1-9 15,4-10-23-15,0-4-1 16,6-7-86-16,1-5-61 16,2-8-211-16,0-4 204 15</inkml:trace>
  <inkml:trace contextRef="#ctx0" brushRef="#br0" timeOffset="82438.64">13689 8612 1317 0,'1'12'580'0,"0"0"-219"16,2 2-97-16,-1 3-30 16,0-3-41-16,2 4-98 15,-3-4-40-15,1-1-38 16,1-1-9-16,-1-7-8 15,2-3-2-15,-2-4-13 16,-2 1-13-16,0 0-25 16,0-1-5-16,2-6 9 15,3-7 14-15,12-26 28 16,-10 27 7-16,2-1 2 16,2 2 1-16,5 3 18 15,-2 4 15-15,2 6 21 0,2 5 8 16,-5 7 0-16,1 5-5 15,-4 2-12-15,-5-1-6 16,-2-2-16-16,-2-1-9 16,2-8-5-16,-1 2-42 15,1-9-102-15,-1-3-67 16,-1-9 103-16</inkml:trace>
  <inkml:trace contextRef="#ctx0" brushRef="#br0" timeOffset="82615.09">13985 8618 1227 0,'-4'13'555'0,"7"6"-193"15,-2-1-87-15,4 3-43 16,-6 0-49-16,3-6-101 16,3-4-44-16,-4-6-27 15,10-4-29-15,-5-10-134 16,1-8-128-16,9-9 162 15</inkml:trace>
  <inkml:trace contextRef="#ctx0" brushRef="#br0" timeOffset="82755.31">13968 8495 1350 0,'5'9'515'0,"-3"0"-346"16,1 0-123-16,-3-1-73 15,16 2 24-15</inkml:trace>
  <inkml:trace contextRef="#ctx0" brushRef="#br0" timeOffset="83099.59">14170 8617 1366 0,'-4'13'568'0,"1"3"-272"15,-1 3-42-15,1 3-21 16,2 3-44-16,4-6-103 16,4-3-37-16,4-5-32 15,4-2-7-15,3-5-6 16,1-4-2-16,3-5-2 16,-1-6-2-16,-2-5 1 15,-2-1-1-15,-8-4-2 16,-8-1 1-16,-6-2 1 15,-10 3 1-15,-4 3 4 16,-1 5 1-16,-2 4 2 16,3 6-1-16,1 3-2 0,1 2-3 15,5 3-20-15,1 3-36 16,9 0-154-16,2-3-133 16,11-5 205-16</inkml:trace>
  <inkml:trace contextRef="#ctx0" brushRef="#br0" timeOffset="83401.5">14408 8659 1336 0,'12'15'590'0,"3"3"-276"16,-7 1-2-16,-6 5-79 16,5-1-48-16,-5-3-101 15,1-4-31-15,-3-9-41 16,-2-2-10-16,4-8-7 15,-1-5-7-15,6-5-19 16,2-4-6-16,0-6 0 16,2 3 4-16,4 1 22 15,-3 3 8-15,-2 6 5 16,1 2 1-16,-1 8 20 16,4 5 12-16,-1 8 17 15,0 5 17-15,-5 3 1 16,-3 0-7-16,-1-2-17 0,-1-5-17 15,0-6-70-15,1-3-51 16,3-15 55-16</inkml:trace>
  <inkml:trace contextRef="#ctx0" brushRef="#br0" timeOffset="84026.45">15103 8467 1125 0,'-11'-22'533'0,"11"21"-179"16,0-1-97-16,5 9-58 0,1 10-23 16,2 10-45-1,0 8-25-15,0 9-35 0,2 2-9 16,-1-3-19-16,0-3-8 15,1-10-17-15,-4-8-8 16,0-9-5-16,-3-8-1 16,-4-5 2-16,-1-1-4 15,0 0-9-15,1 0-6 0,-2-8-16 16,-5-9 0-16,-3-30 8 16,15 30 2-16,6-1 12 15,2 1 3-15,5 4 2 16,3 1 2-16,3 7 3 15,-1 1 1-15,-4 5 15 16,-2 3 7-16,-4 5 10 16,-3 4 8-16,-6 8 2 15,-3 3-2-15,-11 1-6 16,-3 1-4-16,-5-5-13 16,-1 1-5-16,-1-7-5 15,1-3-2-15,3-4-10 16,3-5-32-16,7-4-89 15,4-5-64-15,8-9-199 16,4-1 237-16</inkml:trace>
  <inkml:trace contextRef="#ctx0" brushRef="#br0" timeOffset="84358.1">15457 8578 1318 0,'0'6'562'16,"3"11"-257"-16,-5 4-55 15,3 10-28-15,1-2-44 0,-1 1-92 16,9-4-33 0,2-6-27-16,-1-11-5 15,0 0-3-15,15-2-1 0,1-7-6 16,-5-6-3-16,-5-13-1 16,-5 0-1-16,-6-2 1 15,-4 0 2-15,-7 1 2 16,-6 0 2-16,-7 3 1 15,-1 0-1-15,-2 8-2 16,4 4-2-16,-1 8-5 16,2 4-2-16,5 1-16 15,-3-3-34-15,12-2-110 16,4 0-79-16,7-3-248 16,11 0 298-16</inkml:trace>
  <inkml:trace contextRef="#ctx0" brushRef="#br0" timeOffset="84727.27">15728 8634 1136 0,'5'18'600'0,"-1"0"-143"16,-2 4-175-16,-1-1-21 16,2 1-107-16,-1-1-56 15,5-9-73-15,3 1-13 16,5-5-10-16,0-6-2 0,4-2-1 15,-4-3-2-15,1-9 1 16,1-5-10-16,-3-5-15 16,-1-2-1-16,-1 2-1 15,2 5 11-15,-10 5 18 16,2 3 4-16,-3 6 3 16,-6 3 2-16,4 3 15 15,-1-3 10-15,0 0 25 16,0 9 13-16,0 9-2 15,2 29-8-15,0-33-25 16,1-2-14-16,1-5-19 16,0-3-5-16,-2-4-76 15,4 0-61-15,1-15-170 16,3-6 181-16</inkml:trace>
  <inkml:trace contextRef="#ctx0" brushRef="#br0" timeOffset="85037.38">16118 8647 1292 0,'1'17'620'16,"5"1"-183"-16,-1 0-126 15,-4 3-45-15,-1-1-61 16,0-3-98-16,-2-7-39 0,1-4-52 16,1-3-11-16,0-10-10 15,0-2-2-15,4-8-18 16,1-3-5-16,-1 0 0 15,1 0 1-15,-1 4 19 16,-1 2 7-16,2 6 5 16,0 4 1-16,1 5 4 15,-1 5 5-15,2 4 5 16,-1 9 2-16,2 3-3 16,1 2-6-16,2-4-23 15,3-5-44-15,8-8-115 16,3-6-81-16,8-4-222 15,1-10 289-15</inkml:trace>
  <inkml:trace contextRef="#ctx0" brushRef="#br0" timeOffset="85405.37">16466 8651 1165 0,'-10'-6'553'0,"-3"4"-208"0,-1 0-26 15,2 7-95-15,-2 5-38 16,0 8-68-16,2 3-24 15,12 3-35-15,0 0-13 16,6-2-22-16,5-4-9 16,-7-7-11-16,4-2-4 0,2-15-5 15,1 0 1-15,4-15-21 16,-1-6-14-16,2-6-21 16,-5-3-7-16,-4-5 21 15,-5 0 12-15,-4 0 24 16,-5 1 8-16,1 9 5 15,2 7 6-15,1 13 34 16,0 11 9-16,-1 12 15 16,4 8 10-16,-2 14-8 15,2 5 1-15,5 9 6 16,2 5-4-16,7-4-13 16,-2-3-8-16,2-11-23 15,3-5-11-15,1-15-40 16,5-5-59-16,3-6-89 15,-6-9 307-15,0-8-144 16</inkml:trace>
  <inkml:trace contextRef="#ctx0" brushRef="#br0" timeOffset="86396.66">17842 8713 852 0,'3'3'445'0,"2"1"-96"16,-1-4-120-16,0 0 21 15,-4-6-47-15,-1 5-26 16,0 0-57-16,-1-3-13 16,-6-5-24-16,-11 2-14 15,-33-22-22-15,27 30-10 16,4 8-12-16,1 7-2 0,6 7-4 16,3 4-3-16,8-1-6 15,2-1-1-15,4-1-3 16,7-2-3-16,5-5-3 15,4-2 0-15,5-15-2 16,0-7-1-16,2-8 1 16,3-7 0-16,-4-7 1 15,-1-1-1-15,-6-9-5 16,-7-5-1-16,-1-4 1 16,-8-1 2-16,5 2 7 15,-8 3 2-15,-2 12 2 16,-1 8 0-16,-2 16 1 15,-2 0 2-15,3 17 1 16,2 5 6-16,-1 13 14 16,8 13 7-16,-4 6 10 0,6 6 0 15,3-1-9 1,-5-5-5-16,12-6-14 0,-5-5-7 16,4-10-6-16,-1-3-48 15,3-6-105-15,5-9 328 16,8-2-184-16</inkml:trace>
  <inkml:trace contextRef="#ctx0" brushRef="#br0" timeOffset="86619.1">18226 8686 1805 0,'3'17'698'15,"-4"-4"-433"-15,0 3-119 16,1 8-16-16,0 3-24 0,2 7-57 16,3 11-21-16,2 5-16 15,3 8-1-15,3-1-5 16,0-3 0-16,-3-8-3 16,6-7 0-16,-8-13-43 15,1-8-37-15,-6-16-109 16,-3-5-105-16,0-17 185 15</inkml:trace>
  <inkml:trace contextRef="#ctx0" brushRef="#br0" timeOffset="86902.36">18189 8656 1315 0,'8'11'639'0,"8"-4"-191"16,5 3-208-16,7 3-89 0,3-2-32 15,5 2-36-15,-1-2-20 16,-7 1-27-16,-8-1-3 16,-15 1-7-16,1 2-2 15,-8 0-3-15,-5-1 0 16,-4 3-2-16,-11-3 0 16,-7-1-7-16,-1 2-3 15,-3-4-18-15,4-2-20 16,9-4-51-16,7-3-36 15,12-6-127-15,6-3 218 0,12-10-22 16</inkml:trace>
  <inkml:trace contextRef="#ctx0" brushRef="#br0" timeOffset="87306.79">18734 8597 1292 0,'63'-11'554'15,"-52"8"-273"-15,-5 0-23 16,-11 3-53-16,-3 2-51 16,-13 3-79-16,1 5-34 15,-3 5-9-15,1 4 5 16,5 3 12-16,3-3 3 16,6-2-4-16,2 2-4 0,5-4-15 15,2 0-8-15,7 3-10 16,4-4 0-16,10-3 6 15,2 0 1-15,10-3-1 16,0 0-2-16,-1 1 2 16,-3-2-37-16,-11-5-113 15,-4-3-83-15,-10 1 115 16</inkml:trace>
  <inkml:trace contextRef="#ctx0" brushRef="#br0" timeOffset="87470.42">18702 8882 1228 0,'0'9'619'16,"3"-3"-229"-16,4 2-109 15,0-2-50-15,4 0-106 16,1-1-50-16,5-5-53 0,2 0-9 16,0-1-53-16,1-1-68 15,-2 0 69-15</inkml:trace>
  <inkml:trace contextRef="#ctx0" brushRef="#br0" timeOffset="87752.98">19199 8547 1829 0,'2'6'686'0,"0"11"-524"16,-1 5 0-16,0 16-35 15,2 5-23-15,4 5-32 16,0 3-11-16,2-7-5 16,1-2-7-16,-1-9-18 15,0-9-10-15,-1-8-65 16,0-4-49-16,-2-9-118 15,-1-2-310-15,-6-1 351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19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7058,'18'2'4304,"-4"6"289,12 13-2800,4 3-25,7 8-576,4 4-311,-4 1-361,0 1-64,-10 4-136,2-3-64,-2-5-136,-7-7-32,2-1 0,-6-4-344,-6-4-1048,4 1-961,-1-4 1265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2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 6385,'6'-18'3889,"-4"7"-424,7 8-1249,-7 4-79,3 20-505,-1 7-199,1 1-497,-3 37-248,1 17-344,8-4-104,4-19-144,9-11-40,3-18-56,-4-9-104,3-20-768,-9-7-520,-5-17-1929,-6-7 2001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2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41 104 5753,'-7'-8'1141,"3"4"102,0-1 0,0 1 1,0 0-1,-9-6 1,8 6 1340,7 6-708,10 5-223,-5-4-1471,0 0 0,1-1 0,-1 1 0,1-1 0,0-1 0,-1 1 0,1-1 0,0-1 0,10 0 0,7-1-182,39-9 1,-45 7 64,10-3-1159,0-1 0,0-1 0,-1-1 1,32-16-1,-49 20 435,-7 3 359,0-1 1,0 1-1,1 0 1,0 0-1,-1 1 1,1 0 0,0 0-1,0 0 1,-1 0-1,9 0 1,-12 1 317,0 0 0,0 1 0,-1-1 1,1 0-1,0 0 0,0 1 0,-1-1 0,1 1 1,0-1-1,-1 0 0,1 1 0,0-1 0,-1 1 1,1 0-1,-1-1 0,1 1 0,-1-1 0,1 1 1,-1 0-1,1-1 0,-1 1 0,0 0 0,1 0 1,-1-1-1,0 1 0,1 0 0,-1 0 0,0-1 1,0 2-1,1 4 279,0 0 0,-1-1 1,0 8-1,0-6 23,-2 87 3545,0 13-498,3-100-3066,-1 0 0,1 0 0,0 0 1,4 10-1,-4-15-252,-1-1 1,1 0-1,-1 1 1,1-1 0,0 0-1,0 1 1,0-1-1,-1 0 1,1 0-1,0 0 1,0 0 0,3 2-1,-4-3-41,1 1 1,0-1-1,0 0 0,0 0 1,0 1-1,0-1 0,-1 0 0,1 0 1,0 0-1,0 0 0,0 0 0,0 0 1,0 0-1,0 0 0,0 0 0,-1-1 1,1 1-1,0 0 0,0 0 1,0-1-1,0 1 0,-1-1 0,2 0 1,4-2-13,-1-1 1,1 0-1,-1 0 1,0-1-1,7-8 1,22-31-139,-23 29 71,7-12-59,-12 17 62,0 1 1,15-15 0,-20 22 64,0 2 3,-1-1 0,0 1 1,0 0-1,0-1 0,0 1 0,1 0 1,-1 0-1,0-1 0,1 1 0,-1 0 1,0 0-1,0-1 0,1 1 1,-1 0-1,0 0 0,1 0 0,-1-1 1,0 1-1,1 0 0,-1 0 0,0 0 1,1 0-1,-1 0 0,1 0 1,-1 0-1,0 0 0,1 0 0,-1 0 1,0 0-1,1 0 0,-1 0 1,0 0-1,1 0 0,-1 0 0,1 0 1,-1 1-1,0-1 0,1 0 0,-1 0 1,0 0-1,0 1 0,1-1 1,-1 0-1,0 0 0,1 1 0,-1-1 1,0 0-1,0 0 0,0 1 1,1-1-1,0 2 5,1 0 1,-1-1 0,0 1-1,1 0 1,-1 0-1,0 0 1,0 0-1,0 0 1,-1 0-1,2 3 1,3 25 86,-2-8 0,1-4-4,-3-8 35,1 0 0,0 0 0,1 0 0,6 14 0,-8-22-89,0 1 0,0-1 1,1 0-1,-1 1 1,1-1-1,0 0 0,0 0 1,-1 0-1,1-1 1,0 1-1,1 0 0,-1-1 1,0 1-1,0-1 1,1 0-1,-1 1 1,1-1-1,-1 0 0,1-1 1,-1 1-1,1 0 1,3-1-1,-3 0-19,0 0 0,0 0 1,0 0-1,0-1 0,0 0 0,0 1 0,0-1 1,0 0-1,0-1 0,0 1 0,0 0 0,0-1 1,-1 0-1,4-2 0,0-1-5,0 1 1,0-1-1,-1-1 1,9-10-1,-8 7-3,0 0 1,-1 0-1,0-1 1,0 1-1,-1-1 0,0 0 1,-1-1-1,3-14 1,-6 24-41,0 1 0,1-1 0,-1 0 0,0 0 0,0 0 0,0 1 0,0-1 0,0 0 0,0 0 0,0 1 1,0-1-1,-1 0 0,1 0 0,0 1 0,0-1 0,-1 0 0,1 0 0,0 1 0,-1-1 0,1 0 0,-1 0 0,0 4-244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3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45 13051,'-4'22'6524,"3"-19"-6207,0 0 0,1 0 1,-1-1-1,1 1 0,-1 0 0,1 0 1,0 0-1,1 6 0,2 1-8,1 1 0,0-1 0,10 20 0,1 0 75,-13-24-303,1 0-1,0 0 0,0 0 0,1 0 0,-1-1 0,1 0 0,7 8 0,-9-11-71,1 0 1,-1 0-1,0-1 1,1 1-1,-1-1 1,0 0-1,1 0 1,0 1-1,-1-2 1,1 1 0,0 0-1,0 0 1,-1-1-1,1 0 1,0 1-1,0-1 1,0 0-1,-1 0 1,6-2-1,-4 2-9,-1-1 0,1 0 0,-1 0 0,1-1 0,-1 1 0,0-1 0,0 1 0,0-1 0,0 0 0,0-1 0,0 1 0,0 0-1,-1-1 1,1 1 0,-1-1 0,1 0 0,-1 0 0,0 0 0,2-5 0,0 1 1,-1 0 0,-1 0 0,1 0 0,-1 0 0,-1 0 0,1 0 0,-1-1 0,0-11 0,-1 13 8,0 0-1,-1-1 0,1 1 0,-2 0 0,1-1 0,-1 1 1,1 0-1,-2 0 0,1 0 0,-1 1 0,0-1 1,0 0-1,-6-7 0,6 9 2,-1 0 1,1 1-1,-1-1 0,1 1 1,-1 0-1,0 0 0,-1 0 0,1 0 1,0 1-1,-1 0 0,1 0 1,-1 0-1,0 0 0,0 1 1,1-1-1,-1 1 0,-10 0 0,6 0-26,0 2 0,0-1 1,0 1-1,1 0 0,-1 1 0,-11 3 0,16-3-199,-1-1 1,1 1 0,-1 0 0,1 0-1,0 1 1,0-1 0,0 1 0,0 0-1,1 0 1,-1 0 0,1 0 0,0 1-1,-5 7 1,5-7 30,2 0-1,-1 0 1,0 0 0,0 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3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211 312 8794,'6'-16'4790,"-5"14"-4458,0 0-1,-1 0 1,1-1 0,0 1 0,-1-1 0,1 1 0,-1 0 0,0-1 0,0 1 0,0-1 0,0-3-1,-1 1 5,0 0 0,0 0 0,0 1 0,0-1 0,-1 1 0,0-1 0,0 1 0,0 0 0,0-1-1,-6-6 1,6 9-234,-1-1 0,0 1 0,1-1 0,-1 1-1,0 0 1,0 0 0,0 0 0,0 0 0,0 1-1,-1-1 1,1 1 0,0 0 0,-1 0 0,1 0-1,-5 0 1,4 0-51,0 1 0,0 0-1,0 0 1,1 0 0,-1 0-1,0 0 1,0 1 0,0 0 0,0 0-1,0 0 1,1 0 0,-6 3-1,4-2-16,1 1 1,0 0-1,0 0 0,0 0 0,0 1 0,1-1 0,-1 1 0,1 0 0,-6 8 0,3-1-12,-1 1-1,2-1 0,-1 1 0,2 0 1,-1 0-1,2 0 0,0 0 1,0 1-1,1-1 0,1 1 0,0 0 1,0 0-1,1-1 0,1 1 0,1 0 1,3 19-1,-3-27-21,-1 0 1,1-1-1,0 1 1,0 0-1,1-1 1,-1 1-1,1-1 1,0 0-1,6 8 1,-7-10-64,1 0 0,-1-1 0,0 1 0,1 0 0,-1-1 1,1 1-1,-1-1 0,1 0 0,-1 0 0,1 0 0,0 0 0,0 0 1,0-1-1,-1 1 0,1-1 0,0 0 0,0 1 0,0-1 0,4-1 1,2-1-762,0 0 1,0-1 0,0 0-1,0 0 1,0-1 0,-1 0-1,14-9 1,29-19-1739</inkml:trace>
  <inkml:trace contextRef="#ctx0" brushRef="#br0" timeOffset="1">427 0 11042,'-12'5'4713,"-1"13"-2416,2 7-425,-3 19-367,1 12-313,3 4-552,2 7-208,8-3-248,3-4-80,9-13-72,4-9-32,6-14-32,2-4-168,5-11-512,4-2-424,-1-7-1401,5-3-792,1-5 2065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85 7218,'1'-7'1154,"-1"0"0,0-1 0,0 1 0,-1 0 0,-1-7 1,1 12-964,1 1 1,0-1-1,-1 0 1,0 1-1,1-1 1,-1 0-1,0 1 1,0-1-1,0 1 1,0 0-1,0-1 1,0 1-1,0 0 1,0-1-1,0 1 1,-1 0-1,1 0 1,-1 0-1,1 0 1,-1 0-1,1 0 1,-1 1-1,1-1 1,-1 0-1,0 1 1,-2-1-1,-3 0 15,0 1 0,-1 0-1,1 0 1,0 1 0,-1 0-1,1 0 1,0 0 0,0 1-1,0 0 1,0 1 0,0 0-1,0 0 1,1 0 0,-1 1-1,1 0 1,0 0 0,-10 9-1,9-7-122,0 1-1,1-1 1,0 1-1,0 0 1,1 0-1,0 1 0,0 0 1,1 0-1,0 0 1,0 0-1,1 1 1,0 0-1,0-1 0,-1 13 1,3-17-59,1 1 0,0-1 0,0 1 0,0-1 0,0 1 0,1-1 0,1 9 1,-1-12-23,-1 1 1,1-1 0,0 1-1,-1-1 1,1 1 0,0-1-1,0 1 1,0-1 0,0 0-1,0 1 1,0-1 0,0 0 0,0 0-1,1 0 1,-1 0 0,0 0-1,1 0 1,-1-1 0,1 1-1,-1 0 1,1-1 0,-1 1-1,1-1 1,0 1 0,1-1 0,1 1-6,1-1 1,-1-1 0,1 1-1,-1 0 1,1-1 0,-1 0-1,0 0 1,1-1 0,-1 1-1,0-1 1,0 0 0,7-4-1,0 0-4,0-2-1,-1 1 1,12-12 0,-11 9 8,-2 0 0,1 0 0,-2-1 0,1 0 0,-1-1 1,-1 0-1,9-19 0,-16 30 1,6-9 33,-6 10-33,0 0 0,1 0-1,-1 0 1,0 0-1,0 0 1,1 0 0,-1 0-1,0 0 1,1 0-1,-1 0 1,0 0 0,0 0-1,1 0 1,-1 0-1,0 0 1,0 0-1,1 0 1,-1 0 0,0 0-1,0 0 1,1 1-1,-1-1 1,0 0 0,0 0-1,1 0 1,-1 0-1,0 1 1,0-1 0,0 0-1,0 0 1,1 1-1,-1-1 1,0 0 0,0 0-1,0 0 1,0 1-1,0-1 1,0 0 0,1 1-1,3 8 26,1 0-1,-1 0 0,-1 1 0,1-1 1,-2 1-1,1 0 0,-1 0 1,-1 0-1,0 0 0,0 12 1,-1-18-34,0-1 1,1 0 0,-1 0 0,1 1 0,-1-1 0,1 0 0,0 0-1,3 6 1,-3-8-73,0 0-1,-1 0 0,1 1 1,0-1-1,0 0 0,0 0 1,0 0-1,0-1 0,0 1 1,0 0-1,0 0 0,0-1 1,1 1-1,-1 0 0,0-1 1,0 1-1,1-1 0,-1 0 1,0 1-1,1-1 1,-1 0-1,0 0 0,3 0 1,2 0-797,1-1 0,-1 0 0,0 0 1,0-1-1,9-3 0,19-8-730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4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15 6313,'-4'-15'3638,"4"15"-3552,0 0 0,0 0-1,0 1 1,0-1 0,0 0-1,0 0 1,0 0 0,0 0 0,0 0-1,0 0 1,0 0 0,0 0-1,0 0 1,0 0 0,-1 0-1,1 0 1,0 0 0,0 0-1,0 0 1,0 0 0,0 0-1,0 0 1,0 0 0,0 0-1,0 0 1,0 0 0,0 0-1,0 0 1,0 0 0,0 0-1,0 0 1,0 0 0,0 0-1,0 0 1,0 1 0,0-1-1,0-1 1,-1 1 0,1 0-1,0 0 1,0 0 0,0 0-1,0 0 1,0 0 0,0 0-1,0 0 1,0 0 0,0 0-1,0 0 1,0 0 0,0 0-1,0 0 1,0 0 0,0 0-1,0 0 1,0 0 0,0 0 0,0 0-1,0 0 1,0 0 0,0 0-1,0 0 1,-2 5 888,-7 41 3500,4 27-2282,5-63-2007,0 0 1,1-1-1,0 1 0,3 12 1,-3-21-179,-1 1 1,0-1-1,1 0 0,0 1 1,-1-1-1,1 0 1,0 0-1,-1 0 1,1 1-1,0-1 0,0 0 1,0 0-1,0 0 1,0 0-1,0-1 1,0 1-1,1 0 1,-1 0-1,1 0 0,0 0-11,0-1 0,0 1 1,0-1-1,0 0 0,0 0 0,0 1 0,0-1 0,0 0 0,0-1 0,0 1 0,4-1 0,-1 0-80,0-1-1,-1 0 1,1 0 0,-1 0 0,1 0-1,-1-1 1,0 1 0,0-1 0,8-7-1,-6 3-218,1-1-1,-1 0 1,-1-1 0,8-13-1,15-40-735,-17 35 888,-3 10 113,-5 10 269,-2 6 109,-2 3 211,0 0-390,0 0 1,0 1-1,0-1 0,0 0 0,1 0 0,-1 1 0,1-1 1,0 1-1,-1-1 0,2 5 0,-2 10 93,-1 3-61,0-3 50,1 0 0,2 28 0,-1-41-205,1 0 0,-1-1 0,1 1 0,0 0 0,0 0 0,0-1 0,1 1 0,2 4 0,-4-6-53,1-1 1,1 0-1,-1 1 0,0-1 1,0 0-1,0 0 0,1 0 1,-1 1-1,1-1 1,-1-1-1,1 1 0,-1 0 1,1 0-1,-1-1 0,1 1 1,0 0-1,-1-1 1,1 0-1,3 1 0,-1-1-237,1 0 0,-1 0 0,0 0 1,1-1-1,-1 1 0,0-1 0,0 0 0,0 0 0,7-3 0,20-10-677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1 10074,'-1'0'382,"1"0"0,-1-1 0,0 1 0,0 0 0,0 0 0,0 0 1,0 0-1,0 1 0,0-1 0,0 0 0,0 0 0,0 0 0,1 1 0,-1-1 0,0 0 0,0 1 0,0-1 0,0 1 0,1-1 0,-1 1 0,-1 0 0,-15 16 2232,13-13-2118,-1 2 8,0 0 1,0 0 0,0 0 0,-4 8 0,8-12-457,0 1 1,0-1-1,0 0 1,0 1-1,0-1 1,0 1-1,1-1 1,-1 1-1,1 0 1,0-1-1,0 1 1,0-1-1,0 1 1,0 0-1,0-1 1,2 4-1,0 1-16,2-1 0,-1 1 0,1-1 0,-1 0 0,10 10 0,10 17 28,-13-16-4,23 28 0,-32-44-53,-1-1 0,1 1-1,-1 0 1,0-1 0,1 1-1,-1 0 1,0-1 0,1 1-1,-1 0 1,0 0 0,0-1-1,0 1 1,0 0 0,0 0-1,0-1 1,0 1 0,0 0-1,0 0 1,0-1 0,0 1-1,0 0 1,-1 0 0,1-1-1,0 1 1,0 0 0,-1-1-1,1 1 1,-1 0 0,-1 2-9,0 0 1,-1 0 0,1 0-1,-4 3 1,2-3-78,4-3 24,-1 1 0,1-1 0,0 0 0,-1 0 0,1 0 0,0 0 0,-1 0-1,1 0 1,0 0 0,-1 0 0,1 0 0,-1 0 0,1 0 0,0 0 0,-1 0 0,1 0-1,0 0 1,-1-1 0,1 1 0,0 0 0,-1 0 0,1 0 0,0 0 0,-1-1-1,1 1 1,-1 0 39,1 0 0,0-1-1,0 1 1,0 0 0,0 0-1,0 0 1,-1 0 0,1 0-1,0 0 1,0-1 0,0 1-1,0 0 1,0 0 0,0 0-1,0 0 1,-1-1 0,1 1-1,0 0 1,0 0 0,0 0-1,0 0 1,0-1 0,0 1-1,0 0 1,0 0 0,0 0-1,0-1 1,0 1 0,0 0-1,0 0 1,0 0 0,0-1-1,0 1 1,1 0 0,-1 0-1,0 0 1,0 0 0,0-1-1,0 1 1,0 0 0,0 0-1,0 0 1,0 0 0,1 0-1,-1 0 1,0-1 0,0 1-1,0 0 1,0 0-1,1 0 1,-1 0 0,0 0-1,0 0 1,0 0 0,0 0-1,1 0 1,-1 0 0,42-15 32,38-14 15,-68 24-23,0-1 1,-1 0 0,0-1-1,-1 0 1,14-12 0,-9 5 6,-1-1 1,-1 0 0,0-1 0,-1-1-1,14-24 1,-25 38 8,1 0 0,-1 0 0,0 0-1,1-1 1,-1-2 0,0 5-4,-1 0 0,0 0 0,0 0 0,0 0 0,0 1 0,0-1 0,0 0 0,0 0 0,-1 0 0,1 1 0,0-1 0,0 0 0,-1 0 0,1 0 0,0 1 0,-1-1 0,1 0 0,-1 1 0,1-1 0,-1 0 0,1 1 0,-1-1 0,1 0 0,-1 1 0,-1-1 0,0-1 36,0 1 1,0 0-1,0 0 0,0 0 1,0 0-1,0 1 0,0-1 1,0 0-1,-1 1 0,1-1 1,0 1-1,0 0 1,-1 0-1,1 0 0,0 0 1,0 0-1,-1 1 0,1-1 1,0 1-1,0-1 0,-1 1 1,1 0-1,-4 2 0,3-2 1,1 1-1,-1 0 1,0 0-1,0 0 1,1 0-1,-1 0 1,1 1-1,0-1 1,0 1-1,0 0 1,0 0-1,0 0 1,0-1-1,1 2 1,-3 5-1,2 0 24,0 0 0,0 1-1,0-1 1,1 1 0,0 12-1,1-18-65,0 0 0,1 0 0,-1 0-1,1 0 1,0 0 0,0 0 0,0 0 0,0 0 0,1-1-1,0 1 1,-1 0 0,1-1 0,0 1 0,1-1-1,2 4 1,-3-5-53,0-1-1,-1 0 1,1 1 0,0-1-1,0 0 1,0 0-1,0 0 1,0 0 0,0 0-1,1 0 1,-1-1-1,0 1 1,0-1-1,0 1 1,3-1 0,4 0-359,-1 0 0,17-4 1,-22 4 345,39-7-524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9 7922,'-2'-3'3377,"1"3"-2582,1-1-1,-1 1 1,1-1-1,-1 1 0,1-1 1,-1 1-1,0-1 1,1 1-1,-1-1 0,0 1 1,-1-1-1,1 1-621,0 0-1,-1 0 1,1 0 0,0 1-1,0-1 1,-1 0 0,1 0 0,0 1-1,0-1 1,-2 1 0,-22 12 624,12-5-473,-17 14 0,28-20-283,0 0 0,0 0 0,0 0 0,1 0 0,-1 0 0,0 1-1,1-1 1,0 0 0,-1 1 0,1-1 0,0 1 0,0-1 0,1 1 0,-1-1 0,0 1-1,1 0 1,0-1 0,-1 1 0,1 0 0,0-1 0,1 4 0,0 0-4,0 0 0,1 0 0,-1 0 1,1-1-1,1 1 0,5 10 0,-5-10-21,1 0 0,0 0 0,0-1-1,1 1 1,0-1 0,0 0 0,7 6-1,3 0 29,24 13 0,-15-10 13,-18-10-27,0-1 0,0 2 1,0-1-1,0 1 0,-1 0 0,0 0 0,6 7 1,-11-12-21,0 0 0,1 1 1,-1-1-1,1 1 0,-1 0 1,0-1-1,1 1 0,-1-1 1,0 1-1,0 0 1,1-1-1,-1 1 0,0-1 1,0 1-1,0 0 0,0-1 1,0 1-1,0 0 0,0-1 1,0 1-1,0 0 1,0-1-1,0 1 0,-1-1 1,1 1-1,0 0 0,0-1 1,-1 1-1,1-1 1,0 1-1,-1 0 0,1-1 1,0 1-1,-1-1 0,1 1 1,-1-1-1,1 0 0,-1 1 1,0 0-1,-2 1 47,0-1-1,-1 1 0,1 0 1,-1-1-1,-6 2 0,4-2-19,-19 7-447,-1-2 1,0-1-1,-46 3 0,47-8-820,16-2 513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6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176 336 10554,'74'-35'4001,"-50"26"-612,-20 6-1602,-3 2-1536,-4-5 3328,-7-6-3173,10 12-385,-5-5 21,0 1 1,0 0 0,-8-5-1,2 1-19,3 2-11,0 0 0,-1 1 0,0 0 0,0 0 0,0 1 0,-1 0 0,0 0 0,1 1 0,-15-2 0,18 4-10,1 0-1,-1 1 1,0 0-1,1 0 1,-1 1-1,0-1 1,-10 4-1,13-3-3,0 0 0,0 0 1,0 1-1,0-1 0,1 1 0,-1 0 0,0-1 0,1 1 1,-1 0-1,1 1 0,0-1 0,0 0 0,0 1 0,0-1 1,-3 5-1,2 1-2,-1 0 0,1 0 0,0 0 0,0 0 1,1 0-1,1 0 0,-1 1 0,1-1 0,0 17 0,2-12 8,0 0 0,0-1 0,1 1-1,0 0 1,9 23 0,-8-29-1,0 0 0,0 0 1,1 0-1,0 0 0,0 0 0,0-1 0,1 0 1,0 0-1,10 9 0,-11-11-2,1-1 0,-1 0 1,0 0-1,1-1 0,0 1 0,-1-1 0,1 0 0,0-1 0,0 1 1,1-1-1,-1 0 0,0 0 0,0 0 0,0-1 0,8 0 1,-7-1-3,1 0 1,0 0 0,-1 0 0,1-1 0,-1 0 0,0 0 0,0-1 0,1 0 0,-1 0 0,-1 0 0,1-1 0,-1 0 0,1 0 0,-1 0 0,0-1 0,0 0 0,-1 0-1,7-8 1,-2-1-4,0 0 0,-1 0-1,0-1 1,-1 1-1,-1-2 1,7-22 0,-4-3 10,-2-1 0,-1 1 0,0-54 0,-6 91-4,1-18 38,-4-35 0,3 54-22,-1-1-1,0 0 0,1 1 1,-1-1-1,-3-5 0,4 9-4,0-1 0,-1 0 0,1 0 0,0 1 0,-1-1 0,1 1 0,-1-1 0,1 0 0,-1 1 0,1-1 0,-1 1-1,1-1 1,-1 1 0,0 0 0,1-1 0,-1 1 0,0-1 0,1 1 0,-1 0 0,0 0 0,1-1 0,-1 1 0,0 0 0,0 0 0,1 0 0,-1 0 0,0 0-1,0 0 1,0 0 0,0 0 5,1 0 0,-1 1 0,0-1 0,1 0 0,-1 0 0,0 1 0,1-1-1,-1 0 1,1 1 0,-1-1 0,1 1 0,-1-1 0,1 1 0,-1-1 0,1 1 0,-1-1 0,1 1-1,-1 0 1,-2 4 66,1 0 0,-1 0 0,1 0 0,0 1 0,1-1 0,-3 9 0,-3 38 236,5-32-230,-1-1-25,-3 31 144,-1 63-1,7-99-202,1 1 1,0-1-1,1 0 0,1 1 1,0-1-1,1 0 0,0 0 1,1-1-1,8 15 0,-11-24-156,0 0-1,1 0 0,-1 0 1,1-1-1,0 1 1,0-1-1,0 0 0,1 0 1,-1 0-1,1 0 0,-1 0 1,1-1-1,0 1 1,0-1-1,0 0 0,1-1 1,-1 1-1,8 1 0,18 2-734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6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36 128 10794,'-2'3'704,"-1"1"0,1-1 0,0 1 0,0 0 0,0 0 0,1 0-1,-1 1 1,1-1 0,0 0 0,0 0 0,0 7 0,-1 7 757,2 24 1,0-42-1432,0 4 140,0 0-1,1-1 1,-1 1-1,1 0 1,0-1-1,0 1 1,0-1-1,0 1 1,1-1-1,-1 0 1,1 1-1,2 2 1,-2-4-147,-1-1 0,0 0 0,0 0 1,0 0-1,0 0 0,1 0 0,-1 0 1,1 0-1,-1 0 0,1-1 0,-1 1 0,1-1 1,-1 1-1,1-1 0,-1 1 0,1-1 0,-1 0 1,1 0-1,0 0 0,-1 0 0,1 0 0,0 0 1,-1 0-1,1 0 0,-1-1 0,1 1 1,-1-1-1,1 1 0,0-1 0,1-1 0,2 0-9,1-1 0,-1 0 0,0-1-1,-1 1 1,1-1 0,-1 0-1,0-1 1,0 1 0,0 0 0,0-1-1,-1 0 1,4-7 0,-2 3-2,0 0 1,-1 0-1,0-1 0,0 0 1,-1 0-1,2-14 1,-4 19-2,0-1 1,-1 1 0,0-1 0,1 1 0,-2-1-1,1 1 1,-1-1 0,0 1 0,0-1-1,0 1 1,-1-1 0,0 1 0,0 0-1,0 0 1,-1 0 0,0 0 0,0 1-1,0-1 1,0 1 0,-1-1 0,1 1-1,-1 0 1,0 0 0,-1 1 0,1-1-1,-9-4 1,5 3 20,-1 0-1,-9-4 1,14 8-31,0 0 0,1 0 0,-1 0 0,0 0 0,0 1 0,0-1 0,1 1 0,-7 0 0,8 1-18,1-1 0,0 0 0,0 0 0,0 0 0,-1 1 0,1-1 0,0 1-1,0-1 1,0 1 0,0-1 0,0 1 0,0-1 0,0 1 0,0 0 0,0 0 0,0 0 0,0 0 0,0-1-1,0 1 1,1 0 0,-1 0 0,0 1 0,1-1 0,-1 0 0,1 0 0,-1 0 0,1 0 0,0 0 0,-1 1-1,1 0 1,-1 5-207,0 0-1,1 0 1,0 0-1,1 12 1,1-6-400,5 26 0,14 21-187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0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9922,'31'10'4765,"-23"-8"-4005,-1 0 0,1 1-1,0 0 1,7 4 0,-13-6-676,-1 0-1,1 0 1,0 0-1,-1 1 1,1-1-1,-1 0 1,0 1 0,1-1-1,-1 1 1,0 0-1,0-1 1,0 1-1,0 0 1,0-1-1,0 1 1,0 0 0,-1 0-1,1 0 1,-1 0-1,0 0 1,1 3-1,-1-3-59,0 1 0,-1-1 0,1 0-1,0 1 1,-1-1 0,0 0-1,0 1 1,1-1 0,-1 0 0,-1 0-1,1 0 1,0 0 0,0 0 0,-1 0-1,1 0 1,-3 2 0,-2 1 24,1 1 1,-1-2-1,-12 9 1,6-6-1,-1 0 1,-17 5-1,10-4-28,20-8-21,0 0 0,0 0-1,-1 1 1,1-1 0,0 0 0,0 0-1,0 0 1,0 0 0,0 0 0,0 0 0,-1 0-1,1 0 1,0 0 0,0 0 0,0 1-1,0-1 1,0 0 0,0 0 0,0 0-1,0 0 1,0 0 0,0 0 0,0 1-1,-1-1 1,1 0 0,0 0 0,0 0-1,0 0 1,0 0 0,0 1 0,0-1-1,0 0 1,0 0 0,0 0 0,0 0 0,0 0-1,0 0 1,1 1 0,-1-1 0,0 0-1,0 0 1,0 0 0,0 0 0,0 0-1,0 1 1,0-1 0,0 0 0,0 0-1,0 0 1,0 0 0,1 0 0,-1 0-1,0 0 1,0 0 0,0 0 0,0 0-1,0 1 1,0-1 0,1 0 0,-1 0 0,0 0-1,0 0 1,0 0 0,0 0 0,0 0-1,1 0 1,-1 0 0,12 4-50,10 2 25,-15-4 35,0 0-1,0 0 0,0-1 0,11 1 0,89 4 296,-99-5-226,-1-1-1,0 1 1,0 1-1,0 0 1,10 3-1,-15-4-43,-1-1 0,1 1 0,-1 0 0,1-1 0,-1 1 0,1 0 0,-1 0 0,0 0 0,1 0 0,-1 0 0,0 0 0,0 1 0,0-1 0,1 0 0,-2 1 0,1-1 0,0 1 0,0-1 0,0 1 0,-1-1 0,1 1 0,0-1 0,-1 1 0,0-1 0,1 1 0,-1 0 0,0-1 0,0 4 0,-1 0 27,1-1 0,-2 0 0,1 0 0,0 0 0,-1 0-1,0 0 1,1-1 0,-2 1 0,1 0 0,0-1 0,-1 0 0,1 1-1,-5 2 1,-5 6 66,0-1 0,-15 9-1,7-5-30,0 1-61,-1-1 0,-31 17-1,50-31-89,-1 0 0,1 0-1,0 0 1,0 0-1,0-1 1,-1 1-1,-1-1 1,3 0-12,1 0 1,-1 1 0,1-1-1,-1 0 1,1 0 0,-1 0-1,1 0 1,0-1 0,-1 1 0,1 0-1,-1 0 1,1 0 0,-1 0-1,1 0 1,0-1 0,-1 1-1,1 0 1,-1 0 0,1 0-1,0-1 1,-1 1 0,1 0-1,0-1 1,-1 1 0,1 0 0,0-1-1,0 1 1,-1 0 0,1-1-1,0 1 1,0-1 0,0 1-1,-1-1 1,1 1 0,0 0-1,0-1 1,0 1 0,0-1 0,0-14-959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6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54 12907,'-12'43'7645,"3"10"-7193,8-46 94,-2 14 128,1 0 1,0 0-1,2 21 1,1-38-623,-1-1 0,1 0 0,-1 1 0,1-1 1,1 4-1,-2-7-51,1 0 0,-1 0 0,0 0 0,0 1 0,0-1 1,0 0-1,0 0 0,0 0 0,0 1 0,0-1 0,1 0 0,-1 0 1,0 0-1,0 0 0,0 1 0,0-1 0,1 0 0,-1 0 0,0 0 1,0 0-1,0 0 0,1 0 0,-1 1 0,0-1 0,0 0 0,0 0 1,1 0-1,-1 0 0,0 0 0,1-1-3,-1 1-1,1 0 1,-1-1 0,1 1-1,-1-1 1,1 1 0,-1-1 0,0 1-1,1-1 1,-1 1 0,0-1-1,1 1 1,-1-1 0,0 1 0,0-1-1,1 0 1,23-73-250,7-16-190,-26 78 400,0 1 0,1 1 0,0-1 0,1 1 0,14-17 0,-18 23 44,0 1-1,1 0 0,0 0 0,-1 0 0,1 0 0,0 0 0,0 1 1,1 0-1,-1 0 0,7-2 0,-8 3 13,0 0 1,0 0-1,0 1 0,0 0 1,0 0-1,0 0 0,0 0 1,0 0-1,1 0 0,-1 1 1,0-1-1,0 1 0,0 0 1,-1 0-1,1 0 0,0 1 1,3 1-1,-1 0 71,-1 0-1,1 1 1,-1 0-1,0 0 1,0 0-1,0 0 1,-1 1-1,1-1 1,-1 1-1,0 0 1,0 0-1,-1 0 1,3 8-1,2 8 355,-1 0 0,4 25 0,-5-21-146,-1-1-36,-3-16-448,0-1 0,1 0 0,3 11 0,-5-18 42,1 1-1,-1-1 1,0 0 0,1 0-1,-1 1 1,0-1 0,1 0-1,-1 0 1,0 0 0,1 0-1,-1 0 1,1 1 0,-1-1-1,0 0 1,1 0 0,-1 0-1,1 0 1,-1 0 0,0 0-1,1 0 1,-1 0 0,1 0-1,0-1 1,-1 1 121,1-1-1354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7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59 9378,'-1'1'266,"0"-1"0,0 0 0,0 1 0,0-1 0,0 1 0,0-1 0,1 1 0,-1-1 0,0 1 0,0 0 1,1-1-1,-1 1 0,0 0 0,1-1 0,-1 1 0,1 0 0,-1 0 0,1 0 0,-1 0 0,1-1 0,0 1 0,-1 0 0,1 0 0,0 0 0,0 0 0,-1 0 0,1 1 0,-1 6 501,1-1 0,0 13-1,0-12 3,1 26 1372,8 39-1,-9-69-2044,1-1 0,-1 0 0,1 0 0,0 1 0,0-1-1,1 0 1,2 6 0,-3-7-72,0-1 0,1 1 0,-1-1-1,1 1 1,-1-1 0,1 1 0,0-1-1,0 0 1,0 1 0,-1-1 0,1 0 0,4 1-1,-3-1-14,1 0-1,-1 0 0,0-1 0,0 1 0,1-1 1,-1 0-1,0 1 0,1-2 0,-1 1 1,0 0-1,1-1 0,-1 1 0,0-1 0,1 0 1,-1 0-1,0-1 0,0 1 0,0 0 0,3-3 1,-1 1-8,0-1 0,0 1 0,0-1 0,-1-1 1,1 1-1,-1 0 0,0-1 0,0 0 0,4-7 0,-5 6-1,0-1 0,0 0 0,0 0 0,0 0 0,-1 0 0,-1 0 0,1 0 0,-1-1 0,0 1 0,-1 0 0,1-1 0,-2 1 0,0-8 0,0 8 0,0 1 1,-1-1-1,1 1 0,-1-1 0,-1 1 0,1 0 0,-1 0 0,0 0 0,-1 0 0,1 1 0,-1-1 0,0 1 1,0 0-1,-9-8 0,10 11 1,0 0 0,0-1 0,0 1 0,0 1 1,-1-1-1,1 0 0,0 1 0,-6-2 0,7 2-5,0 1 0,0 0 0,0-1 0,0 1 0,-1 0 0,1 0 0,0 0 0,0 0 0,0 1-1,-1-1 1,1 0 0,0 1 0,0 0 0,0-1 0,-3 3 0,2-1-81,-1 0 0,1 1 0,0-1 0,0 1 0,0 0 0,0 0 1,0 0-1,1 0 0,-1 1 0,1-1 0,0 1 0,0-1 0,-2 6 0,2-5-150,0 1 1,1 0-1,0-1 1,0 1-1,0 0 1,0 0-1,1 0 1,-1 0-1,1 0 1,1 7-1,0-7 21,1 0-1,-1 0 0,4 8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13395,'24'42'5433,"-13"15"-3192,-6 6-633,-5 11-312,0 8-328,8-8-520,2-5-176,11-15-183,6-14-57,-1-18-48,11-4-113,-12-18-647,-4-5-576,-3-14-5057,3-7 4360</inkml:trace>
  <inkml:trace contextRef="#ctx0" brushRef="#br0" timeOffset="1">7 211 14475,'-6'2'5593,"6"1"-3912,6 5-305,7 5-480,3-6-264,17 4-448,8 2-112,4-7-720,13 2-328,23 5 576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8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268 102 6321,'2'-6'1803,"1"1"-1,-1-1 1,0 0 0,-1 0-1,2-9 1,-3 13-1600,0 1 1,0-1-1,0 0 1,0 1-1,0-1 1,0 0-1,-1 0 1,1 1-1,-1-1 1,0 0-1,1 1 1,-1-1-1,0 1 1,0-1 0,0 1-1,0-1 1,0 1-1,0 0 1,0 0-1,0-1 1,-1 1-1,1 0 1,0 0-1,-3-1 1,-1-1-49,-1 0 0,0 1 0,0-1-1,0 1 1,0 0 0,0 1 0,0 0 0,0 0 0,0 0 0,-1 0 0,1 1 0,-8 1 0,0 0-71,1 1 1,-1 0-1,1 1 1,-22 8-1,27-9-44,0 2 0,0-1 0,1 1 0,0 0 0,-14 10 0,19-12-31,0-1 1,-1 1 0,1 1-1,1-1 1,-1 0-1,0 0 1,0 1 0,1-1-1,-1 1 1,1-1-1,0 1 1,0 0 0,0 0-1,0-1 1,1 1-1,-1 0 1,1 0 0,-1 0-1,1 0 1,0 0-1,0 4 1,1-1-7,1-1 0,-1 1 0,1-1-1,0 1 1,0-1 0,1 0 0,0 0 0,0 0-1,0 0 1,0 0 0,1-1 0,-1 1 0,6 3 0,1 2-4,1-1 1,0 0 0,0-1 0,16 10 0,2-4 14,29 11 0,-31-14 55,41 23 0,-66-33-48,-1 0 0,1 0-1,-1 0 1,1 0 0,-1 0-1,1 1 1,-1-1 0,0 1-1,1-1 1,-1 1 0,1 1-1,-2-2-6,0-1 1,0 0-1,1 1 0,-1-1 0,0 0 0,0 1 0,0-1 0,0 1 0,0-1 0,0 0 1,0 1-1,0-1 0,0 0 0,0 1 0,-1-1 0,1 0 0,0 1 0,0-1 0,0 0 0,0 1 1,0-1-1,-1 0 0,1 1 0,-1 0 19,0 0 0,0-1 0,1 1 0,-1 0 0,0-1-1,0 1 1,0-1 0,0 1 0,0-1 0,0 0 0,-2 1 0,-8 1 83,0-1 0,0 0 0,0-1 0,-21-1 1,13 0-187,6 0-36,-38-2-607,45 2 398,0 0-1,0 0 1,0 0-1,0-1 1,-10-4-1,14 4 149,1 1 0,-1 0 1,0 0-1,0-1 0,1 1 0,-1-1 0,1 1 0,-1-1 0,1 0 0,0 1 0,-1-1 0,1 0 0,0 0 0,0 0 0,1 0 0,-1 0 0,0 0 0,1 0 0,-1 0 0,1 0 0,-1-1 0,1-2 0,1 1 3,-1-1 0,1 1 1,0 0-1,1 0 1,1-5-1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8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10866,'6'3'923,"-1"0"0,0 0-1,1 1 1,-2-1-1,9 8 1,-10-7-592,0-1 1,-1 1-1,1-1 1,-1 1-1,0 0 1,0 0-1,-1 0 0,1 0 1,1 8-1,2 5 474,-1 0-1,-1 0 1,1 31-1,-13 116 1225,0-43-1564,9-116-458,-1 1-1,1-1 1,1 1 0,-1-1-1,1 0 1,0 1 0,0-1-1,2 6 1,5 0-45,-5-10-15,-2-7-49,-4-18 10,0 1 0,2-1 0,1 0 0,4-35 0,-4 55 91,1 0 0,1-1 1,-1 1-1,0 0 1,1 0-1,0 0 1,0 0-1,0 0 0,5-5 1,-6 8 4,0-1 0,-1 1 0,1 0 0,1 0 0,-1 0 0,0 0 0,0 1 0,0-1 0,0 0 0,1 0 0,-1 1 0,0-1 0,1 1 0,-1-1 0,0 1 0,1-1 0,-1 1 0,0 0 0,1 0 0,-1 0 0,1-1 0,-1 1 0,1 1 0,-1-1 0,1 0 0,-1 0 0,0 1 0,1-1 0,-1 0 0,0 1 0,1 0 0,2 1 0,-2 0 29,1 0-1,0 0 1,0 1-1,-1-1 1,1 1-1,-1 0 1,0 0-1,0 0 1,0 0-1,0 0 1,2 4 0,2 7 174,6 19-1,-3 3 5,-7-25-141,1-1 0,0 1 0,1-1 1,8 18-1,-10-25-105,0 0-1,0 0 1,0-1 0,1 1 0,-1-1 0,0 1 0,1-1 0,0 0 0,0 0-1,-1 0 1,1 0 0,0 0 0,1-1 0,-1 1 0,0-1 0,0 0 0,1 0-1,-1 0 1,6 0 0,1 1-459,0-2 1,1 1-1,-1-2 1,1 1-1,11-3 0,21-7-515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9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70 9058,'-4'-3'1295,"-1"-1"1,1 1 0,-1 0-1,0 0 1,-7-2-1,4 1-391,0 2-1,1-1 0,-12-1 1,10 3-551,1 0 0,0 0-1,-1 1 1,1 0 0,-1 1 0,1 0 0,0 0 0,-9 3 0,13-3-284,0 1 1,0-1-1,0 1 1,0 0-1,0 1 1,0-1-1,1 1 1,-1-1-1,1 1 1,0 0-1,0 0 0,0 1 1,0-1-1,1 1 1,-1-1-1,1 1 1,0 0-1,0 0 1,0 0-1,0 0 0,-1 8 1,0-3-41,2 0 1,-1 0-1,1 0 1,1 0-1,0 0 1,0 0 0,1 0-1,0 0 1,3 14-1,-3-20-24,0 0 0,0 0-1,0 0 1,0 0 0,1 0-1,-1-1 1,1 1 0,-1 0 0,1-1-1,0 0 1,0 1 0,0-1-1,5 4 1,-5-5-5,-1 0 0,1 0 0,0 0 0,0 0 0,0 0 0,0-1-1,0 1 1,0-1 0,0 1 0,0-1 0,0 0 0,0 1 0,0-1 0,0 0 0,0 0 0,0-1 0,0 1 0,0 0-1,0-1 1,0 1 0,0-1 0,2-1 0,3-1-3,-1 0 0,1-1 1,-1 0-1,0 0 0,-1 0 0,7-6 0,28-34 0,-3 5 19,-36 37-13,1 1 0,-1 0-1,1-1 1,-1 1 0,1 0-1,0 0 1,-1 0 0,1 0-1,0 0 1,0 1 0,0-1-1,-1 0 1,1 1-1,0 0 1,0-1 0,2 1-1,-2 0 8,-1 0 1,0 1-1,1-1 0,-1 0 0,0 1 0,0-1 0,0 1 0,1 0 0,-1-1 0,0 1 0,0 0 0,0 0 0,0 0 0,0 0 0,0-1 0,0 1 1,0 1-1,-1-1 0,1 0 0,0 0 0,-1 0 0,1 0 0,-1 0 0,1 1 0,0 1 0,7 20 357,0 1 1,5 33-1,-13-56-431,0-1 0,0 0 0,0 0 0,0 0 0,1 1 0,-1-1 0,0 0 0,0 0 1,0 0-1,0 0 0,0 1 0,0-1 0,0 0 0,0 0 0,1 0 0,-1 0 0,0 0 0,0 0 0,0 1 1,0-1-1,1 0 0,-1 0 0,0 0 0,0 0 0,0 0 0,1 0 0,-1 0 0,0 0 0,0 0 1,0 0-1,0 0 0,1 0 0,-1 0 0,0 0 0,0 0 0,0 0 0,1 0 0,-1 0 0,0 0 0,0 0 1,0 0-1,1 0 0,-1 0 0,0 0 0,0-1 0,0 1 0,0 0 0,0 0 0,1 0 0,-1 0 0,0-2-1029</inkml:trace>
  <inkml:trace contextRef="#ctx0" brushRef="#br0" timeOffset="1">477 80 10826,'3'4'840,"1"1"1,-1-1-1,-1 1 0,1 0 0,-1 0 0,1 0 0,-1 1 0,-1-1 0,1 0 0,0 8 0,1 8 703,0 29 0,-2-28-300,4 23 275,-5-44-1513,0-1 1,0 0-1,0 1 1,0-1 0,0 1-1,0-1 1,0 1 0,0-1-1,0 0 1,0 1-1,1-1 1,-1 1 0,0-1-1,0 0 1,0 1 0,1-1-1,-1 0 1,0 1 0,1-1-1,-1 0 1,0 1-1,1-1 1,-1 0 0,0 0-1,1 1 1,-1-1 0,0 0-1,1 0 1,-1 0-1,1 1 1,-1-1 0,0 0-1,1 0 1,-1 0 0,1 0-1,-1 0 1,1 0 0,-1 0-1,0 0 1,1 0-1,-1 0 1,1 0 0,-1 0-1,0 0 1,1 0 0,-1-1-1,1 1 1,-1 0-1,0 0 1,1 0 0,-1-1-1,1 1 1,-1 0 0,0 0-1,1-1 1,-1 1-1,0 0 1,0-1 0,1 1-1,-1 0 1,0-1 0,1 0-1,1-3-3,0-1 0,0 0 0,-1 0 0,1 0 0,-1 0 1,0-1-1,0 1 0,-1 0 0,1-1 0,-1 1 0,-1-7 0,-2-7 17,-8-35 0,-2-7-10,12 53-23,0-3-30,0-18-1,0 27-5,1 0 0,0 1 0,1-1 0,-1 0-1,0 1 1,0-1 0,1 0 0,-1 1 0,1-1 0,-1 1-1,1-1 1,0 1 0,0-1 0,0 1 0,0-1 0,0 1-1,0 0 1,2-3 0,-2 4-75,1-1-1,-1 1 0,0-1 1,1 1-1,-1 0 1,0 0-1,1 0 1,-1 0-1,1 0 1,-1 0-1,0 0 1,1 0-1,-1 0 1,0 1-1,1-1 1,-1 1-1,0-1 1,1 1-1,-1-1 0,2 2 1,24 15-2833,-10-2 713,5 6 915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23 221 8074,'8'2'1159,"0"-1"1,1 0 0,-1 0 0,1-1 0,13-1-1,-17 0-900,0 0-1,0 0 0,0-1 1,-1 1-1,1-1 0,-1 0 0,1 0 1,-1 0-1,0-1 0,0 0 1,6-4-1,-4 2-142,-1-1 1,1 0-1,-1-1 1,0 1-1,0-1 0,6-13 1,-9 17-83,0-1 0,0 0 0,-1 0 0,0 0 1,1-1-1,-1 1 0,-1 0 0,1 0 0,-1-1 0,1 1 1,-1 0-1,-1-1 0,1 1 0,0 0 0,-2-5 1,0 5 46,1 0 1,-1-1 0,-1 1 0,1 0 0,0 0-1,-1 0 1,0 1 0,0-1 0,0 0 0,0 1 0,-1 0-1,1 0 1,-1 0 0,-8-4 0,10 5-10,-1 1 1,1-1-1,-1 1 1,1 0-1,-1 0 1,0 1-1,0-1 1,1 0-1,-1 1 0,0 0 1,0-1-1,0 1 1,1 0-1,-1 1 1,0-1-1,0 0 1,0 1-1,1 0 1,-1-1-1,0 1 1,1 0-1,-1 0 0,0 1 1,1-1-1,-5 4 1,0 0 87,1 2-1,0-1 1,0 1 0,1-1 0,-1 1 0,1 1 0,1-1-1,0 1 1,0 0 0,0 0 0,-3 13 0,4-11-44,0 0 0,1-1 0,0 2 0,1-1 0,0 0 0,1 0 0,0 0 0,1 0 0,2 18 0,-2-25-96,0 0-1,0 0 1,0 0 0,0 0 0,0 0 0,1 0-1,-1 0 1,1-1 0,0 1 0,0-1 0,0 1-1,0-1 1,0 1 0,0-1 0,1 0-1,2 2 1,-2-2-46,1 0-1,-1-1 1,1 1-1,0-1 1,0 0-1,0 1 1,-1-2-1,1 1 1,0 0-1,0-1 1,0 0-1,7 0 1,-2 0-166,1-1 1,10-3-1,26-10-135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3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1 126 10794,'0'-1'169,"0"1"-1,0 0 0,0-1 0,0 1 1,0 0-1,0-1 0,0 1 0,1 0 1,-1-1-1,0 1 0,0 0 0,0-1 1,1 1-1,-1 0 0,0 0 0,1-1 1,-1 1-1,0 0 0,0 0 0,1-1 1,4 7 1729,-1 1-1232,9 11 387,-2 2 1,0-1-1,12 34 1,16 68 1088,-37-113-2054,-1-3-32,1 1 1,-1-1-1,1 0 1,0 1-1,5 6 1,-7-11-51,1 0-1,0 0 1,-1 0 0,1 0 0,0-1-1,0 1 1,0 0 0,0 0 0,0-1-1,0 1 1,0 0 0,0-1-1,0 1 1,0-1 0,0 1 0,0-1-1,0 0 1,0 1 0,1-1 0,-1 0-1,0 0 1,0 0 0,0 0 0,0 0-1,1 0 1,-1 0 0,0 0 0,0-1-1,0 1 1,0 0 0,2-1-1,1-1 0,0 0 0,1-1 0,-1 1 0,-1-1 0,1 0 0,0 0 0,-1 0-1,1 0 1,-1-1 0,0 1 0,0-1 0,0 0 0,-1 0 0,1 0-1,2-7 1,3-7 6,0-1 0,5-25 0,-4 13 53,26-83-747,-27 93 96,1 0-1,0 1 1,16-25-1,-2 15-168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250 181 8938,'4'0'1846,"3"-1"1050,-6 1-2709,-1-1-1,0 1 0,1-1 0,-1 0 0,0 1 0,0-1 0,0 0 0,0 0 0,0 1 1,0-1-1,0 0 0,0 1 0,0-1 0,0 0 0,0 0 0,-3-28 123,-5-32-147,7 57-145,0 0 1,0 0-1,0 1 0,0-1 1,-1 0-1,0 0 0,0 1 0,0 0 1,0-1-1,0 1 0,-1 0 1,1 0-1,-1 0 0,0 0 1,0 0-1,0 1 0,0-1 0,0 1 1,-4-2-1,1 2 95,0-1 0,0 2 1,0-1-1,0 0 0,0 1 0,0 0 1,0 1-1,0-1 0,0 1 0,-10 1 0,12 0 3,0-1 0,0 1-1,0 0 1,0 0 0,1 0-1,-1 0 1,0 1 0,0 0-1,1 0 1,-1 0 0,1 0-1,-4 3 1,2-1 19,1 0-1,-1 1 1,1-1 0,1 1 0,-1 0 0,1 0 0,-4 7-1,-1 5 164,1 1 0,1 0 0,0 0 1,-3 22-1,7-33-176,1 0 0,0 1 0,0-1 1,1 9-1,0-14-104,0 0 0,0 0 0,0-1 0,1 1 0,-1 0 0,1 0 0,-1-1 0,1 1 0,-1-1 0,1 1 0,0 0 0,0-1 0,0 1 0,0-1 0,0 0 0,0 1 0,0-1 0,1 0 0,-1 0 0,0 0 0,1 0 0,2 2 0,2 0-2,-1-1-1,0 0 1,1 0-1,0-1 1,-1 0-1,1 0 1,0 0-1,0 0 1,0-1-1,8 0 1,6-2 32,33-8 0,-5 1 48,-45 8-50,1 1-1,-1 0 0,0 0 0,1 0 0,-1 0 1,6 2-1,-9-2 52,0 0-7,0 0-3,1 2-230,-1 1 0,0 0 1,0-1-1,0 1 0,0-1 0,-1 1 1,0 2-1,1-4-1610,0-1-451,0 0 923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8978,'3'6'1663,"0"0"0,0 1 0,3 11 0,-3-1 407,3 24-1,-1-2 541,6-5 716,-11-34-3306,-1-1 0,1 1 0,0-1-1,-1 0 1,1 0 0,0 1-1,0-1 1,0 0 0,0 1 0,0-1-1,-1 0 1,1 0 0,1 1-1,-1-1 1,0 0 0,0 1 0,0-2-1,1-5 25,-1-41 2,0 26-42,1 0 1,7-41-1,-7 58-24,14-66-79,-13 61-189,2 0 0,-1 0 0,2 1 0,9-18 0,-12 24 128,-1 1 1,1-1-1,0 1 0,0 0 0,0-1 1,0 1-1,4-2 0,-4 2 31,1 1-1,0 0 1,1-1-1,-1 1 0,6-1 1</inkml:trace>
  <inkml:trace contextRef="#ctx0" brushRef="#br0" timeOffset="1">453 122 7962,'14'14'4497,"-6"4"-705,4 8-1535,-3 2-177,-6 1-815,6-1-369,-5-6-632,4-6-152,-3-8-520,-3-8-472,-1-11-1777,-1-10-1408,-1-8 2489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0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11426,'1'11'2467,"2"14"658,17 41-1166,-3-12-706,-10-29-808,1-1 1,1-1 0,18 35-1,-22-48-321,2 0 0,-1 0 0,1-1 0,0 0 0,1 0 0,0-1 0,1 0 0,-1 0 0,20 12 0,-24-17-72,0-1 0,-1-1 0,1 1 0,0 0 0,0-1 0,5 2 0,-7-3-27,0 0 0,0 0 0,0 0 0,0 0 0,0 0 0,0 0 0,0 0 0,0-1 0,0 1 0,0-1 0,0 1 0,0-1 0,0 0 0,-1 0 0,4-1 0,0-2 13,-1 0 1,1 0 0,-1 0-1,0 0 1,-1 0-1,1-1 1,-1 0 0,0 1-1,4-8 1,20-50 106,-22 49-125,6-13-105,-2 0 0,-1 0 1,8-43-1,-15 66-121,-1 1 0,0-1 0,1 0 1,-1 1-1,0-1 0,-1 1 0,1-1 0,0 1 0,-1-1 1,1 1-1,-2-4 0,-4 0-716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0.9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21 4841,'-8'-16'3449,"3"11"528,3 7-1265,2 1-1207,0-3-505,0 0-992,0 0-832,2 3 535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1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58 9170,'-3'-4'1183,"0"2"0,0-1 0,0 0-1,0 0 1,0 1 0,-1 0 0,-4-3 0,-27-11 2266,19 10-2858,10 3-383,0 1 1,-1 0 0,1 1-1,-13-2 1,18 3-199,0 0 1,0 0-1,-1 0 1,1 0-1,0 0 1,0 1-1,0-1 1,-1 0-1,1 1 1,0-1-1,0 1 1,0-1-1,0 1 1,0 0-1,0-1 1,0 1-1,0 0 1,0 0-1,0 0 1,0 0-1,0 0 1,0 1-1,-2 3 12,0-1 0,0 1 0,-3 9 0,6-13-17,-19 59 102,15-44-84,1-6-10,1 1 0,0 0 0,1 0 0,0 0 0,1 0 0,0 1 0,1-1 0,2 12 0,-3-21-13,0-1 0,0 0 0,1 1 1,-1-1-1,0 1 0,1-1 0,-1 0 0,1 1 0,-1-1 0,1 0 0,0 0 0,0 0 0,-1 1 0,1-1 0,0 0 0,1 1 1,-1-2-3,0 0 0,-1 1 1,1-1-1,0 0 1,-1 0-1,1 1 1,0-1-1,-1 0 1,1 0-1,0 0 1,-1 0-1,1 0 1,0 0-1,0 0 1,-1 0-1,1 0 1,0-1-1,-1 1 1,1 0-1,0 0 1,-1-1-1,2 1 1,3-3-12,-1-1 1,1 1-1,-1-1 1,0 1 0,7-9-1,-11 12 13,14-16-36,14-21 1,4-6 7,-18 25 29,-11 14 5,-1 0 0,1 0-1,0 1 1,1-1 0,-1 1-1,1 0 1,-1-1 0,1 2-1,8-6 1,-12 8-1,1 0 0,-1-1 0,1 1 0,0 0 0,-1 0 1,1 0-1,0 0 0,-1 0 0,1 0 0,0 0 0,-1 0 0,1 0 0,-1 0 0,1 0 1,0 0-1,-1 0 0,1 0 0,0 1 0,-1-1 0,1 0 0,-1 0 0,1 1 1,0-1-1,-1 0 0,1 1 0,-1-1 0,1 1 0,-1-1 0,1 1 0,-1-1 0,0 1 1,1 0-1,1 2 35,-1-1 0,0 1 0,1 0 0,-1-1 0,0 1 0,0 4 0,3 12 385,0 35 0,-3-39-274,-1-1 0,2 0 0,0 0 1,1 0-1,6 20 0,-8-32-178,0 0 0,0 0 0,0 0 0,0-1 0,0 1 0,0 0 0,0-1 0,1 1 0,-1-1 0,1 1 0,1 1 0,-2-3-4,0 0 0,-1 1 0,1-1-1,0 0 1,0 1 0,0-1 0,-1 0-1,1 0 1,0 0 0,0 0 0,0 0-1,0 0 1,-1 0 0,1 0 0,0 0-1,0 0 1,0 0 0,0 0-1,-1-1 1,1 1 0,0 0 0,0-1-1,0 1 1,-1 0 0,1-1 0,0 1-1,-1-1 1,1 0 0,0 1 0,0-1-1,2-2 208,0-1 0,0 1 0,-1 0-1,4-6 1,10-21 122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11835,'7'18'3451,"4"22"1,1 19 168,-1 62-1808,-4-26-690,4-13-610,3 32-57,-5-42-378,-8-72-247,0-4 78,-2-5-58,0-1 1,0 1-1,1-1 1,0 1 0,2-14-1,1 7 28,0 1-1,7-18 0,-7 26 110,0 0-1,0 0 0,1 0 0,-1 1 1,1 0-1,10-11 0,-12 15 30,0-1 0,0 1 0,1 1 0,-1-1 0,1 0 0,-1 1 0,1-1 0,0 1 0,0 0-1,-1 0 1,1 0 0,0 0 0,0 0 0,0 1 0,0-1 0,0 1 0,0 0 0,0 0 0,1 0 0,-1 0-1,0 0 1,0 1 0,0 0 0,0-1 0,0 1 0,-1 0 0,1 0 0,0 1 0,4 2 0,-5-3 19,-1 0 0,0 1 0,0-1 0,1 0 0,-1 1 1,0-1-1,0 1 0,0-1 0,-1 1 0,1 0 0,0 0 0,0 2 1,4 25 390,-4-17-241,1-3-83,0 7 145,0 0 1,-1 23 0,-1-34-213,0 0 0,-1 0 0,0 0 0,0 0 0,0-1 0,-1 1 0,1 0 0,-1-1 0,0 1 0,0-1 0,-1 1 0,-4 5 0,5-8-52,0 1-1,-1-1 1,1 0 0,-1 0-1,1-1 1,-1 1 0,0 0-1,0-1 1,0 0-1,1 1 1,-1-1 0,0-1-1,-1 1 1,1 0 0,0-1-1,0 1 1,0-1-1,0 0 1,0 0 0,-1 0-1,1 0 1,-5-2 0,3 1-170,0 0 1,0 0 0,0-1-1,1 1 1,-1-1 0,0-1-1,1 1 1,-1 0 0,1-1-1,0 0 1,-1 0 0,-6-7-1,9 6-96,-1 1-1,1-1 0,0 0 1,0 0-1,0 0 0,-1-6 1,-13-32-928</inkml:trace>
  <inkml:trace contextRef="#ctx0" brushRef="#br0" timeOffset="1">406 31 9314,'3'44'4705,"10"4"-504,-5-2-1857,-2 9-479,-2 8-161,2-2-768,4 2-263,4-5-409,4-10-80,4-13-80,-2-7-64,2-12-304,-3-2-353,-7-14-911,2-6 928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2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0 269 10970,'26'8'5783,"-4"1"-4125,-13-5-1374,19 5 1,-24-9-200,0 1 0,0-1 0,0 0 1,0 0-1,0 0 0,0-1 0,-1 1 0,1-1 0,0 0 0,0 0 0,-1 0 1,1-1-1,0 1 0,-1-1 0,0 0 0,1 0 0,2-2 0,4-3-30,0-1 0,0 1 0,-1-1-1,-1-1 1,1 0 0,-1 0-1,-1-1 1,0 1 0,11-20 0,-14 19-58,1 0 1,-1 0-1,0 0 1,-1 0-1,0-1 1,-1 0-1,0 1 1,-1-1-1,0 0 1,-1 0-1,0-15 1,-1 24 5,1 1-1,0-1 1,0 1 0,-1-1 0,1 0 0,-1 1-1,1-1 1,-1 1 0,0-1 0,0 1-1,1 0 1,-1-1 0,0 1 0,0 0 0,0-1-1,-1 1 1,1 0 0,0 0 0,0 0 0,-1 0-1,1 0 1,0 0 0,-1 1 0,1-1-1,-1 0 1,1 1 0,-1-1 0,1 1 0,-1-1-1,0 1 1,1 0 0,-1 0 0,0 0-1,-2 0 1,-3 0 93,1 0-1,0 1 1,-1 0-1,1 1 1,0-1-1,0 1 1,-12 5-1,15-5 7,-1 1 0,0-1 0,1 1 1,0-1-1,-1 1 0,1 0 0,0 1 0,1-1 0,-1 0 0,1 1 0,-1 0 0,1-1 0,0 1 0,0 0 0,-1 5 0,-2 4 208,1 0 1,1 1-1,-4 19 0,-1 47 737,7-66-845,0 1 0,2 0-1,2 19 1,-2-28-168,1-1 1,-1 1-1,1-1 0,0 0 1,0 1-1,1-1 0,0 0 1,0 0-1,0-1 0,0 1 1,6 4-1,-7-6-61,1 0 0,0 0-1,1 0 1,-1-1 0,0 0-1,1 1 1,0-1 0,-1-1-1,1 1 1,0 0 0,0-1 0,0 0-1,0 0 1,0 0 0,0 0-1,5-1 1,-2 0 34,1-1 0,-1-1-1,1 1 1,-1-1 0,0 0 0,1-1 0,-1 0-1,0 0 1,7-5 0,38-22 212</inkml:trace>
  <inkml:trace contextRef="#ctx0" brushRef="#br0" timeOffset="1">581 3 14299,'-3'2'770,"-1"-1"-1,1 1 1,-1 0-1,1 0 1,0 0-1,0 1 0,0-1 1,-3 4-1,2-2-152,0 1 0,0-1-1,1 1 1,-6 10-1,5-7-294,1-1 0,0 1 0,0 0 0,1 0-1,0 0 1,1 0 0,-2 16 0,3-17-214,0-1 1,1 0-1,0 0 1,0 0 0,0 0-1,1 0 1,-1 0-1,2 0 1,-1 0 0,6 9-1,1 0 166,1 0-1,18 18 0,-10-11-7,-15-19-219,-1 0-1,1 0 0,-1 1 1,0-1-1,2 6 1,-4-8-38,1-1 1,-1 1 0,0 0-1,1 0 1,-1 0-1,0 0 1,0-1-1,0 1 1,0 0 0,0 0-1,0 0 1,0 0-1,0 0 1,0-1 0,0 1-1,-1 0 1,1 0-1,0 0 1,-1 0 0,1-1-1,0 1 1,-1 0-1,1 0 1,-1-1 0,1 1-1,-1 0 1,1-1-1,-1 1 1,0 0-1,1-1 1,-2 2 0,-2-1-65,1 1 1,0 0-1,0-1 0,-1 0 1,1 0-1,0 0 1,-1 0-1,1 0 0,-7 0 1,1-1-956,0 0-1,-15-2 1,23 2 701,0 0 1,0-1-1,0 1 0,0 0 1,0 0-1,1 0 1,-1-1-1,0 1 0,0 0 1,0-1-1,-1 0 0,2 1 196,1-1-1,-1 1 0,0-1 0,1 1 0,-1-1 0,0 1 1,1 0-1,-1-1 0,1 1 0,-1 0 0,1-1 1,-1 1-1,1 0 0,-1 0 0,1 0 0,0-1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2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15667,'16'24'5778,"-22"-8"-4610,-2-1-680,-16-15 2104,-8-8-1951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3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 9962,'8'-4'4281,"-1"9"-1592,-6 8-1321,-4 14 96,-5 22-31,-13 9-297,10 16-528,1-4-144,10 1-200,10-13-80,14-14-160,3-12-40,7-23-64,3-7-104,-11-21-720,3-9-648,0-15 935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3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11995,'4'10'4537,"10"-2"-3225,7 0-112,13-2-152,4 2-208,11-3-391,2-5-153,-6-3-128,-3-2-56,-5-3-976,-13-3-809,-5 0 1041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4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8074,'-2'41'7510,"0"-2"-5139,-7 183 3120,9-218-5441,-1 17 227,0 0 1,2 0 0,5 39 0,-4-54-239,1 11 23,-3-17-60,0 1-1,0-1 1,0 1 0,0-1 0,0 1 0,0-1 0,0 1 0,-1-1-1,1 0 1,0 1 0,0-1 0,0 1 0,0-1 0,-1 1 0,1-1-1,0 1 1,0-1 0,-1 0 0,1 1 0,0-1 0,-1 0 0,1 1-1,0-1 1,-1 0 0,0 1 0,1-1-6,0 0 1,0 0-1,0 0 1,0 0-1,-1 1 1,1-1-1,0 0 1,0 0-1,0 0 1,0 0-1,-1 0 1,1 0-1,0 0 1,0 0-1,0 0 1,0 0-1,-1 0 1,1 0-1,0 0 1,0 0-1,0 0 1,0 0-1,-1 0 1,1 0-1,0 0 1,0-1-1,0 1 1,0 0-1,-1 0 1,1 0-1,0 0 1,0 0-1,0 0 1,0 0-1,0 0 1,0-1-1,0 1 1,-1 0-1,1 0 1,0 0-1,0 0 1,0 0-1,0-1 1,0 1-1,0 0 1,0 0-1,0 0 1,0 0-1,0-1 1,0-11-272,0 12 276,0-5-16,-1 3 11,1-1 1,1 1-1,-1 0 0,0 0 1,1-1-1,-1 1 0,1 0 1,-1 0-1,1 0 0,0 0 1,2-3-1,1-3 1,0 0 0,7-8 0,-11 16 3,0-1 0,1 1 0,-1-1 0,0 1 0,1 0 0,-1-1 0,1 1 0,-1 0 0,1-1 0,-1 1 0,1 0 0,-1-1 0,1 1 0,-1 0 0,1 0 0,-1 0 0,1-1 0,-1 1 0,1 0 0,0 0 0,-1 0 0,1 0 0,-1 0 0,1 0 0,0 0 0,0 1 0,11 6 10,-9-5-3,37 30 138,-27-21-29,27 19-1,-35-27-89,0 0-1,0-1 0,1 1 0,-1-1 0,1 0 0,0-1 0,-1 1 1,1-1-1,9 1 0,-7-2-4,0-1 0,0 0 0,0 0 0,0 0 1,0-1-1,0 0 0,-1 0 0,1-1 0,-1 0 0,0-1 0,0 1 1,0-1-1,0-1 0,0 1 0,-1-1 0,0 0 0,0-1 0,5-6 0,-8 8-16,0 0 0,0-1 0,-1 1-1,1-1 1,-1 0 0,0 0 0,0 0-1,-1 0 1,0 0 0,0 0 0,0 0-1,0 0 1,-1-1 0,0 1 0,-1-10-1,-1-6-49,-1 0-1,-8-30 0,10 48 42,1 2 4,-1-1 4,1 0 0,-1 0 0,1-1 0,-1 1 0,0 0 0,0 0 1,0 0-1,0 0 0,0 0 0,0 0 0,-3-2 0,4 4-2,0 0-1,0 0 1,0-1-1,0 1 1,-1 0-1,1 0 1,0 0-1,0 0 1,0 0-1,-1 0 1,1 0-1,0 0 1,0 0-1,-1 0 0,1 0 1,0 0-1,0 0 1,0 0-1,-1 0 1,1 0-1,0 0 1,0 0-1,0 0 1,-1 0-1,1 0 1,0 0-1,0 1 1,0-1-1,-1 0 0,1 0 1,0 0-1,0 0 1,0 0-1,0 1 1,0-1-1,-1 0 1,1 0-1,0 0 1,0 1-1,-5 8 25,4-6-17,-8 22 50,1 0 1,-6 35-1,7-31 36,4-13 32,0 0 0,-1 25-1,4-35-77,0 1 0,0-1 0,1 1 0,0-1-1,0 0 1,0 0 0,1 1 0,0-1 0,4 9-1,-6-14-74,1 1 0,0-1 0,0 0 0,0 0 0,-1 1 0,1-1 0,1 0 0,-1 0 0,0 0 0,0 0 0,0 0 0,0 0 0,1 0 0,-1 0 0,0-1 0,1 1 0,-1 0 0,1-1 0,-1 1 0,1-1 0,-1 0 0,1 1 0,-1-1 0,1 0 0,-1 0 0,1 0 0,-1 0 0,1 0 0,-1 0 0,1-1 0,-1 1 0,1 0 0,-1-1 0,1 1 0,-1-1 0,3-1 0,2-1-513,0-1 0,0 1-1,0-1 1,0 0 0,-1-1 0,9-8-1,10-16-783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4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47 9346,'0'15'4982,"-5"25"0,0-14-2877,-9 26 0,11-45-1684,0-1 1,-5 10 0,6-11-161,-1 0 0,1 1 0,-3 7 1,12-33-413,15-31 0,-11 27-33,-8 18 125,5-13-135,1 1 0,20-31 0,-26 45 194,-1 0 1,1 1 0,0-1-1,1 1 1,-1-1 0,0 1-1,1 0 1,0 0 0,0 1-1,0-1 1,0 1 0,0 0-1,0 0 1,1 0 0,-1 0-1,1 1 1,8-2 0,-11 3 20,-1 0 1,1 0-1,0 0 1,0 0-1,-1 0 1,1 1-1,0-1 1,-1 0-1,1 1 1,0 0-1,-1-1 1,1 1-1,-1 0 1,1 0 0,-1 0-1,1 0 1,-1 0-1,0 0 1,1 0-1,-1 0 1,0 1-1,0-1 1,0 0-1,0 1 1,0-1-1,1 4 1,2 2 101,-2 0-1,1 0 1,-1 1 0,2 12 0,1 8 540,0 56 0,-3-32-50,-2-51-659,0-1 1,0 1 0,0-1 0,0 1 0,0-1-1,0 1 1,0-1 0,0 1 0,0-1 0,0 1 0,0-1-1,0 1 1,0-1 0,1 1 0,-1-1 0,0 1-1,0-1 1,1 1 0,-1-1 0,0 0 0,1 1-1,-1-1 1,1 1 0,0-1-249,-1 0-1,1-1 1,0 1 0,0 0 0,0-1-1,-1 1 1,1 0 0,0-1-1,0 1 1,-1-1 0,1 0 0,1 0-1,16-13-1639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12115,'16'8'4793,"-2"8"-3105,5 3-40,-7 5-239,-9 4-201,0-2-464,-3-6-232,0-3-264,-5-6-96,4-6-40,-1-5-312,-6-12-800,5-7-480,-10-15-1497,2-4-600,-2-7 2289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1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7 11698,'2'-6'4401,"-4"12"-2640,-3 7-305,0 11 64,-7 10-207,-1 13-769,-5 2-176,-3 6-120,5-2-48,3 3-80,5-6-24,2-5-64,-1-6-16,4-16-304,-2-4-440,2-16-1713,1-6 1585</inkml:trace>
  <inkml:trace contextRef="#ctx0" brushRef="#br0" timeOffset="1">0 112 10338,'10'17'4841,"5"6"-2048,12 7-801,-5 3-79,3 7-681,2-2-392,-1-1-368,3-3-80,0 0-136,-4-5-56,-4-10-112,-5-1-32,-6-7-416,-5-1-448,-5 1-1416,0 4 1368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5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7426,'6'0'3856,"2"0"-671,2 7-1064,3 6-521,4-2-328,-5-1-600,1-6-272,6 4-1496,-1 7-760,-1 1 1112</inkml:trace>
  <inkml:trace contextRef="#ctx0" brushRef="#br0" timeOffset="1">393 238 10698,'-1'15'2879,"-4"17"-1,3-20-1909,-1 1 0,-1-1-1,0 0 1,-1 0 0,0 0 0,-11 18 0,10-26-499,6-4-459,0 0-1,0 0 1,0 0 0,0 0 0,0 0-1,0 0 1,0 0 0,0 0 0,0 0-1,0 0 1,0 0 0,0 0-1,0 0 1,0 0 0,0 0 0,0 0-1,0 0 1,0 0 0,0 0 0,0 0-1,0 0 1,0 0 0,0 0-1,0-1 1,0 1 0,0 0 0,0 0-1,0 0 1,0 0 0,0 0-1,0 0 1,0 0 0,-1 0 0,1 0-1,0 0 1,0 0 0,4-13-22,4-10-32,17-32-1,-21 48 39,-1 0-1,2 1 0,7-12 0,-10 16 16,0 0-1,1 0 1,-1 0-1,1 0 0,-1 0 1,1 0-1,0 0 0,-1 1 1,5-2-1,-6 3 14,0 0-1,0-1 1,0 1 0,0 0-1,0 0 1,0 0 0,0 0-1,0 0 1,0 0-1,0 0 1,0 0 0,0 0-1,1 0 1,-1 1 0,0-1-1,0 0 1,0 1 0,-1-1-1,1 1 1,0-1-1,0 1 1,0-1 0,0 1-1,0 0 1,0-1 0,-1 1-1,1 0 1,0 0-1,-1 0 1,2 1 0,1 2 130,0 1 1,-1 0 0,0 0 0,3 6-1,-5-10-147,4 11 274,0 1 0,2 21-1,-5-24-229,1 0-1,0-1 1,0 1 0,1-1-1,0 0 1,6 10-1,-8-17-138,0 0 0,0 0 0,0-1 1,0 1-1,1 0 0,-1-1 0,0 0 0,1 1 0,0-1 0,-1 0 1,1 1-1,0-1 0,0 0 0,1 0 0,1 0-221,-1 0-1,0 0 1,1 0-1,-1-1 1,1 1-1,-1-1 1,6 0-1,22-2-1038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309 219 9330,'-2'-4'597,"0"0"0,-1 0 1,1 1-1,0-1 0,-1 1 0,0 0 0,0-1 1,0 1-1,0 1 0,-1-1 0,1 0 1,-1 1-1,1 0 0,-1 0 0,-7-4 0,5 5-353,0 0 0,0 1-1,0-1 1,0 1 0,-1 0-1,1 0 1,0 1 0,0 0-1,0 0 1,0 0-1,1 1 1,-1 0 0,0 0-1,0 1 1,-6 3 0,-1 2-68,1-1 0,0 2 0,0 0 0,1 0 0,-13 14 0,15-14-78,1 1 0,0-1 0,1 2 0,-11 19 0,15-24-67,0 0 1,1 0-1,-1 0 0,2 1 1,-1-1-1,1 1 0,-1-1 1,2 1-1,-1-1 0,1 14 1,1-18-30,-1 0 1,1 1-1,-1-1 1,1 0-1,0 1 0,0-1 1,0 0-1,0 0 1,0 0-1,0 0 1,1 0-1,-1 0 1,1 0-1,-1 0 1,1 0-1,0-1 1,0 1-1,-1-1 1,1 1-1,0-1 1,1 0-1,-1 0 1,0 0-1,0 0 1,0 0-1,1 0 0,-1 0 1,0-1-1,1 1 1,-1-1-1,0 0 1,1 0-1,-1 0 1,1 0-1,-1 0 1,0 0-1,1-1 1,-1 1-1,1-1 1,-1 0-1,3-1 1,3-2-16,0 0 0,-1 0 1,0-1-1,1-1 1,-2 1-1,9-8 1,-6 2-16,-1 1 1,0-1-1,0 0 1,8-17 0,-9 14-7,-4 10 25,3-8-31,1 1 0,4-14 0,-2-14-50,-5 23 56,5-18-29,-4 16 28,5-34-1,-6 8 41,-1 26 12,-2 12 10,0 0 1,0 0 0,0-11-1,-3 9 66,2 8-91,0 0 1,0 0-1,0 0 0,0-1 0,0 1 1,0 0-1,0 0 0,0 0 0,0 0 1,0 0-1,0 0 0,0 0 0,0 0 1,0 0-1,0 0 0,0 0 0,0 0 1,0 0-1,0 0 0,0 0 0,0 0 1,0 0-1,0 0 0,0 0 0,0 0 0,0 0 1,0 0-1,-1 0 0,1 0 0,0 0 1,0 0-1,0 0 0,0 0 0,0 0 1,0 0-1,0 0 0,0 0 0,0 0 1,0 0-1,0 0 0,0 0 0,0 0 1,0 0-1,0 0 0,0 0 0,0 0 1,0 0-1,0 0 0,-1 0 0,1 0 1,0 0-1,0 0 0,0 0 0,0 0 0,0 0 1,0 0-1,0 0 0,-7 15 186,2 1-15,0 0 0,2 1 1,-1 0-1,-1 28 0,4-13 266,5 52-1,-3-70-335,1 1 0,1-1 0,0 1-1,1-1 1,7 20 0,-9-30-93,0 1-1,0-1 1,1 0-1,-1 0 0,1 0 1,0 0-1,0 0 1,0-1-1,1 1 1,-1-1-1,1 0 1,0 0-1,-1 0 1,1-1-1,1 1 1,-1-1-1,0 0 1,1 0-1,-1 0 1,9 1-1,-2-1-22,1-1 0,-1 0 0,1-1 0,0-1 0,0 0 0,-1 0 0,19-5 0,-17 3-91,0-1 1,0-1-1,0 0 1,0-1-1,23-14 1,-25 12-153,-1-1 1,0 0 0,-1-1 0,0 0 0,-1 0-1,0-1 1,9-15 0,-11 18 106,-1-1 0,-1 0-1,1 0 1,-2-1 0,5-11 0,-7 18 149,-1 0 1,1 0 0,0 0-1,-1 0 1,0-1-1,1 1 1,-1 0-1,0 0 1,-1 0 0,1 0-1,-1 0 1,1-1-1,-1 1 1,0 0 0,0 0-1,0 0 1,-1 1-1,1-1 1,-1 0-1,-1-3 1,1 5 18,1-1 0,-1 1 1,1-1-1,-1 1 0,0 0 0,1 0 0,-1 0 0,0 0 1,0 0-1,0 0 0,0 0 0,0 0 0,0 1 0,0-1 0,0 1 1,0-1-1,0 1 0,0 0 0,0 0 0,0 0 0,0 0 1,0 0-1,-4 1 0,3 0 22,0 0 1,0 0-1,0 0 0,0 1 1,0-1-1,0 1 0,0-1 1,0 1-1,1 0 1,-1 0-1,1 1 0,-1-1 1,1 0-1,-2 3 0,-1 3 14,0-1-1,1 1 1,0-1-1,1 1 1,0 0 0,0 0-1,0 1 1,1-1-1,1 1 1,-1-1-1,1 1 1,1 8-1,-1-9-14,2 0-1,-1-1 1,1 1-1,0 0 0,1-1 1,-1 1-1,2-1 0,-1 1 1,1-1-1,0 0 0,0 0 1,1 0-1,7 10 1,-8-14-113,0 0 0,0 0-1,0-1 1,0 1 0,0-1 0,0 1 0,1-1 0,-1 0 0,1 0 0,0-1 0,0 1 0,-1-1 0,1 0 0,0 0 0,6 1 0,-4-1-123,-1-1 0,1 0 0,0 0 0,-1 0 0,1-1 0,0 0 0,-1 0 0,1 0 0,10-4 0,-2-1-1039,-2 3 445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6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20 9850,'3'8'4521,"-3"17"-1488,3 11-825,4 14-215,-7 6-329,0 10-688,-2 3-272,2 4-320,7-4-48,1-10-87,-3-12-57,3-17-96,-2-10-32,0-15-552,-2-12-481,-4-15-1335,3-6-1073,-3-20 2097</inkml:trace>
  <inkml:trace contextRef="#ctx0" brushRef="#br0" timeOffset="1">0 0 9898,'6'2'847,"-1"0"-1,-1 0 1,1 1-1,0-1 1,-1 1-1,1 0 1,-1 1-1,0-1 1,0 1-1,7 7 1,-10-10-732,31 27 2392,-24-22-2012,0 1-1,0 0 1,0 1 0,11 15-1,-17-21-437,0 1-1,-1 0 1,1 1-1,-1-1 1,0 0-1,0 0 0,0 1 1,0-1-1,0 0 1,-1 1-1,1-1 1,-1 1-1,0-1 1,0 1-1,0-1 1,-1 1-1,1-1 1,-1 0-1,-1 5 1,0-4-31,1 0 1,-1-1-1,-1 1 1,1 0 0,0 0-1,-1-1 1,0 1-1,1-1 1,-1 0-1,-6 4 1,-2 5 25,2-3-77,4-3-25,-1 0-1,0-1 1,-6 6-1,10-10-165,0 0 0,0 1 1,0-1-1,0 0 0,0-1 0,0 1 0,0 0 0,0 0 0,0-1 0,0 1 0,-1-1 1,1 0-1,0 0 0,0 0 0,-4 0 0,-6-3-813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7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1 373 9154,'21'0'2631,"0"-1"1,0-1-1,26-5 0,-37 4-2256,0 0 0,0 0-1,0-1 1,-1 0 0,1 0-1,-1-1 1,0-1 0,12-9 0,-15 9-312,1 1 1,-1-1 0,-1-1 0,1 1 0,4-8 0,-8 11-47,0-1 1,0 1-1,0-1 1,-1 1-1,1-1 1,-1 0-1,0 0 1,0 1-1,0-1 1,0 0-1,-1 0 1,1-7-1,-1 10-9,0-1 0,-1 1-1,1 0 1,0-1-1,-1 1 1,1 0 0,-1 0-1,0-1 1,1 1-1,-1 0 1,0 0 0,1 0-1,-1 0 1,0 0 0,0 0-1,0 0 1,0 0-1,0 0 1,0 0 0,-1 0-1,1 1 1,0-1-1,0 0 1,0 1 0,-1-1-1,1 1 1,-2-1-1,-3-1 18,-1 1 0,1 0 0,-1 0-1,-8 1 1,14 0-24,-6 0 11,0 0 1,0 0-1,0 1 0,0 0 1,1 1-1,-1-1 0,-9 5 1,12-5 6,0 1 1,1-1 0,-1 1-1,1 1 1,0-1 0,0 0-1,0 1 1,0-1-1,0 1 1,0 0 0,1 0-1,-1 0 1,1 0 0,-3 7-1,-3 7 106,2 1 0,0 1 1,1-1-1,0 1 0,-1 27 0,5-38-105,0 0 0,1 0 0,0 0 0,1 11 0,0-17-25,-1 0 0,0 0-1,1 0 1,-1 0 0,1 0 0,0 0 0,0 0 0,-1-1-1,1 1 1,0 0 0,0 0 0,1-1 0,-1 1 0,0-1 0,1 1-1,-1-1 1,0 0 0,1 1 0,0-1 0,-1 0 0,1 0 0,3 1-1,-1 0-71,0-1-1,0 0 0,1-1 1,-1 1-1,0-1 0,1 0 1,-1 0-1,1 0 0,-1 0 1,0-1-1,8-2 0,4-2-701,28-11 0,-23 7 75,69-30-2551,-77 33 2598,-1-1 1,0-1 0,-1 0-1,1 0 1,9-10 0,-18 14 442,0 0 1,0 0-1,-1 0 0,4-6 1,-5 8 267,0-1 0,0 1-1,0 0 1,0 0 0,0 0 0,1 0 0,-1 0 0,1 0 0,0 0-1,-1 0 1,1 1 0,0-1 0,0 1 0,3-3 0,-5 4-16,0 0 0,0 0 0,1 0 0,-1 0 0,0 0 1,0 0-1,0 0 0,0 1 0,0-1 0,0 0 0,1 0 0,-1 0 1,0 0-1,0 0 0,0 0 0,0 0 0,0 0 0,0 0 0,0 0 1,1 0-1,-1 0 0,0 0 0,0 1 0,0-1 0,0 0 0,0 0 1,0 0-1,0 0 0,0 0 0,0 0 0,0 0 0,0 1 0,0-1 1,1 0 92,0 3 199,0-1 0,0 0 0,0 0 0,-1 1 0,1-1 0,0 0 0,-1 1 0,0-1 0,1 1 0,-1-1 0,-1 5 0,-3 31 1899,1-24-1651,-7 72 2237,10-85-2771,-1 0-1,1 0 0,0 1 1,0-1-1,0 0 1,0 0-1,1 1 0,-1-1 1,0 0-1,0 0 1,2 3-1,-2-4-42,0 0 0,0 0 0,0 0 0,0 0 0,0 0 0,0 0 0,0 0-1,0 0 1,0 0 0,0 0 0,0 0 0,0 0 0,0 0 0,0 0 0,0 0 0,0 0 0,0 0-1,0 0 1,0 0 0,0 0 0,0 0 0,0 0 0,0 0 0,1 0 0,-1 0 0,0 0 0,0 0 0,0 0-1,0 0 1,0 0 0,0 0 0,0 0 0,0 0 0,0 0 0,0 0 0,0 0 0,0 0 0,0 0 0,0 0-1,0 0 1,0 0 0,0 0 0,0 0 0,0 0 0,0 0 0,1 0 0,-1 0 0,0 0 0,0 0-1,0 0 1,0 0 0,0 0 0,0 0 0,0 0 0,0 0 0,0 0 0,0 0 0,0 0 0,0 0 0,0-1-1,1-7-301,-1-4 82,1 1 0,1 0 0,5-22 1,-2 13 30,-5 18 183,1-1 1,0 0-1,0 1 1,0-1-1,1 1 1,-1 0-1,0-1 1,1 1-1,0 0 1,-1 0-1,1 0 1,0 0-1,0 0 1,0 0-1,0 0 1,1 1-1,-1-1 1,0 1-1,1-1 1,3 0-1,-5 1 9,-1 1-1,1 0 0,0 0 0,-1-1 1,1 1-1,-1 0 0,1 0 0,0 0 1,-1 0-1,1 0 0,0 0 1,-1 0-1,1 0 0,0 0 0,-1 0 1,1 0-1,0 0 0,-1 1 0,1-1 1,0 0-1,-1 0 0,1 1 1,-1-1-1,1 0 0,-1 1 0,1-1 1,-1 1-1,1-1 0,-1 0 0,1 1 1,-1-1-1,1 1 0,-1-1 1,0 1-1,1 0 0,-1-1 0,0 1 1,1-1-1,-1 1 0,0 0 0,0 0 1,1 4 52,0 0-1,0 0 1,-1 0 0,0 8 0,0-2 81,1-4-63,-1 2 88,1 1 0,0-1 0,1 1 0,4 14 0,-6-21-159,1-1 0,0 0 1,0 1-1,1-1 0,-1 0 0,0 0 0,1 0 0,-1 0 1,1 0-1,0 0 0,-1-1 0,1 1 0,0 0 0,0-1 0,0 0 1,1 1-1,-1-1 0,0 0 0,0 0 0,1 0 0,-1 0 1,0-1-1,4 2 0,4-1-472,0 0 0,1 0 1,0-1-1,15-2 0,43-9-2888,-51 7 2656,-1-1 0,0 0 0,0-2 0,0 0 0,29-18 0,-16 6 566,-2-1-1,28-26 1,-49 41 168,-1-1 1,0-1-1,0 1 0,0-1 1,-1 0-1,5-8 0,-9 14 21,-1-1 0,1 1 0,0-1 0,-1 1 0,1-1 0,-1 1 0,1-1 0,-1 1 0,0-1 0,0 1 0,0-1 0,0 0 0,0 1-1,0-1 1,0 1 0,0-1 0,-1 0 0,1 1 0,0-1 0,-1 1 0,0-1 0,1 1 0,-1 0 0,0-1 0,0 1 0,1-1 0,-1 1 0,0 0-1,0 0 1,-1 0 0,-1-2 0,1 1 74,0 1 0,0-1 0,-1 1-1,1 0 1,0 0 0,-1 0 0,1 0 0,0 0 0,-1 1-1,1-1 1,-1 1 0,1 0 0,-1-1 0,1 1-1,-1 0 1,1 1 0,-1-1 0,-4 1 0,3 1 30,-1-1 1,1 1 0,0 1 0,-1-1 0,1 0-1,0 1 1,1 0 0,-1 0 0,-5 6 0,1 0 187,0 0 0,-11 16 1,13-15-175,0 1 1,1-1 0,0 1-1,-3 12 1,5-17-121,2 1 1,-1 0-1,1-1 1,0 1-1,0 0 0,1 0 1,0-1-1,0 10 1,1-15-51,-1 0 0,0 0 1,0 0-1,0 0 0,1 0 0,-1 0 1,1 0-1,-1 0 0,1 0 1,-1 0-1,1 0 0,-1 0 0,1 0 1,0 0-1,0 0 0,-1-1 1,1 1-1,0 0 0,0 0 0,0-1 1,0 1-1,0-1 0,0 1 0,0-1 1,0 1-1,0-1 0,0 0 1,0 1-1,0-1 0,2 0 0,-1 0-6,1 0-1,-1 0 0,1 0 1,-1 0-1,1-1 0,-1 1 1,1-1-1,-1 0 0,0 1 1,1-1-1,-1-1 0,0 1 1,3-2-1,6-5-58,-1 0 1,0-1-1,-1 0 0,16-20 1,29-48-481,-32 38 268,-2 0 0,18-53-1,-7 19 232,-24 57 143,9-29 0,-15 32 298,-2 14-342,1-1-1,0 1 1,-1 0 0,1 0-1,0 0 1,-1-1 0,1 1 0,0 0-1,0 0 1,0 0 0,0 0-1,0 0 1,0-1 0,0 2-1,-10 81 1132,-1 6-515,10-69-523,0 1 0,2-1 0,1 1 0,6 31 0,-6-40-104,1 0-1,1-1 1,0 0-1,1 1 1,0-2-1,0 1 0,1-1 1,1 1-1,8 10 1,-12-18-44,1 0-1,0 0 1,-1 0 0,1 0 0,1 0 0,-1-1 0,0 0-1,0 0 1,1 0 0,-1 0 0,1-1 0,0 1 0,-1-1 0,1-1-1,0 1 1,9 0 0,-4-1-49,0-1 1,-1 1-1,1-2 0,0 1 1,-1-1-1,1-1 0,11-4 1,-11 3-131,0-1 0,-1 0 0,1 0 0,-1-1 0,0 0 0,-1 0 0,0-1 0,0-1 0,0 1 1,-1-1-1,0 0 0,9-14 0,-14 18 143,0 0 0,-1 0 0,1 0 0,-1 0 0,0 0 0,0-1 1,0 1-1,0 0 0,-1-1 0,0 1 0,0 0 0,0-1 0,0 1 0,-1 0 0,-1-9 1,1 11 55,1 0 0,-1 0 0,0 0 0,0-1 1,0 1-1,0 0 0,0 1 0,0-1 1,0 0-1,-1 0 0,1 0 0,-1 1 1,1-1-1,-1 1 0,0-1 0,0 1 1,1 0-1,-1-1 0,0 1 0,0 0 1,0 0-1,0 0 0,-1 1 0,1-1 1,0 0-1,0 1 0,0 0 0,-1-1 0,1 1 1,0 0-1,-4 0 0,2 1 58,0 0-1,0 0 1,0 0 0,-1 0-1,1 0 1,1 1 0,-1 0-1,0 0 1,0 0 0,1 0-1,-7 6 1,1-1 121,2 1-1,-1 0 1,-8 12 0,12-15-134,1-1 1,0 2-1,0-1 0,0 0 0,1 0 0,0 1 1,0 0-1,0-1 0,1 1 0,-1 0 0,1 0 1,1-1-1,-1 1 0,1 0 0,0 0 1,1 0-1,-1 0 0,3 9 0,-3-14-64,1 1-1,-1 0 1,1 0-1,0-1 0,-1 1 1,1-1-1,0 1 1,0 0-1,0-1 1,0 1-1,1-1 1,-1 0-1,0 1 1,0-1-1,1 0 1,-1 0-1,1 0 0,-1 0 1,1 0-1,0 0 1,-1 0-1,1-1 1,0 1-1,-1-1 1,1 1-1,0-1 1,0 1-1,-1-1 1,1 0-1,0 0 0,0 0 1,3-1-1,5 1-89,0-2 0,-1 0 0,1 0 0,14-6 0,-23 8 79,22-8-363,-11 3 112,0 1 0,1 0 0,23-3-1,-32 7 256,0-1 0,0 1-1,0 1 1,-1-1-1,1 0 1,0 1 0,0 0-1,-1 0 1,1 0 0,0 0-1,-1 0 1,1 1 0,-1 0-1,1 0 1,-1 0-1,0 0 1,5 4 0,1 3 84,12 15 0,-13-14 89,13 13 1,-18-20-115,3 3 46,-6-6-100,0 0 0,0 0 0,0 0 0,0 0 0,0 0 0,1 0 0,-1 0 0,0 0 0,0 0 1,0 0-1,0 0 0,0 0 0,0 0 0,0 0 0,0 0 0,0 0 0,0 0 0,0 0 0,1 0 0,-1 0 0,0 0 1,0 0-1,0 0 0,0 0 0,0 0 0,0 0 0,0 0 0,0 0 0,0 0 0,0 0 0,0 0 0,1 0 0,-1 0 0,0 0 1,0 0-1,0 0 0,0 0 0,0 0 0,0 0 0,0-1 0,0 1 0,0 0 0,0 0 0,0 0 0,0 0 0,0 0 1,0 0-1,0 0 0,0 0 0,0 0 0,0 0 0,0 0 0,0-1 0,0 1 0,0 0 0,0 0 0,0 0 0,0 0 0,0 0 1,0 0-1,0 0 0,0 0 0,0 0 0,0 0 0,0-1 0,0 1 0,1-1-11,0 0-1,0-1 1,0 1-1,0 0 1,0 0-1,1 0 0,-1 0 1,0 0-1,1 0 1,-1 0-1,3-1 1,0 0-6,52-37 1,-55 38 20,0 1 1,0-1-1,0 1 1,0-1-1,0 1 1,0 0-1,0-1 1,0 1-1,0 0 1,0-1-1,1 1 1,-1 0-2,-1 0 0,0 0 0,1 0 0,-1 0 0,0 0 0,0 1 0,1-1 0,-1 0 0,0 0 0,1 0 0,-1 0 0,0 0 0,0 1 0,1-1 0,-1 0 0,0 0 1,0 0-1,1 1 0,-1-1 0,0 0 0,0 0 0,0 1 0,1-1 0,-1 2 14,1-1-1,-1 1 1,0 0 0,1-1 0,-1 1-1,0-1 1,0 1 0,-1 3 0,1-2 50,0-2-67,1 3 80,-1 0 0,0 1 0,1-1 0,0 1 0,2 5-1,-2-9-104,-1 0-1,0-1 1,0 1-1,1 0 1,-1-1-1,1 1 1,-1 0-1,1-1 1,-1 1-1,1-1 1,-1 1-1,1-1 1,-1 1-1,1-1 1,0 1-1,-1-1 1,1 1-1,0-1 1,-1 0-1,1 1 1,0-1-1,-1 0 1,1 0-1,0 0 1,0 0-1,-1 1 1,1-1-1,0 0 1,0 0-1,0 0 1,-1 0-1,1-1 1,0 1-1,0 0 1,-1 0-1,1 0 1,0-1-1,-1 1 1,1 0-1,0-1 1,-1 1-1,2-1 1,16-11-1008,2-12 326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8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12395,'-8'42'5233,"8"15"-2145,-2 8-1127,-6 17-169,1 6-279,6-9-713,1-3-312,11-25-280,4-9 8,-1-23-696,2-14-552,-5-21 439,1-13 33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7:4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10626,'3'2'5353,"6"11"-792,0-2-2368,4-6-1089,3 0-48,3-7-552,15-4-232,11-7-71,2-3-386,8 3 1938,-7 6-1337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4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314 350 6529,'-9'59'2696,"9"-56"-2369,0 0 1,0 0-1,0-1 1,0 1 0,0 0-1,1 0 1,-1-1 0,1 1-1,-1 0 1,1 0-1,0-1 1,0 1 0,1-1-1,-1 1 1,2 2-1,0-2 199,-1 0 0,1 0 0,0 0 0,0 0 0,0-1 0,1 0-1,4 3 1,-7-4-399,0-1 1,1 1-1,-1-1 0,0 1 0,1-1 0,-1 0 1,0 0-1,1 0 0,-1 0 0,0 0 0,1 0 0,-1 0 1,0 0-1,1 0 0,-1-1 0,0 1 0,1 0 0,-1-1 1,0 1-1,0-1 0,0 0 0,1 1 0,1-3 0,-1 2-62,-1 0-1,1 0 1,-1-1 0,1 1-1,-1 0 1,0-1-1,1 1 1,-1-1-1,0 0 1,0 1-1,0-1 1,0 0-1,0 0 1,0 0-1,-1 0 1,1-2-1,0-1-11,-1 0-1,0 0 1,-1 0 0,1 0-1,-1 0 1,0 1-1,0-1 1,-1 0 0,0 0-1,1 1 1,-1-1-1,-1 1 1,1-1 0,-1 1-1,0 0 1,-6-8-1,2 4 15,-1 0-1,0 0 0,0 1 0,-1 0 0,0 0 1,-15-8-1,15 10-40,-1 1 0,0-1 1,0 2-1,0-1 0,-1 1 1,1 1-1,-1 0 0,-10 0 1,14 1-15,0 1 0,1 0-1,-1 1 1,0 0 0,1 0 0,-1 0 0,0 1 0,1 0 0,0 0 0,-1 0 0,1 1 0,0 0 0,0 0 0,-5 5 0,3-3 17,1 1-1,0 0 1,0 0 0,0 0 0,1 1 0,0 0-1,1 1 1,-1-1 0,1 1 0,1 0 0,-5 10-1,6-9-8,0 1 1,1 0-1,0 0 0,0 0 0,1 1 0,1-1 0,-1 0 0,2 0 0,0 0 1,0 1-1,0-1 0,1 0 0,1 0 0,0-1 0,0 1 0,1-1 0,0 1 0,1-1 1,0 0-1,0 0 0,1-1 0,7 9 0,-9-13-18,-1 0 1,0-1-1,1 1 0,0-1 1,0 0-1,7 5 0,-8-7-2,-1 0-1,1 0 1,-1 0 0,1 0-1,-1 0 1,1-1 0,-1 1-1,1-1 1,0 0 0,-1 0-1,1 1 1,0-2-1,-1 1 1,5-1 0,-3 0-1,1-1 0,-1 1 1,0-1-1,0 0 0,0-1 1,0 1-1,0-1 0,0 1 1,-1-1-1,1 0 0,-1 0 1,0-1-1,0 1 0,0-1 1,0 0-1,3-6 0,4-8-3,-1-1-1,11-31 0,-5 7 3,-1-2 1,-3 1-1,7-60 0,-14 74 16,-2 1 1,-1-1 0,-1 0 0,-2 0 0,-1 0 0,-9-38-1,11 62-6,1 4-3,-1 1-1,1-1 0,0 0 0,-1 0 0,1 1 0,-1-1 0,0 0 0,1 1 0,-1-1 0,0 1 0,0-1 1,0 1-1,0-1 0,-3-1 0,4 2-4,0 1 1,0 0 0,0 0-1,-1 0 1,1 0 0,0 0-1,0 0 1,0 0 0,0 0-1,-1 0 1,1 0 0,0 0-1,0 0 1,0 0 0,0 0-1,0 0 1,-1 0 0,1 0-1,0 1 1,0-1 0,0 0-1,0 0 1,0 0-1,-1 0 1,1 0 0,0 0-1,0 0 1,0 0 0,0 1-1,0-1 1,0 0 0,0 0-1,0 0 1,-1 0 0,1 0-1,0 0 1,0 1 0,0-1-1,0 0 1,0 0 0,0 0-1,0 0 1,0 1 0,0-1-1,0 0 1,0 0-1,-4 12 52,1-1 0,1 1 0,-1 0 0,0 24 0,4 53 367,-1-71-324,2 11 88,2 1-1,0 0 1,2-1 0,2 0-1,17 47 1,-8-35-31,2 0-1,2-1 1,29 41 0,-34-58-76,31 35 0,-40-51-68,0 1 0,1-1 0,-1-1 0,2 0 0,-1 0 0,1 0 0,16 7 0,-24-13-29,-1 1 1,0-1-1,0 0 0,0 0 1,0 0-1,0 0 0,1 0 1,-1 0-1,0 0 0,0 0 1,0 0-1,0 0 0,1 0 1,-1 0-1,0 0 0,0 0 1,0 0-1,1 0 0,-1 0 0,0 0 1,0 0-1,0 0 0,0 0 1,1 0-1,-1 0 0,0 0 1,0 0-1,0 0 0,0 0 1,1 0-1,-1 0 0,0-1 1,0 1-1,0 0 0,0 0 1,0 0-1,1 0 0,-1 0 1,0-1-1,0 1 0,0 0 1,0 0-1,0 0 0,0 0 1,0-1-1,0 1 0,0 0-173,0-1 0,0 1 0,0-1 0,0 1 0,0-1-1,0 1 1,0 0 0,0-1 0,0 1 0,0-1 0,-1 1 0,1-1-1,0 1 1,0 0 0,0-1 0,-1 1 0,1-1 0,-2 0-965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43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8 128 5769,'-3'-93'7460,"3"85"-6406,0-9 1094,0 17-2038,0-1 0,0 1 0,0-1 0,0 1 0,0 0 0,0-1 0,0 1 0,0-1 0,0 1 0,0-1 0,-1 1-1,1 0 1,0-1 0,0 1 0,0-1 0,-1 1 0,1 0 0,0-1 0,-1 1 0,1 0 0,0-1 0,-1 1 0,1-1-1,0 2 12,1-1 0,0 1 0,0-1 0,0 1 0,0 0 0,-1-1 0,1 1 0,0 0 1,-1 0-1,1-1 0,0 1 0,-1 0 0,1 0 0,0 1 0,8 19 957,-5-3-592,0 0 0,-1 0 0,2 28 0,-2-10-125,45 336 1693,-46-352-1932,-1 25 0,-1-2 3,3-30-260,-2-13-245,2-6-225,3-12-3121,11-19 2509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43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312 0 9682,'-8'5'2351,"1"0"1,-9 7-1,-25 29-227,19-17-1029,8-11-719,-52 50 799,53-52-1042,-5 3 113,-17 19-1,-27 24 785,61-56-1004,0-1 0,1 1 0,-1 0 0,0 0 0,0 0 0,1-1 0,-1 1 0,1 0 1,-1 0-1,1 0 0,-1 0 0,1 0 0,-1 0 0,1 0 0,0 0 0,0 0 0,-1 0 0,1 0 0,0 0 1,0 1-1,0-1 0,0 0 0,0 0 0,1 0 0,-1 0 0,0 0 0,0 0 0,1 0 0,-1 0 1,1 0-1,-1 0 0,1 1 0,2 3 80,1 0-1,-1-1 1,1 0-1,-1 1 1,6 3 0,-1-1 70,1 0 1,0 0-1,0-1 0,14 7 1,42 17 525,-38-19-457,92 47 903,-52-25-434,-47-21-357,-11-6-404,-8-6-668,-3-3-726,0 2 771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48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10938,'-3'7'3950,"2"-5"-2675,0 1 0,0 0 0,0-1 1,0 1-1,-1 5 0,2-8-1191,0 1-1,0-1 1,0 1-1,0 0 1,0-1 0,0 1-1,1-1 1,-1 1-1,0-1 1,0 1-1,0-1 1,0 1-1,1-1 1,-1 1 0,0-1-1,0 1 1,1-1-1,-1 1 1,1-1-1,-1 1 1,0-1-1,1 1 1,-1-1 0,1 0-1,-1 1 1,1-1-1,-1 0 1,1 0-1,-1 1 1,1-1-1,-1 0 1,1 0 0,-1 0-1,1 1 1,-1-1-1,2 0 1,25 4 273,-26-4-348,1 1 0,-1-1 0,1 0 0,-1 1 0,0-1 0,1 1 0,-1-1 0,0 1 0,0 0 0,0 0 0,3 1 0,29 25 19,-27-20-552,-10-9 288,-3-4-67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 9282,'1'0'22,"0"0"675,1 1 1,0 0-1,-1 0 0,1 0 1,-1 0-1,1 0 0,1 2 1,-2-2-480,-1-1 0,1 1 1,-1 0-1,1 0 1,-1 0-1,0 0 1,1 0-1,-1 0 1,0 0-1,0 0 0,0 0 1,0 0-1,0 0 1,0 0-1,0 0 1,0 1-1,0 11 863,1-11-958,-1 1 1,0-1 0,0 0 0,0 1 0,0-1-1,0 1 1,-2 4 0,-9 9 351,-7 31-52,18-45-417,-1 0 0,1 0 0,-1 0 0,1 0 0,0 0 0,0 1 0,0-1 0,0 0 1,0 0-1,0 0 0,1 0 0,-1 0 0,1 0 0,-1 0 0,1 0 0,1 3 0,1 3 4,-1-3-5,0 0 0,0 0-1,0 0 1,1-1 0,0 1 0,0-1 0,0 1-1,0-1 1,7 6 0,1-1 93,0 0 0,15 9 0,14 12 514,-38-29-546,0 1 0,0 0 0,0 0 1,0 0-1,-1 0 0,1 0 1,0 0-1,-1 1 0,0-1 1,0 0-1,0 1 0,0-1 1,1 5-1,-1-5-42,-1-1 0,0 0 0,0 1 1,0-1-1,-1 0 0,1 1 0,0-1 0,0 0 0,-1 1 0,1-1 0,-1 0 1,1 0-1,-1 0 0,1 1 0,-1-1 0,0 0 0,0 0 0,1 0 0,-1 0 1,0 0-1,0 0 0,0 0 0,0 0 0,0-1 0,0 1 0,-1 0 0,1-1 1,0 1-1,0 0 0,-2 0 0,-4 1-268,1 0 1,-1 0-1,1-1 1,-1 1-1,0-1 1,1-1-1,-1 0 1,0 1-1,1-2 1,-1 1-1,-7-2 1,-9-5-891</inkml:trace>
  <inkml:trace contextRef="#ctx0" brushRef="#br0" timeOffset="1">0 73 9930,'28'-13'4225,"-8"4"-2185,9-3-231,0 6-449,-1 3-360,5 0-624,0-1-160,4 4-256,0-4-536,-4 0 392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54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62 6145,'6'-4'1297,"-1"-1"0,1 1-1,-1-1 1,5-6 0,10-8 3668,-20 18-4844,1 1-1,-1 0 0,0-1 1,1 1-1,-1-1 0,0 1 1,1-1-1,-1 1 0,0-1 1,0 1-1,1-1 0,-1 1 1,0-1-1,0 1 0,0-1 0,0 0-6,0 1 0,0 0 0,0-1 0,0 1 0,0 0-1,0 0 1,0-1 0,0 1 0,-1 0 0,1 0 0,0-1-1,0 1 1,0 0 0,-1 0 0,1 0 0,0 0 0,0-1-1,0 1 1,-1 0 0,1 0 0,0 0 0,0 0 0,-1 0-1,1-1 1,0 1 0,-1 0 0,1 0 0,0 0 0,0 0-1,-1 0 1,1 0 0,0 0 0,-1 0 0,1 0 0,0 0-1,0 0 1,-1 1 0,-3 2 356,4-2-440,-22 24 228,1-4-173,-1-2 0,-49 34 1,37-32-19,9-7 40,1 2 1,-37 32-1,59-47-90,0 1 0,0 0-1,1 0 1,-1 0 0,1 0 0,-1 1 0,1-1-1,0 0 1,0 1 0,0-1 0,-1 3 0,2-3-12,-1-1 0,1 0 0,0 0 0,0 0 1,0 0-1,0 0 0,0 0 0,0 1 1,1-1-1,-1 0 0,0 0 0,1 0 1,-1 0-1,0 0 0,1 0 0,-1 0 0,1 0 1,0 0-1,-1 0 0,1 0 0,0 0 1,-1 0-1,1-1 0,0 1 0,0 0 1,2 1-1,3 1-3,0 1 0,0-1 1,0-1-1,1 1 0,0-1 0,-1 0 1,1-1-1,10 2 0,59 2 0,-56-5-7,0-1 0,0-1 0,0-1 0,0 0 0,26-9 0,-33 8-195,-9 2-374,0 1-1,1-1 0,-1 1 1,0 0-1,7 0 0,-6 1-708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54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10474,'8'19'4425,"-8"-3"-2008,10-6-689,11-4-160,0-3-79,8-3-361,0 3-152,-5-3-296,3 0-152,0-1-256,2-2-103,2-2 7,-5-3-376,-2 8-905,-3 0-3144,3 13 2761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5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4 7370,'-7'0'1375,"2"0"-546,1 0 1,-1-1-1,0 2 1,1-1-1,-1 1 1,1-1-1,-1 1 1,1 1-1,-1-1 1,-4 3-1,9-4-780,-1 0-1,1 0 1,0 0-1,0 0 1,0 0 0,0 0-1,0 0 1,0 1-1,0-1 1,0 0-1,-1 0 1,1 0 0,0 0-1,0 0 1,0 0-1,0 1 1,0-1-1,0 0 1,0 0 0,0 0-1,0 0 1,0 0-1,0 1 1,0-1-1,0 0 1,0 0 0,0 0-1,0 0 1,0 0-1,0 1 1,0-1-1,0 0 1,0 0 0,0 0-1,0 0 1,0 0-1,0 1 1,0-1-1,1 0 1,-1 0 0,0 0-1,0 0 1,0 0-1,0 0 1,0 0 0,0 0-1,0 1 1,1-1-1,-1 0 1,0 0-1,0 0 1,0 0 0,0 0-1,0 0 1,0 0-1,1 0 1,-1 0-1,0 0 1,0 0 0,0 0-1,0 0 1,0 0-1,1 0 1,13 4 787,41 7-377,-29-5-316,0-1-1,1-2 1,44 1 0,-30-6-14,1-2 1,67-16 0,-66 11-57,84-7-1,-119 16-232,-6 0-32,1-1-1,-1 1 1,0 0-1,0 0 1,0 0-1,1 1 1,2 0-1,-5-1 176,0 0 0,0 0-1,0 0 1,0 0 0,0 0 0,0 1 0,0-1-1,0 0 1,0 0 0,0 0 0,0 0 0,0 0 0,0 0-1,0 1 1,0-1 0,0 0 0,0 0 0,0 0-1,0 0 1,0 0 0,0 0 0,0 1 0,0-1 0,0 0-1,0 0 1,0 0 0,0 0 0,0 0 0,0 0-1,0 0 1,0 0 0,-1 1 0,1-1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8:55.7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 10370,'0'0'207,"-1"-1"-1,1 1 1,0 0-1,0 0 0,-1 0 1,1-1-1,0 1 1,0 0-1,-1 0 1,1 0-1,0 0 0,0 0 1,-1-1-1,1 1 1,0 0-1,-1 0 1,1 0-1,0 0 1,0 0-1,-1 0 0,1 0 1,0 0-1,-1 0 1,1 0-1,0 0 1,-1 0-1,1 1 1,0-1-1,0 0 0,-1 0 1,1 0-1,0 0 1,0 0-1,-1 1 1,1-1-1,0 0 1,0 0-1,-1 0 0,1 1 1,0-1-1,0 0 1,0 0-1,-1 1 1,1-1-1,0 0 0,0 0 1,0 1-1,0-1 1,0 0-1,0 0 1,0 1-1,-1 4 179,1-1 1,0 1-1,2 8 0,-2-12-400,34 212 2787,-27-178-2453,5 37 350,25 80 0,-35-147-627,0 1-1,1-1 1,4 9-1,-6-13-83,-1 0 0,1 0 0,-1 0 0,1-1 0,0 1-1,-1 0 1,1-1 0,0 1 0,-1 0 0,1-1 0,0 1 0,1 0 0,-2-1-31,1 0 0,-1 0 0,0 0 0,1 0 0,-1 0-1,0 0 1,1 0 0,-1 0 0,1 0 0,-1 0 0,0 0 0,1-1 0,-1 1 0,0 0 0,1 0 0,-1 0 0,0 0 0,1-1-1,-1 1 1,0 0 0,1 0 0,-1 0 0,0-1 0,0 1 0,1 0 0,-1-1 0,0 1 0,0 0 0,1-1 0,7-11-2059,3-7 854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3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249 12 7714,'7'-7'6559,"-5"3"-2671,-8 3-1322,2 2-2490,1 0 0,-1 0 0,1 1 1,0-1-1,-1 1 0,1 0 0,0 0 0,0 0 0,0 0 0,-5 6 0,-2 0 41,-10 8 32,-60 47 460,64-52-412,1 1 0,1 1-1,1 1 1,-22 26-1,34-40-183,0 1-1,1 0 1,-1 0-1,0 0 1,1 0 0,-1 0-1,1 0 1,-1 0-1,1 0 1,0 0-1,-1 0 1,1 0-1,0 1 1,0-1-1,0 0 1,0 0-1,0 0 1,0 0 0,0 0-1,0 0 1,0 1-1,0-1 1,1 0-1,-1 0 1,0 0-1,1 0 1,-1 0-1,1 0 1,-1 0-1,1 0 1,0 0 0,-1 0-1,2 1 1,1 0 6,-1 1 0,1-1 1,0 0-1,0 0 0,1 0 1,-1 0-1,0-1 0,5 3 0,17 3 80,-1 0-1,1-2 1,27 3-1,-27-5-117,0 2-1,0 0 0,25 9 0,-47-13 27,-2-1-133,-1 0 0,1 0 1,-1 1-1,1-1 0,-1 0 0,1 0 0,0 0 0,-1 0 0,1 1 0,-1-1 1,1 0-1,-1 0 0,0 1 0,1-1 0,-1 0 0,1 1 0,-1-1 0,1 0 1,-1 1-1,0-1 0,1 1 0,-1-1 0,0 1 0,0-1 0,1 1 0,-1-1 1,0 1-1,0-1 0,0 1 0,1-1 0,-1 1 0,0-1 0,0 1 0,0-1 1,0 1-1,0 0 0,0-1 0,0 1 0,0-1 0,0 1 0,-1 0 0,-4 14-1439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3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10018,'-13'1'4265,"7"1"-2128,6 3-297,8-2-200,-8-3-231,0 0-409,17 2-112,9-2-160,43-2-104,-38-1-208,-1 1-96,-2 4-168,-4-2-56,-3 3-56,-7 2-416,-4 3-856,-2 5 832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6377,'16'-12'3861,"-16"12"-3693,1 0 0,-1-1 0,0 1 0,1 0 0,-1 0 0,0 0 0,1 0 0,-1 0 0,0-1 0,1 1-1,-1 0 1,0 0 0,1 0 0,-1 0 0,1 0 0,-1 0 0,0 0 0,1 0 0,-1 0 0,0 1 0,1-1 0,-1 0 0,0 0 0,1 0-1,-1 0 1,0 0 0,1 1 0,-1-1 0,0 0 0,1 0 0,-1 0 0,0 1 0,0-1 0,1 0 0,-1 1 0,0-1 0,0 0 0,0 0 0,1 1-1,-1 0 1,6 15 753,-5-14-400,2 9 69,2 5 703,-1 1-1,3 16 1,-2-4-933,31 211 1044,-33-219-1317,2 23 49,1 0 1,14 48-1,-18-87-233,-1 0 0,1 1-1,-2-1 1,1 0 0,0 10-1,-2-14-35,1-1-1,0 1 0,0 0 1,0-1-1,0 1 1,0-1-1,0 1 0,0 0 1,0-1-1,0 1 0,0-1 1,1 1-1,-1 0 1,0-1-1,0 1 0,1-1 1,-1 1-1,0-1 1,0 1-1,1-1 0,-1 1 1,1-1-1,-1 1 0,0-1 1,1 1-1,-1-1 1,1 0-1,-1 1 0,1-1 1,-1 0-1,1 1 1,-1-1-1,1 0 0,0 0 1,-1 1-1,1-1 0,-1 0 1,1 0-1,-1 0 1,1 0-1,0 0 0,-1 0 1,1 0-1,0 0 1,-1 0-1,2 0 0,17-3-1483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8 8658,'1'-6'3013,"-4"4"-464,-10 6 730,8-2-2924,-96 44 3390,32-22-2784,-51 22 561,118-46-1490,-1 2 49,1-1 1,-1 0-1,0 1 1,1 0-1,-3 2 1,4-4-62,1 1-1,-1-1 1,1 1 0,-1-1-1,1 1 1,-1-1 0,1 1 0,0 0-1,0-1 1,-1 1 0,1 0-1,0-1 1,0 1 0,0 0-1,-1-1 1,1 1 0,0 0 0,0-1-1,0 1 1,0 0 0,0 0-1,1-1 1,-1 1 0,0 0 0,0-1-1,0 1 1,1 0 0,0 2 1,1 0 0,0 0 0,-1-1 0,1 1 0,0-1 0,0 1 0,1-1 0,-1 0 0,0 0-1,1 0 1,0 0 0,-1 0 0,4 1 0,7 4 76,21 8 0,-29-13-66,74 25 441,4 2 162,-67-23-435,0 2 0,29 18 1,-18-9-1386,-27-17 1170,0 0 1,0 0-1,0 0 1,0 0-1,0 0 0,0 0 1,0 0-1,0 0 1,1 0-1,-1 0 1,0 0-1,0 0 0,0 0 1,0 0-1,0 0 1,0 0-1,0 0 1,0 0-1,0 0 0,0 0 1,1 0-1,-1 0 1,0 0-1,0 0 1,0 0-1,0 0 0,0 0 1,0 0-1,0 0 1,0 0-1,0 0 1,0 0-1,0 0 0,1 0 1,-1 0-1,0 0 1,0 0-1,0-1 0,0 1 1,0 0-1,0 0 1,0 0-1,0 0 1,0 0-1,0 0 0,0 0 1,0 0-1,0 0 1,0 0-1,0 0 1,0-1-1,0 1 0,4-12-584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 11154,'-17'5'4841,"15"-2"-2144,4-1-865,-2-2-695,0 0 103,0-2-360,0 1-240,0-1-392,0 0-96,0 1-664,0-1-528,1 1 648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11050,'0'-1'291,"-1"1"-1,0-1 1,1 1-1,-1-1 0,0 0 1,1 0-1,-1 1 1,1-1-1,-1 0 0,1 0 1,-1 0-1,1 0 1,0 1-1,-1-1 0,1 0 1,0-2-1,0 3-223,0 0-1,0 0 1,0-1-1,0 1 1,0 0-1,0 0 1,0-1-1,0 1 1,0 0-1,0 0 0,1-1 1,-1 1-1,0 0 1,0 0-1,0 0 1,0-1-1,0 1 1,1 0-1,-1 0 1,0 0-1,0 0 1,1-1-1,-1 1 1,0 0-1,12-1 933,25 5-160,0 2 0,40 11 0,-71-15-792,0 0 0,0 0 1,0 1-1,-1 0 1,1 0-1,0 1 1,9 7-1,-13-8-32,1-1-1,-1 1 1,0-1-1,0 1 1,0-1-1,0 1 1,0 0-1,0 0 1,-1 0 0,0 0-1,1 0 1,-1 1-1,0-1 1,-1 0-1,1 0 1,-1 1-1,1 3 1,-1-2 6,-1 1 0,0 0 0,0 0 1,0 0-1,0-1 0,-1 1 0,0-1 0,-4 8 1,-3 5 48,-14 18 1,-24 27 79,17-25-59,10-14-31,13-16-8,1 0 0,-10 16 0,15-23-44,1 0 0,-1 0 0,0 0 0,1 0 0,0 0 0,-1 0 0,1 0 0,0 0 0,-1 0-1,1 1 1,0-1 0,0 0 0,0 0 0,0 0 0,0 0 0,0 1 0,1 1 0,0-2 1,-1 0 1,1 1 0,0-1 0,0 0 0,-1 0 0,1 0-1,0 0 1,0 0 0,0 0 0,0 0 0,0 0-1,1 0 1,-1-1 0,0 1 0,0 0 0,1-1-1,0 1 1,7 3 36,0-1 0,0-1 0,0 0 0,0 0 0,17 0 0,48-2 176,-69 0-206,86-8 354,-16 1-16,-68 7-224,-4 1-551,-4 0-1762,-4 1 1333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2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12155,'0'-1'207,"1"1"0,-1-1 0,1 0 1,0 1-1,-1-1 0,1 1 0,0 0 1,-1-1-1,1 1 0,0-1 1,0 1-1,-1 0 0,1 0 0,0-1 1,0 1-1,0 0 0,-1 0 0,1 0 1,0 0-1,0 0 0,0 0 0,-1 0 1,1 0-1,0 0 0,0 1 1,0-1-1,1 1 0,2 0 21,0 1 0,1 1 1,6 4-1,-4-2 218,47 29 938,-1 3 0,54 51 0,-88-71-1219,0 2 1,-1 1-1,-1 0 1,-1 1-1,-1 1 1,-1 0 0,-1 1-1,11 27 1,-20-40-130,0 0-1,-1 0 1,-1 1 0,0-1 0,0 1 0,-1-1 0,-1 1 0,0-1 0,0 1 0,-1 0 0,0-1 0,0 1 0,-2-1 0,-5 20-1,-5 0-91,0 0 0,-2-1 0,-2 0 0,0-1-1,-22 25 1,34-46-385,0-1 0,0 0-1,-1 0 1,0 0 0,0-1 0,0 0 0,-1 0 0,0 0-1,0-1 1,-9 4 0,-2-1-766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5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9698,'20'-2'4625,"-6"7"-1408,4 14-1545,-5 9 48,-7 15-431,2 5-281,-3 7-504,2 0-160,10-10-184,-4-7-72,5-10-48,-5-9-256,-8-9-824,-5-10-640,-4-16 935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 0 9946,'-49'39'8060,"32"-24"-6485,-33 21 1,-35 11 960,84-47-2498,0 1 1,0-1-1,1 1 0,-1-1 0,0 1 1,0 0-1,1-1 0,-1 1 1,0 0-1,1 0 0,-1 0 0,1-1 1,-1 3-1,0-2-19,1-1 1,0 1-1,0-1 0,0 1 1,0-1-1,0 1 1,0-1-1,0 1 0,0-1 1,0 1-1,1 0 0,-1-1 1,0 1-1,0-1 0,0 1 1,0-1-1,1 1 0,0 0 1,0 1 13,1 0-1,0 0 1,0 0 0,0-1 0,1 1 0,-1 0-1,0-1 1,3 2 0,25 12 103,-1-2 0,2-1 0,-1-1 0,34 6 0,-11-9 21,-42-7-312,1 0 0,-1 1 0,0 0 1,21 8-1,-32-10 155,1 0 1,-1 0-1,0 0 1,1 0-1,-1 0 1,0 0-1,1 1 1,-1-1-1,0 0 1,0 0-1,1 0 1,-1 0-1,0 1 1,0-1-1,1 0 1,-1 0-1,0 1 1,0-1 0,1 0-1,-1 0 1,0 1-1,0-1 1,0 0-1,0 1 1,0-1-1,0 0 1,1 1-1,-1-1 1,0 0-1,0 1 1,0-1-1,0 0 1,0 1-1,0-1 1,0 1-1,-1 2 304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6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86 9018,'0'0'127,"0"1"0,-1-1 0,1 0 0,0 0 0,0 0 0,-1 0 0,1 1 0,0-1 1,0 0-1,0 0 0,-1 0 0,1 1 0,0-1 0,0 0 0,0 0 0,0 1 0,0-1 0,0 0 0,-1 1 0,1-1 0,0 0 0,0 0 1,0 1-1,0-1 0,0 0 0,0 1 0,0-1 0,0 0 0,0 0 0,0 1 0,0-1 0,0 0 0,0 1 0,1-1 0,-1 0 0,0 1 1,1 0-12,0-1 0,0 1 0,1-1 0,-1 1 0,0-1 0,0 1 0,0-1 0,1 0 0,1 1 1,10 0 250,0 0 0,0 0 0,19-2 0,-16 0-144,494-40 2865,-323 19-2425,248-16 1196,-148 43-784,-278-4-1025,-1 0 0,1 0 0,0 1-1,14 4 1,-23-6-53,0 0 0,0 0 0,1 0 0,-1 0 0,0 0 0,0 0 0,1 0 0,-1 0 0,0 0 0,0 0 0,0 0 0,1 0 0,-1 0 0,0 1 0,0-1 0,1 0 0,-1 0 0,0 0 0,0 0 0,0 0 0,0 1 0,1-1 0,-1 0 0,0 0 0,0 0 0,0 1 0,0-1 0,0 0 0,0 0 0,1 0 0,-1 1 0,0-1 0,0 0 0,0 1 0,-8 2-416,2-1 134,-24 7-823,-15-2 411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6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148 9 8906,'-1'0'260,"1"-1"0,0 1 0,0 0 0,0-1 0,0 1 0,0-1 0,0 1 0,-1 0 0,1-1 1,0 1-1,0-1 0,0 1 0,-1 0 0,1-1 0,0 1 0,-1 0 0,1 0 0,0-1 0,-1 1 0,1 0 0,0 0 0,-1-1 0,1 1 0,0 0 0,-1 0 0,1 0 1,-1 0-1,1 0 0,0-1 0,-1 1 0,1 0 0,-1 0 0,1 0 0,-1 0 0,1 0 0,0 0 0,-1 0 0,1 1 0,-1-1 0,1 0 0,-1 0 0,1 0 1,0 0-1,-1 0 0,1 1 0,-1-1 0,-3 2-467,1-1 327,0 0 1,0 1 0,0-1 0,1 1-1,-1-1 1,1 1 0,-1 0-1,1 0 1,0 0 0,-1 1-1,1-1 1,0 0 0,-3 5-1,-5 7 27,-3 1-131,6-8-10,0 1-1,0 0 1,1 0 0,1 1 0,-1 0 0,2 0 0,-1 0-1,-3 11 1,5-13-2,1 0-1,0 0 1,1 1 0,0-1-1,0 0 1,0 1 0,1-1-1,0 1 1,0-1 0,2 9-1,-1-13-1,0 0 0,0 1 0,0-1 0,1 0 0,-1 0 0,1 1 0,-1-1 0,1 0 0,0-1 0,1 1 0,-1 0 1,0 0-1,1-1 0,-1 0 0,1 1 0,0-1 0,0 0 0,0 0 0,0-1 0,0 1 0,0-1 0,7 3 0,2-1 12,1 0 0,0 0 0,0-1 1,0-1-1,0 0 0,22-2 0,77-13 107,-96 11-106,204-35-608,-215 36-373,-16-1 389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1 135 11010,'0'37'4769,"2"5"-2456,-1 5-881,4 3-8,3-2-439,0-3-225,3-6-408,2-6-112,-5-10-152,2-2-48,-2-13-888,2-5-592,-6-8 871</inkml:trace>
  <inkml:trace contextRef="#ctx0" brushRef="#br0" timeOffset="1">289 3 10474,'13'-3'4745,"-10"21"-1704,0 14-889,5 8-463,-1 7-289,-6 9-656,9 1-192,-7-3-256,2 1-64,3-10-112,-3-5-48,-2-12-32,2-20-344,-2-4-904,0 1-648,-3-6 1008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8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5 9650,'-1'0'279,"0"-1"0,1 1 0,-1-1 1,0 1-1,1 0 0,-1-1 0,0 1 0,1 0 0,-1-1 0,0 1 0,0 0 1,1 0-1,-1 0 0,0 0 0,0 0 0,1 0 0,-1 0 0,0 0 0,0 0 1,1 0-1,-1 0 0,0 0 0,-1 1 0,-20 10 1907,9-5-1260,-17 7 302,-137 61 1905,158-70-2984,1 0-1,-1 1 0,2 1 1,-11 7-1,17-13-131,0 1 0,0 0 0,0 0 0,0 0 0,0-1 0,0 1 0,1 0-1,-1 0 1,0 0 0,0 0 0,1 0 0,-1 1 0,1-1 0,-1 0 0,1 0 0,-1 0 0,1 0 0,0 1 0,0-1 0,-1 0 0,1 0 0,0 1 0,0-1 0,0 0 0,0 0 0,1 1-1,-1-1 1,0 0 0,0 0 0,1 0 0,-1 1 0,1-1 0,-1 0 0,1 0 0,-1 0 0,1 0 0,0 0 0,-1 0 0,1 0 0,2 2 0,2 3 36,1-1 0,-1 1 0,1-1 0,1 0 0,-1-1 0,1 1 0,0-1 0,0-1 0,0 1 0,0-1 0,9 2 0,12 3 254,49 8 0,-34-9-38,87 24 187,-125-30-384,7 1-950,-12-2 888,0 0-1,1 0 0,-1 0 1,0-1-1,0 1 0,1 0 1,-1 0-1,0 0 0,1 0 1,-1-1-1,0 1 0,0 0 1,0 0-1,1-1 0,-1 1 1,0 0-1,0 0 0,0-1 1,0 1-1,1 0 0,-1-1 1,0 1-1,0 0 0,0-1 1,0 1-1,0 0 0,0 0 1,0-1-1,0 1 0,0 0 1,0-1-1,0 1 0,0 0 1,0-1-1,0 1 0,0 0 1,-1-1-1,-1-18 182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8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11186,'11'8'4361,"5"-8"-2368,-1 0-777,28 0 8,-3-3-111,4 0-537,2-5-232,-12 0-184,5-2-48,-2 4 8,1 6-264,-12 1-1169,-8 4-255,-10-2 760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28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10722,'8'16'4713,"8"-2"-2248,0-9-993,6-2 64,7-3-423,-6-4-241,11 0-416,6 4-136,-8-3-160,0 0-32,-12 4-656,-4 3-552,-2-3 680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17 9554,'-10'0'2541,"-17"0"1332,-4 0-2181,31 0-1630,-1 0 0,1 0 1,0 0-1,-1 0 0,1 0 0,-1 0 1,1 0-1,0 0 0,-1 0 0,1 0 1,-1 0-1,1-1 0,0 1 0,-1 0 1,1 0-1,0 0 0,-1 0 0,1-1 1,0 1-1,-1 0 0,1 0 1,-1-1-1,5-2 1100,5 0-944,0 1 0,1 0 0,-1 0 0,1 1 0,0 0 1,0 1-1,9 1 0,-3-1-48,-4 0-100,98 4 444,-97-2-463,0 0 0,0 0 0,0 1-1,0 1 1,-1 0 0,16 8 0,-24-10-37,0 0 1,-1 0-1,1 0 0,-1 1 0,0-1 1,0 1-1,1 0 0,-2 0 1,1 0-1,4 7 0,-5-7-1,0 0 0,-1 1 0,0-1 0,0 0 0,0 1-1,0-1 1,0 1 0,-1-1 0,1 1 0,-1 0 0,0-1 0,0 1-1,-1 4 1,0-2 8,0 0 0,0-1-1,-1 1 1,1 0-1,-1 0 1,-1-1 0,1 1-1,-6 8 1,-2 0 56,-20 23 0,27-34-67,-12 14 48,0-2 0,-2 0 0,-27 20 0,-53 29 143,97-64-201,0 0 0,0 0 1,0 0-1,-1 0 0,1 0 0,0 0 0,0 1 0,0-1 0,0 0 1,0 0-1,-1 0 0,1 0 0,0 0 0,0 0 0,0 0 0,0 0 1,0 1-1,0-1 0,0 0 0,0 0 0,-1 0 0,1 0 0,0 0 1,0 1-1,0-1 0,0 0 0,0 0 0,0 0 0,0 0 0,0 0 0,0 1 1,0-1-1,0 0 0,0 0 0,0 0 0,0 0 0,0 1 0,0-1 1,0 0-1,0 0 0,0 0 0,0 0 0,0 0 0,1 1 0,-1-1 1,0 0-1,0 0 0,0 0 0,0 0 0,0 0 0,0 0 0,0 1 1,0-1-1,1 0 0,-1 0 0,0 0 0,0 0 0,0 0 0,1 0 0,10 5 1,-10-4 0,8 2 7,1-1 0,-1 0 0,1 0 0,14 1 1,41-3 67,-43-1-43,42-1 97,51 0 316,-74 8-1805,-33-4 862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2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12715,'4'13'4761,"0"16"-3353,-3 6-64,1 17 25,4 1-257,4 0-560,0 3-208,2-9-200,-2 0-40,1-10-64,1-7-24,-6-12-304,0-5-488,-1-12-1681,2-6 1585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3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1 650 8266,'0'-7'8378,"1"0"-3733,7-13-3662,1-2-757,-2 1-134,0 0-1,-2 0 1,0 0-1,1-23 1,-5 26-61,1-15 21,9-42-1,1 12-25,18-73 22,-24 114-42,-4 11 1,1-1-1,1 1 1,0-1-1,0 1 1,1 1-1,1-1 1,10-16-1,-15 26-3,-1 0 1,1 0-1,0 0 0,0 0 0,0 0 0,-1 1 0,1-1 1,0 0-1,0 0 0,0 1 0,0-1 0,0 0 0,1 1 1,-1-1-1,0 1 0,0 0 0,0-1 0,2 1 0,-2 0 3,0 0 0,0 0 0,0 1 0,0-1 0,0 0 1,0 1-1,-1-1 0,1 1 0,0-1 0,0 1 0,0-1 0,-1 1 0,1 0 0,0-1 0,0 1 0,-1 0 0,1 0 0,-1 0 0,1-1 0,-1 1 0,1 0 0,-1 0 0,1 0 0,-1 2 0,31 73 365,42 102 378,-2-3-47,-52-134-529,-2 0 0,20 75 0,-37-115-190,0-1 0,0 0 0,0 1 0,0-1 0,0 0 0,0 0 0,0 1 0,0-1 0,0 0 0,0 1 0,0-1 0,0 0 0,0 1 0,0-1 0,0 0 0,0 1 0,0-1 0,0 0 0,0 0 0,0 1 0,0-1 0,0 0 0,-1 1 0,1-1 0,0 0 0,0 0 0,0 1 1,-1-1-1,1 0-59,-1 0 0,1 0 0,0 0 0,-1 0 1,1 0-1,-1 0 0,1 0 0,-1 0 0,1 0 1,0 0-1,-1 0 0,1 0 0,-1-1 0,1 1 1,0 0-1,-1 0 0,0-1 0,-14-11-2767,7 2 1613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2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 9546,'-1'2'426,"-1"1"1,1-1-1,0 1 1,-1-1-1,0 1 1,1-1-1,-1 0 1,0 0-1,0 0 1,0 0-1,-4 3 0,-1 0 104,-1-1 0,-12 5 0,-3 2 294,-152 83 3193,169-92-3860,1 1 0,-1 0 1,1 0-1,0 0 0,0 1 0,0 0 1,1 0-1,-1 0 0,1 0 0,-7 9 1,10-12-132,1 0 0,0-1 0,-1 1 0,1 0 0,0-1 0,-1 1 0,1 0 0,0-1 0,0 1 0,-1 0 0,1-1 0,0 1 0,0 0 1,0 0-1,0-1 0,0 1 0,0 0 0,0 0 0,0-1 0,0 1 0,1 0 0,-1 0 0,0-1 0,0 1 0,1 0 0,-1-1 0,0 1 0,1 0 1,-1-1-1,1 1 0,-1-1 0,1 2 0,2 0 24,0 1 1,0-1-1,0 1 0,1-1 1,3 2-1,-3-1-16,9 3 42,0 1 0,1-1 0,0-1 0,0 0 1,16 2-1,76 10 195,-86-15-272,-11-1-546,0 0 0,0 0 0,15 5 0,-13 0-199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10906,'15'0'4377,"-11"3"-2120,13 0-817,8 2 40,-15-5-135,9 0-633,4 0-288,-2 0-304,8 0-112,-4 3-776,9 7 560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3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8322,'0'1'223,"-1"-1"-1,1 0 1,-1 1 0,1-1-1,0 1 1,-1-1 0,1 1 0,0-1-1,-1 0 1,1 1 0,0-1 0,0 1-1,-1-1 1,1 1 0,0 0-1,0-1 1,0 1 0,0-1 0,0 1-1,0-1 1,0 1 0,0-1 0,0 1-1,0-1 1,0 1 0,0 0-1,0 0 1,1 0 278,0-1-1,0 1 0,0 0 1,0-1-1,0 1 1,1-1-1,-1 1 0,0-1 1,0 0-1,2 1 1,11 3-328,-2 1 418,0 0 0,-1 1 1,18 10-1,-26-14-572,0 1 0,0-1 0,0 1 0,0 0 0,0-1 0,-1 1 0,1 0 0,-1 1 0,0-1 0,0 0 0,0 1 1,0-1-1,0 1 0,-1 0 0,0-1 0,1 5 0,-1 0 1,0-1-1,0 1 1,-1 0 0,0-1 0,-1 1-1,0-1 1,0 1 0,0-1 0,-4 12-1,-3 2 59,-20 38-1,16-38 96,-13 37 1,25-58-162,0 0 0,0 1 0,0-1 0,0 0 0,0 0 0,-1 0 0,1 0 0,0 1 0,0-1 0,0 0 1,0 0-1,0 0 0,0 1 0,0-1 0,0 0 0,0 0 0,0 0 0,0 0 0,0 1 0,0-1 0,0 0 0,0 0 0,0 0 0,0 1 1,0-1-1,0 0 0,1 0 0,-1 0 0,0 0 0,0 1 0,0-1 0,0 0 0,0 0 0,0 0 0,0 0 0,1 0 0,-1 0 1,0 1-1,0-1 0,0 0 0,1 0 0,8-1 480,-4 0-491,35-8 345,52-17 0,-78 22-270,3-1 29,25-3-1,3-1-440,-23 5-161,-21 4 480,-1 1 0,1-1 0,0 0 0,-1 0 0,1 0 0,0 0 0,-1 1 0,1-1 0,-1 0 0,1 1 0,-1-1-1,1 0 1,0 1 0,-1-1 0,1 1 0,-1-1 0,1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9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3577,'-34'28'2308,"32"-27"-1821,1 0-1,-1 0 1,0 0-1,0-1 0,0 1 1,-1-1-1,1 1 1,0-1-1,0 0 1,0 1-1,0-1 0,0 0 1,0-1-1,-1 1 1,1 0-1,0 0 1,0-1-1,0 0 0,0 1 1,-2-2-1,4 2-457,-9-4 2889,6 1-1053,11 0-1071,93-5-679,-92 8-104,0 0 1,0 1-1,0 0 0,-1 0 1,1 1-1,11 4 1,-17-5-7,0 0 0,0 0 0,0 0 0,-1 1 0,1-1 0,0 1 0,-1 0 1,1 0-1,-1 0 0,0 0 0,0 0 0,0 0 0,0 1 0,0-1 0,0 1 0,-1 0 1,1-1-1,-1 1 0,1 0 0,-1 0 0,0 0 0,0 0 0,-1 0 0,1 0 0,-1 0 1,1 0-1,-1 0 0,0 4 0,0-1 4,-1 1 1,0-1-1,0 1 1,0-1 0,-1 1-1,0-1 1,0 0-1,0 0 1,-1 0-1,0 0 1,0 0-1,-5 7 1,3-8-2,1 0 1,-1 0-1,0-1 1,0 1-1,0-1 1,-9 5 0,-37 18 54,35-19-24,-20 12 0,35-20-34,0 1-1,0 0 1,0 0 0,0-1-1,0 1 1,0 0 0,0 0-1,1 0 1,-2 2 0,2-3-5,0 0-1,0 0 1,-1 0 0,1 1 0,0-1 0,0 0 0,0 0 0,0 1-1,0-1 1,0 0 0,0 0 0,0 1 0,0-1 0,0 0 0,0 0 0,0 0-1,0 1 1,1-1 0,-1 0 0,0 0 0,0 0 0,0 1 0,0-1-1,0 0 1,0 0 0,1 0 0,-1 1 0,0-1 0,0 0 0,0 0 0,1 0-1,2 2-3,0-1 0,0 1 0,0-1 0,0 0 0,0 0 0,5 0 0,0 1 17,12 3-1,1-1 0,0-1 0,39 1 0,-54-4-13,6 0 54,0 0 0,0 1 1,-1 0-1,23 5 1,-32-5-23,1 0 1,-1-1-1,1 1 1,-1 1-1,1-1 1,-1 0-1,0 1 1,0-1-1,1 1 1,-1-1-1,0 1 1,0 0-1,-1 0 1,1 0-1,0 0 1,-1 1-1,1-1 1,-1 0-1,0 1 1,1-1-1,-1 0 1,0 1-1,-1 0 1,1-1 0,0 1-1,-1-1 1,1 4-1,-1-1 45,0 0-1,0 1 1,-1-1-1,0 0 1,0 0 0,0 0-1,0-1 1,-1 1-1,0 0 1,0 0-1,0-1 1,-4 7 0,-2 1 100,-1 0 1,0 0-1,-12 11 0,16-19-137,1 0 0,-1 0-1,0 0 1,0-1 0,0 1-1,-1-1 1,1-1-1,-1 1 1,0-1 0,1 0-1,-10 2 1,5-2-15,0-1 0,1 0 1,-1 0-1,0-1 0,1-1 1,-18-2-1,6 2-590,17 2-8265,4-3 7424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39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391 108 9050,'-6'-4'362,"0"0"-1,-1 0 1,1 1 0,-1 0-1,0 0 1,0 0 0,0 1-1,0 0 1,-1 1 0,1-1 0,0 1-1,-1 1 1,1-1 0,-1 1-1,1 1 1,-1-1 0,1 1-1,-15 4 1,13-2-151,0 1 0,0-1-1,0 2 1,1-1 0,-1 2 0,1-1-1,0 1 1,-7 7 0,2-1 78,0 2 0,0 0 0,-13 19 0,14-14-148,0 1 0,1 0 1,2 1-1,0 0 0,0 0 1,2 1-1,1 0 0,1 0 0,-4 33 1,7-23-79,0 1 1,2 0 0,2 0-1,0 0 1,15 63 0,-6-52-42,2-1 1,2 1-1,2-2 1,2-1 0,37 63-1,-37-75-18,1-1 0,1-1 0,2-1 0,1-1 0,0-1 0,2-1 0,1-1 0,30 19-1,-27-22 1,61 27 0,-71-38-4,0-1 0,0-1 0,0 0 0,35 3 0,-31-7 0,1-1-1,-1-2 0,0 0 0,0-2 0,0-1 1,0 0-1,0-2 0,-1-1 0,44-18 0,-49 16-1,-1 0 0,0-1 0,-1-1 0,0-1 0,-1 0 0,0-1 0,0 0 0,-2-1 0,0-1 0,0 0 0,-2-1 0,0 0 0,12-24 0,-12 16 8,-2 0-1,7-29 0,-6 19 16,-2-1-1,-1 1 0,-2-1 1,1-49-1,-7 23 61,-17-98 1,15 134-53,-2 1 1,-1 0 0,-1 1-1,-1 0 1,-1 0 0,-1 0-1,-15-24 1,8 21 9,0 0-1,-2 1 1,-1 1 0,-1 1-1,-1 0 1,-1 2 0,-39-28 0,32 29 14,-1 1 1,0 1-1,-2 2 1,0 1-1,-1 1 1,-42-10-1,54 18 18,0 2-1,0 0 1,-1 1-1,0 1 1,0 1 0,1 1-1,-1 1 1,0 1-1,1 1 1,-1 1-1,1 1 1,-22 9 0,-76 36 77,98-38-166,1 0-1,1 1 1,-24 20-1,39-29-83,1-1 0,0 1 0,0 0-1,0 1 1,1-1 0,-1 1 0,1 0 0,0-1 0,1 1-1,-5 10 1,6-10-173,0 0 0,0 0 0,0 0 0,1 0 0,-1 0 0,1 0 0,0 0 0,1 0 0,-1 1 0,1-1 0,0 0 0,2 5 0,13 30-856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1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96 3105,'45'-38'2407,"-40"34"-1640,0-1-1,-1 0 1,0 0 0,0 0 0,4-8 0,-5 9 1257,-1 0 0,1 1 0,4-7 0,-11 15-1275,0-1-1,1 1 0,-1-1 1,-4 10-1,-13 18-690,-3 1 53,-52 76 152,71-101-243,-7 10 13,1 1 0,1 0 0,1 0 0,-7 21 0,14-34-29,1 0 0,-1 0 1,2 0-1,-1 0 0,0 0 0,1 1 1,0-1-1,1 6 0,0-8-3,0 1 0,0-1 0,1 0 0,-1 0 0,1 0 0,0 0 0,0 0 0,0-1 0,0 1 0,1-1 0,-1 1 0,6 5 0,-2-5 0,-1 1 0,1-1 0,0 0 0,1 0 0,-1-1 0,1 1 0,-1-1 0,1-1 0,0 0 0,0 0 0,9 2 0,7 0 5,0-2-1,26 1 0,-11-3 3,-1-2 0,0-1-1,0-1 1,0-3-1,36-10 1,-25 5-2602,-34 10-708,-14 2 3173,1 0 1,0 0-1,-1 0 0,1 1 0,-1-1 1,1 0-1,-1 1 0,0-1 1,1 0-1,-1 1 0,1-1 0,-1 1 1,0-1-1,1 1 0,-1-1 122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1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10346,'12'19'4601,"-8"2"-1696,3 7-1385,-2 4-48,1 18-159,-1-9-265,-7 11-456,2 1-104,10-3-184,-4 3-72,10-10-136,-6-7-48,-2-19 0,-1-2-288,-3-7-792,-2-8-568,6-3-2265,5-5 2433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2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9530,'6'25'8333,"-4"14"-5700,-1-17-1338,23 225 1523,15-1-2530,-18-116-61,-18-113-256,0-2-531,1 30-1,-4-45 500,0 0 0,0-1 0,0 1-1,0 0 1,0 0 0,0 0-1,0 0 1,0 0 0,0 0-1,0 1 1,0-1 0,0 0-1,0 0 1,-1 0 0,1 0 0,0 0-1,0 0 1,0 0 0,0 0-1,0 0 1,0 0 0,0 0-1,0 0 1,0 0 0,0 0-1,0 0 1,0 0 0,0 0 0,0 0-1,0 0 1,0 0 0,0 0-1,0 0 1,0 0 0,0 0-1,0 0 1,0 0 0,0 0-1,0 0 1,0 0 0,0 0-1,0 1 1,0-1 0,0 0 0,0 0-1,0 0 1,-2-6-1364,-3-15-7</inkml:trace>
  <inkml:trace contextRef="#ctx0" brushRef="#br0" timeOffset="1">3 100 8770,'16'-2'5541,"7"-5"-2331,4-2-1656,-8 6-818,0 0 0,1 2 0,0 0 0,29 3 1,-42-2-619,-1 1 1,1 0 0,0 1 0,-1-1 0,1 1 0,-1 1 0,0-1 0,12 7-1,-16-7-82,0-1-1,1 1 0,-1 0 1,0 0-1,0 0 0,0 0 1,0 1-1,0-1 0,0 0 1,-1 1-1,1 0 0,-1-1 1,0 1-1,0 0 0,0-1 1,0 1-1,0 0 0,0 0 1,-1 0-1,0 0 0,1 6 1,-1-3 13,-1 0-1,0 0 1,0 0 0,0 0 0,-1-1 0,0 1 0,0 0 0,0-1 0,0 1 0,-4 5 0,-5 5 114,-22 27 0,24-32-100,-1-1 1,-1 0-1,0 0 1,0-1-1,-17 10 0,18-12-427,-1-2 0,1 1 0,-1-1 0,0-1 0,-1 0-1,-21 4 1,31-8-231,0 0-1,0 0 0,0 0 1,0 0-1,1 0 0,-1 0 0,0-1 1,0 1-1,-2-2 0,4 2 497,-3 0-2036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2.4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263 348 10378,'9'-1'5160,"-9"1"-5048,0 0-1,0 0 0,0-1 0,0 1 0,0 0 1,0 0-1,1 0 0,-1 0 0,0 0 1,0 0-1,0 0 0,0-1 0,0 1 0,0 0 1,0 0-1,0 0 0,0 0 0,0 0 0,0 0 1,0 0-1,0-1 0,0 1 0,0 0 0,0 0 1,0 0-1,-1 0 0,1 0 0,0 0 0,0 0 1,0-1-1,0 1 0,0 0 0,0 0 0,0 0 1,0 0-1,0 0 0,-15-12 3536,12 10-3797,-39-28 495,-6-3-190,44 31-133,0-1-1,0 2 1,-1-1-1,1 0 0,0 1 1,-1 0-1,1 0 0,-1 0 1,1 1-1,-8-1 1,5 2 12,-1 0 1,0 0 0,1 0 0,-9 4 0,12-4-29,1 0 1,0 0-1,0 0 0,0 1 1,1-1-1,-1 1 0,0-1 1,0 1-1,1 0 0,-1 0 1,1 0-1,-3 4 1,2-3-4,1 1 0,0 0 1,0 0-1,0 0 1,0 0-1,1 0 0,-1 1 1,0 6-1,0 0 3,0 0 1,1 0-1,1 1 0,0-1 0,0 0 0,1 1 1,1-1-1,3 17 0,-1-14 1,1 0 0,0 0 0,0-1 0,2 0-1,-1 0 1,12 15 0,-15-24-10,0 1 0,0-1 0,1 0 0,0-1 0,-1 1 0,9 5 0,-11-8 1,0 0 1,0-1 0,1 1 0,-1 0-1,0-1 1,1 1 0,-1-1 0,1 1-1,-1-1 1,0 0 0,1 1 0,-1-1 0,1 0-1,-1 0 1,1 0 0,-1 0 0,1-1-1,-1 1 1,1 0 0,-1 0 0,1-1-1,-1 1 1,0-1 0,1 0 0,-1 1 0,0-1-1,1 0 1,1-1 0,0-1-6,0-1 1,0 1 0,0-1-1,0 0 1,-1 0 0,1 0-1,-1-1 1,0 1 0,0 0-1,2-9 1,-3 11 4,19-66-60,-2-1-1,11-86 1,-20 95 100,1-92 0,-10 151-35,0-21 88,-3 17-6,-1 13 30,0 6-20,0 0 1,1 0-1,0 1 1,1 0-1,1 0 1,0 20-1,3-5 113,1-1 0,7 35 0,-2-33-5,0 1-1,3-1 1,24 52 0,-15-43-48,3-1 0,32 42 0,-51-75-233,1-1 0,0 0-1,0 1 1,0-2 0,9 7 0,-12-10-4,1 1 0,-1-1 1,1 1-1,-1-1 0,1 0 1,-1 0-1,5 0 0,-6-1 75,0 1-1,0-1 1,1 0-1,-1 0 1,0 0-1,0 0 0,0 0 1,1-1-1,-1 1 1,0 0-1,0-1 1,1 1-1,-1 0 1,0-1-1,0 1 1,2-2-1,2-4 278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3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8506,'-1'10'3897,"-3"-2"-1657,3 2-728,-1-4-47,2-1-393,3 1-240,6 1-328,19 6-96,50 3-144,-45-24-80,4 0-104,-6-5-24,0 5 9,-7 5-194,-5-1-999,0 4-952,-7 7 1224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3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25 8418,'0'-2'393,"-1"1"1,1-1 0,-1 1-1,0-1 1,0 1-1,0 0 1,0-1-1,0 1 1,0 0 0,0-1-1,0 1 1,0 0-1,0 0 1,-3-2 0,3 3-165,0-1 0,-1 1 0,1-1 0,-1 1 0,1 0 0,-1 0 0,1-1 0,0 1 0,-1 0 1,1 0-1,-1 1 0,1-1 0,-1 0 0,1 0 0,-1 1 0,1-1 0,-3 2 0,0 0-8,0 0-1,-1 0 1,1 1-1,1 0 0,-1 0 1,0 0-1,1 0 1,-1 1-1,1-1 1,0 1-1,0 0 0,-4 7 1,-2 4 67,1 1-1,-6 18 1,5-11-224,2 0-1,1 0 1,1 1-1,1 0 1,1 0-1,1 0 1,1 0-1,1 0 1,1 1-1,2-1 1,0 0-1,1-1 1,2 1-1,0-1 1,2 0-1,0 0 1,1-1-1,16 27 1,-13-30-52,0-2 0,1 1 0,1-2-1,0 0 1,1-1 0,1 0 0,29 20 0,-37-29-37,-1-1 0,1-1 0,0 0 1,1 0-1,13 5 0,-17-8-180,0 0 0,0 0 0,1 0-1,-1 0 1,0-1 0,0 0 0,0 0 0,1 0-1,-1-1 1,9-2 0,7-3-589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9346,'-7'5'3841,"7"-5"-2041,7 0-167,-7 0-41,1 0-136,32 3-416,10-3-183,-20 0-289,-1 2-128,26-9-184,-3-1-72,-8-5-96,-11 7-24,-5 1-536,2-1-544,9 17 640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5.6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3473,'0'-2'412,"0"0"1,0 0-1,1 1 1,-1-1-1,0 0 1,1 0-1,-1 0 1,1 1-1,0-1 1,-1 0-1,1 1 1,0-1-1,0 1 0,0-1 1,0 1-1,2-2 1,7-12 5452,-10 15-5778,0 0 0,-1 0-1,1 0 1,0 0 0,0 0 0,0 0-1,0 1 1,0-1 0,0 0-1,0 0 1,0 0 0,0 0 0,0 0-1,-1 0 1,1 0 0,0 0 0,0 0-1,0 0 1,0 0 0,0 0 0,0 0-1,0 0 1,0 0 0,0 0 0,-1 0-1,1 0 1,0 0 0,0 0-1,0-1 1,0 1 0,0 0 0,0 0-1,0 0 1,0 0 0,0 0 0,0 0-1,0 0 1,-1 0 0,1 0 0,0 0-1,0 0 1,0 0 0,0 0-1,0-1 1,0 1 0,0 0 0,0 0-1,0 0 1,0 0 0,0 0 0,0 0-1,0 0 1,0-1 0,-1 6 96,0 0 0,0-1 0,0 1 0,1 0 0,0 8 0,-1 13 71,-8 209 844,8-208-1047,2 0 1,0 1 0,2-1 0,1 0 0,10 37-1,-10-48-67,-3-11-196,0 0-1,1-1 0,0 1 1,-1 0-1,4 4 0,-5-9 164,0 0 0,0 0 0,0 0 0,0 0 0,0 0 0,0 0 0,0 0 0,0 0 0,0 0 0,0 0 0,0 0 0,0 0 0,0 0 0,0 0 0,0 0 0,0 0 0,0 0-1,0 0 1,0 0 0,0 0 0,0 0 0,0 0 0,0 0 0,0 0 0,0 0 0,0 0 0,0 0 0,0 0 0,1 0 0,-1 0 0,0 0 0,0 0 0,0 0 0,0 0 0,0 0 0,0 0 0,0 0 0,0 0 0,0 0 0,0 0 0,0 0 0,0 0 0,0 0 0,0 0 0,0 0-1,0 0 1,0 0 0,0 0 0,0 0 0,0 0 0,0 0 0,0 0 0,0 0 0,0 0 0,0 0 0,0 0 0,0-3-1419,-1 1 49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6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23 9586,'-16'4'3863,"7"-1"-801,10-2-2875,1 0-1,-1-1 0,0 1 0,0 0 0,1-1 0,-1 0 0,0 1 0,1-1 0,-1 0 1,2 1-1,64 11 645,0-2 0,128 1 0,213-27 63,-91-7-290,-236 18-368,24-7 94,-57 5-200,-47 7-144,10-2 94,-10 2-85,-1 0-1,0 0 1,0 0 0,0 0-1,0 0 1,0 0 0,1 0-1,-1 0 1,0 0 0,0 0 0,0 0-1,0 0 1,0 0 0,1 0-1,-1 0 1,0 0 0,0 0-1,0 0 1,0 0 0,0 0-1,1 0 1,-1 0 0,0 0-1,0-1 1,0 1 0,0 0 0,0 0-1,0 0 1,0 0 0,0 0-1,1 0 1,-1 0 0,0-1-1,0 1 1,0 0 0,0 0-1,0 0 1,0 0 0,0 0-1,0-1 1,0 1 0,0 0 0,0 0-1,0 0 1,0 0 0,-9 0-3336,-12 2 2458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4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28 4185,'39'-18'2917,"-30"14"687,-10 3-203,-5-2 373,5 2-3219,-1 0 634,-4 4-408,-1 0-681,0 1 0,-11 9 0,5-4-53,-99 80 262,87-66-185,-30 37 0,49-53-87,0 1-1,0 0 1,-5 11-1,9-15-14,1 0 0,-1 0 0,1 0-1,-1 0 1,1 0 0,0 1 0,1-1-1,-1 0 1,1 8 0,0-10-14,0-1 1,1 1-1,-1-1 1,0 1-1,1 0 1,-1-1-1,1 1 1,0-1-1,-1 1 1,1-1-1,0 1 1,0-1-1,0 0 1,0 1-1,2 0 1,-1 1 4,1-1 0,0 1 0,0-1 0,0 0 0,0 0 0,6 2 1,4 1 30,0-1 1,25 5 0,-31-8-24,19 4 97,1-2 0,0 0 0,41-2 1,-21-4 212,53-11 0,-6-4 78,30-5 74,-124 23-482,11-2-378,-11-1-547,-6 0-63,-6-2 170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0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 7202,'-94'37'3023,"93"-37"-2873,-25 9 1222,22-11 714,3-3 4043,6 1-5849,6-1-210,0 0 1,0 1-1,0 0 0,1 1 1,16-3-1,-25 6-51,0-1 0,0 1-1,1 0 1,-1 0 0,0 1-1,0-1 1,1 1 0,-1-1-1,0 1 1,0 0 0,0 0-1,0 1 1,0-1 0,0 1-1,3 1 1,-2-1 4,0 1-1,0 0 0,0 0 0,0 0 0,0 1 1,0-1-1,-1 1 0,0 0 0,1 0 0,-1 0 0,-1 0 0,1 0 1,-1 1-1,1-1 0,-1 1 0,-1 0 0,1-1 0,1 10 1,-1-7-3,-1 0 1,-1 0 0,1 0-1,-1 0 1,-1 0 0,1 0 0,-1 0-1,0 0 1,-1 0 0,0-1 0,0 1-1,-4 9 1,-1 1 29,-1-1 0,-1-1-1,0 0 1,-1 0 0,-16 18 0,10-14 324,-27 41 1,38-52-209,4-8-140,0 1 0,1 0 1,-1 0-1,0 0 1,1 0-1,-1 0 0,1 0 1,0 0-1,-1 0 0,1 0 1,0 0-1,0 0 1,0 0-1,-1 0 0,1 0 1,0 0-1,0 0 1,1 1-1,-1-1-15,1 0-1,-1 0 1,1 0 0,0 0-1,-1 0 1,1 0 0,0 0-1,0 0 1,0-1 0,0 1-1,0 0 1,0-1 0,0 1-1,0-1 1,0 1 0,0-1-1,0 1 1,1-1 0,8 4 34,1-1 0,-1-1 1,0 0-1,1 0 0,-1-1 1,18 0-1,66-8 378,-16 0-27,-67 7-350,-5-1-31,0 1 0,0 0-1,12 2 1,-18-2-79,0 0-1,0 0 0,1 0 1,-1 0-1,0 0 0,0 0 0,0 0 1,1 0-1,-1 0 0,0 0 1,0 0-1,0 0 0,0 0 1,1 0-1,-1 0 0,0 0 1,0 0-1,0 0 0,0-1 0,1 1 1,-1 0-1,0 0 0,0 0 1,0 0-1,0 0 0,0 0 1,0-1-1,0 1 0,1 0 0,-1 0 1,0 0-1,0 0 0,0-1 1,0 1-1,0 0 0,0 0 1,0 0-1,0 0 0,0-1 1,0 1-1,0 0 0,0 0 0,0 0 1,0 0-1,0-1 0,0 1 1,0 0-1,0 0 0,0 0 1,0 0-1,0-1 0,0 1 1,0-2-957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0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7410,'19'-19'4064,"-11"23"-183,5 9-1440,7 8-769,-3 11 129,-7 12-369,-7 4-368,-4 5-496,1 0-152,0-1-200,8-4-72,-2-11-104,-1-10-96,4-11-672,-4-6-544,7-10-1545,-1-8-815,-8-21 2239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1 9466,'-1'0'599,"-1"0"1,1 0-1,0 0 0,-1 0 1,1 0-1,0 0 0,-1 0 1,-1 1-1,-20 9 1426,14-5-1316,-83 43 2794,27-14-2118,59-32-1254,-15 9 297,20-10-382,0-1-1,0 1 1,0-1 0,1 1-1,-1-1 1,0 1 0,0 0-1,1-1 1,-1 1 0,0 0-1,1 0 1,-1-1 0,1 1-1,-1 0 1,1 0 0,0 0-1,-1 0 1,1 0 0,-1 1-1,2-1-13,-1 0-1,1 0 0,-1 0 0,1 0 0,0 0 0,0 0 0,-1 0 1,1 0-1,0-1 0,0 1 0,0 0 0,0-1 0,0 1 0,1 0 1,2 2 18,8 5 52,1 0 0,0-1 0,26 10-1,45 9 223,-63-19-252,-14-5-125,0-1 0,0 1 0,0-1 0,0 0 0,0-1 1,0 1-1,1-2 0,-1 1 0,0-1 0,11-2 0,-2-2-227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1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7194,'-5'-1'3192,"2"2"-951,1-1-457,2 0 24,0 0 25,0 0-401,0 0-248,0 0-367,0 0-185,0 0-320,0 0-112,0 0-448,0 0-48,0 0 144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1.7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10882,'-1'1'406,"0"0"0,0 0-1,0 0 1,-1 0-1,1 0 1,0-1 0,-1 1-1,1 0 1,-1-1-1,1 1 1,-1-1 0,1 0-1,-1 1 1,-1-1-1,-1 1 828,6 2-355,11 4 299,-2-4-600,1-1 0,17 3 0,-19-4-467,-1 0 1,1 1-1,0 0 0,-1 0 0,1 1 0,8 5 1,-15-7-101,-1 0 1,0 1-1,0 0 1,0-1-1,0 1 1,0 0-1,0 0 1,0 0-1,0 0 1,-1 0-1,1 0 1,-1 1 0,0-1-1,1 1 1,-1-1-1,0 0 1,-1 1-1,1 0 1,0-1-1,-1 1 1,1 0-1,-1-1 1,0 1-1,0 0 1,0-1 0,0 1-1,-1 2 1,0 2 4,0 0 1,0-1 0,-1 1-1,0-1 1,0 1 0,-7 10-1,-23 37 64,9-19-43,-21 33 29,40-62-56,0 0 1,1 1-1,-1 0 0,-2 8 1,3-5-1,1-7-4,0 0-1,1 1 1,0-1-1,0 1 1,0 0 0,0 4-1,1-6-2,0 0-1,1 0 0,-1 0 0,0 0 0,1-1 1,0 1-1,-1 0 0,1 0 0,0-1 1,0 1-1,0 0 0,0-1 0,0 1 0,3 2 1,-3-3 2,0 1 1,1-1-1,0 0 0,-1 0 1,1 0-1,0 0 1,0 0-1,-1 0 1,1 0-1,0 0 1,0-1-1,0 1 1,3 0-1,28 2 100,-28-3-82,38-1 292,0-1 0,77-15 0,-106 15-215,-14 2-118,0 0 1,0 0-1,0 0 0,0 0 0,0 0 0,0 0 1,1 0-1,-1 0 0,0-1 0,0 1 0,0 0 0,0 0 1,0 0-1,0 0 0,0 0 0,0 0 0,0 0 0,0 0 1,1 0-1,-1 0 0,0 0 0,0 0 0,0 0 1,0-1-1,0 1 0,0 0 0,0 0 0,0 0 0,0 0 1,0 0-1,0 0 0,0 0 0,0 0 0,0 0 0,0-1 1,0 1-1,0 0 0,0 0 0,0 0 0,0 0 1,0 0-1,0 0 0,0 0 0,0 0 0,0-1 0,0 1 1,0 0-1,0 0 0,0 0 0,0 0 0,0 0 0,-1 0 1,1 0-1,0 0 0,0 0 0,0 0 0,0-1-29,-2 0-375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2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13667,'7'3'4977,"-2"10"-3417,3 6-447,-4 9 199,3 6-120,-4 7-576,-1 6-208,-1 1-208,1 2-64,0-8-64,1-5-32,0-14-112,-1-12-312,1-3-920,0-8-744,0-7 1183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4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50 6289,'0'-3'710,"2"-2"984,-1-1 0,0 0 0,-1 0 0,1 0-1,-2-8 1,-2 10 689,3 4-2250,-1 1 0,1-1 1,-1 0-1,1 0 0,-1 1 1,1-1-1,-1 0 0,1 1 0,-1-1 1,1 0-1,0 1 0,-1-1 0,1 1 1,0-1-1,-1 1 0,1-1 0,0 1 1,0-1-1,-1 1 0,1-1 1,0 2-1,-60 138 914,37-80-805,17-47-203,-75 215 300,78-215-379,-2 20 1,3-18-248,1-11-29,0-4-273,0-4-1474,-2-17 937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2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4 9378,'0'0'96,"0"0"-1,0 0 1,0-1-1,0 1 1,0 0 0,0 0-1,0 0 1,0 0 0,0 0-1,0 0 1,0 0-1,0-1 1,0 1 0,0 0-1,0 0 1,0 0-1,0 0 1,0 0 0,0 0-1,0 0 1,0-1 0,0 1-1,0 0 1,-1 0-1,1 0 1,0 0 0,0 0-1,0 0 1,0 0 0,0 0-1,0 0 1,0-1-1,0 1 1,0 0 0,-1 0-1,1 0 1,0 0-1,0 0 1,0 0 0,0 0-1,0 0 1,0 0 0,0 0-1,-1 0 1,1 0-1,-9 2 1756,-14 9-146,-102 74 2053,102-69-3291,17-11-328,-4 2 244,-13 12 0,21-17-301,0 0-1,0-1 1,0 1 0,1 1 0,-1-1 0,1 0 0,-1 0 0,1 1 0,0-1 0,0 0 0,0 1-1,-1 3 1,2-4-55,0 0 0,0 0 0,0-1 0,1 1 0,-1 0 0,0 0 0,1-1 0,0 1 0,-1 0 0,1-1 0,0 1-1,0-1 1,0 1 0,0-1 0,0 1 0,0-1 0,0 0 0,0 1 0,2 0 0,2 3 11,1 0 0,0-1 0,7 5 0,-2-3-11,0-1 1,0 0-1,0-1 0,1 0 0,-1-1 1,21 4-1,-16-5-116,0 0-1,1-1 1,-1-1-1,21-3 1,-29 2-272,0 0-1,0-1 1,-1-1-1,1 1 1,-1-1 0,10-6-1,9-3-625</inkml:trace>
  <inkml:trace contextRef="#ctx0" brushRef="#br0" timeOffset="1">413 57 12171,'-5'6'4793,"10"-1"-2553,15 0-1080,5-2-111,-4 1-41,-1-6-488,-3 2-160,4 0-152,-3-2-256,4 4-1072,-1-2-409,-1-2 785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2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38 7946,'-1'-1'3575,"-8"-8"4024,9 9-7499,0-1 0,0 1 0,-1 0 0,1 0 1,0-1-1,0 1 0,0 0 0,0 0 0,0-1 0,0 1 1,0 0-1,0 0 0,0-1 0,0 1 0,0 0 1,0-1-1,0 1 0,0 0 0,0 0 0,0-1 0,0 1 1,0 0-1,0 0 0,0-1 0,0 1 0,1 0 1,-1 0-1,0-1 0,0 1 0,0 0 0,0 0 1,1 0-1,-1-1 0,0 1 0,0 0 0,0 0 0,1 0 1,-1 0-1,0 0 0,0-1 0,1 1 0,-1 0 1,1 0-1,1-1-8,3-1 9,0 0-1,0 0 0,0 0 1,0 1-1,0 0 0,8-1 1,-3 0-37,-2 1-23,0 0 0,0 0 1,0 1-1,0 0 0,0 1 1,0-1-1,0 1 0,9 3 1,-9-2-19,1 1 1,-1 0 0,1 1 0,-1 0 0,0 0 0,0 1-1,0 0 1,-1 0 0,0 1 0,0 0 0,9 10-1,-13-12-14,1 0-1,-1 0 1,0 0-1,-1 1 1,1-1-1,-1 1 1,0-1-1,0 1 1,0 0-1,-1 0 1,0 0-1,1 0 1,-2 0-1,1 1 0,-1-1 1,0 0-1,0 0 1,0 0-1,-1 0 1,1 1-1,-4 7 1,0-1 9,-1-1-1,0 1 1,0-1 0,-2-1 0,1 1 0,-9 9-1,-5 5 40,-26 24 0,43-46-49,1-1-1,1 0-1,-1 0 1,0-1 0,0 1 0,0 0-1,0-1 1,0 0 0,-3 2-1,4-3 6,-2 1-18,10 0 96,39 3 14,-28-2-55,0-1 1,0-1 0,27-3 0,-18 0 4,0-1 0,0-1-1,31-10 1,-56 15-111,-1-1-1,0 1 1,0-1 0,0 1-1,1-1 1,-1 0 0,0 0-1,0 1 1,0-1-1,0 0 1,0 0 0,0 0-1,0 0 1,-1 0 0,1 0-1,0 0 1,0 0 0,0-3-1,-1-5-286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4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15 5793,'-10'-4'7265,"9"4"-6970,0-1 0,0 1-1,1 0 1,-1 0 0,0 0 0,1 0 0,-1-1-1,1 1 1,-1 0 0,0 0 0,1-1 0,-1 1 0,1-1-1,-1 1 1,1 0 0,-1-1 0,1 1 0,-1-1-1,1 1 1,-1-1 0,1 0 0,-1 1 0,1-1 0,-1 0-1,7 1 305,88 10 162,-80-8-687,76 0 313,-6 0-831,-81-1 202,-1-1 0,1 0 0,0 1 0,-1-1 0,1 1 0,0 0 0,-1 0 0,1 0 0,-1 0 0,0 0 0,1 1 0,-1-1 0,0 1 0,3 2 0,-2 0-93,0 0 1,0 0-1,3 7 1,-6-11 325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35 9642,'13'0'3985,"8"4"-1953,6 0-719,7-1 119,16-1-208,-8-6-448,-2-2-216,5-2-319,-6-3-89,7 3-320,-2 1-633,-6 4 537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9:55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13411,'25'13'4945,"-16"-5"-3145,2 1-679,2 19 319,-5 1 8,2 14-416,-8-4-263,1-1-329,-2 39-120,-2 18-168,-1-8-64,12-21-192,-4-11-368,6-21-1033,2-9 2946,17-25-1473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0:04.3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86 4561,'10'-78'5782,"-10"78"-5723,2-7 1508,-1 6 731,0 3 2706,7 23-4652,-2-1 0,-1 1 1,0 0-1,0 44 0,0 248 506,-5-316-916,-2 14-730,2-14 722,0-1 1,0 0-1,0 0 1,0 0-1,0 0 0,0 1 1,0-1-1,0 0 1,0 0-1,0 0 0,0 1 1,0-1-1,0 0 1,0 0-1,0 0 0,0 0 1,0 1-1,0-1 1,0 0-1,-1 0 0,1 0 1,0 0-1,0 0 1,0 0-1,0 1 1,0-1-1,-1 0 0,1 0 1,0 0-1,0 0 1,0 0-1,0 0 0,-1 0 1,1 0-1,0 0 1,0 0-1,0 0 0,0 0 1,-1 0-1,1 0 1,0 0-1,0 0 0,0 0 1,-1 0-1,1 0 1,0 0-1,0 0 0,0 0 1,0 0-1,-1 0 1,1 0-1,0 0 0,0 0 1,0 0-1,0-1 1,-1 1-1,1 0 1,0 0-1,0 0 0,0 0 1,0 0-1,0-1 1,-7-8-1588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0:04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10834,'0'1'4586,"0"0"-4460,1-1 0,-1 0 0,0 1-1,1-1 1,-1 0 0,0 0-1,1 1 1,-1-1 0,0 0 0,1 0-1,-1 0 1,0 0 0,1 1-1,-1-1 1,1 0 0,-1 0 0,1 0-1,-1 0 1,0 0 0,1 0-1,-1 0 1,1 0 0,61-9 666,-29 3-687,119-16 273,2 13 69,-147 8-389,0 1 0,0 0 0,14 2 0,-20-2-31,1 0 0,0 1 0,-1-1 0,1 1 0,0-1 0,-1 1 0,1-1 0,-1 1 0,1 0 0,-1 0 0,0 0 0,1 0 0,-1 0 0,0 0 0,0 0 0,1 0 0,-1 0 0,0 0 0,0 1 0,0-1 0,0 1 0,-1-1 0,2 3 0,1 9 196,0 1 1,-2-1-1,1 1 0,-2-1 1,-1 16-1,1 7 54,1 12-4,3 1-1,17 85 0,-18-116-247,-3-15-53,0 0 1,1 1-1,-1-1 0,1 1 0,0-1 1,0 0-1,0 0 0,3 4 1,-4-7-28,0 0 1,0 0 0,0 0-1,0 0 1,0 0-1,0 0 1,0 1 0,0-1-1,0 0 1,1 0 0,-1 0-1,0 0 1,0 0 0,0 0-1,0 0 1,0 0 0,0 0-1,0 0 1,0 0 0,1 0-1,-1 0 1,0 0-1,0 0 1,0 0 0,0 0-1,0 0 1,0-1 0,0 1-1,0 0 1,0 0 0,1 0-1,-1 0 1,0 0 0,0 0-1,0 0 1,0 0 0,0 0-1,0 0 1,0 0-1,0 0 1,1-2-789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0:0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0 8498,'-9'12'4726,"8"-11"-4300,0-1 1,1 1-1,-1 0 0,0 0 1,0 0-1,1 0 0,-1 0 0,1 0 1,-1 0-1,1 0 0,-1 0 1,1 0-1,0 1 0,-1-1 1,1 0-1,0 0 0,0 2 1,15 2 665,7 1-926,0 0 1,39 4-1,-47-9-106,1 0-1,0-1 1,-1-1 0,18-3 0,51-14 115,-34 6-213,0 0-1320,-27 5 827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1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4603 328 5521,'-20'-20'6694,"5"3"-3324,0 2-2839,0 0 0,-31-23 0,31 28-276,0 0 0,-1 1-1,-1 1 1,0 0-1,0 1 1,0 1 0,-28-6-1,2 3-94,-85-4 0,-9 10-98,0 5 0,0 7 0,-167 32 1,-396 124-12,444-88-50,-354 158 1,417-141-8,4 8 1,-191 139 0,376-238 4,-140 101-16,-81 99-18,206-184 32,-236 252-34,206-210 26,3 2 1,-68 120 0,72-98-8,3 1 1,-31 107 0,10 35-2,37-71 4,-6 246 1,29-346 9,11 94 0,18 5-3,-3-46 8,59 155 0,-57-201-3,2-1 0,3-1 0,2-2-1,65 81 1,-66-100 1,54 52 1,47 27-5,-130-116 6,277 227-7,-38-72 1,15-24-2,-131-78 7,180 53 0,172 21 9,135-14 58,9-56 22,344-63 29,-593-26-53,-3-21 27,506-172 373,-714 167-283,175-84 0,124-99 78,-348 172-110,180-135 0,-108 47-3,-10-13 21,-98 79-41,-3-4 1,-4-2-1,-4-4 0,-5-3 1,-4-2-1,58-140 0,-85 166-41,22-80 0,-32 69 20,-3-1 0,-4 0 0,-4-1 0,0-156 0,-15 182 4,-2 0 0,-2 1 0,-26-91 0,5 56 63,-57-131 0,23 97 68,-151-233-1,187 322-201,-88-128 95,78 120-87,-54-57 1,35 53-6,-103-78 0,-76-32 16,196 137-51,-483-273 82,481 279-84,-135-64 9,118 60 0,-65-18 0,-120-13 50,-5 17-13,177 29-38,50 7-8,-259-32 34,-12 23-8,226 12-27,0-2 0,-70-13-1,120 12-2,-27-5-22,0 2 1,-60-2-1,-38 0-1176,138 8 932,-1 0 0,1 0-1,0 0 1,-1 0-1,1 1 1,-1 0 0,1-1-1,0 1 1,0 0-1,-1 1 1,1-1-1,-6 4 1,-1 4-457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3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525 179 9658,'-2'-13'3790,"1"-8"-2865,1 8-225,0 4-338,0 1 109,0-1 0,-1 0 0,-3-11 0,3 17-368,0 0-1,0-1 0,0 1 0,-1 0 1,1 0-1,-1 0 0,0 0 0,0 0 1,0 0-1,-1 1 0,-4-6 1,2 4-12,-1 0 1,0 0 0,0 1-1,0-1 1,-1 1 0,1 1-1,-1-1 1,1 1 0,-1 0 0,0 0-1,0 1 1,0 0 0,-13 0-1,7 1-31,0 1 0,0 0 0,0 0 0,0 2 0,1-1 0,-22 9 0,20-5-36,1 0 1,1 1-1,-1 0 1,1 1-1,1 1 1,0 0 0,0 0-1,0 1 1,1 0-1,-15 21 1,7-6 14,2 1 0,0 0 0,2 1 0,-12 32 0,17-35-16,0-1 0,2 2 1,1-1-1,1 1 0,1-1 0,-1 39 0,5-49-23,1 0 0,0 0 0,0 0-1,1 0 1,1 0 0,1-1 0,0 1-1,0-1 1,2 0 0,-1 0 0,2-1-1,0 1 1,9 12 0,-11-19-9,1 0 0,-1-1 1,1 1-1,-1-2 1,2 1-1,-1-1 0,0 1 1,1-2-1,0 1 0,0-1 1,0 0-1,0 0 0,0-1 1,1 0-1,-1 0 0,14 1 1,-5-2-53,0-1 0,-1 0 1,1-1-1,0 0 1,-1-1-1,1-1 0,16-6 1,-18 5-440,0-1 1,0-1-1,-1 0 1,0-1-1,13-9 1,-16 9-58,12-13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4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4369,'19'-7'5905,"-3"7"-2824,-5 15-321,-1 4-615,12 15-225,6 6-311,10 10-633,1 0-256,-7 5-232,-3-9-88,-3-4-160,-2-11-64,-1-10-120,-6 3 16,-2-16-888,-4 0-608,-5-11 872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3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86 7674,'3'-4'3120,"3"1"-1423,14 0-1145,5-3 120,21-4 16,8-1-120,7-2-312,2 2-104,-5-1-88,-2 7-8,-11 2-264,-9 2-632,-15-3 576</inkml:trace>
  <inkml:trace contextRef="#ctx0" brushRef="#br0" timeOffset="1">352 63 7130,'4'7'3440,"-2"9"-1279,8 8-577,-10 0 64,9 16-303,-9 0-217,5 9-352,-3-4-136,-1-2-240,7-6-88,0-5-160,5 0-40,-6-11-72,-2 0-24,-12-14-624,2-6-632,15-18 784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9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54 10802,'31'23'3180,"-30"-20"-2029,-6-3-433,-8-6 1704,13 4-2381,-1 1-1,0 0 1,1-1 0,-1 1-1,1 0 1,0-1-1,-1 1 1,1-1-1,0 1 1,0 0 0,0-1-1,0 1 1,0-1-1,0 1 1,0-1 0,1 1-1,-1 0 1,0-1-1,1 1 1,-1 0-1,1-1 1,0 1 0,-1 0-1,1-1 1,0 1-1,0 0 1,1-2-1,9-3 11,0 1-1,0 0 1,0 0-1,1 2 1,18-5-1,-29 8-34,0-1 0,1 1-1,-1 0 1,0 0 0,0 0-1,0 0 1,1 0 0,-1 0-1,0 0 1,0 1 0,0-1-1,0 0 1,1 1 0,-1-1-1,0 1 1,0-1 0,0 1-1,0-1 1,0 1 0,0 0-1,0 0 1,0-1 0,0 1-1,-1 0 1,1 0 0,0 0-1,0 0 1,-1 0 0,1 0-1,-1 0 1,1 0 0,-1 0-1,1 0 1,-1 0 0,1 0-1,-1 1 1,0-1 0,0 0-1,0 0 1,0 0 0,0 1-1,0-1 1,0 0 0,0 0-1,0 0 1,0 1 0,-1-1-1,1 0 1,0 0 0,-1 0-1,1 0 1,-1 0 0,1 0-1,-1 0 1,-1 2 0,-2 2 41,1-1-1,-2 1 1,1-1 0,-1 1 0,1-1 0,-1-1 0,0 1 0,0-1 0,-1 0-1,-7 4 1,10-6-50,0 1-1,0-1 0,0 0 0,0 0 0,0-1 1,0 1-1,0-1 0,-1 1 0,1-1 1,0 0-1,0 0 0,0 0 0,-1-1 1,1 1-1,0-1 0,0 0 0,0 0 1,0 0-1,0 0 0,0 0 0,-4-3 1,7 4-11,-1 0 1,1-1 0,-1 1 0,1 0 0,0-1 0,-1 1 0,1 0-1,0-1 1,-1 1 0,1 0 0,0-1 0,-1 1 0,1-1 0,0 1-1,0 0 1,0-1 0,-1 1 0,1-1 0,0 1 0,0-1 0,0 1-1,0-1 1,0 1 0,0-1 0,0 1 0,0-1 0,0 1 0,0-1-1,0 1 1,0-1 0,0 1 0,0 0 0,0-1 0,1 1 0,-1-1-1,0 1 1,0-1 0,0 1 0,1-1 0,-1 1 0,0 0 0,1-1 0,-1 1-1,0 0 1,1-1 0,-1 1 0,1 0 0,0-1 0,2-1-14,0-1 0,1 1 1,-1 0-1,8-3 0,3-1 32,25-5 0,-24 7 70,19-7 0,-27 8-9,3-1 355,-11 3 215,-7 1 475,-96 15-602,77-9-435,23-5-84,1 0-1,-1 0 0,0 0 1,0-1-1,0 0 0,-8 0 1,12 0-41,-1 0-1,1 0 1,-1 0 0,1 0-1,-1 0 1,1 0 0,-1 0 0,1 0-1,-1 0 1,1-1 0,-1 1-1,1 0 1,-1 0 0,1-1 0,-1 1-1,1 0 1,-1 0 0,1-1-1,0 1 1,-1 0 0,1-1 0,0 1-1,-1-1 1,0-8-335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0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167 77 8082,'21'-61'6160,"-21"61"-5992,0-1 1,0 1-1,1 0 1,-1-1-1,0 1 1,0-1-1,0 1 1,0-1-1,0 1 1,0 0-1,0-1 1,0 1 0,0-1-1,0 1 1,-1 0-1,1-1 1,0 1-1,0-1 1,0 1-1,0 0 1,-1-1-1,1 1 1,0-1-1,0 1 1,-1 0-1,1-1 1,0 1-1,0 0 1,-1 0-1,1-1 1,0 1-1,-1 0 1,1 0 0,-1-1-1,1 1 1,0 0-1,-1 0 1,0 0-1,-19-3 1551,16 3-1978,-14 1 392,0-1 1,-33 7-1,45-6-107,2 0-12,0-1 1,1 1 0,-1-1 0,0 1 0,1 0 0,-1 1 0,1-1 0,0 1 0,-1-1-1,1 1 1,0 0 0,-4 4 0,5-4-12,0 0-1,1 0 1,0 1 0,0-1-1,-1 1 1,1-1 0,1 1-1,-1-1 1,0 1 0,1 0-1,-1-1 1,1 1 0,0 0-1,0 4 1,-1 5-26,0-5-7,1 1 0,1 11 0,-1-16 21,1-1 0,-1 0 1,1 1-1,-1-1 0,1 0 0,0 1 0,0-1 0,0 0 0,0 0 0,1 0 1,-1 0-1,3 3 0,1 0 5,0-1 0,0 1 0,0-1 0,1 0 1,-1 0-1,1-1 0,0 0 0,0 0 0,8 2 0,8 2 23,32 6 0,-30-9 62,24 9 0,-41-10-39,0 0 0,0 0 0,0 0 1,0 1-1,-1 0 0,1 0 0,8 8 1,-14-12-30,-1 1 1,1-1 0,-1 1 0,1-1 0,-1 1 0,0-1-1,1 1 1,-1-1 0,1 1 0,-1-1 0,0 1 0,1 0-1,-1-1 1,0 1 0,0-1 0,0 1 0,1 0-1,-1-1 1,0 1 0,0 0 0,0 0 5,0-1-1,-1 1 1,1-1-1,0 0 1,0 1 0,0-1-1,-1 0 1,1 1-1,0-1 1,-1 1-1,1-1 1,0 0 0,-1 0-1,1 1 1,0-1-1,-1 0 1,1 0 0,-1 1-1,1-1 1,0 0-1,-2 0 1,-1 1 31,0 0 1,0 0-1,0-1 1,0 0-1,0 1 0,-7-2 1,2 1-315,1-2 0,-1 1-1,-9-4 1,13 4-449,1 0 0,0 0 0,0-1 0,0 1-1,0-1 1,0 0 0,0 0 0,0 0 0,-3-4-1,6 6 580,-1 0-1,1 0 1,0-1 0,0 1-1,-1 0 1,1-1-1,0 1 1,0 0-1,0-1 1,0 1-1,0-1 1,0 1-1,-1 0 1,1-1-1,0 1 1,0 0-1,0-2 1,0 2 130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0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10282,'10'-1'1118,"0"-1"0,0 1 0,0 1-1,0 0 1,15 1 0,-23-1-1005,1 1 1,0-1-1,0 1 1,0 0-1,0 0 1,0 0-1,0 0 1,-1 0-1,1 1 1,0-1-1,-1 1 1,0 0-1,1-1 1,-1 1-1,0 0 1,0 0-1,0 1 0,0-1 1,0 0-1,0 1 1,-1-1-1,3 4 1,-2 0-65,0-1 1,0 1 0,-1-1-1,0 1 1,0 0 0,0-1-1,0 1 1,-1 0-1,-1 10 1,1-12-29,-1 0 0,0 0 0,0-1 0,0 1 0,0-1 0,0 1 0,-1-1 0,0 1 0,0-1 0,0 0 0,0 0 0,0 0 0,-1 0 0,1 0 0,-1 0 0,-3 2 0,-4 2 58,7-5-29,1 0 0,0-1-1,-1 1 1,1 0-1,0 0 1,0 0-1,0 1 1,0-1-1,0 0 1,-1 4-1,3-6-37,0 0-1,0 0 0,0 0 0,0 0 0,-1 0 0,1 1 0,0-1 0,0 0 1,0 0-1,0 0 0,0 1 0,0-1 0,0 0 0,0 0 0,0 0 0,0 1 0,0-1 1,0 0-1,0 0 0,0 0 0,0 0 0,0 1 0,0-1 0,1 0 0,-1 0 0,0 0 1,0 0-1,0 1 0,0-1 0,0 0 0,0 0 0,0 0 0,1 0 0,-1 0 0,0 1 1,0-1-1,0 0 0,0 0 0,1 0 0,9 2 196,12-4-65,28-10 99,52-20 1,-75 21-229,-14 9-46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73 6425,'1'-1'249,"19"-3"6763,-27 6-560,-8 4-4368,-5 2-3358,-29 11 1543,47-18-260,0-1 1,0 1 0,0-1 0,0 1 0,0-1 0,0 0 0,0 0 0,0 0 0,0 0 0,0 0 0,0 0-1,0 0 1,0-1 0,0 1 0,0-1 0,0 1 0,0-1 0,0 0 0,0 0 0,0 0 0,1 0-1,-1 0 1,0 0 0,1 0 0,-1-1 0,1 1 0,-3-3 0,4 3-17,-1 0 1,0 0-1,1 0 0,0 0 1,-1 0-1,1 0 0,0 0 1,-1 0-1,1-1 0,0 1 1,0 0-1,0 0 0,0 0 1,0 0-1,0 0 0,0 0 1,1 0-1,-1 0 0,0 0 1,0-1-1,1 1 0,-1 0 1,1 0-1,-1 0 0,1 0 1,-1 1-1,1-1 0,1-2 1,2-1-38,0-1 1,0 1 0,10-8-1,-9 8 26,1 1-1,0-1 1,0 1-1,0 0 1,0 0-1,0 1 1,13-4-1,-16 5 27,0 0 0,0 1 0,0-1 0,0 1 0,1 0 0,-1 0 0,0 0 0,0 0 0,0 0 0,0 1 0,0 0 0,0-1 0,0 1 0,0 0 0,0 0 0,-1 1 0,1-1 0,0 0 0,4 4 0,-7-5 4,0 1 0,1-1-1,-1 0 1,0 0 0,1 1 0,-1-1 0,0 1-1,0-1 1,1 0 0,-1 1 0,0-1-1,0 0 1,0 1 0,0-1 0,1 1-1,-1-1 1,0 1 0,0-1 0,0 0 0,0 1-1,0-1 1,0 1 0,0-1 0,0 1-1,0-1 1,-1 1 0,1 0 8,0 0 0,-1 0 0,1 0 0,-1 0 0,0 0 0,1-1 0,-1 1 0,0 0 0,1 0 0,-1-1 0,-1 2 0,-2 0 35,1 0-1,-1 0 0,0 0 0,-6 3 1,-38 13 285,48-18-352,0 0 0,0 0 1,0 0-1,0 0 0,-1-1 0,1 1 1,0 0-1,0 0 0,0 0 0,-1 0 1,1 0-1,0 0 0,0 0 1,0 0-1,0 0 0,0 0 0,-1-1 1,1 1-1,0 0 0,0 0 0,0 0 1,0 0-1,0 0 0,0-1 1,0 1-1,-1 0 0,1 0 0,0 0 1,0 0-1,0-1 0,0 1 0,0 0 1,0 0-1,0 0 0,0-1 1,0 1-1,0 0 0,0 0 0,0 0 1,0 0-1,0-1 0,0 1 0,0 0 1,0 0-1,0 0 0,1-1 1,-1 0-625,0 1 214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2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27 9906,'-6'-7'2705,"-8"-9"-69,14 16-2569,0 0 1,-1-1-1,1 1 1,0 0-1,-1 0 1,1-1-1,0 1 1,-1 0 0,1 0-1,-1 0 1,1-1-1,0 1 1,-1 0-1,1 0 1,-1 0 0,1 0-1,0 0 1,-1 0-1,1 0 1,-1 0-1,1 0 1,-1 0 0,1 0-1,0 0 1,-1 0-1,1 0 1,-1 0-1,1 1 1,0-1 0,-1 0-1,1 0 1,-1 0-1,1 1 1,0-1-1,-1 0 1,1 1-1,-4 3 183,1 1 0,1 0 0,-1 0 0,1 0 0,0 0 0,0 0-1,0 0 1,-1 7 0,2-8-167,-7 28 272,1 1 0,1 0 0,2 0 0,1 56 1,3-63-278,2-1 1,1 1 0,1-1 0,1 0-1,1 0 1,16 40 0,-19-56-76,2-1 1,-1 1-1,1-1 1,0 0-1,1 0 1,6 7-1,-8-11-26,0 0-1,0-1 1,0 0-1,0 1 1,1-1-1,-1-1 1,1 1-1,-1-1 1,1 0-1,0 0 1,10 3-1,-13-5-93,1 1 0,0-1-1,-1 0 1,1 1-1,-1-1 1,1-1-1,-1 1 1,1 0 0,0-1-1,-1 1 1,1-1-1,-1 0 1,1 1-1,-1-1 1,0-1 0,1 1-1,-1 0 1,3-2-1,-3 1-16,0 0-1,0 0 0,0-1 0,-1 1 1,3-4-1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2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45 12243,'-15'4'4921,"13"-6"-3169,2 2-664,0-5-104,0 5-311,0-1-161,18-3-248,19 1-64,44-15-72,-33 14-32,7-1-488,-2-2-600,0 7 640</inkml:trace>
  <inkml:trace contextRef="#ctx0" brushRef="#br0" timeOffset="1">552 235 10786,'4'0'743,"-3"0"-496,1 0-1,-1 0 0,0 0 0,0 0 0,0 0 1,0 1-1,0-1 0,1 0 0,-1 0 1,0 1-1,0-1 0,0 1 0,0-1 1,0 1-1,0 0 0,1 0 0,1 1-46,0-1 0,0 1 0,0-1 0,0 0 0,1 0 0,5 1 0,-6-2-48,0 1-1,1 0 1,-1 0 0,1 0 0,-1 0 0,0 1-1,4 2 1,-4-2-80,0 0-1,-1 0 0,1 0 0,-1 1 1,1-1-1,-1 1 0,0 0 1,0-1-1,-1 1 0,1 0 0,0 0 1,-1 0-1,0 1 0,2 5 0,-1-2 0,-1 1-1,0-1 0,-1 1 0,0 0 0,-1 12 0,0-11-8,-2 26 108,2-32-130,0 0 0,1 0-1,-1 0 1,-1 1 0,1-1-1,0 0 1,-1-1 0,-1 4-1,-2 0 191,0-1 0,-1 0 0,0 0 0,1 0-1,-12 6 1,12-9-52,5-2-167,-1 0 0,1 0 0,0 0 0,0 0 0,0 0-1,-1 0 1,1 0 0,0 0 0,0 0 0,0 0 0,-1 0 0,1 0 0,0 0 0,0 0-1,0 1 1,-1-1 0,1 0 0,0 0 0,0 0 0,0 0 0,0 0 0,-1 0 0,1 1-1,0-1 1,0 0 0,0 0 0,0 0 0,0 0 0,0 1 0,0-1 0,-1 0 0,1 0-1,0 0 1,0 1 0,0-1 0,0 0 0,0 0 0,0 0 0,0 1 0,0-1 0,0 0-1,0 0 1,0 0 0,0 1 0,0-1 0,0 0 0,1 1-4,-1-1 0,1 0 1,-1 0-1,1 0 0,-1 0 0,1-1 1,-1 1-1,1 0 0,-1 0 0,0 0 1,1 0-1,-1 0 0,1 0 0,-1-1 1,1 1-1,-1 0 0,0 0 0,1-1 1,-1 1-1,0 0 0,1-1 0,0 0 1,-1 1-9,0 0 1,0-1-1,1 1 1,-1-1 0,0 1-1,1 0 1,-1-1 0,1 1-1,-1 0 1,0-1 0,1 1-1,-1 0 1,1 0-1,-1-1 1,1 1 0,-1 0-1,1 0 1,0 0 0,2-2-1,34-13-73,-21 8-150,-1 0 1,-1-1-1,20-12 0,-1 1-1708,5-1 841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21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46 6033,'26'39'2948,"-26"-39"-2893,1 0 1,-1 1 0,0-1 0,0 0 0,0 0 0,0 0 0,0 0 0,0 1 0,0-1-1,0 0 1,0 0 0,0 0 0,0 1 0,0-1 0,0 0 0,0 0 0,0 0-1,0 0 1,0 1 0,0-1 0,0 0 0,0 0 0,0 0 0,0 1 0,0-1 0,0 0-1,0 0 1,0 0 0,0 0 0,0 1 0,-1-1 0,1 0 0,0 0 0,0 0 0,0 0-1,0 1 1,-9-1 1457,-11-4 796,20 4-2162,-3-1 152,-25-9 1827,26 9-1995,0 0 0,1 0 0,-1-1 0,0 1 0,0-1 0,1 1 1,-1-1-1,1 1 0,-1-1 0,-1-3 0,2 4-91,1 0 0,0-1 1,0 1-1,-1 0 0,1 0 0,0-1 1,0 1-1,0 0 0,0 0 0,0 0 1,0-1-1,1 1 0,-1 0 0,0 0 0,1 0 1,-1-1-1,1 1 0,-1 0 0,1 0 1,-1 0-1,1 0 0,0 0 0,0 0 0,-1 0 1,2-1-1,1-1-11,0 0 0,0 0 0,0 0 0,1 0-1,-1 0 1,5-2 0,-6 4-22,-1 1 0,1-1-1,0 1 1,-1 0 0,1-1 0,0 1-1,0 0 1,-1 0 0,1 0 0,0 0-1,0 0 1,-1 1 0,1-1-1,0 0 1,-1 1 0,1-1 0,0 1-1,-1 0 1,1 0 0,1 1 0,-2-2 0,0 0 0,0 1 0,-1-1 1,1 1-1,0-1 0,-1 1 1,1-1-1,0 1 0,-1 0 1,1-1-1,-1 1 0,1 0 1,-1-1-1,1 1 0,-1 0 0,0 0 1,1-1-1,-1 1 0,0 0 1,1 0-1,-1 0 0,0-1 1,0 1-1,0 0 0,0 0 1,0 0-1,0 0 0,0-1 0,0 1 1,0 0-1,0 0 0,-1 0 1,1 0-1,0-1 0,0 1 1,-1 0-1,1 0 0,-1-1 1,1 1-1,0 0 0,-2 1 0,-10 10 137,0 0-1,-23 17 0,33-27-132,-1 0 1,0-1 0,0 1-1,-1-1 1,1 0 0,0 0-1,0 0 1,-1 0-1,1-1 1,0 1 0,-1-1-1,1 0 1,-1 0 0,1 0-1,0-1 1,-1 1-1,-5-2 1,7 2-14,0-1 1,1 1-1,-1-1 1,0 1-1,1-1 0,-1 0 1,1 0-1,-1 0 0,1 1 1,-1-1-1,1-1 0,-1 1 1,1 0-1,0 0 1,0 0-1,-1-1 0,1 1 1,0-1-1,0 1 0,1-1 1,-1 1-1,0-1 0,0 1 1,1-1-1,-1 0 1,1 1-1,-1-1 0,1 0 1,0 0-1,0 1 0,0-1 1,0 0-1,0 0 0,0-2 1,0 4-5,1-1 1,-1 0 0,0 0-1,0 0 1,1 1 0,-1-1-1,1 0 1,-1 1 0,1-1-1,-1 0 1,1 1 0,-1-1-1,1 0 1,0 1-1,-1-1 1,1 1 0,0-1-1,-1 1 1,1-1 0,0 1-1,0 0 1,0-1 0,-1 1-1,1 0 1,0 0 0,0 0-1,0 0 1,0-1-1,4 1-8,-1 0-1,0 0 0,8 0 0,-11 0 14,4 1 5,-1 0 0,1 0 1,0 0-1,-1 0 0,1 1 1,-1 0-1,9 4 0,-12-5 8,0-1-1,0 1 1,0 0 0,1 0-1,-1 0 1,0-1-1,0 1 1,0 0-1,0 0 1,-1 0-1,1 0 1,0 1-1,0-1 1,-1 0 0,1 0-1,0 0 1,-1 1-1,1-1 1,-1 0-1,0 1 1,1-1-1,-1 0 1,0 1 0,0-1-1,0 0 1,0 1-1,0-1 1,0 0-1,0 1 1,0-1-1,-1 2 1,-4 10 174,-9 16 0,13-29-180,1 1 1,-1 0-1,1 0 0,-1-1 1,0 1-1,1 0 0,-1-1 1,0 1-1,1 0 1,-1-1-1,0 1 0,0-1 1,0 1-1,0-1 0,1 1 1,-1-1-1,0 0 0,0 0 1,0 1-1,0-1 0,-1 0 1,-1 0 1,1 0-1,-1 0 1,1 0 0,-1-1 0,1 1 0,-1-1-1,1 1 1,-3-2 0,-1 0-2,1 0 0,1-1-1,-1 1 1,0-1 0,1 0 0,-1 0-1,-4-6 1,7 7-9,0 0 1,0 0-1,0-1 1,0 1-1,0-1 0,1 0 1,-1 1-1,-1-5 1,3 6-4,0 0 1,0 0-1,0 0 1,-1-1-1,1 1 1,0 0-1,0 0 1,0 0-1,1 0 1,-1 0-1,0 0 1,0 0-1,1 0 1,-1 0-1,0-1 1,1 1-1,-1 0 1,1 1-1,0-1 1,-1 0-1,1 0 1,0 0-1,-1 0 1,1 0-1,0 1 1,1-2-1,4-3-18,1 1 1,-1 0-1,9-3 1,2-2 12,-6 3 15,1 1 1,0 1-1,1 0 1,14-3-1,-23 6 2,-10 0-306,6 1 189,-2 0-1232,2 0-196,0 0 483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21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14 6289,'-2'-3'1000,"-2"-4"948,4 7-1836,0 0 0,0 0 0,0-1-1,0 1 1,0 0 0,0 0 0,0 0 0,0 0-1,0 0 1,0 0 0,0-1 0,0 1-1,0 0 1,0 0 0,0 0 0,0 0-1,1 0 1,-1 0 0,0 0 0,0-1 0,0 1-1,0 0 1,0 0 0,0 0 0,0 0-1,0 0 1,0 0 0,1 0 0,-1 0-1,0 0 1,0 0 0,0 0 0,0 0 0,0 0-1,0 0 1,0 0 0,1-1 0,-1 1-1,0 0 1,0 0 0,0 0 0,0 0-1,0 0 1,0 0 0,1 1 0,-1-1 0,0 0-1,0 0 1,0 0 0,0 0 1205,0 0-152,-1 7-194,-18 189 660,17-177-1518,1 1 0,1-1 0,0 1 0,2-1 0,5 27 0,-5-36-101,1-1-1,0 0 0,0 1 0,1-1 1,0-1-1,0 1 0,1-1 1,0 1-1,1-1 0,0-1 1,0 1-1,14 11 0,-17-16-29,0 0-1,0-1 1,1 0-1,-1 0 1,1 0-1,-1 0 1,1 0-1,0-1 1,0 0 0,0 1-1,5-1 1,-7 0-66,1-1 1,-1 0-1,1 0 1,0 0-1,-1-1 1,1 1-1,-1-1 0,1 1 1,-1-1-1,1 0 1,-1 0-1,1 0 1,-1 0-1,0 0 1,1-1-1,-1 1 1,0-1-1,4-2 1,-3 0 3,0 1 1,0-1 0,0 1-1,0-1 1,3-6 0,9-26-294,-14 32 339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21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81 10050,'-14'-8'3833,"20"7"-2273,1-3-615,11 0-1,-2-3 64,8-1-312,10-8-200,6 6-264,2 2-64,-2-3-168,-3 8-488,-5 5 344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07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63 157 7458,'-17'15'1330,"12"-11"-662,0 0 0,0 0 0,0 0 0,0 0 0,-1-1 0,-9 4 0,23-8 5920,35-7-6760,119-35 578,-70 9-232,70-24-8,1 13-44,-137 41-70,50-3 0,-61 5-11,-13 2-90,-4 2-190,-7 4-628,-7 6-1115,-7 3 830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4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8370,'102'1'3958,"-47"-3"587,-47 1-3688,0 1-1,0 0 1,15 2-1,-18-1-672,0 0 0,0 1 0,-1-1 0,1 1 0,-1 0 0,1 0 0,-1 0 0,0 0 0,0 1 0,5 4 0,-6-5-157,-1 0 0,1 0 0,-1 0 0,0 1 0,0-1 0,0 1 1,0 0-1,0-1 0,-1 1 0,1 0 0,-1 0 0,0 0 0,0 0 1,0 0-1,1 6 0,-2-3-1,1-1-1,-1 0 1,-1 1 0,1-1 0,-1 1-1,0-1 1,0 0 0,-1 0 0,1 0-1,-1 1 1,-3 5 0,-3 2 31,-1 1-1,-14 17 1,14-19 12,0 0-1,1 1 1,-8 14-1,12-18 65,0 1 1,1-1-1,-5 21 0,7-28-103,1 0 0,-1 1 1,1-1-1,0 0 0,0 1 0,-1-1 1,2 0-1,-1 1 0,0-1 1,1 0-1,-1 1 0,1-1 0,-1 0 1,1 1-1,0-1 0,0 0 0,0 0 1,0 0-1,1 0 0,-1 0 0,0 0 1,1 0-1,2 2 0,-3-4-16,0 1-1,0-1 1,0 1-1,0 0 1,1-1-1,-1 0 1,0 1-1,0-1 1,1 0-1,-1 0 1,0 1-1,1-1 1,-1 0-1,0 0 1,0-1-1,1 1 1,-1 0-1,0 0 1,0-1-1,2 1 1,3-3 51,0 1 1,11-7-1,-5 3-23,7-2-10,-8 4-168,-1-1 0,0 0 0,1-1 0,-2 0 0,1 0 0,15-14 0,-8 5-185,4 4 20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2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7450,'49'30'3022,"-47"-29"-2842,0 0 1,-1 0 0,1-1 0,0 1-1,0 0 1,0-1 0,-1 0 0,1 1-1,0-1 1,0 0 0,0 0 0,0 0 0,0 0-1,0 0 1,3-1 0,4-1 370,11 1 1041,33 2-1,-44-1-1423,-1 2 1,0-1-1,0 1 0,1 0 0,-1 1 1,13 5-1,-20-8-158,-1 1 1,1-1-1,0 1 0,0-1 1,-1 0-1,1 1 0,0-1 1,0 1-1,-1 0 0,1-1 1,-1 1-1,1 0 0,0-1 0,-1 1 1,1 0-1,-1-1 0,0 1 1,1 0-1,-1 0 0,0 0 1,1 0-1,-1-1 0,0 1 1,0 0-1,0 0 0,1 0 1,-1 0-1,0 0 0,0 0 1,0-1-1,-1 1 0,1 0 1,0 0-1,0 0 0,0 0 1,-1 0-1,1-1 0,0 1 1,-1 0-1,1 0 0,-1 0 1,-3 5 46,0 0 0,0-1 0,-1 0 0,-8 8 0,1-1 20,6-4-34,-1 0-1,0-1 1,-1 0-1,-10 8 1,-1 0 47,19-14-83,-1-1 0,0 1 0,1 0 1,-1-1-1,0 1 0,1 0 0,-1-1 1,1 1-1,-1 0 0,1 0 0,-1-1 0,1 1 1,-1 0-1,1 2 0,0-3-3,0 0-1,0 1 1,0-1-1,0 0 1,0 1 0,0-1-1,0 0 1,0 1-1,0-1 1,0 0 0,1 1-1,-1-1 1,0 0-1,0 1 1,0-1 0,1 0-1,-1 1 1,0-1-1,0 0 1,1 0 0,-1 1-1,0-1 1,1 0-1,0 1 1,2 0 10,1 1 0,0-1 0,0 0 0,0 0 1,5 1-1,-5-2-16,4 2 4,7 0 118,0 2 0,26 8 0,-36-10 20,-1 0 0,0 0 0,0 1 0,0-1 1,0 1-1,0 0 0,0 0 0,-1 0 0,1 0 0,-1 1 0,0-1 0,0 1 0,4 7 0,-6-9-85,0-1 0,-1 1-1,1 0 1,-1-1-1,1 1 1,-1-1 0,0 1-1,0 0 1,0-1 0,0 1-1,0 0 1,0-1-1,0 1 1,0 0 0,-1-1-1,1 1 1,0 0-1,-1-1 1,0 1 0,1-1-1,-1 1 1,0-1 0,0 1-1,0-1 1,0 1-1,0-1 1,0 0 0,0 0-1,-2 2 1,0 0-27,0-1-1,0 0 1,0 0 0,0 0-1,0 0 1,-1 0 0,1 0-1,-1-1 1,1 0-1,-1 0 1,1 0 0,-1 0-1,-4 0 1,2 0-226,0-1 0,0 0 0,-1 0 0,1-1 0,0 0 0,0 0 0,0-1 0,0 1 0,-9-5 0,-2-6-454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5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52 6929,'-44'45'3292,"28"-31"1402,16-14-4586,0 0 0,0 0 0,0 0 1,0 0-1,-1 0 0,1 0 0,0 0 0,0 0 0,0 0 0,0 0 0,0 0 0,0 0 0,0 0 0,0 0 0,0 0 0,-1 0 0,1 0 0,0 0 0,0 0 0,0 0 0,0-1 0,0 1 0,0 0 0,0 0 1,0 0-1,0 0 0,0 0 0,0 0 0,0 0 0,0 0 0,0 0 0,0 0 0,0 0 0,0-1 0,0 1 0,0 0 0,-1 0 0,1 0 0,0 0 0,0 0 0,0 0 0,0 0 0,1 0 0,-1 0 0,0-1 1,0 1-1,0 0 0,0 0 0,0 0 0,0 0 0,0 0 0,0 0 0,0 0 0,0 0 0,0 0 0,0 0 0,0-1 0,0 1 0,0 0 0,1-3 1534,-1 2-1182,-13 1 659,12 0-1122,0 0 0,1-1 1,-1 1-1,0 0 1,0-1-1,0 1 0,0-1 1,1 1-1,-1-1 1,0 1-1,0-1 0,1 0 1,-1 1-1,0-1 0,1 0 1,-1 0-1,1 1 1,-1-1-1,1 0 0,-1 0 1,1 0-1,0 1 1,-1-1-1,1 0 0,0 0 1,0 0-1,-1-1 1,1-1-7,0 0 1,0 1 0,0-1-1,0 0 1,0 0 0,0 1-1,0-1 1,2-3 0,-2 6 12,0-1 1,0 1 0,0-1-1,0 1 1,0-1-1,1 1 1,-1-1 0,0 1-1,0-1 1,1 1 0,-1-1-1,0 1 1,1 0 0,-1-1-1,0 1 1,1-1 0,-1 1-1,1 0 1,-1-1-1,0 1 1,1 0 0,-1 0-1,1-1 1,-1 1 0,1 0-1,-1 0 1,1 0 0,0-1-1,0 9 74,0-5-72,-1-1 0,0 1 0,0 0 1,0-1-1,0 1 0,-1 0 0,1-1 1,0 1-1,-1-1 0,0 1 0,0 0 1,-2 3-1,2-5-8,-1-1 0,1 0 1,-1 1-1,0-1 0,1 0 1,-1 0-1,0 1 0,1-1 0,-4-1 1,5 1-3,0 0 0,-1 0 0,1 0 1,-1 0-1,1 0 0,0-1 0,-1 1 1,1 0-1,0 0 0,-1 0 0,1-1 1,0 1-1,-1 0 0,1 0 0,0-1 1,0 1-1,-1 0 0,1-1 0,0 1 1,0 0-1,0-1 0,-1 1 0,1 0 1,0-1-1,0 1 0,0 0 0,0-1 1,0 1-1,0-1 0,0 1 0,0 0 1,0-1-1,0 1 0,0-1 0,0 1 1,0 0-1,0-1 0,0 1 0,0 0 1,0-1-1,0 1 0,1-1 0,-1 0 3,0-4-7,0 3 5,1 0 1,-1 0 0,0 1 0,1-1 0,-1 0 0,1 0 0,0 0 0,-1 0 0,1 0-1,0 1 1,0-1 0,0 0 0,0 1 0,3-4 0,2-2 1,0-1 0,12-10 0,-16 17 2,-1 0 0,1 0-1,0-1 1,0 2 0,0-1-1,0 0 1,0 0 0,0 0-1,0 1 1,0-1 0,0 1-1,0 0 1,0 0 0,0 0-1,4 0 1,-1 0 4,-1 1 1,1 0-1,-1 0 0,8 3 1,-10-3 5,0 0-1,1 0 1,-1 0 0,0 0 0,0 0 0,0 0 0,0 0 0,0 1 0,0-1 0,0 1 0,-1-1 0,1 1 0,0 0 0,1 2 0,-3-3-4,0-1 1,0 1-1,0-1 0,0 1 1,0-1-1,0 1 1,0 0-1,0-1 1,0 1-1,0-1 1,0 1-1,0-1 1,-1 1-1,1-1 1,0 1-1,0-1 1,0 1-1,-1-1 1,1 1-1,0-1 0,-1 1 1,1-1-1,0 0 1,-1 1-1,1-1 1,-1 0-1,1 1 1,-1-1-1,1 0 1,-1 1-1,0-1 1,-18 10 150,11-7-115,-1-1 1,1 0-1,0 0 0,-15 0 0,19-2-40,1 0-1,-1 0 1,1 0-1,-1 0 1,1-1-1,0 1 1,-1-1-1,1 0 1,0 0-1,-1-1 1,1 1-1,0 0 0,0-1 1,-5-4-1,7 6-3,1 0-1,0 0 1,0 0-1,0-1 0,0 1 1,-1 0-1,1 0 0,0-1 1,0 1-1,0 0 1,0 0-1,0-1 0,0 1 1,0 0-1,0 0 1,0-1-1,0 1 0,0 0 1,0 0-1,0-1 0,0 1 1,0 0-1,0 0 1,0-1-1,0 1 0,0 0 1,0 0-1,0-1 0,0 1 1,0 0-1,0 0 1,0-1-1,1 1 0,-1 0 1,0 0-1,0 0 1,0-1-1,0 1 0,1 0 1,-1 0-1,0 0 0,0 0 1,1-1-1,-1 1 1,0 0-1,0 0 0,0 0 1,1 0-1,-1 0 0,14-6-36,-13 5 35,55-17-1275,-33 8 858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7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263 123 6201,'1'-5'693,"0"0"0,-1 1 0,1-1 0,-1 0 0,0 0-1,-1 0 1,1 0 0,-1 1 0,0-1 0,-2-5 0,2 7-473,0-1 1,0 1-1,-1 0 1,0 0-1,1 0 1,-1 0 0,0 0-1,-1 1 1,1-1-1,0 0 1,-1 1-1,1 0 1,-1-1 0,0 1-1,-3-2 1,-1 1-22,0 0 1,0 0 0,0 1 0,0 0 0,-1 0-1,1 1 1,0 0 0,-1 0 0,1 0 0,-1 1-1,1 1 1,-15 1 0,14-1-139,1 1 0,-1 0 0,0 0 0,1 1 0,-1 0 0,1 0 0,0 1 0,0 0 0,0 0 0,1 0 0,-1 1 0,-6 6 0,12-9-59,-1-1 0,1 1 1,0-1-1,-1 1 1,1-1-1,0 1 0,0 0 1,0 0-1,1-1 0,-1 1 1,0 0-1,1 0 0,-1 0 1,1 0-1,0 0 0,-1 0 1,1 3-1,0-2-1,1 0 0,-1 0 0,1 0-1,0 0 1,0 0 0,0-1 0,0 1 0,1 0-1,-1-1 1,3 5 0,2 1 4,1 0 0,0-1-1,0 0 1,1 0 0,13 10 0,-7-8 29,1-1 0,0-1 1,0 0-1,1-1 0,18 5 0,24 10 464,-21-7 370,-37-14-850,0 0 0,0 0 0,1 0 0,-1 0 0,0 1 0,0-1 0,0 0 0,1 0 0,-1 0 0,0 0 0,0 0 0,0 0 0,1 0 0,-1 1-1,0-1 1,0 0 0,0 0 0,0 0 0,1 0 0,-1 1 0,0-1 0,0 0 0,0 0 0,0 0 0,0 1 0,0-1 0,0 0 0,0 0 0,1 0 0,-1 1 0,0-1 0,0 0 0,0 0 0,0 1 0,0-1 0,0 0 0,0 0 0,0 1 0,0-1 0,-1 0 0,1 0 0,0 0 0,0 1 0,0-1 0,0 0 0,0 0 0,0 0 0,0 1 0,0-1 0,-1 0 0,1 0 0,0 0 0,0 0 0,0 1 0,0-1 0,-1 0 0,1 0 0,0 0 0,0 0 0,0 0 0,-1 0 0,1 1 0,0-1-1,-17 5 590,17-5-597,-27 8 355,1 0 1,-36 18-1,34-16-608,28-10 206,0 0 0,0 0 0,0 0 0,0 0 0,-1 0 0,1 1 0,0-1 0,0 0 1,-1 0-1,1 0 0,0 0 0,0 0 0,0 0 0,-1 0 0,1 0 0,0 0 0,0 0 0,0 0 0,-1 0 0,1 0 0,0 0 0,0-1 0,-1 1 0,1 0 0,0 0 0,0 0 0,0 0 0,0 0 0,-1 0 0,1 0 0,0-1 0,0 1 0,0 0 0,0 0 0,-1 0 0,1 0 0,0-1 0,0 1 0,0 0 0,0 0 0,0 0 0,0-1 0,0 1 0,0-1-176,0 0-1,0-1 0,0 1 1,0 0-1,1 0 0,-1 0 1,1 0-1,-1 0 1,1-2-1,10-14-832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10338,'8'10'4577,"-8"-2"-2120,2 8-857,-2 3-48,-2 5-487,6 5-337,-6-3-472,4-2-96,-1-9-128,-1-7-32,15 0-352,-6-5-512,4-3 560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6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170 104 7170,'-20'12'5625,"-3"4"-2385,17-12-2774,1 0 0,-1 0 0,0 0-1,-1-1 1,1 0 0,0-1 0,-11 4 0,15-5-407,-1-1 0,1 0 1,0 1-1,0-1 1,0 0-1,-1 0 1,1 0-1,0-1 1,0 1-1,0 0 0,0-1 1,-1 1-1,1-1 1,0 0-1,0 0 1,0 0-1,0 0 1,0 0-1,1 0 0,-1 0 1,0-1-1,0 1 1,1-1-1,-2-1 1,1 1-43,1 0 1,-1 0-1,1 0 1,-1 0-1,1 0 1,0 0 0,0-1-1,0 1 1,0 0-1,0-1 1,1 1-1,-1-1 1,1 1 0,0-1-1,-1 1 1,1-1-1,0 1 1,0-1-1,1 1 1,0-5 0,1 0-25,0 0 1,1 0-1,0 0 1,0 0-1,1 1 1,0-1 0,0 1-1,0 0 1,1 0-1,9-8 1,-13 13 11,0 0 0,0 0-1,0 0 1,0 0 0,0 0 0,1 0 0,-1 0 0,0 1-1,0-1 1,1 0 0,-1 1 0,1-1 0,-1 1 0,0 0 0,1-1-1,-1 1 1,1 0 0,-1 0 0,1 0 0,-1 0 0,1 0-1,-1 0 1,1 0 0,-1 0 0,1 1 0,-1-1 0,0 1-1,1-1 1,-1 1 0,1-1 0,-1 1 0,0 0 0,2 1 0,-2-1 19,1 1 1,0 0 0,0-1 0,-1 1 0,1 0 0,-1 0-1,1 0 1,-1 0 0,0 0 0,0 0 0,0 1 0,0-1-1,0 0 1,-1 0 0,1 1 0,-1-1 0,1 1 0,-1-1 0,0 5-1,0-2 67,0 0-1,-1-1 1,0 1-1,-2 8 1,3-12-67,-1 0 1,1-1-1,0 1 1,-1 0-1,1 0 0,-1 0 1,1 0-1,-1 0 1,0 0-1,1-1 1,-1 1-1,0 0 0,1 0 1,-1-1-1,0 1 1,0-1-1,0 1 0,1 0 1,-1-1-1,0 0 1,0 1-1,0-1 1,0 1-1,0-1 0,0 0 1,0 0-1,-2 1 1,-4-7-2,7 6-26,0 0-1,0 0 0,0 0 1,0 0-1,-1-1 0,1 1 1,0 0-1,0 0 0,0 0 1,0-1-1,0 1 0,0 0 1,0 0-1,0 0 0,0-1 1,0 1-1,0 0 0,0 0 1,0-1-1,0 1 1,0 0-1,0 0 0,0-1 1,0 1-1,0 0 0,0 0 1,0 0-1,0-1 0,0 1 1,0 0-1,0 0 0,0 0 1,1-1-1,-1 1 0,0 0 1,0 0-1,0 0 0,0 0 1,0-1-1,1 1 0,-1 0 1,0 0-1,0 0 0,81-38 51,-78 37-46,27-11 59,-30 12-63,0 0 0,0 0 0,0 0 0,0 0 0,0 0 0,0 0-1,1 0 1,-1 0 0,0 0 0,0 0 0,0 0 0,0 0 0,0 0-1,0 0 1,0 0 0,0 0 0,0 0 0,0 0 0,0 0 0,0 0 0,0 0-1,0 0 1,0 0 0,0 0 0,0 0 0,0 0 0,0-1 0,0 1 0,0 0-1,0 0 1,0 0 0,0 0 0,0 0 0,0 0 0,0 0 0,0 0-1,0 0 1,0 0 0,0 0 0,0 0 0,0 0 0,0 0 0,0 0 0,0 0-1,0 0 1,0 0 0,0 0 0,0-1 0,0 1 0,0 0 0,0 0 0,0 0-1,0 0 1,0 0 0,0 0 0,-1 0 0,1 0 0,-7-1-2008,-10 1 1197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8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12 8570,'-5'-11'3849,"0"11"-1409,-1 8-815,-2 13-289,-2 11-128,-3 19-400,2 6-192,6 4-264,5-2-79,8-9-89,7-8-64,6-18-88,0-6-32,6-12-32,-1-6-72,1-13-713,2-6-935,-11-21 1104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08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11170,'-6'1'4545,"4"3"-2736,7-1-585,-5-3-144,0 0-328,3 0-263,26 1-329,44 1-48,-35-5-192,1-2-561,1 3 441</inkml:trace>
  <inkml:trace contextRef="#ctx0" brushRef="#br0" timeOffset="1">510 128 11410,'2'5'4481,"1"1"-2800,0 9-481,-6 1 112,-3 13-327,2-4-345,0 4-384,4 0-64,0-3-80,0 0-48,4-10-24,-2-8-168,-2-8-888,0 0-1033,0 0 1233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179 101 4945,'-9'1'4766,"-3"3"-1780,9-3-2528,0 0-1,1 0 1,-1 0-1,0 0 1,-4 0-1,6-1-310,-1 0 0,1 0 0,0 0 0,0 0 0,0 0 0,-1 0 0,1-1 0,0 1 0,0 0 0,0-1 0,0 1 0,-1-1 0,1 1 0,0-1 0,0 0 0,0 1 0,0-1 0,0 0 0,0 0 0,1 1 0,-3-3 0,1-1-37,0 1 0,-1-1-1,1 0 1,1 0 0,-1-1-1,-1-5 1,0 1-83,1-1-1,-2-10 1,4 19-25,0 0 0,0 0 0,0 0 0,0 0 0,0 0 1,0 0-1,0 0 0,0 1 0,1-1 0,-1 0 0,0 0 0,1 0 0,-1 0 0,1 0 0,-1 1 0,1-1 0,-1 0 0,1 0 0,-1 1 0,1-1 0,0 1 1,-1-1-1,2 0 0,0-1 3,0 1 1,0 0 0,0 0 0,0 1 0,5-2 0,-6 1-3,-1 1 0,1 0 0,-1 0-1,0 0 1,0 0 0,1 0-1,-1 0 1,0 0 0,1 0-1,-1 0 1,0 0 0,1 0 0,-1 0-1,0 0 1,0 0 0,1 0-1,-1 1 1,0-1 0,0 0-1,1 0 1,-1 0 0,0 0 0,0 0-1,1 1 1,-1-1 0,0 0-1,0 0 1,0 0 0,1 1-1,-1-1 1,0 0 0,0 1-1,3 11 88,-3-8-46,0 0 0,0 0 0,-2 8 0,-1-3 4,0-1-1,-1 0 0,1-1 1,-2 1-1,1-1 0,-1 1 1,-6 5-1,4-3 7,0-1 0,-10 20 1,16-27-47,0 1 1,0-1-1,0 0 1,0 0-1,0 0 0,-1 0 1,1 0-1,-1 0 1,-3 2-1,4-3-2,-1 0 0,0 0-1,1 0 1,-1-1 0,0 1 0,1-1-1,-1 1 1,0-1 0,0 0-1,1 1 1,-1-1 0,-3 0-1,4 0-5,1 0 0,-1 0-1,1 0 1,-1 0 0,1 0 0,-1 0-1,1-1 1,-1 1 0,1 0-1,0 0 1,-1 0 0,1 0-1,-1-1 1,1 1 0,-1 0-1,1 0 1,0-1 0,-1 1-1,1 0 1,0-1 0,-1 1-1,1 0 1,0-1 0,-1 1-1,1 0 1,0-1 0,0 1-1,-1-1 1,1 1 0,0-1 0,0 1-1,0-1 1,0 1 0,0 0-1,0-1 1,0 1 0,0-1-1,0 1 1,0-1 0,0 1-1,0-1 1,0 1 0,0-1-1,0 1 1,0-1 0,0 1-1,0-1 1,1 0 0,0-3-20,1 0 0,0 0 0,-1 0-1,4-4 1,-3 6 13,-1 0 0,1 1-1,-1-1 1,1 1-1,-1-1 1,1 1-1,0 0 1,0 0 0,0-1-1,3 0 1,1-1-6,-1 0 14,1 1 1,-1-1 0,1 1 0,0 0-1,0 1 1,0-1 0,0 1 0,0 0-1,0 1 1,0-1 0,0 1 0,8 1-1,-14-1 10,1 1-1,0-1 0,-1 0 1,1 0-1,-1 1 0,1-1 1,0 1-1,-1-1 0,1 0 0,-1 1 1,1-1-1,-1 1 0,1 0 1,-1-1-1,1 1 0,-1-1 1,0 1-1,1-1 0,-1 1 1,0 0-1,0-1 0,1 1 0,-1 0 1,0 0-1,0 1 16,1-1-1,-1 0 1,0 1-1,0-1 1,0 1-1,0-1 1,0 1-1,0-1 1,0 0 0,-1 2-1,0 0 6,0-1-1,0 0 1,0 0-1,-1 0 1,1 0-1,-1 0 1,0 0-1,1 0 1,-1 0-1,0 0 1,0-1-1,-3 3 1,-5 2 61,-15 7-1,10-5-32,13-7-57,0-1-1,0 1 1,0 0 0,1-1-1,-1 1 1,0-1-1,0 1 1,0-1 0,0 0-1,0 0 1,0 0 0,0 0-1,0 0 1,0 0 0,0 0-1,1-1 1,-1 1 0,0-1-1,0 0 1,0 1 0,0-1-1,1 0 1,-1 0-1,0 0 1,1 0 0,-1 0-1,1 0 1,-1-1 0,-1-2-1,2 4-5,1-1 0,-1 1 0,1-1 0,0 1 0,-1-1 0,1 1 0,0-1 0,0 1 0,0-1 0,-1 1 0,1-1 0,0 0 0,0 1 0,0-1 0,0 1 0,0-1 0,0 0 0,0 1 0,0-1 0,0 0 0,0 1 0,1-2 0,-1 1-5,1 0 0,0-1 0,-1 1 0,1 0 0,0-1 0,0 1 0,0 0 0,0 0 0,1-1 0,3-3-16,1 1 1,-1 1-1,9-6 0,-8 6 28,-1 0-1,1 0 1,0 1 0,1-1-1,-1 1 1,0 1 0,1-1-1,-1 1 1,13-1 0,-19 2 4,1 0 1,0 0 0,0 0-1,-1 0 1,1 0 0,0 1 0,-1-1-1,1 0 1,0 0 0,-1 0-1,1 1 1,0-1 0,-1 0-1,1 1 1,0-1 0,-1 1 0,1-1-1,-1 1 1,1-1 0,-1 1-1,1-1 1,-1 1 0,1-1 0,-1 1-1,1 1 1,0-1 6,-1 1 1,1 0-1,-1-1 0,0 1 1,0 0-1,1 0 1,-1-1-1,0 1 0,0 0 1,-1 2-1,0 1 5,1-1 0,-1 0 0,0-1-1,-1 1 1,1 0 0,-1 0 0,0 0 0,0-1 0,-2 4-1,2-4-7,-1-1 0,0 0 0,1 1 0,-1-1 0,0 0 0,0-1-1,0 1 1,0-1 0,0 1 0,-5 1 0,7-3-9,-1 0 0,1 1 1,0-1-1,-1 0 0,1 1 1,0-1-1,-1 0 0,1 0 0,-1 0 1,1 0-1,-1 0 0,1-1 1,0 1-1,-1 0 0,1-1 0,-1 1 1,1-1-1,0 1 0,0-1 1,-1 0-1,1 1 0,0-1 1,0 0-1,0 0 0,0 0 0,-2-1 1,2 0-6,1 1 0,-1 0-1,0 0 1,1-1 0,-1 1 0,1 0 0,0-1 0,0 1 0,-1 0 0,1-1 0,0 1-1,0-1 1,0 1 0,0 0 0,0-1 0,1 1 0,-1 0 0,1-3 0,0 1-6,0 0 0,0 0 0,0 0 1,0 1-1,1-1 0,0 1 0,1-4 0,11-13-23,-11 15 31,0-1 1,1 1-1,-1 0 1,6-5-1,-8 8 19,1-1 0,0 1-1,0 0 1,0 0 0,-1 0 0,1 0-1,0 1 1,0-1 0,0 0-1,0 1 1,0-1 0,1 1 0,-1 0-1,3 0 1,-4 0-3,-1 0 0,0 0 0,0 0 1,1 0-1,-1 0 0,0 0 0,0 0 0,1 0 0,-1 0 0,0 0 0,0 0 0,1 0 0,-1 0 1,0 0-1,0 0 0,0 0 0,1 0 0,-1 1 0,0-1 0,0 0 0,0 0 0,1 0 1,-1 0-1,0 0 0,0 1 0,0-1 0,0 0 0,0 0 0,1 0 0,-1 1 0,0-1 0,0 0 1,0 0-1,0 1 0,0-1 0,0 0 0,0 0 0,0 1 0,-4 11 137,2-9-144,0 0 0,0 0 0,0-1 0,0 1 0,0-1 0,-5 4 1,-11-2-1292,5 1 871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6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17 7338,'0'-3'3048,"0"1"-1271,0-1-129,0 1 200,0 1-87,0-1-393,0 1-200,-1-1-224,-1 2-151,1 0-329,-1 0-152,-8 18-192,-9 3-40,-41 36-496,43-45-440,7-7-849,7-4 945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7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59 6609,'0'0'148,"0"1"0,0-1 0,0 0 1,1 0-1,-1 1 0,0-1 0,0 0 0,0 0 0,0 1 0,0-1 0,-1 0 0,1 0 0,0 1 0,0-1 0,0 0 0,0 0 0,0 0 0,0 1 0,0-1 0,0 0 0,0 0 0,-1 0 0,1 1 0,0-1 0,0 0 0,0 0 0,0 0 0,-1 0 0,1 1 0,0-1 0,0 0 0,0 0 0,-1 0 0,1 0 0,0 0 0,0 0 0,0 0 0,-1 0 0,1 0 0,0 0 0,0 1 0,-1-1 0,0-1 42,1 1 0,-1 0 0,0-1 0,1 1 0,-1-1 0,0 1 0,1-1-1,-1 1 1,1-1 0,-1 1 0,1-1 0,-1 0 0,1 1 0,-1-1-1,1 1 1,-1-2 0,-3-5 635,-13-22 561,15 27-1327,1 1 0,0-1 1,-1 0-1,1 1 0,-1-1 0,0 1 1,1-1-1,-1 1 0,0 0 0,0 0 0,0 0 1,-2-1-1,3 1-38,0 1 0,0 0 0,1 0 0,-1 0 0,0 0 0,0 0 0,1 0 0,-1 0 0,0 0 0,0 0 0,1 0 0,-2 1 0,-4 1 16,0 0 0,0 1 0,0 0 0,1 0-1,-1 0 1,1 1 0,-8 7 0,2-2-16,0 1 0,-12 15 0,21-23-14,0 1 0,0-1 0,1 0 0,-1 1 0,1-1 1,-1 1-1,1 0 0,0-1 0,0 1 0,0 0 1,0 0-1,1 0 0,-1-1 0,1 1 0,-1 0 0,1 0 1,0 0-1,0 0 0,1 0 0,-1 0 0,1 0 0,0 4 1,2-2 23,-1 0 0,0-1 0,1 1 0,0-1 0,0 0 0,1 0 0,-1 0 0,1 0 0,0 0 0,0-1 0,5 4 0,4 3 109,0-1-1,1-1 1,24 13 0,-22-15-37,-7-3 17,-1 0 0,1 1 0,-1 0 0,-1 0 1,1 1-1,7 6 0,-14-11-61,-1 1 0,1-1-1,-1 1 1,1 0 0,-1-1 0,1 1 0,-1 0 0,1-1-1,-1 1 1,0 0 0,1 0 0,-1 1 0,0-2-20,0 1 0,0-1 0,0 1 1,0-1-1,0 0 0,0 1 0,0-1 0,0 0 1,0 1-1,0-1 0,0 0 0,-1 1 1,1-1-1,0 0 0,0 1 0,0-1 0,-1 0 1,1 1-1,0-1 0,-1 1 0,-2 0 143,0 1 0,1 0-1,-1-1 1,0 1-1,-7 1 1,-7 3-354,4 0 193,-5 3 11,-36 10 0,23-8-164,7-2-1549,12-7-3258,18-2 3513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5.2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6673,'0'0'109,"0"-7"2679,2 5 338,1 7 2611,43 84-3612,2 3-793,-7-16-247,-37-69-965,2 1 0,-1-1 0,1-1 0,-1 1 0,2-1 0,-1 0 1,13 9-1,-17-14-94,0 0 0,0 1 0,0-1 0,0 0 1,0-1-1,0 1 0,0 0 0,0-1 0,0 1 0,1-1 1,-1 0-1,0 1 0,0-1 0,0 0 0,1 0 0,-1-1 1,0 1-1,0 0 0,0-1 0,0 1 0,1-1 0,-1 0 1,0 0-1,0 0 0,0 0 0,0 0 0,-1 0 0,1 0 1,0-1-1,0 1 0,-1-1 0,1 1 0,-1-1 0,1 0 1,-1 1-1,2-5 0,5-10 45,-2 0 1,0 0-1,4-20 1,6-18-29,3-14-287,-18 64-5,0 0-1,0 0 1,0 0-1,1 0 1,-1 0-1,1 1 1,0-1-1,0 0 1,1 1 0,-1-1-1,1 1 1,-1 0-1,7-6 1,9 3-716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17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1 7458,'23'5'6737,"1"-3"-3705,-18-2-2828,0 1 1,0-1-1,0 1 1,0 0-1,0 1 0,0-1 1,-1 1-1,11 5 1,-14-6-189,-1-1 1,0 1-1,0 0 1,0 0-1,1-1 1,-1 1 0,0 0-1,0 0 1,0 0-1,-1 0 1,1 1-1,0-1 1,0 0-1,-1 0 1,1 0 0,0 1-1,-1-1 1,1 0-1,-1 1 1,0-1-1,1 0 1,-1 1-1,0-1 1,0 1-1,0-1 1,0 0 0,0 1-1,0-1 1,0 1-1,-1-1 1,1 0-1,0 1 1,-1-1-1,1 0 1,-1 1 0,1-1-1,-1 0 1,-1 2-1,-2 4 32,-1-1 0,1 0 0,-1 0 0,-1 0 0,-9 8 0,-3 2 13,8-8-26,-1 1 0,2 1 1,-1 0-1,-8 11 1,15-16 10,1 0 1,-1 0 0,-2 7-1,5-11-27,0-1-7,3 0 15,21 2 93,31 5-1,-48-6-96,-2 0 3,-2-1 19,0 0 0,0 1 1,0-1-1,-1 1 0,1 0 1,0 0-1,4 2 1,-7-3-25,1 0 1,-1 1 0,0-1 0,1 0 0,-1 0 0,0 1 0,1-1-1,-1 0 1,0 1 0,1-1 0,-1 1 0,0-1 0,0 0-1,1 1 1,-1-1 0,0 1 0,0-1 0,0 1 0,0-1 0,0 0-1,0 1 1,0-1 0,0 1 0,0-1 0,0 1 0,0-1 0,0 1-1,0-1 1,0 1 0,0-1 0,0 0 0,0 1 0,0-1 0,-1 1-1,1-1 1,0 1 0,0-1 0,0 0 0,-1 1 0,1-1 0,-1 1-1,0 1 65,-1 0-1,0 0 0,1 0 1,-1 0-1,0-1 0,-3 3 1,-4 2 46,0-1 1,-1 0-1,0 0 1,0-1 0,0 0-1,-17 4 1,22-7-411,-1 0 0,0 0 1,0 0-1,0-1 0,0 0 1,0 0-1,0 0 0,1-1 1,-1 0-1,0 0 0,0 0 1,0-1-1,-9-4 0,-9-9-534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46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1379 2673,'-2'4'233,"-14"36"1786,2-14 3078,14-26-4988,0 1 0,0-1 0,0 0 0,0 0 0,0 0 0,-1 1-1,1-1 1,0 0 0,0 0 0,0 0 0,0 1 0,0-1 0,-1 0 0,1 0 0,0 0 0,0 0-1,0 0 1,0 0 0,-1 1 0,1-1 0,0 0 0,0 0 0,-1 0 0,1 0 0,0 0 0,0 0 0,0 0-1,-1 0 1,1 0 0,0 0 0,0 0 0,-1 0 0,1 0 0,0 0 0,0 0 0,0 0 0,-1 0-1,1 0 1,0 0 0,0 0 0,0 0 0,-1-1 0,1 1 0,0 0 0,0 0 0,0 0 0,-1 0-1,1-1 1,0 1 71,-1-1-1,1 1 0,0-1 0,-1 0 0,1 1 1,0-1-1,0 0 0,0 1 0,0-1 0,-1 0 1,1 1-1,0-1 0,0 0 0,0 1 0,0-1 1,0 0-1,1 0 0,0-6-47,0 4-88,-1-1-1,1 1 1,0 0-1,1-1 1,-1 1-1,0 0 1,1 0-1,0 0 1,0 0-1,2-3 1,58-70 469,-43 57-440,1 2 0,0 0-1,1 1 1,1 1 0,0 2 0,1 0 0,1 1-1,33-12 1,31-13 70,-86 37-131,0-1 1,0 0 0,0 1-1,0-1 1,0 1-1,1-1 1,-1 1 0,0 0-1,0 0 1,0 0 0,4 1-1,5 0 33,109 12 498,-105-11-486,14 4 103,53 18-1,8 2-9,-65-21-140,0-1 0,1-2 0,-1 0 0,0-2 0,1-1 0,-1 0 0,0-2 0,26-7 0,-40 7-9,0 0 0,0-1 1,-1-1-1,0 0 0,16-10 1,42-36 2,-12 8 9,46-23 23,-87 57-32,-8 5 0,-1-1 1,1 1 1,-1 1-1,1-1 1,-1 1-1,1 0 1,0 1-1,0 0 1,9-2-1,1 2 22,25 0 0,-36 2-24,-1 1 0,1-1 1,-1 1-1,1 0 0,-1 1 0,1-1 0,-1 1 0,6 3 0,9 5-2,0-2 1,1 0-1,0-2 1,0 0 0,0-1-1,1-1 1,0-1-1,0-1 1,-1-1-1,44-4 1,-49 1 1,-1-1 0,0 0 0,25-9 0,42-22 0,-61 25-3,27-15 1,0-3 0,67-49 1,-91 60 2,-9 6 2,0 0 0,29-12 1,-38 19-4,0 1 0,0 0 0,0 0 1,1 1-1,-1-1 0,1 1 0,0 1 1,-1-1-1,1 1 0,10 1 0,48 14 22,-50-11-9,0 0 0,0-1 0,1 0 1,25 0-1,-22-5 11,30-5 1,7-2-5,14 6-9,-43 2-11,-1 0 1,1-2 0,-1 0 0,27-8-1,-33 4 0,1-1 0,-1-1 0,0-1 0,-1 0 0,0-1-1,-1-2 1,-1 0 0,22-19 0,-32 26 1,25-24 55,51-59-1,-76 82-36,-6 6-14,1 0 0,-1-1 1,1 1-1,-1-1 0,0 1 0,1-1 0,-1 0 1,0 0-1,1-1 0,-2 2-4,0 0 0,0 0 0,0 0 0,0 0 0,0 0 0,0 0-1,1 0 1,-1 0 0,0 1 0,1-1 0,-1 0 0,0 0 0,1 0 0,-1 1 0,1-1 0,0 0 0,-1 0-1,2-1 1,4-5 1,58-84 6,-57 83-8,-1-1 1,0 1 0,-1-1 0,0-1 0,0 1 0,-1-1 0,-1 0 0,6-18 0,-9 28-3,27-84 49,-22 67-36,-2 8 0,0 0 0,-1 1 0,0-1-1,-1-1 1,0 1 0,-1-15 0,0 20-7,-1-7 25,1 1 1,-1-1 0,3-16-1,-1 24-20,-1 0 1,-1-1-1,1 1 0,0 0 0,-1 0 0,0 0 0,-1-6 1,-2 8-2242,3 1 1526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2:5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2452 2296,'0'0'506,"-1"0"-1,1 0 0,-1 0 0,0 0 0,1 0 0,-1-1 0,1 1 0,-1 0 0,0 0 0,1-1 0,-1 1 0,1 0 1,-1-1-1,1 1 0,-1-1 0,1 1 0,-1-1 0,-7-13 3178,7 11-3371,0 0 1,0 0 0,0 0-1,1 0 1,-1 0-1,1 0 1,0-5 0,0 7-282,0-1 0,1 1 0,-1-1 0,1 1 0,-1-1 0,1 1 0,0-1 0,-1 1 0,1 0 0,0-1 0,0 1 0,0 0 0,0 0 0,0 0 0,0-1 0,1 1 0,-1 0 0,0 1 0,0-1 0,1 0 0,2-1 0,14-11 84,30-26 68,-43 34-139,1 1 0,0 0 0,0 0 0,10-4 0,-3 2 20,-4 1 1,1 0 1,0 1-1,-1 0 0,1 1 1,16-3-1,-15 3 87,0-1 0,1 1-1,-1-2 1,20-11 0,4-1 228,-31 15-348,0 1 0,-1 0 0,1 0 0,0 1 0,0-1 0,3 1 0,13-3 85,42-9 213,-22 5-300,-37 6-1,1 0-1,-1 0 1,1 0-1,-1-1 1,0 0-1,0 1 1,1-1-1,-1 0 1,0 0-1,-1-1 1,1 1-1,0 0 1,2-5-1,0-4 210,-4 8-228,0 1 0,0-1 0,0 1 0,0-1 0,3-2 0,-3 3-6,0 0-1,0 0 0,1 1 0,-1-1 0,0 1 0,1-1-1,-1 1 1,1 0 0,-1-1 0,1 1 0,0 0 0,-1 0 0,1 0 0,0 0 0,3-1 0,-2 1-1,-1 0 1,0 0 0,1-1-1,-1 1 1,0 0 0,0-1-1,3-3 1,36-33 42,-38 36-31,0 0-1,-1 0 1,1-1-1,-1 0 1,0 1-1,0-1 1,0 0-1,0 0 1,1-4-1,-2 4 8,0 0 0,-1-1 0,1 1 0,-1 0-1,0 0 1,0-1 0,-1-5 0,0-226 476,1 223-491,-1-9 19,0 0 1,-2 0 0,0 1 0,-11-36 0,-1-3 23,13 42-35,0 0-1,1 0 1,0-1-1,2 1 1,3-26 0,-3 41-8,-1 0-1,0 0 1,0 1 0,0-1 0,0 0 0,0 0 0,0 1 0,0-1 0,-1 0 0,1 0 0,-1 1 0,0-3 0,1 4-5,-1-1 0,1 1 0,0-1 1,0 1-1,0-1 0,0 1 0,-1 0 0,1-1 1,0 1-1,0-1 0,0 1 0,0-1 0,0 1 0,0-1 1,0 1-1,0-1 0,0 1 0,0-1 0,1 1 1,-1 0-1,0-1 0,0 1 0,0-1 0,0 1 1,1-1-1,-1 0 0,12-7 5,-10 7-4,-1 1 0,0-1 0,1 0 0,-1 0 1,0 0-1,1 0 0,-1 0 0,0 0 0,0 0 1,0-1-1,1 0 0,27-55 22,-16 35-23,-6 11 1,19-35 3,-3 14 2,-17 23-6,-4 7-1,-1-1 0,1 1 1,-1-1-1,0 0 0,2-4 0,1-6 6,-3 11-5,0-1 1,0 1-1,0-1 0,-1 1 1,1-1-1,-1 1 1,0-1-1,0 1 1,1-1-1,-2 1 1,1-4-1,-1 3 1,0-2 1,0 0 0,0 0 0,1 0-1,-1-7 1,1 11-2,0 0-1,0 0 1,0 0 0,1 0-1,-1 0 1,0 0 0,0 0-1,1 0 1,-1 0-1,1 0 1,-1 0 0,1 0-1,-1 0 1,1 0 0,0 1-1,-1-1 1,1 0 0,0 0-1,0 1 1,-1-1-1,1 0 1,0 1 0,0-1-1,0 1 1,0-1 0,1 0-1,-1 1 2,0 0-2,-1 0 1,0 0-1,1 0 0,-1 0 0,0 0 0,1 0 0,-1 0 1,0 0-1,1-1 0,-1 1 0,0 0 0,1 0 1,-1 0-1,0 0 0,1-1 0,-1 1 0,0 0 1,0 0-1,1 0 0,-1-1 0,0 1 0,0 0 0,1-1 1,-1 1-1,0-1 0,1-4 0,-1 5 0,0 0 0,0 0 0,0-1 0,0 1 0,0 0 0,0 0 0,0 0 0,0 0 0,0-1 0,0 1 0,0 0 0,0 0 0,0 0 0,0 0 0,0-1 0,0 1 0,0 0 0,1 0 0,-1 0 0,0 0 0,0 0 0,0-1 0,0 1 0,0 0 0,0 0 0,0 0 0,1 0 0,-1 0 0,0 0 0,0-1 0,0 1 0,0 0 0,1 0 0,-1 0 0,0 0 0,0 0 0,0 0 0,0 0 0,1 0 0,-1 0 0,0 0 0,0 0 0,0 0 0,0 0 0,1 0 0,-1 0 0,0 0 0,0 0 0,0 0 0,1 0 0,3 0 2,0 0 0,0 0 0,1-1-1,-1 1 1,0-1 0,0 0 0,0-1 0,0 1 0,0-1 0,0 1 0,0-1 0,0 0-1,-1-1 1,1 1 0,-1-1 0,0 1 0,0-1 0,1 0 0,-2 0 0,1-1-1,3-3 1,30-45 9,-20 30-8,-11 15-3,-1 0 0,0 0 1,-1 0-1,0-1 0,5-14 1,-7 17 1,1-1 0,0 1 0,0-1 0,0 1 0,1 0 0,4-6 0,0 0-2,-1 1 1,8-17-1,0-1 0,-12 24 1,1 0-1,-1 0 1,1 0-1,0 0 1,0 1 0,0-1-1,1 1 1,-1-1-1,1 1 1,7-4 0,-7 5-1,-1 0 0,0-1 0,0 1 0,0-1 1,4-4-1,0 1 0,1-3 1,-7 7-1,0 1 1,1-1 0,-1 0 0,1 1-1,-1-1 1,1 1 0,2-2 0,4 0 0,-7 2-1,1 1 0,-1-1 0,1 0 0,-1 1 0,0-1 0,0 0 0,1 0 0,1-2 0,28-25 8,14-17 8,-9 10-8,-26 22-6,1-1-1,-2 0 1,1 0-1,8-21 1,30-55 14,-44 84-16,-1 0 0,1 0 0,0 0 0,0 1 0,0 0 0,6-5 0,10-13 0,11-27 16,-31 49-15,1-1 0,0 1 0,-1-1 0,1 1 0,-1 0 0,1-1 0,-1 1 0,1-4 0,-1 4 0,0-1 1,0 1-1,1-1 0,-1 1 0,0-1 1,1 1-1,-1-1 0,1 1 0,0 0 1,0-1-1,1-1 0,18-24 15,-20 26-15,1 0 0,-1 0-1,0 0 1,0 0 0,1 0 0,-1 0-1,0 0 1,0 0 0,0 0 0,0 0-1,-1 0 1,1-1 0,0 0 4,0 1-5,0 1 0,0-1 1,0 0-1,0 1 0,0-1 0,1 1 1,-1-1-1,0 1 0,0-1 0,1 1 1,-1-1-1,0 1 0,1-1 1,-1 1-1,1 0 0,-1-1 0,0 1 1,1-1-1,-1 1 0,1 0 1,-1 0-1,1-1 0,-1 1 0,1 0 1,0-1-1,0 1 0,0 0 1,0-1-1,-1 1 1,1 0-1,0-1 1,-1 1-1,1-1 1,0 1-1,-1-1 1,1 0-1,-1 1 0,1-1 1,-1 1-1,1-1 1,-1 0-1,1 0 1,-1 1-1,1-2 1,2-8 6,-2 6 39,0 1-1,0 0 1,-1-1-1,1 1 0,0-5 1,-1 6-42,1 1 0,0 0 1,0-1-1,0 1 0,0 0 1,0-1-1,0 1 0,0 0 1,0 0-1,0 0 0,1 0 1,-1 0-1,2-1 0,-1 1 2,-2 0 2,1-1-1,-1 1 0,0 0 0,0 0 1,1 0-1,-1-1 0,0 1 0,0 0 0,0 0 1,0-1-1,-1-1 0,1 0 17,9 3 0,-9 0-23,0 0-1,1 0 1,-1 0-1,0 0 1,0 0 0,0 0-1,1-1 1,-1 1-1,0 0 1,0 0 0,0 0-1,0 0 1,1 0-1,-1 0 1,0 0-1,0-1 1,0 1 0,0 0-1,0 0 1,1 0-1,-1 0 1,0-1 0,0 1-1,0 0 1,0 0-1,0 0 1,0-1 0,0 1-1,4-6 8,0 3 7,0 1 0,0-1-1,0 0 1,-1 0 0,7-8-1,-10 11-10,1-1 0,-1 1-1,1-1 1,-1 1-1,1-1 1,-1 1-1,1 0 1,-1-1-1,1 1 1,-1 0-1,1-1 1,0 1-1,-1 0 1,1 0-1,-1 0 1,1 0-1,0-1 1,-1 1-1,1 0 1,0 0-1,-1 0 1,1 0-1,0 0 1,-1 0-1,2 1 1,2-1 7,-2 0 5,-2 0-1,0 0-5,0 0 7,1-3 111,-1 3-119,0 0 1,0-1-1,0 1 0,0 0 1,0 0-1,0 0 1,0 0-1,0-1 1,0 1-1,0 0 1,0 0-1,0 0 1,1-1-1,-1 1 1,0 0-1,0 0 0,0 0 1,0 0-1,0 0 1,0-1-1,0 1 1,0 0-1,1 0 1,-1 0-1,0 0 1,0 0-1,0 0 0,0-1 1,1 1-1,-1 0 1,0 0-1,0 0 1,0 0-1,0 0 1,1 0-1,-1 0 1,0 0-1,0 0 1,0 0-1,1 0 0,-1 0 1,0-18 273,0 18-282,0 0 1,0 0-1,0 0 0,0 0 1,0 0-1,0 0 1,0 0-1,0 0 1,0 0-1,0-1 1,0 1-1,0 0 0,0 0 1,0 0-1,0 0 1,0 0-1,0 0 1,0 0-1,0 0 1,1 0-1,-1 0 1,0 0-1,0 0 0,0 0 1,0 0-1,0 0 1,0 0-1,0 0 1,0 0-1,0 0 1,0-1-1,0 1 0,0 0 1,0 0-1,0 0 1,1 0-1,-1 0 1,0 0-1,0 0 1,0 0-1,0 0 0,0 0 1,0 0-1,0 1 1,0-1-1,0 0 1,0 0-1,0 0 1,0 0-1,1 0 0,-1 0 1,0 0-1,0 0 1,0 0-1,0 0 1,0 0-1,0 0 1,0 0-1,0 0 1,0 0-1,0 0 0,0 0 1,0 0-1,0 0 1,0 1-1,6 4 39,-2-1-9,-3-3-27,1 1 0,-1-1 0,0 1-1,0 0 1,0 0 0,0-1-1,0 1 1,0 0 0,1 4-1,6 11 23,-5-12-24,2 0-1,-1 0 1,0 0-1,1-1 1,0 0 0,0 0-1,0 0 1,0 0-1,1-1 1,6 3-1,14 8 1,-20-10 0,0 0-1,0-1 1,11 4-1,-13-6-1,0 0 0,0 1 0,0-1 0,0 1 0,0 0 0,0 0 0,0 0 0,0 1 0,-1-1 0,0 1 0,1 0 0,3 4 0,-3-3 0,-1 0 1,1-1-1,1 1 0,-1-1 0,0 0 0,1 0 1,6 3-1,11 8 8,-19-11-7,1 0 1,-1-1-1,1 1 1,0-1-1,-1 0 1,1 0-1,0 0 0,1-1 1,4 2-1,80 19-1,-12-2 0,-66-19 0,0 0 0,12 0 0,10 0 0,6 5 2,-19-3-1,0-1 1,0 0 0,32-2-1,9-12-7,-1 8 15,4-1-4,-44 3-2,-11 1 1,0 0 0,16-5 0,13-2-2,-29 7-2,0-1-1,0 0 1,13-5 0,-17 5 2,0 0-1,0 1 0,0 0 1,8-1-1,-9 2-1,0 0 0,0-1 1,0 0-1,-1 0 0,1 0 0,0 0 0,-1 0 0,1-1 0,3-2 0,4-2 0,3-3 0,-12 8 0,-1 0 0,0 0 0,0 0 0,1 0 0,-1 1 0,0-1 0,1 0 0,-1 1 0,1-1 0,-1 1 0,1 0 0,-1-1 0,1 1 0,0 0 0,-1 0 0,1 0 0,2 0 0,-2 0 1,1 0 0,-1 0 0,0 0 0,0 0 0,1 0-1,-1-1 1,3-1 0,8-4 1,-10 4-3,0 0 1,0 0 0,1 1 0,5-2 0,-1 1 3,0 0-1,0 1 0,9-1 1,-16 2-3,0 0 1,0 0 0,0 0-1,0 0 1,-1 0 0,1-1-1,0 1 1,0 0-1,0 0 1,-1-1 0,1 1-1,0-1 1,0 1 0,-1-1-1,2 0 1,9-6 3,35-6 4,-46 13-8,1 0 1,-1 0-1,0 0 0,1-1 0,-1 1 0,0 0 0,0 0 0,1-1 0,-1 1 0,0 0 0,0 0 0,1-1 0,-1 1 0,0 0 1,0 0-1,0-1 0,0 1 0,0 0 0,1-1 0,-1 1 0,0 0 0,0-1 0,0 1 0,0-1 0,0 1 1,0-1-1,0 1 0,0-1 1,0 1-1,0-1 0,1 1 1,-1 0-1,0-1 0,0 1 1,1-1-1,-1 1 0,0 0 0,0-1 1,1 1-1,-1-1 0,0 1 1,1 0-1,0-1 0,3-2 5,-2 2-4,1-1 1,0 0-1,-1 0 1,1 0-1,-1 0 1,1 0-1,1-4 0,-1 2 0,-3 3-1,0 1 0,0 0 1,0-1-1,1 1 0,-1 0 1,0-1-1,0 1 0,1 0 1,-1-1-1,0 1 0,1 0 1,-1 0-1,0-1 0,1 1 1,-1 0-1,0 0 0,1 0 1,0-1-1,-1 1 1,1 0-1,-1 0 1,1-1-1,-1 1 1,1 0-1,-1 0 1,1-1-1,-1 1 1,0 0-1,1-1 1,-1 1-1,1 0 0,-1-1 1,0 1-1,1-1 1,-1 1-1,0-1 1,0 1-1,1-1 1,-1 1-1,0-1 1,0 1-1,0-1 1,1 1-1,-1-1 1,0 1-1,0-1 1,0 1-1,0-1 1,0 1-1,0-1 1,0 0-1,0 1 1,-1-2-1,1 1 2,0 0 0,0 0 0,0 0 0,0 0 0,0 0 0,0 0 0,0 0 0,0 0-1,1 0 1,-1 0 0,1-1 0,-1 2-2,0 0 0,0 0 1,0-1-1,0 1 0,0 0 0,0 0 0,1 0 0,-1 0 0,0 0 0,0 0 1,0 0-1,0 0 0,0-1 0,0 1 0,1 0 0,-1 0 0,0 0 1,0 0-1,0 0 0,0 0 0,0 0 0,1 0 0,-1 0 0,0 0 0,0 0 1,0 0-1,0 0 0,1 0 0,-1 0 0,0 0 0,0 0 0,0 0 1,0 0-1,1 0 0,-1 0 0,0 0 1,0 0-1,0 1 0,0-1 0,0 0 1,0 0-1,0 0 0,0 0 0,1 0 1,-1 0-1,0 0 0,0 0 1,0 0-1,0-1 0,0 1 0,0 0 1,0 0-1,0 0 0,0 0 0,1 0 1,-1 0-1,0 0 0,0 0 0,0 0 1,0 0-1,0 0 0,0 0 0,0 0 1,0 0-1,0 0 0,0 0 1,0-1-1,0 1 0,1 0 0,-1 0 1,0 0-1,0 0 0,0 0 0,0 0 1,0 0-1,0 0 0,0-1 0,0 1 1,0 0-1,0 0 0,0 0 0,0 0 1,0 0-1,0 0 0,0 0 1,0-1-1,0 1 2,1 0 0,0 0 0,0 0 0,0 0 0,-1-1 0,1 1 0,0 0 0,0-1-1,-1 1 1,1 0 0,1-2 0,0 1-1,10 0 22,-11 1-24,10 0 9,-10-7 7,6 7-4,-6 0-5,-1 0 2,9 0 0,-1 2-3,1-1-1,-1 1 1,0 1-1,0-1 0,0 1 1,10 6-1,-2-2 5,6 2 30,-19-8-37,0 0-1,0 1 1,0-1-1,-1 1 1,1 0-1,3 2 1,1 1 4,5 4-6,-1 1 0,-9-8 0,0 1 0,1-1 0,-1 0 0,3 5 0,4 6 2,19 21 0,-7-9 2,-18-22-3,-1 0 0,1 1-1,-1-1 1,0 1 0,-1 0-1,1 0 1,0-1 0,-1 1-1,0 0 1,0 0 0,0 5-1,0-6 1,0 1 0,0-1 0,0 1-1,0-1 1,1 0 0,-1 0 0,1 1-1,3 3 1,16 35 0,-20-40 0,0 0-1,0 0 1,-1 0-1,1-1 1,-1 1-1,0 0 0,1 0 1,-1 0-1,0 0 1,0 0-1,0 0 0,-1 0 1,1 0-1,0 0 1,-2 4-1,0 5 3,0 1 2,0 1-1,-1-1 1,-1 0 0,-7 17 0,-6 11 5,5-15 0,2 0 0,-14 48 0,22-68-7,1 0 0,-1 0 0,0 0 0,-3 4 1,-2 8 3,5-11-7,1 1 0,0-1 0,1 0 0,0 1 0,0-1 0,0 0 0,2 12 0,0-4 0,0 27 1,5 36 4,0-40-4,16 52 0,-16-70-1,1 0 0,0-1 0,2 0 0,22 34 0,-28-46 0,4 8 3,-1 0 0,0 0 0,-1 1 0,-1-1 0,0 1 0,-1 0 0,3 17 0,-7-28-2,0 10 11,1 1 1,6 24-1,-3-18 0,11 86 179,-15-104-342,1 6 580,-2-9-499,1-1 0,0 1 1,-1 0-1,1 0 0,0 0 1,-1 0-1,1 0 1,0-1-1,-1 1 0,1 0 1,0 0-1,0-1 1,-1 1-1,1 0 0,0 0 1,0-1-1,-1 1 0,1 0 1,0-1-1,0 1 1,0 0-1,0-1 0,0 1 1,-1 0-1,1-1 1,-7-10-489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3:08.5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935 10 1552,'-13'0'2631,"-19"0"11250,21 0-13196,11 0-638,0-1 0,-1 1 0,1 0 0,0 0 1,0-1-1,0 1 0,0-1 0,-1 1 0,1 0 0,0-1 0,0 1 0,0 0 0,0-1 0,0 1 0,0 0 0,0-1 0,0 1 0,0 0 0,0-1 0,0 1 0,1-1 0,-1 1 0,0 0 0,0-1 0,0 1 0,7 2-5,-1 0 0,1 1-1,-1 0 1,0 1 0,0-1-1,0 1 1,9 9 0,33 33-49,-37-35 26,4 4-5,-1 0-1,-1 1 1,-1 0 0,0 1 0,-1 0 0,-1 1 0,14 35-1,-18-43-7,-1 1 0,2-1 0,7 9 0,-7-9 3,0-1-1,10 22 1,-1-1 6,-12-21-10,0-1 0,0 1 0,0-1 0,-1 1 0,3 10 0,-5-7 3,0-1 0,0 0 0,-1 1 0,0-1 0,-1 0 0,-4 22 0,4-30-7,-3 35 18,2-21-9,-1 0 0,-4 19-1,-1-10 2,4-14-7,0 0 0,1 0 1,0 0-1,0 15 0,0 7-1,1 54 6,2-79-8,1 0-1,0 0 1,1-1-1,0 1 1,0 0-1,1 0 1,5 11-1,-5-15 1,0 0-1,0 0 0,1-1 0,0 1 0,0-1 0,0 0 0,0 0 0,0-1 0,1 1 0,0-1 0,0 0 0,0 0 1,0-1-1,7 4 0,-11-6 0,-1 0 1,1 0-1,-1 1 1,1-1-1,-1 0 1,1 1 0,-1-1-1,1 1 1,-1-1-1,1 1 1,-1-1-1,0 1 1,1-1-1,-1 1 1,1 0-1,-1 0 1,0-1 0,1 1 0,-1 0 0,0-1 0,1 1-1,-1-1 1,1 1 0,-1-1 0,1 1 0,0-1 0,-1 1-1,1-1 1,-1 0 0,1 1 0,0-1 0,-1 0 0,1 1-1,0-1 1,-1 0 0,1 0 0,0 0 0,-1 1 0,1-1-1,0 0 1,0 0 0,-1 0 0,2-1 0,-1 1 5,-1 0 4,0 0 3,0 0-2,0 0 6,0 0 12,0 0 3,0 0 0,0 0-4,0 0-16,0 0-4,0 0 0,0 0 0,0 0 0,0 0 15,0 0 68,0 0 60,0 0 42,0 0 0,0 0-58,1 2-119,-1 0 0,0 0 0,0 0 0,0 0 0,0 0 0,0-1 0,0 1-1,0 0 1,-1 0 0,1 0 0,-1 0 0,0 2 0,1-4-7,-1 1 0,1 0 0,0 0 0,-1 0 0,1-1 0,-1 1 0,1 0 0,-1 0 0,0-1 0,1 1 0,-1-1 0,0 1 0,1 0 0,-1-1 0,0 1-1,1-1 1,-1 0 0,0 1 0,0-1 0,0 1 0,0-1 0,1 0 0,-1 0 0,0 0 0,-2 1 0,3-1 15,0 0 0,-1 0 0,1-1-1,-1 1 1,1 0 0,0 0 0,-1 1 0,1-1 0,0 0-1,-1 0 1,1 0 0,-1 0 0,1 0 0,0 0 0,-1 0 0,1 1-1,0-1 1,-1 0 0,1 0 0,0 0 0,0 1 0,-1-1-1,1 0 1,0 0 0,0 1 0,-1-1 0,1 0 0,0 1 0,0-1-1,-1 0 1,1 1 0,0-1 0,0 0 0,0 1 0,0-1-1,0 1 1,0-1 0,0 0 0,0 1 0,0-1 0,0 0-1,0 1 1,0-1 0,0 1 0,0-1 0,0 0 0,0 1 0,0-1-1,1 1 1,-1 5-194,-1 15 186,0 1 1,-8 35-1,4-27-14,1 1 1,2 0-1,1 50 0,3-70 1,0 5 2,0 1 0,-1-1 0,-1 0 0,0 1-1,-3 16 1,1-16-1,0 0 0,2 0 0,2 26 0,-1 0 4,0-13-1,0-12-3,-1 0 0,-1 1 0,-1-1 0,0 0 0,-7 28 0,8-46-4,-9 32 11,-16 35 0,21-56-9,-1-1 1,1 0-1,-2 0 0,0-1 0,0 0 1,0 0-1,-11 8 0,7-7 2,-1-1 1,0 0-1,-26 14 1,29-19-2,0 0-1,0 0 1,0-1 0,0 0 0,-1-1 0,1 0-1,-12 1 1,9-1 0,-1 0 1,1 1-1,-1 0 0,-15 7 0,0 0 4,-64 24 25,77-28-31,12-5 1,-1 1-1,0-1 1,0 1-1,1-1 1,-9 1-1,-23 2 7,-43 11 0,53-9-2,-1-2-1,-33 2 0,-123 4 82,168-10-43,-22-2-1,28 0-34,0 2 0,-1-1 0,1 1 0,-1 0 0,1 1 0,-1 0 0,-12 3 0,12-1 2,-1 0 0,-11 0 1,4 0 20,9 1-6,8-3-20,-1-1 0,1 1-1,0-1 1,-1 0 0,1 1 0,-1-1 0,1 0-1,-1 1 1,1-1 0,-1 0 0,1 0-1,-1 1 1,1-1 0,-1 0 0,0 0 0,1 0-1,-1 0 1,1 0 0,-1 0 0,1 0 0,-1 0-1,0 0 1,1 0 0,-1 0 0,1 0-1,-1 0 1,1 0 0,-1-1 0,1 1 0,-1 0-1,0 0 1,1-1 0,0 1 0,-2-1-1,2 1 2,0 0-1,-1-1 1,1 1-1,-1 0 1,1 0-1,-1 0 1,1-1-1,-1 1 1,1 0-1,-1 0 1,1 0-1,-1 0 1,1 0-1,-1 0 1,1 0-1,-1 0 1,1 0-1,-1 0 1,1 0-1,-1 0 1,0 1-1,0-1-6,1 0 1,-1 1-1,0-1 0,1 0 0,-1 0 1,1 0-1,-1 0 0,0 0 0,1 0 1,-1 0-1,1 0 0,-1 0 0,0 0 0,1 0 1,-1-1-1,1 1 0,-1 0 0,1 0 1,-1 0-1,1-1 0,-1 1 0,0-1 1,-25-18 31,0-2 22,26 20 39,-1 1 1,0 0-1,0 0 0,1-1 0,-1 1 0,0 0 1,0 0-1,1 0 0,-1 0 0,0 0 1,0 0-1,0 0 0,-1 0 0,1 0 376,-3 0 310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5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2122 241 3561,'-2'-5'810,"0"0"0,-1 0 0,1 0 0,-1 1 0,0-1 0,0 0 0,-1 1 0,-7-8 0,8 9-532,-1 0 0,0 1-1,0-1 1,0 1 0,0 0 0,-1-1-1,1 2 1,-1-1 0,1 1 0,-1-1-1,1 1 1,-1 1 0,0-1-1,1 1 1,-1-1 0,-9 2 0,-24 4 278,0 2 1,0 1 0,-37 15-1,50-16-399,-14 5 51,-374 128 1134,360-116-1076,-64 33 55,-138 90 0,193-102-241,-62 56-1,-38 56-24,99-91-39,-82 111 0,114-131-12,3 0 0,-30 66-1,-33 106 24,89-212-26,-41 109 4,-31 141-1,63-205-12,2-1-1,2 2 0,3-1 0,4 97 0,3-106 1,2-1-1,2 0 1,1-1-1,3 1 1,1-2-1,26 59 0,-8-37-34,62 92 0,-73-127 33,2 0-1,0-1 1,46 40 0,82 53-7,-130-104 17,22 15 4,2-1 0,1-3 0,1-1 0,1-2 0,78 24 0,-58-26 34,2-4 0,-1-3 0,114 8 0,128-13 125,4-15 50,-301 7-206,481-36 160,-365 18-114,227-63 1,-232 43-3,-2-6 0,176-89 0,-210 86-1,120-88 0,-155 96-9,-2-3 0,-2-2 0,56-66 0,146-216 215,-193 240-113,77-153 1,-114 198-93,-2-2 0,-1 0 1,-3 0-1,-2-2 0,11-65 1,-18 62 27,-3-1 1,-1 1-1,-10-76 0,-2 42 233,-29-101-1,31 150-152,-1 1 0,-1 0 0,-2 0-1,-2 1 1,0 1 0,-2 0 0,-36-47 0,-4 14 6,-80-71-1,72 74-125,18 14-17,-147-130 6,162 152-34,0 1 0,-1 1 0,-2 2 0,-57-25 0,26 21 1,-1 2 0,-119-21 0,-144-2-7,296 41 14,1 1-2,-285-30 9,1 27-38,269 10-57,0 2 1,-54 14 0,87-16-173,-1 1 0,1 0 0,0 1 0,0 1 0,-21 13 1,34-19 137,1 0-28,-1-1 0,1 1 0,0 0 0,0-1-1,-1 1 1,1 0 0,0 0 0,0 0 0,0 0-1,0 0 1,0 0 0,0 0 0,0 0 0,1 0-1,-1 1 1,0-1 0,1 0 0,-1 0 0,0 2-1,1-2 82,0-1 0,0 0-1,0 0 1,0 1-1,0-1 1,0 0 0,0 0-1,0 1 1,0-1-1,0 0 1,0 0 0,0 1-1,1-1 1,-1 0-1,0 0 1,0 1 0,0-1-1,0 0 1,0 0-1,1 0 1,-1 1 0,0-1-1,0 0 1,0 0 0,1 0-1,-1 0 1,0 1-1,0-1 1,1 0 0,15 5-1024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45 6505,'0'1'217,"0"-1"0,0 1 0,0 0 0,0-1 0,0 1 0,0-1 1,0 1-1,0 0 0,0-1 0,0 1 0,0-1 0,0 1 0,0 0 0,0-1 0,1 1 0,-1-1 0,0 1 0,1-1 0,-1 1 0,0 0 0,1-1 0,-1 0 0,0 1 0,1-1 0,0 1 0,3 3 811,-3-1 2331,-3-9 236,2 6-3512,0-1 1,0 1 0,0 0 0,-1-1-1,1 1 1,0-1 0,0 1-1,-1 0 1,1-1 0,0 1 0,-1 0-1,1-1 1,0 1 0,-1 0-1,1 0 1,-1-1 0,0 1-79,1-1 0,-1 1 0,0-1 0,1 1 0,-1-1 0,1 1 0,-1-1 1,1 1-1,-1-1 0,1 0 0,-1 1 0,1-1 0,-1 0 0,1 1 0,0-1 0,-1-1 0,1-32-65,0 34 88,1-1-1,-1 0 1,1 0 0,-1 1-1,1-1 1,-1 0 0,1 1-1,0-1 1,-1 1-1,1-1 1,0 1 0,0-1-1,-1 1 1,1 0-1,0-1 1,0 1 0,0 0-1,-1-1 1,2 1-1,0 7 276,-2-6-265,1 1-1,-1 0 1,0 0-1,0 0 1,0 0-1,0-1 1,0 1 0,0 0-1,-2 3 1,2-4-14,0 0-1,-1 0 1,1-1 0,-1 1 0,1 0 0,-1-1 0,1 1 0,-1 0 0,0-1-1,1 1 1,-1-1 0,0 1 0,1-1 0,-1 1 0,0-1 0,0 0 0,1 1-1,-1-1 1,0 0 0,0 0 0,0 1 0,1-1 0,-1 0 0,0 0-1,-1 0 1,1 0-26,0 0 0,1 0 0,-1 0 0,0-1 0,0 1 0,0 0 0,0-1 0,1 1 0,-1 0 0,0-1 0,0 1 0,0-1 0,1 1 0,-1-1 0,0 1 0,1-1 0,-1 0 0,1 1 0,-1-1 0,1 0 0,-1 0 0,1 1 0,-1-1-1,1 0 1,-1 0 0,1 0 0,0 1 0,0-1 0,-1 0 0,1 0 0,0 0 0,0 0 0,0-1 0,0-11 165,1 12 127,1 4 201,0 8-449,-1-9-58,-1-2-68,0 0-52,1 0 1,0 0 0,0 0-1,-1 0 1,1 0 0,0 0-1,-1 0 1,1 0 0,0 0-1,-1 0 1,1 0 0,0-1-1,-1 1 1,1 0 0,-1-1-1,1 1 1,0 0 0,0-1-1,1-1-1291,0 1 647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7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0 7106,'-3'36'3307,"3"-36"-3148,0 0 1,1 0 0,-1 0-1,0 0 1,0 0-1,0 0 1,1 0-1,-1 0 1,0 0 0,0 0-1,1 0 1,-1 0-1,0 0 1,0 0-1,0 0 1,1-1 0,-1 1-1,0 0 1,0 0-1,0 0 1,1 0-1,-1-1 1,0 1 0,0 0-1,0 0 1,0 0-1,0-1 1,1 1-1,-1 0 1,0 0 0,0 0-1,0-1 1,0 1-1,0 0 1,0 0-1,0-1 1,0 0-80,0 1 1,0 0-1,0-1 0,0 1 1,1-1-1,-1 1 1,0-1-1,0 1 0,-1-1 1,1 1-1,0 0 1,0-1-1,0 1 0,0-1 1,0 1-1,0-1 1,-1 1-1,1 0 0,0-1 1,0 1-1,0-1 0,-1 1 1,1 0-1,0-1 1,-1 1-1,1 0 0,0 0 1,-1-1-1,1 1 1,0 0-1,-1 0 0,1-1 1,-1 1-1,1 0 0,0 0 1,-1 0-1,1 0 1,-1-1-1,1 1 0,-1 0 1,1 0-1,-1 0 1,-7-2-33,1 1 0,0 0 0,-1 0 1,1 0-1,-1 1 0,1 0 1,-1 0-1,-12 3 0,14-1-14,0-1 0,0 1 1,0 0-1,1 1 0,-1 0 0,1 0 0,-1 0 0,1 0 0,0 1 0,1 0 0,-9 7 0,4-3 15,8-7-43,-5 4 37,1-1 0,0 1 0,0 0 0,-7 10 0,11-13-36,0-1-1,1 0 0,-1 1 1,0-1-1,0 1 0,1-1 0,-1 1 1,1-1-1,0 1 0,-1-1 1,1 1-1,0-1 0,0 1 1,0-1-1,0 1 0,0 0 0,0-1 1,0 1-1,1-1 0,-1 1 1,1-1-1,-1 1 0,1-1 0,-1 1 1,1-1-1,0 1 0,0-1 1,1 2-1,0 0-6,1 0 0,0-1 0,0 1 1,0 0-1,0-1 0,0 1 0,0-1 0,1 0 0,-1 0 1,1 0-1,0-1 0,5 2 0,5 1-7,0-1 0,18 2 0,-23-5 41,0 1 0,0 1 0,0-1 0,0 2 0,-1-1 0,1 1 0,-1 0 0,9 5 0,-16-7-4,1 0 1,-1 0 0,0 0 0,1 0 0,-1 0-1,0 0 1,0 0 0,0 0 0,0 0 0,0 0 0,0 1-1,0-1 1,-1 0 0,1 1 0,0-1 0,-1 1-1,1-1 1,-1 1 0,1-1 0,-1 1 0,0-1 0,1 1-1,-1-1 1,0 4 0,-1-3 28,1 1-1,-1-1 1,0 0 0,0 0 0,0 1-1,0-1 1,0 0 0,0 0-1,-1 0 1,1 0 0,-1 0-1,1-1 1,-1 1 0,-3 2 0,-8 7 140,0-2 1,-1 0-1,0 0 1,-20 8-1,29-15-209,-1-1 0,1 1 0,-1-1 0,1 0 0,-1 0 0,-10 0 0,5 0-329,5 0-185,6-1 482,0 0 0,-1 0 0,1 0 0,0 0 0,0 0 0,0 0 0,0 0 0,0 0 0,0 0 0,0 0 0,0 0 0,0 0 0,-1 0 0,1 0 0,0 0 0,0 0 0,0 0 0,0 0 0,0 0 0,0 0 0,0 0 0,0 0 0,0 0 0,0 0 0,0 0 0,-1 0 0,1 0 0,0 0 0,0 0 0,0 1 0,0-1 0,0 0 0,0 0 0,0 0 0,0 0 0,0 0 0,0 0 0,0 0 0,0 0 0,0 0 0,0 1 0,0-1 0,0 0 0,0 0 0,0 0 0,0 0 0,0 0 0,0 0 0,0 0 0,0 0 0,8 6-908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7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6193,'0'0'295,"0"0"1,0 0-1,0 0 0,0 0 0,0 0 0,1-1 1,-1 1-1,0 0 0,0 0 0,0 0 0,0 0 0,0 0 1,0 0-1,1 0 0,-1 0 0,0 0 0,0 0 0,0 0 1,0 0-1,0 0 0,0 0 0,1 0 0,-1 0 0,0 0 1,0 1-1,0-1 0,0 0 0,0 0 0,0 0 0,0 0 1,0 0-1,1 0 0,-1 0 0,0 0 0,0 0 0,3 7 3176,2 18-4797,-4-14 2508,1-3-1057,1 9 177,-1-1-1,0 0 0,-2 27 1,-2-21 212,-9 41 0,7-44-345,3-16-141,0 0 0,0 0 0,0 0-1,0-1 1,-2 4 0,3-6-53,0 0 1,0 1 0,0-1-1,0 0 1,0 0-1,-1 0 1,1 0-1,0 0 1,0 0 0,0 0-1,0 0 1,0 0-1,-1 0 1,1 0 0,0 0-1,0 0 1,0 0-1,0 0 1,-1 0-1,1 0 1,0 0 0,0 0-1,0 0 1,0 0-1,-1 0 1,1 0-1,0 0 1,0 0 0,0 0-1,0 0 1,0 0-1,-1 0 1,1-1-1,0 1 1,0 0 0,0 0-1,0 0 1,0 0-1,0-1 1,-4-3-5030,0-7 2951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8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144 0 6393,'-2'1'5115,"-7"4"1903,-22 13-6783,-15 12 293,41-27-397,0 1-1,0-1 0,1 1 0,-6 4 0,10-7-123,0-1-1,-1 0 0,1 0 0,0 1 1,-1-1-1,1 0 0,0 0 0,0 0 1,-1 0-1,1 1 0,0-1 0,-1 0 1,1 0-1,0 0 0,-1 0 0,1 0 1,0 0-1,-1 0 0,1 0 0,0 0 1,-1 0-1,1 0 0,0 0 0,-1 0 1,1 0-1,0 0 0,-1-1 0,-7-6 66,6 5-71,1 0 1,0-1 0,0 1-1,0 0 1,0 0 0,0-1 0,0-2-1,1 4-3,0 0-1,0 0 0,0-1 1,0 1-1,0 0 1,1 0-1,-1-1 0,1 1 1,-1 0-1,1 0 1,-1 0-1,1 0 0,-1 0 1,1 0-1,0 0 1,0 0-1,0 0 0,-1 0 1,1 0-1,0 0 0,0 0 1,0 1-1,0-1 1,0 0-1,2 0 0,3-2-7,0 0 0,-1 1 0,11-3 0,-6 2 34,1 1 0,17-3 0,-28 5-17,0 0 0,0 0 0,0 0 0,1 0 0,-1 0 0,0 0 0,0 0 0,0 0 0,0 0 0,1 0 0,-1 0 0,0 0 0,0 0 0,0 0 0,1 0 0,-1 1 0,0-1 0,0 0 0,0 0 0,0 0 0,1 0 0,-1 0 0,0 0 0,0 0 0,0 0 0,0 1 0,0-1 0,1 0 0,-1 0 0,0 0 0,0 0-1,0 0 1,0 1 0,0-1 0,0 0 0,0 0 0,0 0 0,0 1 0,-2 8 217,-12 10 120,-14 8 101,27-25-423,0-1 1,0 0-1,-1 0 1,1 0-1,-1 0 1,1 0-1,-1 0 1,1 0-1,-1-1 1,1 1 0,-3 0-1,4-1-16,-1 0 0,0 0 0,1 1 0,-1-1 0,1 0 0,-1 0 0,0 0 0,1 0-1,-1-1 1,1 1 0,-1 0 0,1 0 0,-1 0 0,0 0 0,1 0 0,-1-1 0,1 1 0,-1 0 0,1-1 0,-1 1 0,1 0 0,-1-1-1,1 1 1,0-1 0,-1 1 0,1 0 0,-1-1 0,1 1 0,0-1 0,-1 1 0,1-1 0,0 1 0,-1-2 0,1 2-8,0-1 1,0 1-1,-1-1 1,1 1-1,0-1 1,0 0-1,0 1 1,0-1-1,-1 1 1,1-1-1,0 1 1,0-1-1,0 1 1,0-1-1,0 0 1,1 1-1,-1-1 1,0 1-1,0-1 1,0 1-1,0-1 1,1 1-1,-1-1 1,0 1-1,0-1 1,1 1-1,-1-1 1,0 1-1,1-1 1,-1 1-1,1-1 1,-1 1 0,0 0-1,1-1 1,-1 1-1,1 0 1,-1 0-1,1-1 1,0 1-1,4-4 66,-4 1-344,-1 3-2378,0 0 1539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0 9282,'-2'21'3937,"-3"6"-2193,-4 11-424,-4 5-7,1 10-489,6 2-296,6-2-336,2 3 0,7-16 8,2-6-8,4-8-40,1-8-72,-1-7-8,-1 0-192,-4-6-744,-2 0-704,-2-7 904</inkml:trace>
  <inkml:trace contextRef="#ctx0" brushRef="#br0" timeOffset="1">18 316 9058,'-11'-5'4145,"5"5"-1993,6-5-471,3 2-289,-3 1-520,0 0-336,11-1-328,21-3-72,50-9-144,-33 14-488,5 2-2937,-2 6 2441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5.7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10 11346,'-1'-10'4689,"1"16"-2520,-8 7-657,-9 18-192,-2 11-311,-10 19-465,2 6-160,-9 3-168,11 4-48,-4-15-88,11-7-48,7-20-96,4-10-368,7-20-1368,-9-12 1239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19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20196,'-4'13'64,"-2"1"24,6 12 64,-3-3-72,3-3-24,16-5-24,-16-4-240,8-8-680,-5-4-480,-13-4-1681,6 0 1905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21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1292 2008,'-36'38'1794,"28"-29"3542,8-15-736,-3-9-3888,2 10-467,-3-33 185,2 23-222,0-30 0,-4-31 325,4 50-374,-1-32 0,3 48-120,0-83 532,1 85-514,-1 1 1,1-1-1,0 1 0,1 0 0,-1 0 0,2 0 1,-1 0-1,1 0 0,4-9 0,-2 6 51,-1 0 0,5-20 0,-8 25-83,24-92 551,-21 86-503,1-1-1,0 1 1,1 0-1,0 1 1,0-1-1,10-11 1,-3 7 66,1 0 0,0 1-1,1 0 1,1 1 0,0 1 0,22-14 0,-33 24-109,-1-1 0,1 1 0,-1 0 0,1 1 0,6-2 1,-9 2-25,0 1 0,0 0 0,-1 0 0,1 0 0,0 0 0,0 0 0,0 0 0,0 0 0,0 1 0,0-1 0,0 1 0,0 0 0,0-1 0,-1 1 0,1 0 0,2 1 0,1 1 1,1 0 0,-1 0 0,1-1 0,0 0 1,0 0-1,0 0 0,0-1 0,0 0 0,0 0 0,0 0 1,0-1-1,1 0 0,-1 0 0,0-1 0,0 0 0,0 0 1,9-3-1,2-1-1,0-1 0,0-1 0,-1 0-1,28-18 1,75-62 3,-112 82-8,87-76 13,-71 60-7,25-28 0,1-3 17,-16 18-11,-23 23-4,0 0-1,1 1 1,1 0 0,21-15 0,-32 25-9,-1-1 0,0 1 0,1 0 1,-1 0-1,1-1 0,-1 1 0,1 0 0,-1 0 0,0 0 0,1 0 0,-1 0 0,1-1 0,-1 1 0,1 0 1,-1 0-1,2 0 0,-2 1 0,1-1 0,-1 1 0,1-1 0,-1 0 0,1 1 0,-1-1 0,1 1 0,-1-1 0,1 1 0,-1-1 0,0 1 0,1 0 0,-1-1 0,0 1-1,0-1 1,1 1 0,-1 0 0,0-1 0,0 1 0,0-1 0,0 1 0,0 1 0,1 4-1,0-3 0,-1-1 0,1 1 0,0-1 0,-1 1 0,1-1 1,1 1-1,-1-1 0,0 1 0,0-1 0,1 0 0,-1 0 0,1 0 0,2 3 0,3 4 0,1-1 1,11 10-1,-17-16 1,0-1 0,1 1 0,-1-1 0,1 0 0,-1 0 0,1 0 0,-1 0 0,1 0 0,0-1 0,0 1 0,-1-1 0,1 0 0,0 1 0,0-1 0,5-1 0,-3 1 0,4-1 1,-1 0 0,1 0 0,-1-1 0,0 0 0,0-1 0,8-3 0,46-24 16,-41 19-10,12-4 1,24-15 11,-48 25-12,-1 0-1,1-1 0,-2 0 0,11-10 1,-14 11 1,0 1 0,0-1 0,-1 0 0,5-9 0,0 5 13,-5 8 54,-13 7-2676,4 3 1784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22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1255 2457,'0'0'303,"-1"0"1,0 0 0,1 0-1,-1 0 1,1 1 0,-1-1 0,1 0-1,-1 0 1,1 0 0,-1 0 0,1 1-1,-1-1 1,1 0 0,-1 1 0,0 0-1,-6 11 1028,1-1-411,6-11-863,0 1-1,0-1 1,1 0-1,-1 0 1,0 1-1,0-1 1,1 0-1,-1 0 1,0 1-1,1-1 1,-1 0 0,0 0-1,1 0 1,-1 0-1,0 0 1,1 0-1,-1 1 1,1-1-1,-1 0 1,0 0-1,1 0 1,-1 0-1,1-1 1,3 2-13,-1 0 1,1-1-1,-1 0 0,1 0 1,0 0-1,-1-1 1,1 1-1,-1-1 0,1 0 1,-1 1-1,1-2 1,3 0-1,2-2 38,-1 1-1,0-1 1,1 0 0,-1-1-1,-1 0 1,1-1-1,-1 1 1,0-1 0,9-9-1,4-9 390,-1-1-1,25-44 1,24-60 444,-38 70-624,-14 29-141,-2 0-1,-1-2 0,-2 0 1,9-36-1,1-101 453,-17 133-488,-3 26-37,1 1 0,1-1 0,5-16 0,4-10 139,-11 33-199,0 1-1,0-1 1,1 1-1,-1 0 1,1 0-1,-1 0 1,1 0-1,0 0 1,0 0-1,0 0 1,0 0-1,0 1 1,4-3-1,-2 1 0,-1 0 0,1 1 0,-1-1 0,4-5 0,14-23 59,-16 25-22,-1 0 0,1 0 1,-1 0-1,0 0 0,-1-1 1,0 1-1,4-10 0,-7 16-38,0 0-1,0 0 0,0-1 1,0 1-1,0 0 0,0 0 0,0 0 1,0-1-1,0 1 0,0 0 0,0 0 1,0 0-1,0-1 0,0 1 0,1 0 1,-1 0-1,0 0 0,0 0 1,0 0-1,0-1 0,0 1 0,1 0 1,-1 0-1,0 0 0,0 0 0,0 0 1,1 0-1,-1 0 0,0 0 0,0-1 1,0 1-1,1 0 0,-1 0 1,0 0-1,0 0 0,0 0 0,1 0 1,-1 0-1,0 0 0,1 1 0,7 3 388,-4-1-503,40 17 126,-26-13-18,7 3 20,-22-9-20,0 0 0,0 0 1,-1 0-1,1 0 0,4 3 1,14 12 27,-16-12-27,-1-1 1,1 1-1,-1-1 1,1 0-1,0 0 1,0-1-1,1 1 0,-1-1 1,1 0-1,7 1 1,-7-3 6,0 1-1,1-1 1,-1-1 0,1 1 0,-1-1 0,0 0 0,1-1 0,-1 1 0,0-1-1,0 0 1,0-1 0,7-4 0,11-2 4,-16 7-15,-1-1 0,10-5 0,48-37 30,-36 34 13,-29 10-39,0 1 0,0 0 0,0 0 0,1 1-7,-1 0 0,0-1 0,0 1 0,0 0 0,0-1 0,1 1 0,-1 0 0,0-1 0,1 1 0,-1 0 0,0-1 0,1 1 0,-1-1 0,1 1 0,-1-1 0,1 1 0,-1-1 0,1 1 0,0 0 0,14 7 2,-11-6-2,17 11 0,22 20 5,-41-31-6,0-1 1,0 0-1,1 1 0,-1-1 1,0 0-1,1 0 1,-1 0-1,1 0 0,-1-1 1,1 1-1,0-1 1,4 1-1,4 0 3,17 5 2,25 3 7,-47-8-10,0 0 1,0-1-1,0 0 0,1 0 1,-1-1-1,6-1 0,-10 1 0,1 0 0,-1 0-1,0 0 1,1 0 0,-1-1-1,0 1 1,0-1 0,0 1 0,0-1-1,0 0 1,-1 0 0,4-4 0,11-10 7,5 2-5,29-15 0,-22 14-3,16-6 7,-33 16-2,-1 0-1,1 0 0,-2-1 0,1 0 0,13-11 0,-13 6 4,0 0 1,-1 0-1,-1-1 0,0 0 0,7-15 1,-1 3-1,-5 10 5,7-19-1,-14 28 1,0-1 1,0 1-1,0-1 0,-1 0 1,0 1-1,1-13 0,-2 17-7,0 1 0,0-1 0,0 0 0,0 0-1,0 0 1,0 0 0,0 0 0,-1 1 0,1-1 0,0 0 0,-1 0 0,1 1-1,0-1 1,-1 0 0,1 0 0,-2-1 0,-4 0-2919,4 2 1978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24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1302 1224,'0'0'1,"-1"1"112,1-1 1,0 0-1,-1 1 0,1-1 0,0 0 0,-1 1 0,1-1 0,0 1 0,0-1 0,-1 1 0,1-1 0,0 1 0,0-1 0,0 1 0,0-1 0,0 1 0,0-1 0,0 0 0,0 1 1,0-1-1,0 1 0,0-1 0,0 1 0,0-1 0,0 2 0,0-2 1102,0 0 70,-6-5 4333,6 4-5552,0 1 0,0 0 0,0 0 0,-1 0 0,1 0 0,0 0 0,0-1 0,0 1-1,0 0 1,0 0 0,0 0 0,0-1 0,-1 1 0,1 0 0,0 0 0,0 0 0,0-1 0,0 1 0,0 0 0,0 0 0,0 0 0,0-1 0,0 1 0,0 0-1,0 0 1,0-1 0,0 1 0,0 0 0,1 0 0,-1 0 0,0 0 0,0-1 0,0 1 0,0 0 0,0 0 0,0 0 0,0-1 0,1 1 0,-1 0 0,89-42 415,36-11-161,9-5 137,-111 44-274,-1-1 0,28-24 0,-43 33-137,12-11 183,32-36 0,-21 20-77,-19 20-98,0-1 0,16-25 0,-13 22-21,-4 7-18,-8 7-12,0 0 0,0 0-1,1 0 1,-1 1 0,1 0-1,-1-1 1,1 1 0,0 0-1,5-3 1,5-3 7,0-2 0,-1 1 0,0-2 0,18-19 0,9-7 28,-29 27-25,0 0 0,-1-1 0,0 0 0,-1-1 0,8-14 0,-2 2 35,16-43 1,15-66 166,-38 105-164,-3 8 11,-4 17 23,1 0 1,0 0 0,-1-1-1,0 1 1,0-4-1,1 6-77,-1 0-1,1 1 1,-1-1-1,1 0 1,-1 1-1,1-1 1,-1 0-1,1 1 1,0-1-1,-1 1 1,1-1-1,0 1 1,-1-1-1,1 1 1,0 0-1,0-1 1,1 1 0,0-1 6,8-4 22,1 0 1,0 1 0,13-3-1,-16 4-30,58-13 58,-56 15 234,-20 1 575,10 0-852,0 0-2,0 0 5,0 0 6,0 0 0,0 0-10,0 0 0,0 16-8,0-6-8,-1-5-3,1 0-1,0 0 1,0-1 0,1 1-1,1 8 1,10 26 4,-11-36-4,0-1-1,0 0 1,0 0-1,0 0 1,1 0-1,-1 0 1,0-1 0,1 1-1,0 0 1,-1-1-1,1 1 1,3 1-1,5 6 2,-9-8-2,1 1 0,0-1 0,0 1 0,0-1 0,0 0 0,0 1 0,0-1 0,0 0 0,0 0 0,3 0 0,25 6 0,-12-4-1,-7 0 0,1 0 0,0-1 0,17 1 0,-22-3 3,0 0 1,0-1 0,0 0 0,0 0-1,0-1 1,0 0 0,9-3-1,17-14 21,-10 6-14,-12 7-8,-6 4 0,-1 1 0,0-2 0,0 1-1,0-1 1,0 1 0,0-1 0,-1 0 0,4-4-1,-4 5 1,-1 0 0,0-1 0,1 1 0,0 0 0,-1 1 0,1-1 0,0 0 0,0 1 0,0 0 0,0-1 0,0 1 0,0 0 0,4 0 0,-3 0 1,-1 0 0,0 0-1,1 0 1,-1 0-1,0-1 1,0 1 0,0-1-1,0 0 1,0 0 0,0 0-1,5-5 1,25-39 31,-7 9-21,-23 33-10,0-1 0,0 0-1,2-6 1,3-6 2,-3 8 5,-1-1-1,0 1 1,0-1 0,3-17 0,4-42 33,-5 21-19,1 28-21,-6 16-3,1 0 0,-1 0 1,0-1-1,0 1 0,0 0 1,0 0-1,-1-7 0,0 11-99,0 0 0,0-1-1,0 1 1,0 0 0,0 0 0,-1 0 0,1 0-1,0 0 1,0 0 0,0 0 0,0 0 0,-1 0-1,1 0 1,0 0 0,0 0 0,0 0 0,-1 0-1,1 0 1,0 0 0,0 0 0,0 0-1,0 0 1,-1 0 0,1 0 0,0 0 0,0 0-1,0 0 1,0 0 0,-1 0 0,1 0 0,0 0-1,0 0 1,0 0 0,-1 1 0,-2 4-1021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27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1290 2833,'-33'8'6818,"32"-8"-6573,0 1-1,0-1 0,0 1 0,0-1 0,0 1 0,0 0 1,0 0-1,0-1 0,0 1 0,-1 1 0,2 0-149,0-1-1,0 0 1,0 1-1,1-1 1,-1 0-1,0 1 1,1-1-1,0 0 1,-1 0-1,1 1 1,0-1-1,-1 0 1,1 0-1,0 0 1,0 0-1,0 0 1,0 0-1,0 0 1,0 0-1,0-1 1,0 1-1,0 0 1,0 0 0,1-1-1,-1 1 1,0-1-1,0 1 1,1-1-1,-1 0 1,2 1-1,4 0-2,1 0 0,-1 0 0,1 0-1,-1-1 1,11-1 0,2-1-24,35-3 223,-47 5-246,0 1 1,0 0 0,0 1 0,12 4-1,-15-4-36,0 0 1,1-1-1,-1 1 0,1-1 0,-1-1 0,1 1 1,-1-1-1,1 1 0,-1-2 0,1 1 0,9-2 1,-4-1 19,1 2 1,-1-1 0,1 2 0,0-1-1,18 3 1,-15-1 16,-1-1 1,27-3-1,-35 2-38,93-13 92,-95 14-83,1-1 0,0 1 0,0-1 0,0 0-1,0-1 1,-1 1 0,1-1 0,-1 0 0,1 0 0,-1-1 0,0 1 0,0-1 0,0 0-1,0 0 1,0 0 0,0 0 0,5-8 0,0-1 113,0 0 0,0-1 1,-1-1-1,-1 0 0,0 0 0,-1 0 0,0-1 0,-1 1 0,2-17 1,-6 27-112,0 0 1,-1-1-1,0 1 0,0 0 1,0 0-1,-1 0 1,1 0-1,-1-1 1,-2-6-1,-2-2 32,-11-20 1,11 24-16,0 0 0,1 0 1,1 0-1,-4-14 0,6 22-16,1 0-1,0-1 1,0 1-1,-1 0 0,1 0 1,-1 0-1,1 0 0,-1-1 1,1 1-1,-1 0 1,0 0-1,1 0 0,-1 0 1,0 1-1,0-1 1,0 0-1,0 0 0,0 0 1,0 1-1,0-1 0,0 0 1,0 1-1,0-1 1,0 1-1,0-1 0,0 1 1,-1 0-1,1-1 0,-1 1 1,2-16 279,4 11-293,1 0 0,-1 1 0,1 0 1,0 0-1,11-6 0,-8 5 33,17-10 66,-17 11 54,0-1 0,0 0-1,0-1 1,6-6-1,-9 8-103,0 1 0,1-1 0,-1 1 1,1 0-1,0 0 0,7-2 0,6-4 18,-18 9-70,0-1-1,0 1 1,1 0-1,-1-1 1,1 1-1,-1 0 1,0 0-1,1 0 1,-1 0-1,0 0 1,1 0-1,-1 0 1,2 1 0,-2-1-2,0 0 1,0 1-1,-1-1 1,1 0-1,0 0 1,0 1-1,-1-1 1,1 0-1,0 1 1,-1-1-1,1 1 1,0-1-1,-1 1 1,1 0-1,-1-1 1,1 1-1,-1-1 1,1 1-1,-1 0 1,0-1-1,1 1 1,-1 0 0,0 0-1,1 1 1,0 0-3,-1 1 1,1-1-1,0 1 1,0-1-1,1 1 1,-1-1-1,0 1 1,1-1-1,-1 0 0,1 0 1,0 0-1,0 0 1,0 0-1,0 0 1,0 0-1,4 2 1,4 2-2,0-1 0,19 8 0,-15-7 10,-8-5-4,-1 1 0,1 0 0,0-1 1,0 0-1,-1-1 0,1 1 0,7-1 0,39-4 3,-36 2-8,11-1 0,31-6 1,-49 7 3,0-1 0,0 0-1,0 0 1,0-1 0,16-10 0,-3 2 9,-14 8-8,0-1 0,9-7 0,-9 6-1,0 0 1,0-1 0,-1 0-1,0 0 1,0-1 0,-1 0 0,0 0-1,5-11 1,-4 7 0,-1 1 1,1 0-1,1 0 1,0 1-1,0 0 1,1 0-1,1 1 0,10-9 1,-17 15-4,1 0 0,-1-1 0,0 1 1,-1-1-1,5-7 0,10-11 5,0 4-1,-4 5 1,12-16 1,-8 7-8,8-8 4,-12 11 21,-10 15-18,1 0-1,-1-1 1,0 1 0,-1-1-1,1 0 1,-1 0 0,3-6 0,7-45 11,2-7 7,-7 32-3,-2 0 0,0 0 0,-1-39 0,-2 39-10,1 7-3,6-27 1,-1 12-68,-7 41 460,0-2-1819,-3-1-3119,1 1 3419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28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1381 3105,'-1'1'556,"0"-1"0,0 1 1,0-1-1,0 0 0,0 1 1,0-1-1,0 0 0,0 0 1,0 0-1,-1 1 0,1-1-376,1 0-1,-1-1 0,1 1 0,0 0 1,-1 0-1,1 0 0,0 0 0,-1 0 1,1 0-1,0-1 0,-1 1 0,1 0 1,0 0-1,-1-1 0,1 1 1,0 0-1,0 0 0,-1-1 0,1 1 1,0-1-1,-1-1 125,0-1 1,0 1-1,0-1 1,1 0-1,-1 1 0,1-1 1,0-3-1,-2-8-566,-2-8 367,1 10-26,1 0 0,-1-24 1,3 10-7,1 1 0,1-1 1,1 1-1,1-1 0,13-40 1,-12 50-49,1-2 9,0 0 0,-2 0 0,4-36 0,-6 26-1,1 1-1,11-51 0,1 6 7,-11 49-10,1 0 0,12-35 0,5-10 140,-17 50-47,1 0 0,0 0 0,1 1 0,19-32 0,-17 34-41,1 1 0,1 0 0,1 1 0,0 0 0,22-18 0,-19 18 68,19-20 1,-25 23-38,0 1 1,1 0 0,0 0 0,0 1 0,23-13-1,124-65 619,-130 69-665,79-54 134,-97 65-188,1 0 0,0 1 1,0 0-1,0 0 0,1 1 1,0 1-1,20-5 0,3 3 49,43-1 0,-34 3-1,6 0 101,53 5 1,48 11 101,72 2 151,-209-15-302,22-4 0,-20 2-40,-12 2-413,-6 1-166,0-1 177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1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92 2993,'-3'-11'1392,"2"0"0,-1-13 0,2 22-934,0-1 1,0 0 0,0 0 0,0 0-1,1 1 1,-1-1 0,1 0-1,0 0 1,0 1 0,0-1 0,0 1-1,0-1 1,3-3 0,1 2 2038,-3 7-875,-3 12-405,1-9-1292,-2 37 337,-2-1 1,-11 50-1,11-70-217,1 1 0,-1 34 0,4-49-35,1 0 0,-1 0 0,1 0 1,1 0-1,-1 0 0,2-1 0,-1 1 0,1 0 0,0-1 0,7 13 1,-9-18-8,1 0 1,-1 0 0,1-1 0,-1 1 0,1 0-1,0-1 1,-1 0 0,1 1 0,0-1 0,0 0 0,0 0-1,0 0 1,0 0 0,0 0 0,0-1 0,1 1-1,-1 0 1,0-1 0,0 0 0,1 0 0,-1 1-1,0-1 1,0 0 0,3-1 0,5 0 13,-1-1-1,1 0 1,-1-1 0,11-4 0,-16 5-10,38-14 88,45-15 180,-86 31-240,22-4-233,-22 4 227,-1 0 1,1 0-1,0-1 1,-1 1-1,1 0 1,-1 0-1,1 0 1,0 1-1,-1-1 1,1 0-1,0 0 0,-1 0 1,1 0-1,-1 1 1,1-1-1,0 0 1,-1 0-1,1 1 1,-1-1-1,1 0 1,-1 1-1,1-1 1,-1 1-1,1-1 0,-1 1 1,0-1-1,1 1 1,-1-1-1,0 1 1,1-1-1,-1 1 1,1 0-1,-1 11 429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36 7066,'0'0'220,"-1"-1"0,1 1 1,0 0-1,-1-1 1,1 1-1,-1 0 1,1 0-1,-1-1 1,1 1-1,-1 0 1,1 0-1,-1-1 1,1 1-1,-1 0 1,1 0-1,-1 0 1,1 0-1,-1 0 1,1 0-1,-1 0 0,1 0 1,-1 0-1,1 0 1,-1 0-1,1 0 1,-1 1-1,1-1 1,-1 0-1,1 0 1,-1 0-1,1 1 1,-1-1-1,1 0 1,-1 1-1,1-1 1,-1 0-1,1 1 1,0-1-1,-1 0 0,1 1 1,0-1-1,-1 1 1,1-1-1,-1 1 1,-1 4 52,0 1 1,0-1-1,1 0 1,-2 7 0,-6 40 66,8-50-324,1 0 0,0 0 0,0 0 1,0 0-1,0 0 0,0 0 0,0 1 1,1-1-1,-1 0 0,1 0 0,-1 0 1,1 0-1,0 0 0,0 0 0,0 0 0,0-1 1,0 1-1,0 0 0,0 0 0,1-1 1,-1 1-1,1-1 0,-1 1 0,1-1 1,0 0-1,-1 1 0,1-1 0,0 0 1,0 0-1,4 1 0,-2-1-3,0 1 1,0-2-1,1 1 1,-1 0-1,0-1 0,1 0 1,-1 0-1,1 0 1,-1-1-1,0 1 0,1-1 1,6-2-1,-7 1-2,1-1-1,-1 1 0,1-1 1,-1 0-1,0 0 1,0 0-1,0 0 1,-1-1-1,1 0 0,-1 1 1,0-1-1,0-1 1,4-6-1,-4 6 5,0 0 1,-1 0-1,0 0 0,0 0 0,0 0 1,-1-1-1,1 1 0,-1-1 0,0 1 1,-1-1-1,0 1 0,0-8 0,0 11-6,-1-1-1,1 1 1,-1 0 0,0 0-1,0-1 1,0 1-1,0 0 1,0 0 0,-1 0-1,1 0 1,0 0-1,-1 0 1,0 0-1,1 1 1,-1-1 0,0 1-1,0-1 1,0 1-1,0 0 1,0-1 0,0 1-1,0 0 1,-1 0-1,1 1 1,-3-2 0,1 1-4,-1 0 0,1 0 1,-1 0-1,1 1 0,-1-1 1,0 1-1,1 0 1,-1 1-1,1-1 0,-1 1 1,1 0-1,-6 2 1,0 1-10,1 1 0,0 0 0,-9 7 0,5-3-14,7-5-16,-1 1 0,2-1-1,-10 10 1,14-13-36,-1 1 0,1-1 1,0 1-1,0 0 0,0 0 1,0-1-1,0 1 0,-1 2 0,2-3-12,0 0 0,0 0-1,-1-1 1,1 1-1,0 0 1,0 0 0,0 0-1,0-1 1,0 1-1,0 0 1,1 0 0,-1 0-1,0-1 1,0 1-1,1 0 1,-1 0 0,0-1-1,1 1 1,-1 0-1,1 1 1,0-2-65,0 1 0,-1 0 0,1-1 0,0 1-1,0 0 1,-1-1 0,1 0 0,0 1 0,0-1 0,0 1 0,0-1-1,0 0 1,0 1 0,1-1 0,12-1-1172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2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7786,'7'6'3472,"1"14"-1535,0-4-9,-2 17-391,-2 3-281,2 9-576,0 6-144,-1 1-208,7 4-72,-3-11-112,-1-6-24,-1-13-56,-3-7 0,-7-13-224,2-4-280,-6-13-1128,4-9-969,3-12 1545</inkml:trace>
  <inkml:trace contextRef="#ctx0" brushRef="#br0" timeOffset="1">99 38 6841,'7'3'1891,"1"1"-1,0 0 0,11 8 0,-10-7-970,0 0-1,11 6 1,-12-8-590,-1 0 0,0 1 0,8 6 0,-13-9-292,0 0-1,0 1 1,0-1 0,-1 0-1,1 1 1,-1-1 0,1 1-1,-1 0 1,0-1 0,1 1-1,-1 0 1,0 0 0,0 0-1,0 0 1,0 0 0,0 4-1,-1-5-29,0-1-1,0 1 0,0 0 0,0-1 0,0 1 1,0 0-1,0-1 0,-1 1 0,1 0 0,0-1 0,-1 1 1,1-1-1,0 1 0,-1 0 0,1-1 0,0 1 1,-1 0-1,-5 4 33,0 1 0,0-1 0,0-1 0,0 1 0,-14 7 0,2-3 26,-23 8 0,31-13-107,-1 0 1,0-1-1,0 0 1,0-1 0,-12 1-1,22-2-50,0-1 0,0 0 1,0 0-1,0 0 0,-1 0 0,1-1 0,0 1 0,0 0 0,0 0 0,0-1 1,0 1-1,0-1 0,0 1 0,-2-2 0,3 2-46,-1-1 1,0 0-1,1 1 0,0-1 1,-1 0-1,1 1 0,-1-1 0,1 0 1,0 0-1,0 1 0,-1-1 0,1 0 1,0 0-1,0 0 0,0 1 1,0-1-1,0 0 0,0 0 0,0 0 1,0-1-1,4-18-1006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3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0 7090,'-1'0'3360,"1"12"-951,11 9-369,-10 14-423,-1 7-281,0 11-672,0-3-240,5-5-176,6-3-72,12-15-80,3-3-32,-1-13-16,-5-4-216,-4-9-1112,-8-4-929,0-4 1273</inkml:trace>
  <inkml:trace contextRef="#ctx0" brushRef="#br0" timeOffset="1">1 153 6753,'9'15'3569,"-1"-9"-528,15-1-2065,4 0-184,-4-4-360,11-1-704,-2-1 176</inkml:trace>
  <inkml:trace contextRef="#ctx0" brushRef="#br0" timeOffset="2">277 185 8282,'5'12'3665,"2"4"-1761,15 40-40,-19-33-607,1 2-329,0 0-608,3-1-160,-2-8-296,-4-8-440,4-8-1545,0-3 1401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6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11410,'8'8'5098,"3"7"-2578,10 9-912,0 8-47,14 11-705,0-1-296,7-2-240,-1-1-48,-17-12-72,1 4-64,-5-7-88,1 2 8,0-7-616,-2 0-488,-13-9-2041,1-7 1897</inkml:trace>
  <inkml:trace contextRef="#ctx0" brushRef="#br0" timeOffset="1">499 249 10402,'42'3'9359,"-29"-1"-9065,0 0 0,0 1 0,1 0 0,23 11 0,-29-11-272,-4-1-6,1 0-1,-1 0 0,0 0 1,1 1-1,-1-1 1,4 4-1,-7-5-9,0 0 0,-1 0 1,1 0-1,0 0 0,0 0 1,-1 1-1,1-1 0,0 0 0,-1 0 1,0 0-1,1 1 0,-1-1 0,0 0 1,1 0-1,-1 1 0,0-1 1,0 0-1,0 1 0,0-1 0,0 0 1,0 0-1,0 1 0,-1-1 1,1 0-1,0 1 0,-1-1 0,0 2 1,-5 9 46,-1-1 1,0 0 0,-1 0 0,0 0-1,0-1 1,-17 15 0,14-16 17,9-8-44,1 0-1,-1 0 1,1 1 0,-1-1-1,1 0 1,0 0-1,0 1 1,-2 1-1,3-3-12,0 0-1,0 1 1,0-1-1,0 1 0,0-1 1,0 0-1,0 1 1,0-1-1,0 0 0,0 1 1,0-1-1,0 0 1,0 1-1,0-1 0,1 1 1,-1-1-1,0 0 1,0 1-1,0-1 0,0 0 1,1 0-1,-1 1 0,0-1 1,0 0-1,1 1 1,-1-1-1,0 0 0,1 0 1,-1 0-1,0 1 1,1-1-1,-1 0 0,0 0 1,1 0-1,13 7 180,-3-4-73,0-1 1,0 0-1,-1-1 1,1 0 0,16-1-1,-15 0 39,-1 0-1,1 1 1,-1 0 0,19 5-1,-29-5-112,1-1-1,0 1 1,0-1-1,0 1 0,0 0 1,-1 0-1,1 0 1,0 0-1,-1 0 1,1 1-1,-1-1 0,1 0 1,-1 1-1,3 2 1,-4-3-31,0-1 0,0 0 1,0 1-1,0-1 0,1 0 1,-1 1-1,0-1 0,0 0 1,0 1-1,0-1 0,0 1 1,0-1-1,0 0 0,0 1 1,0-1-1,0 0 0,0 1 1,0-1-1,0 0 0,0 1 1,-1-1-1,1 1 0,0-1 1,-1 3 33,-1-1-1,1 0 1,0 0 0,-1 0 0,1 1 0,-1-2-1,0 1 1,0 0 0,0 0 0,-3 2-1,-25 13 230,15-9-165,-158 81 92,168-87-253,-4 4-366,0-1-1,-12 4 0,21-9 376,-1 0 1,1 0 0,0 0-1,0 0 1,0 0-1,0 0 1,0 0 0,0 0-1,0 0 1,-1 0-1,1 0 1,0 0 0,0 0-1,0 0 1,0 0 0,0 0-1,0 0 1,0 0-1,-1 0 1,1 0 0,0 0-1,0 0 1,0 0-1,0 0 1,0-1 0,0 1-1,0 0 1,0 0 0,-1 0-1,1 0 1,0 0-1,0 0 1,0 0 0,0 0-1,0 0 1,0-1-1,0 1 1,0 0 0,0 0-1,0 0 1,0 0 0,0 0-1,0 0 1,0-1-1,0 1 1,0 0 0,0 0-1,0 0 1,0 0-1,0 0 1,0 0 0,0 0-1,0-1 1,0 1 0,0 0-1,0 0 1,0 0-1,0 0 1,0 0 0,0 0-1,0 0 1,1 0-1,-1-1 1,0 1 0,0 0-1,0 0 1,0 0-1,6-9-1226,13-10 38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3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8826,'-3'3'3809,"-2"-2"-2089,5 7-776,-1-8-528,1 0-296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3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28 9554,'-9'38'6324,"7"-27"-5832,1-1 0,0 1 0,1 14 0,0-23-463,1 1 0,-1-1-1,0 0 1,1 1-1,-1-1 1,1 0-1,0 0 1,0 1-1,0-1 1,0 0-1,0 0 1,0 0 0,0 0-1,1 0 1,-1 0-1,1-1 1,0 1-1,-1 0 1,1-1-1,0 1 1,0-1-1,0 0 1,0 1 0,0-1-1,0 0 1,0 0-1,1 0 1,2 0-1,-2 0-16,0-1 0,-1 0 0,1 0 1,-1 1-1,1-2 0,0 1 0,-1 0 0,1-1 0,-1 1 0,1-1 0,-1 1 0,1-1 0,-1 0 0,0 0 0,1-1 0,-1 1 0,0 0 0,0-1 1,0 1-1,0-1 0,0 0 0,0 0 0,0 1 0,0-1 0,2-4 0,-2 3 0,0-1 1,0 1-1,0-1 0,0 0 0,-1 1 1,0-1-1,1 0 0,0-6 0,-2 8-9,0-1-1,0 1 1,0 0-1,0-1 1,0 1-1,0 0 1,-1-1-1,1 1 1,-1 0-1,1 0 0,-1-1 1,0 1-1,0 0 1,0 0-1,0 0 1,-3-3-1,0 0 8,-1-1 0,-1 1 0,1 1 0,-1-1 0,0 1 0,-10-6 0,5 4 17,0 0-1,0 1 1,-16-4-1,25 8-20,-1 0 1,1 1-1,-1-1 1,0 1-1,1 0 0,-1 0 1,-4 0-1,6 0-5,0 0 0,-1 1 0,1-1 0,0 1-1,0-1 1,-1 1 0,1-1 0,0 1 0,0 0 0,0 0 0,0 0 0,0 0-1,0 0 1,-2 2 0,0 0 29,-4 7-618,7-9 540,0-1 1,0 0-1,0 1 0,0-1 1,0 0-1,0 1 0,1-1 1,-1 0-1,0 1 0,0-1 1,0 0-1,0 0 0,1 1 1,-1-1-1,0 0 0,0 1 1,1-1-1,-1 0 0,0 0 1,0 0-1,1 1 0,-1-1 1,0 0-1,1 0 0,-1 0 1,0 0-1,1 1 0,-1-1 1,0 0-1,1 0 0,-1 0 1,0 0-1,1 0 0,-1 0 1,0 0-1,1 0 0,13 2-671</inkml:trace>
  <inkml:trace contextRef="#ctx0" brushRef="#br0" timeOffset="1">288 21 6089,'2'2'783,"0"1"0,0-1-1,0 1 1,0-1 0,0 1-1,-1-1 1,1 1 0,-1 0 0,2 4-1,-2-4-451,0 0 0,-1-1-1,0 1 1,0 0 0,1 0 0,-2 0-1,1-1 1,0 1 0,0 0 0,-1 0-1,-1 3 1,-4 33 1208,4-27-1251,-4 17 0,6-28-285,0-1 0,0 0 0,0 0 0,-1 0 0,1 1 0,0-1 0,0 0 0,0 0-1,0 0 1,0 0 0,-1 1 0,1-1 0,0 0 0,0 0 0,0 0 0,0 0 0,-1 0 0,1 1 0,0-1-1,0 0 1,0 0 0,-1 0 0,1 0 0,0 0 0,0 0 0,-1 0 0,1 0 0,0 0 0,0 0 0,0 0-1,-1 0 1,1 0 0,0 0 0,0 0 0,-1 0 0,1 0 0,0 0 0,0 0 0,0-1 0,-1 1 0,1 0-10,0 0 1,-1-1 0,1 1-1,0 0 1,-1 0 0,1-1-1,0 1 1,0 0 0,-1-1-1,1 1 1,0 0 0,0-1 0,0 1-1,-1 0 1,1-1 0,0 1-1,0 0 1,0-1 0,0 1-1,0-1 1,0 1 0,0 0-1,0-1 1,0 1 0,0 0-1,0-1 1,0 1 0,0-1 0,0 1-1,0 0 1,1-1 0,-1 0 3,2-6-43,1-1 0,0 1 0,8-15 0,20-27-1,-28 45 46,1-1 0,-1 1-1,1 0 1,0 0 0,0 0-1,9-6 1,-12 9 5,1 0 0,0 0 1,0 0-1,0 0 1,0 1-1,0-1 0,0 0 1,1 1-1,-1-1 0,0 1 1,0 0-1,0 0 0,1 0 1,-1 0-1,3 1 0,-3-1 20,-1 0 0,0 1 0,1-1 0,-1 1 0,0 0 0,0-1 0,0 1 0,0 0 0,0 0 0,0 0 0,0 0 0,0 0 0,0 0 0,0 0 0,0 0 0,0 0 0,-1 0 0,1 0 0,0 0 0,-1 1 0,1-1 0,-1 0-1,1 0 1,-1 1 0,0-1 0,1 3 0,0 3 122,0 1-1,-1-1 0,0 12 1,-1-13-93,0 8-49,1-7 90,-1 1-1,1-1 1,1 11 0,-1-17-188,1 1 0,-1 0 0,1-1 1,-1 1-1,1 0 0,-1-1 0,1 1 1,0 0-1,0-1 0,-1 1 0,1-1 1,1 0-1,-1 1 0,0-1 0,0 0 1,0 0-1,1 1 0,-1-1 0,3 1 1,8 3-521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6 8450,'7'-1'4288,"-18"-1"-1812,-23-1-233,28 3-2036,1 1 0,0-1 1,0 1-1,1 0 0,-1 0 0,0 1 0,-6 2 0,9-3-127,0 0 0,-1 0 1,1 1-1,0-1 0,0 1 0,0 0 0,0 0 0,0-1 0,0 1 0,0 1 0,1-1 0,-1 0 0,1 0 0,0 0 0,-1 1 0,0 3 0,0-1 25,1 0 0,-1 0 1,1 1-1,1-1 0,-1 0 0,1 1 1,0-1-1,0 0 0,0 1 0,1-1 0,0 0 1,0 0-1,3 10 0,2 1 251,2 0 0,16 29-1,-10-22-22,-14-22-328,2 2 52,0 0-1,-1 0 0,1 0 0,0 1 1,-1-1-1,0 1 0,0-1 0,0 1 0,0-1 1,0 7-1,-1-10-50,0 1 1,-1-1-1,1 1 1,0-1-1,0 1 1,-1-1-1,1 0 1,0 1-1,0-1 0,-1 0 1,1 1-1,0-1 1,-1 0-1,1 1 1,-1-1-1,1 0 1,0 1-1,-1-1 1,1 0-1,-1 0 1,1 0-1,-1 0 1,1 1-1,0-1 1,-1 0-1,1 0 0,-2 0 1,-14 1-152,13-1 47,-23 0-976,-7 0-1447,12 4 1578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5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1206 2561,'-19'-2'9211,"17"1"-8884,0 0 1,1 1 0,-1-1-1,1 0 1,-1 0 0,1 0 0,0 0-1,-1-1 1,0 0 0,1 0-285,0 1 1,0-1-1,0 1 1,0-1 0,0 1-1,1-1 1,-1 1 0,1-1-1,-1 0 1,1 1 0,0-1-1,-1 0 1,1-2-1,0-26 210,1 17-18,-1-4-50,-1 0 0,-1 0 0,0 0 0,-8-29 0,6 29-125,2 7 18,0 0 0,-5-13-1,5 19-29,0 0 0,0 0-1,0 0 1,-1 0 0,-4-4 0,5 6-28,0-1 1,0 1-1,1 0 1,-1-1-1,0 0 1,1 1-1,0-1 1,0 0 0,-1 0-1,2 0 1,-1 0-1,0 0 1,0 0-1,1-3 1,-1-4-1,0 1 0,0-1 0,-1 1 1,-3-12-1,2 10-8,2 6-9,1 1 0,-1-1 0,1 1-1,0-1 1,1 0 0,-1 1 0,2-9 0,-1 10 2,0 0 1,0 0 0,-1 0 0,0 0 0,1-1 0,-1 1 0,0 0 0,-1 0 0,1-1 0,0 1-1,-1 0 1,0 0 0,0 0 0,0 0 0,0 0 0,-2-4 0,0 3 4,0-1 0,0 1 1,1-1-1,-1 0 0,1 1 0,0-1 0,0 0 1,1-1-1,0 1 0,0 0 0,0 0 1,0 0-1,1-1 0,0-4 0,1 4 1,-1 4-9,0 1 1,1-1 0,-1 1-1,0 0 1,0-1 0,0 1-1,0-1 1,-1 1 0,1-1 0,0 1-1,-1 0 1,0-2 0,-3-7 16,0 0 1,1 0-1,0 0 0,-3-16 1,4 13 20,-1 0-1,0 0 1,-1 1 0,-8-20 0,11 29-35,0 0 1,0 0-1,0 0 1,1 0-1,-1-1 1,1 1-1,0 0 1,0 0-1,0 0 1,0 0-1,2-5 1,0-13 16,-7-14 10,1 9 73,-1 11 87,-2 3-3,2 3-43,2 2-132,0 1 73,0-1 0,1 0 0,-3-10 0,5 16-76,-1-1 1,1 1-1,0-1 1,0 1-1,0-1 1,0 0-1,0 1 1,0-1-1,0 1 1,1-1-1,-1 1 1,0-1-1,1 1 1,-1-1-1,1 1 1,0 0-1,0-1 1,-1 1 0,1 0-1,0-1 1,0 1-1,1-1 1,4-3 0,-4 4-4,-1 1 0,0-1 0,0 0 0,0 1 0,0-1 1,0 0-1,0 0 0,0 0 0,0 0 0,-1 0 0,1 0 0,0 0 0,0 0 0,-1 0 0,1-1 0,0-1 0,-1 3-3,0-1 0,1 0 0,-1 1 0,0-1 0,0 1 1,1-1-1,-1 1 0,0-1 0,1 1 0,-1-1 0,0 1 0,1 0 0,-1-1 0,1 1 0,0-1 1,-1 1 7,1-1 1,-1 1-1,1-1 1,0 1-1,-1-1 1,1 0-1,-1 1 1,0-1 0,1 1-1,-1-1 1,0 0-1,1 1 1,-1-1-1,0 0 1,1 1-1,-1-2 1,0-9 59,1 0-1,4-18 0,4 6 16,-9 22-86,0 0-1,0 1 0,1-1 1,-1 1-1,0-1 0,1 1 0,-1-1 1,0 1-1,1-1 0,-1 1 1,1 0-1,-1-1 0,1 1 1,-1-1-1,1 1 0,-1 0 0,1 0 1,-1-1-1,1 1 0,0 0 1,-1 0-1,1 0 0,0-1 0,0 1 1,-1 0 0,1 0-1,-1 0 1,1 0-1,0-1 1,-1 1-1,1 0 1,-1 0 0,1-1-1,-1 1 1,1 0-1,-1-1 1,1 1 0,-1 0-1,1-1 1,-1 1-1,0-1 1,1 1-1,-1-1 1,0 1 0,1-1-1,-1 1 1,0-1-1,1 1 1,-1-1 0,0 1-1,0-1 1,0 0-1,0 1 1,1-2-1,-1 2 1,0-1-1,0 1 0,0-1 0,0 1 0,1-1 0,-1 1 0,0-1 0,0 1 1,1-1-1,-1 1 0,0 0 0,1-1 0,-1 1 0,0 0 0,1-1 0,-1 1 1,1 0-1,-1-1 0,1 1 0,0-1 0,-1 1 0,1 0 0,-1 0 1,1-1-1,-1 1 0,1 0 0,-1-1 1,0 1-1,1 0 0,-1-1 0,0 1 1,1 0-1,-1-1 0,0 1 0,1-1 0,-1 1 1,0-1-1,0 1 0,1-1 0,-1 1 1,0-1-1,0 0 1,0 0 0,0 1 0,0-1-1,1 1 1,-1-1 0,0 1 0,0-1 0,1 1 0,-1-1 0,0 1 0,0-1 0,1 1 0,-1 0-1,1-1 1,-1 1 0,0-1 0,1 1 0,-1 0 0,1-1 0,-1 1 0,2-1 0,-2 1 1,1 0 0,-1-1 0,1 1-1,-1 0 1,1-1 0,-1 1 0,1-1 0,-1 1 0,1 0 0,-1-1 0,0 0 0,1 1 0,-1-1 0,0 1 0,1-1 0,-1 1 0,0-1-1,0 0 1,1 1 0,-1-1 0,0 1 0,0-2 0,0 1-1,0 1 1,0-1-1,0 1 0,0-1 0,-1 0 1,1 1-1,0-1 0,1 0 0,-1 1 0,0-1 1,0 1-1,0-1 0,0 0 0,0 1 1,1-1-1,-1 1 0,0-1 0,0 1 0,1-1 1,-1 0-1,1 1 0,-1-1 0,0 1 1,1 0-1,-1-1 0,1 1 0,-1-1 0,1 1 1,-1 0-1,1-1 0,-1 1 0,2-1 1,1-1 1,-2 2 0,0 0 0,-1-1 1,1 1-1,0 0 0,-1-1 0,1 1 0,0 0 0,-1 0 0,1 0 1,0 0-1,0 0 0,-1-1 0,2 2 0,1-1-205,-3 0 225,0 0 1,1 0 0,-1 0-1,1 0 1,-1 0 0,1 0 0,-1 0-1,1 0 1,-1 0 0,1 0-1,-1 0 1,1-1 0,-1 1-1,1 0 1,-1 0 0,0 0 0,1-1-1,-1 1 1,1 0 0,0-1-1,0-8-2879,-1 8 1866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5:01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80 276 1424,'-4'0'2850,"2"0"-1941,0 0 1,0 0 0,0 0 0,0 0 0,0 0 0,1-1-1,-4 0 1,4 1-872,1-1-1,-1 1 0,1-1 1,-1 1-1,1 0 0,-1-1 1,1 1-1,-1-1 1,1 1-1,-1-1 0,1 0 1,0 1-1,-1-1 0,1 1 1,0-1-1,-1 0 1,1 1-1,0-1 0,0 1 1,0-1-1,0 0 0,0 1 1,0-1-1,0 0 1,0 1-1,0-2 0,-1-19 407,-2 1-1,0 0 1,-6-23 0,5 27-186,1-3-109,3 16-68,0 0 0,0 1 0,-1-1 0,1 0 0,-1 0 0,0 1 0,1-1-1,-1 1 1,-1-1 0,1 1 0,0-1 0,-1 1 0,1-1 0,-4-3 0,4 5-12,0 0 0,0 0 1,0 0-1,0 0 0,1 0 1,-1-1-1,0 1 0,1 0 1,-1 0-1,1-1 0,-1 1 1,1-1-1,0 1 0,-1 0 1,1-1-1,0 1 0,0-1 1,0 1-1,0-1 0,0-1 0,0-1-183,1 3 115,-1 1 1,1 0-1,-1-1 0,1 1 0,-1 0 0,1-1 0,0 1 0,-1 0 0,1 0 0,-1 0 0,1-1 0,-1 1 0,1 0 1,0 0-1,0 0 0,6-1 15,4-3 56,0 0 0,0 0 1,9-7-1,-19 11-62,-1 0 0,0-1 0,0 1 0,0 0-1,1-1 1,-1 1 0,0 0 0,0-1 0,0 1 0,0 0 0,0-1 0,0 1-1,0 0 1,0-1 0,0 1 0,0 0 0,0-1 0,0 0 0,0 1-6,0 0 1,0 0 0,0-1 0,0 1-1,0 0 1,0 0 0,0 0 0,0-1-1,0 1 1,0 0 0,0 0 0,0-1-1,0 1 1,0 0 0,0 0 0,0-1-1,0 1 1,0 0 0,0 0 0,0 0-1,1-1 1,-1 1 0,0 0 0,0 0-1,0 0 1,0-1 0,0 1 0,1 0-1,-1 0 1,0 0 0,0 0 0,0-1-1,1 1 1,-1 0 0,0 0 0,0 0-1,1 0 1,-1 0 29,15 0 634,-6 2-600,-4-1-38,-1-1 1,1 1-1,-1 0 1,0 1-1,0-1 1,5 3-1,18 8 124,-21-10-141,-1 1 1,1-1-1,7 5 1,1 4 9,-4-5-6,16 10-1,-15-6 0,-1-1-8,52 29 33,53 33 55,-111-69-93,0 0 0,1 0 0,-1-1 0,1 0 0,4 1-1,-4-1-1,0 0 0,0 1 0,0-1 0,0 1-1,0 0 1,0 0 0,-1 0 0,7 5-1,29 23 6,-38-29-6,-1 0 1,0 0-1,0-1 0,1 1 1,-1 0-1,0 0 0,1-1 1,-1 1-1,1-1 1,-1 1-1,1-1 0,-1 1 1,1-1-1,2 0 1,9 3 11,-7-1-5,-4-1-2,0 0 0,0 0 0,1 0 0,-1 0-1,0 0 1,1-1 0,1 1 0,0-2 30,4-1-19,2 4-3,-1 0 0,12 5 1,-4-3-2,-1 1 0,1-2 1,31 3-1,52-5 57,-63-1-61,-11-6-6,-17 5 0,0 1 1,-1-1 0,1-1-1,-1 1 1,1-1 0,-1-1-1,0 0 1,14-7 0,-14 7-6,1 0 1,-1 0 0,0 1 0,1 0 0,-1 1 0,12-2 0,-10 2 1,83-18 47,-91 19-44,0 0 0,1-1 0,-1 1 0,0 0-1,0-1 1,0 0 0,0 1 0,0-1 0,0 0 0,0 0 0,0 0-1,1-1 1,-2 1-1,0 1-1,0-1 0,-1 1 1,1 0-1,0 0 1,0-1-1,0 1 0,-1 0 1,1 0-1,0 0 1,0 0-1,0 0 0,-1 0 1,1 0-1,0 0 1,0 0-1,0 1 0,2-1 1,-1 0 3,1 0-1,-1 0 1,1-1 0,-1 1-1,1-1 1,-1 1-1,0-1 1,1 0 0,-1 0-1,0 0 1,0 0-1,3-2 1,-5 0-1920,0 3 1329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5:12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938 1339 2056,'0'0'243,"-1"0"-1,1 0 0,0 0 0,0-1 0,-1 1 1,1 0-1,0 0 0,0 0 0,-1 0 0,1-1 1,0 1-1,0 0 0,-1 0 0,1-1 0,0 1 1,0 0-1,0 0 0,0-1 0,-1 1 0,1 0 1,0-1-1,0 1 0,0 0 0,0 0 0,0-1 1,0 1-1,0 0 0,0-1 0,0 1 0,0 0 1,0-1-1,0 1 0,0 0 0,0-1 0,0 1 1,2-18 609,-1 8 449,-1 6-1183,0 4-109,0 0 1,0-1 0,0 1 0,0 0 0,0-1 0,0 1 0,-1-1-1,1 1 1,0 0 0,0-1 0,0 1 0,1 0 0,-1-1-1,0 1 1,0 0 0,0-1 0,0 1 0,0-1 0,0 1-1,0 0 1,1-1 0,-1 1 0,0 0 0,0-1 0,0 1-1,1 0 1,-1 0 0,0-1 0,0 1 0,1 0 0,-1-1 0,3 0 49,1 0 1,-2 0-1,1 0 1,0-1 0,0 0-1,0 1 1,2-3 0,-2 1 81,-1 2-76,-1 0 0,0 0 0,0 0 0,0 0 0,0 0 0,0-1 0,0 1 0,-1 0 0,1 0 0,0-1 0,-1 1 0,1-1 0,-1 1 0,1-1 0,-1 1 0,0-1 0,1 1 0,-1-1 0,0 1 0,0-1 0,0-2 0,6-20 423,0 2-230,-4 18-151,-1-1 1,0 1-1,0-1 1,0 1-1,0-9 1,-1 4 112,0 6-196,0 0 1,0-1-1,0 1 1,0 0 0,0-1-1,-1 1 1,0 0-1,0-1 1,-1-3-1,-5-16 46,5 17-28,1 1-1,-1 0 1,-3-7-1,4 10-34,0-2 19,-1 0 0,0 1 0,0-1-1,0 0 1,-1 1 0,1 0 0,-1 0 0,0 0 0,0 0-1,-5-4 1,4 4-8,-1 0-1,1-1 1,-6-6 0,3 3-8,-33-29 24,38 34-29,0 0 0,-1 1 0,1-1 0,0 0 0,-1 1 1,1 0-1,-1-1 0,1 1 0,-1 0 0,-3 0 0,4 0-1,1 1 0,0 0 1,-1-1-1,1 1 0,0-1 0,-1 0 0,1 1 0,0-1 0,-3-2 0,0 0 18,0 0-1,0 0 0,-1 1 1,1-1-1,-1 1 0,-6-2 1,-5-5 11,14 8-30,0-1 0,0 1 0,0 0 0,0 0 0,-1 0 0,1 0 0,0 0 0,0 1 0,0-1 0,-1 1 0,1-1 0,0 1 0,-1 0 0,1 0 0,-4 0 0,5 0-1,0 1 0,0-1 0,0 0 0,0 0 0,0 0 0,0 0 0,0 0 0,0 0 0,0 0 0,-1 0 0,1 0 0,0-1 0,0 1 0,0 0 0,0-1 0,0 1 0,0-1 0,0 1 0,0-1 0,0 1 1,1-1-1,-3-1 0,1 1 1,-1 0 0,0-1 0,0 1 0,0 0 0,0 1 1,0-1-1,0 1 0,-6-1 0,0 0 2,-1-2-5,-1 2 0,1-1 0,-14 1 0,15 1 0,8 0 0,0 0 0,-1 0 0,1 0 1,0 0-1,-1 0 0,1 0 0,0 1 0,0-1 1,-1 0-1,1 1 0,0-1 0,0 1 0,0 0 0,0-1 1,0 1-1,0 0 0,0-1 0,0 1 0,0 0 0,0 0 1,-1 1-1,2-1 0,-1-1 0,1 1 0,-1-1 0,1 1 0,-1-1 1,1 1-1,-1-1 0,0 1 0,1-1 0,-1 1 0,1-1 0,-1 0 0,0 0 1,1 1-1,-1-1 0,0 0 0,1 0 0,-1 0 0,0 1 0,0-1 0,1 0 1,-1 0-1,0 0 0,1 0 0,-1-1 0,0 1 0,0 0 0,1 0 0,-1 0 1,0 0-1,1-1 0,-2 1 0,1-1 0,-1 1 1,1-1-1,-1 1 1,1-1-1,-1 0 1,1 0-1,0 1 1,-1-1-1,1 0 1,0 0-1,0 0 1,0 0-1,-2-3 1,1 3-1,1 0 1,0 0-1,-1-1 1,1 1 0,-1 0-1,1 0 1,-1 1 0,1-1-1,-1 0 1,0 0 0,1 1-1,-1-1 1,-2 0-1,-28-4 8,10 2 1,1 1 4,17 2-12,-1-1 0,1 1 0,-8-2 0,-14-4 10,20 5-8,1 0-1,-1 0 1,-9-4 0,-14-9 2,24 10-4,-1 1 0,1 0 0,-1 0 1,0 1-1,0 0 0,0 0 0,-1 0 0,1 1 1,-9-1-1,-3 1-2,-40 3-6,57-2 8,-1 0-1,1 0 1,-1 0 0,0 0-1,1 0 1,-1 0 0,0 0 0,1-1-1,-1 1 1,0 0 0,1-1-1,-1 0 1,1 1 0,-1-1-1,1 0 1,0 0 0,-1 0 0,1 0-1,0 0 1,-2-1 0,-16-8 120,16 8-112,0 1 1,0-1-1,-1 0 1,1 1-1,0 0 0,0 0 1,-6-1-1,-1-2 21,-10 0 22,18 4-42,0-1 0,0 1 0,0 0 0,0-1-1,1 1 1,-1-1 0,0 0 0,0 1 0,1-1 0,-1 0-1,0 0 1,1 0 0,-1 0 0,1-1 0,-2-1 0,0 1 77,1 0 1,0 0 0,0 0-1,1-1 1,-1 1 0,-1-4-1,-10-12 347,13 18-424,-1-1 0,1 0 0,-1 1 1,1-1-1,-1 0 0,0 1 0,1-1 1,-1 1-1,0-1 0,0 1 1,1-1-1,-1 1 0,0-1 0,0 1 1,0 0-1,0 0 0,0-1 0,1 1 1,-3 0-1,3 0 23,1-6-2,-1 0-1,1 0 0,0 1 0,1-1 1,1-5-1,4-11 14,-4 6-5,0 0 1,-1 0 0,1-21-1,-7 20-7,-4 4 24,3 5-37,4 7-23,1 1 0,-1-1 0,1 1 0,-1-1 0,1 0 0,-1 1 0,1-1 0,0 0 0,-1 0 0,1 1 0,0-1 0,0 0 0,0 0 0,-1 1 0,1-1 0,0 0 0,0 0 0,0-1 0,-3-11-29,3 13 28,0 0 1,1-1 0,-1 1-1,0 0 1,0-1 0,1 1-1,-1 0 1,0 0 0,1-1-1,-1 1 1,0 0-1,0 0 1,1-1 0,-1 1-1,1 0 1,-1 0 0,0 0-1,1-1 1,-1 1 0,0 0-1,1 0 1,-1 0 0,1 0-1,-1 0 1,0 0 0,1 0-1,-1 0 1,1 0-1,-1 0 1,1 0 0,18 2-10,-14-2 7,3 1 21,0-1 0,0 0 0,-1-1 0,15-2 0,-21 2-8,0 0 0,0 0 0,-1 0-1,1 0 1,0 0 0,0 0 0,0 0-1,-1 0 1,1-1 0,-1 1 0,1 0 0,-1 0-1,1-1 1,-1-1 0,2 0 2,-1-1-11,0 0 1,0 0-1,0 0 1,-1 0-1,1-7 0,-1 6-4,0 1 0,1-1-1,1-7 1,7-14 11,-4 12 5,6-29 0,-9 37-8,-1 1 0,1-1 0,4-8 0,-4 10 0,0-1 0,0 0 0,-1 1 0,0-1 0,1-5 0,0-11 17,-1 0 0,-2-31 0,1 49-19,-1 1 0,0-1-1,1 1 1,-1 0-1,0-1 1,0 1 0,-2-3-1,0 0-59,3 4 60,0 0-1,0 1 0,0-1 0,0 1 0,0-1 0,0 0 1,0 1-1,0-1 0,0 1 0,0-1 0,0 0 0,0 1 1,0-1-1,1 1 0,-1-1 0,0 1 0,0-1 1,1 1-1,-1-1 0,0 1 0,1-1 0,-1 1 0,1-1 1,-1 1-1,1-1 0,12-10-38,-11 9 39,63-50 3,-63 50-1,1 0 1,0 0-1,-1 0 1,1 0 0,0 1-1,0-1 1,0 1-1,6-2 1,1-1 13,-6 3-8,-4 1-10,0 0 8,0 0 5,0 0 4,0 0 2,0 0-1,0 0-8,0 0-13,0 0-2,0 0-1,0 0 8,0-1 0,1 1 0,-1 0 0,0-1 1,0 1-1,0 0 0,0-1 0,1 1 0,-1 0 0,0 0 0,0-1 0,1 1 0,-1 0 1,0 0-1,0-1 0,1 1 0,-1 0 0,0 0 0,1 0 0,-1 0 0,0 0 0,0-1 1,1 1-1,-1 0 0,0 0 0,1 0 0,12-2 4,-7 1 2,5-3 1,0 1-1,0 0 1,0 0-1,16 0 1,-22 3-4,0 0 1,0 0-1,0 0 0,-1 1 1,1 0-1,0 0 0,0 0 1,-1 1-1,1 0 1,-1 0-1,1 0 0,7 5 1,52 28 58,-47-16-60,-5-12-2,-2-4-3,-6-2 4,-1 0 0,0 0-1,1 0 1,-1 0 0,0 1-1,0 0 1,0-1 0,3 4-1,35 28 1,-40-32 0,1 1 0,0-1 0,0 0 0,0 0 0,0 0 0,0 0 0,0 0 0,4 1 0,-5-2 0,0 0 1,0 0-1,0 1 0,0-1 0,0 1 0,0-1 0,-1 0 0,1 1 0,0 0 0,0-1 1,0 1-1,0 0 0,37 38 14,-18-23-14,-19-14 0,2 1 0,0 1 0,0-1 0,0 0 0,0 1 0,0-2 0,1 1 0,-1 0 0,5 2 0,-5-4 1,1 1-1,-1-1 1,0 1-1,1 0 1,-1 0-1,0 1 1,0-1-1,-1 1 1,1-1-1,0 1 1,-1 0-1,0 0 0,0 0 1,1 0-1,-2 0 1,1 1-1,0-1 1,-1 1-1,2 3 1,-3-5-1,1 0 0,0-1-1,-1 1 1,1 0 0,0 0 0,0-1 0,0 1 0,0-1 0,0 1 0,1-1 0,-1 1-1,0-1 1,1 0 0,-1 0 0,1 1 0,-1-1 0,3 1 0,2 1-2,0-1 1,0 0-1,12 3 1,4 1-1,-2 0 2,-15-5 0,0 1 0,0-1 0,0 1 0,0 0 0,0 0 0,0 1 0,-1-1 0,1 1 0,6 6 0,-4-3 1,-1 0-1,1 0 1,0 0-1,8 4 1,-11-8-1,0 0 1,0 0-1,0-1 0,0 1 1,0-1-1,1 0 0,-1 0 1,0 0-1,1-1 1,5 1-1,-1-2 6,0 2 0,0-1 0,0 1 0,1 0 1,-1 1-1,16 5 0,-17-5 19,1 0-1,0-1 1,0 1 0,0-2 0,0 1 0,0-1 0,9-2-1,-4 1 0,24 2 0,-5 4-9,35 3 16,-62-8-27,1 0 0,0 0 0,-1-1 0,1 0 1,-1 0-1,1 0 0,10-5 0,-16 6-3,0-1-1,0 1 1,0-1-1,0 1 1,0-1-1,0 1 1,0-1-1,-1 0 1,1 0-1,1-1 1,-2 2-1,1-1 0,0 0 1,-1 1-1,1-1 0,0 0 0,0 1 1,-1-1-1,1 1 0,0-1 1,0 1-1,0-1 0,1 1 0,13-5 3,28-3 0,-30 7-1,1-2 0,-1 0 1,21-7-1,-14 0 8,0-2 0,0 0 0,28-23 0,32-21 24,-76 54-34,11-10 2,0 0 1,24-27 0,-29 28 7,0 0 0,1 1 0,13-10 0,-21 18-8,-1 1 1,1-1 0,0 1-1,0-1 1,0 1 0,5-1-1,-4 1-1,-1 0 0,0 0-1,0-1 1,0 1 0,1-1-1,-1 1 1,2-3 0,-1 1-1,0 1 1,0 0-1,0 0 1,1 0 0,-1 0-1,0 1 1,1 0 0,7-1-1,15-6 19,-19 2-31,-8 5 20,0 1 0,1 0 0,-1 0 0,0 0-1,0 0 1,0 0 0,0-1 0,0 1 0,1 0 0,-1 0 0,0 0 0,0 0 0,0-1-1,0 1 1,0 0 0,0 0 0,0 0 0,0-1 0,0 1 0,0 0 0,0 0 0,0 0-1,0-1 1,0 1 0,0 0 0,0 0 0,0 0 0,0-1 0,0 1 0,0 0 0,0 0-1,0 0 1,0-1 0,0 1 0,0 0 0,0 0 0,-1 0 0,1 0 0,0-1 0,-2 1 200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3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62 5233,'-14'2'11921,"-4"6"-8933,11-5-3097,1 0-1,-13 3 1,11-3 149,-1-1 0,-14 1 0,23-3-38,-1 0 0,0 0-1,0 0 1,1 0 0,-1 0 0,0 0 0,0 0 0,1 0 0,-1-1 0,0 1 0,1 0 0,-1-1 0,0 1 0,1 0 0,-1-1 0,0 1 0,1-1 0,-1 1 0,1-1 0,-1 1 0,1-1 0,-1 1 0,1-1 0,-1 1 0,1-1 0,-1 0 0,1 1 0,0-1 0,-1 0 0,1 0 0,0 1 0,0-1 0,0 0 0,-1 1-1,1-1 1,0 0 0,0 0 0,0 1 0,0-1 0,0 0 0,0 0 0,1-1 0,-1-1-10,1-1 0,0 0 1,0 1-1,0-1 0,0 1 0,3-6 0,-2 6 5,0 0 0,1 0 0,-1 0 1,1 0-1,0 1 0,0-1 0,0 1 0,0 0 0,1 0 0,-1 0 1,0 0-1,1 0 0,0 1 0,-1-1 0,1 1 0,0 0 0,0 0 1,-1 1-1,1-1 0,0 1 0,7 0 0,-10 0 13,0 0-1,0 0 1,0 0-1,0 0 1,0 1-1,0-1 0,0 0 1,0 1-1,0-1 1,0 1-1,0-1 1,0 1-1,-1-1 1,1 1-1,0 0 1,0-1-1,-1 1 0,1 0 1,0 0-1,-1 0 1,1-1-1,0 3 1,0-1 13,0 0 1,-1-1-1,0 1 1,1 0-1,-1 0 1,0 0 0,0 0-1,0 0 1,0 0-1,0 0 1,-1 3-1,0 0 63,0 0-1,-1 0 0,0 0 1,0 0-1,0 0 0,0-1 1,-1 1-1,-4 5 1,5-7-25,0-1 1,-1 0 0,1 1-1,-1-1 1,0 0 0,0-1 0,1 1-1,-1 0 1,0-1 0,-7 3 0,9-4-51,0 0 0,-1 1 0,1-1 0,-1 0 0,1 1 0,-1-1 0,1 0 0,-1 0 0,1 0 0,0-1 0,-1 1 0,1 0 0,-1 0 0,1-1 0,-1 1 0,1-1 0,0 1 0,-1-1 0,1 0 0,0 1 0,0-1 1,0 0-1,-1 0 0,1 0 0,0 0 0,0 0 0,-1-1 0,1 0-15,0 1 1,1-1-1,-1 0 1,0 1-1,1-1 1,-1 0-1,1 1 1,-1-1-1,1 0 1,0 1-1,0-1 1,0 0-1,0 0 1,0 1-1,0-1 1,0 0-1,1 1 1,-1-1-1,0 0 1,1 1-1,0-1 1,0-2-1,1 1-12,0-1-1,0 0 1,0 1-1,0 0 1,1 0-1,-1 0 0,1 0 1,4-4-1,-3 4 21,1 0-1,-1 1 0,1 0 1,-1 0-1,1 0 0,0 0 1,0 1-1,0-1 0,0 1 1,0 1-1,0-1 0,0 1 1,0-1-1,0 2 0,9 0 1,-14-1 28,0 0 0,0 0 0,0 0 0,0 0 1,0 0-1,0 0 0,0 0 0,0 0 0,0 0 0,0 1 1,0-1-1,0 0 0,0 0 0,0 0 0,0 0 0,0 0 1,0 0-1,0 0 0,0 0 0,0 0 0,0 0 0,0 0 1,0 0-1,0 0 0,0 0 0,0 0 0,0 1 0,0-1 1,0 0-1,0 0 0,0 0 0,0 0 0,0 0 1,0 0-1,0 0 0,-9 1 703,3-2-804,3 1-79,0 1 0,0-2 1,1 1-1,-1 0 0,0-1 1,0 1-1,0-1 1,1 0-1,-1 0 0,-5-2 1,7 1-541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40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202 136 4921,'8'-11'1673,"1"-1"791,11-19 1,-18 27-2043,0 0 1,0 0-1,-1 0 0,1 0 1,-1 0-1,0-1 1,0 1-1,0-1 1,0-5-1,-2 9-381,1-1-1,0 1 0,0 0 1,-1-1-1,1 1 1,-1 0-1,1-1 0,-1 1 1,0 0-1,1 0 0,-1 0 1,0 0-1,0 0 1,0 0-1,0 0 0,0 0 1,0 0-1,0 0 0,0 0 1,0 1-1,0-1 1,-1 0-1,1 1 0,0-1 1,0 1-1,-1-1 0,1 1 1,-3-1-1,-3-1 47,0 1-1,-1 0 0,-14-1 1,12 2-43,-1 1 0,1 0 1,-1 0-1,1 1 1,0 1-1,-15 5 0,17-6-24,1 1-1,0 1 0,0-1 1,0 1-1,1 0 0,-1 1 1,1 0-1,0 0 0,-7 8 1,11-11-19,0 1 1,0-1-1,0 1 1,1 0 0,-1-1-1,1 1 1,-1 0-1,1 0 1,0 0-1,0 0 1,0 0-1,1 0 1,-1 1 0,1-1-1,0 0 1,0 0-1,0 0 1,1 6-1,0-5-5,0 0-1,0-1 0,0 1 0,0-1 1,1 0-1,0 1 0,0-1 0,0 0 0,0 0 1,0 0-1,1 0 0,-1 0 0,1-1 1,0 1-1,4 3 0,10 5 8,1 0 0,29 12 0,-13-4 79,-31-18-35,0 1 0,0 0-1,0 1 1,0-1-1,-1 0 1,1 1 0,-1-1-1,3 5 1,-4-6-7,-1-1 1,0 1-1,0-1 0,1 1 1,-1-1-1,0 1 0,0-1 1,1 1-1,-1 0 1,0-1-1,0 1 0,0-1 1,0 1-1,0-1 0,0 1 1,0-1-1,0 1 0,0 0 1,0-1-1,0 1 1,-1-1-1,1 1 0,0-1 1,0 1-1,0-1 0,-1 1 1,1 0-1,-1 0 21,0 0 0,0-1 0,0 1 0,0 0 1,0-1-1,0 1 0,0-1 0,0 1 0,0-1 0,0 0 0,0 1 0,-3-1 0,-3 1 154,0-1-1,0 1 1,-9-2-1,16 1-202,-42-5 492,-16 0-675,58 5 108,0 0 0,-1 0-1,1 0 1,0 1 0,0-1-1,-1 0 1,1 0 0,0 0-1,-1 0 1,1 0 0,0 0-1,0 0 1,-1 0 0,1-1 0,0 1-1,0 0 1,-1 0 0,1 0-1,0 0 1,0 0 0,-1 0-1,1 0 1,0-1 0,0 1-1,-1 0 1,1 0 0,0 0-1,0 0 1,0-1 0,-1 1-1,1 0 1,0 0 0,0-1 0,0 1-1,0 0 1,0 0 0,0-1-1,-1 1 1,1 0 0,2-4-872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41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7602,'14'-1'2094,"-9"1"-1439,-1 0 1,0-1-1,1 2 1,6 0-1,-10-1-499,1 1 0,-1-1-1,1 1 1,0-1 0,-1 1 0,0 0-1,1 0 1,-1-1 0,1 1 0,-1 0-1,0 1 1,0-1 0,1 0-1,-1 0 1,0 0 0,1 2 0,-1 0-69,0-1 1,0 0 0,0 1 0,0-1-1,-1 1 1,1-1 0,-1 1 0,1-1-1,-1 5 1,-1 25 519,0-23-401,-1-1 1,1 1-1,-2 0 1,1-1-1,-6 12 1,7-19-172,1 0 1,-1 1-1,0-1 1,0 0-1,0 0 1,-1 0-1,1 0 0,0 0 1,0 0-1,0 0 1,-1 0-1,1-1 1,0 1-1,-1 0 1,1-1-1,-1 1 0,1-1 1,-1 1-1,1-1 1,-1 0-1,1 0 1,-1 0-1,1 0 1,-1 0-1,1 0 0,-1 0 1,0 0-1,1-1 1,-1 1-1,1 0 1,0-1-1,-3 0 1,4 1-33,0 0 1,0 0-1,0-1 1,0 1-1,0 0 1,0 0-1,0 0 1,0 0-1,0 0 1,0 0 0,0 0-1,0 0 1,0 0-1,0-1 1,0 1-1,0 0 1,0 0-1,0 0 1,0 0 0,0 0-1,0 0 1,0 0-1,0 0 1,0 0-1,0-1 1,0 1-1,0 0 1,0 0 0,0 0-1,0 0 1,0 0-1,0 0 1,0 0-1,0 0 1,0 0-1,0 0 1,1-1 0,-1 1-1,0 0 1,0 0-1,0 0 1,0 0-1,0 0 1,0 0-1,0 0 1,0 0-1,0 0 1,1 0 0,-1 0-1,0 0 1,0 0-1,0 0 1,0 0-1,0 0 1,0 0-1,0 0 1,1 0 0,6-2 113,-6 2-106,119-26 51,-91 21-619,10 4 232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41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95 7250,'0'2'279,"-1"-1"1,1 1-1,-1-1 1,0 1-1,1-1 1,-1 0-1,0 1 1,0-1-1,0 0 1,0 0-1,0 0 1,0 0-1,0 0 1,-1 0-1,1 0 1,0 0-1,-2 1 1,0-1 55,0 0 0,0 1 1,0-1-1,0 0 0,0-1 0,0 1 0,-1 0 1,-3-1-1,3 0-191,1 1 0,-1-1 0,1-1 1,0 1-1,-1 0 0,1-1 0,0 0 0,-1 0 0,1 0 1,0 0-1,0 0 0,0-1 0,0 0 0,0 1 1,0-1-1,0 0 0,-4-4 0,5 4-125,1 1 0,0-1-1,0 1 1,0-1 0,0 0 0,0 0-1,0 1 1,0-1 0,1 0-1,-1 0 1,0 0 0,1 0 0,0 0-1,-1 0 1,1 0 0,0 0 0,0 0-1,0 0 1,0 0 0,1 0 0,-1 1-1,0-1 1,1 0 0,-1 0 0,1 0-1,0 0 1,0 0 0,0 1-1,0-1 1,0 0 0,0 1 0,0-1-1,0 1 1,1-1 0,1-1 0,1-1-14,0 0 1,1 1-1,0-1 1,0 1-1,0 0 1,0 0-1,0 1 1,0-1-1,1 1 0,7-2 1,-9 3-5,-1 0 0,1 0 0,-1 1 0,1-1 1,0 1-1,-1 0 0,1 0 0,5 1 0,-8 0 2,0-1-1,1 0 1,-1 1-1,0 0 1,0-1 0,0 1-1,0 0 1,0-1-1,0 1 1,-1 0 0,1 0-1,0 0 1,0 0-1,0 0 1,-1 0 0,1 0-1,-1 0 1,1 0-1,0 0 1,-1 0 0,0 1-1,1-1 1,-1 0-1,0 0 1,0 0 0,0 1-1,1-1 1,-1 1-1,0 0 23,0 0-1,0 0 1,0 0-1,0 0 1,0 0-1,-1 0 1,1-1-1,0 1 1,-1 0-1,0 0 1,1 0-1,-1 0 1,0-1-1,0 1 1,0 0-1,0-1 1,0 1-1,0-1 1,0 1-1,-1-1 1,1 0-1,0 1 1,-1-1-1,1 0 1,-1 0-1,0 0 0,1 0 1,-1 0-1,0 0 1,1-1-1,-4 2 1,1-1 17,0 0-1,0 0 1,0-1-1,0 1 1,0-1-1,0 0 1,0 0 0,0 0-1,0 0 1,0-1-1,0 0 1,0 0-1,-7-2 1,10 3-42,0-1 0,1 1 1,-1 0-1,1 0 0,-1 0 0,1-1 0,-1 1 0,1 0 1,-1-1-1,1 1 0,-1 0 0,1-1 0,0 1 1,-1-1-1,1 1 0,-1-1 0,1 1 0,0-1 1,0 1-1,-1-1 0,1 1 0,0-1 0,-1 0 0,1 0-3,1 1-1,-1-1 0,0 0 1,0 1-1,0-1 0,1 1 0,-1-1 1,0 1-1,1-1 0,-1 1 0,0-1 1,1 1-1,-1-1 0,0 1 0,1 0 1,-1-1-1,1 1 0,0-1 0,3-1-30,0-1 1,0 1-1,1 1 0,7-4 0,-5 4 11,0-1 1,0 1 0,0 1-1,11-1 1,-14 1 30,-1 0 0,0 1-1,1-1 1,-1 1 0,0 0 0,0-1 0,1 1 0,-1 1 0,0-1 0,0 0 0,5 4 0,-11-4 68,0 0 1,0-1-1,0 0 1,-6 0-1,1 0-79,0 1 0,0-1 0,0 1 0,-10 2 0,7 0-7,8-2 10,-1-1-110,1 0 0,0 1 0,0-1 0,-1 1 0,1 0 0,0 0 0,0 1 0,0-1 0,0 1 0,-3 2 0,5-4 91,1 0-1,0 0 0,0 0 1,-1 1-1,1-1 0,0 0 1,0 0-1,0 1 0,-1-1 1,1 0-1,0 1 0,0-1 0,0 0 1,0 0-1,0 1 0,0-1 1,0 0-1,0 1 0,0-1 1,0 1-1,3 5-328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6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 11090,'-3'-1'682,"-1"1"0,1 0 0,-1 1 0,1-1-1,0 1 1,-1-1 0,1 1 0,0 0 0,-1 0-1,1 0 1,-5 3 0,8-3-642,-1-1-1,1 0 1,0 1-1,-1-1 0,1 0 1,0 1-1,0-1 1,-1 0-1,1 1 1,0-1-1,0 0 1,0 1-1,0-1 1,0 1-1,0-1 1,-1 1-1,1-1 1,0 0-1,0 1 1,0-1-1,0 1 0,0-1 1,0 0-1,1 1 1,-1-1-1,0 1 1,0-1-1,0 1 1,0-1-1,0 0 1,1 1-1,-1-1 1,0 0-1,0 1 1,1-1-1,-1 0 1,0 1-1,0-1 1,1 0-1,-1 1 0,0-1 1,1 0-1,2 5 239,5 7 59,-1 1 0,0 1 0,7 22 0,-4-8 122,20 45 0,-25-63-354,1 1-1,0-1 1,1 0 0,0-1-1,1 1 1,0-1 0,9 8 0,-13-14-53,1 1 1,0-1-1,0 0 1,-1-1-1,2 1 1,-1-1-1,0 0 1,10 3-1,-12-4-25,1-1 0,-1 1 0,1-1 1,0 1-1,-1-1 0,1 0 0,0-1 0,-1 1 0,1-1 0,-1 1 0,1-1 0,-1 0 0,1 0 0,-1 0 0,4-3 0,-3 2-3,0-1 1,0-1-1,0 1 0,0 0 1,-1-1-1,0 0 0,0 0 1,0 0-1,0 0 1,3-7-1,3-6 38,8-25 0,-16 37-54,30-89-191,-28 79-131,0 1 0,-1 0 0,0-1 1,-1-23-1,-2 27 191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42.2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3 8898,'-10'-2'3457,"3"15"-1929,-5 8-192,-4 21-79,4 6-161,-7 10-552,8 3-168,3 0-104,1-5-24,15-7-88,4-11-32,12-9-56,5-10-8,1-9 32,4-5-272,1-15-1496,-1-4 1224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42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 9346,'-3'-5'3769,"9"7"-2297,2-2-456,-8-2-175,0 1-225,7-1-232,31-4-288,47-6 24,-40 12-1096,-3 2-2705,-8 14 2529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4:43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5561,'17'13'771,"-12"-9"-461,0 0 0,0 0 0,0-1 0,0 0 0,1 0 1,-1 0-1,1-1 0,0 1 0,0-1 0,0-1 0,10 3 0,-15-4-254,7 1 369,-1 0-1,1 1 1,0 0-1,12 4 1,-19-5-380,0-1-1,0 1 1,1-1 0,-1 1-1,0 0 1,0-1 0,0 1-1,0 0 1,0 0 0,0 0-1,0 0 1,0 0 0,0 0-1,0 0 1,-1 0 0,1 0-1,0 0 1,-1 1 0,1-1-1,-1 0 1,1 0 0,-1 1-1,1-1 1,-1 0 0,0 0 0,0 1-1,0-1 1,0 1 0,0-1-1,0 0 1,0 1 0,0-1-1,0 0 1,-1 0 0,0 3-1,-1 1 153,-1 0 1,0-1-1,0 1 0,0-1 0,0 1 0,-1-1 1,0 0-1,-4 4 0,-7 8 445,-17 23 523,29-34-1018,-1 0 0,0 1 1,1 0-1,0 0 0,-3 8 0,6-14-135,0 1-1,0-1 1,0 1-1,0-1 1,0 1-1,0-1 1,0 1-1,0-1 1,0 1-1,0 0 0,0-1 1,0 1-1,0-1 1,0 1-1,0-1 1,1 1-1,-1-1 1,0 0-1,0 1 1,0-1-1,1 1 1,-1-1-1,0 1 1,1-1-1,-1 0 1,0 1-1,1-1 1,-1 0-1,1 1 0,-1-1 1,1 0-1,-1 1 1,0-1-1,1 0 1,-1 0-1,1 0 1,-1 1-1,1-1 1,-1 0-1,1 0 1,-1 0-1,1 0 1,0 0-1,-1 0 1,1 0-1,5 0 24,-1 0 0,0 0 1,9-1-1,-9 0 7,25-3-417,0-1-1,-1-2 1,34-12-1,-44 13-2235,-3 3 1079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5:19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1361 2372 3473,'-5'-1'4606,"-1"-3"-2010,-4-1-1368,3 2-863,-2 0 98,0 1 0,-19-4 1,-9 1-223,17 1 411,10-3 470,6 2-893,2 4-216,0 0-1,0 0 1,0 0 0,0 0-1,0 1 1,0-1 0,0 1-1,0-1 1,0 1 0,-4 0-1,-4-2 25,-8 0 10,-26-1 0,40 3-41,-17 0 84,-36 6 0,46-4-75,0-1-1,-1 0 1,1-1-1,0 0 1,-1 0-1,-10-3 1,-37-6 41,40 7-20,1-1-1,-1-1 1,1 0 0,-22-9-1,17 4 70,0 2 0,-29-6 0,33 10-78,0-2 1,0 0 0,1-2 0,-31-14 0,26 10-11,16 8-11,1 0-1,-1-1 1,0 0-1,-10-9 1,14 11-4,-1 0-1,1 0 1,0 0 0,0 0 0,-1 0-1,1 1 1,-5-2 0,4 2 1,1 0 0,-1 0 0,1-1-1,0 1 1,0-1 0,0 0 0,0 0 0,-5-4 0,-31-29 11,28 26-5,-1-1 0,2 0 0,-18-22 1,26 30-9,0-2 0,-1 1 1,1-1 0,-1 0-1,0 1 1,-1 0 0,1 0-1,-1 0 1,-6-5 0,7 7-2,0-1 0,0 1-1,0-1 1,0 0 0,1 0 0,-1 0 0,1 0 0,-1 0 0,1 0 0,0-1 0,0 0 0,0 1 0,0-1 0,0 0-1,-1-3 1,-1-2-4,-23-50-11,22 48 24,-1 1 0,0 0-1,-13-16 1,7 12 0,-13-18 0,21 25-14,0 0 1,1 0-1,-1 0 1,2 0 0,-1 0-1,-2-11 1,-1-8 9,-2 1 1,0-1-1,-18-36 0,11 33-8,-20-56-1,31 73-3,1-1 0,0 1 0,1-1 1,0 0-1,1 1 0,1-1 0,0 0 0,1-16 0,11-40-19,4-44-12,-13 86 29,11-43 0,0-7 24,-12 65-7,0-1 1,0 1-1,1 0 0,1 0 0,0 0 0,0 0 0,1 0 0,1 1 1,6-10-1,-7 13-4,-1 1 8,0 0 1,-1 1 0,6-13-1,-9 8 230,11 10-242,1 0 25,18-3 0,-21 2-18,3-1 3,51-8 59,-46 6 8,0-1 1,0-1 0,22-10 0,-39 16-64,1 0 1,-1-1 0,0 1-1,0 0 1,0 0 0,1 0-1,-1 0 1,0 0 0,0 0-1,0 0 1,0 0 0,0 0-1,1-1 1,-1 1 0,0 0 0,0 0-1,0 0 1,0 0 0,0 0-1,0-1 1,1 1 0,-1 0-1,0 0 1,0 0 0,0 0-1,0-1 1,0 1 0,0 0 0,0 0-1,0 0 1,0-1 0,0 1-1,0 0 1,0 0 0,0 0-1,0-1 1,0 1 0,0 0-1,0 0 1,0 0 0,0-1-1,0 1 1,0 0 0,-1 0 0,1 0-1,0-1-9,0 1 0,0 0 1,0 0-1,0 0 0,0 0 0,0-1 0,0 1 0,0 0 0,0 0 0,-1 0 0,1 0 0,0-1 1,0 1-1,0 0 0,0 0 0,0 0 0,1-1 0,-1 1 0,0 0 0,0 0 0,0 0 1,0 0-1,0-1 0,0 1 0,0 0 0,0 0 0,0 0 0,0 0 0,0-1 0,1 1 0,-1 0 1,0 0-1,0 0 0,0 0 0,0 0 0,0 0 0,1-1 0,-1 1 0,0 0 0,0 0 0,0 0 1,0 0-1,1 0 0,-1 0 0,0 0 0,0 0 0,0 0 0,1 0 0,-1 0 0,1 0-1,1-1-1,-1 1 1,0-1 0,0 0-1,1 1 1,-1-1-1,0 0 1,0 0-1,2-1 1,-3 1 7,1 0 0,-1 0 1,1 0-1,-1 0 0,0 0 1,0 0-1,1 0 0,-1 0 1,0 0-1,0 0 0,0 0 1,0-2-1,0-3-5,0 0 0,1 0 0,2-8 0,3-24-6,0-51-16,1 48 7,-4 32 13,-2 0-1,1-1 0,-1 1 1,0-11-1,-1 19-3,0 1 1,-1-1-1,1 1 1,0-1-1,0 1 0,0-1 1,-1 0-1,1 1 0,0-1 1,0 1-1,-1-1 0,1 1 1,0-1-1,-1 1 1,1 0-1,-1-1 0,1 1 1,-1-1-1,1 1 0,-1-1 1,-1-2-1,3-1-15,-1 1 1,1-1-1,-1 0 0,0 0 0,0-5 1,0 6-30,1 2 44,-1 0 0,1 0-1,0 1 1,-1-1 0,1 0 0,0 0-1,0 1 1,0-1 0,-1 0-1,1 1 1,0-1 0,1 0 0,1 0 0,14-15 26,-15 13-28,1 0-1,-1 1 1,1-1 0,4-2 0,95-47 1,-86 44 1,8-3 2,-19 9 1,0 0 1,0 0-1,0-1 0,8-6 0,-9 7 3,5 1 2,-9-2-7,0-1-1,7 3 16,3-14 99,-7 9-118,0 2-2,0-1 0,0 1 0,0 0 0,1 0 0,5-4 0,0-1-2,52-53-11,-48 51 18,21-14-1,4-3 1,-26 19 12,0 0 1,1 2-1,16-9 0,-3 3 12,21-8 79,-15 11-56,-30 9-43,-1 0-1,1 1 1,0-1 0,0 0 0,0 1 0,0 0 0,0 0-1,0-1 1,0 1 0,4 1 0,12-2 32,-13 1-32,-1-1 0,0 0 0,0 0-1,8-4 1,-10 4-3,0 1 0,0-1 0,0 0 0,0 1 0,0-1 0,1 1 0,3-1 0,-4 1 0,1 0 0,-1 0 0,0-1 0,0 1 0,0-1 0,0 0 0,4-1 0,-2 1 2,0 0 0,-1 0 0,1 0 0,0 0 0,0 1 0,0 0 0,5 0 0,-8-1-4,11-1-5,50-10 17,-44 8-8,-14 4-3,0-1 0,0 1 0,0 0 0,0 0 1,1 0-1,6 2 0,-8-1 0,-1-1 1,0 0 0,1 1-1,-1-1 1,1 0 0,-1 0-1,1 0 1,-1-1 0,0 1-1,5-2 1,-3 1-1,0 0 1,1 1 0,-1-1-1,1 1 1,-1 0-1,8 0 1,-7 1 1,0-1 1,1 0-1,-1-1 0,10-1 1,36-6 21,-45 6-18,0 1 0,0 0 0,0 0 1,0 0-1,0 0 0,0 1 0,0 0 1,10 2-1,-5 0 5,0 1 1,0 1-1,0 0 1,13 7-1,-7-3-3,0-2-1,24 7 1,-28-10 6,-2 0 0,1 1 1,0 0-1,-1 1 0,0 0 0,0 1 1,0 0-1,0 1 0,12 10 1,-16-11-9,1 0 1,0-1 0,0 0 0,14 5-1,14 10 11,-31-17-12,-1 0-1,1 0 0,-1 1 0,0 0 1,0 0-1,0 0 0,-1 0 0,1 1 1,-1-1-1,0 1 0,0 0 0,-1 0 1,1 0-1,1 9 0,-2-10-1,0 1-1,0-1 1,0 0 0,0 0-1,0 0 1,1 0-1,0 0 1,0 0 0,0-1-1,7 7 1,2 0 4,0-1 1,15 8-1,-14-9 4,22 18-1,-29-21-7,10 9 19,25 17 1,-33-25-12,-1 0-1,0 0 1,0 1-1,-1 0 0,0 0 1,8 12-1,-5-7 17,14 15 0,-16-21-10,0 0 0,1-1 0,9 6 0,5 4 11,-3 0 0,28 29 0,-40-37-24,-3-3 2,0-1 0,0 0 0,1 0 0,7 3 1,-9-4-4,1 0 0,-1 0 1,1 0-1,-1 0 1,0 1-1,0-1 1,0 1-1,3 4 0,5 8 27,-2 0-1,14 31 0,-18-33-13,5 9 10,-4-13-14,12 12 0,-13-15-11,-2-3 2,-1 0 0,0 0 0,1 0-1,-1 1 1,-1-1 0,1 1 0,0 0 0,-1-1 0,1 5 0,1 4 17,1 19 0,-3-20-5,-1 7 6,0-16-18,0 0 0,0 0-1,0 0 1,0 0 0,0-1-1,0 1 1,1 0 0,-1 0-1,1 0 1,-1-1 0,1 1-1,0 0 1,-1-1 0,1 1-1,0 0 1,0-1 0,0 1-1,0-1 1,0 1 0,1-1-1,2 2 1,3 4 3,-5-6-3,0 1 0,0 0 0,0 0 0,0 0 0,0 0 0,1 3 0,-2-3-2,-1-1 1,1 0 0,-1 0-1,1 0 1,-1 1-1,0-1 1,0 0 0,0 0-1,1 1 1,-1-1 0,-1 0-1,1 1 1,0-1 0,0 0-1,0 0 1,-1 1-1,0 1 1,1-2 2,0 1 1,0-1-1,0 0 0,1 1 0,-1-1 0,0 0 1,0 0-1,1 1 0,-1-1 0,1 0 1,-1 0-1,1 0 0,0 1 0,0 0 0,0 0-13,-2-3-41,-5-5-7431,4 4 5821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5:53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99 193 3929,'-34'-20'973,"-12"-8"3724,44 27-4101,1 0-123,-1 0 0,1 0 0,-1 0 0,1 1-1,-1-1 1,1 0 0,-1 1 0,-2-1 0,4 0 896,0 0-1294,0 1 0,0 0 0,0-1 0,0 1 0,0 0 1,0-1-1,0 1 0,0 0 0,0-1 0,0 1 0,0 0 0,0-1 0,0 1 0,0 0 0,0-1 0,0 1 0,1 0 0,-1-1 1,0 1-1,0 0 0,1-1 0,4-2 52,0 1 0,0 0 1,0 0-1,0 0 1,1 0-1,-1 1 0,8-1 1,7-1 376,38 0 1,0-2 609,-55 5-1019,0 0 1,0 0 0,0 0-1,0-1 1,6-1 0,-8 2-55,-1-1 1,1 1 0,0 0-1,-1 0 1,1-1 0,0 1-1,-1-1 1,1 1 0,-1 0-1,1-1 1,-1 1 0,1-1-1,-1 1 1,1-1 0,-1 0-1,1 1 1,-1-1 0,1 1-1,-1-1 1,0 0 0,0 1-1,1-1 1,-1 0 0,0 1-1,0-1 1,0 0-1,0-1 1,0 2 33,0 0-5,0 0-4,0 0-3,6 2 43,9 1 21,-1 0 0,0-1 0,1-1 0,0 0 0,17-2-1,26 2-79,15 2 0,-64-4-37,-1 0 0,0 0-1,1-1 1,11-4 0,-8 2 1,17-2 0,-26 5-6,1 1-1,0 0 1,0 0-1,0 0 1,0 0-1,0 1 1,-1-1 0,7 3-1,-3-2 9,0 1 0,-1-1 0,1-1 0,0 1 0,0-1 0,9-1 0,6 0 32,11 2 4,-23 0-30,0 0 0,0-1 1,0 0-1,0-1 0,1 0 1,14-5-1,-12 3 3,0 1 0,0 0 0,0 1-1,0 0 1,14 1 0,-24 0-18,22 3 10,-21-3-10,0 1 0,1-1 0,-1 1 0,0-1 0,0 0 0,1 0-1,-1-1 1,7-1 0,-4 0 7,-1 1 1,1 0-1,12-1 0,7 0 35,-11-3-3,-14 4-37,1 0 0,-1 0 0,1 1 0,0-1 0,-1 1 0,1 0 0,0-1 0,-1 1 0,1 0 0,0 0 0,-1 0 0,1 0 0,0 0 0,2 1 0,12 4 30,-14-4-28,1 0 1,0 0-1,0 0 0,0 0 1,0-1-1,5 1 1,6-1 22,-5 0-10,-1 0 0,1 0 0,11 3 0,-9-1 9,0-1 1,1 0-1,-1-1 0,0-1 1,21-2-1,-24 2-8,1 1 0,0 0 0,14 3 0,-22-3-19,1 0 0,-1 0 1,0 0-1,0 0 0,1 0 0,-1-1 0,0 1 0,0 0 0,2-1 0,5 0 14,8 4 16,-13-2-26,1-1 0,-1 1 0,0 0 1,1-1-1,-1 0 0,1 0 0,-1 0 0,0 0 0,5-1 0,-8 1-6,1 0 0,-1 0-1,0 0 1,0 0 0,1 0-1,-1 0 1,0 0 0,0 0-1,0 0 1,1 0 0,-1-1-1,0 1 1,0 0 0,0 0-1,1 0 1,-1 0 0,0 0-1,0 0 1,0 0 0,0-1-1,1 1 1,-1 0 0,0 0-1,0 0 1,0 0 0,0-1-1,0 1 1,0 0 0,0 0-1,1 0 1,-1-1 0,0 1-1,0 0 1,0 0 0,0 0-1,0-1 1,2-5 45,-2 5-45,1 1 0,-1-1 1,1 1-1,0 0 0,-1-1 0,1 1 1,-1 0-1,1 0 0,0 0 0,-1 0 0,1-1 1,0 1-1,-1 0 0,1 0 0,0 0 1,0 0-1,1 0 3,111-10 130,-89 9-116,-4 1 23,-13 0-15,0 0 0,13-2 0,19-5 38,4 5-23,-35 1-35,0 0 0,0 1 0,0 1-1,-1-1 1,1 1 0,11 3-1,-15-3-2,0-1 0,-1 0 0,1 0 0,0 0 0,0-1 0,0 1 0,0-1 0,3-1 0,20-2 18,33 4-6,-36 1 9,46-5 0,-46 1-8,28 2 0,-51 0-14,0 1-1,0 0 1,-1 0-1,1-1 0,0 1 1,-1 0-1,1-1 1,0 1-1,-1-1 1,1 1-1,0-1 1,-1 1-1,1-1 0,-1 1 1,1-1-1,-1 0 1,1 1-1,-1-1 1,0 0-1,1 1 1,-1-1-1,1 0 1,-1 0 6,0 1 1,7 0 14,25 0 24,46-6 0,-70 5-41,-1-1-1,1 1 0,-1 1 0,10 0 0,0 0 3,-1 1 0,29 7 0,-28-5 3,0 0 0,-1 0 0,1-2 0,17 0 1,-26-1-5,-1 1-1,11 2 1,4 1 3,3 2 10,-21-5-17,0 0 1,0 0-1,0 0 0,1 0 1,5 0-1,2 0 7,1 0 0,-1 1 0,15 4-1,0 0 2,-15-4-5,20-1 0,-23-1-2,0 1 0,0 0 0,-1 0 0,15 4 0,-15-3 0,1 0 0,0 0 0,-1-1 0,1 0 0,13 0 0,-22-1-4,1 0 1,-1 0 0,0 0 0,1 1 0,-1-1 0,0 0 0,1 0 0,-1 0-1,0-1 1,1 1 0,-1 0 0,0 0 0,1 0 0,-1 0 0,0 0-1,1 0 1,-1 0 0,0-1 0,1 1 0,-1 0 0,0 0 0,0 0 0,1-1-1,-1 1 1,0 0 0,0 0 0,1-1 0,-1 1 0,0 0 0,0-1 0,0 1-1,1 0 1,-1-1 0,0 1 0,0 0 0,0-1 0,0 1 0,0 0-1,0-1 1,0 1 0,0 0 0,0-1 0,0 1 0,0 0 0,0-1 0,0 1 7,53 1 43,-27 1-42,1-2 1,39-5 0,-60 5-7,-1 0 1,1 0 0,0 0 0,7 1 0,-8 0-2,0 0 1,0-1 0,0 0-1,0 0 1,0 0-1,0 0 1,6-2 0,-10 1 4,0 1 0,0-1 1,0 1-1,0-1 0,-1 1 1,1-1-1,0 0 0,0 0 1,0 1-1,-1-1 0,1 0 1,0 0-1,-1 0 0,1 0 1,0 0-1,-1 0 0,0 0 1,1 0-1,0-1 0,3 2 52,-4 0-54,1 0 0,0 0 0,-1 0-1,1 0 1,0 0 0,-1 0-1,1 0 1,0 0 0,0 0 0,-1 0-1,1 0 1,0 0 0,-1-1 0,1 1-1,1-1 1,-4-5-1707,1 4 1186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37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3617,'15'-39'2471,"-14"38"-2132,-1 0 0,1 0 0,-1 0 0,0-1 0,1 1 1,-1 0-1,0 0 0,0 0 0,0-1 0,0 1 0,0 0 0,0 0 0,0-1 0,0 1 1,0 0-1,-1-3 0,-1-5 5840,2 10-5658,13 34 269,13 59-1,-21-72-611,30 160 703,-24-115-660,34 119 1,-20-124-172,3 8 1,-25-59-46,1 1-1,-2 0 1,3 22 0,-7 0-1520,2-33 1184,0-1 304,0 0 0,0 1 0,0-1 0,0 0 0,0 0 0,0 0 0,0 0 0,0 0 0,0 0 0,0 0 0,0 0 0,0 0 0,0 0 0,0 0 0,0 0 0,0 0 0,0 0 0,0 0-1,0 1 1,0-1 0,0 0 0,0 0 0,0 0 0,0 0 0,0 0 0,0 0 0,0 0 0,0 0 0,0 0 0,0 0 0,0 0 0,0 0 0,0 0 0,0 0 0,0 0 0,-1 0 0,1 0 0,0 0 0,0 0 0,0 0 0,0 0 0,0 1 0,0-1 0,0 0-1,0 0 1,0 0 0,0 0 0,0 0 0,0 0 0,0 0 0,0 0 0,0 0 0,-1 0 0,1 0 0,0 0 0,0 0 0,0-1 0,0 1 0,0 0 0,0 0 0,0 0 0,-13-4-1185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37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9826,'33'-5'5939,"19"5"-4305,-35 1-832,5 0-21,31 4 0,-43-3-542,1 1 0,0-1 1,-1 2-1,19 8 0,-19-7-72,-1 0-1,1 1 0,-1 0 1,12 11-1,-18-14-139,1 1 0,-1-1-1,0 1 1,-1-1 0,1 1-1,-1 0 1,1 0 0,-1 0-1,-1 0 1,1 1 0,0-1-1,-1 0 1,1 7 0,-1-6-10,0 0 0,-1 0 0,0 0 0,0 0 0,0 0 0,0 0 1,-1 0-1,0 0 0,0 0 0,0 0 0,-1 0 0,1-1 0,-1 1 0,0 0 1,-1-1-1,1 1 0,-1-1 0,0 0 0,0 0 0,0 0 0,0 0 0,-1-1 1,0 1-1,-4 2 0,-49 38 181,49-38-373,0-1 1,-1 0-1,0 0 1,0-1-1,-13 4 0,6-6-1540,5-3 715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38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71 10386,'-2'4'487,"2"0"0,-1 0 0,0 0-1,1 0 1,-1 0 0,1 0 0,0 0-1,1 0 1,-1-1 0,1 1 0,1 7-1,19 47 2381,27 89-218,-48-147-2632,0 0-1,0 1 1,0-1-1,1 0 1,-1 1-1,0-1 1,0 0-1,0 1 1,0-1-1,0 0 1,0 1-1,0-1 1,0 0-1,0 1 1,-1-1-1,1 0 1,0 0-1,0 1 1,0-1-1,0 0 1,0 1-1,0-1 1,-1 0-1,1 0 1,0 1-1,-1-1 1,1 0 1,0 0 0,-1 0 0,1 0 0,-1 0 0,1 0 0,0 0 0,-1 0 0,1 0 0,0-1 0,-1 1 0,1 0 0,0 0 0,-1-1 0,1 1 0,0 0 0,-1 0 0,1-1 0,0 1 0,0 0 0,-1-1 0,1 1 0,0 0 0,0-1 0,-1 1 0,1 0 0,0-1 0,0 1 0,0-1 1,-19-53-7,12 38-19,3 9 3,1 0 1,0-1-1,-3-8 1,5 13 0,1-1 0,-1 1 0,1-1 0,0 1 1,0-1-1,0 1 0,0-1 0,0 0 0,1 1 0,0-1 1,1-3-1,3-6-6,0 0 0,1 1 0,1 0 0,0 0 0,0 1 0,1 0 0,1 0 0,12-12-1,-15 17 33,0 0-1,1 1 1,-1 0-1,1 0 1,0 1-1,9-4 1,-12 6-185,0 0 0,0 0 0,1 1 1,-1-1-1,1 1 0,0 0 0,-1 1 1,1-1-1,0 1 0,-1 0 0,1 0 1,6 1-1,0 3-2035,-4 5 780</inkml:trace>
  <inkml:trace contextRef="#ctx0" brushRef="#br0" timeOffset="1">350 117 8730,'61'-21'3623,"-51"16"-2201,-9 2-239,-2 3-1073,1-1 1,-1 1-1,0 0 0,1-1 1,-1 1-1,1-1 0,-1 1 1,0 0-1,1 0 1,-1-1-1,1 1 0,-1 0 1,0 0-1,0 0 1,1 0-1,-1-1 0,0 1 1,1 0-1,-1 0 0,0 1 1,1-1-1,-1 0 1,0 0-1,1 0 0,-1 0 1,0 1-1,1-1 0,-1 0 1,0 0-1,1 1 1,-1-1-1,1 1 0,-1-1 1,1 0-1,-1 1 0,1-1 1,-1 1-1,1-1 1,-1 1-1,1-1 0,-1 1 1,1 0-1,0-1 0,-1 1 1,1 0-1,0-1 1,0 1-1,0 0 0,-1-1 1,1 2-1,-1 4 67,0 0 0,1 0 0,0 12-1,0-6-28,-1-4-82,2-1 0,-1 1 0,1-1 0,1 1 0,-1-1 0,1 0 1,0 0-1,1 0 0,0 0 0,4 8 0,-4-11-50,-1 0-1,1 0 1,-1-1 0,1 1-1,0-1 1,0 1 0,1-1 0,-1 0-1,1 0 1,0-1 0,-1 1-1,1-1 1,0 0 0,1 0 0,-1 0-1,0 0 1,1-1 0,5 2-1,-3-2-5,-1 0-1,1-1 1,0 1-1,0-1 1,0-1-1,0 1 1,0-1-1,0-1 1,8-2-1,-11 3-4,1-1-1,-1 1 0,0-1 1,0 0-1,0-1 0,0 1 1,-1-1-1,1 0 0,-1 1 1,1-2-1,-1 1 0,0 0 1,0-1-1,0 1 0,3-7 0,-2 3 13,-1-1 0,0 1 0,0-1-1,-1 1 1,0-1 0,0 0-1,0-14 1,-1 16 6,-1 0 1,0 0-1,-1 0 0,1 0 1,-1 0-1,0 0 0,-1 0 1,0 0-1,1 1 0,-2-1 1,-2-5-1,1 4 6,0 0 0,-1 0 0,0 0 0,0 1 1,-1-1-1,1 1 0,-8-5 0,9 8-27,0 0 1,0 1-1,0-1 1,0 1 0,-1 0-1,1 0 1,-1 0-1,0 1 1,1-1-1,-1 1 1,0 0-1,0 1 1,0-1-1,-6 1 1,5 0-51,-5 0-123,1 1 0,0 0 0,-15 3 1,22-3 29,1-1 0,-1 1 0,0 0 0,1 0 0,0 0 1,-1 1-1,1-1 0,0 0 0,-1 1 0,1 0 1,0-1-1,0 1 0,0 0 0,1 0 0,-1 0 1,0 0-1,1 1 0,-1-1 0,0 3 0,1-4-33,0 1-1,1 0 1,0-1-1,-1 1 1,1 0-1,0-1 1,0 1-1,0 0 1,0 0-1,0-1 1,1 1-1,-1 0 1,1 1-1,11 30-1259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38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 11386,'-15'12'4784,"11"-9"-4384,0 0 1,0 0-1,0 1 0,0-1 0,1 1 0,0 0 1,-1 0-1,1 0 0,-3 5 0,3-2-274,1 0 0,-1 1 0,1-1 0,1 0 0,-1 0 0,1 1 1,0-1-1,1 1 0,0-1 0,0 1 0,1-1 0,0 1 0,3 12 0,-3-16-111,0 1 1,1-1 0,-1 1-1,1-1 1,0 0-1,0 1 1,1-1 0,-1-1-1,1 1 1,0 0-1,0 0 1,0-1 0,1 0-1,-1 0 1,1 0 0,0 0-1,0 0 1,0-1-1,0 1 1,0-1 0,0 0-1,1-1 1,5 3-1,-3-3-17,1 0 0,0 0 0,0 0 0,0-1 0,0 0-1,0-1 1,0 0 0,-1 0 0,1 0 0,0-1-1,-1 0 1,1-1 0,-1 0 0,11-5 0,-11 4 5,-1 1 1,0-1-1,-1 0 1,1-1 0,-1 1-1,1-1 1,-1 0-1,-1-1 1,1 1-1,-1-1 1,0 0 0,0 0-1,-1 0 1,1 0-1,-1-1 1,2-8-1,-4 11 17,0 0 0,0 0-1,-1 0 1,1 0 0,-1 0-1,0-1 1,0 1 0,-1 0-1,1 0 1,-1 0 0,0 0-1,0 0 1,0 0 0,0 0-1,-1 1 1,0-1 0,0 0-1,0 1 1,0-1 0,0 1-1,-1 0 1,1 0 0,-1-1-1,0 2 1,0-1 0,-5-3-1,0 0 13,1 1 0,-1 0 0,-1 0-1,1 1 1,-1 0 0,0 1 0,0 0-1,0 0 1,0 1 0,-15-2 0,21 3-44,0 1 0,0 0 0,0 0 0,0 0 1,0 1-1,1-1 0,-1 1 0,0-1 0,0 1 0,0 0 1,0 0-1,0 0 0,1 1 0,-1-1 0,0 1 1,-2 1-1,4-1-168,-1-1 1,1 1 0,-1-1-1,1 1 1,-1 0 0,1 0-1,0-1 1,0 1 0,0 0-1,0 0 1,1 0 0,-1 0-1,0 0 1,1 1 0,-1-1-1,1 0 1,0 0 0,0 0-1,0 0 1,0 0 0,0 1-1,0-1 1,1 3 0,5 12-1292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39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12 11098,'-3'-2'662,"0"1"-1,0-1 0,-1 1 1,1 0-1,0-1 0,-1 2 0,1-1 1,-1 0-1,1 1 0,-5-1 1,6 1-522,1 1 0,-1-1 1,0 0-1,0 1 1,1-1-1,-1 1 1,1 0-1,-1-1 1,0 1-1,1 0 1,-1 0-1,1 0 0,0 0 1,-1 0-1,1 1 1,0-1-1,0 0 1,-1 1-1,1-1 1,0 0-1,0 1 0,1 0 1,-3 2-1,-2 8 106,1 0-1,-1 0 0,2 0 1,0 0-1,-2 17 0,-3 68 58,7-59-210,2 0-1,8 50 1,22 76 71,-15-84-98,54 240 139,-68-314-253,-1 0 1,1 0-1,-1 0 1,-1 0-1,1 0 1,-1 0-1,0 0 1,0 0-1,-1 0 1,0 0 0,-2 11-1,2-17 4,1 1 0,0-1 1,0 0-1,0 1 0,0-1 0,-1 1 0,1-1 0,0 0 1,0 1-1,-1-1 0,1 1 0,0-1 0,-1 0 1,1 0-1,0 1 0,-1-1 0,1 0 0,-1 1 0,1-1 1,0 0-1,-1 0 0,1 0 0,-1 0 0,1 1 0,-1-1 1,1 0-1,0 0 0,-1 0 0,1 0 0,-1 0 1,1 0-1,-1 0 0,0 0 0,0-1-71,0 1-1,0 0 0,0-1 1,0 1-1,0 0 1,0-1-1,0 0 1,0 1-1,0-1 1,0 1-1,-1-2 0,1 1 12,0 0 0,0 0 0,1 0 0,-1-1 0,0 1 0,0 0 0,1 0 0,-1-3-1,-1 1-82</inkml:trace>
  <inkml:trace contextRef="#ctx0" brushRef="#br0" timeOffset="1">0 493 11546,'16'-5'5090,"12"7"-2498,15-2-1128,4 6-7,6-1-609,-2-5-304,2-1-272,8-1-72,-12 2-96,1 2-40,-18 4-432,-10 2-544,-10-1 584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6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31 10986,'-11'-22'4521,"3"17"-2136,2 2-761,-9 16-39,-1 9-257,-2 22-640,-4 7-200,7 17-216,-9 3-32,7-4-104,4-6-40,-7-16-80,20-8-16,0-11-328,0-10-472,10-21-1240,-4-8 1263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4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73 5945,'-7'5'1635,"-8"5"1766,15-10-3253,-1 1 0,1-1 0,0 1 1,-1-1-1,1 0 0,0 1 1,-1-1-1,1 1 0,0-1 0,-1 1 1,1-1-1,0 1 0,0-1 1,0 1-1,-1-1 0,1 1 0,0-1 1,0 1-1,0-1 0,0 1 1,0-1-1,0 1 0,0-1 0,0 1 1,0-1-1,1 1 0,-1 0 1,0 0-66,1-1 0,-1 1 0,0-1 0,1 1 0,-1-1 0,1 0 0,-1 1 0,0-1 0,1 0 0,-1 1 0,1-1 0,-1 0 0,1 1 0,0-1 0,-1 0 0,1 0 0,-1 0 0,1 1 0,-1-1 0,1 0 0,0 0 0,-1 0 0,2 0 0,17-2 781,49-17 703,-9 7-799,92-5-1,46 12-307,43-10-184,328-12 164,47 16-171,-525 11-248,136 3 42,-5 20 17,-25 10-347,-184-32-332,-13-1 594,1 0 0,0 0-1,0 0 1,0 0 0,0 0 0,0 0 0,0 0 0,0 0-1,0 0 1,0 0 0,0 0 0,0 0 0,0 0-1,0 0 1,0 0 0,0 0 0,0 0 0,0-1 0,0 1-1,0 0 1,0 0 0,0 0 0,-1 0 0,1 0 0,0 0-1,0 0 1,0 0 0,0 0 0,0 0 0,0 0-1,0 0 1,0 0 0,0 0 0,0 0 0,0 0 0,0 0-1,0 0 1,0-1 0,0 1 0,0 0 0,0 0-1,0 0 1,0 0 0,0 0 0,0 0 0,0 0 0,1 0-1,-1 0 1,0 0 0,0 0 0,0 0 0,0 0-1,0 0 1,0 0 0,0 0 0,0 0 0,0 0 0,0 0-1,0 0 1,0 0 0,0 0 0,0 0 0,0 0 0,0 0-1,0-1 1,0 1 0,0 0 0,1 0 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48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76 297 6969,'-61'0'3054,"49"1"-400,9 2-1279,4-3-1217,-1 1 1,0-1-1,1 0 0,-1 1 0,0-1 0,1 0 1,-1 1-1,0-1 0,1 0 0,-1 1 1,1-1-1,-1 0 0,1 0 0,-1 0 0,1 0 1,-1 1-1,1-1 0,0 0 0,33 5 388,38 3-1,-63-8-482,0 0 1,-1-1-1,1 1 0,0-2 0,0 1 0,-1-1 0,12-4 1,-4-1 43,0 0 1,20-13-1,-28 14-50,0 1-1,0-1 1,0 0-1,0-1 1,-1 0-1,0 0 1,-1-1-1,0 0 1,0 0-1,0 0 1,7-16-1,-11 19-3,0 1-1,-1-1 1,1 1-1,-1-1 0,0 0 1,0 0-1,0 1 0,-1-1 1,0 0-1,0 0 1,0 0-1,0 0 0,-1 1 1,0-1-1,0 0 1,0 0-1,0 1 0,-1-1 1,0 1-1,0-1 1,0 1-1,0 0 0,-1 0 1,1 0-1,-1 0 0,-4-4 1,2 4-3,1-1 0,-1 1 0,0 1 0,0-1 0,0 1 0,0 0 0,-1 0 0,1 0 0,-1 1 0,0 0 0,-11-3 0,7 3-9,0 1-1,0 0 1,0 0-1,-1 1 1,1 0-1,-15 3 1,21-2-29,0 0-1,0 0 1,0 0-1,0 0 1,0 1 0,0-1-1,0 1 1,0 0 0,1 0-1,-1 1 1,1-1-1,-1 1 1,1 0 0,0 0-1,0 0 1,0 0-1,0 0 1,1 1 0,0-1-1,-1 1 1,1 0 0,0-1-1,1 1 1,-1 0-1,1 0 1,0 0 0,0 1-1,0-1 1,0 0-1,0 5 1,1 3 9,-1 0-1,2 1 1,0-1 0,0 0 0,6 23-1,-4-27-17,-1-1 1,1 0-1,0 0 0,1 0 0,-1 0 1,2 0-1,-1-1 0,1 1 0,-1-1 0,2 0 1,5 5-1,4 1-53,0-1 1,1 0-1,0-1 1,0-1-1,1 0 0,1-1 1,-1-1-1,1-1 1,1 0-1,-1-2 1,23 4-1,-9-9-2027,-20 0 277,3 1 351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48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10290,'0'-5'4537,"-2"10"-2288,12 3-553,0 8-184,2 10-343,9-4-273,7 12-384,-6-6-128,6-4-208,-3 6-72,-2-10-64,3 2-24,7 4-288,-5-4-360,-3-4-928,0-2-865,-11-16 1489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49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47 9234,'-13'0'4337,"0"6"-1641,3 7-407,-17 15-625,5-1-295,-3 10-577,1 2-208,10 2-336,-4-2-96,7-8-120,-2-9 0,5-7-744,8-6-568,10-4 791</inkml:trace>
  <inkml:trace contextRef="#ctx0" brushRef="#br0" timeOffset="1">307 28 9586,'9'19'4625,"1"4"-1840,-2 14-841,-2 8-232,1 9-639,1 6-369,6 4-360,-1-3-80,3-11-112,-3-11-48,0-9-56,0-4-16,-7-11-232,2-4-400,-8-16-1217,-4-8-1119,0-16 1760</inkml:trace>
  <inkml:trace contextRef="#ctx0" brushRef="#br0" timeOffset="2">302 7 8434,'0'0'102,"0"0"0,-1 0-1,1-1 1,0 1 0,0 0 0,0 0 0,0 0 0,0 0 0,0 0-1,0 0 1,0 0 0,0 0 0,0-1 0,0 1 0,-1 0 0,1 0 0,0 0-1,0 0 1,0 0 0,0 0 0,0-1 0,0 1 0,0 0 0,0 0-1,0 0 1,0 0 0,0 0 0,0 0 0,0-1 0,0 1 0,1 0 0,-1 0-1,0 0 1,0 0 0,0 0 0,0 0 0,0-1 0,0 1 0,0 0-1,0 0 1,0 0 0,0 0 0,0 0 0,1 0 0,-1 0 0,0 0 0,0 0-1,9-1 2342,15 4-375,19 5 91,57 2-1,-92-10-2030,-1 1 0,0 0 0,0 1-1,1-1 1,-1 1 0,0 1 0,-1-1-1,1 1 1,8 5 0,-10-5-57,-1 1 1,1-1-1,-1 1 1,0 0-1,0 0 0,0 0 1,0 1-1,0-1 1,-1 1-1,0 0 0,0 0 1,2 7-1,-3-9-33,-1 0 1,0 1-1,0-1 0,0 0 0,-1 1 1,1-1-1,-1 0 0,0 1 0,0-1 1,0 1-1,0-1 0,-1 1 0,1-1 1,-3 6-1,2-4 9,-2 0 0,1 0 0,0 0 0,-1-1 0,0 1 0,0-1-1,0 1 1,-8 6 0,3-3-10,-1-1 0,-1 1 0,1-2-1,-1 1 1,-1-1 0,1-1 0,-1 0-1,-12 4 1,3-3-363,-23 3 0,-12 3-2737,46-9 2138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49.8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1 158 10746,'4'3'821,"-1"0"0,1-1 0,0 1 0,1-1 0,-1 0 0,0 0 0,1-1 0,-1 1 0,1-1 0,5 1 0,-3-1-434,1-1 0,-1 1 0,1-1 1,-1-1-1,15-1 0,-12 0-382,0-1 1,0 0-1,0 0 0,-1-1 0,1 0 1,-1-1-1,0 0 0,-1 0 0,12-9 1,-12 7 26,0-1 0,11-15 0,-9 10-11,-8 11-12,0 0 0,0 0-1,-1 0 1,1 0 0,-1-1 0,0 1 0,1 0-1,-1-1 1,0 1 0,0-1 0,-1 1 0,1-1-1,0 1 1,-1-1 0,1 0 0,-1-3-1,0 5 9,-1-1-1,1 1 0,0-1 0,-1 1 0,1-1 0,-1 1 1,0 0-1,1-1 0,-1 1 0,0 0 0,0-1 0,0 1 1,0 0-1,0 0 0,0 0 0,0 0 0,0 0 0,-1 0 1,1 0-1,0 0 0,0 0 0,-1 0 0,1 1 0,-1-1 1,1 1-1,-4-1 0,1-1 29,-1 1-1,1 0 1,-1 0 0,1 0-1,-1 1 1,0 0 0,1 0 0,-9 1-1,8 0-6,1 0 0,-1 1-1,0-1 1,0 1 0,1 0 0,-1 0-1,1 1 1,0-1 0,0 1-1,-1 0 1,2 0 0,-1 1 0,0-1-1,1 1 1,0 0 0,-1 0 0,1 0-1,1 0 1,-1 0 0,1 1-1,0-1 1,-3 7 0,2-2 4,0 0 0,1 0 0,0 0 1,0 1-1,1-1 0,0 1 0,1-1 0,0 1 0,0 0 1,1-1-1,2 11 0,-2-15-40,0-1-1,0 1 1,0-1 0,0 0 0,1 1-1,0-1 1,0 0 0,0 0 0,0 0-1,1 0 1,0 0 0,-1-1 0,1 1-1,1-1 1,-1 0 0,0 0 0,1 0 0,6 4-1,-2-2-151,1-1-1,0 0 0,0-1 0,0 0 0,0 0 1,0-1-1,13 2 0,-13-4-732,0 1-1,1-1 0,-1 0 1,15-3-1,10-5-497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0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92 9242,'10'10'5567,"0"10"-3252,-7-12-1239,6 15 611,0 1 0,5 28 1,3 9-655,-16-55-893,-2-6 4,-6-12 52,-16-73-202,22 77-3,0 0 0,0 1 0,1-1-1,0 0 1,0 0 0,1 0 0,0 0-1,0 1 1,3-10 0,1 2-59,1 1 0,0 0 0,9-15 0,-12 25-120,0-1-1,0 0 1,0 1-1,1 0 1,7-7-1,-11 10 122,1 1 4,-1-1 1,1 1-1,-1-1 1,1 1-1,-1 0 1,1-1-1,-1 1 1,1-1-1,-1 1 0,1 0 1,0 0-1,-1-1 1,1 1-1,0 0 1,0 0 22,0 0 1,-1 1-1,1-1 1,0 0-1,-1 1 1,1-1-1,-1 1 1,1-1-1,-1 1 1,1-1 0,-1 1-1,0-1 1,1 1-1,0 0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0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12 132 10482,'111'58'4505,"-99"-40"-1952,0 7-577,-8 1-335,5 6-305,4 2-760,-5-5-224,3 0-216,-9-10-72,-4-9-160,2-5-352,0-7-992,-1 1-809,-1-1 1305</inkml:trace>
  <inkml:trace contextRef="#ctx0" brushRef="#br0" timeOffset="0.5">1 3 9322,'6'-3'4265,"2"3"-1561,0 2-847,9-2-553,-1 8-392,3 0-568,5 1-544,2 1 160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1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25 7890,'-6'-4'10190,"4"6"-6111,6 11-3546,36 60-92,-38-68-385,0 1-1,0-1 1,-1 1 0,1 0 0,-1 0-1,0 0 1,-1 0 0,1 0 0,-2 8-1,1-8-20,0-1 1,0 1-1,1 0 0,0-1 0,1 7 0,3 7 29,-5-20-57,0 1 0,-1-1-1,1 0 1,-1 1 0,1-1 0,0 0-1,-1 1 1,1-1 0,-1 1 0,0-1-1,1 1 1,-1-1 0,1 1-1,-2-1 1,1 0 27,1 1 0,-1-1 0,0 0-1,0 1 1,0-1 0,1 0 0,-1 1 0,0-1 0,1 0-1,-1 0 1,0 0 0,1 0 0,-1 0 0,1 0 0,0 0-1,-1-1 1,1-2-47,0 0 0,0 1 1,1-1-1,0 0 0,-1 0 0,3-3 0,12-28-19,-14 35 32,5-13-7,1-3-2,2 0 0,19-28 0,-28 44 9,6-8-1,0 0-1,1 1 1,10-11 0,-15 16 3,0 1 0,-1 0 0,1-1 1,0 1-1,-1 0 0,1 0 1,0 0-1,0 0 0,0 1 0,0-1 1,0 0-1,0 1 0,0-1 1,0 1-1,0 0 0,0 0 1,0 0-1,0 0 0,1 0 0,-1 0 1,0 0-1,0 1 0,3 0 1,-3 0 1,-1 0 0,1 0 1,0 0-1,-1 0 0,0 1 1,1-1-1,-1 0 1,0 1-1,0-1 0,1 1 1,-1-1-1,0 1 0,-1-1 1,1 1-1,1 2 0,8 30 60,-6-10-40,-1-1 1,-1 1-1,-2 37 0,0-51-16,-1-1 0,0 1-1,0 0 1,-5 15 0,6-25-8,-1 0 0,1 1-1,0-1 1,0 1 0,0-1 0,0 0-1,0 1 1,-1-1 0,1 0 0,0 1-1,0-1 1,0 0 0,-1 1 0,1-1 0,0 0-1,-1 1 1,1-1 0,0 0 0,-1 0-1,1 1 1,0-1 0,-1 0 0,0 0-9,1-1 1,0 1-1,0-1 0,-1 1 1,1-1-1,0 1 1,0-1-1,0 1 0,0-1 1,0 0-1,-1 1 1,1-1-1,0 1 1,0-1-1,0 1 0,1-1 1,-1 0-1,0 1 1,0-1-1,0 1 0,0-1 1,1 0-1,2-12-6,0 0 0,1 1-1,9-21 1,-10 25 11,1-1 8,-1 1-1,1 0 1,1 0 0,0 0 0,0 1-1,0-1 1,1 1 0,0 1 0,0-1-1,10-7 1,-11 11 16,-1 0 0,1 1 0,0-1 0,0 1 0,0 0 0,0 1 0,0-1-1,1 1 1,-1 0 0,0 0 0,1 0 0,-1 1 0,8 0 0,-4 0 82,1 1-1,-1 0 1,1 1 0,-1 0 0,0 0-1,16 7 1,-22-8-59,0 1 0,1-1 1,-1 1-1,-1 0 0,1 0 0,0 0 0,0 0 1,-1 1-1,1-1 0,-1 1 0,0 0 0,0-1 1,3 6-1,-1 0 44,0 1-1,-1-1 1,4 16 0,-5-16-68,-1-3-128,1 0 0,0 1 0,1-1 1,3 6-1,1 2-2420,-5-9-218,-4-1 1088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1 271 7442,'49'-36'3776,"-46"33"-3200,1 0 0,-1 0-1,1 0 1,-1 0 0,0-1-1,4-6 1,1 0 470,4-4 81,0-1 0,-1 0 0,9-16 0,-17 25-1020,0 1 1,0-1-1,-1 1 0,0-1 0,0 0 0,-1 0 0,1 0 1,-1 0-1,-1 0 0,1 0 0,-1 0 0,-1-13 0,1 18-68,0-1 0,-1 1 0,1-1 0,-1 0 0,0 1-1,1-1 1,-1 1 0,0 0 0,0-1 0,0 1 0,0 0 0,0-1-1,0 1 1,0 0 0,0 0 0,-1 0 0,1 0 0,0 0-1,-1 0 1,1 0 0,-1 0 0,1 1 0,-1-1 0,1 1-1,-1-1 1,0 1 0,1-1 0,-1 1 0,1 0 0,-1 0 0,-2 0-1,0 0 16,1 0 0,-1 0-1,0 0 1,0 1 0,0-1-1,0 1 1,0 0 0,1 0-1,-1 1 1,0-1 0,1 1-1,-6 3 1,5-2-17,1 0 0,0 0 1,0 0-1,0 0 0,0 1 0,1-1 1,-1 1-1,1-1 0,0 1 0,0 0 1,0 0-1,1 0 0,-1 0 0,1 1 1,0-1-1,0 0 0,0 5 1,0 9 168,0 1 1,3 31-1,-1-26-20,-1-22-176,0-1 0,0 1 1,0 0-1,0 0 0,1-1 0,-1 1 0,0 0 0,1-1 0,0 1 0,-1 0 1,1-1-1,0 1 0,0-1 0,1 3 0,-1-3-13,1 0 1,-1 0-1,0-1 1,0 1-1,1 0 1,-1-1-1,1 1 0,-1-1 1,0 1-1,1-1 1,-1 1-1,1-1 0,-1 0 1,1 0-1,-1 0 1,1 0-1,2 0 0,2-1-87,0-1-1,0 1 0,1-1 0,-1 0 0,-1 0 0,1-1 0,0 1 0,-1-2 0,6-2 0,0-1-258,3-2-833,-1 0 0,24-22-1,-25 17 362,-11 12 750,0 0 1,0 0 0,1 1-1,-1-1 1,1 0-1,0 1 1,-1-1 0,1 1-1,0 0 1,0-1 0,0 1-1,0 0 1,3-1-1,-5 2 91,1 0-1,-1 0 1,1 0-1,-1 0 0,1 0 1,-1 1-1,1-1 1,-1 0-1,1 0 0,-1 0 1,1 1-1,-1-1 1,0 0-1,1 0 0,-1 1 1,1-1-1,-1 0 1,0 1-1,1-1 0,-1 1 1,0-1-1,1 0 1,-1 1-1,0-1 0,1 1 1,7 17 872,2 21 746,-8-29-1261,0-1 0,1 1 1,0-1-1,0 0 1,1 0-1,9 14 0,-13-22-370,0-1 0,0 1 0,0-1 0,1 1 0,-1-1 0,0 0 0,1 1 0,-1-1-1,0 1 1,1-1 0,-1 0 0,1 1 0,-1-1 0,0 0 0,1 1 0,-1-1 0,1 0 0,-1 0 0,1 1-1,-1-1 1,1 0 0,-1 0 0,1 0 0,-1 0 0,1 0 0,0 0 0,-1 0 0,1 0 0,-1 0-1,1 0 1,-1 0 0,1 0 0,-1 0 0,1 0 0,-1 0 0,1-1 0,-1 1 0,1 0 0,-1 0 0,1-1-1,1-1-18,0 0-1,0 0 1,0-1 0,0 1-1,0 0 1,1-4-1,3-4-7,17-13-92,-18 18 86,1-1 0,-1 1 1,0-1-1,0-1 0,4-6 1,-7 10 25,1-4-1,1 1-1,0 0 0,0 0 0,0 1 1,8-9-1,-10 13 12,-1 0 0,0 0-1,1 0 1,-1 0 0,0 0 0,1 0-1,-1 0 1,1 1 0,-1-1 0,1 1-1,0-1 1,-1 1 0,1 0 0,-1-1-1,1 1 1,0 0 0,-1 0 0,1 0-1,0 0 1,-1 0 0,1 1 0,0-1 0,-1 0-1,1 1 1,-1-1 0,1 1 0,-1 0-1,1-1 1,-1 1 0,1 0 0,2 2-1,0 1 106,1 1-1,0 0 1,-1 0-1,0 0 1,0 1 0,-1-1-1,1 1 1,-1 0-1,4 12 1,5 8 318,-6-16-311,-2-2-101,0 0 0,1 0 0,-1 0-1,1-1 1,1 0 0,0 0 0,12 11-1,-18-18-33,0 0-55,0 0 0,1 1 0,-1-1-1,0 0 1,0 1 0,1-1 0,-1 0 0,0 0 0,1 0-1,-1 1 1,0-1 0,1 0 0,-1 0 0,0 0-1,1 0 1,-1 0 0,0 1 0,1-1 0,-1 0-1,1 0 1,-1 0 0,0 0 0,1 0 0,-1 0 0,1 0-1,-1 0 1,0-1 0,1 1 0,-1 0 0,0 0-1,1 0 1,-1 0 0,0 0 0,1-1 0,-1 1 0,0 0-1,1 0 1,-1 0 0,1-1 0,4-13-887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12931,'-3'24'5393,"3"26"-2536,3 16-921,-6 18-264,0-1-359,11-1-785,-2-4-248,17-19-184,1-2-48,3-24-72,7-12-16,-7-21-568,-1-11-385,-5-16-1103,-7-9 3192,-9-9-1168</inkml:trace>
  <inkml:trace contextRef="#ctx0" brushRef="#br0" timeOffset="1">1 114 12915,'6'13'5121,"-3"-8"-2793,-3 0-663,13 0-201,-1 3-128,2-5-664,18 3-263,5-6-257,7-3-168,15-2-817,-6-3-3079,2-3 2687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12587,'16'3'5009,"-6"16"-2673,0 5-823,9 13-25,7 7-240,-1 1-600,11 6-168,-2-7-128,1-4-31,4-5-113,-9-9-56,-6-2-88,-4-1 24,-8-7-728,-3 3-489,-6-14 689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2.9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14147,'3'26'5361,"-3"-22"-3688,5 6-969,9-7-384,-14-6-512,10 8 48</inkml:trace>
  <inkml:trace contextRef="#ctx0" brushRef="#br0" timeOffset="1">26 155 13443,'-17'50'5145,"13"-51"-3473,1-3-295,2 4-273,1-1-272,0 1-1216,0 0-24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5.3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77 309 3913,'-43'-6'2283,"41"6"-1829,0 0 0,-1 0 1,1-1-1,0 1 0,0 1 0,-1-1 0,1 0 0,-3 1 1,-4 1 5316,8-3-4556,5 0 1531,0 2-2570,5 1 25,0-1 0,0 0 0,12-1 0,-12 0-160,0-1 0,0 1 0,0-1-1,0-1 1,0 0 0,-1 0 0,1-1-1,-1 0 1,1 0 0,10-7 0,6-7 12,0-2 0,-1-1 1,0-1-1,26-31 0,-46 47-37,0 0 0,0 0 0,0 0 0,-1 0 0,4-8 0,-5 10 0,-1 0-1,0 0 1,-1 0 0,1 0 0,-1 0-1,1 0 1,-1 0 0,0 0 0,0 0-1,0 0 1,0 0 0,-1 0 0,0-4-1,0 4 8,0 0-1,0 0 0,0 0 1,0 0-1,-1 0 0,1 0 0,-1 1 1,0-1-1,0 1 0,0-1 1,0 1-1,0 0 0,-3-3 0,1 2 22,-1 0-1,1 0 0,-1 1 1,1-1-1,-1 1 0,0 0 0,-8-2 1,5 2 27,0 0 1,0 1 0,-1 0-1,1 0 1,0 1 0,-1 0 0,1 1-1,0 0 1,-1 0 0,-7 3-1,9-2-37,0 0-1,1 1 1,0 0 0,-1 0-1,1 1 1,1 0-1,-1 0 1,0 0 0,1 1-1,0 0 1,0 0-1,0 0 1,1 0-1,0 1 1,0 0 0,0 0-1,0 0 1,1 0-1,0 1 1,1-1-1,-4 11 1,5-11-28,-1 1-1,1 0 1,0 0 0,1-1 0,-1 1-1,1 0 1,1 0 0,-1-1 0,1 1-1,1 0 1,-1-1 0,1 1 0,0-1-1,0 1 1,1-1 0,0 0 0,0 0-1,0 0 1,1 0 0,0-1 0,0 1-1,6 5 1,-3-5-18,-1-1 1,1 1-1,0-1 0,0-1 1,1 1-1,-1-1 0,1-1 0,0 1 1,0-2-1,0 1 0,0-1 0,11 2 1,9-1-507,0 0 0,38-3 0,-60 0 362,59-4-2084,-1-6 889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5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59 9354,'-2'-1'652,"0"1"0,0-1 0,0 0 0,0 0 0,1 0 0,-1 0 0,0-1 0,0 1 0,1 0 0,-1-1 0,1 1 1,-3-4-1,-3-2 1144,3 3-1332,-1 1 1,0 0-1,0 0 1,0 0-1,0 0 0,-1 1 1,-6-2-1,8 2-387,-1 0-1,0 1 0,1 0 1,-1 0-1,0 0 0,0 0 0,0 1 1,-7 0-1,10 0-70,0 1-1,0-1 1,0 1 0,0-1-1,0 1 1,0 0 0,0 0-1,0-1 1,0 1 0,1 1-1,-1-1 1,0 0 0,1 0-1,-1 1 1,1-1 0,-1 0-1,1 1 1,0 0 0,-1-1-1,1 1 1,0 0 0,0-1-1,0 1 1,0 2 0,0-3-6,-5 15 1,0 1 0,-4 16 0,8-28-3,1 0-1,1-1 1,-1 1 0,1-1 0,0 1 0,0 0 0,0-1 0,1 1 0,-1 0 0,1-1 0,0 1 0,3 8-1,-3-11-1,1 0-1,-1 0 0,0 0 0,0 0 1,1 0-1,0 0 0,-1 0 0,1 0 0,0-1 1,0 1-1,0-1 0,-1 1 0,2-1 1,-1 0-1,0 0 0,0 0 0,0 0 0,1 0 1,-1 0-1,0 0 0,1-1 0,-1 1 0,3-1 1,-1 0-3,0 0 0,0 0 0,0 0 0,0-1 0,0 1 1,0-1-1,0 0 0,0 0 0,0-1 0,0 1 0,0-1 0,4-3 0,0 0 10,-1 0 0,0-1 0,-1 0-1,1 0 1,-1 0 0,0-1 0,-1 0 0,0 0-1,0 0 1,0-1 0,-1 0 0,0 0-1,5-13 1,-9 19 12,5-15 25,-1 11 65,-4 5-99,0 1 0,0 0 0,1 0 0,-1 0 1,0 0-1,0 0 0,0 0 0,0 0 0,0 0 0,0 0 0,0 0 1,0 0-1,1 0 0,-1 0 0,0 0 0,0 0 0,0 0 0,0 0 1,0 0-1,0 0 0,1 0 0,-1 0 0,0 0 0,0 0 0,0 0 1,0 0-1,0 0 0,0 0 0,0 0 0,1 0 0,-1 0 0,0 0 1,0 0-1,0 0 0,0 0 0,0 0 0,0 0 0,0 0 0,1 1 1,-1-1 182,0 0-16,1 8-136,0-1-1,0 1 0,0-1 0,1 0 1,0 1-1,1-1 0,0 0 0,0 0 1,6 10-1,-7-14-53,0 0 0,-1-1 1,1 1-1,0-1 0,0 0 0,1 1 0,-1-1 0,0 0 1,1 0-1,-1-1 0,1 1 0,4 2 0,-1-2-207,0 0 1,0 0-1,0 0 0,8 0 0,-4 0-629,-1-2 0,0 1 0,0-1 0,15-2 1,10-4-534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6.1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11 8922,'-15'-8'4209,"-9"5"-1529,0 5-255,-2 11-545,1 3-247,4 17-585,6 1-240,9 3-368,6 4-160,8-16-192,6-1-48,10-8-88,5-6-80,10-10-744,3-5-552,-5-16-1769,1-8 1897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6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6393,'1'15'6114,"0"-2"-3317,1 14-544,-3 36 854,3 90-231,-1-143-2806,1 0 0,0-1 0,0 1 0,1 0 0,0-1 1,0 0-1,1 1 0,0-2 0,6 10 0,-9-18-72,-1 1 0,0-1-1,0 1 1,1-1 0,-1 0 0,0 1-1,1-1 1,-1 1 0,0-1 0,1 0-1,-1 1 1,1-1 0,-1 0-1,0 0 1,1 1 0,-1-1 0,2 0-1,-2 0 1,0 0 0,0 0 0,1 0 0,-1 0 0,0 0 0,0 0 0,1 0 0,-1 0 0,0 0 0,1-1-1,-1 1 1,0 0 0,0 0 0,1 0 0,-1 0 0,0-1 0,0 1 0,0 0 0,1 0 0,-1 0 0,0-1-1,0 1 1,8-19-112,-7 17 97,1-4-26,-1 0 1,0 0-1,1 0 0,-2-1 1,1-5-1,-1 7 19,1 0 0,-1 1-1,1 0 1,0-1 0,1 1-1,-1-1 1,1 1 0,-1 0 0,6-7-1,1-3 23,16-18-1,-8 11 51,-16 20-37,1 1 1,-1-1-1,1 1 1,-1-1-1,1 1 0,-1-1 1,1 1-1,-1-1 1,1 1-1,-1-1 0,1 1 1,0 0-1,-1-1 0,1 1 1,0 0-1,-1-1 1,1 1-1,0 0 0,0 0 1,-1 0-1,1 0 1,0 0-1,-1 0 0,1 0 1,0 0-1,0 0 1,-1 0-1,1 0 0,0 0 1,0 1-1,-1-1 1,1 0-1,0 0 0,-1 1 1,1-1-1,0 0 0,-1 1 1,1-1-1,-1 1 1,1-1-1,0 2 0,3 1 118,-1 1 0,1-1 0,-1 1 0,5 8 0,-3-3 112,-1 0 0,0 0 0,0 1 0,-1 0 0,4 19-1,2 7 254,-3-15-334,4 12-661,0-14-2567,0-8 2087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6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12035,'-4'-2'4368,"-2"-1"618,6 3-4933,0 1 1,-1-1-1,1 1 1,0-1-1,0 1 0,0-1 1,-1 1-1,1-1 1,0 1-1,0-1 0,0 1 1,0-1-1,0 1 0,0-1 1,0 1-1,0-1 1,0 1-1,0-1 0,0 1 1,0-1-1,1 1 0,2 28 294,14 50-1,-9-45-202,79 315 808,-61-249-908,-24-90 56,3 11-1069,-5-21 949,0 0-1,0 0 1,0 0 0,0 0-1,-1 0 1,1 0 0,0 0 0,0 1-1,0-1 1,0 0 0,0 0-1,0 0 1,0 0 0,0 0-1,0 0 1,0 0 0,0 0-1,0 0 1,0 0 0,0 0 0,0 0-1,0 0 1,0 0 0,-1 0-1,1 0 1,0 1 0,0-1-1,0 0 1,0 0 0,0 0-1,0 0 1,0 0 0,0 0-1,0 0 1,0 0 0,0 0 0,-1 0-1,1 0 1,0 0 0,0 0-1,0 0 1,0 0 0,0-1-1,0 1 1,0 0 0,0 0-1,0 0 1,0 0 0,0 0-1,-1 0 1,1 0 0,0 0 0,0 0-1,0 0 1,0 0 0,-10-10-1520,-1-5-1602,-19-29 1,6-1 1321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7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9698,'3'-4'621,"1"1"0,0 0 0,0 0-1,0 1 1,0-1 0,1 1 0,-1 0 0,0 0-1,1 1 1,0-1 0,6-1 0,6 1 186,-1 0 1,18 0-1,-29 2-630,3 0 40,102 1 1782,-100 0-1824,0 0 0,1 1 0,-1 0 0,0 1 0,0 0-1,-1 1 1,1 0 0,11 6 0,-19-9-125,1 1-1,-1-1 1,0 1 0,1 0-1,-1 0 1,0 0-1,0 0 1,0 0 0,-1 1-1,1-1 1,0 0 0,-1 1-1,0-1 1,1 1-1,-1 0 1,0-1 0,0 4-1,0-2 15,0 0-1,-1 0 0,0-1 0,0 1 0,0 0 1,-1 0-1,1 0 0,-1 0 0,0-1 0,0 1 1,-2 5-1,-1-1 19,0 0-1,0 0 1,-1 0 0,0-1-1,0 1 1,-1-1 0,0 0-1,0-1 1,-14 12 0,9-11-85,1 1 0,-1-2 0,-20 10 1,24-13-410,0-1 0,0 0 0,0 0 0,0-1 0,0 1 0,0-2 0,-1 1 0,-7-1 0,-2-1-2029,5 2 1087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92 9026,'2'0'379,"-1"1"1,0-1-1,0 0 1,0 0-1,0 0 0,0 0 1,0 0-1,0 0 1,0-1-1,0 1 0,0 0 1,0-1-1,0 1 1,0 0-1,0-1 0,0 1 1,0-1-1,0 1 1,0-1-1,0 0 0,1 0 1,-1 0-234,-1 0 0,1 1 0,-1-1 1,1 1-1,-1-1 0,1 0 0,-1 0 0,0 1 1,1-1-1,-1 0 0,0 0 0,1 0 0,-1 1 1,0-1-1,0 0 0,0 0 0,0 0 0,1 0 1,-1 1-1,-1-1 0,1 0 0,0 0 0,0 0 1,0 0-1,0 1 0,-1-1 0,1 0 0,-1-1 1,-2-3-21,-1 0 1,0 0 0,-1 0-1,1 0 1,-1 1 0,0 0-1,0 0 1,0 0 0,0 1 0,-1 0-1,-6-4 1,8 6-118,1 0 0,0 0 0,0 0 0,0 0 0,-1 0 0,1 0-1,0 1 1,-1 0 0,1 0 0,0 0 0,-1 0 0,1 0 0,0 0 0,-1 1 0,-3 1 0,2-1-5,1 1 1,-1 0 0,1 1 0,-1-1-1,1 1 1,0 0 0,0 0-1,0 0 1,-4 5 0,0 1 3,0 0 1,1 0-1,1 0 0,-1 1 1,2 0-1,-1 1 1,-7 21-1,12-27 4,0 0-1,0 0 0,0 1 0,0-1 0,1 1 0,0-1 1,0 0-1,1 1 0,0-1 0,2 10 0,-3-12-4,1-1 0,0 1-1,0 0 1,0 0 0,0 0 0,0-1-1,1 1 1,0 0 0,-1-1 0,1 0-1,0 1 1,0-1 0,0 0-1,0 0 1,0 0 0,1 0 0,-1 0-1,1-1 1,3 3 0,-4-4-7,0 0 1,0 0 0,1 0 0,-1 0 0,0 0-1,1 0 1,-1-1 0,0 1 0,0-1-1,0 0 1,0 1 0,1-1 0,-1 0-1,0 0 1,0 0 0,2-2 0,-2 2-1,12-9 5,0 0-1,-1 0 1,0-1 0,-1-1-1,18-22 1,6-5 276,-35 38-250,0 0 0,0 0-1,-1 1 1,1-1-1,0 0 1,0 0-1,0 1 1,0-1-1,0 1 1,0-1-1,0 1 1,0-1-1,0 1 1,1 0-1,-1-1 1,0 1-1,2 0 1,-2 0-1,-1 0-1,1 0 1,0 1-1,0-1 1,-1 0-1,1 0 1,0 1-1,-1-1 1,1 1-1,0-1 1,-1 1-1,1-1 1,-1 1 0,1-1-1,-1 1 1,1-1-1,-1 1 1,1 0-1,0 1 1,1 3 102,1 0 0,-1 1 0,-1 0 0,1-1 0,0 9 0,-1-10-108,2 11 31,5 16 0,-6-27-123,-1 0 1,1 0-1,0 0 1,0 1-1,0-2 1,1 1-1,0 0 1,3 4-1,3-2 212</inkml:trace>
  <inkml:trace contextRef="#ctx0" brushRef="#br0" timeOffset="1">534 87 11122,'12'16'5129,"-3"2"-2472,1 6-641,-1-3-303,0 2-697,-3-6-336,-4-4-448,1 2-112,0-15-344,-6 3-392,3-8-1168,-2 4-961,1-1 1665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6:58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9578,'8'2'4025,"2"4"-2161,8 5-1336,-2 1-127,5 2-1482,4-1-983,4-2 1280</inkml:trace>
  <inkml:trace contextRef="#ctx0" brushRef="#br0" timeOffset="1">357 174 4961,'5'24'3494,"0"1"0,11 30 0,4 19 1299,-11-29-1803,-11-61-2664,2 1-1,-1-1 1,2 0-1,2-18 0,-2 28-323,0 1 0,0-1 0,0 0 0,1 1 0,0 0 0,0-1 0,1 1 0,-1 0 0,1 0 0,0 0 0,0 0 0,1 1 0,-1-1 0,1 1 0,0 0 0,7-5 0,-7 6-34,0 0-1,0 1 1,1-1 0,-1 1 0,1 0 0,0 0 0,-1 1 0,1 0 0,0-1 0,0 1 0,0 1 0,0-1 0,0 1-1,0 0 1,0 0 0,0 0 0,7 2 0,34 9-3339,-26-10 2005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0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37 5129,'-57'-16'2877,"56"15"-2585,-1 0 0,0 1 0,0-1 0,1 0 0,-1 0 0,0 0 0,1 0 0,-1 0 0,1-1 0,-1 1 0,1 0 1,-2-3-1,-1 0 838,6 6 2680,-1 0-3572,1 0 1,-1 0 0,0 0-1,0 0 1,0 1 0,0-1-1,0 0 1,1 5 0,2 21 902,2 55-1,-2-12-525,8 114 81,-2-17-497,-7-147-182,0 1 0,7 21 0,-5-19-92,-5-24 30,0 1 0,0-1 0,0 0 0,0 1 0,0-1 1,0 1-1,0-1 0,0 1 0,0-1 0,0 1 0,0-1 0,0 1 0,0-1 0,0 1 0,-1-1 0,1 1 0,0 0 0,-5-5-1244,-3-12-646,7 11 1584,1 0-1,-1-1 1,1-7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7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9530,'39'43'4428,"-38"-42"-4164,0 0 1,-1-1 0,1 1-1,0 0 1,-1 0 0,1 0 0,-1 0-1,1 0 1,-1 1 0,0-1-1,1 1 1,-4 5 1361,2-5-1133,-10 19 1232,-1 1-831,-18 26 0,26-42-857,1-1 0,-1 1 0,1 0 0,0 0 0,-3 8 0,5-12-26,1-1 0,-1 1 0,1 0 0,0 0 0,-1 0 0,1-1 0,0 1 0,0 0 0,0 0 0,0 0 0,1 0 0,-1-1 0,0 1 0,1 0 0,-1 0 0,1 0 0,0-1 0,0 1 0,-1 0 0,1-1 0,0 1 0,0-1 0,2 3 0,2 0 30,0 1 0,0-1-1,1 0 1,0 0 0,-1 0 0,1-1 0,10 4 0,48 15 283,-51-18-254,10 3 63,1-1 1,0-1-1,36 3 1,-46-8-131,21 1 139,-33-1-237,1 0 0,0 0 0,-1 0 0,1-1 1,-1 1-1,1-1 0,0 1 0,3-3 0,-6 3 69,0 0-1,0 0 0,0 0 1,0 0-1,0 0 0,0 0 0,0-1 1,0 1-1,1 0 0,-1 0 1,0 0-1,0 0 0,0 0 1,0-1-1,0 1 0,0 0 0,0 0 1,0 0-1,0 0 0,0 0 1,0-1-1,0 1 0,0 0 0,0 0 1,0 0-1,0 0 0,0-1 1,0 1-1,0 0 0,0 0 0,0 0 1,0 0-1,-1 0 0,1-1 1,0 1-1,0 0 0,0 0 1,0 0-1,-1-1-121,-2-10-552</inkml:trace>
  <inkml:trace contextRef="#ctx0" brushRef="#br0" timeOffset="1">269 76 8962,'7'14'4145,"-7"4"-1185,0 3-903,0 10-193,-5-1-327,3 14-761,2 1-304,0 4-336,3 3-64,12-15-56,-9-11-88,1-17-984,9-14-825,1-7 1137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1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9522,'2'-2'490,"-1"-1"1,0 1-1,1 0 1,-1 0-1,1 0 1,0 0-1,-1 0 0,1 1 1,0-1-1,0 0 1,0 1-1,0-1 0,4-1 1,-3 2-145,1 0 0,-1-1 0,1 1 0,0 1 0,-1-1 0,1 0 0,0 1 0,5 0 0,0 0-79,1 2 0,-1-1 0,1 1 0,-1 0 0,0 1 0,13 5 0,-9-3-48,0 1-1,-1 0 1,1 1-1,-1 1 1,-1-1-1,16 15 1,-24-19-168,0 0 1,-1 0 0,0 1-1,0-1 1,0 0-1,0 1 1,0-1-1,0 1 1,-1-1 0,0 1-1,0 0 1,0 0-1,0 0 1,-1 0-1,1 0 1,-1-1 0,0 1-1,0 0 1,0 0-1,-1 0 1,1 0-1,-1 0 1,0 0 0,-3 7-1,2-6-25,-1 1 0,1 0-1,-1-1 1,0 0 0,0 1-1,-1-1 1,0-1 0,0 1-1,0 0 1,0-1 0,-1 0 0,1 0-1,-1 0 1,0-1 0,-7 4-1,2-2-166,4-3-520,0 1 0,0 0 0,0 1 0,-10 7 0,14-6-410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1.6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36 235 10186,'21'13'4265,"-3"6"-2240,1 1-121,-8 4-360,-1-2-287,-2-6-641,-2-1-248,-1-6-264,0-2-128,-3-6-1152,-2-10-1089,-7-14 1385</inkml:trace>
  <inkml:trace contextRef="#ctx0" brushRef="#br0" timeOffset="1">1 2 8850,'6'-2'3681,"2"2"-2153,5 10-1024,1 1-280,7 5-1736,5 0 1104</inkml:trace>
  <inkml:trace contextRef="#ctx0" brushRef="#br0" timeOffset="2">446 129 8154,'-7'0'3547,"-20"0"4374,2 4-5284,22-3-2571,1 0 0,-1 0 0,0 0-1,1 0 1,-1 1 0,1-1 0,-1 1 0,1-1 0,-1 1-1,1 0 1,0 0 0,0 0 0,0 0 0,0 1 0,0-1-1,-1 3 1,1 0-36,0-1-1,0 0 0,1 1 1,-1-1-1,1 1 0,0 0 1,1-1-1,-1 1 0,1 0 1,0 0-1,0-1 1,0 1-1,1 0 0,-1 0 1,1-1-1,2 6 0,2 6-15,0 1-1,2-1 0,8 16 0,-10-21-16,1-1 0,0 0-1,0-1 1,13 15-1,-15-20-34,0 0 0,-1-1-1,2 1 1,-1-1 0,0 0 0,1-1-1,-1 1 1,1-1 0,0 0-1,-1 0 1,1 0 0,7 1 0,-5-1 135,-1-1 0,1-1 0,-1 1 0,1-1 0,0 0 0,-1-1 0,1 0 0,0 0 0,-1 0 0,1-1 0,7-2 0,34-19 528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1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 10402,'-8'-3'4777,"1"16"-1656,1 11-1137,1 19-407,-1 5-305,6 14-560,1-3-280,7-3-280,3 2-72,7-11 48,3 0-312,2-18-984,2-4-688,-5-7 983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2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0 12155,'-49'25'8174,"1"4"-5092,24-13-2542,-1-2 0,-29 13 0,48-25-482,1 0 38,1-1 1,0 1-1,-1 0 1,1 1-1,-6 3 1,9-5-84,1-1-1,-1 1 1,0-1 0,1 1 0,-1 0-1,1-1 1,-1 1 0,1 0 0,0-1 0,-1 1-1,1 0 1,0 0 0,-1-1 0,1 1 0,0 0-1,0 0 1,0-1 0,0 1 0,0 0 0,0 0-1,0 0 1,0-1 0,0 1 0,0 0 0,0 0-1,0-1 1,0 1 0,1 0 0,-1 0 0,0-1-1,1 1 1,-1 0 0,0 0 0,1-1-1,-1 1 1,1-1 0,-1 1 0,1 0 0,-1-1-1,2 1 1,1 2-3,0 0 0,1 0 0,-1-1 0,1 1 0,0-1 0,-1 0 0,1 0 0,0 0-1,0-1 1,1 1 0,7 1 0,7 0 3,26 2 1,-34-4-5,94 12 78,46 3-2006,-122-12-333,-1 2 785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2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2 12979,'-27'-1'6007,"2"3"-3430,20-1-2415,1 0 1,0 0 0,0 0-1,0 1 1,0 0-1,0 0 1,0 0 0,1 0-1,-1 0 1,-3 4 0,4-3-101,0-1-1,0 1 1,0 0 0,1 0 0,-1 1 0,1-1 0,-1 1 0,-1 3 0,3-5-55,0 1 1,0-1 0,1 0 0,-1 0 0,1 1-1,-1-1 1,1 0 0,0 1 0,-1-1-1,1 0 1,1 1 0,-1-1 0,0 1 0,0-1-1,2 3 1,0 2-3,1-1 0,0 0 0,0 0 0,1 0 0,0 0 0,0-1 0,0 0 0,0 1 0,1-1 0,0-1 0,0 1 0,0-1 0,9 5 0,-2-1 26,1-1 0,0 0 0,1-1 0,-1-1 0,17 5 0,-24-9 40,-1 0 0,0 1 0,0-1 0,-1 1 0,1 0 0,0 1 0,-1-1 0,1 1 0,-1 0 0,0 0 0,4 4 0,-8-7-48,1 1 0,-1-1 0,0 0 0,1 0 0,-1 1-1,0-1 1,0 0 0,0 0 0,1 1 0,-1-1 0,0 0-1,0 1 1,0-1 0,0 0 0,0 1 0,0-1 0,1 0-1,-1 1 1,0-1 0,0 0 0,0 1 0,0-1-1,0 0 1,0 1 0,0-1 0,-1 0 0,1 1 0,0-1-1,0 0 1,0 1 0,-1-1 14,1 1 1,-1-1-1,1 1 0,-1-1 1,1 1-1,-1-1 0,0 0 1,1 1-1,-1-1 1,1 0-1,-1 1 0,0-1 1,-1 0-1,-25 3 456,27-3-488,-8 0 42,-8 1-559,0-1 0,-1 0 0,-26-5 0,40 4-264,4 2 99,8 3-206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3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209 216 8850,'2'1'423,"0"0"0,-1-1-1,1 1 1,0-1 0,0 0 0,0 1 0,0-1-1,0 0 1,3-1 0,-4 1-204,0 0 1,0-1-1,0 0 1,1 1-1,-1-1 0,0 0 1,0 0-1,0 1 1,0-1-1,0 0 0,0 0 1,0 0-1,-1 0 0,1 0 1,0-1-1,1-1 1,0-1-39,1-1 0,-1 0 0,0 0 0,0 0 0,0 0 0,0 0 0,-1 0 1,0-1-1,0 1 0,-1 0 0,1-1 0,-1 1 0,-1-1 0,1 1 0,-1 0 0,1-1 1,-1 1-1,-1 0 0,1 0 0,-1 0 0,0 0 0,0 0 0,-1 0 0,1 0 0,-4-5 1,1 5-120,1 0 0,-1-1 0,0 1 0,0 1 0,-1-1 0,1 1 0,-1 0 0,0 0 0,0 1 0,-1-1 0,1 2 0,-1-1 0,1 1 0,-1-1 1,0 2-1,0-1 0,-10 0 0,13 1-37,-1 1 0,1 0 0,-1 0 0,1 0 1,-1 1-1,1 0 0,0-1 0,-1 2 0,1-1 0,0 0 1,0 1-1,0 0 0,0 0 0,0 0 0,0 0 0,1 1 1,-1-1-1,1 1 0,-1 0 0,1 0 0,0 0 0,0 0 1,0 1-1,1 0 0,-1-1 0,1 1 0,0 0 0,-3 7 1,1 1 15,0 0 1,1 0 0,0 1 0,1-1 0,-1 15 0,2-17-9,1-1 0,1 1 0,-1 0 0,2-1 0,-1 1 0,1-1 1,4 13-1,-5-20-28,0 1 1,0-1 0,1 0-1,-1 0 1,0 1 0,1-1-1,0 0 1,-1 0 0,1 0-1,0-1 1,0 1 0,0 0-1,0-1 1,0 1 0,1-1-1,-1 0 1,0 1 0,1-1-1,-1 0 1,1-1 0,-1 1-1,1 0 1,-1-1 0,1 1-1,-1-1 1,1 0 0,3 0-1,3 0-7,0-1 0,0 0 0,-1-1 0,1 1 0,0-2-1,-1 1 1,9-5 0,11-5-4,0-2 1,-1-1-1,35-25 0,-55 34 17,0 1 0,-1-1-1,9-11 1,-14 17-3,-1-1 1,1 1-1,-1-1 0,1 0 0,0 1 1,-1-1-1,1 1 0,0-1 0,-1 1 0,1 0 1,0-1-1,-1 1 0,1 0 0,0-1 1,0 1-1,1 0 0,-2 0 6,1 0 0,-1 0 0,1 0 1,0 0-1,-1 0 0,1 0 0,-1 1 0,1-1 0,-1 0 0,1 0 0,-1 1 1,1-1-1,-1 0 0,0 1 0,1-1 0,-1 0 0,1 1 0,0 0 0,1 2 86,0 0 0,0 1-1,0-1 1,-1 1-1,3 5 1,-3-5-36,2 6 303,4 20 0,-5-20-118,0 0-1,6 16 1,-6-20-181,0 0-1,1-1 1,0 1 0,0-1-1,1 0 1,-1 0 0,7 7-1,-8-10-225,-1-1 0,1 1 0,0-1 0,0 0 0,0 0 0,1 1 0,-1-1 0,0-1-1,0 1 1,0 0 0,1 0 0,-1-1 0,0 0 0,1 1 0,-1-1 0,1 0 0,-1 0-1,0 0 1,1 0 0,-1-1 0,0 1 0,1-1 0,-1 1 0,4-2 0,37-15-1337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3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6273,'2'2'3940,"5"5"-2153,-2-3-678,2 3-219,-1 0 0,0 1 0,0 0 0,8 13 0,15 36 1039,-24-47-1658,83 172 3230,-83-171-3212,-6-13 111,-10-20-10,-10-25-326,12 25-56,0 0 1,1-1-1,-6-28 0,11 37-7,0 0 1,1 0-1,1 0 1,0-1-1,1 1 0,0 0 1,4-19-1,-3 28-1,0-1-1,1 1 1,0 0-1,-1 0 1,2 0-1,-1 0 1,1 0-1,-1 1 1,7-8-1,-6 8-2,0 1 1,0 1-1,1-1 1,-1 0-1,0 1 1,1 0-1,0-1 1,0 1-1,-1 1 1,1-1-1,0 1 1,0-1-1,0 1 0,5 0 1,1-1-177,0 1 0,0 0 0,0 1 0,1 0 0,11 2 0,3 4-178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4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264 218 9306,'1'-1'479,"1"0"0,-1 0 0,0 0 0,0 0 0,0 0 0,0-1 0,0 1 0,0 0 0,0-1 0,0 1 0,0-1 0,-1 1 0,2-3 0,-2 1-93,1 0 0,-1 1-1,1-1 1,-1 0 0,0 0 0,0 0 0,-1-3 0,0-3 130,-1 1 0,-1 0 0,1 0 0,-5-9 0,2 6-215,-1 0 0,1 0-1,-2 1 1,1-1 0,-13-12-1,15 19-253,0 0-1,0 0 0,0 0 0,0 0 1,-1 1-1,0 0 0,0 0 0,0 0 0,0 1 1,0 0-1,0 0 0,-1 0 0,-10-2 0,13 4-38,-1 0 0,0 0 0,1 0 0,-1 0 0,1 1 0,-1-1 0,0 1 0,1 0 0,-1 0 0,1 1 0,0-1 0,-1 1 0,1-1 0,0 1 0,-5 4 0,0 0-2,0 1-1,0 0 0,1 0 1,-8 11-1,11-14-4,1 1 0,-1-1 0,1 1 0,0-1 0,1 1 0,-1 0 0,1 0 0,0 1 0,0-1 0,1 0 0,-1 1 0,1-1 0,0 1 0,1-1 0,-1 11 0,2-10-3,-1 0 0,1 1 0,0-1 0,0 0 0,0 0 0,1 0 0,0-1 0,0 1 0,1 0 0,3 5 0,-4-8 1,-1 0-1,1-1 1,0 1-1,1-1 0,-1 0 1,0 0-1,1 0 1,-1 0-1,1 0 1,-1 0-1,1 0 1,0-1-1,0 0 1,0 1-1,0-1 0,0 0 1,0-1-1,0 1 1,0 0-1,0-1 1,4 1-1,0-2-1,1 1 0,-1-1 0,1 0 0,-1-1 0,0 0-1,0 0 1,1 0 0,-1-1 0,-1 0 0,1-1 0,0 1 0,-1-1-1,0 0 1,0-1 0,0 0 0,-1 0 0,1 0 0,-1 0 0,7-11 0,-9 12 15,7-8 47,-9 11-48,0 1 0,0-1-1,0 1 1,-1 0-1,1-1 1,0 1 0,0 0-1,0 0 1,0 0-1,0-1 1,0 1 0,-1 0-1,1 0 1,0 0-1,0 1 1,1-1 0,-1 1 136,0 0 1,0 1 0,0-1 0,0 0 0,-1 1 0,1-1 0,0 0 0,0 3-1,1 0-421,-1 0 7,8 11-3027,-3-8 2304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4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 11146,'1'10'2732,"-1"-1"-1,-2 20 0,-2-6-711,-6 22 0,-5 23-688,14-60-1252,0 2 25,1-9-97,0-3-58,0-5 28,1 0 1,-1 1 0,2-1-1,1-9 1,0 7 17,11-42 9,-11 44 2,-1 1 0,1-1 0,1 1 0,-1 0 0,1 0-1,0 1 1,1-1 0,-1 1 0,10-9 0,-8 8 18,-4 5-2,-1-1 0,1 1-1,0-1 1,0 1 0,0 0 0,0 0 0,0 0 0,3-2 0,-4 3-6,0 0-1,0 0 1,-1-1 0,1 1-1,0 0 1,0 0 0,-1 0-1,1 0 1,0 0-1,0 0 1,-1 0 0,1 1-1,0-1 1,0 0 0,-1 0-1,1 0 1,0 1 0,-1-1-1,1 0 1,0 1-1,-1-1 1,1 1 0,-1-1-1,1 1 1,0-1 0,-1 1-1,1-1 1,-1 1 0,1 0-1,3 6 63,-1 0-1,0-1 0,0 1 1,0 1-1,-1-1 1,0 0-1,1 10 0,-2-8-167,2 0-1,-1 0 0,1 0 1,5 12-1,-6-18-244,0-1-1,0 1 1,0-1 0,0 1-1,1-1 1,-1 0 0,1 0-1,-1 0 1,1 0 0,0-1 0,0 1-1,0-1 1,0 0 0,0 1-1,0-1 1,0-1 0,6 2 0,18 2-1236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5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174 263 5233,'3'-18'3321,"-2"-1"0,1-30-1,-2 46-3113,0 0 21,-1 0 0,1 0 0,0 1 0,-1-1 0,0 0 0,0 0 0,1 1 0,-2-1-1,1 1 1,0-1 0,0 1 0,-1-1 0,1 1 0,-1 0 0,0 0 0,0 0 0,0 0 0,0 0 0,0 0 0,-3-2 0,3 3-110,0 0 0,0 0 0,0-1 0,-1 1 0,1 1 0,0-1 0,0 0-1,-1 0 1,1 1 0,-1 0 0,1-1 0,-1 1 0,1 0 0,0 0 0,-1 0 0,1 0 0,-1 1 0,1-1 0,-1 1 0,1-1 0,0 1 0,0 0 0,-4 2 0,2-1-37,0 1 0,0 0 1,0 1-1,0-1 0,0 1 1,1 0-1,-1 0 0,1 0 0,-4 8 1,-2 3 50,-9 23 0,14-26-89,-1 0 0,2 0 0,0 0 0,0 0 0,1 1 0,-1 13 0,3-20-27,0 0 1,0 0-1,0 0 1,1 0-1,0 0 1,0-1-1,1 1 1,-1 0-1,1 0 1,0-1-1,1 1 1,0-1-1,-1 0 1,6 7-1,-6-10-12,0 0-1,0 0 0,0 0 1,0 0-1,0 0 0,0 0 1,0-1-1,1 1 0,-1-1 1,1 0-1,-1 1 0,5 0 1,-6-2-8,1 1 1,0-1 0,0 0-1,-1 0 1,1 0-1,0 0 1,0 0 0,-1 0-1,1-1 1,0 1-1,-1 0 1,1-1 0,0 0-1,-1 1 1,1-1-1,-1 0 1,1 0-1,-1 0 1,1 0 0,1-1-1,5-5-27,-1 0 1,-1 0-1,1-1 0,-1 0 0,0 0 0,-1-1 0,0 1 1,0-1-1,-1 0 0,4-12 0,2-12-139,10-56-1,-15 63 130,-3 19 39,22-142 221,-24 148-204,0 1 0,1-1 0,-1 0 0,0 0 0,0 1-1,-1-1 1,1 0 0,0 0 0,0 1 0,0-1 0,0 0 0,-1 0 0,1 1-1,-1-2 1,1 2-3,0 0 1,0 0-1,0-1 0,-1 1 0,1 0 0,0 0 1,0 0-1,0 0 0,-1 0 0,1 0 0,0-1 1,0 1-1,0 0 0,-1 0 0,1 0 0,0 0 1,0 0-1,-1 0 0,1 0 0,0 0 0,0 0 1,-1 0-1,1 0 0,0 0 0,0 0 0,-1 0 1,1 1-1,0-1 0,-1 0 21,-1 1-1,1 0 1,0-1 0,0 1-1,0 0 1,0 0 0,0 0-1,0 0 1,1 0 0,-1 0-1,0 0 1,0 0 0,1 0-1,-2 2 1,-2 9 166,1 1-1,-3 23 1,6-36-193,-2 25 220,1-1 1,1 1 0,1-1-1,8 46 1,-8-63-211,0 1-1,1-1 1,0 0 0,1 0-1,-1 0 1,1 0 0,1 0-1,7 11 1,-9-16-213,0 1-1,1 0 1,-1-1 0,1 1-1,0-1 1,-1 0 0,1 0-1,0 0 1,0 0-1,1-1 1,-1 1 0,0-1-1,1 0 1,-1 0 0,0 0-1,1 0 1,-1-1 0,1 1-1,0-1 1,3 0 0,-3 0-593,0 0 0,0-1 0,1 0 0,5-1 1,22-11-1522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55 10122,'-5'-6'4401,"-3"-2"-2272,16 4-649,16 0-72,2 0-400,11 3-215,0-4-393,2 5-56,14-3-120,-8-7-64,14 4-88,-7 6 48,-10-4-824,1 4-505,-12 5 745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5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 11851,'1'45'6827,"-1"-31"-5875,0 0 0,1 0 0,0 0 1,4 14-1,-4-24-880,0-1 1,0 0 0,0 1-1,0-1 1,1 0 0,0 0-1,0 0 1,0 0 0,0 0-1,0 0 1,0 0-1,1-1 1,-1 1 0,1-1-1,0 0 1,-1 0 0,1 0-1,0 0 1,0 0-1,6 2 1,-6-3-64,0 0-1,0 0 1,0-1 0,0 1-1,0 0 1,1-1 0,-1 0-1,0 0 1,0 0 0,0 0-1,1 0 1,-1-1 0,0 0-1,5-1 1,-6 2-12,0-1-1,0 0 1,0 0 0,0-1 0,0 1-1,-1 0 1,1-1 0,0 1-1,0-1 1,-1 1 0,1-1 0,-1 0-1,0 0 1,1 0 0,-1 1 0,0-1-1,0 0 1,0-1 0,0 1 0,1-4-1,-2 2-4,1 1 0,-1-1-1,0 0 1,0 0 0,0 0 0,0 0-1,-1 1 1,0-1 0,1 0-1,-1 0 1,-1 1 0,1-1-1,-1 1 1,1-1 0,-1 1-1,0-1 1,0 1 0,0 0 0,-1 0-1,-3-4 1,-3-2-22,0 0-1,-1 0 1,0 0-1,-19-11 1,24 16 41,-1 1 1,0 0 0,1 0 0,-1 1 0,0-1-1,0 1 1,0 0 0,-1 1 0,1 0-1,0 0 1,-10-1 0,15 4-20,6-2-119,57-5 67,-59 5 60,37-3-7,42 2-1,-70 1 16,0 1 0,0 0-1,-1 1 1,1 1-1,-1 0 1,1 0 0,-1 1-1,0 0 1,11 7 0,-17-8 9,0 1 0,-1 0 1,1 0-1,-1 0 1,0 1-1,0-1 1,0 1-1,-1 0 0,1 0 1,-1 0-1,4 11 1,-4-8 18,0 1 1,0-1-1,-1 1 1,0 0-1,0 0 1,-1-1 0,0 11-1,-1-19-33,0 1 1,0-1-1,0 1 0,0-1 1,0 0-1,-1 1 0,1-1 1,0 1-1,0-1 0,0 1 1,0-1-1,-1 0 0,1 1 1,0-1-1,0 0 0,-1 1 1,1-1-1,0 0 0,-1 1 1,1-1-1,0 0 0,-1 1 1,1-1-1,0 0 0,-1 0 1,1 1-1,-1-1 0,1 0 1,0 0-1,-1 0 0,0 0 1,1 0-10,0 0 0,-1 0 0,1 1 0,0-1 0,-1 0 0,1 0 0,0 0 0,0 0 1,-1-1-1,1 1 0,0 0 0,0 0 0,-1 0 0,1 0 0,0 0 0,0 0 0,-1 0 0,1 0 0,0-1 0,0 1 1,-1 0-1,1 0 0,0 0 0,0 0 0,0-1 0,0 1 0,-1 0 0,1 0 0,0-1 0,0 1 0,0 0 1,0 0-1,0-1 0,0 1 0,-1 0 0,1 0 0,0-1 0,0 1 0,0 0 0,0 0 0,0-1 0,0 1 0,0 0 1,0 0-1,0-1 0,3-10-94,0 0 0,0 0 1,1 0-1,0 1 0,7-14 1,-6 16 51,-5 6 40,3-4-27,0 0 0,1 0 0,7-11 0,-11 16 37,1 0-1,0 1 0,-1-1 1,1 0-1,0 0 0,0 1 1,0-1-1,-1 1 0,1-1 1,0 1-1,0-1 0,0 1 1,0 0-1,0-1 0,0 1 1,0 0-1,0 0 0,0 0 1,0-1-1,0 1 0,0 0 1,0 0-1,0 1 0,0-1 1,0 0-1,0 0 0,0 0 1,1 1-1,-1 0 6,1 0 0,-1-1 1,0 1-1,0 0 0,-1 0 0,1 0 0,0 0 1,0 0-1,0 0 0,-1 0 0,1 0 1,0 0-1,-1 1 0,1-1 0,-1 0 0,0 0 1,1 2-1,0 1 23,4 10 205,3 17 1,2 8 248,-8-28-359,-2-10-103,0 1-1,1 0 1,-1-1 0,0 1-1,1 0 1,-1-1-1,1 1 1,0 0 0,0 1-1,-1-3-21,0 0-1,0 0 0,0 0 1,0 0-1,1 0 1,-1 1-1,0-1 0,0 0 1,0 0-1,0 0 1,0 0-1,0 0 0,0 0 1,0 0-1,0 0 1,0 0-1,1 0 0,-1 0 1,0 0-1,0 0 0,0 0 1,0 0-1,0 0 1,0 0-1,0 0 0,0 0 1,1 0-1,-1 0 1,0 0-1,0 0 0,0 0 1,0 0-1,0 0 1,0 0-1,0 0 0,0 0 1,1 0-1,-1 0 1,0 0-1,0 0 0,0 0 1,0 0-1,0 0 1,0 0-1,0 0 0,0-1 1,0 1-1,0 0 1,0 0-1,1 0 0,-1 0 1,0 0-1,0 0 1,0 0-1,0 0 0,0 0 1,0-1-1,0 1 1,0 0-1,0 0 0,0 0 1,0 0-1,0 0 1,0 0-1,0-1 0,3-4-40,45-39 18,-1-1 20,-30 29 7,9-8 25,-24 22-23,0 1-1,-1 0 0,1 0 0,0 0 0,0 0 0,0 0 0,0 0 0,0 1 0,0-1 0,0 0 0,1 1 0,2-1 0,-4 1 11,0 1 0,0-1 0,0 0 0,0 0-1,0 0 1,-1 1 0,1-1 0,0 0 0,0 1 0,0-1-1,0 0 1,-1 1 0,1-1 0,0 1 0,-1 0 0,1-1 0,0 1-1,-1-1 1,1 1 0,0 0 0,-1 0 0,1-1 0,-1 1-1,0 0 1,1 0 0,-1 0 0,0-1 0,1 1 0,-1 0 0,0 0-1,0 1 1,1 3 145,0 1-1,0-1 0,-1 11 0,0-10-37,-1 16 155,1-11-249,-1 1 1,2 0-1,0 0 0,0-1 0,4 15 1,-4-24-82,-1-1 1,1 1 0,-1-1 0,1 0 0,0 1 0,-1-1 0,1 0 0,0 1 0,0-1 0,0 0-1,0 0 1,0 0 0,0 0 0,0 0 0,3 1 0,11 3-226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6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11266,'3'6'5709,"2"4"-4891,-1 2-73,0-1 1,-1 1-1,3 16 0,-3-15-341,17 152 2124,-15-111-2138,0 7-100,6 47 8,-7-82-224,14 51 0,-17-73-100,0 0 1,1 0-1,-1 0 0,1 0 0,0-1 1,0 1-1,0-1 0,1 1 1,-1-1-1,6 5 0,-8-8-1,0 0-1,0 0 1,1 1-1,-1-1 1,0 0-1,0 0 1,0 0-1,1 0 1,-1 1-1,0-1 0,0 0 1,1 0-1,-1 0 1,0 0-1,0 0 1,1 0-1,-1 0 1,0 0-1,1 0 1,-1 0-1,0 0 1,0 0-1,1 0 1,-1 0-1,0 0 1,1 0-1,-1 0 1,0 0-1,0 0 1,1 0-1,-1 0 1,0-1-1,0 1 0,1 0 1,-1 0-1,4-10-1307,-4 6 894,0 0 0,0 0-1,0 0 1,0 1-1,-1-1 1,0 0 0,0 0-1,-2-5 1,-15-32-2896,10 22 1858,-14-27-522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6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6041,'4'-3'783,"1"0"0,0 1-1,0-1 1,0 1 0,0 0-1,0 0 1,0 1 0,1 0-1,-1-1 1,0 2 0,1-1 0,-1 1-1,10 0 1,8 1 983,42 9 0,-49-7-1247,1 1 0,-1 0-1,0 1 1,0 1 0,-1 0 0,24 14-1,-36-18-448,-1-1 0,1 1 0,-1 0 0,0 0 0,0 0 0,0 0 0,0 0 0,3 5 0,-4-6-39,-1 1 0,1-1 0,-1 0 0,1 1 0,-1-1 0,1 1 0,-1-1 0,0 1 0,0-1 0,1 1 0,-1-1 0,0 0 0,-1 1 0,1-1 0,0 1 0,0-1 0,0 1 0,-1-1 0,1 1 0,-2 1 0,-1 2 28,0 0 0,0 0 0,-1 0 0,1 0 1,-1-1-1,0 1 0,-1-1 0,1 0 0,-1-1 0,-5 5 1,-11 5 61,-23 11 0,40-22-111,-13 7-41,2-1-348,0 0 0,-1-1 1,1 0-1,-2-1 0,-16 3 0,25-8-2514,12-1 1180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6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56 9490,'2'0'560,"-1"0"1,1 0-1,0 0 1,0 0-1,-1-1 1,1 1-1,0 0 1,-1-1-1,3 0 0,-4 0-363,1 1 0,-1 0 0,1-1 0,-1 1 0,0-1 0,1 1 1,-1-1-1,0 1 0,0-1 0,1 1 0,-1-1 0,0 1 0,0-1 0,0 0 0,0 1 0,1-1 0,-1 1 0,0-1 0,0 0 0,0 1 0,0-1 0,-1 1 0,1-1 0,0 1 0,0-1 0,0 0 0,0 1 0,0-1 0,-1 1 0,1-1 0,0 1 0,-1-1 0,1 0 0,-1-1-81,-1 0 0,1 0 0,0 0 0,-1 0 0,1 0 1,-1 0-1,0 1 0,1-1 0,-1 0 0,0 1 0,0 0 1,0-1-1,0 1 0,0 0 0,-1 0 0,1 0 0,0 0 0,0 0 1,-1 1-1,1-1 0,-3 0 0,-4 0-106,1 0 0,0 1-1,0 0 1,0 0 0,-9 1 0,11 0-3,-1 0 1,1 1 0,-1-1 0,1 1-1,0 1 1,0-1 0,0 1 0,0 0-1,0 0 1,1 1 0,-1 0-1,1 0 1,0 0 0,0 0 0,0 1-1,1 0 1,0 0 0,0 0 0,0 0-1,0 1 1,1 0 0,0-1 0,0 1-1,1 1 1,-3 7 0,3-8 14,0 0-1,0 0 1,1 0 0,0 1-1,0-1 1,1 0 0,0 12-1,1-17-18,-1 0-1,0 0 0,1 0 1,-1 0-1,1 0 0,-1 0 0,1 0 1,-1 0-1,1-1 0,0 1 1,-1 0-1,1 0 0,0-1 1,0 1-1,-1 0 0,1-1 0,0 1 1,0-1-1,0 1 0,0-1 1,0 1-1,0-1 0,0 0 1,0 1-1,0-1 0,0 0 1,0 0-1,0 0 0,0 0 0,0 0 1,0 0-1,2 0 0,4-1-14,-1 1 0,1-2-1,11-2 1,-4-1 2,29-13 1,-32 12 20,0 1-1,0 0 1,0 1 0,1 1 0,17-4-1,-7 3 87,-17 2 50,1 1 0,-1 0 0,1 0 0,-1 1 0,0 0 0,11 0 0,-16 0-119,1 1 0,-1-1 1,1 0-1,0 0 0,-1 1 1,1-1-1,-1 0 0,1 1 1,-1-1-1,1 0 0,0 1 0,-1-1 1,0 1-1,1-1 0,-1 1 1,1-1-1,-1 1 0,0-1 1,1 1-1,-1 0 0,0-1 1,1 1-1,-1-1 0,0 1 0,0 0 1,0 0-1,-3 9 429,-16 91-577,15-85-628,0-11 130,4-5 640,-1-1 1,1 0-1,-1 1 0,1-1 0,-1 1 1,1-1-1,-1 0 0,1 1 0,0-1 1,-1 0-1,1 1 0,0-1 1,0 0-1,-1 1 0,1-1 0,0 0 1,0-1-1,-5-24 157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 12931,'-8'12'5425,"0"33"-2592,-1 10-1385,1 13-320,0 3-240,6-7-496,2-3-136,6-14-200,6-12-32,4-9-24,1-15-200,1-16-840,-2-8-728,-3-24 1024</inkml:trace>
  <inkml:trace contextRef="#ctx0" brushRef="#br0" timeOffset="1">0 129 11939,'0'2'5065,"3"3"-2737,5 4-752,8 3-247,2-3-401,1 1-296,15-8-432,6-1-72,6-1-72,-1 0 16,-4-1-528,-7-4-536,-5-2 640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7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8914,'0'0'143,"1"0"0,-1-1 0,0 1 0,0 0 1,1 0-1,-1 0 0,0-1 0,1 1 0,-1 0 0,0 0 0,1 0 0,-1 0 1,0 0-1,1-1 0,-1 1 0,0 0 0,1 0 0,-1 0 0,0 0 0,1 0 1,-1 0-1,0 0 0,1 0 0,-1 1 0,0-1 0,1 0 0,-1 0 1,0 0-1,1 0 0,-1 0 0,0 0 0,1 1 0,-1-1 0,0 0 0,1 0 1,-1 0-1,0 1 0,0-1 0,1 0 0,-1 1 0,0-1 0,0 0 0,0 0 1,1 1-1,-1-1 0,0 0 0,0 1 0,2 3 412,-1-1-1,0 1 1,0-1 0,1 7-1,1 14 973,-1 0 0,-1 47-1,-12 53-65,5-60-951,2-23-154,3 74 0,1-114-354,0 0 0,0 1 0,1-1 0,-1 1 0,0-1-1,0 1 1,1-1 0,-1 1 0,1-1 0,-1 0 0,1 1 0,1 1 0,-2-3-5,1 0 0,-1 0 0,0 0 0,0 1 0,1-1 0,-1 0 0,0 0 0,1 0 1,-1 0-1,0 0 0,0 0 0,1 0 0,-1 0 0,0 0 0,1 0 0,-1 0 1,0 0-1,0 0 0,1 0 0,-1 0 0,0 0 0,1 0 0,-1 0 0,0 0 0,0-1 1,1 1-1,-1 0 0,0 0 0,0 0 0,1 0 0,-1-1 0,0 1 0,0 0 0,1-1 1,1-2-37,1 0 0,-1 0 0,1 0 0,-1 0 1,0-1-1,2-5 0,5-13-111,2 0-1,0 0 1,1 1-1,23-28 1,-32 45 158,1 0 0,0 0 0,0 0 0,0 1 0,0-1 1,1 1-1,-1 1 0,1-1 0,6-2 0,-9 4 13,0 0 0,-1 0 0,1 1 1,0-1-1,0 1 0,0 0 0,0 0 0,-1-1 0,1 1 0,0 0 0,0 0 1,0 1-1,0-1 0,-1 0 0,1 1 0,0-1 0,0 1 0,-1-1 1,1 1-1,0 0 0,-1 0 0,1 0 0,0 0 0,-1 0 0,1 0 0,-1 0 1,0 0-1,1 1 0,-1-1 0,1 2 0,3 5 168,0 0-1,0 0 0,-1 0 1,0 0-1,-1 1 1,4 10-1,8 55 414,-13-63-744,-2-10 91,0 1 0,0-1 1,1 0-1,-1 0 0,0 0 0,1 0 0,-1 1 0,1-1 0,-1 0 0,1 0 1,0 0-1,-1 0 0,2 1 0,0-1-9,0 1 0,0-1-1,1 0 1,-1 0 0,0 0 0,5 2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7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9218,'-1'0'4377,"-1"1"-1793,2 19-687,3 2 7,4 52-559,-9-42-281,-1-1-608,-2-5-176,2-15-192,3-3-400,0-19-1368,2-20-153,1-20 873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8.3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10362,'5'1'1309,"-1"-1"1,1 1-1,-1-1 0,9 4 0,2 1-506,16 9-1,-8-3-342,0-1-368,0 0 0,-1 2-1,29 20 1,-43-27-83,-1 1 1,1 0-1,-1 1 0,-1-1 1,1 1-1,-1 1 0,-1-1 1,1 1-1,-1 0 0,0 0 1,-1 1-1,4 10 0,-3-1 27,0 0 0,-2 0 0,3 24 0,-4 56 878,-5-73-371,3-23-496,-1-1 1,1 0-1,0 0 0,0 1 0,-1-1 1,1 0-1,-1 0 0,1 0 0,-1 0 1,0 0-1,1 0 0,-1 1 0,0-1 1,0-1-1,-1 3 0,2-3-41,0-1 1,-1 1-1,1 0 1,0 0-1,0 0 1,0 0-1,-1-1 0,1 1 1,0 0-1,0 0 1,0 0-1,0-1 0,0 1 1,0 0-1,-1 0 1,1-1-1,0 1 1,0 0-1,0 0 0,0-1 1,0 1-1,0 0 1,0 0-1,0-1 0,0 1 1,0 0-1,0 0 1,0-1-1,0-12 51,2 5-68,-1 0 0,1 0 0,0-1 0,1 1 0,0 0 0,1 1 0,-1-1 0,1 1 0,1-1 0,9-12 0,-10 15 15,0 0-1,1 0 1,0 0 0,0 1 0,0-1 0,0 1 0,1 0 0,0 1 0,-1-1 0,1 1-1,1 0 1,-1 1 0,0 0 0,9-2 0,-13 3 21,-1 1 0,1 0 1,0-1-1,0 1 0,0 0 0,-1 0 0,1 0 0,0 1 1,0-1-1,0 0 0,-1 1 0,1-1 0,0 1 0,0 0 0,-1-1 1,1 1-1,-1 0 0,1 0 0,-1 0 0,1 0 0,-1 0 1,1 0-1,-1 1 0,0-1 0,0 0 0,1 1 0,-1-1 1,0 1-1,0-1 0,-1 1 0,1 0 0,0-1 0,0 3 1,2 5 210,-1 0 1,1 1-1,-2-1 1,0 1-1,1 9 1,-2-9-47,1-1 22,-2 0 1,-1 13 0,1-15-256,0 0 1,1 0-1,0 0 1,1 13-1,-1-20 71,0 0 1,0 1-1,0-1 0,0 0 1,1 0-1,-1 0 0,0 1 1,0-1-1,0 0 0,0 0 1,0 0-1,0 1 1,0-1-1,0 0 0,1 0 1,-1 0-1,0 0 0,0 1 1,0-1-1,0 0 0,0 0 1,1 0-1,-1 0 0,0 0 1,0 0-1,0 0 0,1 0 1,-1 1-1,0-1 0,0 0 1,0 0-1,1 0 0,-1 0 1,0 0-1,0 0 1,0 0-1,1 0 0,-1 0 1,16-7 431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8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153 435 8106,'0'0'258,"1"0"0,-1 0 0,1 0 0,0 0 0,-1-1 0,1 1 0,-1 0 1,1 0-1,-1-1 0,1 1 0,-1 0 0,1-1 0,-1 1 0,1-1 0,-1 1 0,1 0 1,-1-1-1,1 1 0,-1-1 0,0 1 0,1-1 0,-1 0 0,0 1 0,0-1 0,1 1 0,-1-1 1,0 1-1,0-1 0,0 0 0,0 0 0,2-23 2472,-2 22-2499,0-9 334,-1-1-1,0 1 1,-1 0 0,0 0-1,-6-15 1,6 20-434,0 0 0,-1 0 0,0 0 0,0 0-1,0 0 1,-1 1 0,0-1 0,0 1 0,0 0 0,-8-7 0,11 11-115,0 0-1,0 1 1,-1-1 0,1 0 0,0 0-1,0 1 1,0-1 0,-1 1 0,1-1-1,0 1 1,-1-1 0,1 1 0,-1 0-1,1 0 1,0 0 0,-1 0 0,1 0-1,-1 0 1,1 0 0,0 0 0,-1 0-1,1 1 1,0-1 0,-1 0 0,1 1-1,0-1 1,-1 1 0,1 0 0,0-1-1,-2 3 1,-1-1 4,1 1-1,0 0 1,0 1-1,0-1 1,1 0-1,-1 1 1,1 0-1,-4 7 1,-2 7-4,1 1 1,1 0-1,1 0 0,1 0 0,1 0 1,0 1-1,2 0 0,0 26 1,1-43-20,0 1 0,1-1 0,-1 0 0,1 0 0,-1 0 0,1 0 0,0 0 0,2 4 0,-2-6 0,-1 0 1,0-1 0,1 1-1,-1-1 1,1 1-1,-1 0 1,1-1-1,-1 1 1,1-1-1,0 1 1,-1-1-1,1 0 1,0 1-1,-1-1 1,1 1-1,0-1 1,-1 0 0,1 0-1,0 1 1,0-1-1,-1 0 1,1 0-1,0 0 1,0 0-1,-1 0 1,1 0-1,0 0 1,0 0-1,0 0 1,-1 0-1,1-1 1,0 1 0,0 0-1,-1 0 1,1-1-1,0 1 1,-1 0-1,1-1 1,1 0-1,1-1-3,0-1 0,0 1 0,0 0 0,0-1 0,-1 0 0,1 0 0,-1 0 0,1 0 0,2-6 0,16-34-31,-19 38 32,93-264-69,-94 265 76,8-23 8,29-109 124,-48 188 177,-17 129 509,25-162-722,2 0 0,0 1-1,1-1 1,1 0-1,1 0 1,0 0-1,11 30 1,-13-44-97,1 0 1,1 1-1,-1-1 1,1 0-1,0 0 0,0-1 1,1 1-1,-1-1 1,1 1-1,0-1 0,0 0 1,0-1-1,1 1 0,0-1 1,-1 1-1,1-2 1,0 1-1,0 0 0,1-1 1,-1 0-1,10 2 1,3-1-712,0-1 0,0-1 0,0-1 1,32-3-1,-18-3-1597,-6-3 1049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9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32 152 6329,'0'1'502,"-1"0"0,1 0 0,0 0 0,0 0 0,-1 0 0,1 0 0,0 0 0,0 0 0,0 0 0,0-1 0,0 1 0,0 0 0,1 0 0,-1 0 0,0 0 0,0 0 0,1 0 0,-1 1 0,1-2-313,-1 1 0,0-1 0,1 1 0,-1 0 0,1-1 0,-1 1 0,1-1 0,-1 0 0,1 1 0,-1-1 0,1 1 0,-1-1 0,1 0 0,0 1 0,-1-1 0,1 0 0,0 0 0,-1 1 0,1-1 0,-1 0 0,1 0 0,0 0 0,0 0 0,1-2 1742,-1-2-1045,4-8-492,-3 6-336,1 0-1,-1 0 0,6-7 1,29-46 79,-35 56-118,0-1 0,-1 0 1,1 0-1,-1 0 0,0 0 0,0 0 0,1-8 0,-2 10-3,0 0-1,0 1 1,0-1-1,0 1 1,0-1-1,0 1 1,0-1-1,-1 0 1,1 1-1,-1-1 0,1 1 1,-1 0-1,0-1 1,1 1-1,-1-1 1,-2-1-1,2 2 1,-1 1 0,1-1 0,0 1 1,-1-1-1,1 1 0,-1 0 0,1-1 0,-1 1 0,1 0 0,-1 0 0,1 0 0,-1 0 0,1 1 0,-1-1 0,1 0 0,-1 1 1,-2 0-1,2 0-4,-1 0 1,0 0 0,0 1 0,1-1-1,-1 1 1,1-1 0,0 1-1,-1 0 1,1 0 0,0 0 0,-3 4-1,1-1 4,1 0-1,0 0 0,0 1 1,0-1-1,-2 7 0,-1 5 24,2 0-1,-6 33 1,9-39-24,-6 45 46,7-50-64,0-1 1,1 0 0,-1 0-1,1 0 1,0 0-1,0 0 1,0 0 0,4 8-1,-5-12-20,1 1-1,0 0 1,0-1-1,0 1 1,0-1-1,0 0 1,0 1-1,1-1 0,-1 0 1,0 0-1,1 0 1,-1 0-1,1 0 1,-1 0-1,1 0 1,-1 0-1,1 0 1,0-1-1,2 1 0,1 0-170,0 0 0,0-1 0,1 0 0,-1 0-1,10-1 1,31-5-330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8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67 5369,'-3'-3'7602,"3"3"-5628,2 3 2591,0 3-5402,1 0 1129,-1 0 0,1 0 1,5 7-1,6 8 97,-1-2 99,-1 0 1,11 26 0,-15-26 1,2-1 0,23 34 0,-29-46-391,2 1-1,-1-1 1,1 0 0,-1-1-1,2 1 1,-1-1-1,1 0 1,-1-1 0,1 1-1,12 4 1,-16-8-76,1 0-1,0 1 1,0-2 0,0 1-1,0 0 1,0-1 0,0 0-1,0 0 1,0 0 0,0 0-1,0-1 1,0 1 0,0-1-1,0 0 1,0 0 0,-1-1-1,1 1 1,0-1 0,-1 0-1,1 0 1,-1 0 0,1 0-1,-1 0 1,0-1 0,0 0-1,0 1 1,0-1 0,-1 0-1,1-1 1,-1 1 0,0 0-1,0-1 1,3-4 0,-2-3 1,1 1 1,2-15 0,1-6 3,-7 30-28,14-44-192,20-48 0,-24 69-176,-5 10-412,8-14 1,-12 26 415,0-1 0,0 1 0,1 0 0,-1 0 0,1 0 0,0 0 0,-1 0 0,1 0 0,0 0 0,0 1 0,0-1 0,4-2 1,-5 4 231,0 0 0,0 0 0,0-1 0,0 1 0,0 0 0,0 0 0,0 0 0,0 0 1,0 0-1,0 0 0,0 0 0,0 1 0,0-1 0,0 0 0,1 1 0,-2-1 131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09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10450,'26'107'8995,"3"55"-6909,-4 99-1246,-24-248-818,-1-11-20,1 17 17,6 29 1,-4-38-235,-3-10 203,0 0 0,0 0 0,0 0 1,0 0-1,0 0 0,0 0 0,0 0 0,0 0 0,0 0 0,0 0 1,1 0-1,-1 0 0,0 0 0,0 0 0,0 0 0,0 0 0,0 0 0,0 0 1,0 0-1,0 0 0,0 0 0,0 0 0,0 0 0,0 0 0,0 0 0,0 0 1,1 0-1,-1 0 0,0 0 0,0 0 0,0 0 0,0 0 0,0 0 1,0 0-1,0 0 0,0 0 0,0 0 0,0 0 0,0 0 0,0 0 0,0-1 1,0 1-1,0 0 0,0 0 0,0 0 0,0 0 0,0 0 0,0 0 0,0 0 1,0 0-1,0 0 0,0 0 0,0 0 0,0 0 0,0 0 0,0 0 1,0-1-1,0 1 0,0 0 0,0 0 0,0 0 0,0-23-2051,-3-4-115,-2 0-1,-1 0 1,-11-30-1,-4-3 483</inkml:trace>
  <inkml:trace contextRef="#ctx0" brushRef="#br0" timeOffset="1">21 5 9298,'6'-1'1069,"0"0"0,0-1-1,0 2 1,0-1 0,11 1 0,-7 1-74,0 0 0,18 5 1,-10-1-388,0 2 1,0 0 0,17 10-1,-30-15-490,-1 1-1,0-1 0,0 1 1,0 0-1,0 0 1,-1 1-1,1-1 0,-1 1 1,0 0-1,4 5 0,-6-6-64,1 0 0,-1 0 0,1 0-1,-1 1 1,0-1 0,0 0 0,0 0-1,-1 1 1,1-1 0,-1 0 0,0 1-1,0-1 1,0 1 0,0-1 0,-1 6-1,-1-5-18,1 1-1,-1-1 1,0 1-1,0-1 0,-1 0 1,1 0-1,-1 0 1,0 0-1,0-1 1,0 1-1,-1-1 0,1 0 1,-1 1-1,0-2 1,-5 5-1,-2-1-37,1 0-1,-1-1 0,0 0 0,0 0 1,-13 3-1,17-7 27,1 1 0,-1-1 0,0 0 0,-1 0 0,1-1 1,0 0-1,0-1 0,-9 0 0,5-4 531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0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41 247 10386,'11'-4'1423,"0"-1"0,-1 0 0,1-1 0,16-12 0,-22 15-1210,-1-1 1,0 0-1,1-1 1,-2 1-1,1-1 1,0 1-1,-1-1 1,0 0-1,0-1 1,0 1-1,2-9 1,-2 6-63,-1 0 0,0 0 0,-1 0 0,0 0 0,0 0 0,-1 0-1,0-1 1,-1-8 0,0 14-90,1 0 0,0 0 0,-1 0 0,0 0 0,0 1 0,0-1 0,0 0 1,0 0-1,0 1 0,-1-1 0,1 1 0,-1-1 0,1 1 0,-1 0 0,0 0 0,0 0 0,0 0 0,-1 0 0,1 0 0,0 0 0,-1 1 0,1-1 0,-1 1 0,1-1 0,-1 1 0,-3-1 0,4 2-32,-1-1 0,1 1-1,0-1 1,0 1 0,0 0 0,-1 0 0,1 0 0,0 1 0,0-1-1,-1 0 1,1 1 0,0-1 0,0 1 0,0 0 0,-2 1-1,1 0 1,-1 0-1,1 0 0,0 0 0,1 0 0,-1 1 0,0 0 1,1-1-1,-4 5 0,0 3 24,-1 0 1,2 1-1,-1 0 1,-5 16-1,7-13 9,1 1 0,0 0 0,0 0 0,2 0 0,-1 18-1,2-27-39,0 0 0,0 0-1,0 0 1,1 0-1,0 0 1,0-1 0,0 1-1,3 7 1,-3-9-22,1-1 0,-1 0 0,1 0 0,-1 0 0,1 0 0,0-1 0,0 1 0,0 0 0,1-1 0,-1 0 0,1 1 0,-1-1 1,1 0-1,4 2 0,-1-1-209,0 0 1,0 0 0,1 0 0,-1-1-1,1 0 1,0-1 0,-1 1 0,1-1-1,0-1 1,0 1 0,0-1 0,9-1-1,-9 0-480,-1 0 0,1-1 0,-1 0 0,0 0 0,1 0 0,-1-1-1,0 0 1,0 0 0,0 0 0,-1-1 0,1 0 0,8-8 0,-1-3-1917,0 0 0,0-1 0,19-32 0,4-8 6567,-35 56-3714,-1-1 0,0 1 0,1 0 0,-1-1 0,0 1 0,1-1 0,-1 1 0,1-1 0,-1 1 0,1 0 0,-1-1 0,0 1 0,1 0 0,0 0 0,-1-1 0,1 1 0,-1 0 0,1 0 0,-1 0 0,2-1 0,-2 2 62,0-1 0,1 0 0,-1 1 0,1-1 1,-1 1-1,0-1 0,1 1 0,-1-1 0,0 1 0,1-1 0,-1 1 0,0-1 0,0 1 0,1-1 0,-1 1 0,0-1 0,0 1 0,0-1 0,0 1 0,0-1 1,0 1-1,0 0 0,0-1 0,0 1 0,0-1 0,0 1 0,0 0 0,0 34 962,1-20-886,-1-1 0,-1 1-1,-4 24 1,-2-6 409,7-36-928,1-1 0,-1 1 0,1-1-1,-1 1 1,1-1 0,0 1 0,0 0 0,4-7-1,0-3-82,0-1 66,-2 5 37,1 0 0,0 1-1,0-1 1,1 1 0,0 0 0,11-15-1,-10 16 74,0 1 0,0 0 0,1 0 0,0 0 0,0 1 0,9-5 0,-14 9 60,0-1 1,1 1-1,-1 0 0,1 0 0,0 1 1,-1-1-1,1 1 0,0-1 1,-1 1-1,5 0 0,-6 0 10,1 0 0,0 0 0,-1 1 0,1-1 0,0 1 0,-1-1 0,1 1 0,-1-1-1,1 1 1,-1 0 0,1 0 0,-1 0 0,0 0 0,1 0 0,-1 0 0,0 0 0,0 1 0,1 0 0,2 4 132,0 0 1,0 0 0,-1 1 0,0-1 0,-1 1-1,1-1 1,1 8 0,3 8 194,-3-10-185,0-1 0,1 0 0,8 14 0,-11-23-226,-1 1 0,1-1 0,0 1 0,0-1 0,0 1 0,0-1 0,1 0 0,-1 0 0,1 0 0,-1-1 0,1 1 0,-1-1 0,1 1 0,0-1 0,0 0 0,0 0 0,0 0 0,3 1 0,-5-2-79,1 0 1,-1 0-1,0 0 0,1 0 0,-1 0 0,0 0 0,1-1 1,-1 1-1,2-1 0,21-7-683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1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233 373 10466,'-2'-2'825,"0"0"1,0-1-1,-1 1 0,1 1 0,0-1 1,-1 0-1,1 1 0,-6-3 1,3 2-182,0 1 0,0-1 0,0 1 0,-8-1 0,4 1-266,0 0 1,0 1-1,0 1 0,1-1 0,-17 5 1,19-3-320,0 0 1,0 0 0,1 1-1,-1 0 1,0 0 0,1 1-1,0-1 1,-1 1 0,2 0-1,-1 1 1,0-1 0,1 1-1,0 0 1,0 0-1,0 1 1,1-1 0,0 1-1,0-1 1,0 1 0,1 0-1,-1 0 1,1 0 0,1 1-1,-1-1 1,0 8 0,2-13-60,0 1 0,0-1 0,0 0 0,0 1 0,0-1 0,1 0 1,-1 1-1,0-1 0,1 0 0,-1 1 0,0-1 0,1 0 0,0 0 0,-1 1 1,1-1-1,0 0 0,0 0 0,-1 0 0,1 0 0,0 0 0,0 0 0,0 0 1,0 0-1,0-1 0,1 1 0,-1 0 0,0 0 0,0-1 0,0 1 0,1-1 1,-1 1-1,0-1 0,1 0 0,-1 1 0,0-1 0,1 0 0,1 0 1,1 0-13,0 0 1,-1 0 0,1 0-1,0 0 1,-1-1 0,1 1-1,-1-1 1,1 0 0,-1-1 0,1 1-1,-1 0 1,0-1 0,6-3-1,16-16-86,-2-1 0,23-26 0,-36 36 68,-1-1 1,0 1-1,-1-2 1,-1 1-1,0-1 1,0 0-1,-2 0 1,0-1-1,6-25 1,-3 0 46,-3-1 0,2-56 0,-7 36 137,-1 55 158,-1 9-124,-1 11 3,-4 28 89,1 0-1,3 1 1,1 0-1,2 0 1,8 61 0,-6-91-251,0-1 0,1 1 0,1 0 0,0-1 0,0 1 0,8 12 0,-10-21-29,1 1 0,-1-1 0,1 0 1,1 0-1,-1 0 0,0 0 0,1-1 0,0 1 1,0-1-1,0 0 0,0 0 0,1-1 0,-1 1 1,1-1-1,-1 0 0,1 0 0,0 0 0,7 1 0,-4-2-24,1 0 0,-1 0-1,0-1 1,0 0 0,0-1-1,0 0 1,0 0 0,0-1-1,11-3 1,5-3-344,36-19 1,-44 20-158,26-19 0,-37 23 391,-1-1-1,1 1 0,-1-1 0,1-1 0,-1 1 0,0-1 0,-1 1 0,6-10 0,-1 3 6,-7 9 134,0 0-1,0 0 1,1 1 0,-1-1-1,0 0 1,-1 0 0,1 0-1,0 0 1,0 0 0,-1 0-1,1-5 1,-1 3 71,0 1-1,-1-1 0,1 0 1,-1 0-1,0 1 1,0-1-1,0 0 1,-1 1-1,1-1 1,-1 1-1,-2-4 1,-4-7 409,6 9-338,-1 1-1,1 0 1,-1 0 0,-4-5 0,6 8-119,0 0 0,0 0 0,0 0 0,-1 0 0,1 0 0,0 0 0,-1 0 0,1 1 0,0-1 1,-1 0-1,1 1 0,-1-1 0,1 1 0,-1 0 0,0 0 0,1-1 0,-3 1 0,-1 1-1,1-1 0,0 1 0,-1 0-1,1 0 1,0 1 0,0-1 0,0 1 0,0 0 0,0 0 0,0 1-1,0-1 1,0 1 0,1-1 0,0 1 0,-1 0 0,1 1 0,-4 4-1,-1 2-17,0 1-1,1 0 1,0 0-1,-9 21 0,14-25-8,-1 0-1,1 0 0,0 1 0,1-1 0,-1 1 0,1 0 0,1-1 0,0 1 1,0 0-1,0-1 0,3 11 0,-2-13-13,0-1 0,0 0 0,0 0 1,1 0-1,0 0 0,0 0 0,0 0 0,0-1 1,4 6-1,-4-7-17,0 0 0,1 0 0,-1 0 1,0 0-1,1 0 0,-1 0 0,1-1 0,0 1 0,0-1 1,-1 0-1,1 0 0,0 0 0,0 0 0,4 1 1,-1-2-222,-1 0 0,1 1 0,0-2 0,-1 1 0,1-1 1,0 1-1,-1-2 0,1 1 0,-1 0 0,1-1 0,-1 0 1,0-1-1,6-3 0,7-4-1973,-1-2-1,20-16 1,-31 23 1539,9-7-736,0-1 359,1 1-1,0 0 1,36-18-1,-51 29 1240,1 0 0,-1 1 1,0-1-1,1 0 0,-1 1 0,1 0 1,-1-1-1,0 1 0,1 0 0,-1-1 0,1 1 1,-1 0-1,1 0 0,-1 0 0,1 1 0,-1-1 1,1 0-1,-1 0 0,1 1 0,-1-1 0,0 1 1,3 0-1,-3 1 135,0-1-1,1 1 1,-1-1 0,0 1-1,0-1 1,0 1-1,0 0 1,0 0 0,0-1-1,-1 1 1,1 0 0,-1 0-1,1 0 1,0 4 0,0 6 855,0 0 1,-1 0 0,-1 0 0,-2 19 0,1-10-405,1-15-509,1-17-656,0 8 388,1 1 0,-1 0 0,0 0 0,1 0 0,0 0 0,0 0 0,-1 0 0,1 1 0,0-1 1,0 0-1,1 0 0,0-1 0,12-14-70,18-19 0,-26 29 60,2 0 0,-1 0 0,1 1 0,0 0 0,0 0 0,1 1 0,15-7 0,-21 11 29,0-1 0,0 1-1,0 0 1,0 0 0,0 1-1,0-1 1,4 0 0,-6 1 2,0 0 1,0 0-1,0 0 0,0 1 1,0-1-1,0 0 1,0 0-1,-1 0 1,1 1-1,0-1 0,0 1 1,0-1-1,0 0 1,0 1-1,-1 0 1,1-1-1,0 1 0,-1-1 1,1 1-1,0 0 1,-1 0-1,1-1 1,-1 1-1,1 0 0,-1 0 1,1 0-1,-1-1 1,1 2-1,2 9 103,0 0 0,0 0 0,0 15 0,-1-13-17,6 27 0,-7-39-139,-1 0 0,0 0 0,1-1-1,-1 1 1,1 0 0,-1 0 0,1 0-1,-1 0 1,1 0 0,0-1 0,-1 1-1,1 0 1,0-1 0,1 2 0,-2-2-14,1 0 1,-1 0-1,1 1 1,0-1-1,-1 0 1,1 0-1,-1 0 1,1 0-1,-1 0 1,1 0-1,-1 0 1,1 0-1,0 0 1,-1 0-1,1-1 1,-1 1-1,1 0 1,-1 0 0,1 0-1,-1-1 1,1 1-1,-1 0 1,1 0-1,-1-1 1,1 1-1,-1-1 1,0 1-1,1 0 1,-1-1-1,0 1 1,1-1-1,0 0 1,12-23-828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1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0 12827,'8'23'5185,"-10"25"-3145,-4 8-959,-4 7-313,10 1-264,6-11-248,9-3-112,3-18-120,-10-7-24,9-14-408,-4-11-416,-1-15-1673,5-7 1585</inkml:trace>
  <inkml:trace contextRef="#ctx0" brushRef="#br0" timeOffset="1">0 155 10834,'8'0'4409,"7"0"-2376,3 0-529,7 3-232,3 2-328,7-1-623,2 1-185,8-2-176,3-3-353,-1-1-1247,3-4 1120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2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9266,'-6'16'5033,"-4"15"-384,-4 14-3225,-2 3-199,0 15-529,1-2-208,7-2-312,5-10-56,6-6-40,7-11-24,6-16-296,1 0-344,6-16-897,-2-4-775,1-11 1360</inkml:trace>
  <inkml:trace contextRef="#ctx0" brushRef="#br0" timeOffset="1">266 313 5249,'1'0'399,"0"1"0,0-1 0,0 1 1,0-1-1,0 1 0,0-1 0,0 1 0,0 0 0,-1-1 0,1 1 0,0 0 0,0 0 1,-1-1-1,1 1 0,-1 0 0,1 0 0,0 2 0,1 0 202,-1 0-1,-1 0 1,1 0-1,0 0 1,-1 0-1,1 3 0,0 4 690,-2 1-1,-1 16 0,0-15-596,0-8-460,1 1 1,1-1-1,-1 1 1,0 7 0,1-12-229,0 1 1,0 0-1,0-1 1,0 1-1,0-1 0,1 1 1,-1-1-1,0 1 1,0-1-1,0 1 1,1-1-1,-1 1 1,0-1-1,0 1 1,1-1-1,-1 1 0,0-1 1,1 1-1,-1-1 1,1 0-1,-1 1 1,1-1-1,-1 1 1,0-1-1,1 0 1,-1 0-1,1 1 1,-1-1-1,1 0 0,0 0 1,-1 0-1,1 1 1,-1-1-1,1 0 1,-1 0-1,1 0 1,-1 0-1,1 0 1,0 0-1,-1 0 0,1 0 1,-1-1-1,1 1 1,1 0-28,-1-1 1,1 1-1,-1-1 1,0 1-1,1-1 1,-1 1-1,0-1 1,0 0-1,1 0 1,-1 0-1,0 0 1,0 0-1,0 0 1,0 0-1,0 0 1,0 0-1,0-2 1,12-23-542,-9 17 358,4-9-243,-1 3-168,16-29 1,-21 41 581,0 0 0,1-1 0,-1 1 0,1 0 0,0 0 0,0 0 0,0 1 0,0-1 0,0 1 0,1 0 0,-1 0 0,1 0 0,4-2 0,-7 4 36,-1-1 0,1 1 0,-1 0 0,1 0 0,-1-1 0,1 1 0,0 0 0,-1 0 0,1 0 0,-1 0 0,1 0 1,-1 0-1,1 0 0,0 0 0,-1 0 0,1 1 0,-1-1 0,1 0 0,0 0 0,-1 0 0,1 1 0,0-1 0,0 1 9,-1 0 0,0-1 0,1 1 1,-1 0-1,0 0 0,1 0 0,-1-1 0,0 1 0,0 0 0,0 0 0,1 0 0,-1-1 0,0 1 0,0 0 0,0 0 0,0 0 0,-1 1 1,-14 137 2052,-5 95 460,20-199-2303,0 14 181,-10 77 1,8-117-362,0 0 1,0 1-1,-1-1 0,0-1 1,-1 1-1,0 0 0,-1-1 1,1 0-1,-1 0 0,-12 13 1,13-16-9,0-1 1,0-1-1,0 1 1,-1 0-1,1-1 1,-1 0-1,0 0 1,0-1-1,0 1 1,0-1-1,0 0 0,0 0 1,-1-1-1,1 0 1,0 0-1,-1 0 1,0 0-1,1-1 1,-7 0-1,6-1-18,0 1-1,0-1 1,1-1-1,-1 1 1,0-1-1,1 0 1,0 0-1,-1-1 1,1 1-1,0-1 1,0-1-1,-7-5 1,10 7-29,-1 0 1,0-1 0,1 0-1,0 1 1,0-1 0,0 0-1,0 0 1,0 0-1,1-1 1,-1 1 0,1 0-1,0-1 1,0 1 0,0 0-1,0-1 1,1 1 0,-1-1-1,1 0 1,0 1 0,0-1-1,1-6 1,0 7-2,0-1-1,1 0 1,-1 1 0,1-1 0,-1 0-1,1 1 1,0 0 0,1 0-1,-1-1 1,0 1 0,1 0 0,0 1-1,-1-1 1,1 0 0,1 1-1,-1 0 1,0 0 0,0 0 0,5-2-1,6-3-35,0 1 0,1 1-1,21-6 1,10 1-387,17-6-1364,-35 8 1135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5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39 172 3553,'-9'4'629,"-11"6"1786,19-9-2318,0-1 0,0 1 0,1 0 0,-1-1 1,0 1-1,1 0 0,-1 0 0,1-1 0,-1 1 1,1 0-1,-1 0 0,1 0 0,-1 0 0,1 0 1,0 0-1,0 0 0,-1-1 0,1 1 0,0 2 0,0-2 784,0-1 256,0 0 264,1 0-1193,0 1 0,0-1 0,0 0 0,-1 0 0,1 1 0,0-1 0,0 1 0,0-1 0,-1 1 0,1-1 0,1 2 0,3 1 272,6 4-43,1-1 0,0 0 0,1-1 0,14 4 0,-24-8-375,0-1-1,0 1 1,1-1 0,-1 0 0,0 1 0,1-2 0,-1 1 0,0 0-1,1-1 1,-1 1 0,0-1 0,0 0 0,1 0 0,-1 0 0,0-1-1,3-1 1,3-1 44,2-1-19,0 0 0,0-1-1,0-1 1,-1 0 0,0 0 0,9-9-1,-14 11-48,1 0 0,-1-1 0,-1 1 0,1-1 0,-1 0 0,0 0-1,0-1 1,-1 1 0,0-1 0,0 1 0,2-11 0,-4 14-9,0 0 0,-1 0 1,0 0-1,1 0 0,-1 0 1,0 0-1,-1 0 0,1 0 0,0 0 1,-1 0-1,0 0 0,0 1 1,1-1-1,-2 0 0,1 0 0,0 1 1,-1-1-1,1 0 0,-1 1 1,0-1-1,1 1 0,-1 0 0,0 0 1,-1 0-1,1 0 0,0 0 1,-4-2-1,1 1 31,-1-1 0,0 2 0,0-1-1,0 1 1,0-1 0,0 2 0,-1-1 0,1 1 0,0 0 0,-1 0 0,-10 1 0,9 0 11,0 0 0,1 1 1,-1 0-1,0 1 0,1 0 0,-1 0 1,-10 5-1,13-5-9,1 1 0,-1-1-1,0 1 1,1 1 0,0-1 0,-1 1 0,1-1 0,1 1 0,-1 1-1,0-1 1,-4 9 0,4-7 5,1 0 0,0 1 0,0 0 0,1 0 0,0 0 0,-2 11 0,1 2 85,0 24 1,3-37-136,0 0 0,1 0 1,-1 0-1,1 0 1,1 0-1,0 0 1,0 0-1,0 0 1,0-1-1,4 7 1,-3-7-9,0-1 1,0 1-1,1-1 1,-1 0-1,1 0 1,0 0-1,1 0 1,6 5-1,-4-5-3,0 0 0,1 0-1,-1-1 1,1 0 0,10 3 0,-1-1-292,0-1 1,0 0 0,0-1 0,1-2-1,-1 1 1,1-2 0,0 0-1,0-1 1,-1-1 0,21-4 0,-22 1-242,21-7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268 82 8714,'-8'-12'6469,"0"0"-4295,2 6-1675,0 1-1,-1 0 1,1 0 0,-1 1 0,0 0-1,-1 0 1,-10-4 0,7 4-202,-1 1 0,1 0 0,0 1 0,-21-2 0,27 3-275,1 2 0,-1-1 1,1 0-1,0 1 0,-1 0 1,1 0-1,-1 0 0,1 0 1,0 1-1,0-1 0,0 1 1,0 0-1,0 1 0,0-1 1,1 1-1,-1-1 0,1 1 1,-1 0-1,1 0 0,0 1 1,0-1-1,1 1 0,-1-1 1,1 1-1,-1 0 0,1 0 1,0 0-1,1 0 0,-1 1 1,1-1-1,0 0 0,0 1 1,0-1-1,1 0 0,-1 1 1,1-1-1,0 1 0,0-1 1,1 6-1,0-7-28,-1 0 0,1 0-1,0 0 1,0 0 0,0-1 0,0 1 0,0 0-1,1-1 1,-1 1 0,1-1 0,0 1 0,0-1-1,0 0 1,0 1 0,0-1 0,0 0-1,1 0 1,-1-1 0,0 1 0,1 0 0,0-1-1,-1 0 1,1 1 0,0-1 0,0 0 0,3 0-1,0 1 4,1-1-1,0 0 1,-1-1-1,1 0 1,0 0-1,0 0 1,-1-1-1,1 0 0,0 0 1,11-4-1,-1-1 9,-1-1 0,1 0-1,-2-1 1,1-1-1,-1-1 1,16-13-1,-24 17 21,-1 0-1,0-1 0,7-9 1,-9 10 20,-1 3 324,-2 5 41,-1 7 294,-1 6-620,1-12-86,1 0 1,-1-1-1,1 1 0,0 0 0,0-1 1,1 4-1,0-3-29,0 2-30,-1-1 0,2 0 0,-1 0 0,0 1 1,1-2-1,5 8 0,-6-10-69,-1 0 1,1 1 0,0-1 0,-1 0-1,1 0 1,0 0 0,0 0-1,0 0 1,-1 0 0,1-1-1,0 1 1,0-1 0,0 1-1,0-1 1,0 0 0,0 0-1,0 0 1,0 0 0,0 0 0,0 0-1,0 0 1,0-1 0,4 0-1,23-10-1033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6.3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26 7250,'-8'-13'3800,"-7"5"-727,1 3-456,-2 10-409,-5 5-360,-5 11-575,5 7-353,4 9-432,2 4-160,25-1-272,3-5-56,6-14-104,11-3-8,3-16-368,0-7-416,9-15-1633,-8-9 1601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6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10098,'0'3'4994,"-2"13"-2523,1 8-1145,-1 2-296,-3 91 1731,5-88-2134,7 59 0,-4-74-482,0 1-1,8 18 1,-9-26-116,2 1-1,-1-1 1,1 0 0,0-1 0,0 1-1,5 6 1,-8-13-32,0 1 1,-1-1-1,1 1 0,0 0 0,-1-1 0,1 0 1,0 1-1,0-1 0,0 1 0,-1-1 0,1 0 0,0 0 1,0 1-1,0-1 0,0 0 0,-1 0 0,1 0 0,0 0 1,0 0-1,0 0 0,0 0 0,0 0 0,-1 0 1,1-1-1,0 1 0,0 0 0,0-1 0,-1 1 0,1 0 1,0-1-1,0 1 0,0-1 0,3-2-25,0 0 0,0 0 0,0 0 0,3-4 0,-6 7 27,7-9-47,-1-1 0,12-18 0,-14 19 46,0 1-1,1 1 1,0-1 0,0 1-1,12-11 1,-17 17 7,0 1 0,0-1 0,0 0 0,0 0 0,0 1 0,0-1 0,0 1 0,0-1 0,0 1 0,0 0 0,0-1 0,0 1 0,0 0 0,0 0 0,1 0-1,-1 0 1,0 0 0,0 0 0,0 0 0,0 0 0,1 0 0,-1 0 0,0 1 0,0-1 0,0 0 0,0 1 0,0-1 0,0 1 0,0-1 0,0 1 0,0 0 0,0-1 0,0 1 0,0 0 0,0 0 0,-1-1 0,1 1 0,0 0-1,0 1 1,3 4 85,0 1-1,0-1 1,-1 1-1,5 12 0,-6-15-39,10 29 317,-5-13-57,17 34 0,-23-53-327,-1 1 0,1-1 0,-1 0 0,1 0 0,0 0 0,0 0 0,-1 0 0,1 0 1,0 0-1,0 0 0,0 0 0,0 0 0,0-1 0,0 1 0,0 0 0,0-1 0,1 1 0,-1-1 0,0 1 0,0-1 0,1 1 0,-1-1 1,0 0-1,0 0 0,3 0 0,18-1-117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7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47 6377,'-1'-4'475,"0"3"-128,1-1-1,-1 0 0,0 0 1,1 0-1,0 0 0,-1 0 1,1 0-1,0 0 1,0 0-1,0 0 0,0 0 1,0 0-1,0 1 0,1-1 1,-1 0-1,1 0 0,1-3 1,-2 5-253,0 0 0,0-1 0,0 1 0,0 0 0,0-1 0,0 1 0,0 0 0,0 0 0,0-1 0,1 1 0,-1 0 0,0 0 0,0 0 0,0-1 0,0 1 0,1 0 0,-1 0 0,0 0 0,0-1 0,1 1 0,-1 0 0,0 0 0,0 0 0,1 0 0,-1 0 0,0 0 0,0 0 0,1 0 0,-1-1 0,1 1 0,3 10 2082,0 2-1555,-1 1-1,-1-1 0,0 1 1,0-1-1,-1 17 1,1 14 133,26 126 618,-9-61-965,-15-89-385,0-1-1,1 1 0,0 0 1,2-1-1,0 0 0,12 20 1,-13-27-1696,-12-23-425,-32-67-5735,28 61 6460,-15-29-274</inkml:trace>
  <inkml:trace contextRef="#ctx0" brushRef="#br0" timeOffset="1">1 84 8370,'1'-4'402,"1"1"0,-1-1 1,1 1-1,0-1 0,0 1 0,1 0 1,-1 0-1,0 0 0,1 0 0,0 1 1,0-1-1,0 1 0,0-1 1,0 1-1,0 0 0,1 0 0,-1 0 1,1 1-1,-1-1 0,1 1 0,7-2 1,-1 2 59,1 0 1,-1 1-1,1 0 1,0 1 0,-1 0-1,1 1 1,18 5-1,-14-3-80,0 1-1,-1 1 0,0 0 0,25 16 0,-36-21-306,0 1 0,0 0-1,-1 1 1,1-1 0,-1 0-1,1 1 1,-1-1 0,0 1 0,0 0-1,0 0 1,3 6 0,-4-7-35,-1 0 0,1 0 0,-1 0 0,0 0 0,1 0 0,-1 0 0,0 0 0,0 0 0,0 0 0,-1 0 0,1 0 0,0 0 0,-1 1 0,1-1 1,-1 0-1,0-1 0,0 1 0,0 0 0,0 0 0,-2 3 0,-1 1 46,0-1 0,-1 0-1,0 1 1,0-2 0,-8 8 0,-32 19 152,15-11-218,-15 10-1169,44-29 831,0 0 1,0-1-1,-1 1 0,1-1 1,0 1-1,-1-1 0,1 0 1,-2 1-1,2-1 238,1 0 0,0 0 1,0 0-1,0 0 0,0 0 1,-1 0-1,1 0 0,0 0 1,0 0-1,0 0 0,-1 0 0,1 0 1,0 0-1,0 0 0,0 0 1,0 0-1,-1 0 0,1 0 1,0 0-1,0 0 0,0 0 1,0 0-1,0 0 0,-1-1 0,1 1 1,0 0-1,0 0 0,0 0 1,0 0-1,0 0 0,-1 0 1,1-1-1,0 1 0,0 0 0,0 0 1,0 0-1,0 0 0,0-1 1,0 1-1,0 0 0,0 0 1,0 0-1,0 0 0,0-1 0,0 1 1,0 0-1,0 0 0,0-1 1,1-1-277,1 0 0,0 0-1,-1 0 1,1 0 0,0 0 0,3-2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08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8986,'4'-7'3868,"-1"4"-3510,0 0-1,0 0 1,1 0 0,3-2 0,-4 3-214,0 1 0,0 0-1,0-1 1,0 2 0,0-1-1,1 0 1,-1 0 0,4 1-1,31-1 611,-27 2-578,6 0 69,0 1 1,1 1-1,-1 0 0,0 1 0,24 10 0,81 41 757,-112-50-876,1 1 1,-1 0 0,0 1 0,0 0-1,15 15 1,-21-19-53,-1 1 1,1 1-1,-1-1 0,0 1 1,0-1-1,0 1 0,-1 0 1,0 0-1,0 0 0,0 0 1,0 0-1,-1 0 0,0 1 1,0-1-1,0 6 1,-1 0 56,-1 0 1,0 0-1,0 0 1,-1-1-1,-1 1 1,0-1-1,-7 19 1,-40 68 372,46-90-477,-64 98 159,63-98-210,1-4-586,4-3 589,0 0 0,0 0 0,0 0 0,0 0 0,0 0 0,0 0 1,0 0-1,-1 0 0,1 0 0,0 0 0,0 0 0,0 0 0,0 0 0,0 0 0,0 0 0,0 0 0,0 0 0,0 0 0,0 0 0,0 0 0,0 0 0,0-1 0,0 1 0,0 0 0,0 0 0,0 0 0,0 0 0,0 0 0,0 0 0,0 0 0,0 0 0,0 0 0,0 0 0,0 0 0,0 0 0,0-1 0,0 1 0,0 0 0,0 0 0,0 0 0,0 0 0,0 0 0,0 0 0,0 0 0,0 0 0,0 0 0,0 0 0,0 0 0,0 0 0,0 0 0,0 0 0,0 0 0,0-1 0,1 1 0,4-8-605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8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36 10194,'13'-34'4457,"-6"32"-1480,-10 2-1105,-12 12-87,2 16-241,-17 26-688,2 10-280,1 18-280,-10 2-56,10-10-112,6-2-56,5-22-64,8-8 0,3-20-544,-5-12-544,5-10 688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168 174 8674,'3'0'337,"0"-1"-1,0 1 1,-1-1 0,1 1-1,0-1 1,-1 0 0,1 0-1,-1 0 1,1-1 0,-1 1-1,1 0 1,-1-1 0,0 0 0,0 1-1,0-1 1,0 0 0,0 0-1,0 0 1,0-1 0,-1 1-1,1 0 1,-1-1 0,0 1-1,1-1 1,-1 1 0,0-1 0,0-3-1,0 3-171,-1-1 0,0 1 0,0 0 0,0-1 0,-1 1 1,1 0-1,-1 0 0,0-1 0,0 1 0,0 0 0,0 0 0,-1 0 0,1 0 0,-1 0 0,0 0 0,-2-3 0,-1-1-37,0 1 1,-1 0-1,1 0 0,-1 1 0,-10-7 1,12 8-79,-1 1 0,0 0 0,0 1-1,0-1 1,0 1 0,-1 0 0,1 0 0,-8-1 0,10 3-30,0-1 0,0 1-1,0 0 1,0 0 0,0 0-1,1 0 1,-1 1 0,0-1 0,0 1-1,0-1 1,0 1 0,0 0-1,1 0 1,-1 1 0,0-1-1,1 1 1,-3 1 0,0 0 5,1 1 0,1 0 1,-1 1-1,0-1 0,1 0 0,0 1 1,0 0-1,0 0 0,-3 9 0,1-1 37,1-1 0,-5 25-1,7-30-15,1-1 0,0 1-1,1-1 1,0 1 0,0 8-1,0-14-38,0 0-1,0 0 1,1 0 0,-1 0-1,0 0 1,0 0-1,1 0 1,-1 0-1,1 0 1,-1 0-1,1 0 1,-1 0 0,1 0-1,-1-1 1,1 1-1,0 0 1,0 0-1,-1-1 1,1 1-1,0 0 1,0-1 0,0 1-1,0-1 1,0 1-1,0-1 1,-1 1-1,1-1 1,0 0 0,0 1-1,0-1 1,0 0-1,1 0 1,-1 0-1,0 0 1,0 0-1,0 0 1,0 0 0,0 0-1,0 0 1,0-1-1,0 1 1,1-1-1,13-3 13,-1-1-1,0 0 1,0-2-1,16-9 1,17-8 31,-45 23-35,0 0-1,1 1 1,-1-1 0,0 0 0,1 1-1,-1-1 1,0 1 0,1 0 0,-1-1-1,0 1 1,1 0 0,-1 1-1,0-1 1,1 0 0,-1 1 0,0-1-1,1 1 1,-1 0 0,0-1-1,0 1 1,0 0 0,0 1 0,0-1-1,0 0 1,0 1 0,0-1-1,3 3 1,1 4 95,0 0-1,0 0 1,0 0-1,-1 1 1,5 11-1,2 3-6,-10-20-106,0 0 0,0 0 0,0-1-1,0 1 1,0 0 0,5 3 0,-6-5-53,0 0 1,0-1 0,0 1 0,0 0 0,0-1-1,0 0 1,0 1 0,0-1 0,1 1 0,-1-1-1,0 0 1,0 0 0,0 0 0,0 0-1,1 0 1,-1 0 0,0 0 0,0 0 0,0 0-1,1 0 1,-1-1 0,0 1 0,0-1 0,1 0-1,2 0-169,-1-1 0,0 0 0,0 0 0,0 0 0,0 0 0,4-5 0,0-1-271,10-16 0,-17 24 489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7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12419,'3'31'4921,"-3"21"-3273,-10-1-96,12 10-543,-2-6-233,14-10-416,9-5-168,-6-16-152,9-8-32,-3-14-368,-2-7-456,-7-13-369,-4 1 609</inkml:trace>
  <inkml:trace contextRef="#ctx0" brushRef="#br0" timeOffset="0.97">7 111 10922,'-7'-9'4489,"11"7"-2512,12 5-353,11 5-328,4 2-335,9 3-569,-3-5-208,3-3-64,0-4-264,-3-2-1417,2-7 1145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8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7938,'1'3'3933,"2"79"3661,-7 41-3785,1 21-2698,3-135-1070,-1-4-34,1 0 0,0 0 1,1 0-1,-1 0 0,1 0 0,0 0 0,0 0 0,1 0 0,2 6 0,-4-11-12,0 0 0,0 0 0,0 0 0,0 0 0,1 0 0,-1 0 0,0 0 0,0 0 0,0 0-1,0 0 1,1 0 0,-1 0 0,0 0 0,0 0 0,0 0 0,0-1 0,0 1 0,1 0 0,-1 0 0,0 0 0,0 0 0,0 0-1,0 0 1,0 0 0,0 0 0,0-1 0,1 1 0,-1 0 0,0 0 0,0 0 0,0 0 0,0 0 0,0-1 0,0 1 0,0 0-1,0 0 1,4-7-134,14-32-595,-13 26 617,1 0 0,0 0 0,1 0 0,1 1 0,11-15 0,-18 26 141,0 0-1,0 0 0,0 0 1,0 0-1,0 0 0,1 0 1,-1 0-1,0 1 0,1-1 1,-1 0-1,0 1 0,1-1 1,-1 1-1,1-1 0,-1 1 1,1 0-1,-1-1 0,1 1 1,-1 0-1,1 0 0,-1 0 1,1 0-1,-1 1 0,1-1 1,-1 0-1,1 1 0,-1-1 1,1 1-1,-1-1 0,1 1 1,-1-1-1,0 1 0,0 0 1,1 0-1,-1 0 0,0 0 1,0 0-1,0 0 0,0 0 1,0 0-1,0 0 0,0 1 1,1 0-1,5 11 420,1-1-1,8 23 1,-13-25-327,1-1 1,1 0 0,0 0-1,0 0 1,0 0 0,13 13 0,-16-20-65,0 0 0,0 0 0,0-1 0,0 1 0,0 0 0,1-1 1,-1 0-1,0 0 0,1 1 0,-1-1 0,1-1 0,0 1 1,-1 0-1,1-1 0,-1 1 0,1-1 0,0 0 0,5 0 0,1-2 116,0 0-1,12-4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8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10106,'2'2'1084,"0"0"0,0-1 0,0 1 0,0 0-1,0 0 1,3 5 0,-1-1-695,-1-1 1,0 1-1,3 10 1,0 2 817,5 6-437,22 53 839,-26-64-1388,0 1 0,1-1 0,12 15 0,-19-26-212,0-1-1,0 1 1,1-1-1,-1 0 1,0 0-1,1 1 1,-1-1-1,1 0 1,-1 0-1,1 0 1,-1-1-1,1 1 1,0 0-1,-1 0 1,1-1-1,0 1 1,0-1-1,0 0 1,-1 0-1,1 1 1,0-1-1,0 0 1,0 0-1,0-1 1,-1 1 0,1 0-1,0 0 1,0-1-1,-1 0 1,1 1-1,0-1 1,-1 0-1,1 1 1,1-2-1,3-2-15,0-1 1,-1 1-1,0-1 0,0 1 0,0-1 1,0-1-1,4-6 0,57-86-124,-63 93 131,0 1-1,0 0 0,1 1 1,-1-1-1,1 0 0,0 1 1,7-5-1,-11 8 2,1-1-1,-1 1 0,1 0 1,-1-1-1,0 1 1,1 0-1,-1 0 1,1 0-1,-1 0 1,1-1-1,-1 1 0,1 0 1,-1 0-1,1 0 1,-1 0-1,1 0 1,-1 0-1,1 0 0,-1 0 1,1 0-1,-1 0 1,1 0-1,-1 1 1,1-1-1,-1 0 1,1 0-1,-1 0 0,0 1 1,1-1-1,-1 0 1,1 1-1,-1-1 1,1 1-1,0 0 4,-1 0 0,1 0-1,-1 0 1,1 0 0,-1 0 0,0 0-1,1 0 1,-1 0 0,0 0 0,0 0-1,1 1 1,-2 15 65,2 10 117,1-17-98,5 32 486,-6-38-497,0-1-1,0 0 1,1 0-1,-1 1 1,1-1-1,-1 0 0,1 0 1,0 0-1,4 4 1,-5-6-64,0 0 1,0 0-1,0 0 1,1-1 0,-1 1-1,0 0 1,1-1-1,-1 1 1,0 0-1,1-1 1,-1 1 0,0-1-1,1 0 1,-1 0-1,1 1 1,-1-1-1,1 0 1,-1 0-1,1 0 1,-1-1 0,1 1-1,-1 0 1,0 0-1,3-2 1,-1 1-17,1 0 0,-1-1 0,0 0 0,1 0 0,-1 0 0,0 0 0,5-4 0,-4 2-4,4-3-93,-1 0 1,13-16-1,-17 19-271,0-1-1,0 1 1,1-1-1,-1 1 1,1 0 0,0 1-1,1-1 1,-1 1-1,8-5 1,-8 5-97,-1 1 0,0-1 0,1 1 0,-1-1 0,-1 0 0,1 0 0,0 0 0,-1-1 0,4-6 0,-2 5-306,0 0 0,-1 0 0,7-6 0,-9 10 562,1-1-1,-1 1 1,1 0-1,0 0 0,0 0 1,-1 0-1,1 0 1,0 0-1,0 0 1,0 0-1,0 1 0,0-1 1,4 0-1,-4 2 232,0-1-1,0 0 0,0 0 0,0 1 0,0-1 1,0 1-1,0-1 0,0 1 0,0 0 0,-1 0 0,1 0 1,0 0-1,0 0 0,-1 0 0,1 0 0,-1 1 1,1-1-1,-1 1 0,1-1 0,-1 1 0,0-1 1,0 1-1,0 0 0,2 3 0,1 3 863,-1-1-1,0 1 0,0 1 1,3 13-1,2 8 2080,-4-16-584,3 18-1,-7-28-1517,-2-3-1468,1-2 167,0 0 1,1 0 0,-1-1 0,0 1 0,1 0 0,-1 0 0,1 0 0,-1 0 0,1-1 0,-1 0 0,-9-33-1701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9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10202,'3'3'4505,"4"12"-1704,7-1-2121,4 2 16,8-6-272,1-8-456,10-9 1008,8-4-760</inkml:trace>
  <inkml:trace contextRef="#ctx0" brushRef="#br0" timeOffset="1">502 1 9258,'0'22'4617,"-3"4"-1504,1 16-1057,2 11-64,-6 3-479,4 8-313,-1-6-608,3-3-240,2-18-312,4-11-48,12-20-512,-4-11-448,9-12-1497,-4-7 1505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19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 10378,'-5'4'4625,"5"0"-2168,2-3-689,-4-1-208,2 0-471,0 0-281,14 4-632,23 0-80,37-2-616,-45-10-496,5-2-57,6-1 409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0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8090,'0'79'9189,"-9"39"-4651,1-63-3315,-4 32 82,10-68-1120,1 0 0,2 27 0,0-41-175,-1-1 0,1 1 0,0-1 0,2 6 0,-2-9-10,-1-1-1,0 1 0,1 0 0,-1 0 1,1-1-1,-1 1 0,1 0 0,-1-1 1,1 1-1,-1 0 0,2 0 0,-1 0-1,-1-1 0,0 0 0,1 0 1,-1 0-1,0 0 0,1 0 0,-1 0 0,1 0 0,-1 0 0,0 0 0,1 0 0,-1 0 0,0 0 0,1 0 0,-1 0 0,0 0 0,1 0 1,-1 0-1,0 0 0,1 0 0,-1-1 0,0 1 0,1 0 0,-1 0 0,0 0 0,1-1 0,-1 1 0,1-1 0,3-3-91,-1 0 1,1 0-1,-1-1 0,1 0 0,-1 0 0,3-7 0,7-11-365,-6 12 214,24-33-533,-28 39 738,1 1-1,-1 0 1,1 1-1,0-1 0,0 1 1,1-1-1,7-3 0,-11 6 62,0 0-1,1 1 0,-1-1 0,1 0 0,-1 1 0,1 0 0,-1-1 1,1 1-1,-1 0 0,1 0 0,0 0 0,-1 0 0,1 0 0,-1 0 1,1 0-1,-1 0 0,1 1 0,-1-1 0,1 1 0,-1-1 0,1 1 1,-1 0-1,1-1 0,-1 1 0,0 0 0,1 0 0,-1 0 0,0 0 1,0 0-1,0 0 0,0 0 0,0 0 0,1 3 0,1-1 128,-1 1 1,0 0-1,0 0 0,0 1 0,0-1 0,-1 0 0,1 1 0,-1-1 0,0 1 1,0 4-1,1 66 672,0-69-2138,-2-6 1271,0 0-1,0 0 1,0 0-1,0 0 1,0 0-1,0 0 1,0 0-1,0 0 1,0 0-1,0 0 1,0 0-1,0 0 1,0-1-1,0 1 1,0 0-1,0 0 1,0 0-1,0 0 1,0 0-1,0 0 0,0 0 1,0 0-1,0 0 1,0 0-1,0 0 1,0 0-1,0 0 1,0 0-1,0 0 1,0 0-1,0 0 1,0-1-1,0 1 1,0 0-1,0 0 1,0 0-1,0 0 1,0 0-1,0 0 1,1 0-1,-1 0 1,0 0-1,0 0 1,0 0-1,0 0 1,0 0-1,0 0 1,0 0-1,0 0 1,0 0-1,0 0 0,0 0 1,0 0-1,0 0 1,0 0-1,0 0 1,1 0-1,-1 0 1,0 0-1,0 0 1,0 0-1,0 0 1,0 0-1,0 0 1,0 0-1,0 0 1,0 0-1,0 0 1,0 1-1,-4-15-1852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0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10106,'4'37'4521,"2"8"-2200,-1 23-633,5 10 72,-2 9-583,0 5-297,-3-8-568,-2-14-128,6-7-112,1-8-32,3-18-112,0-8-384,-8-26-1241,-1-13-1127,-2-25 1648</inkml:trace>
  <inkml:trace contextRef="#ctx0" brushRef="#br0" timeOffset="1">17 128 5857,'0'-1'276,"0"0"-1,0-1 1,0 1-1,0 0 0,0 0 1,1 0-1,-1 0 1,1 0-1,-1-1 1,1 1-1,-1 0 0,1 0 1,-1 0-1,1 0 1,0 0-1,0 1 1,0-1-1,-1 0 0,3-1 1,-1 0 263,1 1 1,0 0-1,0-1 0,1 1 1,-1 0-1,0 1 0,3-2 1,4 1 80,-1 0 1,1 0 0,0 1 0,-1 0-1,1 0 1,11 3 0,-6 0-135,0 0 1,0 2 0,18 7 0,-28-10-395,-1 0 1,0 0-1,0 0 1,0 1 0,-1-1-1,1 1 1,0 0-1,-1 0 1,0 0-1,0 1 1,0-1 0,4 7-1,-6-8-58,0 0 1,0 1-1,0-1 0,0 1 0,0-1 0,0 1 1,-1-1-1,1 1 0,-1 0 0,0-1 0,0 1 1,0 0-1,0-1 0,0 1 0,0 0 0,-1-1 1,0 1-1,1-1 0,-1 1 0,0-1 0,0 1 1,0-1-1,-2 3 0,-1 2 18,-1-1-1,1 0 0,-1-1 1,0 1-1,-1-1 0,0 0 1,1 0-1,-1-1 1,-1 0-1,-10 6 0,4-3-169,-1-1 0,-1 0 0,1-1 0,-19 3 0,6-2-332,26-6 542,0 0 0,0 0 0,0 0 0,0 0-1,1 0 1,-1 0 0,0 0 0,0 0 0,0 0-1,0 0 1,0-1 0,-1 1 0,-1-6 357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0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9922,'9'11'2363,"0"0"0,8 14 0,-12-15-1398,1 1-1,-1-1 0,-1 1 0,0 0 1,4 17-1,-7-25-791,-1 0-1,0 0 1,0 0 0,0 0-1,0 0 1,0 0 0,-1 4 0,-1 12 383,8-125-596,-5 100 30,-1-8-28,1-1 0,4-23-1,-4 34-3,0 0 1,0 0-1,1 0 0,-1 0 1,1 0-1,0 0 0,1 1 0,-1-1 1,0 1-1,1-1 0,0 1 1,4-4-1,-3 3-139,0 1 0,1-1 1,0 1-1,-1 0 0,1 0 0,0 0 1,1 1-1,9-4 0,-11 5-275,0 0 1,0 1-1,0-1 0,0 1 0,0 0 1,0 0-1,0 0 0,0 0 0,0 1 1,0-1-1,0 1 0,0 0 1,7 3-1,15 8-1106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98 315 10042,'-23'61'9093,"-9"27"-5275,30-80-3618,-1 0 0,1 0-1,1 1 1,0-1 0,-1 11 0,2-17-192,0 0 1,1 0-1,-1-1 1,0 1-1,1 0 1,-1-1-1,1 1 1,0-1-1,-1 1 1,1-1-1,0 1 1,0-1-1,0 1 1,0-1-1,0 0 1,0 0-1,1 1 1,-1-1-1,0 0 1,1 0-1,-1 0 1,1 0-1,-1 0 1,1-1-1,-1 1 1,1 0-1,-1-1 1,1 1-1,0-1 1,1 1-1,1-1-4,-1 1-1,0-1 1,0 0-1,1 1 0,-1-1 1,0-1-1,0 1 1,1-1-1,-1 1 1,0-1-1,0 0 0,0 0 1,0 0-1,5-3 1,-2 0-1,-1-1 0,1-1 0,-1 1 1,0-1-1,0 1 0,-1-1 0,0-1 1,0 1-1,0-1 0,3-9 1,-5 11 3,1 0 0,-2 1 0,1-1 1,0 0-1,-1-1 0,0 1 0,0 0 1,-1 0-1,1-1 0,-1 1 1,0 0-1,-1 0 0,0-7 0,0 8 9,-1-1 0,1 1 1,-1 0-1,0-1 0,0 1 0,-1 0 0,1 0 0,-1 0 0,0 0 0,0 1 0,0-1 0,0 1 0,-1-1 0,-5-3 0,4 3 9,0 1-1,0 0 0,-1 0 0,1 0 1,-1 1-1,1 0 0,-13-4 0,14 6-18,0-1 0,0 0 0,0 1 0,0 0 0,0 0 0,0 0 0,0 0 0,0 1 0,0 0 0,0 0 0,0 0 0,-7 3 0,9-3-47,0 0 0,0 0 0,0 1 0,1-1 0,-1 0 0,0 1-1,1 0 1,-1-1 0,1 1 0,-1 0 0,1 0 0,0 0 0,0 0-1,0 0 1,0 0 0,0 0 0,0 0 0,0 1 0,0 2 0,1-4 41,0 0 1,0 1 0,0-1 0,0 0 0,0 1 0,0-1 0,0 0 0,0 0 0,0 1 0,1-1 0,-1 0-1,1 0 1,-1 0 0,1 0 0,-1 1 0,1-1 0,0 0 0,-1 0 0,1 0 0,0 0 0,0 0 0,0 0 0,0-1-1,0 1 1,0 0 0,0 0 0,0-1 0,0 1 0,0 0 0,0-1 0,0 1 0,0-1 0,1 0 0,-1 1-1,0-1 1,0 0 0,2 1 0,30 0 419</inkml:trace>
  <inkml:trace contextRef="#ctx0" brushRef="#br0" timeOffset="1">470 0 11114,'-3'71'7764,"-9"33"-4250,-2 34-2474,12-109-853,2 1 1,1-1 0,1 1 0,2-1 0,14 56 0,-17-81-178,0 0 1,1-1-1,0 1 1,-1 0-1,1-1 1,1 1-1,-1-1 1,3 3-1,-4-6 34,-1-5-20,-1-10-20,-1 4-24,1 1 6,0 0 0,1 0 1,0 0-1,1 0 0,-1 1 0,4-11 0,-4 18 11,1 0 1,0 0-1,0 0 1,0 1-1,0-1 0,0 1 1,0-1-1,0 1 0,1-1 1,-1 1-1,1 0 1,-1-1-1,1 1 0,-1 0 1,4-2-1,0 1-2,0 0 0,1 0 0,6-2 0,-10 3 4,4 0 2,1 0 0,-1 0-1,0 0 1,1 1 0,8 1 0,-11-1 1,-1 0 9,0 1 1,-1-1 0,1 1-1,-1-1 1,1 1-1,-1 0 1,1 0-1,-1 0 1,1 1-1,-1-1 1,0 1 0,0-1-1,0 1 1,0-1-1,0 1 1,0 0-1,0 0 1,0 0-1,-1 0 1,1 1-1,-1-1 1,2 4 0,-1-3 34,-1 0 1,0-1-1,0 1 1,0 0 0,0 0-1,-1 0 1,1 0-1,-1 0 1,1 0 0,-1 1-1,0-1 1,0 0-1,-1 0 1,1 0 0,-1 0-1,1 0 1,-1 0-1,0 0 1,-2 3 0,0-1-3,0-1 1,0 0 0,0 1-1,-1-1 1,0-1 0,0 1 0,0 0-1,0-1 1,0 0 0,-1 0-1,0 0 1,-5 2 0,-8 3-115,-34 11 0,51-19 65,-15 4-771,-25 5 1,39-9 666,1 0 0,0 1 0,0-1 0,-1 0-1,1 0 1,0 0 0,0 0 0,-1 0 0,1 0 0,0-1 0,-2 1 0,3-1 71,0 1-1,-1-1 1,1 1-1,0 0 1,-1-1-1,1 1 1,0-1 0,0 1-1,0-1 1,-1 1-1,1-1 1,0 1-1,0-1 1,0 1-1,0-1 1,0 1-1,0-1 1,0 1-1,0-2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9.2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12163,'1'5'5041,"10"16"-2561,9 3-719,7 11-185,2 2-320,10 8-544,1-4-176,10-4-135,3 4-57,-13-5-104,-1 4-64,-9-6-104,-15-12-16,10-6-432,-10-8-441,-2-3-3159,11-3 2679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7362,'5'10'3944,"6"0"-455,0 2-1056,1 13-369,-9 2-199,-5 13-561,-1 5-384,-4 8-584,-1-5-136,5 2-120,-2-6-32,7-9-32,3-4-88,1-10-704,-1-8-496,-3-9 752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2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13195,'-4'10'4785,"14"3"-3545,4-3 0,17 2 33,8 1-161,17-1-480,16-3-128,35-9-72,23-1-32,11-14-136,1-1-64,-18 0-120,-21 2-24,-28 10 24,-21 4-328,-27 8-856,-16 2 2937,-22 4-1761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7:2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6681,'3'-1'1047,"-1"1"-1,0 1 0,0-1 1,0 0-1,0 1 0,1-1 1,2 2-1,-4-2-820,1 1 0,-1 0 0,0 0-1,0-1 1,0 1 0,0 0 0,0 0 0,0 0-1,0 0 1,-1 0 0,1 0 0,0 0 0,0 0-1,-1 1 1,1-1 0,0 2 0,2 6 172,-1-1 0,0 2 0,0-1 0,-1 0 0,0 0 1,0 0-1,-1 1 0,0-1 0,-2 10 0,-4 16-44,-9 36 1,4-26-135,9-33-192,-2 6 25,1 0 1,-3 35-1,6-50-49,0-1 0,1 1 1,-1-1-1,0 1 0,1-1 0,-1 0 0,1 1 0,0-1 1,0 1-1,0-1 0,0 0 0,0 0 0,0 0 0,1 0 1,-1 0-1,1 0 0,-1 0 0,1 0 0,0 0 0,-1-1 1,1 1-1,0-1 0,0 1 0,1-1 0,-1 0 0,0 0 1,4 2-1,2-1 12,-1 0 0,1 0 0,0-1 0,-1 0 0,1 0 0,0-1 0,9 0 1,56-7 757,117-25 1,-183 31-713,1-2-1,-1 1 1,1-1-1,8-4 1,-4 1 17,-4 3-34,-8 3-53,1 0-1,0 0 0,0 0 0,-1-1 1,1 1-1,0 0 0,0-1 0,-1 1 1,1 0-1,0-1 0,-1 1 0,1-1 0,-1 1 1,1-1-1,-1 1 0,1-1 0,-1 0 1,1 1-1,-1-1 0,1 0 0,-1 1 1,1-2-1,6-7 170,-7 6-11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6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91 5921,'-43'-51'3044,"41"48"-2459,-1-1 0,0 0 1,1 0-1,-3-5 0,4 8-425,1 1 0,0-1 1,0 0-1,-1 0 0,1 1 0,0-1 0,0 0 0,0 0 0,0 0 1,0 1-1,0-1 0,0 0 0,0 0 0,0 0 0,0 1 0,0-1 1,1 0-1,-1 0 0,1 1 3,0 0 0,0 0 1,-1 0-1,1 1 0,0-1 0,0 0 0,-1 0 1,1 1-1,0-1 0,-1 1 0,1-1 1,0 1-1,-1-1 0,1 1 0,0-1 0,-1 1 1,1 1-1,6 6 270,-1 0 0,0 1 0,-1 0 1,0 0-1,-1 0 0,5 13 0,16 65 961,47 329 504,-70-404-1881,-2-7-6,1-1 0,0 1 0,-1 0 0,-1 10 0,1-15-11,0 0 0,0 0 0,0 0 1,0 0-1,0 0 0,0 0 0,0 1 0,0-1 1,0 0-1,0 0 0,0 0 0,0 0 0,0 0 1,0 1-1,0-1 0,0 0 0,0 0 0,0 0 0,0 0 1,-1 0-1,1 0 0,0 1 0,0-1 0,0 0 1,0 0-1,0 0 0,0 0 0,0 0 0,0 0 1,-1 0-1,1 0 0,0 0 0,0 0 0,0 0 1,0 0-1,0 1 0,-1-1 0,1 0 0,0 0 1,0 0-1,-6-5-18,-4-14-67,4 4 13,1-1 1,0-1-1,1 1 0,1-1 0,1 0 1,0 0-1,1 1 0,1-1 0,2-27 1,-1 39 65,0 0 1,0 0 0,1 1 0,-1-1 0,1 0-1,0 1 1,0 0 0,1-1 0,-1 1-1,1 0 1,0 0 0,0 0 0,0 1-1,1-1 1,-1 1 0,1 0 0,0 0 0,0 0-1,0 0 1,0 1 0,0-1 0,1 1-1,-1 0 1,1 0 0,8-1 0,7-2 9,-1 1 1,1 1 0,0 1-1,0 0 1,21 2 0,-36 0 14,0 1 1,0-1-1,1 1 1,-1 0-1,0 0 1,0 1-1,0-1 1,0 1-1,-1 0 0,7 4 1,-8-4 9,0 0 0,-1 1 1,1-1-1,-1 1 0,1-1 0,-1 1 0,0 0 1,0 0-1,-1 0 0,1 0 0,0 0 0,-1 1 1,0-1-1,0 0 0,0 1 0,1 3 0,1 8 145,-1 0-1,-1 0 0,0 24 0,-1-30-83,-1 0-1,0 0 1,0 0 0,-1 0-1,-1 0 1,1 0-1,-6 11 1,6-15-52,-1 1 0,1-1 0,-1 0 0,0 0 0,0 0 0,-1-1 1,0 1-1,0-1 0,0 0 0,0 0 0,0 0 0,-7 4 0,6-5-58,-1 0 0,0-1 1,0 1-1,0-1 0,-1-1 0,1 1 1,0-1-1,-1 0 0,1 0 0,-9-1 0,10 0-264,0 0-1,0-1 1,0 0-1,1 0 1,-1-1-1,0 1 1,0-1-1,1 0 1,-1 0-1,1 0 1,0-1-1,-1 0 1,-5-5-1,8 7-24,1 0 0,-1-1-1,1 1 1,0-1 0,-1 0 0,1 1-1,-1-4 1,-4-12-1151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204 117 8650,'0'-1'420,"-1"1"-1,0 0 1,0-1 0,0 1-1,1-1 1,-1 1 0,0-1 0,0 1-1,1-1 1,-1 1 0,0-2-1,-11-16 1795,6 9-1248,-3-4 20,-1 1 1,-13-11-1,19 19-855,0 0 1,0 0 0,-1 1-1,1 0 1,-1 0-1,0 0 1,0 1-1,0 0 1,-7-3 0,10 5-101,-1-1 1,1 1 0,0 0 0,-1 0 0,1 0 0,0 0-1,0 0 1,-1 0 0,1 0 0,0 1 0,0-1 0,-1 1 0,1 0-1,0 0 1,0-1 0,0 1 0,0 1 0,0-1 0,0 0-1,0 0 1,0 1 0,1-1 0,-1 1 0,0 0 0,1-1 0,-1 1-1,-1 3 1,0-1 10,0 1 0,1 0 1,-1 0-1,1 0 0,0 0 0,1 1 0,-1-1 0,1 1 0,0-1 0,-1 8 0,1 9 134,1 1 0,3 28 0,-2-43-124,1 1-1,-1-1 1,2 1 0,-1-1 0,1 0 0,0 0-1,0 0 1,10 14 0,-13-21-46,1 1 0,1-1 0,-1 0-1,0 1 1,0-1 0,0 0 0,1 0 0,-1 0 0,0 0 0,1 0 0,-1 0-1,1 0 1,-1-1 0,3 2 0,-2-2-4,-1 0 1,0 0-1,1 1 0,-1-1 0,0 0 1,0-1-1,1 1 0,-1 0 0,0 0 1,1 0-1,-1-1 0,0 1 1,0-1-1,3-1 0,0 0 3,1-2-1,-1 1 0,0 0 1,-1-1-1,1 0 1,-1 0-1,6-7 0,4-9 43,15-31 0,-7 13 25,-21 37-68,1 0-1,-1 0 1,1 0 0,0 0 0,-1 0 0,1 0 0,0 0 0,0 1 0,0-1-1,1-1 1,-2 2 1,1 0 0,-1 0 0,1 0 0,-1-1-1,0 1 1,1 0 0,-1 0 0,0 1 0,1-1 0,-1 0 0,0 0-1,1 0 1,-1 0 0,0 0 0,1 0 0,-1 0 0,0 0-1,1 1 1,-1-1 0,0 0 0,0 0 0,1 0 0,-1 1-1,0-1 1,0 0 0,1 0 0,-1 1 0,0-1 0,0 0-1,0 1 1,1-1 0,0 1 150,1 7 226,20 84-106,-19-80-682,0-1-1,8 17 1,-10-24-84,2 0 0,-1-1 0,0 1 0,1 0 0,0-1 0,0 1 0,0-1 0,4 4 0,15 8-1052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223 312 10242,'-8'-2'5320,"-4"-6"-3040,1 2-510,6 4-1494,0 1-1,0-1 0,0 1 1,0 0-1,0 0 1,0 1-1,-1-1 1,1 1-1,0 1 1,0-1-1,0 1 0,-1-1 1,1 2-1,0-1 1,0 0-1,0 1 1,1 0-1,-7 3 0,5-2-220,0 1-1,-1 0 0,1 0 0,0 0 0,1 1 0,-1 0 1,1 0-1,0 1 0,0-1 0,1 1 0,0 0 0,-5 8 0,6-8-29,1 1 0,-1 0 0,1 0-1,0 0 1,1 0 0,0 0 0,0 0-1,1 0 1,-1 0 0,2 0-1,1 14 1,-2-17-14,1 1-1,0-1 0,0 1 1,1-1-1,-1 1 0,1-1 1,0 0-1,0 1 0,0-1 1,1 0-1,-1 0 0,1-1 1,0 1-1,0-1 0,1 1 1,-1-1-1,1 0 1,7 5-1,-8-6-12,1-1 0,0 0 0,0 1 1,0-1-1,1 0 0,-1-1 0,0 1 0,0-1 1,0 0-1,1 0 0,-1 0 0,0-1 0,6-1 1,-5 1-2,-1 0 0,1 0-1,0-1 1,-1 1 0,1-1 0,-1 0 0,1-1 0,-1 1 0,0-1 0,8-6 0,-7 3 1,-1 0-1,1-1 0,-1 0 1,0 1-1,0-1 0,-1-1 1,0 1-1,3-11 0,1-7 2,-1 0 1,3-41-1,-4 30 2,9-86 24,-9 68-3,-4 39-15,3-37 22,-4 47-20,0-1-1,0 1 1,-1-1 0,0 1-1,0-1 1,-4-10 0,-2 4 35,4 11-26,2 6-3,0 7 18,0 0-1,1 0 0,0 0 0,4 18 1,-4-27-25,9 77 539,21 82 1,8-32 79,-31-109-531,2-1 0,0 0 0,24 38 1,-29-52-138,1 0 0,-1 0 0,1-1 0,0 0 0,0 0 0,9 7 0,-12-11-60,0 0 0,-1 0 0,1 0 0,0 0 0,0 0 0,0 0-1,-1-1 1,1 1 0,0-1 0,0 1 0,0-1 0,0 0 0,0 0 0,0 0-1,0 0 1,0 0 0,0 0 0,0 0 0,0-1 0,0 1 0,0-1-1,-1 1 1,1-1 0,0 0 0,0 0 0,0 0 0,2-1 0,21-17-945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1 301 11715,'0'1'179,"0"0"0,0 0 1,0 0-1,0-1 1,0 1-1,0 0 1,0 0-1,0 0 1,1-1-1,-1 1 0,0 0 1,1 0-1,-1-1 1,0 1-1,1 0 1,-1-1-1,1 1 1,-1 0-1,1-1 1,-1 1-1,1 0 0,-1-1 1,2 1-1,-1 0-96,0-1 1,1 1-1,-1-1 0,0 0 0,1 0 0,-1 1 0,1-1 0,-1 0 0,1 0 1,-1-1-1,0 1 0,1 0 0,1-1 0,1 0-1,0 0 0,0 0 1,-1-1-1,1 0 0,-1 0 0,1 0 0,-1 0 1,0 0-1,1-1 0,-1 1 0,0-1 1,-1 0-1,1 0 0,-1 0 0,1 0 0,2-6 1,0 1-50,0 0-1,-1-1 1,0 0 0,-1 0 0,4-16 0,-4 12 6,0-1 0,-2 0 0,1 0 0,-2 0 1,-1-16-1,1 22 16,-1 1 1,-1 0-1,1 0 1,-1 0-1,0 0 0,-1 1 1,1-1-1,-2 0 1,1 1-1,-1 0 1,-7-11-1,9 15 14,1 1 0,0-1 1,-1 1-1,1-1 0,-1 1 0,0 0 0,1 0 0,-1-1 0,0 1 0,-3-1 0,4 1-26,0 1 0,0 0-1,0 0 1,0 0 0,0 0-1,0 0 1,0 0 0,0 0 0,0 0-1,0 1 1,0-1 0,0 0-1,0 1 1,0-1 0,0 0-1,0 1 1,1-1 0,-1 1-1,0-1 1,0 1 0,0 0-1,1-1 1,-1 1 0,0 0-1,1-1 1,-1 1 0,0 1-1,-3 3 73,2 0 0,-1 1 1,0-1-1,1 1 0,0-1 0,1 1 0,-1-1 0,1 1 0,0 0 0,0 0 0,0 8 0,1 9 268,4 36 0,-2-45-239,0 0-1,1 1 0,0-1 0,1-1 0,1 1 1,8 17-1,-9-24-100,0 0 0,0-1 0,0 0 1,1 1-1,0-2 0,0 1 0,0-1 0,1 1 0,0-1 1,0-1-1,0 1 0,1-1 0,11 6 0,-7-6-180,0 0-1,1-1 1,-1 0-1,1-1 1,-1 0-1,23 1 1,-28-3-302,-1-1 0,0 1 0,1-1 0,-1 0 0,0 0 1,0-1-1,0 1 0,0-1 0,0 0 0,0-1 0,0 1 1,-1-1-1,1 0 0,-1 0 0,0 0 0,0-1 0,5-4 1,-5 2-58,-1 0 1,0 0-1,5-10 1,-8 16 480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8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7786,'4'1'816,"-1"0"0,0 1 0,1-1 0,-1 1 1,0-1-1,1 1 0,-1 0 0,3 3 1,-3-2-193,1 0 0,-1 1 1,0-1-1,1 1 0,2 5 1,1 4 207,-1-1-1,0 1 1,4 15 0,-7-21-419,25 73 1860,-25-69-1971,1 0 0,7 13 1,2 3 307,-12-24-565,0-1 0,1 1 0,-1 0 0,1-1 0,0 1 0,3 3 0,-5-6-42,1 1 0,0 0 0,0 0 0,-1-1 1,1 1-1,0-1 0,0 1 0,0-1 0,0 1 0,0-1 0,0 1 1,0-1-1,0 0 0,0 1 0,0-1 0,0 0 0,0 0 1,0 0-1,0 0 0,0 0 0,0 0 0,0 0 0,0 0 1,1-1-1,1 0-3,0 0 0,0-1 0,0 1 0,0-1 0,0 0 0,-1 0 0,1 0 0,0 0 0,-1 0 1,0-1-1,1 1 0,-1-1 0,2-3 0,3-5-8,-1 0-1,6-15 1,-9 22 4,32-86-401,12-22-4865,-37 95 2276,-9 17 2845,0-1-1,0 0 0,0 1 1,0-1-1,0 1 1,0-1-1,0 1 0,0-1 1,0 1-1,2 0 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9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8818,'9'101'3742,"-8"-95"-3175,0 0-1,0 1 1,0-1-1,6 11 1,-6-15-330,0 0 0,0 0 0,0 0 0,0 0 0,1 0 0,-1 0 0,1 0 0,-1 0 0,1-1 0,3 3 0,-3-3-97,0 0 0,0 0-1,1 0 1,-1 0-1,0-1 1,0 1 0,1-1-1,-1 1 1,0-1-1,1 0 1,-1 0 0,0 0-1,1 0 1,-1-1-1,0 1 1,1-1 0,-1 1-1,0-1 1,0 0-1,1 0 1,-1 0 0,2-1-1,4-2-84,0-1 0,-1 0 0,0 0 1,0-1-1,0 0 0,-1 0 0,0 0 0,0-1 0,-1 0 0,1 0 0,-1 0 0,-1-1 0,0 1 0,0-1 1,0-1-1,-1 1 0,0 0 0,-1-1 0,1 1 0,-2-1 0,1 0 0,-1 0 0,-1 1 0,0-1 0,-1-13 1,1 20-53,0 0 0,0 0 0,-1 0 0,1 0 0,-1 0 0,1 0 0,-1 0 1,0 0-1,0 0 0,0 0 0,0 1 0,0-1 0,0 0 0,0 0 1,-1 1-1,1-1 0,-1 1 0,1-1 0,-1 1 0,1 0 0,-1 0 1,0 0-1,0 0 0,0 0 0,1 0 0,-1 0 0,0 0 0,0 1 1,0-1-1,-3 0 0,4 1-1,-1 0-1,1 0 1,0 0-1,-1 0 1,1 0 0,-1 0-1,1 0 1,0 0 0,-1 1-1,1-1 1,0 1 0,-1-1-1,1 1 1,0-1-1,0 1 1,-1 0 0,1-1-1,0 1 1,0 0 0,0 0-1,0 0 1,0 0 0,0 0-1,-1 2 1,-1 1 5,1 0 0,0 0 0,0 0 0,0 0-1,1 0 1,-3 9 0,1 2 100,0 2-1,1-1 1,1 0-1,0 0 0,1 1 1,3 21-1,-1-26 37,0-1-1,1 1 1,0-1-1,1 1 1,0-1-1,0 0 1,1 0-1,1-1 1,11 17-1,-14-23-103,1 0-1,-1 0 1,1 0 0,0-1-1,0 1 1,0-1 0,0 0-1,1 0 1,6 3 0,-8-4-58,1-1 1,-1 0 0,0 0 0,0 0 0,1-1 0,-1 1 0,0-1 0,1 0 0,-1 0-1,0 0 1,1 0 0,-1 0 0,0-1 0,1 1 0,-1-1 0,4-1 0,-1-1-267,0 0 0,0-1 1,0 1-1,-1-1 1,1 0-1,-1 0 0,0-1 1,0 0-1,7-9 1,-5 6-434,-1-1 0,0 0 0,0-1 0,-1 1 0,5-15 0,-5 9-553,3-20-1,0 3 16,-1-3 426,-7 34 810,5-21-168,-5 21 227,1 0 1,-1-1-1,1 1 1,0 0 0,0 0-1,-1 0 1,1 0-1,0 0 1,0 1-1,0-1 1,0 0-1,0 0 1,1 0 0,-1 0 19,-1 1 1,1 0 0,-1 0-1,1-1 1,-1 1 0,0 0-1,1 0 1,-1 0 0,1-1-1,-1 1 1,1 0 0,-1 0-1,1 0 1,-1 0 0,1 0-1,-1 0 1,1 0 0,-1 0-1,1 0 1,-1 0 0,1 0-1,-1 1 1,1-1 0,-1 0-1,1 0 1,-1 0 0,1 1-1,-1-1 1,0 0 0,1 0-1,-1 1 1,1-1 0,-1 0-1,0 1 1,1-1 0,-1 0-1,0 1 1,0-1 0,1 1-1,-1-1 1,0 1 0,2 2 354,-1 1 0,1-1 0,-1 0 0,1 7 0,-2-9-339,6 30 1863,-3-16-1110,0 0 0,1 0 1,0 0-1,12 25 0,18 16 827,-33-55-1624,-1 0 1,1 0-1,-1 0 1,1 0-1,-1 0 1,1 0-1,-1 0 1,0 0-1,1 0 1,-1 1-1,0-1 1,0 0-1,0 0 1,0 0-1,0 0 1,0 0-1,0 1 1,0-1-1,-1 0 1,1 1-1,0-2-30,0 0 1,0 0-1,0 0 0,0 0 0,0 0 0,0 0 0,0 0 0,0 0 0,0 0 0,0 0 0,0 0 0,0 0 0,0-1 0,0 1 0,0 0 0,0 0 1,0 0-1,0 0 0,0 0 0,0 0 0,0 0 0,-1 0 0,1 0 0,0 0 0,0 0 0,0 0 0,0 0 0,0 0 0,0-1 0,0 1 0,0 0 0,0 0 1,0 0-1,0 0 0,0 0 0,0 0 0,0 0 0,0 0 0,-1 0 0,1 0 0,0 0 0,0 0 0,0 0 0,0 0 0,0 0 0,0 0 0,0 0 1,0 0-1,0 0 0,0 0 0,0 0 0,0 0 0,-1 0 0,1 0 0,0 0 0,0 0 0,0 0 0,0 0 0,0 1 0,0-1 0,0-9-39,8-13-249,-1 2-33,-5 12 125,-1-1 0,0-10 0,1-8-240,-1 20 327,0 0 19,0 0 1,0-1-1,4-10 1,-4 16 87,0 1 0,-1-1 0,1 1 0,0-1 0,0 1 0,0-1 0,0 1 0,0 0 0,0-1 0,0 1 0,0 0 0,1 0 0,-1 0 0,0 0 0,1 0 0,-1 0 0,1 0 0,-1 0 0,1 1 0,2-2 0,-2 2 13,-1 0 0,0 0-1,0 0 1,0 0 0,0 0-1,0 0 1,0 0 0,1 1-1,-1-1 1,0 0 0,0 1-1,0-1 1,0 0 0,0 1-1,0 0 1,0-1 0,0 1-1,0-1 1,0 1 0,0 0-1,-1 0 1,1 0 0,0-1-1,0 1 1,-1 0 0,1 0-1,-1 0 1,1 0 0,0 2-1,3 4 125,-1 0-1,0 1 0,2 9 0,-2-8-15,11 39 445,7 22-23,-19-63-511,1-1-1,0 0 1,0 1 0,1-2-1,0 1 1,0 0 0,9 10-1,-12-16-63,-1 1 0,1 0 0,-1-1 0,1 1-1,0-1 1,0 1 0,-1 0 0,1-1-1,0 0 1,0 1 0,-1-1 0,1 1 0,0-1-1,0 0 1,0 0 0,0 1 0,0-1 0,-1 0-1,1 0 1,0 0 0,0 0 0,0 0 0,0 0-1,0 0 1,0 0 0,1-1 0,-1 0-69,0 0 1,1 0 0,-1 0-1,0 0 1,1-1 0,-1 1-1,0 0 1,0-1 0,0 1-1,0-1 1,-1 1 0,1-1 0,0 1-1,1-4 1,11-38-670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39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0 12531,'8'47'5761,"5"17"-2456,-3 23-1809,2-2-264,1-1-600,3-4-232,13-14-224,2-11-64,4-21-88,2-12-16,-1-9-328,-9-8-368,-6-15-1088,-5 6-4241,-16-41 4144</inkml:trace>
  <inkml:trace contextRef="#ctx0" brushRef="#br0" timeOffset="1">1 192 14451,'3'8'5625,"15"1"-3840,3 3-41,13-3-344,1-1-455,7-6-705,1-2 24,5-3-864,9-1 664,4 3-168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2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12643,'-1'12'2704,"-3"23"1,-11 33-1087,-1-1-1053,13-44-487,0 0-1,2-1 1,0 1 0,4 28 0,-2-38-36,1 0 0,1 0 0,0 0 0,1-1 0,0 1 1,1-1-1,0 0 0,12 19 0,-14-26-21,0-1 0,0 0 0,1 0 0,-1-1-1,1 1 1,-1-1 0,1 1 0,0-1 0,1-1 0,-1 1 0,9 4-1,-9-6-8,-1 0 0,1 0 0,0 0 0,0 0-1,0 0 1,-1-1 0,1 0 0,0 0 0,0 0-1,0 0 1,0 0 0,0-1 0,0 0 0,-1 0-1,1 0 1,4-2 0,-4 1 13,1-1 0,-1 1-1,0-1 1,0 0 0,0-1 0,0 1 0,0-1-1,-1 1 1,0-1 0,1 0 0,-1-1 0,-1 1-1,1 0 1,-1-1 0,0 0 0,0 1 0,3-10-1,-3 9 67,-1-1 0,0 0-1,0 1 1,0-1 0,0 0 0,-1 1-1,0-1 1,0 0 0,-1 0-1,1 1 1,-1-1 0,0 0 0,-1 1-1,0-1 1,-3-8 0,3 11-33,1 0 0,-1 0 1,0 1-1,0-1 1,0 1-1,-1-1 0,1 1 1,0 0-1,-1-1 1,0 1-1,1 1 0,-1-1 1,0 0-1,0 1 1,0-1-1,0 1 0,0 0 1,0 0-1,-1 0 1,1 1-1,0-1 0,-4 0 1,2 1-39,0 0-1,1 1 1,-1-1 0,0 1-1,1 0 1,-1 0 0,1 1 0,-1-1-1,1 1 1,0 0 0,-1 0-1,1 0 1,0 1 0,-6 5 0,-17 16-1989,23-17-151,6-1 814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40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16115,'6'15'5978,"-6"-11"-4274,4 0-1408,-3-4-424,-1 0-488,0 0 416</inkml:trace>
  <inkml:trace contextRef="#ctx0" brushRef="#br0" timeOffset="1">1 71 14475,'21'96'5593,"-15"-87"-4088,1-1-217,-1-2-488,4-6-496,-1-11 1913,4-12-1689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5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59 3833,'-53'-29'2886,"43"24"-1338,1 1 0,-1 0 0,-14-4-1,1 1 2356,27 7 2811,34 1-6381,146 2 476,-145-5-706,36-2 62,134 12-1,-204-8-161,-1 1-14,1-1 1,-1 1 0,0 0 0,1 0-1,-1 0 1,7 3 0,-11-4-14,1 1-1,-1-1 1,0 0-1,1 0 1,-1 0-1,0 0 1,0 1-1,1-1 1,-1 0-1,0 0 1,0 1-1,1-1 1,-1 0 0,0 0-1,0 1 1,0-1-1,1 0 1,-1 1-1,0-1 1,0 0-1,0 1 1,0-1-1,0 0 1,0 1-1,0-1 1,1 0 0,-1 1-1,0-1 1,0 1-1,-1-1 1,1 0-1,0 1 1,0-1-1,0 0 1,0 1-1,0-1 1,0 0-1,0 1 1,0-1 0,-1 0-1,1 1 1,0-1-1,0 0 1,0 0-1,-1 1 1,-14 12-1628,4-6-19,1-1 0,-15 6 0,-3-4 240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8:59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8 6345,'-8'0'1329,"-14"-1"1923,21 1-2939,0 0 1,0-1-1,0 1 1,0 0-1,0 0 0,0-1 1,0 1-1,0-1 1,0 1-1,0-1 1,0 1-1,0-1 0,-2-1 1,3 3 5040,1 7-5284,0-2 563,19 74 777,3 14-529,20 141 236,-25-111-941,-12-75-151,-5-47-77,5 32-182,-6-31-216,1-1 1,0 1 0,0 0-1,0-1 1,1 1 0,-1 0-1,0-1 1,1 0 0,3 4-1,-4-5-978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0.2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11530,'6'3'4585,"12"-1"-2624,0-2-313,9 0-63,2 0-273,6 0-680,7 0-168,1 1-232,-2 1-72,-4 4-72,-2 1-136,-6-4-888,-3 3-728,-13-4 983</inkml:trace>
  <inkml:trace contextRef="#ctx0" brushRef="#br0" timeOffset="1">100 290 10626,'4'12'4769,"5"-8"-2384,14-2-593,4 3-7,5-5-553,2-7-312,3 4-352,0-3-136,0-1-208,-1 4-224,-4 1-1152,-5 2 3128,-8 12-1832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0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36 189 13915,'-16'13'5249,"19"6"-3280,-3 7-617,6 8 40,-1 3-232,3 1-720,3-1-192,1-8-151,-1-5-41,-1-9-40,-1-7-313,-1-8-863,2-3-584,-2-15 936</inkml:trace>
  <inkml:trace contextRef="#ctx0" brushRef="#br0" timeOffset="1">5 1 11666,'-1'1'4818,"-3"1"-2546,11 4-368,-7-6-471,0 0-409,0 0-832,3 2-624,21 8 304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1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129 414 11338,'6'2'4713,"-9"14"-1944,-3 3-1145,-7 4-215,-7-2-185,-1 3-736,2-3-264,-2-5-448,7-2-496,2-11-176,6-3 424</inkml:trace>
  <inkml:trace contextRef="#ctx0" brushRef="#br0" timeOffset="1">383 236 8266,'1'1'751,"1"0"1,-1 0 0,1 1-1,-1-1 1,0 1-1,0-1 1,0 1-1,0 0 1,0-1 0,0 1-1,1 3 1,4 24 5097,-2-8-5459,35 233 2720,-20-101-2189,-17-138-722,0 1 1,-1 28-1,-2-38-147,1 0 1,-1 0-1,0 0 1,0 0-1,-1 0 1,0 0-1,0 0 1,0 0-1,-1-1 1,-3 6-1,5-9-89,0-1 0,0 0 0,1 1 0,-2-1 0,1 0-1,0 0 1,0 0 0,0 0 0,0 0 0,-1 0 0,1 0 0,0 0 0,-1 0 0,1-1-1,-1 1 1,1-1 0,-1 1 0,1-1 0,-1 1 0,1-1 0,-1 0 0,1 0 0,-1 0-1,-2 0 1,2 0-78,-1-1 0,1 0 0,0 1-1,-1-1 1,1 0 0,0-1-1,0 1 1,-1 0 0,1-1 0,0 1-1,0-1 1,1 0 0,-1 1 0,0-1-1,0 0 1,-1-2 0,-26-40-819</inkml:trace>
  <inkml:trace contextRef="#ctx0" brushRef="#br0" timeOffset="2">201 6 12275,'40'3'5065,"-9"-10"-2569,0 6-551,-9 1-169,-4 6-376,-5 2-760,-1-1-287,-2-1-586,-2 1-535,-1-1 488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7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7986,'28'-12'3246,"-28"12"-3211,0 0 1,0 0-1,0 0 1,0 0-1,0 0 1,1 0-1,-1 0 1,0 0-1,0 0 1,0 0-1,0-1 1,0 1-1,0 0 1,0 0-1,0 0 1,0 0-1,0 0 1,0 0-1,0-1 1,0 1 0,1 0-1,-1 0 1,0 0-1,0 0 1,0 0-1,0-1 1,0 1-1,0 0 1,0 0-1,-1 0 1,1 0-1,0 0 1,0 0-1,0-1 1,0 1-1,0 0 1,0 0-1,0 0 1,0 0-1,0 0 1,0 0-1,0-1 1,0 1-1,0 0 1,-1 0-1,1 0 1,0 0-1,0 0 1,0 0-1,0 0 1,0 0-1,0 0 1,-1 0-1,1 0 1,0 0-1,0 0 1,0-1-1,0 1 1,0 0-1,0 0 1,-1 0 0,1 0 54,0 0 0,0 0 0,0 0 0,-1 0 0,1 0 0,0 0 0,0 0 0,0 0 0,-1 0 0,1 0 0,0 0 0,0 0 0,0 0 0,-1 0 0,1 0 0,0 0 0,0 0 0,0 0 0,-1 0 0,1 0 0,0 0 0,0 0 0,0 0 0,-1 0 0,1 0 0,0 0 0,0 0 1,0 1-1,0-1 0,-1 0 0,1 0 0,0 0 0,0 0 0,0 0 0,0 1 0,0-1 0,0 0 0,-1 0 0,1 0 0,0 1 0,-5 30 3441,0 8-2788,-1 51-1,6-79-638,-1 10 163,2-1 1,0 1-1,6 27 0,-4-35-162,0 1 0,1-1 0,1-1 0,1 1 0,9 16 0,-12-24-105,0 0 1,0 0 0,1-1-1,0 1 1,0-1 0,0 0-1,0 0 1,1-1 0,0 1-1,-1-1 1,1 0 0,0 0-1,1-1 1,-1 0 0,8 3-1,-10-4-162,1 0-1,-1 0 0,0-1 0,1 0 1,-1 1-1,0-1 0,1 0 1,-1 0-1,0-1 0,1 1 1,-1-1-1,0 0 0,1 0 1,-1 0-1,0 0 0,0 0 0,0-1 1,0 1-1,0-1 0,0 0 1,-1 0-1,1 0 0,0 0 1,-1 0-1,0-1 0,5-4 1,-6 4 3,1 1 1,-1-1-1,0 1 1,0-1-1,0 0 1,0 1-1,0-4 1,-1 5 148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8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11779,'-15'14'4809,"12"-8"-2825,5-1-336,11 7-415,9-6-321,10-4-544,4-4-144,6-4-136,4-1 48,-1 1-760,-3-2-616,2-7 791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11666,'4'35'5226,"-2"-11"-3561,-2 34 739,-1-23-1411,0 13 65,0-18-456,6 56 0,0-26-252,-4-41-254,0 1-1,6 19 1,-6-36-88,0-1-1,0 1 0,0 0 1,1-1-1,2 4 1,3 0-158,-7-7 132,0 1-1,0 0 0,1 0 0,-1 0 0,0 0 0,0 0 0,0 0 1,1 0-1,-1 0 0,0 0 0,0-1 0,1 1 0,-1 0 1,0 0-1,0 0 0,0-1 0,0 1 0,1 0 0,-1 0 0,0 0 1,0-1-1,0 1 0,0 0 0,0 0 0,0-1 0,1 1 1,-1 0-1,0 0 0,0-1 0,0 1 0,0 0 0,0-1 0,2-12-550,-1 0 0,0-1 0,-2-22 0,1 10 321,0 23 242,0 1 0,0-1 0,0 1-1,1-1 1,-1 1 0,1-1 0,0 1 0,0-1 0,1-3 0,-1 6 10,-1-1 0,0 1-1,1-1 1,-1 1 0,0-1 0,1 1 0,-1-1 0,1 1 0,-1 0 0,0-1 0,1 1 0,-1 0 0,1-1 0,-1 1 0,1 0 0,-1 0 0,1-1 0,0 1 0,-1 0 0,1 0 0,-1 0 0,1 0 0,0 0 0,1 0 25,-1 0 0,1 0 0,0 0 0,-1 1 0,1-1 0,-1 1 0,1-1 0,2 2 0,1 1 169,1 0-1,0 1 1,7 6 0,3 4 257,-8-7-251,0-1 1,0 1 0,0-2 0,0 1-1,1-1 1,14 6 0,-11-7-125,0 0-1,1-2 1,-1 1-1,0-2 1,1 1 0,-1-2-1,1 0 1,-1 0 0,17-3-1,-12 0-62,0-1-1,-1 0 0,0-1 1,0-1-1,0 0 0,20-12 1,-30 14-13,1 0 0,0-1 0,-1 0 0,0 0 0,0 0 0,0-1 0,-1 0 0,0 0 0,6-10 0,-9 14 1,-1-1 0,1 1 0,-1-1 0,0 1 0,0-1 0,0 0 0,0 0 0,0 0 0,-1 1 0,1-1 0,-1 0 0,0 0 0,0 0 0,0 0 0,0 0 0,0 0 0,0 0 0,-1 1 0,0-1 0,1 0 0,-1 0 0,0 0 0,-1 1 0,1-1 0,0 1 0,-1-1 0,1 1 0,-3-3 0,1 2 9,0 0 0,0 0-1,0 1 1,0-1 0,0 1 0,-1 0-1,1 0 1,-1 0 0,0 0-1,1 1 1,-1 0 0,0-1 0,0 1-1,0 1 1,0-1 0,0 0 0,0 1-1,0 0 1,0 0 0,-8 1-1,8 0 13,0-1 0,0 1 0,0 0-1,0 0 1,0 1 0,1-1-1,-1 1 1,0 0 0,1 0 0,-1 0-1,1 0 1,0 0 0,-1 1-1,1 0 1,0 0 0,1 0-1,-1 0 1,0 0 0,1 0 0,-4 7-1,4-4 54,-1 0-1,1 1 0,1 0 0,-1-1 1,1 1-1,0 0 0,1 0 0,-1-1 1,1 1-1,1 0 0,-1 0 0,1 0 1,1-1-1,-1 1 0,5 11 0,-2-8 0,0 0 0,0 0 0,1-1 0,1 0 0,-1 0 0,2 0 0,-1-1 0,1 0 0,13 11-1,-12-12-101,0-1-1,0 0 0,1 0 0,0-1 0,0 0 0,1-1 0,-1 0 0,1-1 1,13 4-1,-5-4-24,0 0 0,0-1 0,0-1 0,29-1 0,23-5 105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8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10714,'5'3'988,"0"0"0,0 0 0,0-1 0,7 3 0,-9-4-734,1 0 1,0 0 0,-1 0 0,1 0-1,0-1 1,-1 0 0,1 0 0,0 0-1,0 0 1,-1-1 0,1 1 0,4-2-1,5-3 50,-2 0 0,1-1-1,-1 0 1,1 0 0,-2-2-1,13-9 1,6-3-102,-19 13-140,0-1 0,0 0 1,17-17-1,-24 22-51,-1 1-1,0-1 1,0 0-1,0 0 1,0 0-1,0 0 1,-1 0-1,1 0 1,-1 0-1,0-1 1,0 1-1,0 0 1,0-1-1,-1 1 1,1-1-1,-1 1 1,0-1-1,-1-6 1,1 7 0,-1 0 1,0 1-1,0-1 0,0 1 0,0-1 1,-1 1-1,1-1 0,-1 1 0,1 0 1,-1-1-1,0 1 0,0 0 1,0 0-1,0 0 0,0 1 0,0-1 1,0 0-1,-1 1 0,1 0 0,-5-3 1,0 2 15,0-1-1,0 1 1,0 0 0,0 1 0,0 0-1,-13-1 1,15 2 20,-1 0 0,0 0 1,0 1-1,0-1 0,0 1 0,1 1 1,-1-1-1,0 1 0,1 0 0,-10 5 0,11-5 25,1 0 0,0 1 0,0-1 0,0 1 0,0-1 0,0 1 0,0 0 0,1 0 0,0 0 0,-1 1 0,1-1 0,0 0 0,1 1 0,-1 0 0,0-1 0,1 1 0,-1 5 0,1-2 84,0 1 0,0 0 0,1-1 0,0 1 0,1 0-1,0-1 1,3 15 0,1-3 65,0 0-1,9 18 1,-9-25-184,1 1 1,0-2 0,14 21-1,-17-28-36,0 0 0,1 0-1,-1-1 1,1 1-1,0-1 1,0 0-1,0 0 1,0 0-1,0-1 1,1 0 0,-1 1-1,1-1 1,8 2-1,-5-2-210,0-1 0,-1 0 0,1 0 1,0-1-1,0 0 0,0 0 0,-1-1 0,1 0 0,0-1 0,-1 1 0,1-1 0,-1-1 0,1 1 0,-1-1 1,0-1-1,0 1 0,0-1 0,-1 0 0,10-8 0,-10 5-812,0 1-1,10-14 1,-15 18 916,22-30-1783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 6193,'-2'5'6701,"4"-3"548,2-3-6957,1 0 1,-1 1-1,0-1 1,9 2-1,9-1 13,194-9 846,-107-10-929,2 0-81,-86 16-283,-1 1 0,38 2 0,-42 3-498,-10 1 263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75 9666,'1'19'7219,"5"8"-4331,-2-9-1406,-1-3-539,1 0-1,1-1 1,6 15-1,-8-22-740,0 0-1,1-1 1,-1 1-1,2-1 1,-1 0-1,1 0 1,0-1 0,7 7-1,-9-10-182,0 0-1,0 0 1,1 0-1,-1-1 1,1 0 0,-1 1-1,1-1 1,0 0-1,-1-1 1,1 1 0,0-1-1,0 1 1,-1-1-1,1 0 1,0-1 0,0 1-1,5-2 1,1 0-16,-1 0 0,1-1-1,-1 0 1,0 0 0,15-9 0,-19 9-1,-1 0 0,1 0 0,-1-1 0,0 1 0,0-1 0,0 0 0,3-6 0,21-33-171,-11 15-225,-2 4-1196,-1-1-1,16-43 1,-12 29 369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1 205 12899,'2'3'1047,"1"0"0,-1 0 0,1 0 0,5 3 0,-8-5-931,1 0 1,0-1-1,0 1 1,0-1-1,0 1 1,0-1-1,0 0 1,0 1 0,0-1-1,0 0 1,0 0-1,0 0 1,1 0-1,-1 0 1,0 0-1,0 0 1,0 0 0,0 0-1,0 0 1,0 0-1,1-1 1,4-2 267,-1 1 1,1-1-1,-1-1 0,0 1 1,0-1-1,8-8 0,-1 0-9,13-18-1,-19 22-321,-1 1 0,0-1 0,-1 0 0,0 0 0,4-13-1,-6 16-35,0-1 0,-1 0 0,0 0 0,0 1 0,0-1 0,-1 0 0,0 0 0,0 0 0,-1-8 0,1 13-11,0 0 0,-1 0 0,1-1 1,0 1-1,-1 0 0,1-1 0,-1 1 0,1 0 0,-1 0 1,0 0-1,1 0 0,-1 0 0,0 0 0,0 0 0,0 0 1,0 0-1,0 0 0,0 0 0,0 0 0,0 0 0,0 1 1,0-1-1,0 1 0,0-1 0,-1 1 0,1-1 0,-2 0 1,1 1 0,0 0 0,0 0 1,0 0-1,1 0 1,-1 0-1,0 1 0,0-1 1,0 0-1,0 1 1,1 0-1,-1-1 0,0 1 1,1 0-1,-1 0 1,0 0-1,1 0 1,-1 0-1,-2 2 0,1 0 18,1 1 0,-1-1 0,0 1 0,1-1 0,-1 1 0,1 0 0,-2 5-1,-11 32 255,12-29-166,1-8-62,1 1 0,0 0 0,0 1 0,0-1 0,1 0 0,0 0 0,0 0 1,0 0-1,0 0 0,1 0 0,0 0 0,2 8 0,-2-10-50,0-1 0,0 0 0,0 0 0,0 0 0,0 0 0,1 0 0,-1 0 1,0 0-1,1 0 0,-1-1 0,1 1 0,0-1 0,0 1 0,0-1 0,0 1 0,0-1 0,0 0 0,0 0 1,0 0-1,0 0 0,0 0 0,0-1 0,1 1 0,-1-1 0,0 1 0,1-1 0,-1 0 0,0 0 0,1 0 1,1 0-1,7-2-517,0 0 0,0-1 0,0 0 0,-1 0 0,0-1 0,1-1 0,-1 0 1,-1 0-1,1-1 0,-1 0 0,14-13 0,-6 4-1920,20-27 0,-10 12 445,-24 26 1873,1 1 1,-1-1-1,1 1 0,7-5 0,-10 7 184,-1 1-1,1-1 1,0 1-1,-1 0 1,1-1 0,0 1-1,-1 0 1,1 0-1,0 0 1,-1-1-1,1 1 1,0 0-1,-1 0 1,1 0-1,0 0 1,0 0-1,-1 0 1,1 0-1,0 0 1,-1 1-1,1-1 1,0 0-1,0 0 1,-1 1-1,1-1 1,-1 0-1,1 1 1,0-1 0,-1 0-1,1 1 1,-1-1-1,1 1 1,-1-1-1,1 1 1,-1-1-1,1 1 1,-1 0-1,1-1 1,-1 1-1,0-1 1,1 2-1,1 2 511,-1 1 1,1-1-1,-1 0 0,0 1 0,-1-1 1,1 1-1,-1-1 0,0 8 0,-4 38 2993,2-38-2708,0-4 212,4-16-1444,3-5-66,-3 8 333,0-1 0,0 1 1,0 0-1,6-8 0,34-40-202,-31 39 228,-7 7 50,1 1 1,0 1-1,7-8 0,-10 12 34,-1 0 0,0 0 0,1 0 1,-1 1-1,0-1 0,1 0 0,-1 1 0,1-1 0,-1 1 0,1-1 0,-1 1 0,1 0 0,-1-1 0,1 1 0,-1 0 1,1 0-1,0 0 0,-1 0 0,3 1 0,-3 0 31,1-1 1,0 1-1,-1 0 1,1 0-1,-1 0 0,1 1 1,-1-1-1,0 0 1,1 0-1,-1 1 0,0-1 1,0 1-1,0-1 1,0 1-1,0-1 0,0 1 1,-1 0-1,1-1 1,0 5-1,2 3 204,0 0 0,1 13 0,-3-11-40,0 0 1,-1 12 0,0-13-157,0 1 1,2 14-1,-2-23-221,1 0-1,-1 0 1,1 0-1,0-1 1,0 1-1,-1 0 0,1 0 1,0-1-1,1 1 1,-1-1-1,0 1 1,0-1-1,1 1 1,-1-1-1,1 0 0,-1 0 1,1 0-1,-1 0 1,1 0-1,0 0 1,-1 0-1,4 1 0,-4-2 72,1 0-1,-1 0 0,0-1 0,1 1 1,-1 0-1,0-1 0,0 1 0,1 0 1,1-2-1,1 0-99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0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14563,'-2'47'5793,"2"12"-4024,0 1-41,3-7-680,7-3-416,3-21-504,5-5-88,1-7-288,2-12-312,-2-5-1136,0-6-1169,-4-12 1777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0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12419,'-21'3'5329,"21"2"-2769,13 3-367,6 2-433,3 1-384,-2-5-647,12 1-257,13-7-344,14-2-560,19-1-473,-6-8 553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0.7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163 116 7842,'-6'-112'4257,"3"108"400,1 6-2401,4 25-159,-2 4-97,1 24-656,1 7-320,-2 3-407,1-6-129,7-12-240,5-12-96,8-19-136,7-4-272,4-22-769,2-5-447,-7-15 808</inkml:trace>
  <inkml:trace contextRef="#ctx0" brushRef="#br0" timeOffset="1">17 171 12243,'-16'3'5001,"16"2"-2577,5-4-599,11 9-193,8-2-312,6 0-728,6 0-280,7-8-288,4-5-368,6-7-1296,-3-5 2776,-4 0-1312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1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9938,'-1'58'7821,"0"0"-3343,4 184-399,-1-201-3847,7 49 128,-9-88-362,0-1 0,0 1 0,1-1 0,-1 1-1,0-1 1,1 0 0,0 1 0,1 1-1,0-2-108,1-8-94,3-34-804,-5 29 892,0 1 0,1-1 0,5-15 0,-7 26 119,0 1 0,0-1 0,1 1 0,-1-1 1,0 1-1,0 0 0,0-1 0,0 1 0,1-1 1,-1 1-1,0 0 0,0-1 0,1 1 0,-1 0 1,0-1-1,1 1 0,-1 0 0,0-1 0,1 1 1,-1 0-1,0 0 0,1-1 0,-1 1 0,1 0 1,-1 0-1,0 0 0,1 0 0,-1-1 0,1 1 1,-1 0-1,1 0 0,-1 0 0,1 0 0,-1 0 1,1 0-1,-1 0 0,0 0 0,1 0 0,-1 1 1,1-1-1,-1 0 0,1 0 0,0 0 0,2 2 56,0 0 0,-1 0 0,1 0 0,0 1 0,2 2-1,5 4 154,-1-3-117,0 0-1,0-1 0,0 0 1,1 0-1,-1-1 0,1 0 0,0-1 1,0 0-1,1-1 0,-1 0 0,1 0 1,20 0-1,-13-2-64,0-1-1,0-1 1,0 0 0,0-1 0,-1-1 0,1-1-1,-1 0 1,0-2 0,27-13 0,-38 16-27,0 1 1,-1-1-1,1-1 1,-1 1-1,0-1 0,0 0 1,-1 0-1,6-8 1,-8 10-3,0 0 1,-1 0-1,1 0 0,-1-1 1,1 1-1,-1 0 1,0 0-1,0-1 0,-1 1 1,1-1-1,-1 1 1,1-1-1,-1 1 1,0-1-1,0 1 0,-1-1 1,0-4-1,0 6 1,1 0 0,-1 0-1,0 0 1,0 1 0,0-1-1,1 0 1,-2 1 0,1-1-1,0 1 1,0-1 0,0 1-1,-1-1 1,1 1 0,0 0-1,-1 0 1,-2-2 0,1 2 1,0-1 0,0 1 0,0 0 0,0 0 0,0 0 0,0 1 0,0-1 0,0 1 0,-4-1 0,-1 1 4,0 1-1,0 0 1,0 0-1,1 0 1,-1 1-1,0 0 1,-7 3-1,7-1 5,0 0-1,1 0 1,0 0-1,0 1 1,0 0-1,1 0 1,0 1 0,-9 9-1,11-11 50,0 0 1,1 1-1,0 0 1,0 0-1,0 0 0,0 0 1,1 1-1,0-1 1,0 1-1,0-1 0,1 1 1,-1 0-1,1 6 1,1-11-36,0 1 1,-1-1-1,2 0 1,-1 1-1,0-1 1,0 0-1,0 1 1,1-1-1,-1 0 1,0 0-1,1 1 1,-1-1-1,1 0 1,0 0-1,-1 0 1,1 0-1,0 0 0,0 1 1,-1-2-1,1 1 1,0 0-1,0 0 1,0 0-1,0 0 1,0 0-1,1-1 1,-1 1-1,0-1 1,0 1-1,0-1 1,1 1-1,1 0 1,4 0 9,0 0 0,0 0-1,0-1 1,1 0 0,6-1 0,-3 1-25,2-1 8,-1 1-1,1 1 1,17 2 0,-25-2-11,-1 0 0,0 0 0,0 1 1,0 0-1,0-1 0,0 1 0,0 1 0,0-1 0,0 1 1,-1-1-1,1 1 0,-1 0 0,4 5 0,11 12-343,-18-19 303,1-1 0,-1 0 0,0 1 0,0-1 0,1 0 0,-1 0 0,0 1 0,1-1 0,-1 0 0,1 0 0,-1 1 0,0-1 0,1 0 0,-1 0 0,1 0 0,-1 0 0,0 0 0,1 0 0,0 1 0,-1-2 20,1 1-1,-1 0 1,1-1 0,-1 1-1,1 0 1,-1-1-1,1 1 1,-1 0 0,1-1-1,-1 1 1,0-1 0,1 1-1,-1-1 1,0 1-1,1-1 1,-1 0 0,8-16-301</inkml:trace>
  <inkml:trace contextRef="#ctx0" brushRef="#br0" timeOffset="1">782 24 14371,'-8'24'5985,"8"26"-3048,-5 10-1201,2 9-399,6 6-329,7-7-608,11-7-168,1-21-200,1-9-32,6-18-296,-5-10-416,3-16-937,-4-9-743,-10-17 1416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1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 11290,'-10'-2'5554,"-4"2"-2338,23 8-743,-1-1-353,12 9-911,9-2-305,14-2-600,10-4-96,15-5-448,14-3 208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3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10914,'4'-16'6462,"-4"16"-6412,0 0 0,0 0 1,0 0-1,0 0 0,0 0 0,0 0 0,0 0 0,0 0 0,0 0 0,0 0 0,0-1 0,0 1 0,1 0 0,-1 0 1,0 0-1,0 0 0,0 0 0,0 0 0,0 0 0,0 0 0,0 0 0,0 0 0,0 0 0,0 0 0,0 0 0,1 0 1,-1 0-1,0 0 0,0 0 0,0 0 0,0 0 0,0 0 0,0 0 0,0 0 0,0 0 0,0 0 0,0 0 0,1 0 1,-1 0-1,0 0 0,0 0 0,0 0 0,0 1 0,0-1 0,0 0 0,0 0 0,0 0 0,0 0 0,0 0 1,0 0-1,0 0 0,0 0 0,0 0 0,0 0 0,0 0 0,0 0 0,0 1 0,5 13 2689,24 129-1091,16 27-454,-34-140-1081,1 1 0,2-1 1,17 27-1,-22-42-106,13 18-389,-17-26-525,-5-10-1111,-4-7-938,-4-6-146,-11-14 1348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4.2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40 8962,'2'-2'553,"-1"-1"1,1 1-1,0 0 0,-1 0 1,1 0-1,0 1 1,0-1-1,0 0 0,1 1 1,-1-1-1,0 1 1,1 0-1,2-2 0,3 1 120,0 0 0,0 0 1,9-1-1,-7 2 32,9-1-4,1 1 0,-1 1 0,1 0 0,29 6 0,-43-5-600,11 1 188,-1 1-1,-1 0 1,21 8-1,-31-9-239,0-1 0,0 1 1,0 1-1,-1-1 0,1 1 0,-1 0 0,0 0 0,0 0 0,0 0 0,0 1 1,0 0-1,-1 0 0,1 0 0,3 5 0,-6-6-34,0 0 0,0 0 0,0-1 0,0 1 0,0 0 0,-1 0 0,1 0 0,-1 0-1,0 0 1,0 0 0,0 0 0,0 0 0,-1 0 0,1 0 0,-1 0 0,1 0 0,-1 0 0,-2 4 0,0-1 14,0-1 0,0 1 0,0-1 1,-1 1-1,0-1 0,0 0 0,-6 5 1,-4 4 94,0-2 0,-29 20 1,36-28-319,1 0-1,-1 0 1,0-1 0,0 0-1,0-1 1,0 1 0,0-1-1,-1-1 1,-12 2 0,9-4-1641,6-5 619</inkml:trace>
  <inkml:trace contextRef="#ctx0" brushRef="#br0" timeOffset="1">631 220 12251,'5'16'5161,"-1"2"-2321,3 6-759,-1 5-209,1-2-279,-2 2-785,1-3-320,4-7-352,-2 0-64,3-9-328,-1-2-424,-2-9-1065,-2-11-999,-3-20 1663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14219,'6'-6'5657,"2"2"-3680,2 3-185,3 2-616,-1 1-231,9-2-1506,5 2 1802,0 2-1065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10498,'1'-1'180,"-1"1"1,0-1-1,0 0 0,0 0 0,1 1 0,-1-1 0,0 0 0,1 1 1,-1-1-1,0 0 0,1 1 0,-1-1 0,1 1 0,-1-1 1,1 1-1,-1-1 0,1 1 0,0-1 0,-1 1 0,1-1 0,0 1 1,-1 0-1,1-1 0,0 1 0,-1 0 0,1 0 0,0 0 0,0-1 1,-1 1-1,1 0 0,0 0 0,0 0 0,-1 0 0,1 0 1,1 0-1,2 1 133,0-1 0,0 1 0,0 0 0,0 0 1,6 3-1,10 5 121,0 0-1,0 2 1,-2 0 0,1 1 0,-1 1 0,-1 1 0,-1 0 0,0 1 0,20 24 0,-22-22-305,-2 0 1,0 1 0,-1 0-1,0 1 1,-2 0 0,0 1-1,-1 0 1,-1 0 0,7 36 0,-11-38-68,-1 0-1,-1 1 1,-1-1 0,-1 1 0,0-1 0,-1 0 0,-1 0 0,-7 25 0,3-23-59,0 0 0,-1-1 0,0 0 0,-2 0 0,0-1 0,-1 0 0,-16 18 0,21-28-225,-1-1-1,-10 10 1,14-15-117,0 1 0,0-1-1,0 0 1,0-1 0,0 1 0,0 0 0,-1-1 0,1 0 0,-6 2 0,-1-2-911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265 222 12155,'0'1'352,"0"-1"0,1 0 0,0 1 1,-1-1-1,1 0 0,-1 0 0,1 1 0,-1-1 1,1 0-1,-1 0 0,1 0 0,0 0 1,-1 0-1,1 0 0,-1 0 0,2 0 1,-2 0-162,0-1 1,1 1-1,-1-1 1,0 0-1,0 1 1,0-1-1,0 1 1,1-1-1,-1 1 1,0-1 0,0 0-1,0 1 1,0-1-1,0 1 1,0-1-1,0 1 1,-1-1-1,1 0 1,0 1-1,0-1 1,0 1-1,0-1 1,-1 0 0,-7-28 287,-15-40 0,20 61-429,-1-1 0,0 1 0,-1 0 0,1 0 0,-2 1-1,1-1 1,-1 1 0,0 0 0,-1 1 0,-12-11-1,16 15-36,0 0 0,0-1-1,-1 1 1,1 1 0,-1-1-1,0 0 1,1 1-1,-1 0 1,0 0 0,0 0-1,0 0 1,0 1 0,0 0-1,0-1 1,0 1-1,0 1 1,0-1 0,1 0-1,-1 1 1,0 0-1,0 0 1,0 0 0,0 1-1,1-1 1,-5 3 0,3-1 2,1 0 0,0 1 1,-1-1-1,2 1 0,-1 0 1,0-1-1,1 2 1,0-1-1,0 0 0,0 1 1,0-1-1,1 1 1,-4 9-1,1 0 54,1 0 0,0 0-1,-2 27 1,4-30 9,2 1 0,0-1-1,0 1 1,1-1 0,3 16 0,-4-22-48,1-1 0,0 0 1,0 0-1,1 0 1,-1-1-1,1 1 1,0 0-1,0 0 0,0-1 1,0 1-1,1-1 1,0 0-1,-1 0 0,1 0 1,0 0-1,0 0 1,1-1-1,4 4 1,-5-5-26,0 0 0,0 0 1,0 0-1,0 0 1,0-1-1,0 0 1,0 1-1,0-1 1,0 0-1,0 0 1,0-1-1,0 1 0,0-1 1,0 1-1,0-1 1,0 0-1,0 0 1,-1 0-1,1-1 1,5-2-1,2-2 1,-1-1 0,0 1 1,-1-2-1,10-9 0,-1-1 11,12-12 18,-26 28-29,0-1-1,0 1 1,0 0 0,0 0-1,1 1 1,-1-1-1,0 1 1,7-3 0,-9 4-2,0 0 1,0 0 0,0 0 0,0-1-1,1 1 1,-1 0 0,0 0 0,0 1-1,0-1 1,0 0 0,0 0 0,0 0-1,0 1 1,0-1 0,0 1 0,0-1-1,0 0 1,0 1 0,0 0 0,0-1-1,0 1 1,0 0 0,0-1 0,0 1-1,-1 0 1,1 0 0,0 0-1,0 1 1,2 2 54,-1 1-1,0-1 0,0 1 1,0 0-1,0 4 1,1 1 59,-2-9-111,9 33 451,-10-31-461,1 0 0,-1 0 0,1 0 0,-1 0 1,0 0-1,0 0 0,0 0 0,-1 0 0,0 4 1,1-6-1252,1-4-1683,-1 2 1812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5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11226,'1'2'598,"1"0"0,0 0 0,-1 0 0,1 0 0,-1 0-1,0 0 1,0 1 0,0-1 0,0 0 0,0 1 0,-1-1-1,1 1 1,0-1 0,-1 5 0,1 5 828,-1 21-1,0-26-784,-1 80 2604,1-87-3245,0 0 0,0 0-1,0 0 1,0 0 0,0 0-1,0 0 1,0 0 0,0 0 0,0 0-1,0 0 1,0 0 0,0 0-1,0 0 1,0 0 0,0 0-1,0 0 1,0 0 0,0 0 0,0 0-1,-1 0 1,1 0 0,0 0-1,0 0 1,0 0 0,0 0 0,0 0-1,0 0 1,0 0 0,0 0-1,0 0 1,0 0 0,0-11-368,4-7 221,1 1 1,12-28 0,-14 37 99,1-1 1,10-13-1,-7 11 30,-5 8 21,0 0 0,0 0 0,0 1 0,0-1 0,1 0 0,0 1 0,-1-1 0,1 1 1,0 0-1,0 0 0,4-2 0,-7 4-1,1 0 0,-1 0 1,0 0-1,0 0 0,1 0 0,-1 0 1,0 0-1,0 0 0,1 0 0,-1 0 0,0 0 1,0 0-1,1 0 0,-1 0 0,0 0 1,0 0-1,1 0 0,-1 0 0,0 0 1,0 0-1,0 1 0,1-1 0,-1 0 1,0 0-1,0 0 0,0 0 0,1 1 0,-1-1 1,0 0-1,0 0 0,0 0 0,0 1 1,0-1-1,0 0 0,1 0 0,-1 1 1,4 10 107,-4-10-87,5 15 136,-2-3 18,2 0 0,-1 0 0,8 14 0,-10-24-183,0 1 0,1-1 0,-1 1-1,0-1 1,1 0 0,0 0 0,0 0 0,0 0-1,0-1 1,0 1 0,1-1 0,-1 0 0,0 0 0,1 0-1,5 2 1,-1-2-269,-1 0 0,1-1 0,0 1 1,0-2-1,9 1 0,42-4-3042,-32 1 1263,18 0-1262,3-1 1522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5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166 395 3705,'0'-6'684,"0"1"-1,-1-1 1,1 1 0,-1-1 0,-1 1 0,1-1-1,-1 1 1,0 0 0,-4-7 0,5 9-420,0 1 0,0 0 0,-1 0 0,1 0 1,-1 1-1,0-1 0,1 0 0,-1 0 0,0 1 0,0 0 0,0-1 1,0 1-1,0 0 0,0 0 0,0 0 0,-1 0 0,1 0 0,0 0 0,0 1 1,-1-1-1,1 1 0,-1-1 0,1 1 0,-3 0 0,2 0-56,1 1-1,-1-1 1,1 1-1,0 0 0,-1-1 1,1 1-1,0 0 1,0 0-1,-1 0 0,1 1 1,0-1-1,0 1 1,1-1-1,-4 3 1,-2 3 401,1 1 0,-8 10 1,12-15-447,-3 4 216,0 1 0,0 0 0,1-1 1,-5 15-1,8-18-233,-1 1-1,1-1 1,0 1 0,0-1 0,1 1-1,-1-1 1,1 1 0,0-1 0,0 1-1,2 8 1,-2-12-128,1 1 0,-1-1 0,1 0 0,0 1 0,-1-1 0,1 0 0,0 0 0,0 1-1,0-1 1,-1 0 0,1 0 0,0 0 0,1 0 0,-1 0 0,0-1 0,0 1 0,0 0 0,0 0 0,1-1 0,-1 1 0,0-1-1,1 1 1,-1-1 0,0 1 0,1-1 0,-1 0 0,1 0 0,-1 0 0,1 0 0,-1 0 0,3 0 0,0 0-18,1-1 1,-1 1 0,0-1-1,1 0 1,-1-1 0,0 1-1,0-1 1,0 1 0,5-4-1,-1 0-59,0-1-1,-1-1 0,1 1 1,-1-1-1,0 0 0,-1-1 1,0 0-1,0 0 1,-1 0-1,0-1 0,0 1 1,4-13-1,0-3-312,-1 0 0,-1-1 0,6-39 0,10-119 13,-23 167 680,-1 28 489,0-6-671,0 24 540,1 1 0,1-1 0,7 38-1,-7-61-647,18 95 325,-16-89-377,0 0 1,1 1 0,1-1-1,0-1 1,12 22-1,-15-32-35,0 0 0,0 1-1,0-1 1,0 0 0,0 0 0,0 0-1,0 0 1,0-1 0,1 1-1,-1 0 1,1-1 0,3 2-1,-1-1-114,1-1 0,-1 0 0,1 0 0,7 1 0,-7-2 49,36 4-519</inkml:trace>
  <inkml:trace contextRef="#ctx0" brushRef="#br0" timeOffset="1">1251 0 12523,'-5'2'5497,"5"8"-2777,-2 12-999,2 17-73,2 17-544,1 8-263,2 9-473,1-2-128,4-15-120,0-8-48,3-17-120,-5-10-328,-2-12-857,0-9-639,-6-8 1000,-1-11 152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6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13307,'18'-3'5701,"9"3"-3532,-11 0-932,-1 1-382,0 1-1,-1 0 1,23 7 0,-30-8-685,-1 1-35,-1 0 0,1 0 0,0 0 0,-1 1 0,1-1 0,-1 1 0,0 1 0,0-1 0,6 6 0,-8-6-91,0 0-1,0 0 0,0 0 1,0 1-1,-1-1 0,0 1 1,0 0-1,0 0 0,0 0 1,0 0-1,-1 0 0,3 8 1,-3-7-27,0 0 0,-1 0 0,1 1 0,-1-1 0,0 0 0,0 0 0,-1 0 0,0 0 0,0 0 0,0 0 0,0 0 0,-1 0 1,1 0-1,-1 0 0,-1-1 0,1 1 0,-1-1 0,1 1 0,-1-1 0,-1 0 0,1 0 0,0 0 0,-1-1 0,-8 7 0,8-6-185,-1 0-1,0-1 1,0 0-1,0 0 0,0 0 1,0 0-1,-1-1 1,1 0-1,-1 0 0,1-1 1,-7 2-1,5-1-1202,7 4 555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6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187 241 13251,'0'0'215,"-1"0"1,1 0 0,0 0-1,-1 0 1,1 0-1,-1 0 1,1 0 0,0 0-1,-1 1 1,1-1-1,-1 0 1,1 0-1,0 0 1,-1 1 0,1-1-1,0 0 1,0 0-1,-1 1 1,1-1 0,0 0-1,-1 1 1,1-1-1,0 1 1,0-1 0,0 0-1,0 1 1,-1-1-1,1 0 1,0 1 0,0-1-1,0 1 1,0-1-1,0 0 1,0 1-1,0-1 1,0 1 0,0-1-1,0 1 1,0 0-1,5 22 1105,-3-13-287,9 32 750,-8-31-1394,0-1 0,3 23-1,-4-13-71,8 89 1122,-7-67-815,-1-32-540,-1 0 1,-1 1-1,0 0 0,0-1 0,-1 1 0,-3 18 0,3-27-89,0 0 0,0 0-1,0 1 1,0-1 0,0 0-1,0 0 1,-1 0 0,1 0-1,-1 0 1,1-1 0,-1 1 0,0 0-1,0-1 1,0 1 0,0-1-1,0 0 1,0 1 0,0-1 0,0 0-1,0 0 1,-1-1 0,1 1-1,0 0 1,0-1 0,-1 1-1,1-1 1,-5 0 0,0 1-254,0-2 0,0 1 1,0-1-1,1 0 0,-1 0 1,0-1-1,0 0 0,-8-4 1,-32-17-1428,-2-10 532</inkml:trace>
  <inkml:trace contextRef="#ctx0" brushRef="#br0" timeOffset="1">12 1 14787,'27'5'5585,"2"-1"-4440,-5 5-257,-8-5-656,5 9 2376,15 10-2015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217 191 6185,'50'44'3138,"-49"-42"-2785,1 0-1,1-1 0,-1 1 0,0 0 0,0-1 0,1 1 1,-1-1-1,1 0 0,-1 0 0,1 0 0,5 1 0,-7-2-224,0 0-1,0 0 0,0 0 0,0 0 1,-1 0-1,1 0 0,0-1 0,0 1 1,0 0-1,0-1 0,0 1 0,-1-1 1,1 1-1,0-1 0,0 1 0,-1-1 1,1 1-1,0-1 0,-1 0 0,1 1 1,0-1-1,-1 0 0,1 0 0,-1 1 1,1-1-1,-1 0 0,0 0 0,1-1 1,2-4 104,-1 0 0,0-1-1,0 1 1,-1 0 0,0-1 0,0 1 0,0-1 0,-1 1 0,0-1 0,0 0 0,-1 1 0,1-1 0,-1 1-1,-1-1 1,0 1 0,-3-9 0,2 7-153,-1 1-1,0-1 1,0 0-1,-1 1 0,0 0 1,0 0-1,-1 1 1,0-1-1,0 1 1,0 1-1,-1-1 1,-8-4-1,9 6-33,0 0-1,-1 1 1,1 0 0,-1 0-1,0 0 1,0 1 0,0 0-1,-8-1 1,10 3-20,0-1 0,0 1 0,0 0 0,-1 0 0,1 1 0,0-1 0,0 1 0,0 0 0,1 1 0,-1-1 0,0 1 0,-7 3 0,4 0 19,1 0 1,0 0-1,0 0 0,1 1 1,-1 0-1,1 0 0,0 1 1,1-1-1,0 1 0,0 1 1,0-1-1,1 1 1,0-1-1,0 1 0,1 1 1,-3 11-1,2-7 47,2 0 1,0 0 0,0 1-1,1-1 1,1 1-1,0-1 1,1 1-1,0-1 1,6 24 0,-5-30-51,0-1 0,0 0 0,0 0 0,1 0 0,0 0 0,0-1 0,0 1 0,1-1 0,0 0 0,7 9 0,-9-13-34,0 1 0,0-1 0,-1 1 0,1-1-1,1 0 1,-1 0 0,0 1 0,0-1 0,0-1 0,1 1 0,-1 0 0,0-1 0,1 1 0,-1-1-1,0 1 1,1-1 0,-1 0 0,1 0 0,-1 0 0,0-1 0,1 1 0,-1-1 0,1 1 0,-1-1-1,0 0 1,0 1 0,1-1 0,-1-1 0,0 1 0,0 0 0,2-2 0,2-1-2,-1 0 0,1-1 1,-1 0-1,0 0 1,-1-1-1,8-10 0,-1-1 15,10-22 0,-8 11 27,-2 0-1,10-42 1,-17 56-11,-5 22 90,1-1-1,-1 0 1,2 1-1,0 9 0,0-12-70,0 12-19,1 0 1,0 0 0,2 0 0,10 33 0,-13-49-361,-1 0 1,1 0 0,-1 0 0,1 1 0,-1-1-1,1 0 1,0 0 0,-1 0 0,1 0 0,0 0-1,0 0 1,0 0 0,0 0 0,0-1 0,0 1-1,0 0 1,0-1 0,0 1 0,0 0 0,1-1 0,-1 1-1,0-1 1,0 0 0,0 1 0,2-1 0,8 1-2437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22 218 10418,'6'15'3423,"-2"0"0,6 30 0,-9-39-3057,0-1 0,-1 1 0,0 0 0,0 0 0,-1-1 0,1 1 1,-1-1-1,-1 1 0,1 0 0,-1-1 0,-3 7 0,-1 6 323,4-15-418,3-4 105,-5-8-294,-13-91-101,15 86 19,1 1 0,1-1-1,0 1 1,1-1 0,2-16 0,3 7-157,14-40 0,-18 55-202,2 0 1,-1 0-1,1 1 0,0-1 0,1 1 0,-1 0 0,1 0 0,1 1 0,6-7 0,11-2-627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9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53 263 9586,'2'1'405,"-1"0"0,1 0 0,0 0 0,0 0 0,0-1 0,0 1 0,0-1 0,0 1 0,0-1 1,0 1-1,0-1 0,0 0 0,0 0 0,0 0 0,0 0 0,0 0 0,0-1 0,3 0 0,-2 0-130,0 0 1,-1-1-1,1 1 1,-1-1-1,1 1 1,-1-1-1,1 0 1,-1 0-1,0 0 1,0-1 0,3-2-1,1-4-10,-1 0 0,1-1 1,-2 1-1,1-1 0,5-19 0,-6 18-201,-1-1 0,0 1-1,-1-1 1,0 1-1,-1-1 1,0 0-1,-1 0 1,-1-16 0,1 26-33,-1 0 1,1 0 0,-1-1 0,1 1 0,-1 0 0,0 0 0,0 0 0,0 0 0,0 0-1,0 0 1,-1 0 0,1 0 0,0 0 0,-1 1 0,0-1 0,1 0 0,-1 1-1,0 0 1,0-1 0,0 1 0,0 0 0,0 0 0,0 0 0,0 0 0,0 0 0,0 0-1,0 1 1,0-1 0,-1 1 0,1-1 0,0 1 0,-3 0 0,0 0 54,1 0 1,-1 0 0,1 1 0,-1-1-1,1 1 1,-1 0 0,1 0-1,-1 1 1,1-1 0,0 1 0,0 0-1,0 0 1,0 1 0,0-1-1,0 1 1,1 0 0,-1 0 0,1 0-1,0 0 1,0 1 0,0-1-1,0 1 1,0 0 0,1-1 0,-3 8-1,1-3 26,1-1 0,-1 1 0,2 1 0,-1-1 0,1 0 0,1 1 0,0-1 0,0 1 0,0-1 0,1 1 0,0 0 0,3 14 0,-2-15-38,1 0 0,1 0 0,-1-1 0,1 1 0,0-1 0,1 0 0,0 0 0,0 0 0,0 0-1,1-1 1,0 1 0,10 8 0,-10-11-101,0 0 0,0 0 0,1 0 0,-1-1 0,1 1 0,0-1 0,0-1 0,0 1 0,0-1 0,1 0 0,-1-1 0,1 1 0,-1-1 0,1-1 0,11 1 0,-6-2-376,21-2-1,21-10-58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1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7522,'4'-4'2063,"-2"2"-1605,-1 0 0,1 0 1,0 0-1,0 0 0,1 0 1,-1 1-1,0-1 0,1 1 1,-1 0-1,0-1 0,1 1 1,0 0-1,-1 1 0,1-1 1,-1 0-1,1 1 1,0-1-1,4 1 0,-4 0-289,1-1 77,1 1 0,-1 0 1,1 1-1,-1-1 1,6 2-1,-8-2-143,-1 1 1,1-1-1,0 1 1,-1 0-1,1 0 1,-1-1-1,1 1 0,-1 0 1,1 0-1,-1 1 1,0-1-1,1 0 1,-1 0-1,0 1 1,0-1-1,0 0 0,0 1 1,0-1-1,1 4 1,5 13 718,-1 0 0,-1 0 0,5 32 0,-1 56 731,-9-99-1453,-2-10-59,-1-11-49,3-68-572,2 31 75,-2 41 417,0-1 0,1 0 0,1 0 0,0 1 0,3-11 1,-4 17 86,0 1 0,0 0 1,0 0-1,1-1 1,-1 1-1,1 0 1,0 0-1,0 1 1,0-1-1,0 0 1,1 1-1,-1-1 1,1 1-1,-1-1 1,1 1-1,0 0 1,0 0-1,0 1 1,6-4-1,-8 5 17,1 0 0,-1 0 0,0-1 0,0 1-1,1 0 1,-1 0 0,0 0 0,0 0 0,1 0 0,-1 1 0,0-1 0,0 0-1,1 1 1,-1-1 0,0 1 0,0-1 0,0 1 0,0-1 0,1 1 0,-1 0-1,0-1 1,0 1 0,0 0 0,-1 0 0,1 0 0,0 0 0,0 0 0,1 1-1,0 2 80,1 1-1,-1-1 0,1 0 1,-1 1-1,-1-1 0,2 6 0,20 78 1059,3 15-487,-25-101-581,-1 0-144,1-1 1,-1 1 0,1 0-1,0 0 1,-1-1 0,1 1-1,0-1 1,2 3-1,-2-3 3,-1-1 0,1 0-1,-1 1 1,1-1-1,0 0 1,-1 1-1,1-1 1,0 0-1,-1 0 1,1 0-1,0 0 1,-1 1-1,1-1 1,0 0 0,0 0-1,-1 0 1,1 0-1,0 0 1,-1-1-1,1 1 1,0 0-1,0 0 1,-1 0-1,1-1 1,-1 1 0,1 0-1,1-1 1,17-11 469,6-6-426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0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84 419 11586,'-4'34'6296,"2"-18"-5075,0 0-1,1 0 0,0-1 0,2 1 1,2 16-1,-3-29-1052,1 1 0,1-1 0,-1 0 0,0 1 0,1-1 0,0 0 0,-1 0 0,1 0 0,1 0 0,-1 0 0,4 3 1,-5-5-142,0 0 0,0 0 1,0 0-1,0-1 0,0 1 1,0 0-1,0-1 0,0 1 1,0-1-1,1 1 0,-1-1 1,0 0-1,0 1 0,1-1 1,-1 0-1,0 0 0,0 0 1,1 0-1,-1 0 0,0 0 1,0 0-1,1 0 0,-1 0 1,0-1-1,0 1 0,1-1 1,-1 1-1,0-1 0,0 1 1,0-1-1,0 1 0,0-1 1,0 0-1,0 0 0,1-1 1,3-3-15,0 0 0,0 0 0,-1-1 1,0 0-1,-1 0 0,1 0 0,-1 0 0,4-11 1,-3 8-10,-1-1 0,-1 0 1,0 0-1,0 0 1,0-13-1,-2 17 1,0 1 1,-1-1-1,1 0 1,-1 1-1,0-1 0,-1 1 1,0-1-1,0 1 1,0 0-1,0 0 0,-1-1 1,0 2-1,0-1 0,-4-5 1,4 6 0,0 1 1,0-1-1,-1 1 1,0-1 0,1 1-1,-1 1 1,0-1-1,-1 0 1,1 1-1,0 0 1,-1 0-1,1 0 1,-1 0-1,0 1 1,1 0 0,-9-1-1,11 1-5,-1 1 0,0 0 0,1 0 0,-1 1-1,0-1 1,1 1 0,-1-1 0,1 1 0,-1 0 0,1-1 0,-3 3-1,-1 0-35,0 1 0,1-1 0,-6 6 0,4-4-56,6-4-22,-1 1 1,0-1-1,0 0 1,1 1 0,-1-1-1,1 1 1,-1 0-1,1-1 1,0 1 0,-1 0-1,1 0 1,0 0-1,0 0 1,1 0-1,-1 0 1,-1 4 0,2-6 36,0 1 0,0-1 1,0 0-1,0 1 1,0-1-1,-1 1 1,1-1-1,0 0 0,0 1 1,0-1-1,0 0 1,1 1-1,-1-1 0,0 0 1,0 1-1,0-1 1,0 1-1,0-1 1,0 0-1,1 1 0,-1-1 1,0 0-1,0 1 1,0-1-1,1 0 0,-1 0 1,0 1-1,0-1 1,1 0-1,0 1 1,10-1-1812,-8 0 1576,20-3-1210</inkml:trace>
  <inkml:trace contextRef="#ctx0" brushRef="#br0" timeOffset="1">351 1 10946,'8'22'5289,"-1"14"-2224,2 18-1152,1 16-297,-2 0-760,10 1-240,-7-6-304,8-8-96,4-11-112,-12-11 0,13-6-432,-8-10-368,-1-9 2633,7 1-1737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0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37 464 10466,'-16'83'4457,"15"-78"-3631,0 1 0,-1 0-1,1-1 1,-1 0 0,-5 9 0,1-1 1854,9-35-178,-1-6-2590,19-150 287,8 20-124,-21 127-67,1 0 1,26-57-1,-32 82-7,0 0 1,1 0-1,-1 1 0,1-1 1,0 1-1,1-1 1,8-7-1,-11 12 0,-1-1 0,1 1 0,0 0 0,-1 0 0,1 0 0,0 1 0,0-1 0,0 0 0,0 1 0,-1-1 0,1 1 0,0-1 0,0 1 0,0 0 0,0 0 0,0 0 0,0 0 0,0 0-1,0 0 1,0 1 0,0-1 0,0 1 0,0-1 0,0 1 0,0 0 0,-1 0 0,1 0 0,0 0 0,0 0 0,2 2 0,1 1 8,0 0-1,-1 0 0,1 1 1,-1 0-1,0 0 1,0 0-1,0 1 0,-1-1 1,6 12-1,-1 5 58,10 34-1,7 56 188,5 20 101,5-23-444,-36-111-2466,-1 0 1577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0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13267,'27'20'5401,"-11"-9"-2944,8 0-985,0-3-216,5-1-344,2-6-560,0 4-160,2-5-408,-12 0-336,2 2-1240,-6 3-1113,-7 11 1785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0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68 14035,'0'1'439,"0"1"0,1-1-1,-1 0 1,0 0 0,0 0 0,0 0 0,1 0-1,-1 1 1,1-1 0,-1 0 0,1 0-1,-1 0 1,2 1 0,-1 0-176,0-1 0,1 0-1,-1 0 1,0 0 0,1 1 0,-1-1-1,1-1 1,2 2 0,3 1-73,0 0 0,0-1 0,12 2 0,-11-2 349,18 2-96,0-1 0,0 0 0,40-3 0,81-12 232,-142 12-652,646-84 1142,-523 67-1139,-118 14-1271,-19 1 1494,9 2-236,-14-1 65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116 193 12147,'-73'36'4471,"72"-36"-4317,0 1 0,0-1-1,-1 1 1,1 0 0,0 0-1,0-1 1,0 1 0,0 0-1,0 0 1,0 0 0,1 0-1,-1 0 1,0 0 0,0 1 0,1-1-1,-1 0 1,0 0 0,1 1-1,0-1 1,-1 0 0,1 0-1,0 1 1,-1-1 0,1 3-1,0-3-60,0 0-1,1-1 0,-1 1 0,0 0 0,0 0 1,1-1-1,-1 1 0,0 0 0,1-1 0,-1 1 1,0 0-1,1-1 0,-1 1 0,1 0 0,0-1 1,-1 1-1,1-1 0,-1 1 0,1-1 0,0 1 1,-1-1-1,1 0 0,0 1 0,-1-1 0,1 0 1,0 1-1,0-1 0,0 0 0,3 0-45,0 0 0,0 0 0,-1-1 0,1 1-1,-1-1 1,1 0 0,0 0 0,-1-1 0,0 1 0,1 0 0,-1-1-1,0 0 1,0 0 0,1 0 0,2-4 0,6-3-39,-2-1 1,16-18-1,-16 17 7,-1-1 0,0 0 1,8-17-1,-14 25-4,-1-1 0,0 1 0,0-1 0,0 1 1,-1-1-1,0 0 0,0 0 0,0 1 0,0-1 1,-1 0-1,0 0 0,0 0 0,-1-10 0,0 12 0,0 0-1,0-1 0,0 1 0,0 0 1,-1 0-1,0 0 0,1 0 0,-1 0 0,0 0 1,0 0-1,-1 1 0,1-1 0,0 1 0,-1 0 1,0-1-1,1 1 0,-1 0 0,0 1 0,0-1 1,0 0-1,0 1 0,-1 0 0,-4-2 0,3 2 5,1 0 0,-1 0 1,0 1-1,0 0 0,1 0 0,-1 0 0,0 0 0,0 1 0,1-1 0,-1 1 0,0 1 0,1-1 0,-1 0 0,1 1 0,-1 0 0,-6 4 0,6-2 18,1-1 1,-1 1 0,1 0 0,-1 0-1,1 0 1,1 1 0,-1-1 0,1 1-1,-1 0 1,1 0 0,0 0 0,1 1-1,0-1 1,0 1 0,0-1-1,0 1 1,1 0 0,0-1 0,0 1-1,0 0 1,1 0 0,0 0 0,1 11-1,0-10-22,0 1 0,0 0 0,1-1 1,0 1-1,1-1 0,0 1 0,0-1 0,0 0 0,1 0 0,0-1 0,0 1 0,1-1 0,0 0 0,0 0 0,0 0 0,1-1 0,10 8 0,-12-10-63,1 0-1,-1-1 1,1 0 0,0 0-1,0 0 1,0-1 0,0 0 0,1 0-1,-1 0 1,0-1 0,0 1 0,0-1-1,6-1 1,10-1-616,-1-1 1,21-6-1,-21 5-95,51-11-1718,-1-4 1093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1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149 173 8730,'-4'-4'891,"-5"-4"1350,-1 1 0,-18-12 0,25 17-1980,0 1 0,0-1 0,0 1-1,0 0 1,0 0 0,0 0 0,0 1-1,0-1 1,0 1 0,0 0 0,-1-1-1,1 1 1,0 1 0,0-1 0,-6 1-1,7 0-167,0 0 0,0 0 0,0 0 0,0 0 0,0 1 0,0-1 0,0 0 0,1 1 0,-1-1 0,0 1 0,1 0 0,-1 0 0,1-1 1,0 1-1,-1 0 0,1 0 0,0 0 0,0 0 0,0 1 0,1-1 0,-1 0 0,-1 5 0,0 4 81,0 0 0,1 1 0,0 14 0,1-25-162,0 12 99,-1-2-45,1 0-1,0 0 1,1-1-1,4 21 1,-5-29-65,1 1-1,-1-1 1,1 0-1,0 1 1,0-1-1,0 0 1,1 0-1,-1 0 1,0 0-1,1 0 1,-1 0 0,1 0-1,0-1 1,0 1-1,-1-1 1,1 1-1,0-1 1,0 1-1,1-1 1,-1 0 0,0 0-1,0 0 1,0 0-1,1-1 1,-1 1-1,0 0 1,5-1-1,-5 0-3,0 0-1,0 0 0,0 0 1,0 0-1,0-1 1,0 1-1,0-1 0,0 1 1,0-1-1,0 0 0,0 0 1,0 0-1,0 0 0,0 0 1,-1 0-1,1 0 0,0-1 1,-1 1-1,1-1 1,-1 1-1,3-4 0,2-4-53,0 0 0,-1 0 0,6-12 0,-3 6-87,7-15-235,16-40 0,-27 57 353,0 0 0,0 0 0,-1-1 1,-1 1-1,-1-1 0,1-13 0,-1 9 70,-1 14 3,1 0 0,-1 0 0,0 0 0,0 0 0,0 0 0,-1 0 0,0 0 0,1 0 0,-1 0 0,-3-5 0,4 9-31,0 0 1,0 0-1,0-1 1,0 1-1,0 0 1,0 0 0,0 0-1,0 0 1,-1 0-1,1-1 1,0 1-1,0 0 1,0 0 0,0 0-1,-1 0 1,1 0-1,0 0 1,0 0-1,0 0 1,0 0 0,-1-1-1,1 1 1,0 0-1,0 0 1,0 0-1,-1 0 1,1 0 0,0 0-1,0 0 1,0 0-1,-1 0 1,1 1-1,0-1 1,0 0 0,0 0-1,0 0 1,-1 0-1,1 0 1,0 0-1,0 0 1,0 0 0,0 0-1,-1 1 1,1-1-1,0 0 1,0 0-1,0 0 1,0 0 0,0 0-1,0 1 1,-1-1-1,1 0 1,0 0-1,0 0 1,0 0 0,0 1-1,0-1 1,-7 14 546,6-12-495,-2 6 82,1 0-1,0-1 1,0 1 0,1 0-1,0 0 1,0 0 0,1 0-1,0 0 1,0 0 0,3 9 0,1 9 288,14 44 1,-14-56-358,1 0-1,1 0 0,0 0 0,1-1 0,0 0 0,1 0 0,11 13 0,-15-21-97,1 0 0,0 0 0,0-1-1,0 1 1,0-1 0,1-1 0,11 7 0,-13-8-77,1 0 0,0-1 1,-1 1-1,1-1 1,0 0-1,0 0 0,0-1 1,0 0-1,0 0 1,0 0-1,8-1 0,-3-1-543,-1-1-1,0 0 1,1 0-1,-1-1 1,16-9 0,11-11-594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2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10 226 6409,'-8'39'3952,"6"-23"816,4-10-937,-1-6-3609,0 0-1,0 0 0,-1 0 1,1 0-1,0 0 1,-1 0-1,1 0 0,0 0 1,-1 0-1,1 0 0,0 0 1,-1-1-1,1 1 1,0 0-1,-1-1 0,1 1 1,0-1-1,9-3-668,-8 3 475,2 0 9,-1 0 0,1-1 0,-1 1 1,1-1-1,-1 0 0,0 0 0,5-4 1,7-6 12,-1 0 0,-1-1 0,0-1 0,0 0 1,11-18-1,-18 25-32,-1-1 1,0 0-1,-1 0 0,0-1 0,0 1 1,0-1-1,-1 0 0,-1 1 1,1-1-1,0-12 0,-2 19-7,-1-1 0,0 1 0,0-1 0,0 1 0,-1-1 0,1 1 0,0-1 0,-1 1 0,0 0 0,1-1 0,-1 1 0,0 0 0,0-1 0,-1 1 0,1 0 0,0 0 0,-1 0 0,1 0 0,-1 0 0,0 0 0,-2-1 0,2 1 9,1 1 1,-1 0 0,0 0-1,0 0 1,0 1 0,0-1-1,0 0 1,0 1 0,0-1-1,0 1 1,0 0-1,-1 0 1,1 0 0,0 0-1,0 0 1,0 0 0,0 0-1,0 1 1,0-1 0,0 1-1,0 0 1,0-1 0,0 1-1,-3 2 1,1-1 32,0 1 0,0 0 0,0 0 0,0 0 0,1 1 1,-1-1-1,1 1 0,0 0 0,0 0 0,1 0 0,-1 0 0,1 1 0,-3 6 0,1 0 37,0-1 0,1 1 0,1-1 0,-1 1 0,0 13 0,3-5 17,-1 0 0,2 0 1,1 0-1,5 26 0,1-13 110,19 53-1,-17-61-50,2 0 0,0 0 0,2-1 0,0-1-1,34 39 1,-37-49-78,-4-4-23,-1-1-1,8 11 0,-12-15-46,-1 0-1,1 1 1,-1-1 0,1 0 0,-1 0-1,0 1 1,0-1 0,-1 1 0,1-1 0,0 5-1,-1-6-8,0-1 0,0 1 0,0-1 0,-1 1 0,1-1 0,0 1 0,-1-1 0,1 1 0,0-1 0,-1 0 0,0 1 0,1-1 0,-1 1 1,0-1-1,0 0 0,0 0 0,-1 2 0,0-1-7,0-1 1,0 1 0,0-1-1,0 1 1,-1-1 0,1 0-1,0 0 1,0 0 0,-1 0-1,-2 0 1,-3 0-143,0 0 1,0 0-1,0 0 1,0-1-1,0 0 0,-9-2 1,8 0 100,1 1-1,-1-1 1,1-1 0,0 0 0,0 0 0,0-1-1,0 1 1,0-2 0,-11-8 0,-21-21 87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2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0 215 13075,'2'0'501,"1"0"247,-1-1 0,1 1 0,0 0 0,0-1 0,-1 0 0,1 0 0,0 1 0,3-3 0,-3 1-342,0 1-1,0-1 1,0 1-1,0 0 1,1 0-1,-1 0 1,0 0-1,4 0 1,19-5 908,-8 0-998,0-1 0,0-1 0,24-14 0,-34 17-303,1-1 0,0 0-1,-1 0 1,0-1 0,-1-1 0,0 1 0,0-1-1,7-10 1,-12 15-25,0-1 0,0 1 0,0-1 0,0 0-1,-1 0 1,3-8 0,-4 11 0,0 0-1,1-1 1,-1 1-1,0 0 1,0 0 0,0-1-1,-1 1 1,1 0-1,0-1 1,0 1-1,-1 0 1,1 0 0,-1-1-1,1 1 1,-1 0-1,1 0 1,-1 0-1,0-1 1,1 1 0,-1 0-1,0 0 1,0 0-1,0 0 1,0 1-1,-2-2 1,0 0-12,0 0 1,0 1-1,-1-1 1,1 1-1,0 0 0,-1 0 1,1 1-1,-1-1 1,1 1-1,-1-1 0,0 1 1,1 0-1,-1 1 1,1-1-1,-6 1 1,1 1 15,0 0 0,-1 0 0,1 1 0,0 0 0,-11 5 0,10-2 33,0 0 1,0 1-1,0 0 1,1 0-1,0 1 1,1 0-1,0 0 1,0 1 0,0 0-1,1 0 1,-8 17-1,10-15 52,0 1-1,0 0 0,1 0 1,1-1-1,0 2 0,0-1 1,2 0-1,-1 0 1,1 0-1,1 1 0,0-1 1,1 0-1,0 0 0,8 21 1,-9-29-74,0-1 0,0 1 1,1 0-1,0-1 0,0 1 0,0-1 1,0 0-1,0 1 0,1-1 0,-1 0 1,1-1-1,0 1 0,0 0 0,0-1 1,0 1-1,0-1 0,1 0 0,-1 0 1,1-1-1,-1 1 0,1 0 0,6 0 1,3 1-361,0-2 1,0 1-1,0-2 1,1 0-1,-1-1 1,17-2 0,1 0-906,24 0-49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17 8058,'-16'1'4249,"-2"-1"-1337,18 7-759,5-6-153,9 4-504,6-2-159,5-3-361,3 2-200,1-2-352,4-6-64,-2-4-976,8-1-384,14 3 616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3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278 331 11202,'-2'-5'845,"0"1"-1,0 0 0,0 1 1,-1-1-1,1 0 0,-1 1 1,0-1-1,0 1 0,-5-4 1,-4-2-59,-19-11 0,17 11-185,-9-7-40,8 6-321,1 1 0,-1 1 1,-17-8-1,30 15-221,0 0 1,0 0-1,0 1 0,0-1 0,0 0 1,0 1-1,0-1 0,0 1 1,0 0-1,0 0 0,0 0 0,0 0 1,0 0-1,-1 0 0,1 1 0,0-1 1,0 1-1,0-1 0,0 1 1,0 0-1,1 0 0,-1-1 0,0 2 1,0-1-1,0 0 0,1 0 1,-1 0-1,1 1 0,-1-1 0,1 1 1,-1-1-1,1 1 0,0 0 1,-2 2-1,0 2 26,-1 1 0,1-1 0,0 1 0,1 0 1,-1 0-1,1 0 0,1 0 0,0 1 0,-1 12 0,1-5 43,1 1-1,0-1 0,5 26 0,-3-33-35,0 0-1,0-1 1,0 0 0,5 10-1,-5-14-33,-1 0 0,1-1-1,-1 1 1,1 0-1,0-1 1,0 1-1,1-1 1,-1 1-1,0-1 1,1 0 0,-1 0-1,6 2 1,-4-2-15,-1-1 0,2 1 1,-1-1-1,0 0 0,0-1 1,0 1-1,0-1 0,1 1 1,-1-1-1,0-1 0,0 1 0,1-1 1,-1 1-1,0-1 0,0 0 1,0-1-1,0 1 0,6-4 1,2-1-51,-1 0 0,0-1 0,0 0 1,18-17-1,-18 13-29,0-1 1,-1-1-1,0 1 1,0-1-1,-2-1 1,0 0-1,0 0 1,-1 0-1,-1-1 1,-1 0-1,0 0 1,0-1-1,2-22 0,19-133 322,-26 169-230,1 1 0,-1-1 0,0 1 1,0-1-1,0 1 0,0-1 0,-1 0 0,0-2 0,1 4-5,0 0 0,0-1 0,0 1-1,0 0 1,0 0 0,0-1 0,0 1-1,-1 0 1,1 0 0,0 0 0,0-1-1,0 1 1,-1 0 0,1 0 0,0 0-1,0-1 1,0 1 0,-1 0 0,1 0 0,0 0-1,0 0 1,-1 0 0,1 0 0,0-1-1,0 1 1,-1 0 0,1 0 0,-1 0-1,0 1 23,0-1 0,0 1 0,0-1-1,0 1 1,0 0 0,0-1 0,0 1-1,0 0 1,0 0 0,0 0 0,0-1 0,1 1-1,-1 0 1,0 0 0,1 0 0,-1 0-1,1 0 1,-1 1 0,1-1 0,-1 2-1,-1 2 49,1 0-1,0 1 1,0-1-1,0 0 1,1 1-1,0 7 0,-1 10 174,-2 16 189,-3 21 140,6-21-318,1 0 0,7 43 0,-5-51-210,-3-23-148,1-1 0,0 0 0,0 0-1,0 1 1,1-1 0,4 10 0,-6-15-23,1-1-1,0 0 1,0 0 0,-1 0 0,1 0 0,0 0 0,0 0-1,0 0 1,0 0 0,0 0 0,1 0 0,-1 0-1,0-1 1,0 1 0,0 0 0,1-1 0,-1 1-1,0-1 1,1 0 0,-1 1 0,3-1 0,0 1-510,1-1 0,0 0 0,-1-1 0,10-1 1,22-5-936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3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157 222 12211,'9'34'5609,"-1"3"-2649,-3-3-895,1 1-153,-1-6-783,-3-6-321,-2-10-576,0-15-424,0-9-937,-3-12-695,-2-11 1024</inkml:trace>
  <inkml:trace contextRef="#ctx0" brushRef="#br0" timeOffset="1">12 0 10330,'-12'5'4417,"12"3"-1800,4 3-625,-1 4-255,7 1-313,4-1-832,7-3-312,8 0-648,1-8-376,11 0-1289,1-4-967,6-4 1855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4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171 1 8962,'-24'8'4654,"10"-4"-3049,-1 0 1,1 1 0,1 1 0,-1 1-1,-13 8 1,24-13-1448,0 0 0,0 1-1,0-1 1,0 1 0,1 0 0,-1-1-1,1 1 1,-1 1 0,1-1-1,0 0 1,1 0 0,-1 1 0,0-1-1,1 1 1,0-1 0,0 1 0,0 0-1,0-1 1,1 1 0,-1 0 0,1 0-1,0 0 1,0-1 0,0 1-1,2 5 1,-2-6-97,1 1-1,0-1 1,0 1-1,0-1 1,1 1 0,-1-1-1,1 0 1,0 0-1,-1 0 1,2 0-1,-1 0 1,4 4 0,-2-3-23,0 0 0,0-1 0,1 0 0,-1 0 0,1 0 0,0 0 0,9 3 0,46 14 182,-45-14-159,-5-2 21,17 9 0,-25-12-63,0 0 0,0 0-1,-1 1 1,1-1 0,0 0-1,-1 1 1,0-1 0,1 1 0,-1-1-1,0 1 1,1 0 0,-1-1-1,0 1 1,0 0 0,1 3 0,-2-4-12,0-1 1,0 1 0,0-1 0,0 1 0,0-1 0,0 1 0,0-1 0,0 1 0,0 0 0,0-1 0,0 1 0,-1-1 0,1 1 0,0-1-1,0 1 1,0-1 0,-1 1 0,1-1 0,0 1 0,-1-1 0,1 0 0,0 1 0,-1-1 0,1 1 0,0-1 0,-2 1 0,-13 7 135,15-8-142,-17 6-15,0-1 0,-1-1 0,-34 5 0,30-7-1481,-28-1-1,35-3-479,12 1 824</inkml:trace>
  <inkml:trace contextRef="#ctx0" brushRef="#br0" timeOffset="1">475 106 13819,'15'27'5585,"-2"10"-3392,-9 6-41,0 14-408,-3 7-327,4 7-633,-2-4-264,-1-6-312,0-4-48,-6-11-80,-5-10 8,-7-14-240,-5-7-448,-5-23-832,2-10-617,1-17-1159,7-9 1967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1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63 7074,'12'-31'4207,"-12"30"-3919,1 0 0,-1-1 0,0 1 0,0 0 0,0 0 0,1 0 0,-1 0 0,0 0 1,0-1-1,-1 1 0,1 0 0,0 0 0,0 0 0,-1 0 0,1 0 0,0 0 0,-1 0 0,1 0 0,-1 0 0,1 0 0,-2-2 0,1 3-153,1-1-1,-1 0 1,0 1 0,0 0-1,1-1 1,-1 1-1,0-1 1,0 1 0,1 0-1,-1 0 1,0-1-1,0 1 1,0 0 0,0 0-1,1 0 1,-1 0-1,0 0 1,0 0 0,0 0-1,0 0 1,0 0-1,1 0 1,-1 1 0,0-1-1,-1 1 1,-2 0 2,1 1 1,-1 0 0,1 0-1,-1 1 1,1-1-1,0 1 1,0-1-1,0 1 1,0 0 0,1 0-1,-4 5 1,-1 2 77,1 1 0,-7 17 0,6-11-71,1 0-1,1 0 1,0 1 0,1 0-1,1 0 1,0 19-1,2 3 81,6 67 0,-2-77-172,2 1 1,1-1 0,1 0-1,22 57 1,-23-73-54,0-1 0,1 0-1,1 0 1,0-1 0,0 0 0,1 0 0,1-1 0,0 0-1,0 0 1,1-1 0,1-1 0,16 11 0,-24-17-117,1 0-1,0-1 1,0 0 0,0 0 0,0 0 0,0 0 0,0-1-1,1 0 1,9 1 0,15-3-306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4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12619,'26'5'5209,"-7"-2"-2665,7 2-775,-18 0-273,11 0-296,4 1-1264,-2-1-752,14 0 472</inkml:trace>
  <inkml:trace contextRef="#ctx0" brushRef="#br0" timeOffset="1">389 255 9066,'-16'52'6552,"10"-36"-5084,0 0 0,2 0 0,0 1 0,1 0 0,-2 24 1,5-39-1357,0 0 1,0 1 0,0-1 0,1 0 0,-1 1 0,1-1 0,-1 0 0,1 0 0,0 1 0,0-1 0,0 0-1,0 0 1,2 2 0,-3-3-95,1 0 1,0 0-1,0 0 0,0-1 0,0 1 0,0 0 1,0-1-1,0 1 0,0-1 0,0 1 0,0-1 1,0 0-1,0 1 0,1-1 0,-1 0 0,0 0 1,0 0-1,0 0 0,0 0 0,1 0 0,-1 0 1,0 0-1,0 0 0,0 0 0,0-1 0,1 1 1,-1-1-1,1 0 0,3-1-6,0 0-1,0-1 1,0 0-1,0 0 1,0 0 0,-1-1-1,0 0 1,8-8-1,-4 4 2,-2-1 0,1 0-1,8-17 1,-13 22-2,0 1 0,0-1 0,-1 0 0,0 0 0,0 0 0,0 0 0,0 0 0,-1-1 0,1 1 0,-1 0 0,0 0 0,0 0 0,-1-1 0,1 1 0,-1 0 1,0 0-1,0 0 0,0 0 0,-1 0 0,1 0 0,-1 1 0,0-1 0,0 0 0,-1 1 0,1-1 0,-1 1 0,-3-4 0,0 1 28,-1-1-1,0 1 1,-1 0-1,1 1 1,-1 0-1,0 0 1,-1 1-1,-14-6 1,18 8-91,0 1 1,0-1 0,0 1 0,0 0 0,-1 0 0,1 1 0,0 0 0,0 0 0,0 0 0,-1 0 0,1 1 0,0 0 0,0 0 0,0 0 0,0 1 0,0-1 0,-5 4 0,9-5-26,-13 10-791,13-10 835,0 1 1,1 0 0,-1-1-1,1 1 1,-1 0-1,1-1 1,0 1-1,-1 0 1,1 0 0,0-1-1,0 1 1,-1 0-1,1 0 1,0 0-1,0-1 1,0 1 0,0 0-1,0 0 1,0 1-1,5 15-459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5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112 166 9298,'-4'31'4793,"11"-2"-672,-9-4-1521,2-1-479,2 9-305,-2-12-791,-10-2-305,8-5-968,1-12-449,-12-15 2242,18-9-1481</inkml:trace>
  <inkml:trace contextRef="#ctx0" brushRef="#br0" timeOffset="1">1 12 10394,'18'-9'6942,"0"7"-3740,-13 2-2945,0 0 0,-1 1-1,1 0 1,0 0 0,-1 1 0,6 1-1,118 42 1005,-119-42-1239,-1 0 0,0 0 0,0 1 1,0 0-1,12 8 0,-16-9-17,-1-1 0,0 1 1,0 0-1,0 1 0,0-1 0,0 0 1,-1 1-1,1-1 0,-1 1 0,0 0 1,0 0-1,-1 0 0,3 8 0,0 5 95,-1-1-1,-1 1 1,-1-1-1,-1 31 0,-13 68 1137,11-104-1051,1-14-68,2-17-88,-1 14-31,1 0 0,0 0 0,1-1 1,-1 1-1,1 0 0,1 0 1,-1 1-1,1-1 0,0 0 1,0 1-1,0 0 0,1-1 0,0 2 1,0-1-1,0 0 0,1 1 1,-1-1-1,1 1 0,0 1 1,0-1-1,9-4 0,-12 7 15,-1 0-1,0 1 0,1-1 1,-1 1-1,1-1 0,-1 1 1,1 0-1,-1-1 0,1 1 1,-1 0-1,1 0 1,-1 0-1,1 0 0,-1 0 1,1 0-1,-1 1 0,1-1 1,-1 0-1,1 1 1,-1-1-1,0 1 0,1 0 1,-1-1-1,0 1 0,1 0 1,-1 0-1,0 0 0,0 0 1,0 0-1,1 0 1,-1 0-1,0 1 0,3 3 91,-1-1 0,0 1 0,0-1 0,0 1 0,-1 0 0,4 10 0,8 35 710,-11-36-694,1 0 1,6 17 0,-2-21-957,-8-10 808,0 1-1,0-1 0,1 0 1,-1 0-1,0 0 1,1 0-1,-1 0 0,0 1 1,0-1-1,1 0 0,-1 0 1,0 0-1,1 0 0,-1 0 1,0 0-1,1 0 0,-1 0 1,0 0-1,0 0 1,1 0-1,-1 0 0,1-1 1,0 1 19,1-1 1,-1 0 0,0-1 0,1 1 0,-1 0 0,0 0 0,0 0-1,1-1 1,0-1 0,-1 1 188,18-20-199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5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0 13251,'0'39'5881,"0"3"-2792,-2 16-1249,5 1-55,-3 4-721,5-2-384,2-9-480,1-6-112,11-12-64,-4-8-200,9-18-672,-3-5-401,-5-19-1511,-3-3 1696</inkml:trace>
  <inkml:trace contextRef="#ctx0" brushRef="#br0" timeOffset="1">0 165 11410,'11'17'5226,"-3"-14"-1858,2 7-1039,6-2-409,-1-3-327,6 1-681,8-4-352,8-4-744,16-4-488,6-7 416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09:2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57 18332,'9'1'6745,"-17"4"-4992,-8-6-1233,0-6-512,-3-7-456,9-7 1200,5 1-808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5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7946,'-3'-23'7091,"3"22"-6969,-1 1 0,1-1 0,0 1 1,0 0-1,0-1 0,-1 1 1,1-1-1,0 1 0,0 0 0,-1-1 1,1 1-1,0 0 0,-1 0 1,1-1-1,0 1 0,-1 0 0,1 0 1,0-1-1,-1 1 0,1 0-56,0 0 0,-1 0-1,1 0 1,0 0 0,0-1-1,0 1 1,0 0 0,0 0-1,0 0 1,-1 0 0,1 0-1,0 0 1,0 0 0,0 0-1,0 0 1,-1 0 0,1 0-1,0 0 1,0 0 0,0 0-1,0 0 1,0 0 0,-1 0-1,1 0 1,0 0 0,0 0 0,0 0-1,0 0 1,0 0 0,-1 0-1,1 0 1,0 0 0,0 1-1,0-1 1,0 0 0,0 0-1,-1 0 1,1 0 0,0 0-1,0 0 1,0 0 0,0 1-1,0-1 1,0 0 0,0 0-1,0 0 1,0 0 0,0 1-1,0 54 361,0-39-381,28 301 477,-27-308-512,2 32 34,-1-17-20,0-1 0,2 1 0,10 35 0,-11-48-20,1 0-1,1 0 0,-1-1 0,2 1 1,-1-1-1,14 17 0,-18-26-56,-1-1-1,1 1 1,-1-1 0,0 1 0,1-1-1,-1 1 1,1-1 0,0 1 0,-1-1-1,1 1 1,-1-1 0,1 0 0,-1 1-1,1-1 1,0 0 0,-1 1-1,1-1 1,0 0 0,0 0 0,-1 0-1,1 0 1,0 0 0,-1 0 0,2 0-1,-1 0-53,0-1 0,0 1 0,0-1 0,0 1 0,-1-1 0,1 0 0,0 1 0,-1-1 0,1 0 0,0 0 0,-1 1-1,1-1 1,-1 0 0,1 0 0,-1 0 0,0 0 0,1 0 0,-1-1 0,6-28-1021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5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8682,'-6'2'869,"-1"-1"0,1 2-1,0-1 1,-1 0 0,-10 7 0,11-5-594,0 1-1,1-1 1,-1 1-1,1 0 1,0 0-1,1 1 1,-1-1 0,-6 13-1,3-3-58,0 0 1,1 1-1,1 0 0,0 0 1,1 1-1,1 0 0,1-1 0,0 1 1,1 0-1,1 22 0,2 0-46,1-1 0,3 0-1,13 58 1,-8-56-98,2 0 1,2-1-1,1-1 0,2 0 0,2-1 0,42 62 1,-48-81-59,0-1 0,1 0 0,21 18 0,-24-26-9,0 0 1,0-1-1,1 0 0,1-1 0,22 10 1,-16-9-4,-13-5-2,0 0-1,0-1 1,1 0 0,-1 0-1,1 0 1,8 0 0,16 2-4,-1-1 0,1-2 0,0 0 0,59-9 0,-70 4 4,-1-1 1,1-1 0,-1-1 0,-1-1 0,1 0 0,-1-2 0,-1 0 0,0 0 0,0-2-1,-1 0 1,-1-1 0,0-1 0,-1 0 0,0-1 0,-1 0 0,-1-1 0,12-19 0,-15 17 5,0 1 0,-1-2 0,-1 1 0,0-1 0,5-27 0,-7 18 8,-2 1 1,0-1-1,-2-35 0,-1 44 2,-1 1 1,-1 0-1,-1 0 0,0 0 0,-2 1 1,0-1-1,0 1 0,-2 0 1,0 0-1,-1 1 0,-1 0 0,0 0 1,-13-14-1,6 11 20,-1 1 1,-1 1-1,-1 1 1,0 0-1,-1 2 1,0 0-1,-2 1 1,-37-17-1,39 22 14,0 0-1,0 2 1,-1 0 0,-38-6 0,42 10 7,0 1 0,0 1 0,0 0 1,0 2-1,-1 0 0,-25 6 1,0 6 86,0 1 1,-60 31 0,96-42-142,-60 32 90,62-33-106,0 0-1,1 0 1,-1 1-1,1 0 1,0 0 0,0 0-1,0 1 1,0-1-1,1 1 1,-4 5-1,6-8-83,1 0-1,-1-1 1,0 1-1,1 0 0,-1 0 1,1-1-1,0 1 1,0 0-1,-1 0 1,1 0-1,0-1 0,1 1 1,-1 0-1,0 0 1,0 0-1,1-1 0,0 4 1,10 19-534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6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62 6929,'8'-46'2965,"-7"30"22,-2 16-2063,1 4 3228,15 73-2860,6 41-261,61 332 906,-73-411-1882,21 89 85,-20-97-121,0 0 1,16 30-1,-21-49-246,-9-15-797,-10-18-1468,1-10-756,1-9 1316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7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8594,'11'-2'2475,"21"1"0,33 6 31,-34-2-1546,0-1-108,0 2 0,54 15 0,-79-17-792,-1 0 0,1 1 0,0-1 0,-1 1 1,1 0-1,-1 1 0,0 0 0,0-1 0,0 2 0,-1-1 1,0 0-1,1 1 0,-1 0 0,-1 0 0,1 0 1,-1 0-1,0 1 0,0 0 0,-1-1 0,1 1 1,-1 0-1,0 0 0,-1 0 0,0 0 0,0 0 1,0 1-1,-1-1 0,1 0 0,-1 0 0,-1 1 1,1-1-1,-1 0 0,-1 0 0,1 0 0,-3 6 1,-2 2 2,0-1 0,-1 0 0,-1-1 0,0 1 0,-1-2 0,-16 18 0,18-21-42,0-2 0,-1 1 0,0-1 0,-1-1 0,1 1 0,-10 3-1,-3 1-163,-32 10 0,44-17-434,-1-1 0,0 0 1,-16 2-1,4-4-282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7.6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15915,'0'0'849,"2"2"543,3-1-80,13 3-536,4 0-344,17 0-208,3-1-15,-1-5-89,3-4-32,-6-2-56,6 0-16,-7 3-1065,-2 3-1223,-7 4 1448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8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7001,'-15'24'3457,"12"-16"-608,3 0-1049,8-1-391,0-1-49,5-3-464,8-3-224,0-3-328,8 0-136,5-4-328,-2 1-592,10-5 488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280 1 11947,'-1'3'4705,"-7"16"-3065,-10 10 32,-8 19-327,-4 12-281,-11 11-536,6 3-208,1-7-152,0-7-56,18-13-88,0-14-24,8-12-432,5-8-360,1-10-1185,-2-3-671,0-11 1624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62 4865,'-2'-54'2755,"1"46"3452,1 8-3294,2 15-2699,2 13 105,29 239 1403,45 193-1500,-73-436-1159,-3-18-1140,-2-9 877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29.7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8754,'9'-5'5649,"5"5"-4007,-8 1-1085,7 1-53,-1 0 0,0 0 0,0 1 0,0 1 0,11 5-1,55 29 553,-74-36-993,12 6 83,-1 1 1,0 0-1,0 1 0,18 16 0,-30-23-132,1 0 0,-1 1 0,0-1 1,-1 1-1,1-1 0,-1 1 0,1 0 1,-1 0-1,0 0 0,-1 0 0,1 0 0,-1 0 1,0 0-1,0 1 0,0-1 0,0 1 1,-1-1-1,0 0 0,0 1 0,0-1 1,0 1-1,-2 7 0,-1-2 3,0 0 0,0-1 1,-1 1-1,-1-1 0,1 0 0,-2 0 0,1-1 1,-1 0-1,0 0 0,-14 14 0,2-5 7,-2-1 0,0-1-1,-27 17 1,-59 37-2060,90-59 1326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78 11146,'-3'11'608,"1"0"-1,1-1 0,0 1 0,0 0 1,1 0-1,0 0 0,1 0 0,5 21 1,0-4-211,-2-11 45,9 27 0,-10-37-380,-2-5-42,0 0 0,0 1 0,0-1 1,0 0-1,-1 1 0,1-1 1,-1 1-1,1 3 0,-1-5-1,0 1 0,0-1 0,0 0-1,0 1 1,0-1 0,0 0 0,1 0-1,-1 1 1,0-1 0,1 0 0,-1 0-1,2 2 1,-1-2 241,-1-1 72,-1 0-295,1 0 0,-1-1 0,1 1 0,0 0 0,-1 0 0,1-1 0,0 1 0,-1 0 0,1-1 0,0 1 0,0-1 0,-1 1 1,1 0-1,0-1 0,0 1 0,-1-1 0,1 1 0,0-1 0,0 0 0,-3-9-13,0 0 0,1 0 1,-2-18-1,3 19-9,0-2 16,0 0 0,0 0 0,1 0 0,1 0 0,0 0 0,3-14 0,-2 16 39,0 0 0,1 0 0,0 0 0,0 1 0,1 0 0,0-1 0,6-7 0,-6 11-22,-1 1-1,1-1 1,-1 1-1,1 1 1,1-1-1,-1 0 1,0 1-1,1 0 1,0 0-1,-1 0 1,1 1 0,0-1-1,7-1 1,84-32-1277,-78 29 657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0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19 7714,'0'-1'306,"-1"0"0,1-1 0,-1 1 0,0 0 0,1 0 0,-1 0 0,0 0 0,0 0 0,0 0 0,1 0 0,-1 0 0,0 0 0,0 1 0,0-1 0,-1 0 0,1 1 0,0-1 0,-1 0 0,1 1-153,0 0 1,0 0-1,-1 0 0,1 0 1,0 0-1,0 0 0,0 0 1,0 1-1,0-1 0,0 0 1,0 1-1,0-1 0,0 1 0,0-1 1,0 1-1,1-1 0,-1 1 1,0 0-1,0-1 0,0 1 1,1 0-1,-1 0 0,0 0 1,0 1-1,-4 4 174,1 1 0,-1 0 0,1 0 0,1 0 0,-1 1 0,1-1 0,-4 15 0,-9 61 382,12-58-484,0 7-42,1 1 0,1-1 0,1 1 0,9 65 0,-1-57-90,1 0 1,3 0 0,22 57 0,-24-77-75,1 0 0,0-1-1,14 18 1,-18-28-30,1-1-1,0-1 1,0 1 0,1-1-1,0 0 1,1-1-1,18 13 1,-25-18-104,1-1 1,0 1-1,0 0 1,0-1-1,0 0 1,0 0-1,0 0 1,1 0-1,-1 0 1,0-1-1,1 1 1,-1-1-1,0 0 1,1 0 0,-1 0-1,0-1 1,0 1-1,5-2 1,25-10-740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1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11819,'11'-8'4544,"5"13"-2839,10 4-673,12-4-184,3-3 72,18-2-239,-7-3-233,-1-5-232,1 4-56,-14 4-64,7 0-32,-6 0-24,-7 0-128,-11 4-976,-7 5-793,-14 7 1105</inkml:trace>
  <inkml:trace contextRef="#ctx0" brushRef="#br0" timeOffset="1">115 143 8466,'-7'8'4145,"7"3"-1417,4 7-1079,13 10-113,3 18-376,5 3-184,6 8-367,-5-1-137,4-13-200,-7 1-80,-2-15-96,-5-5-48,-8-6-144,-3-9-440,-1-4-1249,1-2-1103,5-1 1679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7994,'12'0'3704,"10"0"-1271,2 5-721,0-2-271,4-3-321,-7-7-504,16 1-160,0-2-200,-4 3-72,4-5-744,-11-1-968,-5 5 992</inkml:trace>
  <inkml:trace contextRef="#ctx0" brushRef="#br0" timeOffset="1">168 256 9770,'5'4'4385,"-2"2"-2048,13 2-921,3-5-64,10-6-544,8 0-288,-2-2-328,6-3 24,-8 3-2504,0 8 1744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1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45 215 13131,'16'11'4985,"-16"13"-3217,7 5-768,-1 2-111,-4-2-65,4-2-400,-1-1-152,5-2-184,1-5-48,-9-6-544,-1-7-616,6-10 712</inkml:trace>
  <inkml:trace contextRef="#ctx0" brushRef="#br0" timeOffset="1">0 1 11346,'12'14'4577,"-11"-7"-2368,4-3-841,-2 5-384,5-3-151,13 5-737,-6-1-625,20 0 337</inkml:trace>
  <inkml:trace contextRef="#ctx0" brushRef="#br0" timeOffset="2">491 281 12099,'-8'14'4969,"-5"18"-2649,0 0-768,-4 5-367,-1-1-257,0-14-544,-1-6-176,0-9-728,2-2-488,5-7 672,8-3-152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119 179 11843,'10'16'4857,"5"7"-2785,1 12-328,-8 13-287,3 13-361,5 13-552,-8-3-176,2 2-136,-1-11 8,-7-4 0,0-8-24,-2-14-32,-8-1-48,-15-16-104,-3-7-312,-8-9-968,-7-6-664,4-25 1071</inkml:trace>
  <inkml:trace contextRef="#ctx0" brushRef="#br0" timeOffset="1">0 1 9754,'26'9'4241,"-7"-6"-1969,-1-1-735,-2 4-625,-3-1-96,2 2 2649,-6 2-2561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0:3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19 8482,'-13'-15'4920,"13"15"-4888,0 0-1,0 0 1,0 0 0,0 0 0,0 0 0,0 0 0,0 0 0,0 0 0,0 0 0,0 0-1,0 0 1,0 0 0,0 0 0,0-1 0,-1 1 0,1 0 0,0 0 0,0 0-1,0 0 1,0 0 0,0 0 0,0 0 0,0 0 0,0 0 0,0 0 0,0 0 0,0 0-1,0-1 1,0 1 0,0 0 0,0 0 0,0 0 0,0 0 0,0 0 0,0 0-1,0 0 1,0 0 0,1 0 0,-1 0 0,0 0 0,0-1 0,0 1 0,0 0-1,0 0 1,0 0 0,0 0 0,0 0 0,0 0 0,0 0 0,10 4 1003,6 7-356,0 1-1,0 0 1,27 28-1,35 50 81,-62-71-537,-1 0-99,27 31 323,37 59 0,-68-92-352,-1 1-1,0 0 1,-2 1-1,0 0 1,-1 0 0,-1 1-1,6 34 1,-9-28-90,-1 0 0,-2 0 1,0-1-1,-2 1 0,-1 0 0,0 0 0,-2-1 0,-1 0 1,-2 0-1,0 0 0,-1-1 0,-2 0 0,-19 32 1,5-21-1194,0-6 537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1:3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41 4233,'-1'-7'1900,"1"5"-1036,-1 0 1,1 1-1,0-1 0,0 1 1,-1-1-1,1 0 0,-1 1 1,1-1-1,-1 1 0,0-1 0,0 1 1,0-1-1,1 1 0,-3-2 1,2 2-623,0 0-1,0 1 1,0-1 0,0 0 0,0 1 0,0-1 0,0 1 0,0-1 0,-3 1 0,-3-2-184,0 2 0,0-1 0,-1 1 0,1 0 0,0 1 0,0 0 0,-1 0 0,1 0 0,0 1 0,0 0 0,-13 6 0,12-4-12,0 0-1,1 0 1,-1 1 0,1 0 0,0 1 0,-12 12 0,6-6 3,-3 1 4,-60 50 253,71-59-277,2-3-7,1 0-1,0 1 0,0-1 1,0 1-1,0 0 0,0-1 1,1 1-1,-3 2 0,4-3-17,0-1-1,0 0 1,0 1-1,-1-1 1,1 1-1,0-1 1,0 0-1,0 1 1,0-1-1,0 0 1,0 1-1,0-1 1,0 0-1,0 1 1,0-1-1,0 0 1,1 1-1,-1-1 1,0 0-1,0 1 1,0-1-1,0 1 1,1 0 0,0 0 0,0 0 1,0 0-1,0 0 1,0 0-1,0 0 1,0-1-1,2 2 1,8 4 18,0 0 0,1-1 0,13 4-1,6 3 68,-6-3 51,0-2 0,1-1 0,36 5 0,-38-8-59,1 1 0,-1 2 0,0 0 0,24 11 0,-34-12-4091,-13-6 2887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2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10274,'7'-10'4441,"2"22"-1808,6 5-617,9 23-103,2 6-305,12 5-648,-2 5-232,1-7-240,-8 0-80,0-7-168,-10-10-63,-3-3-97,7-4-16,-17-6-625,5 2-455,2-7-1176,-6-3-4242,15 1 4458</inkml:trace>
  <inkml:trace contextRef="#ctx0" brushRef="#br0" timeOffset="1">631 370 9938,'4'2'1181,"1"-1"0,-1 0-1,1 0 1,-1 0 0,7 0 0,9 2 528,-6 0-105,25 9 0,-35-11-1506,-1 0 0,0 1 1,1 0-1,-1-1 0,0 1 1,0 0-1,0 1 0,-1-1 1,1 0-1,0 1 1,-1-1-1,4 6 0,-4-5-81,-1-1-1,0 0 1,0 1 0,-1-1-1,1 1 1,0-1-1,-1 1 1,1-1-1,-1 1 1,0-1-1,0 1 1,0-1 0,0 1-1,-1-1 1,1 1-1,-1 0 1,1-1-1,-2 4 1,0-2 0,0 1-1,0-1 1,-1 1 0,1-1 0,-1 0-1,0 0 1,0 0 0,-5 4 0,-3 2 29,-18 13-1,17-14-20,-15 14 0,27-23-26,-1 1 0,1-1 0,-1 1 0,1-1 0,-1 1 0,1-1 0,0 1 0,-1 0 0,1-1 0,0 1 0,-1-1 0,1 1 0,0 0-1,0-1 1,0 1 0,0 0 0,-1-1 0,1 1 0,0 0 0,0-1 0,0 1 0,0 0 0,1-1 0,-1 1 0,0 0 0,0-1 0,0 1 0,0-1 0,1 1 0,-1 0 0,0-1 0,1 1 0,-1-1 0,0 1 0,1-1 0,0 2 0,1 0-3,0 0 1,0 0 0,1 0 0,-1-1 0,1 1-1,-1 0 1,4 1 0,14 5 31,0-1-1,0-1 1,39 7 0,-36-9 147,1 1 0,34 14 0,-56-19-129,0 1-1,0 1 1,0-1-1,0 0 1,0 0-1,0 1 1,3 2-1,-5-4-28,1 1 0,-1-1 0,0 1-1,1-1 1,-1 1 0,0-1 0,1 1-1,-1-1 1,0 1 0,0-1 0,0 1 0,1 0-1,-1-1 1,0 1 0,0-1 0,0 1-1,0-1 1,0 1 0,0 0 0,0-1-1,0 1 1,0-1 0,-1 1 0,1-1 0,0 1-1,0 0 1,0-1 0,-1 1 0,1-1-1,0 1 1,0-1 0,-1 1 0,1-1-1,-1 1 1,1-1 0,0 0 0,-1 1 0,1-1-1,-2 1 1,-2 3 54,-1-1 1,0 0-1,0 0 0,0 0 1,-8 2-1,-33 11 136,33-12-187,0 1-481,-1-1 0,0-1 0,0 0 0,-23 2 0,36-5 355,1 0 0,-1 0 0,0 0 0,1 0 0,-1 0 0,0 0 0,1 0 0,-1-1 0,1 1 0,-1 0-1,0 0 1,1-1 0,-1 1 0,1 0 0,-1-1 0,1 1 0,-1 0 0,1-1 0,-1 0 0,-4-10-1207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1:33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11282,'1'5'1165,"0"1"-1,1-1 1,2 6-1,-3-9-981,0 0 0,-1-1 0,1 1 1,1 0-1,-1-1 0,0 1 0,0-1 0,0 0 0,1 1 0,-1-1 1,1 0-1,-1 0 0,3 2 0,4 0 338,0-1 1,0 0-1,0 0 0,0 0 1,9 0-1,1 0-159,22 5 342,-7 0-265,2-2-1,-1-1 1,42-1-1,-55-5-286,11 0 39,-29 2-175,-1 0 1,1 0-1,-1 1 1,1-1-1,-1 1 0,0-1 1,1 1-1,-1 0 0,4 2 1,-6-3-23,1 0 0,-1 0 1,0 1-1,1-1 0,-1 0 1,0 1-1,1-1 0,-1 0 0,0 1 1,1-1-1,-1 1 0,0-1 1,0 0-1,0 1 0,0-1 1,1 1-1,-1-1 0,0 1 1,0-1-1,0 0 0,0 1 1,0 0-1,0-1-60,0 0 1,0 1-1,0-1 0,0 0 1,0 0-1,0 0 0,0 0 1,0 0-1,0 1 1,0-1-1,0 0 0,0 0 1,0 0-1,0 0 0,0 0 1,0 1-1,0-1 1,0 0-1,0 0 0,0 0 1,0 0-1,-1 0 0,1 0 1,0 0-1,0 1 1,0-1-1,0 0 0,0 0 1,0 0-1,0 0 0,-1 0 1,1 0-1,0 0 0,0 0 1,0 0-1,0 0 1,0 0-1,-1 0 0,1 0 1,0 0-1,0 0 0,0 0 1,0 0-1,0 0 1,-1 0-1,1 0 0,-2 0-977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1:35.2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88 5681,'-1'0'660,"1"0"0,-1 0 0,1 0-1,-1-1 1,1 1 0,-1 0 0,1 0 0,-1 0-1,1-1 1,-1 1 0,1 0 0,-1 0 0,1-1-1,-1 1 1,1-1 0,-10-12 1873,7 8-2096,0 1-284,0 1 1,0 0-1,0 0 1,-5-3-1,-8-6 140,-18-10 1,31 20-254,-1 0 1,1 0 0,-1 1-1,0 0 1,1-1 0,-1 1-1,0 1 1,0-1 0,0 1-1,0-1 1,1 1-1,-1 0 1,0 0 0,0 1-1,0-1 1,0 1 0,0 0-1,-3 1 1,-3 2 8,1 1 0,0-1-1,0 1 1,-16 13 0,12-8-22,0 0 0,0 1 0,1 0 0,1 1-1,0 1 1,0 0 0,2 0 0,-1 1 0,2 0 0,0 1 0,-7 17 0,13-27-16,0 1 0,0-1 0,0 1 0,1 0 1,0 0-1,0-1 0,0 1 0,1 0 0,0 0 0,0 0 1,1 0-1,-1 0 0,1 0 0,0 0 0,1-1 1,0 1-1,0 0 0,0-1 0,0 1 0,5 6 0,-3-5 9,2 0 0,-1 0 0,1-1 0,0 1 0,0-1 0,0-1 1,1 1-1,12 7 0,-9-8 25,0 1 1,1-1 0,-1-1 0,1 0 0,20 4 0,-2-4 99,-1-1 0,1-1 1,0-1-1,41-5 0,6-7 217,-11 1 40,-53 10-22,-11 0-799,-7 1-2464,3 3-787,-4 17 1576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1:36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0 8306,'-48'43'3304,"47"-42"-3055,-1 0-1,0 1 0,1-1 0,-1 0 0,0 0 0,0 0 0,0 0 0,1 0 0,-1-1 0,0 1 0,0-1 0,0 1 0,0-1 0,-4 1 0,6-1-72,-1 0-1,0 0 0,0 0 1,1 0-1,-1 0 1,0 0-1,0 1 1,0-1-1,1 0 1,-1 0-1,0 1 1,1-1-1,-1 0 0,0 1 1,1-1-1,-1 1 1,0 0-1,0-1 53,0 1-14,7 1 1274,34 3-1123,52 1 127,98-5-1,-61-7-208,171-7 349,-237 11-476,211 4 795,-253-1-579,42 9 0,-63-10-366,0 0 1,0 0-1,0 0 0,0 0 0,1 0 0,-1 0 1,0 0-1,0 0 0,0 0 0,1 0 0,-1 0 1,0 0-1,0 0 0,0 0 0,0 1 1,1-1-1,-1 0 0,0 0 0,0 0 0,0 0 1,0 0-1,0 0 0,1 1 0,-1-1 0,0 0 1,0 0-1,0 0 0,0 0 0,0 0 0,0 1 1,0-1-1,0 0 0,0 0 0,0 0 0,0 1 1,0-1-1,0 0 0,0 0 0,0 0 0,0 1 1,0-1-135,0 0-1,-1 1 1,1-1 0,0 0 0,-1 0 0,1 1 0,0-1 0,-1 0 0,1 0 0,-1 0 0,1 1 0,0-1 0,-1 0 0,1 0 0,-1 0-1,1 0 1,-1 0 0,1 0 0,-1 0 0,0 0 0,-20 0-2228,-17 0 970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1:3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9002,'0'0'127,"0"0"1,0 0-1,0 0 1,0 0-1,0-1 0,0 1 1,0 0-1,0 0 1,0 0-1,0 0 0,0 0 1,0 0-1,0 0 1,0 0-1,1 0 1,-1-1-1,0 1 0,0 0 1,0 0-1,0 0 1,0 0-1,0 0 0,0 0 1,0 0-1,0 0 1,0 0-1,0 0 0,1 0 1,-1 0-1,0 0 1,0 0-1,0 0 1,0 0-1,0 0 0,0 0 1,0 0-1,0 0 1,1 0-1,-1 0 0,0 0 1,0 0-1,0 0 1,0 0-1,0 0 0,0 0 1,0 0-1,0 0 1,0 0-1,1 0 1,-1 0-1,0 0 0,0 0 1,6 8 2004,-5-6-1959,1 0 1,-1 1-1,0-1 0,0 1 1,0-1-1,-1 1 0,2 4 0,-3 98 2405,-2-32-2192,14 301 46,-11-369-425,1 5 10,-1-9-14,0-1 0,0 0 0,0 0 0,0 1 1,0-1-1,0 0 0,1 0 0,-1 0 0,0 1 0,0-1 0,0 0 0,1 0 0,-1 0 1,0 1-1,0-1 0,0 0 0,1 0 0,-1 0 0,0 0 0,0 0 0,1 0 0,-1 1 0,0-1 1,1 0-1,-1 0 0,0 0 0,0 0 0,1 0 0,-1 0 0,13-4 496,155-8 503,-164 12-967,210 1 1521,-160 2-842,103 18 0,-134-14-490,-22-7-208,0 1 0,1-1 0,-1 1 0,0-1 0,0 1 0,0 0 0,0 0 1,0 0-1,1 0 0,-1-1 0,-1 1 0,1 1 0,1 0 0,-1-1-23,-1-1 0,0 0 0,0 0-1,0 1 1,0-1 0,0 0 0,0 1-1,0-1 1,0 0 0,0 0 0,0 1-1,0-1 1,0 0 0,0 1 0,0-1-1,0 0 1,0 1 0,0-1 0,0 0 0,0 0-1,0 1 1,0-1 0,0 0 0,-1 0-1,1 1 1,0-1 0,0 0 0,0 0-1,0 1 1,-1-1 0,1 0 0,0 0-1,0 0 1,-1 1 0,1-1 0,0 0 0,0 0-1,-1 0 1,-12 4-863,-13-2 579,-19 5-79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05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7 7866,'-51'-3'3351,"35"1"102,26 1 209,89 12-2779,-81-8-677,-1 1 1,1 0 0,22 10 0,-31-10-125,-1 0 0,1 0 0,-1 1 0,-1 0 1,1 1-1,-1-1 0,12 12 0,-16-13-56,1 0 0,-1 1 0,0-1 1,0 1-1,-1-1 0,1 1 0,-1 0 0,0 0 0,0 0 0,-1 0 0,2 9 1,-2-7 3,0 1 0,-1 0 1,0-1-1,0 1 1,-1 0-1,0-1 1,-3 12-1,0-6 10,0 0 1,-1 0 0,-1 0-1,0-1 1,-1 0-1,0 0 1,-1-1-1,-15 19 1,-26 17 122,2-2 88,46-44-223,0 0-1,0 1 0,-1-1 0,1 1 1,1-1-1,-1 1 0,-1 2 0,2-4-17,0 1 0,-1-1 0,1 1 0,0-1 0,0 1 0,0-1 0,0 1 0,0 0 0,0-1 0,0 1 0,0-1 0,0 1 0,0-1 0,0 1 0,1-1 0,-1 1 0,0-1 0,0 1 0,0-1 0,1 1 0,-1-1 0,0 1 0,1-1 0,-1 1 0,0-1 0,1 1 0,-1-1 0,1 0 0,-1 1 0,0-1 0,1 1 0,4 1 14,0 0-1,-1 0 1,1 0 0,0 0-1,0-1 1,0 1 0,0-1-1,0-1 1,8 1 0,50-1 102,-58-1-112,59-3 205,-17 0 374,84 4 0,-125 1-538,1 0 0,-1 0 0,1 0 0,-1 1 0,12 5 0,-18-7-57,0 0-1,-1 0 1,1 0-1,0 0 1,0 0-1,0 0 1,0 0-1,0 0 1,0 0-1,0 0 0,0 0 1,0 0-1,0 0 1,0 0-1,0 0 1,0 0-1,0 0 1,0 0-1,0 0 1,0 0-1,0 0 1,0 0-1,0 0 1,0 0-1,0 0 1,0 0-1,0 0 1,0 0-1,0 0 1,0 0-1,0 0 0,0 0 1,0 0-1,0 0 1,0 0-1,0 0 1,0 0-1,0 1 1,0-1-1,0 0 1,0 0-1,0 0 1,0 0-1,0 0 1,0 0-1,0 0 1,0 0-1,0 0 1,0 0-1,0 0 0,0 0 1,0 0-1,0 0 1,0 0-1,1 0 1,-1 0-1,-5 0-494,3 0 339,-3-1-113,0 0 0,-1 0 0,1 1 0,0 0 1,-7 1-1,-15 5-385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06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1 9770,'-5'-1'512,"0"1"0,0 0 0,0 0 1,0 1-1,1-1 0,-1 1 0,0 0 0,0 0 0,1 1 0,-6 2 0,3-1-306,-1 0 0,1 1-1,0 1 1,0-1-1,-7 8 1,4-3-16,0 1 1,1 0-1,0 1 0,1 0 1,0 0-1,1 1 0,-6 12 1,0 5 42,-18 59 1,23-58-150,1 0 0,2 0-1,1 1 1,1 0 0,2-1 0,1 1 0,8 59 0,-1-47 4,2 0-1,2-1 1,2 0 0,37 79-1,-33-87-38,1 0-1,2-2 0,1 0 1,27 30-1,-29-40-10,2-1 0,1 0-1,0-2 1,2 0 0,45 28-1,-41-32-12,1-1-1,0-1 1,0-2-1,1 0 1,1-2-1,-1-2 0,1-1 1,36 3-1,-39-7-12,1-2-1,-1 0 1,1-2-1,-1-1 1,0-2-1,0 0 1,-1-2-1,0-1 1,33-14-1,-42 14-2,1-1-1,-2-1 1,1 0 0,-1-2 0,-1 1-1,0-2 1,-1 0 0,0-1 0,-1-1-1,0 0 1,-2-1 0,20-30-1,-18 21 10,-2 0-1,0-1 0,-2 0 1,0 0-1,10-51 0,-16 53 7,-1 0 0,-1 0 0,0-1 0,-2 1 0,-1 0-1,-1 0 1,-6-28 0,0 21 26,-2 0 1,0 1-1,-2 0 0,-2 0 0,0 2 1,-2-1-1,-1 2 0,-29-37 0,27 41-10,-1 1-1,-1 0 1,-1 2-1,-1 0 1,-50-32-1,55 41-18,-1 1 0,0 1 0,-1 1-1,1 0 1,-2 2 0,1 0 0,-1 1 0,0 1 0,-26-1 0,26 4 1,0 0-1,-1 2 1,1 1 0,0 0 0,0 2 0,0 0 0,0 2 0,1 0 0,0 1 0,0 1 0,-28 16-1,6 3 68,2 1-1,-41 39 0,49-41-54,3-2-103,1 1-1,-35 40 1,61-62-71,0-1 1,0 1-1,0 0 0,1 0 0,-1 0 1,0 0-1,1 1 0,0-1 1,0 0-1,0 1 0,0-1 0,0 7 1,2 4-495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13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328 538 7009,'3'-1'555,"-1"0"0,1 0-1,-1 0 1,0 0 0,1-1-1,-1 1 1,0-1 0,0 0-1,0 1 1,0-1 0,0 0-1,0 0 1,0 0 0,1-4-1,-1 3-203,0 0-1,-1 0 0,0-1 0,1 1 1,-1 0-1,0-1 0,-1 1 0,1-1 1,-1 0-1,1-3 0,-2 1-144,1 0 0,0 0 0,-1 0 0,0 0 0,-1 0 0,1 1-1,-1-1 1,0 0 0,-1 1 0,1-1 0,-1 1 0,0 0 0,-5-6 0,3 5-123,0 1 1,0 0 0,0 0-1,-1 0 1,0 1 0,0-1-1,0 1 1,-1 1-1,0-1 1,1 1 0,-1 1-1,0-1 1,0 1 0,0 0-1,-1 0 1,1 1 0,0 0-1,-1 1 1,-13 0 0,9 1-72,0 0 0,0 1 0,1 0 0,-1 1 0,1 1 1,-1-1-1,1 2 0,0 0 0,1 0 0,-1 1 1,-16 12-1,23-15-21,0 0 0,1 1 0,-1-1 0,1 1 0,0 0 0,0 0 0,0 0 0,1 0 0,-1 1 0,-3 8 0,4-6-1,-1 1 0,2 0 0,-1 0-1,1 1 1,-1 14 0,3 1 5,1 0-1,0-1 1,9 33-1,-6-35 11,1 0-1,0 0 0,2-1 0,10 21 1,-15-36-4,-1-1 0,1 1 0,0-1 1,0 0-1,0 0 0,1-1 1,0 1-1,-1-1 0,1 1 0,0-1 1,6 3-1,-8-5-1,1 0 0,-1 0 0,1 0 0,-1 0 0,1 0 0,0-1 0,0 0 0,-1 1 0,1-1 0,0 0 0,0 0 0,-1 0 0,1-1 0,0 1 0,0-1 0,-1 1-1,1-1 1,-1 0 0,1 0 0,4-2 0,1-2-3,-2 0-1,1 0 0,0 0 0,-1-1 0,0 0 1,0 0-1,-1 0 0,1-1 0,-1 1 0,-1-2 1,8-13-1,1-6-30,18-58 0,-18 42 23,-3-1 1,-1 0-1,5-75 0,-12 55 47,-12-126 0,10 185-33,-1-5 15,0 0 1,-1-1-1,0 1 0,0 0 0,-7-15 0,9 24-14,0 1 1,0-1-1,-1 1 0,1-1 0,0 1 0,-1-1 0,1 1 0,0-1 0,-1 1 0,1-1 0,-1 1 0,1 0 0,0-1 0,-1 1 0,0-1 0,0 1-2,1 0-1,0 0 1,0 0-1,-1 0 1,1 0-1,0 0 0,0 0 1,-1 0-1,1 0 1,0 0-1,0 0 0,-1 1 1,1-1-1,0 0 1,0 0-1,0 0 1,-1 0-1,1 0 0,0 0 1,0 1-1,0-1 1,-1 0-1,1 0 1,0 1-1,-9 16 46,5-3 3,0 1 0,1-1 0,1 1 0,-1 23 0,2-26-14,-3 46 184,3 0-1,2 0 1,3 0 0,2 0-1,3-1 1,2 0 0,20 58 0,-24-96-155,0 1 0,2-1 0,0 0 0,1-1 0,0 0 0,23 28 0,-25-37-63,0 0 0,0-1-1,0 0 1,1-1 0,0 0 0,1 0-1,-1-1 1,1 0 0,1-1 0,-1 0-1,1-1 1,0 0 0,20 5 0,-23-7-189,1-1 0,-1 0 1,17-1-1,-22 0 68,0 0 0,0-1 0,0 1 0,0-1 0,1 0 0,-2 0 0,1 0 0,0 0 0,0 0 0,0-1 0,0 1 0,-1-1 0,5-3 0,-4 2-63,0 0 0,0-1 0,4-7 0,-7 11 178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8826,'-94'11'7848,"91"-10"-7451,2-2-294,1 1-1,-1 0 1,1 0 0,-1 0-1,1 0 1,-1 0 0,1 0-1,-1 1 1,1-1 0,-1 0-1,1 0 1,-1 0 0,1 0-1,-1 1 1,1-1 0,0 0-1,-1 0 1,1 1 0,-1-1-1,1 0 1,0 1 0,-1-1-1,0 1 1,2-1-22,0 1 1,0-1-1,-1 0 0,1 0 1,0 0-1,-1 0 1,1 0-1,0 1 0,0-1 1,-1 0-1,1-1 1,0 1-1,1 0 1,1 0 47,89 1 416,97-2-163,-181 1-374,39-2 49,1 3-1,59 7 1,-93-6-879,18-1-1,-46 1-1398,-12 6 830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1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7658,'-13'14'4721,"13"-14"-4554,-1 1-1,1-1 1,0 1 0,-1-1-1,1 1 1,0 0-1,0-1 1,-1 1 0,1 0-1,0-1 1,0 1-1,0-1 1,0 1 0,0 0-1,0-1 1,0 1-1,0 0 1,0-1-1,0 1 1,0 0 0,0-1-1,1 1 1,-1-1-1,0 1 1,0 0 0,1-1-1,-1 1 1,0-1-1,1 1 1,20 21 2035,-13-14-1835,0-1 0,-1 2 1,0-1-1,11 18 0,-2 5 38,-2 1 0,-1 0-1,10 40 1,18 104 291,-18-18-429,-21-146-674,-2-12 297,0 0 0,0 0-1,0 0 1,0 0 0,0 0-1,0 0 1,0 0-1,0 0 1,0 0 0,0 0-1,0 0 1,0 0-1,0 0 1,0 0 0,0 0-1,0 0 1,-2-19-3347,-3-3 2020</inkml:trace>
  <inkml:trace contextRef="#ctx0" brushRef="#br0" timeOffset="1">87 287 10706,'12'5'4369,"9"3"-2768,3 0-89,10-2-496,3 2-320,8-6-408,4 0-104,-5-1-72,-7-1-8,0 3-208,-8 1-456,-11-1-1432,-1 2 1312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1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82 8626,'-6'16'4129,"6"-1"-1593,10-2-767,6-2-25,13-6-472,8 1-271,6-6-425,4-3-112,3-2-176,-10-4-64,-6 4-80,-7 3-56,-17 2-448,9 0-560,-6 5-1609,0-2 1569</inkml:trace>
  <inkml:trace contextRef="#ctx0" brushRef="#br0" timeOffset="1">569 0 12107,'0'0'4617,"0"4"-2849,3 8-712,0 6 128,2 6-95,11 39-313,-11-36-456,3-1-72,-3 5-80,-2-4-16,2-3-80,-5-9-24,0-3-216,-2-2-384,1-7-1329,-1 1-367,2-6 1224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2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8626,'2'13'5797,"6"5"-3888,-2-6-888,17 43 1714,35 79 361,-51-121-2870,0 0 0,1-1 1,0 0-1,1-1 0,18 19 1,-22-25-162,1 0 0,-1 0 0,1-1 0,0 0-1,0 0 1,0 0 0,0-1 0,1 0 0,0-1 0,-1 1 0,1-1 0,0 0 0,10 1 0,-14-3-44,0 0 0,1-1 1,-1 1-1,0-1 0,1 1 0,-1-1 1,0 0-1,0 0 0,0-1 0,0 1 1,0-1-1,0 1 0,0-1 0,-1 0 1,5-4-1,-3 2-3,-1 0 0,0 0 0,0 0 0,0-1 1,-1 1-1,1-1 0,-1 1 0,0-1 0,0 0 0,1-9 0,1 2 8,0-2 0,0-1 1,-1 1-1,-1-1 0,1-16 0,-2 16-337,1 0 0,0 0 1,1 0-1,1 0 0,0 0 1,1 1-1,1 0 0,13-25 0,-5 20-162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2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 12275,'21'18'4721,"-19"-9"-2505,1 6-904,-6-1-71,-4 4-17,-5 0-624,-6-6-320,-3 5-208,-2-6-248,2 0-856,5 8-801,5-12 1057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2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13555,'-10'4'2610,"9"-4"-806,2 0-85,16 0 452,10 5-2099,-26-5-71,15 4 25,24 11 0,-34-13-15,-1 1 0,1 0 0,-1 0-1,1 0 1,-1 1 0,0 0 0,-1 0 0,1 0 0,5 7 0,-8-9-5,-1 0 1,0-1-1,0 1 1,0 0-1,-1 0 1,1 0-1,0-1 1,-1 1-1,1 0 1,-1 0-1,0 0 1,1 0-1,-1 0 1,0 0-1,0 0 1,-1 0-1,1 0 1,0 0-1,0 0 1,-1 0-1,1 0 1,-1-1-1,0 1 1,0 0-1,-1 2 1,-2 3 31,-1 1 0,0-1 0,0 0 0,-9 8 0,7-7-4,-11 12 88,7-6-34,-18 16 0,26-27-25,0 0 1,-1-1-1,0 1 1,1-1-1,-1 1 1,0-1-1,0 0 1,-1 0-1,1-1 1,-5 2-1,93-6 1032,-56 0-954,53-11 0,-67 8 159,-11 4-1003,-4 2-3030,0 1 2190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6673,'-3'-1'9764,"8"4"-6265,13 6-3336,0-2-1,0 0 0,34 8 1,-32-12-97,1 0 1,0-1-1,0-1 1,0 0-1,36-6 1,-54 5-62,20-3 62,41-11 0,-46 9-48,-1 1 0,1 1-1,30-2 1,-43 6-905,-8 1 12,-7 0-5171,9-2 4261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4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4737,'-4'0'569,"3"0"18,-1 0 0,1 0 0,0 0 0,-1 0 0,1 0 0,-1 0 0,1 1 0,-1-1 0,1 0 0,-3 2 1,4-2-335,-1 1 0,1 0 1,-1-1-1,1 1 1,-1 0-1,1 0 1,-1-1-1,1 1 1,0 0-1,0 0 1,-1 0-1,1 0 1,0-1-1,0 1 0,0 0 1,0 0-1,0 0 1,0 0-1,0 0 1,0-1-1,0 1 1,0 1-1,2 6 265,0 0 0,0 0-1,1 0 1,-1 0 0,2-1 0,6 13 0,3 7 59,0 5 24,15 59 0,0 37-172,-6-25-238,-17-85-190,-1 0 0,-1 0 0,-1 1 0,-1-1 1,-1 29-1,0-46-18,-1 19-409,1-19 340,0-1-1,0 1 1,0 0-1,0-1 1,0 1 0,0 0-1,0-1 1,1 1-1,-1 0 1,0-1-1,0 1 1,1 0 0,-1-1-1,0 1 1,0-1-1,1 1 1,-1-1-1,1 1 1,-1-1 0,1 1-1,-1-1 1,1 1-1,-1-1 1,1 1-1,0-3-689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4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10794,'11'6'4281,"2"2"-2656,8-2-17,8 1-264,-4-4-352,9-3-648,-3 0-175,-2 0-17,11 0-384,-11 0-1633,-3 2 1353</inkml:trace>
  <inkml:trace contextRef="#ctx0" brushRef="#br0" timeOffset="1">17 390 9602,'5'3'4097,"8"4"-2225,11-1-471,6-3 103,2-1-488,4-5-304,4-4-440,-8 2-120,10 5-344,-16-3-520,-4 10 464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8282,'2'13'7547,"3"-4"-3918,-3-8-3536,0 0 1,0 0 0,0 0 0,0 0-1,0 0 1,0 0 0,4 1 0,20 8 330,26 19-169,-20-17-52,-28-11-170,-1 0 0,1 0 0,0 1 0,-1 0 0,6 3 0,-8-4-24,1 0 1,-1 0-1,0 0 1,0 0-1,0 0 1,0 0-1,-1 1 1,1-1 0,0 0-1,0 1 1,-1-1-1,1 1 1,-1-1-1,1 1 1,-1-1-1,0 1 1,1 2-1,-1-2 5,0 1 0,0 0 0,-1 0 0,1 0 0,0 0 0,-1-1 0,0 1 0,1 0 0,-1 0 0,0-1 0,-1 1 0,1 0 0,0-1 0,-1 0-1,1 1 1,-1-1 0,-2 3 0,1-3 0,1 1 0,-1 0 1,0-1-1,1 0 0,-1 0 0,0 0 0,0 0 0,-1 0 0,1-1 0,0 1 0,-1-1 0,1 0 0,-5 1 0,-7 0 34,-11 1 51,25-2-95,0-1-1,0 0 0,0 1 0,-1-1 1,1 1-1,0 0 0,0-1 0,0 1 0,0 0 1,0 0-1,0 0 0,0-1 0,0 1 1,1 0-1,-1 0 0,0 0 0,0 2 1,0-3-44,1 0-22,10 4-29,-5-2 78,18 8-11,44 15 24,-56-22 25,0-1-1,16 2 0,-22-4 19,-1 0 0,1 0 0,-1 1 0,0 0-1,1 0 1,-1 0 0,0 0 0,0 1 0,0 0-1,0 0 1,0 0 0,4 3 0,-8-5-6,1 1 1,0 0-1,-1 0 0,1 0 1,0 0-1,-1 0 0,1 0 1,-1 0-1,0 0 0,1 0 1,-1 0-1,0 0 1,1 0-1,-1 0 0,0 0 1,0 0-1,0 1 0,0-1 1,0 2-1,-1-1 41,1 1 1,-1 0-1,1 0 1,-1 0-1,0-1 1,-2 5-1,-1-1 11,-1 0 0,0-1 0,0 1 0,-1-1 1,1 0-1,-1-1 0,-7 5 0,12-9-86,-12 9-164,-1 0 1,0-1-1,-1-1 0,1-1 0,-2 0 1,1 0-1,0-2 0,-21 4 0,23-8-1382,11-1 612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6.0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107 237 8290,'-15'-1'4145,"12"15"-489,-8 2-1543,-5 10-449,0 0-159,-3 3-729,1-5-304,11-6-400,6-4-72,4-9-656,0-4-529,4-9-671,-7 7 952</inkml:trace>
  <inkml:trace contextRef="#ctx0" brushRef="#br0" timeOffset="1">324 1 11674,'-4'18'3150,"-1"0"0,-9 22 0,9-27-2623,0 0 0,1 0 0,1 1 0,0-1 0,-1 17 1,4-27-502,0 0 0,0 0 0,0 0 0,0 0 1,1 0-1,0 0 0,-1 0 0,1 0 0,0 0 1,1 0-1,-1 0 0,0-1 0,1 1 0,2 3 0,-1-3-12,0 0-1,0 0 0,0 0 1,0 0-1,1-1 0,-1 1 1,1-1-1,-1 0 0,7 2 1,1 0-7,0-1 0,1 0 0,-1 0 0,1-1 0,0-1 1,16 0-1,15 0-12,99 0-378,-122-4-861,-20 3 1177,0 0 0,0 0 0,1 0-1,-1 0 1,0 0 0,0 0 0,0 0 0,1 0-1,-1 0 1,0 0 0,0-1 0,0 1 0,1 0-1,-1 0 1,0 0 0,0 0 0,0 0 0,0-1-1,1 1 1,-1 0 0,0 0 0,0 0 0,0-1-1,0 1 1,0 0 0,0 0 0,0 0 0,0-1-1,0 1 1,0 0 0,0 0 0,1 0 0,-1-1-1,0 1 1,0 0 0,-1 0 0,1-1 0,0 1-1,0 0 1,0 0 0,0 0 0,0-1 0,0 1-1,0 0 1,0 0 0,0 0 0,0-1 0,0 1-1,-1 0 1,1 0 0,0 0 0,0 0 0,0-1-1,0 1 1,-1 0 0,1 0 0,0 0 0,0 0 0,0 0-1,-1 0 1,-10-10-1533</inkml:trace>
  <inkml:trace contextRef="#ctx0" brushRef="#br0" timeOffset="2">488 94 8170,'-1'7'4257,"-1"4"-1393,-1 2-575,-7 8-81,5 12-767,-1 6-361,1 14-544,2 2-160,3-2-176,1-8-72,3-13-80,9-6-288,-2-16-1000,3-10 3536,-7-12-2104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7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10642,'-12'9'4049,"21"17"-2409,-1 3-823,3 7 63,-9-4-24,-2 0-368,-2-3-184,2-3-208,9-6 16,-9-11-688,0-1-744,-4-13 856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7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7890,'2'-1'3672,"4"9"-1679,-1-2-681,15 4-144,0-2-567,-3 3-233,11 5-608,-7 0-1001,12 10 849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8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8922,'4'8'641,"-1"0"0,1 0 0,-1 0 0,0 1 0,-1-1 0,0 1 0,-1 0 0,0 0 0,0-1 0,0 12 0,-3 10 1052,-9 51-1,2-21 349,12-89-1949,6-48-135,-7 65 24,1-1 0,0 0 0,1 1 1,6-13-1,-3 9 8,2 0 0,10-15 0,-14 24 13,0 1 1,1-1 0,0 1-1,0 0 1,0 0 0,10-6-1,-14 11 11,0-1 0,0 1-1,0 0 1,0 0 0,1 0 0,-1 0-1,1 1 1,-1-1 0,0 1 0,1-1-1,4 1 1,-6 0 27,1 0 0,-1 0 0,1 0 0,-1 0 0,0 1 0,1-1 0,-1 1-1,1-1 1,-1 1 0,0-1 0,0 1 0,1 0 0,-1-1 0,0 1 0,0 0 0,0 0 0,0 0-1,0 0 1,0 0 0,2 3 0,0 0 147,-1 1-1,1 0 0,-1 0 1,0 0-1,-1 1 1,1-1-1,-1 0 0,1 9 1,0 46 801,-2-51-869,2 34-432,8 56 0,-6-85-987,-2-10 484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09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110 141 4705,'0'-2'332,"0"0"1,0 0-1,1 0 0,0 0 1,-1 0-1,1 0 0,0 0 1,0 1-1,0-1 0,0 0 1,0 1-1,0-1 0,0 0 1,0 1-1,1-1 0,1-1 1,8-10 890,-6 6-746,1 0 308,0-1-1,-1-1 1,0 1-1,-1-1 1,7-16-1,-11 25-731,0-1 0,0 1 0,0-1-1,0 1 1,0-1 0,0 1 0,0-1-1,0 1 1,0-1 0,0 1 0,0-1-1,-1 1 1,1-1 0,0 1 0,0-1-1,-1 1 1,1-1 0,0 1 0,0 0-1,-1-1 1,1 1 0,-1 0 0,1-1-1,0 1 1,-1 0 0,1-1 0,-1 1-1,0-1 1,-15-5 742,11 5-755,0 0-1,0 0 1,0 1 0,0-1 0,0 1-1,0 0 1,0 1 0,0-1 0,0 1 0,0 0-1,1 0 1,-1 0 0,0 1 0,0 0 0,1 0-1,-1 0 1,1 0 0,-1 1 0,1 0-1,0 0 1,0 0 0,1 0 0,-7 7 0,5-4-34,0-1 1,0 1-1,1 0 1,-7 12-1,10-14-4,-1-1 0,1 1 0,0-1 0,0 1 0,0-1 0,1 1 0,-1 0-1,1-1 1,0 1 0,0 0 0,0 0 0,1 4 0,1 2 1,2 0 1,-1 0-1,8 15 1,-5-12-2,2 3 7,1-1 0,0 0 0,1 0 0,1 0 0,0-2 0,1 1 0,0-2 0,1 1 0,1-2 0,17 13 0,-24-19 8,2 1 104,-1 0 0,10 9 0,-17-14-96,-1-1 1,1 1 0,-1-1-1,1 0 1,-1 1 0,1-1-1,-1 1 1,0 0-1,1-1 1,-1 1 0,0-1-1,1 1 1,-1-1 0,0 1-1,0 0 1,1-1-1,-1 1 1,0 0 0,0-1-1,0 1 1,0 0 0,0-1-1,0 1 1,0 0-1,0-1 1,0 1 0,0-1-1,-1 2 1,0-1 45,0 0 0,0 1-1,0-1 1,0 0 0,0 0 0,-1 0-1,1 0 1,0 0 0,-1 0 0,-1 1-1,-4 2 16,1-1 0,-1-1-1,1 1 1,-1-1 0,0 0-1,0-1 1,0 1 0,0-1-1,-14 0 1,13-2-309,0 1 0,0-1 0,0 0 0,0 0 0,0-1 0,1 0 0,-1 0 0,-10-6-1,17 8 110,1 0-1,-1 0 1,1 0-1,-1 0 0,1-1 1,-1 1-1,1 0 0,-1 0 1,1-1-1,-1 1 1,1 0-1,-1-1 0,1 1 1,0 0-1,-1-1 0,1 1 1,-1-1-1,1 1 1,0-1-1,0 1 0,-1-1 1,1 1-1,0-1 0,0 1 1,0-1-1,-1 1 1,1-1-1,0 1 0,0-1 1,0 0-1,0 0 0,1 0-383,-1 0 0,1 0 0,-1 0 0,1 1 0,-1-1 0,1 0 0,0 0 0,0 1 0,-1-1 0,1 0 0,0 1 0,1-2 0,0-1-1362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3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 11394,'2'-5'4609,"-7"25"-2312,-9 12-745,-7 14 57,-2 12-265,-3 8-608,1 5-272,5-3-280,1-7-40,5-13-112,6-11-32,1-18-696,6-11-536,1-11 760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246 330 10674,'0'-2'666,"0"1"-1,-1-1 1,1 1-1,-1-1 1,1 1-1,-1 0 1,1-1-1,-1 1 1,0-1-1,0 1 1,-1-2-1,-18-18 1553,14 15-2132,-1 1 0,0 0 0,-1 0-1,-12-5 1,16 8-52,-1 0-1,1 0 0,-1 1 1,0 0-1,1 0 0,-1 0 1,0 1-1,0 0 1,0 0-1,1 0 0,-1 0 1,0 1-1,0-1 1,1 1-1,-9 3 0,8-2-26,1 0 0,0 0 0,0 1-1,0 0 1,0 0 0,0 0 0,0 0 0,1 0-1,0 1 1,-1 0 0,1-1 0,0 1 0,1 0-1,-1 1 1,-3 7 0,1 0 20,1 1 0,-1 0 0,2 0 0,0 1 0,1-1 0,0 1 0,0 21 0,2-31-9,0 1-1,1-1 0,-1 0 1,1 1-1,0-1 1,0 0-1,0 0 1,1 1-1,0-1 0,-1 0 1,2-1-1,2 7 1,-4-9-13,0 1 0,0-1 0,0 1 1,0-1-1,0 0 0,0 0 0,0 1 0,0-1 1,1 0-1,-1 0 0,0 0 0,1 0 0,-1 0 0,1-1 1,-1 1-1,1 0 0,-1-1 0,1 1 0,0-1 1,-1 1-1,1-1 0,0 0 0,-1 0 0,1 0 1,0 0-1,-1 0 0,1 0 0,0 0 0,-1 0 1,1-1-1,0 1 0,-1-1 0,1 1 0,1-2 0,3-1-3,-1 0 0,0-1-1,0 0 1,0 0 0,0 0-1,-1-1 1,8-9 0,-2 1-2,-1-1 0,0 0 0,-1-1 1,7-18-1,20-67 8,-1-28 24,-27 94 25,6-62-1,-13 74 23,-2 14 143,0 8-37,0 6 67,-2 14 188,0 1 1,0 28 0,2-26-282,0 8 131,2 0-1,5 55 1,-3-69-200,1 0 0,0-1 1,2 0-1,0 0 0,0 0 0,14 26 1,-14-35-79,0-1 1,0 1 0,0-1 0,0 0 0,1 0 0,0 0-1,1-1 1,-1 0 0,1 0 0,0-1 0,0 1-1,0-2 1,1 1 0,-1-1 0,10 3 0,-4-2-361,1-1 0,0 0 0,0-1 0,0-1 0,0 0-1,0 0 1,26-4 0,-34 2 8,0 0-1,0-1 0,0 0 0,0 0 0,-1 0 1,1-1-1,-1 0 0,0 0 0,0 0 0,0 0 1,0-1-1,0 0 0,-1 0 0,0 0 0,0-1 1,0 1-1,0-1 0,-1 0 0,5-9 0,-7 13 319,-1 0 0,1 0 0,-1 0 0,0-1 0,1 1 0,-1 0 0,0 0 0,0-1 0,0 1 0,0 0 0,0 0 0,0-1 0,0 1 0,0-2 0,-1-6 320,1 9-271,0 0 0,0 0 0,0 0-1,0 0 1,0 0 0,0 0 0,0 0 0,1 0-1,-1 0 1,0-1 0,0 1 0,0 0 0,0 0-1,0 0 1,0 0 0,1 0 0,-1 0 0,0 0-1,0 0 1,0 0 0,0 0 0,0 0 0,1 0-1,-1 0 1,0 0 0,0 0 0,0 0 0,0 0-1,0 0 1,1 0 0,-1 0 0,0 0 0,0 1-1,0-1 1,2 1 765,-3-1 2662,0 0-2550,1 0-253,0 0-184,0 0-187,1-5 101,27-92-223,-28 95-152,1 1 0,-1 0 0,0-1 0,1 1 0,-1-1 0,0 1 0,0-1 0,0 1 0,0-1 0,-1 1 0,1-1 0,0 1 0,-1-1 0,1 1 0,-1-1 0,1 1 0,-1 0 0,1-1 0,-1 1 0,0 0 0,-1-2 0,-3-4 50,4 2-1,-2-1 45,3 6-97,-1 1 1,1-1 0,0 0 0,-1 0 0,1 0-1,0 0 1,-1 1 0,1-1 0,0 0-1,-1 0 1,1 0 0,0 1 0,0-1 0,-1 0-1,1 1 1,0-1 0,0 0 0,0 1-1,-1-1 1,1 0 0,0 1 0,0-1 0,0 0-1,0 1 1,-30 41 51,26-35-49,0 1 0,0 0 1,1 0-1,0 0 0,1 0 0,-1 0 1,1 0-1,1 1 0,0-1 0,0 1 1,1-1-1,1 17 0,4 7 38,19 57 0,-23-86-100,0 0 0,1 0 0,-1 0 0,0 0 0,1 0 0,0-1 0,0 1-1,0 0 1,0-1 0,0 0 0,0 0 0,1 1 0,-1-1 0,1 0 0,-1-1 0,1 1 0,0 0 0,0-1-1,0 0 1,4 2 0,-1-1-125,0-1-1,0 0 0,1 0 1,-1-1-1,0 1 1,0-1-1,0-1 0,1 1 1,7-3-1,24-7-739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9.1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12563,'-4'19'4881,"0"7"-3209,0 4 72,4 9-191,-2-2-297,4 13-664,1-2-240,3 7-208,2 4-32,4-6-40,-4-1-16,-2-10-32,2-12 16,-8-14-568,-2-6-392,-4-21-1104,-5-10-1001,3-18 1945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39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9490,'3'2'756,"0"0"-1,-1 0 1,1-1 0,0 1 0,0-1-1,4 2 1,3 0 560,21 3 0,-4-2 148,-13 0-821,0 0-1,0 0 1,-1 1-1,0 1 1,19 10 0,-28-14-566,-1 1 1,1-1-1,-1 1 0,1 0 1,-1 0-1,0 0 1,0 0-1,0 1 1,-1-1-1,1 1 1,-1-1-1,0 1 1,0 0-1,0 0 1,0 0-1,-1 0 1,1 0-1,-1 1 0,0-1 1,-1 0-1,1 9 1,-1-9-56,0 0 1,-1-1 0,0 1-1,0-1 1,0 1-1,0-1 1,0 1 0,-1-1-1,1 1 1,-1-1-1,0 0 1,0 0-1,0 0 1,-1 0 0,1 0-1,-1-1 1,0 1-1,1-1 1,-1 0-1,0 1 1,0-1 0,-6 2-1,2 0-132,0 0 0,-1-1-1,1 0 1,-1-1-1,1 0 1,-1 0 0,0 0-1,0-1 1,-11 0 0,15-1-353,0 0 1,0 0-1,-1 0 0,1-1 1,0 0-1,0 0 1,-6-2-1,9 2 371,0 1 0,1-1 0,-1 1 0,1-1 0,-1 1 0,1-1 1,-1 0-1,1 1 0,-1-1 0,1 1 0,-1-1 0,1-1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4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9 181 9546,'8'3'947,"-1"-1"-1,1 0 1,-1-1-1,1 0 1,-1 0-1,11 0 1,-14-2-625,-1 1-1,1-1 1,-1 1 0,1-1 0,-1 0 0,0 0 0,1-1 0,-1 1 0,0-1 0,0 1 0,0-1 0,0 0 0,0 0 0,0 0 0,0-1 0,3-3 0,-4 3-277,1 0 0,-1-1 1,0 1-1,0-1 0,0 1 1,0-1-1,0 0 0,-1 1 1,0-1-1,0 0 0,0 0 1,0 0-1,-1 0 0,1 0 1,-1-7-1,-1 4-17,1-1 0,-2 1 1,1 0-1,-1 0 0,0 0 0,0 0 0,-5-11 0,5 16-19,1 0-1,0 0 1,0 0 0,-1 1-1,1-1 1,-1 0-1,1 0 1,-1 1-1,0-1 1,1 1-1,-1-1 1,0 1-1,0 0 1,0 0-1,0 0 1,0 0-1,-1 0 1,1 1-1,0-1 1,0 0-1,0 1 1,-1 0-1,1-1 1,0 1-1,-1 0 1,1 0-1,-3 1 1,1-1-4,1 1 0,0-1 0,0 1 1,0 0-1,0 0 0,0 0 1,0 1-1,1-1 0,-1 1 1,0-1-1,1 1 0,-1 0 0,1 0 1,-1 0-1,1 0 0,0 1 1,0-1-1,0 1 0,-3 4 1,1 2 60,0 0 1,1 1-1,0 0 1,0-1-1,1 1 1,0 0-1,1 0 1,0 0-1,1 11 1,1 14 434,8 44 0,-8-75-469,0 3-1,0-1 0,1 1 0,0-1 0,0 0 0,0 0 0,5 7 0,-6-10-57,0 0-1,1-1 0,0 1 0,0-1 1,-1 0-1,1 0 0,0 1 0,1-1 0,-1 0 1,0-1-1,1 1 0,-1 0 0,1-1 1,-1 1-1,1-1 0,3 1 0,-5-1-70,1-1-1,0 0 0,-1 0 0,1 0 1,-1 0-1,1 0 0,-1 0 1,1 0-1,-1-1 0,1 1 0,-1 0 1,1-1-1,-1 1 0,1-1 1,-1 0-1,0 1 0,1-1 1,1-2-1,3-1-848,-1-1 1,9-10-1,-6 7 157,23-24-862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40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16 183 6041,'4'13'6321,"-4"8"-3015,-1-11-2040,1 15 845,-2 0 1,-1-1-1,-10 46 0,16-80-2302,2 0 0,-1 0 0,1 1 1,0-1-1,1 1 0,8-9 0,13-22-375,-25 37 554,-1 0 7,0 1 0,1-1 0,0 0 0,0 1-1,0 0 1,2-3 0,-4 5 7,1-1 0,-1 1 0,1 0-1,-1-1 1,1 1 0,-1 0 0,1 0 0,-1 0 0,1-1-1,0 1 1,-1 0 0,1 0 0,-1 0 0,1 0-1,-1 0 1,1 0 0,-1 0 0,1 0 0,0 0 0,-1 0-1,1 0 1,-1 0 0,1 1 0,-1-1 0,1 0-1,-1 0 1,1 1 0,-1-1 0,1 0 0,-1 0 0,1 1-1,-1-1 1,1 1 0,-1-1 0,0 0 0,1 1-1,-1-1 1,0 1 0,1-1 0,-1 2 0,34 46 465,-24-33-353,0-1-1,1 1 1,0-2-1,14 14 1,-15-19-125,0-1 0,0 0 0,0 0 0,1-1 0,0-1 0,0 0 0,1 0 0,-1-1 0,1 0 0,0-1 0,0-1 0,0 0 0,0 0 0,15-1 1,-23-1-16,-1 0 1,1 0 0,0 0 0,0-1 0,-1 0 0,1 0-1,6-2 1,-9 2 6,1 0-1,0 0 1,-1 0-1,1 0 0,-1-1 1,1 1-1,-1 0 1,0-1-1,0 1 1,1-1-1,-1 1 0,0-1 1,0 0-1,0 0 1,-1 1-1,1-1 1,0-3-1,2-5-81,2-20 1,1-3 80,-5 27 42,1 0 1,-1 0-1,0 0 1,-1 0-1,1 0 1,-2-10-1,1 16-17,0-1 1,0 1-1,0 0 0,0 0 0,0-1 0,0 1 1,0 0-1,0 0 0,0-1 0,-1 1 0,1 0 1,0 0-1,0 0 0,0-1 0,0 1 1,-1 0-1,1 0 0,0 0 0,0-1 0,0 1 1,-1 0-1,1 0 0,0 0 0,0 0 0,-1 0 1,1 0-1,0-1 0,-1 1 0,1 0 1,0 0-1,0 0 0,-1 0 0,1 0 0,0 0 1,0 0-1,-1 0 0,1 0 0,0 0 0,-1 1 1,1-1-1,0 0 0,0 0 0,-1 0 1,1 0-1,0 0 0,-14 8 136,11-6-79,-2 1-9,1-1 1,0 1-1,-1 0 1,1 0-1,1 0 1,-1 1-1,0-1 0,1 1 1,0 0-1,-1 0 1,2 0-1,-5 6 1,6-7-23,0-1 0,-1 1 0,1-1 0,0 1 0,0 0 0,0 0 0,1 0 1,-1 0-1,1-1 0,0 1 0,0 6 0,-1-8-27,1 1-1,0-1 1,0 1 0,1-1-1,-1 1 1,0-1 0,0 1-1,1-1 1,-1 1 0,1-1-1,-1 0 1,1 1 0,0-1-1,0 0 1,-1 1 0,1-1-1,0 0 1,0 0 0,0 0-1,2 2 1,-2-2-10,1 0 0,-1-1 0,0 1 0,0-1 1,1 1-1,-1-1 0,0 0 0,1 0 0,-1 1 0,0-1 1,1 0-1,-1 0 0,1 0 0,-1 0 0,0-1 0,1 1 1,-1 0-1,0 0 0,3-2 0,1 0-41,1 0 0,0-1 0,-1 1 1,1-1-1,5-5 0,-8 6 6,-1 0 0,0 0 0,0 0 0,0 0 0,0 0 0,-1 0 0,1-1 0,0 1 0,-1-1 0,0 1 0,1-1 0,-1 1 0,1-4 0,3-18-356,-2 0-1,2-33 0,2-12 50,0 9 220,2-13 145,-8 66 41,0 1 1,0-1-1,0-13 0,-1 20-52,-1 0 0,1 0-1,0 0 1,0 0 0,0 0-1,0 0 1,0 0 0,0 0 0,0 0-1,0 0 1,0 0 0,0 0-1,0 0 1,0 0 0,0 0 0,0 0-1,0 0 1,0 0 0,0 0-1,0 0 1,-1 0 0,1 0 0,0 0-1,0 0 1,0 0 0,0 0-1,0 0 1,0 0 0,0 0 0,0 0-1,0 0 1,0 0 0,0 0-1,0 0 1,0 0 0,0 0-1,0 0 1,0 0 0,0 0 0,0 0-1,0 0 1,0 0 0,0-1-1,0 1 1,0 0 0,0 0 0,0 0-1,0 0 1,0 0 0,-2 2 65,0 1 1,0-1 0,1 0-1,-1 1 1,1-1-1,0 1 1,0 0 0,0-1-1,0 1 1,-1 4 0,-4 33 442,6-37-467,-3 24 200,-2 11 18,2 0-1,1 0 0,5 38 1,-3-69-232,1 0 0,1-1 1,-1 1-1,1-1 1,1 1-1,4 9 0,2-1 62,14 20 0,-19-30-77,0 0-8,-2 0 2,1-1 1,1 0 0,-1 0-1,0 0 1,8 5 0,-10-8-18,0 0 1,0 0-1,1-1 0,-1 1 1,0 0-1,0-1 1,1 0-1,-1 1 1,1-1-1,-1 0 0,0 1 1,1-1-1,-1 0 1,1 0-1,-1 0 1,1 0-1,-1 0 1,0-1-1,1 1 0,-1 0 1,1-1-1,-1 1 1,0-1-1,1 1 1,-1-1-1,2-1 1,11-7-235,0-2 0,0 1 0,-1-2 1,-1 0-1,0 0 0,-1-1 1,0 0-1,-1-1 0,0-1 0,-1 1 1,11-28-1,-17 35 213,-1 3 28,0 1 0,-1-1 0,0 0 0,0 0 0,0 0 1,0 0-1,0-4 0,-1 8 3,0-1 1,0 1-1,0 0 1,0-1 0,0 1-1,0 0 1,0-1-1,0 1 1,0 0-1,0-1 1,0 1-1,0 0 1,-1-1 0,1 1-1,0 0 1,0-1-1,0 1 1,-1 0-1,1 0 1,0-1 0,0 1-1,-1 0 1,1 0-1,0 0 1,0-1-1,-1 1 1,1 0-1,0 0 1,-1 0 0,1 0-1,0-1 1,-1 1-1,1 0 1,0 0-1,-1 0 1,1 0 0,0 0-1,-1 0 1,1 0-1,0 0 1,-1 0-1,1 0 1,0 0 0,-1 0-1,1 1 1,0-1-1,-1 0 1,1 0-1,0 0 1,-1 0-1,-17 9 280,7-2-56,1-1 1,0 2-1,-11 10 1,18-16-175,1 0-1,0 1 1,0 0 0,0-1 0,0 1-1,0 0 1,0 0 0,1 0-1,-1 0 1,1 1 0,0-1 0,0 0-1,0 1 1,0-1 0,1 0-1,-1 6 1,1-1-12,1 1 0,1 0-1,-1 0 1,1-1 0,1 1-1,0-1 1,0 0 0,7 12-1,-10-19-50,1 0 1,-1 0-1,1 0 0,-1 0 0,1 0 1,0-1-1,-1 1 0,1 0 0,0-1 0,0 1 1,0 0-1,0-1 0,0 1 0,-1-1 0,1 1 1,0-1-1,0 0 0,0 1 0,0-1 1,0 0-1,0 0 0,0 0 0,0 0 0,0 0 1,0 0-1,0 0 0,2 0 0,2-1-71,1 0 0,-1 0 0,0-1 0,6-2 0,2 0-171,1 0-36,1-1 0,-1-1-1,15-7 1,-16 8 285,1-2 113,-15 8 142,-3 0 637,4-1-860,0 1-1,0-1 1,-1 1 0,1-1 0,0 1 0,0-1 0,0 0 0,0 1 0,0-1 0,0 1-1,0-1 1,0 1 0,0-1 0,0 1 0,0-1 0,0 1 0,0-1 0,1 0 0,-1 1 0,19 59 439,-14-46-398,-3-9-40,0 1-1,0-1 1,0 0-1,5 7 1,-7-11-49,0-1 0,0 0 1,1 0-1,-1 0 1,0 1-1,0-1 0,0 0 1,1 0-1,-1 0 0,0 0 1,0 1-1,1-1 0,-1 0 1,0 0-1,0 0 0,1 0 1,-1 0-1,0 0 0,1 0 1,-1 0-1,0 0 1,0 0-1,1 0 0,-1 0 1,0 0-1,0 0 0,1 0 1,-1 0-1,0 0 0,1 0 1,-1-1-1,0 1 0,0 0 1,1 0-1,-1 0 1,0 0-1,0 0 0,0-1 1,1 1-1,-1 0 0,0 0 1,0-1-1,0 1 0,0 0 1,1 0-1,-1 0 0,0-1 1,0 1-1,0 0 1,0-1-1,0 1 0,3-5-454,-1 0-1,-1 0 0,1 0 1,1-8-1,2-6-1232,9-17-1473,2-5 1376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2:41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8 4897,'-2'-7'4990,"2"8"-4547,-1-1 0,1 1 0,0 0 0,-1-1 0,1 1 0,0 0 0,0 0 0,-1-1 0,1 1 0,0 0 0,0 0 0,0-1 0,0 1-1,0 0 1,0 1 0,-9 174 4296,14 52-2894,-4-225-1851,-1 1-1,1-1 1,0 1-1,0-1 1,0 1-1,3 5 1,-3-8-25,-1 1-1,1-1 1,0 0-1,0 1 1,0-1-1,0 0 1,1 0 0,-1 1-1,0-1 1,1 0-1,-1 0 1,0-1 0,1 1-1,-1 0 1,3 1-1,-4-2-40,1 0 0,0 0 0,-1 0-1,1 0 1,0 0 0,-1 0 0,1 0-1,0 0 1,-1 0 0,1 0 0,0 0-1,-1 0 1,1 0 0,0 0 0,-1-1 0,1 1-1,0 0 1,-1 0 0,1-1 0,0 1-1,-1 0 1,1-1 0,-1 1 0,1-1-1,-1 1 1,1-1 0,-1 1 0,1-1 0,-1 1-1,0-1 1,1 0 0,-1 1 0,0-1-1,1 1 1,-1-1 0,0-1 0,6-12-974</inkml:trace>
  <inkml:trace contextRef="#ctx0" brushRef="#br0" timeOffset="1">0 161 14547,'0'14'5281,"5"-1"-4105,8-2-87,5-2-137,3-9-168,9 0-464,6-2-144,-1-5-64,2 1-384,-16-8-472,1-4 496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3.4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 7658,'-24'-1'-163,"-9"0"6342,27 1-2983,8 1-490,36 3-1099,234-1-985,-244-4-600,25 0 32,111 0 76,-156 1-280,0 0 1,0 1-1,0 0 0,1 0 0,-1 1 0,15 5 0,-42-1-6510,3 0 4257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 6073,'-3'5'684,"2"-2"28,-1-1 1,1 1-1,0 0 1,0 1-1,0-1 1,0 0-1,0 0 0,1 0 1,-1 0-1,1 1 1,0-1-1,0 0 0,0 0 1,1 1-1,-1-1 1,1 3-1,5 8 435,11 17 0,2 5-368,29 83 452,17 34-729,-53-131-477,0-2-1,23 30 1,-6-10-599,-27-37 409,5 8-1029,-7-11 1111,0 1-1,0-1 0,1 0 0,-1 0 0,0 0 0,0 1 0,0-1 0,0 0 1,0 1-1,0-1 0,0 0 0,1 0 0,-1 1 0,0-1 0,0 0 0,0 1 0,0-1 1,0 0-1,0 0 0,0 1 0,0-1 0,-1 0 0,1 0 0,0 1 0,0-1 1,0 0-1,0 1 0,-4-5-1259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4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55 7154,'13'-5'4208,"3"5"153,8-2-2688,5 1 23,11-6-576,-3-5-312,3 0-487,-1 3-105,-5 2-112,-2 7-8,-3 0-784,-8 3-1073,-4 12 1153</inkml:trace>
  <inkml:trace contextRef="#ctx0" brushRef="#br0" timeOffset="1">154 241 10370,'-10'9'4225,"20"-5"-2489,1 3-111,8-6-361,4-1-344,-6-4-568,19-3-160,2-4-56,6 0-240,12 1-1816,-12 0 1424</inkml:trace>
  <inkml:trace contextRef="#ctx0" brushRef="#br0" timeOffset="2">771 174 9306,'12'22'4921,"-11"4"-544,-6 3-2753,4 3-111,-2 2-561,3-5-328,3-8-480,2-3-80,-1-12-712,0-6-672,-4-10 832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4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9138,'0'-14'4233,"5"14"-1457,2 0-823,2 3-457,1 5-448,3-3-599,6 8-642,2-2-2095,0 10 1656</inkml:trace>
  <inkml:trace contextRef="#ctx0" brushRef="#br0" timeOffset="1">512 284 10170,'-16'31'4937,"5"1"-1536,-7 0-1809,0 0-103,-4-1-649,6-1-288,-2-12-784,-1 0-480,17-12 440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3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12107,'-4'3'4945,"10"13"-2521,2 5-751,7 13-73,-1 4-376,5 9-608,1-4-184,-1 4-152,2-5-32,1-5-112,-2-7-55,-4-12-89,0 0-409,-2-12-1015,2-1 3176,2-5-1744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14923,'7'20'5633,"-1"13"-4232,5 0-73,-3 19-152,0 4-296,2 1-351,-4 0-153,-1 1-96,-3 2-32,-4 1-40,-1 0-40,-7-17-24,-2-11-336,-6-20-1016,-5-14-641,-1-24 977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5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12699,'24'-8'4929,"-4"0"-3497,2 2-200,-4 3-431,-5 6-257,-7 0-600,1 0 240,4 28-192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5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9938,'-6'1'4217,"4"-1"-2113,1 2-791,1-2 39,0 0-280,0 0-240,37 8-455,51 11-105,-25-19-136,9 0-32,-6-5-56,-6-1-8,-17 1-376,-14 2-385,-11 0-1663,-13 3 1520</inkml:trace>
  <inkml:trace contextRef="#ctx0" brushRef="#br0" timeOffset="0.99">133 67 7866,'-16'30'3712,"6"4"-1143,3-2-617,6 10-231,1 3-329,5 7-560,4 7-232,9 5-232,1 4-55,2-12-97,-1-6-56,-3-13-88,-5-10-152,-6-9-753,-3-8-575,-4-12-2577,-4-1 2513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6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7842,'13'-9'3873,"14"13"-985,9 0-927,12 5-489,2-4-320,6-2-560,1-3-224,-14-3-232,-4 3-176,-14 0-960,-5 8-920,-6 13 1136</inkml:trace>
  <inkml:trace contextRef="#ctx0" brushRef="#br0" timeOffset="1">151 264 8074,'5'13'3568,"0"-3"-1103,6-5-705,9-4 17,7-1-241,2-9-720,8-1-328,-2-1-344,1 1 80,1 4-808,5 1 472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6.6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97 249 13683,'-3'24'5121,"3"-2"-3641,-2 2-535,2 2-89,2 0-200,-1-7-384,6 0-168,-2-6-616,-1-3-512,1-17 648</inkml:trace>
  <inkml:trace contextRef="#ctx0" brushRef="#br0" timeOffset="1">0 2 9266,'0'-1'4401,"5"1"-1392,2 8-2081,-7-8-120,0 0-392,1 0-624,22 5 160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7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195 210 10082,'-5'29'4393,"-4"-5"-2160,1 3-1089,-24-1-568,-5-4-312,-2-6-1272,0-7-681,14-13 985</inkml:trace>
  <inkml:trace contextRef="#ctx0" brushRef="#br0" timeOffset="1">353 1 12115,'0'24'4961,"6"5"-2681,-4 16-1120,0 5-31,-2 9-281,1 7-256,4-5-432,0-3-64,0-11-64,-2-5-160,-2-13-768,1-7 3232,13-12-2008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3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1 11586,'-37'33'5461,"-22"11"-3505,7-6-1570,49-36-339,1 0 0,-1 0-1,1 0 1,0 1-1,0-1 1,0 1-1,0-1 1,0 1-1,-3 4 1,5-5-21,0-1 0,-1 0 0,1 1 0,0-1 0,0 0 0,0 1 1,0-1-1,0 0 0,0 1 0,0-1 0,0 0 0,1 1 0,-1-1 1,0 0-1,1 0 0,-1 1 0,1-1 0,-1 0 0,1 0 0,0 0 1,0 0-1,-1 0 0,1 0 0,0 0 0,0 0 0,2 2 0,3 2 147,0 1 0,1-1-1,0 0 1,0-1 0,0 1-1,0-2 1,11 5-1,6 1 309,27 5-1,16 5 127,-49-12-445,-7-4-17,0 1-1,1 1 0,-2 0 1,18 10-1,-36-17-1355,5 1 1052,0 0-1,0 0 0,0 0 0,1 0 0,-4-2 0,-18-17-482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45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0 6897,'4'1'1063,"-3"-1"-289,-1 0 0,1 0 0,0 0 0,0 1 1,-1-1-1,1 0 0,0 0 0,-1 1 0,1-1 0,0 0 0,-1 1 0,2 0 0,-3 3 3603,-7 3-3725,-35 16-162,-82 54 175,116-71-616,1 0 0,0 0 0,0 0 0,0 1 0,0 0 0,1 0 0,0 1 0,1 0 0,0 0 0,0 1 0,1 0 0,-8 17 0,12-25-46,1 0 1,-1 1-1,1-1 1,-1 0-1,1 1 1,0-1-1,0 1 1,-1-1-1,1 0 1,0 1-1,0-1 1,0 1-1,1-1 0,-1 3 1,1-3-1,0 1-1,0-1 1,0 0 0,0 1 0,0-1 0,0 0-1,1 0 1,-1 0 0,0 0 0,0 0-1,1 0 1,-1 0 0,2 0 0,8 5 15,0-1-1,0-1 1,1 0 0,-1 0 0,18 2 0,63 6 131,-61-10-113,49 12 0,-65-12-442,-12-1 159,-1-1 0,1 1 0,0-1 0,-1 1-1,6 2 1,-8-2 196,1-1-1,0 1 0,-1-1 0,1 1 0,-1 0 0,1-1 1,-1 1-1,1 0 0,-1-1 0,0 1 0,1 0 1,-1 1-1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46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 9562,'-21'6'4497,"19"6"-1224,-4-6-1465,6-3-592,1-3 89,-1 0-193,5 0-256,34-1-248,48-7-88,-44 4-160,-3 1-56,-7 3-144,-6 0-56,-8 0-23,-1 2-338,-8 1-807,-4-1-536,-3 6 832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47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9282,'31'5'7228,"17"-3"-3914,-29-2-2895,25 4 0,-32-2-255,0 0 1,0 1-1,0 1 1,0 0-1,-1 0 1,19 11 0,-26-13-134,0 0 1,0 1 0,0 0 0,-1 0 0,1 0 0,-1 0 0,0 0 0,0 1 0,0-1 0,0 1 0,-1 0-1,1 0 1,-1 0 0,0 0 0,0 0 0,-1 1 0,1-1 0,-1 1 0,0-1 0,0 1 0,0 5-1,-1-5-4,0 1 0,-1-1 0,1 0 0,-1 1 0,-1-1 0,1 0 0,-1 0-1,1 0 1,-2 0 0,1 0 0,-3 4 0,-5 7 77,-21 26 0,28-38-90,-13 17 57,-1-1 1,-1-1 0,0 0 0,-30 21-1,47-39-65,-1 1 16,-1-1 0,1 0 0,0 1 0,0 0 0,0 0 0,0-1 0,0 1 0,0 0 0,0 0 0,1 1 0,-1-1 0,1 0 0,0 1 0,-1-1 0,0 4 0,2-5 28,4 0-11,27 8 18,-27-9-49,5 2 10,-1 0 0,1-1 0,-1 0 0,1 0 0,-1-1 0,1 0 0,-1-1 0,1 0 0,-1 0 0,16-5 0,44-22 271,8-3 153,-44 27-1689,-36 6 728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576 605 11210,'-1'6'966,"-1"-1"0,0 1 0,-1-1 0,1 0 0,-1 0-1,0 0 1,0 0 0,-7 8 0,7-10-777,0 1 1,1-1-1,0 1 0,0 0 1,0 0-1,0 0 0,0 0 1,1 0-1,0 0 0,0 0 1,-1 7-1,1 3 65,0 0 0,2 17 0,-1 10-69,0-38-174,0 3 21,-1 0-1,1 1 0,0-1 0,1 0 1,1 7-1,-1-11-21,-1 0-1,1 0 1,0 0 0,0 0-1,0 0 1,0-1 0,0 1-1,0 0 1,0-1 0,0 1-1,1-1 1,-1 1 0,1-1-1,-1 0 1,1 1 0,0-1-1,0 0 1,-1 0 0,5 1-1,3 2 17,2-1-1,-1 0 0,0 0 0,1-1 1,-1-1-1,18 1 0,60-6-40,-77 3-295,-1-1 0,16-4 0,-14 4-39</inkml:trace>
  <inkml:trace contextRef="#ctx0" brushRef="#br0" timeOffset="1">671 593 10402,'-16'30'5209,"13"-1"-1416,0 6-2305,4 4-119,3 5-681,0 1-224,1 0-264,2 3-64,2-10-64,3-4-40,-1-14-264,-3-12-464,-3-15-1545,1-6 1457</inkml:trace>
  <inkml:trace contextRef="#ctx0" brushRef="#br0" timeOffset="2">65 44 12075,'-34'-13'4801,"13"13"-2801,11 0-488,10-6-183,12 11-305,15-12-536,8 1-240,14 1-112,0-2-8,8 3-16,-3 4-208,9 3-1008,-3-3 808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4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9514,'33'-20'3825,"-33"20"-3723,1 0-1,-1 0 1,1 0 0,-1 0 0,1 0-1,-1 0 1,1 0 0,-1 0-1,1 0 1,-1 0 0,1 1 0,-1-1-1,0 0 1,1 0 0,-1 0 0,1 0-1,-1 1 1,1-1 0,-1 0 0,0 1-1,1-1 1,-1 0 0,0 0 0,1 1-1,-1-1 1,0 1 0,0-1-1,1 0 1,-1 1 0,0-1 0,0 1-1,1-1 1,-1 0 0,0 1 0,0-1-1,0 1 1,0 0 0,1 2 387,8 12 825,-2 2 0,9 30 0,-8-24-776,14 46 314,-3 2 0,13 99-1,5 19-713,-30-154-921,-6-29-2709,2-16-1257,4-4 2093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3:48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292 1 10722,'-20'3'5247,"1"-1"-3396,-23 3-703,-47 19 839,76-20-1682,0 1 0,1 1 0,0 0 0,0 0 0,-11 10 0,19-14-214,1 1 0,0-1 0,0 1 0,0 0 0,1 0 1,-1 0-1,0 0 0,1 1 0,0-1 0,-3 7 0,4-8-48,1 0 1,-1 1-1,1-1 0,-1 0 0,1 1 0,0-1 1,0 1-1,0-1 0,0 0 0,0 1 0,1-1 1,-1 0-1,1 1 0,0-1 0,-1 0 1,1 0-1,0 1 0,0-1 0,0 0 0,2 2 1,6 10 241,0 0 1,16 17 0,-20-26-220,-1 0 0,1-1-1,0 0 1,0 0 0,1 0-1,-1-1 1,1 0 0,-1 0 0,1 0-1,7 2 1,31 8 197,65 22 334,-90-28-408,0 1 0,-1 1-1,28 18 1,-45-27-196,0 1 0,-1 0 0,1-1-1,0 1 1,0 0 0,0 0 0,0 0 0,-1 0 0,1 0 0,0 0 0,-1 0-1,1 1 1,-1-2 1,0 0-1,0 0 1,0 0-1,0 0 1,0 0-1,0 0 1,0 0-1,0 0 0,0 0 1,0 0-1,1 1 1,-1-1-1,0 0 1,0 0-1,0 0 1,0 0-1,0 0 1,0 0-1,0 0 1,-1 0-1,1 0 0,0 0 1,0 0-1,0 0 1,0 0-1,0 0 1,0 0-1,0 0 1,0 0-1,0 1 1,0-1-1,0 0 1,0 0-1,0 0 0,0 0 1,0 0-1,0 0 1,0 0-1,0 0 1,0 0-1,0 0 1,0 0-1,0 0 1,0 0-1,0 0 1,0 0-1,0 0 1,-1 0-1,1 0 0,0 0 1,0 0-1,0 0 1,0 0-1,0 0 1,0 0-1,0 0 1,-6-5 58,4 4-11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3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4257,'-6'1'1630,"-2"1"4469,8-1-2912,5 1-818,19 5-1863,34 4-1,13 3 129,-66-13-587,62 17 453,-61-16-465,-1 0 0,1 0 0,-1 1 0,0 0 1,0 0-1,0 0 0,0 1 0,0-1 0,5 7 1,-9-9-22,0 1 0,0 0 0,0-1 0,0 1 1,0 0-1,0 0 0,0-1 0,-1 1 0,1 0 1,-1 0-1,1 0 0,-1 0 0,0 0 1,0 0-1,0 0 0,0 0 0,0 0 0,0 0 1,0 0-1,-1 0 0,1 0 0,-1-1 0,-1 4 1,-1 3 36,0-1 1,-1 0 0,0 0 0,-8 9 0,3-5-15,-1 0 0,0-1 0,-1-1 1,0 1-1,0-2 0,-1 0 0,0 0 0,-1-1 1,-16 7-1,0-3 18,-18 9 21,43-18-70,0 0 1,1 0-1,-1 1 1,1-1-1,-1 1 1,1 0-1,0 0 1,-5 5-1,7-7-6,1 0 0,-1 0 0,0 0 0,1 1 0,-1-1 0,0 0 0,1 0 0,0 1 0,-1-1 0,1 0 0,0 0 0,-1 1 0,1-1 0,0 2 0,0-2-1,0 0-1,1 0 1,-1-1 0,0 1-1,0 0 1,1 0-1,-1 0 1,1 0-1,-1-1 1,1 1 0,-1 0-1,1 0 1,-1-1-1,1 1 1,0 0 0,0 0-1,3 2-6,1 0 0,-1-1 0,1 1 0,0-1 1,0 0-1,5 1 0,-9-3 7,38 11-14,0-1 1,54 5-1,-51-10 112,-1 3-1,42 12 1,-75-17 4,0 0 1,-1 1-1,1 0 1,-1 0-1,0 0 1,0 1-1,11 9 1,-14-10-13,0 0 0,-1 0 1,1 0-1,-1 0 0,0 0 1,0 1-1,-1-1 0,1 1 1,-1 0-1,0 0 1,0 0-1,1 7 0,-2-9-27,-1 1-1,0-1 1,0 1-1,0-1 0,-1 1 1,1-1-1,-1 1 1,0-1-1,0 0 0,0 1 1,0-1-1,-1 0 1,1 0-1,-1 0 1,0 0-1,0 0 0,0 0 1,-3 3-1,-1 0 33,0 1-1,0-1 1,-1 0-1,0-1 1,0 0 0,-9 6-1,5-6-11,0 1-1,-1-1 1,-23 6 0,-40 4-118,30-6-526,41-8 474,-2 0-286,0 1-1,0-1 1,-7 0-1,11-1 207,0 0-1,1 0 1,-1-1 0,1 1-1,-1 0 1,0-1 0,1 1 0,-1 0-1,1-1 1,-1 0 0,1 1-1,-1-1 1,1 0 0,0 0 0,-1 0-1,1 0 1,-2-2 0,-10-18-814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3.6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1 9650,'-11'-1'1008,"0"1"0,0 1 0,-16 2 0,21-1-836,-1-1-1,1 1 1,0 0-1,1 1 1,-1-1-1,0 1 0,-8 6 1,-10 9 267,0 2 0,1 0 1,1 2-1,-21 26 0,26-26-241,0 1 0,-17 31 0,27-40-120,0 0-1,1 1 0,0 0 0,1 0 1,-4 22-1,6-15 6,0 1 1,2-1 0,1 0-1,1 0 1,0 0-1,2 0 1,6 27-1,4-1 69,2-1-1,24 53 1,-20-59-89,1-1 1,2-1-1,1 0 0,3-2 1,0-1-1,3-1 0,1-2 1,1-1-1,65 52 0,-64-60-57,1-3-1,1 0 0,1-2 1,0-2-1,1-1 0,1-2 1,66 17-1,-79-26-6,1-1 0,-1-1 0,1-1 0,0-1 0,0-1 0,0-1 0,-1-2 0,1 0 0,-1-1 1,0-2-1,0-1 0,0 0 0,31-16 0,-31 11 7,0-1 0,-1-1 0,-1-2 0,0 0 0,-1-1 1,30-31-1,-36 31 8,-1 0 1,-1-1-1,0-1 1,-2 0-1,0 0 1,-1-1-1,-1-1 1,10-30-1,-12 26 20,-2 1 0,0-2 0,-2 1 0,0 0 0,-2-1-1,-1 1 1,-1-1 0,-1 1 0,-1-1 0,-2 1 0,0 0 0,-2 0 0,-10-27 0,6 27 27,-2 1 0,0 0 0,-2 1 0,0 0 0,-30-33 0,4 12 95,-70-57 1,69 66-79,-1 3-1,-1 1 1,-54-26 0,71 43-35,-2 1 0,1 1 0,-2 2 0,1 1 0,-2 1 0,-54-7 0,58 13-3,-1 2 0,1 0 0,0 2 0,0 1 0,0 0 0,0 3 1,1 0-1,0 1 0,0 2 0,0 1 0,-32 17 0,51-23-48,-1 1 1,1-1-1,1 1 0,-1 1 1,-9 9-1,13-11-51,0 0 0,0-1 1,0 2-1,1-1 0,-1 0 1,1 1-1,0-1 0,1 1 0,-1-1 1,-1 6-1,3-8 14,0-1 0,-1 1 0,1 0 0,0-1-1,0 1 1,0-1 0,0 1 0,0-1 0,0 1 0,1 0 0,-1-1 0,0 1-1,1-1 1,-1 1 0,1-1 0,0 0 0,1 3 0,2 1-47,0-1-1,1 1 1,-1-1 0,11 7-1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5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0 10002,'-26'23'6058,"-14"10"-3069,22-19-2389,2 1-1,0 0 0,-14 19 0,21-23-465,0 0 0,1 1 1,1 0-1,0 1 0,1-1 0,0 1 0,-8 27 0,13-36-102,0 0 0,0 0 0,0 1 0,0-1 0,1 1-1,0-1 1,0 0 0,0 1 0,0-1 0,1 1 0,2 7-1,-1-7 0,0 0 0,0 0 0,0 0-1,1-1 1,0 1 0,0-1 0,0 0-1,0 0 1,8 7 0,3 1 3,0 0 0,1 0 0,1-2-1,0 0 1,0 0 0,1-2 0,0 0 0,0-1 0,1 0 0,0-2-1,0 0 1,0-1 0,1-1 0,0-1 0,-1 0 0,1-1 0,22-3-1,3-2-5,-1-3-1,0-1 0,47-17 1,-86 24-144,0 0 1,-1 0 0,1-1 0,-1 1-1,0-1 1,1 0 0,-1 0 0,5-4-1,-6 2-281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6.2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38 11498,'-3'6'4401,"3"5"-2728,0 5-177,5 20 128,-1 1-271,3 17-649,3 8-192,2 2-224,3 2-72,1-13-128,-2-10-40,1-10-48,-4-9-144,0-10-736,-1-3-504,0-11 783</inkml:trace>
  <inkml:trace contextRef="#ctx0" brushRef="#br0" timeOffset="1">506 1 11418,'5'10'3366,"5"18"0,0 12-215,0 42-2471,-3-15 116,5 3-665,3 0 0,3-1 0,3 0 0,4-2-1,54 109 1,-72-163-395,0 0-1,1 0 1,1 0-1,12 13 0,-21-25 215,1-1 0,-1 0 0,0 0-1,0 0 1,0 0 0,0 1-1,0-1 1,0 0 0,1 0-1,-1 0 1,0 0 0,0 0-1,0 0 1,0 1 0,1-1 0,-1 0-1,0 0 1,0 0 0,0 0-1,1 0 1,-1 0 0,0 0-1,0 0 1,0 0 0,1 0 0,-1 0-1,0 0 1,0 0 0,0 0-1,1 0 1,-1 0 0,0 0-1,0 0 1,0 0 0,1 0 0,-1 0-1,0 0 1,0-1 0,0 1-1,0 0 1,1 0 0,-1 0-1,0 0 1,0 0 0,0 0-1,0-1 1,0 1 0,1 0 0,-1 0-1,3-12-1466,-2-18 234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6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51 11642,'28'-23'6335,"-24"20"-6006,0 0 0,1 0 0,0 0 0,0 1 0,0 0 0,0 0 0,8-1-1,0 0-109,0 2 0,0-1 0,0 2-1,1 0 1,-1 0 0,0 1-1,0 1 1,0 0 0,14 5 0,-21-5-158,1 0 1,-1 0 0,0 1-1,0-1 1,-1 1 0,1 1 0,0-1-1,-1 1 1,0 0 0,0 0-1,0 1 1,-1-1 0,1 1-1,-1 0 1,0 0 0,5 9 0,-5-6-1,0 1 1,0-1-1,-1 1 1,0 0-1,-1 0 1,0 1-1,0-1 1,-1 0-1,0 1 1,-1 16-1,-1-8 4,-1 0-1,0 0 1,-2 0 0,-8 26-1,8-31-44,-1-1 0,-1 0 0,1 0 0,-2-1 0,0 0 0,0 0 0,-9 10 0,12-18-99,1 1-1,-1-1 1,0 0-1,0 0 1,-1 0-1,1-1 1,0 0 0,-1 0-1,-6 3 1,7-4-324,0 0 0,0 0 0,1 0 0,-1 0 0,0-1 0,0 1 0,-1-1 0,1 0 0,0 0 0,0-1-1,-6-1 1,10 2 371,0 0-1,0 0 0,0 0 0,-1 0 0,1 0 0,0 0 0,0 0 0,0 0 0,0 0 0,0 0 0,0 0 0,-1 0 0,1 0 0,0-1 0,0 1 0,0 0 0,0 0 0,0 0 0,0 0 0,0 0 0,0 0 0,0-1 0,0 1 0,0 0 0,-1 0 1,1 0-1,0 0 0,0 0 0,0-1 0,0 1 0,0 0 0,0 0 0,0 0 0,0-1 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7.1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226 348 10618,'0'-1'425,"0"0"-79,0 0 0,0 0 0,0 1 0,0-1-1,0 0 1,0 0 0,0 0 0,0 0 0,-1 0-1,1 1 1,0-1 0,0 0 0,-1 0-1,1 0 1,-1 1 0,1-1 0,-1 0 0,1 1-1,-1-1 1,1 0 0,-1 1 0,0-1 0,1 1-1,-1-1 1,0 1 0,1-1 0,-1 1 0,0-1-1,0 1 1,1 0 0,-2-1 0,-11-7-215,1 1 0,-13-12 1,-4-1-57,25 18-62,1 0 0,-1 0 0,1 1 0,-1 0 0,0 0 0,1 0 0,-1 0 0,0 0 0,0 1 0,0-1 0,1 1 0,-1 0 0,-6 1 0,8-1-7,0 0-2,-1 1-1,1-1 0,0 1 1,0-1-1,-1 1 0,1 0 1,0-1-1,0 1 0,0 1 1,-1-1-1,1 0 0,1 0 1,-1 1-1,0-1 0,-3 4 1,2-2-4,0 1 1,1 0-1,-1 0 1,1-1 0,0 2-1,0-1 1,-3 7-1,2 4 0,-1-1-1,2 0 1,0 1 0,0 17-1,2-5 19,3 28 0,-1-29 1,-1-14-8,1 1 0,0-1 0,4 14 1,-4-20-9,1 1 0,-1-1 0,1 1 0,1-1 0,-1 0 0,1 0 0,5 6 0,-7-10-5,1 1 1,0-1-1,-1 0 0,1 0 0,0 0 0,0 0 0,0-1 0,0 1 1,0-1-1,1 0 0,-1 0 0,0 0 0,1 0 0,-1 0 0,1-1 1,-1 1-1,1-1 0,-1 0 0,1 0 0,-1 0 0,1-1 0,5-1 1,-4 1 1,-1-1 1,0 1 0,0-1-1,1 0 1,-1 0 0,-1-1-1,1 1 1,0-1 0,0 0-1,-1 0 1,0 0 0,0 0-1,0-1 1,0 1-1,0-1 1,0 0 0,3-7-1,1-3 3,0-2-1,-1 1 0,7-27 0,-2-2-4,-2 0 1,-1 0 0,0-51 0,-7 65 27,-1 0-1,-1-1 1,-2 1 0,-1 0-1,-13-46 1,14 67 30,0 0 0,0 0 0,-9-16 0,12 24-46,0 1 1,-1 0-1,1-1 1,0 1-1,0 0 1,-1 0-1,1-1 0,0 1 1,0 0-1,-1 0 1,1-1-1,0 1 1,-1 0-1,1 0 1,-1 0-1,1 0 0,0-1 1,-1 1-1,1 0 1,0 0-1,-1 0 1,1 0-1,-1 0 1,1 0-1,0 0 0,-1 0 1,1 0-1,0 0 1,-1 0-1,1 0 1,-1 1-1,1-1 0,0 0 1,-1 0-1,1 0 1,0 0-1,-1 1 1,1-1-1,0 0 1,-1 0-1,1 1 0,0-1 1,0 0-1,-1 0 1,1 1-1,0-1 1,0 0-1,-1 1 0,1-1 1,0 0-1,0 1 1,0-1-1,0 0 1,0 1-1,0-1 1,-1 1-1,1 0 0,-1 5 94,-1 0 0,1 0 0,0 0 0,0 1 0,1-1 0,0 13 0,7 40 319,2-9 96,30 93-1,33 45 159,-65-171-666,23 49 174,-27-61-236,0 1 1,0-1-1,1 0 1,0 0-1,0-1 1,0 1-1,0-1 1,1 0-1,5 4 1,-9-7 73,1 0 1,0 0 0,0 0 0,0 0 0,-1 0-1,1-1 1,0 1 0,0-1 0,0 1 0,0-1-1,0 0 1,0 0 0,0 0 0,0 0 0,0 0-1,0 0 1,0 0 0,2-1 0,14-6 264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11154,'-56'25'4249,"53"-21"-2544,3-3-745,9 4-16,9-3 0,11 2-384,11 8-256,10-9-240,-1-10-24,5 1 0,-6-4-392,-11-1-1048,-1 19 976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28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9458,'-3'14'4073,"3"7"-1593,6-3-679,10-6-385,4 0 40,9-6-479,8-1-265,1-8-312,11-4-128,-6-2-120,-9-3 24,-7 3 880,-1 10-768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4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11298,'2'0'336,"-1"1"-1,1 0 1,0 0-1,-1-1 1,1 1-1,0 0 1,-1 1-1,0-1 1,1 0-1,-1 0 1,0 1-1,1-1 1,-1 0-1,0 1 1,0-1-1,0 1 0,0 0 1,0-1-1,0 4 1,1 1 71,0 1-1,-1 0 1,2 14 0,-2-6 286,5 36 608,7 46-51,-11-86-1157,1-1-1,0 1 1,1-1 0,0 0-1,0 0 1,11 16 0,-14-23-73,1-1 0,0 0 0,-1 1 1,1-1-1,0 0 0,0 0 0,0 0 0,1 0 1,-1 0-1,0 0 0,1-1 0,-1 1 1,1-1-1,-1 0 0,1 0 0,0 0 0,0 0 1,0 0-1,-1 0 0,1-1 0,0 1 0,0-1 1,0 0-1,0 0 0,5 0 0,-3-2-1,1 1 0,-1-1 0,0 0 0,1-1 0,-1 1-1,0-1 1,-1 0 0,1 0 0,0 0 0,-1-1 0,0 0 0,5-5 0,2-3 0,-2 0 0,0 0 0,11-19-1,20-44-79,-39 73 57,41-90-1195,-22 47-885,-7 16 942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3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245 229 7474,'-28'60'2955,"28"-59"-2830,-1 0 0,1 0 0,0 0 0,-1 0 0,1 0 0,0 0 0,0-1 0,0 1 0,0 0 0,0 0 0,0 0 0,0 2-1,0-3-60,0 0 0,1 1-1,-1-1 1,0 0-1,0 1 1,0-1-1,0 0 1,1 1-1,-1-1 1,0 0-1,0 1 1,1-1-1,-1 0 1,0 0-1,1 0 1,-1 1-1,0-1 1,1 0-1,0 1 1,0-1 156,0 0 0,0 0 0,0 0 0,0 1 0,0-1-1,0 0 1,1 0 0,-1 0 0,2-1 0,-1 0-36,1 0-1,-1 0 0,0 0 1,0-1-1,0 1 0,0-1 1,0 1-1,0-1 0,0 0 1,0 0-1,0 0 0,-1 0 1,1 0-1,-1 0 0,0 0 1,2-3-1,0 0 65,4-6 21,1-2 0,-2 1 0,0-1 0,0 0 0,-2 0 0,1-1 0,3-19 0,-7 26-214,-1 1 1,1 0-1,-1-1 1,0 1-1,-1-1 0,0 1 1,0 0-1,-2-8 1,2 10-12,-1 0-1,0-1 1,1 1 0,-2 0 0,1 0 0,-1 0 0,1 1 0,-1-1 0,0 1 0,0-1 0,0 1 0,-6-4 0,2 2 0,0 1-1,0 0 1,0 1 0,0 0-1,-1 0 1,1 0 0,-1 1-1,1 0 1,-1 1-1,0 0 1,0 0 0,0 0-1,0 1 1,-10 1 0,9 0-34,0 0 0,0 1 0,0-1 0,0 2 0,0-1 1,0 1-1,1 1 0,0 0 0,-1 0 0,1 0 1,1 1-1,-10 7 0,14-9-12,0 0 1,0 0-1,0 1 1,0-1-1,1 0 1,-1 1-1,1 0 1,0-1-1,0 1 1,0 0-1,1 0 1,-1 0-1,1 1 1,0-1-1,0 0 1,1 0-1,-1 0 1,1 1-1,0-1 1,0 0-1,0 1 1,1-1-1,0 0 1,1 5-1,2 8-19,2-1-1,0 0 1,1 0 0,14 23-1,-21-38 22,6 9-5,1 0 0,0 0 0,0 0 0,12 11 0,35 28 3,-44-42 2,42 32 1,15 13 17,-61-46-12,0 0-1,0 0 1,0 0 0,-1 1-1,0 0 1,0 0-1,5 12 1,-8-15 9,-1-1 0,0 1 0,0-1 0,0 1 0,0 0 0,0-1 0,-1 1 1,0 0-1,1 0 0,-2-1 0,0 8 0,1-9 7,-1 0 1,1 1-1,-1-1 1,0 0-1,0 0 1,0 0-1,0 0 1,0 0-1,-1 0 1,1 0-1,-1 0 1,1 0-1,-1-1 1,1 1-1,-1 0 1,0-1-1,0 0 1,0 1-1,-3 0 1,-1 1 42,-1 0 1,0-1-1,0 0 1,1-1 0,-1 1-1,0-1 1,0-1 0,-1 1-1,1-1 1,0-1-1,-11-1 1,7 1 7,0-1 1,1-1-1,0 0 0,-1 0 0,1-1 1,-18-10-1,24 12-56,0-1-1,1 1 1,-1-1-1,1 0 1,0 0-1,0 0 1,0-1-1,0 1 1,0 0 0,1-1-1,-3-5 1,3 7-16,1-1 0,0 1 0,1-1 0,-1 0 0,0 1 0,1-1 1,-1 0-1,1 0 0,0 0 0,0 1 0,0-1 0,0 0 0,1 0 0,-1 1 1,1-1-1,0 0 0,-1 0 0,3-4 0,2-1-9,-1 0-1,1 0 1,1 1 0,-1 0-1,1 0 1,0 0-1,1 1 1,12-10 0,-4 5-22,0 0 0,1 2 0,22-11 0,-31 16-356,0 1-1,0 0 1,0 0-1,1 1 1,-1 0-1,1 0 1,0 1-1,-1 0 1,12 0-1,5 4-905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3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11314,'8'7'4793,"-8"4"-2384,3 19-913,2 12 81,0 21-353,-5 3-360,3 8-432,-3-2-104,-5-12-136,7-1-48,4-12-72,-1-7-32,5-9-216,-2-9-424,-2-15-1336,2-9-1057,10-14 1769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3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324 8 7082,'-13'-6'6991,"-1"4"-4176,-16 8-1598,24-5-550,-17 5-145,0 1 1,0 1-1,1 0 1,0 2-1,1 1 1,0 0-1,-34 26 1,48-32-342,1 1 1,-1 0 0,1 0 0,-6 8 0,11-12-141,-1 0 0,1 0 0,0 1 0,0-1 0,0 0 0,0 0 0,0 0 0,0 1 0,0-1 0,1 0 0,0 1 0,-1-1 0,1 1-1,0-1 1,0 1 0,0-1 0,0 0 0,1 1 0,-1-1 0,1 3 0,3 4 20,0-1 0,1-1 0,0 1 0,0-1 1,1 1-1,-1-2 0,1 1 0,11 9 0,-8-10-29,-1 1 0,1-1 0,0-1 1,1 1-1,-1-2 0,18 7 0,65 14 84,-32-10-52,-45-11-236,-5-2-78,17 7 0,-24-7-614,0-1 1,0 1-1,0-1 0,-1 1 0,5 3 1,4 9-1267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4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1663 158 12339,'-1'-5'1124,"0"0"1,1 0-1,-2 0 0,-1-5 1,-1 0-370,0 0 1,-7-10-1,8 14-452,-1 0-178,0 0 0,0 1 1,0-1-1,-1 1 1,0 0-1,0 0 0,0 0 1,0 1-1,-1-1 0,0 1 1,0 1-1,0-1 0,0 1 1,-1 0-1,1 1 1,-1-1-1,0 1 0,-11-2 1,13 4-109,-1-1 0,0 1 0,0-1 0,0 2 0,0-1 0,1 1 0,-1 0 1,0 0-1,0 0 0,1 1 0,-1 0 0,1 0 0,-1 0 0,1 1 0,0 0 0,0 0 1,0 0-1,0 1 0,1-1 0,-1 1 0,1 0 0,0 0 0,-3 6 0,1-2-3,0 2-1,1-1 1,0 0-1,1 1 1,0 0-1,0 0 1,1 1-1,0-1 1,-1 13-1,2-4 24,0 0 0,1 0 0,1-1-1,3 27 1,-2-33 5,1 0 0,1 0 0,0 0 0,0 0 0,1-1 0,1 1 0,0-1 0,0 0 0,1 0 0,1 0 0,0-1 1,0 0-1,1-1 0,0 0 0,0 0 0,1 0 0,1-1 0,-1 0 0,1-1 0,0 0 0,1-1 0,20 9 0,-13-8-76,0-1 0,1 0 0,-1-2 0,1 0 0,0-1 0,0-1 0,0-1 0,0-1 0,0 0 0,0-1 0,30-6 0,-32 1-872,-16 6 870,-1-1 1,1 1-1,-1 0 0,1-1 0,-1 1 0,0-1 1,1 1-1,-1-1 0,0 1 0,1-1 0,-1 1 0,0-1 1,1 1-1,-1-2 0</inkml:trace>
  <inkml:trace contextRef="#ctx0" brushRef="#br0" timeOffset="1">62 835 10930,'-52'25'6346,"43"-19"-5203,9-6-1116,0 0-1,0 1 1,0-1 0,0 0-1,0 0 1,0 0-1,0 0 1,0 1 0,0-1-1,0 0 1,0 0-1,0 0 1,0 0 0,0 1-1,0-1 1,0 0-1,0 0 1,0 0-1,0 0 1,0 0 0,0 1-1,0-1 1,0 0-1,0 0 1,0 0 0,1 0-1,-1 0 1,0 0-1,0 1 1,0-1-1,0 0 1,0 0 0,1 0-1,1 1 85,0 0-1,0 0 1,0 0-1,0-1 0,1 1 1,2 0-1,33 5 255,68 3 0,47-10-51,-114 1-227,613-37 995,-335 14-494,-192 15-327,128-7 311,-2 14-148,-236 1-393,-12-1-88,-1 1 1,0 0-1,1 0 1,-1 0-1,0 0 0,1 1 1,-1-1-1,4 2 1,-5-2 41,-1 0 1,0 0 0,0 0-1,0 0 1,0 0-1,0 0 1,0 0 0,0 0-1,0 0 1,0 0-1,0 0 1,0 1 0,0-1-1,0 0 1,1 0-1,-1 0 1,0 0 0,0 0-1,0 0 1,0 0 0,0 0-1,0 1 1,0-1-1,0 0 1,0 0 0,0 0-1,0 0 1,0 0-1,0 0 1,0 0 0,0 1-1,-1-1 1,1 0-1,0 0 1,0 0 0,0 0-1,0 0 1,0 0 0,0 0-1,0 0 1,0 0-1,0 1 1,0-1 0,0 0-1,0 0 1,0 0-1,-1 0 1,1 0 0,0 0-1,0 0 1,0 0-1,0 0 1,0 0 0,0 0-1,0 0 1,0 0-1,-1 0 1,1 0 0,0 0-1,0 0 1,0 0 0,-19 9-724,-7 4 129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4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 10378,'0'0'298,"-1"-1"0,0 0 0,0 1 1,1-1-1,-1 1 0,0-1 0,0 1 0,0 0 0,0-1 0,1 1 0,-1 0 0,0-1 0,0 1 1,0 0-1,0 0 0,-1 0 0,1 1-60,0 0 0,1 0 0,-1 0 0,1 0 0,0 0-1,-1 0 1,1 1 0,0-1 0,0 0 0,-1 0 0,1 0 0,0 1 0,0-1 0,0 0 0,0 0 0,1 2 0,-3 127 2704,3 122-1925,0-229-963,9 39-1,-9-53-35,1-1-1,1 0 1,0 0 0,0 0 0,0-1 0,1 1-1,0-1 1,7 9 0,-10-15-4,0 0 0,0 0 1,1 0-1,-1 0 0,0 0 0,1 0 1,-1 0-1,0-1 0,1 1 0,-1 0 0,1-1 1,2 1-1,20 2 164,-20-3-134,28 1 336,0-1 0,56-9 1,-43 4-58,151-15 923,-146 11-940,-28 5-165,-18 3-142,1 0 1,-1 0-1,0 0 1,0 0 0,-1-1-1,5-2 1,-8 3-110,0 1 0,0-1 0,-1 0 0,1 0 0,-1 0 0,1 0 0,-1 0 0,1 1 0,-1-1 0,0-1 0,0 1-68,-5-10-347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7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39 5801,'4'-5'1846,"0"0"0,0-1-1,0 1 1,5-12 0,-11 16 3055,-2 3-3547,-9 1-1140,4-1-169,0 0 0,0 1 0,0 0 0,0 0 0,1 1-1,-1 0 1,1 1 0,-14 10 0,-6 3 21,9-8-13,-1-1 0,-30 11 1,14-7 7,23-8-35,-6 2 51,-27 16 0,42-21-54,0 0 0,0 1 1,1-1-1,-1 1 0,1 0 1,0 0-1,0 0 0,0 1 1,0-1-1,0 1 0,1-1 1,-5 9-1,7-11-15,0 1 1,-1 0 0,1-1-1,0 1 1,0 0-1,0-1 1,0 1-1,0-1 1,1 1 0,-1 0-1,0-1 1,1 1-1,-1 0 1,1-1-1,-1 1 1,1-1 0,0 1-1,0-1 1,0 0-1,-1 1 1,1-1-1,1 0 1,-1 0 0,0 1-1,0-1 1,3 2-1,2 2 19,0-1 0,1 1 0,0-1 1,10 5-1,1-1 42,2-1 1,32 9 0,44 3 115,-6-1-214,-65-13-2597,-22-5 1667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3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1 636 11690,'10'20'4321,"4"-6"-3048,9-6-137,4 2 200,3-7-104,7-5-391,2 2-185,0 0-280,-6 7-104,0-1-128,-9-1-56,3 5-240,2-4-672,2 2-3033,7 0 2633</inkml:trace>
  <inkml:trace contextRef="#ctx0" brushRef="#br0" timeOffset="1">961 4 10554,'10'-3'4873,"-5"16"-632,1 13-3089,2 6 1,-3 19 215,-2 9-264,5 15-544,-8 4-160,8 0-184,2-5-47,-4-13-81,-1-5-32,0-9-32,-3-5-305,1-13-815,-3-8-448,-3-16 824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42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4641,'0'0'2146,"-1"-8"4674,2 8-4389,0 7 91,0-5-2445,4 27 540,0 1 0,-2-1 0,-1 56 0,-9 41 345,1 72-424,8-174-1040,-2-25 481,0 1-1,0 0 0,0 0 1,0 0-1,0 0 1,0 0-1,0 0 1,0 0-1,0 0 0,0 0 1,1 0-1,-1 0 1,0 0-1,0 0 1,0 0-1,0 0 0,0 0 1,0 0-1,0 0 1,0 0-1,0 0 1,0 0-1,0 0 0,0 0 1,0 0-1,0 0 1,0 0-1,0 0 1,0 0-1,0 0 0,0 0 1,0 0-1,1 0 1,-1 0-1,0 0 1,0 0-1,0 0 0,0 0 1,0 0-1,0 0 1,0 0-1,0 0 1,0 0-1,0 0 0,0 0 1,0 0-1,0 0 1,0 0-1,0 0 1,0 0-1,0 0 0,0 0 1,0 0-1,0 0 1,0 0-1,0 0 1,0 0-1,0 0 0,1 0 1,1-13-1652,0-12 589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42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27 7618,'0'0'-428,"0"0"620,0-1 0,0 1 0,0 0 0,0 0 0,-1 0 1,1 0-1,0 0 0,0-1 0,0 1 0,0 0 0,0 0 1,0 0-1,0 0 0,0-1 0,0 1 0,0 0 0,0 0 1,0 0-1,0 0 0,0-1 0,0 1 0,0 0 0,0 0 1,0 0-1,0-1 0,0 1 0,0 0 0,0 0 1,0 0-1,0 0 0,0-1 0,0 1 0,0 0 0,0 0 1,0 0-1,1 0 0,-1-1 0,0 1 0,0 0 0,0 0 1,0 0-1,0 0 0,0 0 0,1 0 0,-1 0 0,0 0 1,0-1-1,0 1 0,0 0 0,1 0 0,-1 0 0,0 0 1,0 0-1,0 0 0,1 0 0,-1 0 0,0 0 1,0 0-1,0 0 0,1 0 0,21 0 266,37 3-1,19 1-134,-39-6-160,49-10 1,-59 7-91,0 1 0,0 2 1,56 1-1,-80 2-32,0-1-1,0 1 1,0 0 0,0 1 0,0-1 0,0 1-1,0 0 1,-1 0 0,8 5 0,-9-4 19,0-1-1,0 0 1,-1 1 0,1-1 0,-1 1 0,1 0 0,-1 0-1,0 0 1,0 0 0,-1 0 0,1 0 0,-1 1 0,1-1 0,1 7-1,1 14 248,-1 0 0,-1 0 0,-1 0 0,-3 31 0,1 6-51,3-2-125,3 0 0,3-1 0,26 104-1,-29-149-158,-2-7-713,-7-10-2724,2 2 2186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14:4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11859,'0'14'4721,"8"2"-2713,12-6-808,4 0 129,15-2-113,7 0-240,12-7-456,0-4-136,-10-3-176,-1-6-72,-10 7-80,-3-3 40,4 5-680,-9-2-552,13-7 720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5.0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227 77 7017,'12'-77'4289,"-9"80"-248,-8 18-1824,-5 10-177,-11 17-664,-9 10-263,4 14-481,-3 6-168,7-9-224,6-2-88,6-22-112,10-8-8,0-21-840,3-11-664,2-14 903</inkml:trace>
  <inkml:trace contextRef="#ctx0" brushRef="#br0" timeOffset="1">1 90 13147,'4'28'5209,"12"4"-3561,-4 6-15,10 6-505,15-2-304,-3-1-376,6-2-112,-6-5-64,-2 1-48,-1-3-112,-6-7-32,-7-8-344,-3-4-384,-7-11-1192,1 3 1152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5:18:11.0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18871 3898 1018 0,'56'-32'461'16,"-54"32"-160"-16,3 3-74 16,-5 5-11-16,0 5-29 15,0 5-54-15,1 2-26 16,5 1-27-16,-4-2-15 15,6-2-30-15,-8-2-12 16,-1-6-13-16,2-1-2 16,-9-5-97-16,1-3-87 0,5-7 109 15</inkml:trace>
  <inkml:trace contextRef="#ctx0" brushRef="#br0" timeOffset="160.88">18799 3615 1051 0,'12'12'471'0,"-6"-1"-213"15,2 0-91-15,4 7-55 16,2 3-51-16,-3-8-266 16,-1 5 153-16</inkml:trace>
  <inkml:trace contextRef="#ctx0" brushRef="#br0" timeOffset="524.69">19070 3815 906 0,'2'17'541'0,"4"8"-1"16,0 3-304-16,0 0-10 15,-3-2-86-15,0 0-42 0,0-8-61 16,-3-2-11-16,1-8-12 15,-1-2-5-15,0-7-8 16,0-3-8-16,0 3-30 16,0-2-15-16,3-21-12 15,7-31 2-15,-3 28 27 16,2 2 14-16,0 7 15 16,2 3 5-16,1 10 6 15,0 5 13-15,1 7 30 16,0 7 12-16,-2 6 15 15,-2 4-1-15,-4 1-16 16,0 1-10-16,-3-4-18 16,0-3-10-16,0-5-30 15,2-2-47-15,0-2-164 16,4-3-129-16,-2-12 206 0</inkml:trace>
  <inkml:trace contextRef="#ctx0" brushRef="#br0" timeOffset="869.02">19522 3811 1411 0,'-11'-8'596'16,"-3"2"-319"-16,-2 6-74 16,-5 0-57-16,3 4-39 0,7 7-51 15,-4-3-13-15,8 2-14 16,5 2-5-16,2 0-12 15,7 2-4-15,6 3-3 16,2-1 0-16,1-1-1 16,4 1 1-16,-1-2 4 15,0-2 2-15,-3 1 4 16,-6-2 3-16,-7-2 7 16,-3 0 7-16,-5-2 6 15,-5 1-2-15,-4-3-12 16,-1 0-12-16,1-5-66 15,-4-1-47-15,3-8-140 16,7-2-117-16,3-9 228 16</inkml:trace>
  <inkml:trace contextRef="#ctx0" brushRef="#br0" timeOffset="1046.16">19653 3649 996 0,'10'13'511'15,"-2"14"-118"-15,-1 3-98 16,-3 14-80-16,-1 7-48 16,3-3-72-16,2-2-29 0,2-10-33 15,3-6-12-15,0-12-14 16,0-7-32-16,0-11-117 16,-2-7-101-16,-7-9 140 15</inkml:trace>
  <inkml:trace contextRef="#ctx0" brushRef="#br0" timeOffset="1238.14">19614 3738 1079 0,'0'1'558'16,"2"1"-140"-16,9 0-172 16,4 1-19-16,3-3-79 15,5-3-45-15,5 0-63 16,0 1-15-16,3 0-23 15,2-2-61-15,-7 3 234 16,2 5-149-16</inkml:trace>
  <inkml:trace contextRef="#ctx0" brushRef="#br0" timeOffset="1867.52">19923 3912 1250 0,'12'3'536'0,"1"3"-257"15,-2-4-43 1,1-2-59-16,3-3-43 0,-4-7-82 16,4-1-26-16,-5-6-14 15,-2 1-1-15,-3 2 2 16,-8-2 2-16,-6 8 1 16,-10 1-3-16,0 4-7 15,-3 3-3-15,4 4-3 16,8 5 0-16,-1 5-2 15,9 2-2-15,0 5-2 16,3 0 0-16,8 1-4 16,-2-1 0-16,14-8-5 15,-5-4 2-15,10-8-39 16,3-2-20-16,4-6-47 16,4 0-30-16,-2-3-19 15,0 1-4-15,-7-6 28 16,-3-1 31-16,-9-1 63 0,-6-2 30 15,-9 4 33-15,-3 0 6 16,-8 7 31-16,-3 1 34 16,-4 8 46-16,-1 7 15 15,1 5 1-15,2 1-20 16,7 5-29-16,2 0-10 16,5-3-17-16,1 1-8 15,3-6-21-15,3-4-10 0,4-4-18 16,3-3-7-16,2-5-6 15,1-5 0-15,0-10-2 16,-2 1 2-16,-2-2 1 16,-4 2 2-16,-5 9 4 15,-1 2 1-15,-2 8 4 16,0 2-1-16,-2 3 4 16,2-5 2-16,-1 0 5 15,0 8 2-15,0 6-3 16,4 27-6-16,5-30-11 15,2-1-6-15,9-4-28 16,1-1-39-16,6-3-115 16,3-2-88-16,-3-4 162 15</inkml:trace>
  <inkml:trace contextRef="#ctx0" brushRef="#br0" timeOffset="2274.46">20556 3827 1083 0,'-6'-8'562'0,"5"-1"-179"16,-9 2-106-16,3 4-50 16,-4 6-84-16,-3 2-45 0,-3 6-47 15,3 3-12-15,2 0-18 16,2 4-5-16,13-2-11 16,2 2-4-16,-4-4-3 15,9-2-2-15,-5-5-2 16,6-5-1-16,7-4-1 15,-2-6-18-15,5-9-67 16,-4-6-38-16,2-10-40 16,-3-2 18-16,-5-4 72 15,-3 3 43-15,-6-1 50 16,-2 1 19-16,-1 12 37 16,-3 4 29-16,-2 18 38 15,2 5-3-15,-2 16-16 16,2 10-17-16,3 11-25 15,3 5-4-15,6 4-13 16,2-3-12-16,3-7-21 16,1-3-8-16,2-15-36 0,3-6-55 15,4-12 305-15,1-5-197 16</inkml:trace>
  <inkml:trace contextRef="#ctx0" brushRef="#br0" timeOffset="2785.75">21550 3719 1074 0,'-7'0'532'15,"4"-2"-203"-15,-4 5-92 16,-2 3-31-16,2 10-78 15,1 4-31-15,0 6-40 16,6 4-4-16,6-7-16 16,-1-5-10-16,10-7-17 15,0-6-8-15,3-11-2 16,2-5 0-16,-5-9 0 16,-2-6 3-16,-7-3 4 15,-4-1 4-15,-7 3 9 0,-5 8 3 16,-6 8 2-16,-4 3-1 15,-3 9-5-15,-1 1-5 16,4 9-10-16,7 3-7 16,9 1-22-16,1 3-31 15,9-4-103-15,6-3-81 16,8-9-237-16,10-4 291 16</inkml:trace>
  <inkml:trace contextRef="#ctx0" brushRef="#br0" timeOffset="3002.34">21871 3512 1145 0,'0'-7'547'0,"-10"7"-226"15,0 4-42-15,-3 18-113 16,4 8-37-16,9 16-43 16,4 11-7-16,8 8-18 15,1 5-15-15,5-1-26 16,-2-5-9-16,-1-12-5 15,-2-8-2-15,-3-9 1 16,-5-13-34-16,-3-10-122 16,-5-6-108-16,-7-17 146 15</inkml:trace>
  <inkml:trace contextRef="#ctx0" brushRef="#br0" timeOffset="3157.66">21719 3770 790 0,'12'-17'512'15,"8"11"44"-15,9 2-199 16,8-2-111-16,-1 0-52 16,-5 3-86-16,-4 1-36 15,-7-1-122-15,-1 3 288 16,11 8-197-16</inkml:trace>
  <inkml:trace contextRef="#ctx0" brushRef="#br0" timeOffset="3561.67">22834 3590 2760 0,'12'0'58'0,"4"2"-17"16,11 2 49-16,5 0-27 0,11-1-26 16,-3 2-5-16,7-4-16 15,-3 1-6-15,-10-2-41 16,-6 0-50-16,-10 0-147 16,-6 0-97-16,-15 0 193 15</inkml:trace>
  <inkml:trace contextRef="#ctx0" brushRef="#br0" timeOffset="3737.19">23023 3595 544 0,'-10'12'419'0,"9"3"108"15,2 6-132-15,2 9-100 16,0 4-44-16,0 8-83 16,0 5-32-16,0-3-53 15,3-3-20-15,1-8-29 16,0-8-11-16,2-10-15 15,-1-4-11-15,-3-7-97 0,-2-4-60 16,1-4-94-16,1-5 132 16</inkml:trace>
  <inkml:trace contextRef="#ctx0" brushRef="#br0" timeOffset="4841.1">23642 3676 1161 0,'-2'0'531'0,"1"0"-251"16,0 0-66-16,0 0-30 16,1 0-55-16,0 0-33 15,20 5-54-15,34 2-13 16,-28-7-43-16,-2-3-55 15,-7 1-224-15,-4 0 196 0</inkml:trace>
  <inkml:trace contextRef="#ctx0" brushRef="#br0" timeOffset="5037.55">23617 3823 1158 0,'2'4'545'16,"5"2"-231"-16,6-3-76 15,5-3-26-15,4 2-66 16,1-2-40-16,2 0-62 16,-2 3-13-16,1 0-57 15,-6 4-63-15,-8-1 56 16</inkml:trace>
  <inkml:trace contextRef="#ctx0" brushRef="#br0" timeOffset="5736.36">24365 3228 1249 0,'4'1'498'16,"2"-1"-307"-16,9-1 2 15,-2 1-40-15,4 2-18 16,7 3-51-16,-2 4-17 16,3 0-21-16,-6 0-10 0,-6 1-18 15,-6 4-6-15,-9 3-3 16,-5 1-4-16,-9 2-4 15,1-4-2-15,-7-3-4 16,3 2 4-16,3-1 2 16,-3-1 2-16,11 1-1 15,3 0-1-15,1-2-1 16,7-1 1-16,7-3 4 16,3-2 3-16,16-2 5 15,-1-3 2-15,9-2 3 16,-2-4 1-16,-3 2-1 15,-4 0-2-15,-8 1-26 16,-7 0-58-16,-7 2 225 16,-6 0-140-16</inkml:trace>
  <inkml:trace contextRef="#ctx0" brushRef="#br0" timeOffset="5977.69">24711 2961 1411 0,'12'-4'576'15,"0"8"-335"-15,-1 4-51 0,-7 11-27 16,1 5-32-16,-5 13-52 16,0 4-14-16,2 0-28 15,2 1-10-15,6-11-16 16,-2-8-5-16,7-6-64 15,2-9-62-15,-3-9 161 16,0-10-74-16</inkml:trace>
  <inkml:trace contextRef="#ctx0" brushRef="#br0" timeOffset="6275.63">24953 3005 955 0,'-8'4'562'15,"0"1"2"-15,-6 6-379 0,-6 3-14 16,3 1-71-16,-1 1-22 16,1-4-37-16,1-1-5 15,5-1 0-15,6-2 1 16,7-2 2-16,1 4-5 16,6 1-3-16,0 1 1 15,7 0 3-15,2-3 2 16,-1 0 5-16,0-2-1 0,2-2-4 15,3 3-5 1,0-3-15-16,0 0-5 0,-7 2-61 16,-6-5-53-16,-3-1-79 15,2 2 97-15</inkml:trace>
  <inkml:trace contextRef="#ctx0" brushRef="#br0" timeOffset="6857.21">24320 3705 1056 0,'-5'1'459'0,"-3"1"-190"15,0-1-57-15,5 3-9 16,0-4-31-16,6 1-52 16,-3-1-20-16,0 0-23 15,20 5-2-15,36 12-16 16,-18-12-10-16,14 2-13 15,4-4-5-15,14-4-7 16,4-1-6-16,8-3-4 16,0-1 1-16,-11 1 3 15,-7 2 3-15,-17-1 3 0,-7-1-1 16,-9 7-8-16,-5-1-4 16,-14 2-3-16,-6 0-17 15,-11-3-74-15,-7 3-61 16,-6 2-161-16,-9 0-83 15,6 15 239-15</inkml:trace>
  <inkml:trace contextRef="#ctx0" brushRef="#br0" timeOffset="9401.04">24622 3960 708 0,'-1'-1'413'16,"1"0"-60"-16,0 0-107 15,0 0 5-15,0 0-46 16,0 0-24-16,0 0-69 16,0 1-20-16,-1 2-34 0,-11 17-10 15,-24 33-6-15,17-28-4 16,3-1-13-16,7 1-4 16,4-2-8-16,4-3-3 15,6-2-6-15,1-6-2 16,10-4-1-16,7-2 1 15,10-7 3-15,3 0 0 16,2-7 0-16,1 2 0 16,-4 5-3-16,-6 1-26 15,-11-1-99-15,-7 2-64 0,-16-1-202 16,-7-2 235-16</inkml:trace>
  <inkml:trace contextRef="#ctx0" brushRef="#br0" timeOffset="9624.53">24685 4012 1075 0,'2'6'496'0,"0"7"-193"16,1 7-67-16,-3 9-60 16,0 5-35-16,-2 4-47 15,-1 1-22-15,2 3-19 16,0-6-7-16,1-8-24 15,2-6-9-15,1-10-42 16,1-2-57-16,-1-11-202 0,1-3 188 16</inkml:trace>
  <inkml:trace contextRef="#ctx0" brushRef="#br0" timeOffset="9841">24880 3960 1084 0,'12'1'507'0,"-10"9"-194"16,6 3-67-16,-6 14-34 15,-1 4-53-15,2 15-47 16,-4 2-32-16,0 3-23 16,9-1-9-16,-8-11-22 15,-4-6-10-15,8-8-11 16,-4-8-32-16,6-8-118 15,5-3-98-15,-3-11 139 16</inkml:trace>
  <inkml:trace contextRef="#ctx0" brushRef="#br0" timeOffset="10153.99">25079 4071 1402 0,'-15'5'526'15,"-11"5"-384"-15,2 4-18 16,-5 5-45-16,1 1-3 16,10-3-22-16,2 0-3 15,12-5 12-15,0-2 0 16,4-3-4-16,0 1-6 16,-1 0-10-16,4-4 1 15,7 6 2-15,9-1 4 16,11 4 11-16,2 1 3 0,2-2 3 15,-5-1-3-15,0-3-18 16,-5 0-9-16,-10-2-18 16,-4-2-8-16,-8-3-20 15,-2-1-30-15,-3-2-83 16,2 1-56-16,0 0 104 16</inkml:trace>
  <inkml:trace contextRef="#ctx0" brushRef="#br0" timeOffset="22309.27">27618 3945 901 0,'-42'29'410'0,"34"-27"-155"16,2-1-35-16,3 0-24 16,3-1-29-16,0 0-48 15,0 0-26-15,0 0-31 0,17-2-8 16,33-12-24-16,-26 1-9 15,2-4-11-15,-2-5-2 16,-4-4-2-16,-5 4 1 16,-6-1 1-16,-4 1 3 15,-9 6 4-15,-4 0-1 16,-10 8 0-16,-2 4-5 16,-3 8-2-16,-2 7-1 0,2 8 7 15,1 3 6-15,7-1 3 16,5 2 2-16,5-4 0 15,4 2-2-15,8 0-1 16,5-5-3-16,3 0-9 16,3-3-6-16,5-3-21 15,-1-4-40-15,3 0-195 16,0-4 172-16</inkml:trace>
  <inkml:trace contextRef="#ctx0" brushRef="#br0" timeOffset="22455.54">27885 3938 1300 0,'-3'5'557'16,"6"-2"-311"-16,2-1-46 0,-3 1-16 16,-2-3-58-16,0 0-36 15,0 0-61-15,0 0-36 16,0 0-170-16,0 0-135 15,16 9 181-15</inkml:trace>
  <inkml:trace contextRef="#ctx0" brushRef="#br0" timeOffset="22902.69">28005 3953 1168 0,'-2'0'500'15,"2"0"-306"-15,0 0-47 16,0 0-13-16,10 1-67 16,9-2-13-16,26-17-43 15,-28-1-2-15,-2-4-1 16,-3 0 0-16,-9-1 4 16,-3 2 3-16,-7 4-1 15,-4 0 0-15,-6 5-5 16,-2 0-4-16,-3 12 9 15,3 3 7-15,2 13 12 16,4 8 4-16,6 8-3 0,2 5-6 16,8 9-9-16,3 4-2 15,9 3-2-15,-1-4 2 16,2-3 10-16,1-2 2 16,-6-6 5-16,-1-3 2 15,-7-6 1-15,-4-3 3 16,-9-7 10-16,0-3 1 15,-7-8-3-15,-2-7-7 16,1-7-18-16,-4-5-10 0,1-5-31 16,8-3-30-16,2-3-84 15,4-1-56-15,13 9-111 16,4-2 176-16</inkml:trace>
  <inkml:trace contextRef="#ctx0" brushRef="#br0" timeOffset="23468.56">28869 3670 1290 0,'-8'-1'526'0,"8"0"-316"16,4 4-4-16,3 3-67 15,7-2-28-15,3-1-67 16,6-1-18-16,12-2-18 16,6 3-2-16,7-3-4 15,6-3-1-15,-10-1-16 0,-6-2-23 16,-5 4-64-16,-12 0-78 15,-12 1-233-15,-6-1 264 16</inkml:trace>
  <inkml:trace contextRef="#ctx0" brushRef="#br0" timeOffset="23732.57">29034 3692 840 0,'-4'13'453'16,"3"-1"-123"-16,4 9-61 15,0 2-22-15,4 8-52 16,2 0-31-16,0 10-44 16,-2-3-14-16,0 2-27 15,-2-4-13-15,0-6-25 16,2-2-10-16,-3-7-13 16,2-6-6-16,-4-5-6 15,-2-4-6-15,1-3-48 16,-1-3-43-16,0-2-115 15,0 1-105-15,0-18 196 16</inkml:trace>
  <inkml:trace contextRef="#ctx0" brushRef="#br0" timeOffset="24368.94">29549 3899 975 0,'-51'-10'448'0,"48"10"-181"15,3 0-37-15,-1-1-70 16,1 1-42-16,0-1-73 15,4 0-27-15,20-1-18 16,26-6-5-16,-23 5-110 16,-4 0-111-16,-5 3 141 15</inkml:trace>
  <inkml:trace contextRef="#ctx0" brushRef="#br0" timeOffset="24562.91">29462 3993 1022 0,'-3'3'435'16,"6"2"-208"-16,6-2-14 15,6 1-53-15,1-3-21 16,7-1-71-16,3-1-23 16,-1-3-23-16,-1 4-9 15,-4-1-52-15,-3-1-76 16,-4-2 75-16</inkml:trace>
  <inkml:trace contextRef="#ctx0" brushRef="#br0" timeOffset="25381.7">30137 3817 751 0,'-38'-58'373'0,"35"52"-103"15,0 0-37-15,4-1-20 16,3 4-28-16,6-2-38 16,3 4-24-16,8 0-33 0,5 3-18 15,8 6-31-15,4 1-13 16,-5 2-16-16,-1 3-5 16,-12 3-2-16,-13 6 0 15,-1 5 4-15,-14 0 2 16,-4 3 4-16,-1-4 0 15,-13-4 1-15,4-3-2 16,-2-6 10-16,5 1 6 16,6-4 12-16,1-3 7 0,9 1 1 15,0-1-3-15,7-3-7 16,7 2-3-16,6-4-2 16,6-1-1-16,11-1-3 15,0-1-2-15,-1-5-8 16,6 5-2-16,-16-2-4 15,-2 1-2-15,-10 1-1 16,-11-3-31-16,1 0-93 16,0-1-64-16,-2 3 352 15,0 0-183-15</inkml:trace>
  <inkml:trace contextRef="#ctx0" brushRef="#br0" timeOffset="27324.18">30659 3279 434 0,'-3'-48'284'0,"-2"37"20"16,-2 3-41-16,-1 3-60 15,-3 2-27-15,-3 2-54 16,-1 1-21-16,-5 6-23 15,2 5-7-15,0 9-14 16,3 4-4-16,7 4-13 16,4 0-7-16,7-2-9 15,5-1-7-15,8-4-10 16,5-2-3-16,2-7-4 16,0-7 1-16,-1-8 1 0,-1-8 2 15,-4-9 1-15,1-4 1 16,-10-2 3-16,-4 1 2 15,-7 1 5-15,-5 4 1 16,-6-2 0-16,-4 0 0 16,1 3-6-16,-1 2-1 15,3 8 2-15,0 1 0 0,2 12-5 16,0 6-4-16,5 5-9 16,2 2-17-16,6 3-144 15,4 3-11-15,11 2 92 16</inkml:trace>
  <inkml:trace contextRef="#ctx0" brushRef="#br0" timeOffset="27505.52">30878 3372 696 0,'1'-3'433'0,"-1"7"55"16,3 1-191-16,-3-5-36 15,0 0-41-15,0 0-82 16,1 5-51-16,1 6-72 16,-2-1-47-16,-1-1-159 15,-3 24-27-15,10-29 110 0</inkml:trace>
  <inkml:trace contextRef="#ctx0" brushRef="#br0" timeOffset="28018.16">31024 3277 1294 0,'8'-5'485'0,"4"-3"-357"15,0-2-12-15,-1-4-61 16,1-3-4-16,1-2-29 15,-1 0 5-15,-4 0 15 16,-6 1 12-16,-6 0 5 16,-6 0-6-16,-7 2-14 15,-2 3-9-15,-5 8-10 16,2 4-2-16,-6 6 4 16,1 2 2-16,11 4 0 15,0 1-2-15,16 1-7 16,5 2-5-16,1-3-11 15,-3 2-1-15,9-3-2 16,3-3 1-16,3 2 2 0,8 1 1 16,-8-1 3-16,0 1 4 15,-4 5 9-15,-5 0 3 16,-7 10 19-16,-4 0 6 16,-7 2 10-16,-1 0 3 15,2-6-8-15,3 1-11 16,4-8-19-16,1-3-8 0,0-8-16 15,4-4-25-15,3-8-107 16,4-5-126-16,7-7 160 16</inkml:trace>
  <inkml:trace contextRef="#ctx0" brushRef="#br0" timeOffset="28501.88">31236 3290 1095 0,'11'-8'504'0,"-6"6"-202"15,4-3-122-15,1-2-56 16,-3 1-41-16,1-10-33 16,1-2-32-16,-1 1-11 15,-4-3 1-15,-1 5 4 16,-5 3 1-16,-10 0 10 0,2 9 2 15,-6-3-2-15,-2 4-1 16,-2 1-11-16,1 1 0 16,3 0 5-16,5 7 6 15,7 0 7-15,4-1-3 16,1 5-8-16,2-4-5 0,4 3-9 16,1 5-1-16,-3-7-1 15,2 5 0-15,-4 4 0 16,-2-2 3-16,0 4 14 15,0-2 8-15,1 0 12 16,2-2 1-16,1 6-8 16,1 0-8-16,-1-5-12 15,1 1-3-15,-4-5-4 16,1-3 0-16,-2 2 0 16,0 1 1-16,-1-5-1 15,1 1 0-15,-1-6-14 16,-1-2-19-16,1-5-53 15,0 4-36-15,0 0-165 16,0 0 7-16,0-1 158 16</inkml:trace>
  <inkml:trace contextRef="#ctx0" brushRef="#br0" timeOffset="28836.1">31552 3078 1283 0,'-9'8'555'0,"5"7"-257"16,1 2-64-16,-5 11-76 15,0 7-28-15,-2 4-68 16,2 4-25-16,1-1-21 16,2 0-3-16,1-6-8 15,4-4-2-15,3-9-8 16,-1-7-32-16,3-7-131 15,0-8-152-15,4-5 194 16</inkml:trace>
  <inkml:trace contextRef="#ctx0" brushRef="#br0" timeOffset="29205.67">31653 3245 1008 0,'-6'4'533'0,"-2"-1"-93"15,-7 4-225-15,-3 2-31 0,-9-7-57 16,2 7-26-16,-4-4-73 16,1 1-8-16,10 5 11 15,2-3 6-15,11-4 6 16,3 2-4-16,4 1-20 16,2 3-5-16,2 0-4 15,4-1-1-15,3 0 0 16,2-3-2-16,7 3-1 15,0 1 0-15,-1 0-3 16,-2-1 1-16,-7 1 2 16,-3-2-20-16,-4-2-88 15,-4-1-81-15,-5-2 104 16</inkml:trace>
  <inkml:trace contextRef="#ctx0" brushRef="#br0" timeOffset="30450.38">29674 4653 824 0,'0'-5'377'0,"-1"5"-145"15,-1 5-39-15,1-5-8 16,0 0-26-16,-3 21-44 16,1 31-26-16,6-28-41 15,4 0-9-15,3-3-13 16,2-5-7-16,7-6-10 16,1-7-4-16,3-6-2 15,3-7 0-15,-11-6-2 16,-2-2-1-16,-8-4 1 15,-5 2 1-15,-3 0 4 0,-8-3 1 16,-10 3 0-16,-6-2-1 16,0 8-2-16,0 5 0 15,8 6 1-15,3 2 0 16,5 1 0-16,5 1-1 16,4 5-5-16,3-2-5 15,11 0-5-15,3-2-2 16,15-1-7-16,7 3-5 15,9-3 2-15,2 1 2 0,-10-1 11 16,-7 4 8-16,0 4 3 16,-10 3 1-16,3 2 1 15,-4 0 1-15,-11 2 9 16,1 0 8-16,-9 2 13 16,2 1 7-16,1-1 8 15,-4 0-3-15,1-6-8 16,-1-4-6-16,0-6-9 15,0-2-1-15,0-11 0 16,4-3 0-16,2-12-9 16,1-3-4-16,4-4-6 15,1-3-3-15,5 10-2 16,-1 3-5-16,0 6-12 16,-1 8-38-16,0 5-135 15,4 8-113-15,5 8 180 0</inkml:trace>
  <inkml:trace contextRef="#ctx0" brushRef="#br0" timeOffset="31136.77">30689 4708 1314 0,'-4'0'508'0,"4"0"-347"15,3-1-3-15,-3 1-48 16,0-1-16-16,29-1-46 15,43-4-26-15,-27 1-16 16,5 4-3-16,-13-3-4 16,-5 0-38-16,-9 4-117 15,-8-1-106-15,-9 6 149 16</inkml:trace>
  <inkml:trace contextRef="#ctx0" brushRef="#br0" timeOffset="31343.99">30787 4736 593 0,'-8'2'372'0,"5"5"-1"0,-1 3-44 16,8 7-76-16,-1 2-34 15,4 6-63-15,1 4-30 16,-3 2-47-16,0 0-19 16,2 2-28-16,-1-1-9 15,1-4-12-15,4 1-3 16,-2-13-34-16,-4-2-42 15,3-6-140-15,-6-5-117 0,7-8 199 16</inkml:trace>
  <inkml:trace contextRef="#ctx0" brushRef="#br0" timeOffset="31535.1">31014 4866 1231 0,'11'-1'513'16,"4"1"-317"-16,1 0-74 16,5 0-40-16,0-1-41 15,-3-1-9-15,-1 2-91 16,-4 2-57-16,-8 2-222 16,-4 4 205-16</inkml:trace>
  <inkml:trace contextRef="#ctx0" brushRef="#br0" timeOffset="31689.7">31064 4968 854 0,'-5'8'424'0,"2"0"-117"0,2 0-40 15,2-3-65-15,3 1-33 16,6-1-75-16,6-1-32 16,-1-6-37-1,-7 1-48-15,0 0-103 0,26-7 89 0</inkml:trace>
  <inkml:trace contextRef="#ctx0" brushRef="#br0" timeOffset="32124.81">31464 4873 1223 0,'-42'-30'517'16,"36"28"-283"-16,5-2-147 15,4 1 2-15,-3 2-41 16,0 1 5-16,12 1-23 16,6 2 2-16,31 14 14 0,-29-6 1 15,0 3-7-15,-7-1-9 16,-10 3-9-16,-3 2-4 15,-11 6-1-15,-4 1-1 16,-5-1-3-16,2 3-4 16,1-7 15-16,3-1 9 15,2-5 12-15,1-3 4 16,11-2-14-16,2-1-8 0,11-2-14 16,5 0-4-16,0-6-5 15,8 3 0-15,0-2-3 16,-1-3-1-16,-3 0-34 15,-4-6-44-15,-5-2-124 16,-4 4-134-16,-2-8 209 16</inkml:trace>
  <inkml:trace contextRef="#ctx0" brushRef="#br0" timeOffset="32706.74">31900 4230 876 0,'3'-16'427'0,"1"10"-148"15,2 5-48-15,-3 1-16 0,-2 3-27 16,-1-3-25-16,-1 0-28 16,-2 25-58-16,-3 29-23 15,1-25-29-15,-1 1-11 16,1-5-11-16,5-3-20 16,-1-3-51-16,2-6-29 15,3-6-91-15,0-2-52 16,9-5-118-16,1-6-84 15,4-4 280-15</inkml:trace>
  <inkml:trace contextRef="#ctx0" brushRef="#br0" timeOffset="32974.05">32082 4268 695 0,'2'-3'418'16,"-2"0"-48"-16,-5 5-107 15,4-2-49-15,-3 0-70 16,-20 6-40-16,-32 13-32 15,27-11 2-15,5 2 8 16,5-1-3-16,9-3-4 16,7 1-8-16,5 2-16 15,3 1-9-15,2 1-17 16,3 0-7-16,5 0-12 16,1 0-2-16,2 1-2 15,2-1-2-15,-2-3 1 16,-1 1-36-16,-3-1-111 0,-3-3-100 15,-2 0 140-15</inkml:trace>
  <inkml:trace contextRef="#ctx0" brushRef="#br0" timeOffset="33212.49">32278 4304 1323 0,'12'-12'553'0,"-8"8"-289"16,0 2-59-16,-12 6-54 15,-4 3-24-15,-14 12-52 16,-8 7-32-16,-3 14-23 16,-3 5-4-16,5 5-7 15,5-1-6-15,10-5-31 16,0-8-26-16,15-12-85 15,5-5-91-15,7-14 146 16</inkml:trace>
  <inkml:trace contextRef="#ctx0" brushRef="#br0" timeOffset="33592.61">32271 4490 1419 0,'10'5'559'16,"-3"-2"-367"-16,4 0-9 16,-4-2-77-16,5 1-15 15,3 1-54-15,-3-1-16 0,0 2-8 16,-2 3-2-16,-3 3-3 16,-2 2 0-16,-4 1 1 15,-5 2 1-15,-5 1 3 16,-3-1 0-16,-8 0-1 15,1-1 0-15,2-4 3 16,3 1 3-16,10-2-1 16,0-8-1-16,7 2-7 15,2 1-2-15,10 0 1 16,8 6 1-16,2-6-1 16,0 2-1-16,-4-6-7 15,3 0 1-15,-5-1-48 16,3 1-37-16,-7-2-120 15,-10 2 120-15</inkml:trace>
  <inkml:trace contextRef="#ctx0" brushRef="#br0" timeOffset="155778.22">24597 9746 538 0,'0'-1'312'15,"-3"-5"-18"-15,-2 3-105 16,0 1 17-16,-5-4-12 16,-2 1-17-16,-4-2-37 15,-4-2-14-15,-6 7-25 16,-5 2-12-16,-11 9-29 16,-9 4-17-16,-9 6-24 15,-4 4-5-15,-9 3-3 16,1 5 1-16,0 1 9 15,-2 5 1-15,4 1-1 0,-2 3-1 16,1 5-10-16,5 3-3 16,10 2-3-16,3 1 0 15,12-1-1-15,7-1 0 16,3 1 0-16,7 0 0 16,1 2 1-16,-2 3 0 15,4 3-2-15,-2-1 2 16,8 2-3-16,3-1-1 15,11-2-2-15,4 0-2 0,8-6-2 16,3-2 0-16,9-2 1 16,1-1-1-16,4 1 1 15,6 0 0-15,3-3 1 16,5 2 1-16,7 0 0 16,4-2-1-16,13-3 2 15,11-5-1-15,6-7 1 16,6-6 0-16,3-8 1 15,-2-3 0-15,18-5 1 16,0-5 0-16,7-3 0 16,-4-6 1-16,0-8 1 15,-1-3 0-15,-1-9 1 16,1-5-1-16,-5-10 1 16,3-4 0-16,-8-9 0 0,0-3 0 15,-16-10 2-15,-7-7 0 16,-6-7 2-16,-6-5-1 15,-5-7 2-15,-11 1-1 16,-15-6 1-16,-13-4 1 16,-23-3 0-16,1 7 1 15,-14 10 2-15,-6 5 2 0,-16 9 2 16,-13-3 0-16,-19 12 3 16,-9 6 1-16,-5 17 1 15,-11 11 0-15,-9 15-5 16,-6 7-4-16,-9 10-7 15,13 3-3-15,2 4-2 16,11 3-4-16,20 4-5 16,-2-4-4-16,27 10-50 15,6-2-37-15,11 4-128 16,11 5-115-16,24 1 217 16</inkml:trace>
  <inkml:trace contextRef="#ctx0" brushRef="#br0" timeOffset="156535.65">24604 10711 904 0,'-15'0'372'0,"9"-2"-154"16,2 1-88-16,1-6-4 0,3 0 3 16,5-1-40-16,2-3-15 15,8 4-19-15,2 0 3 16,-2 4 1-16,1 3-5 16,-6 0-13-16,-4 0-8 15,-2 5-9-15,-4 3-3 16,-5 7-2-16,-1 7-1 0,-5-3-5 15,-3-1-1-15,4-8-1 16,0-3-2-16,3-5 0 16,2-1-1-16,1-1-5 15,2-7-2-15,4 0-3 16,3-1-2-16,3-4 4 16,2 4 1-16,2 1 8 15,-1-1 5-15,-5 5 10 16,-3 1 8-16,-3 4 18 15,-1-2 4-15,0 0-6 16,0 0-8-16,0 0-21 16,0 0-7-16,0 0-8 15,-2 0-9-15,-2 3-98 16,0-1-100-16,4-2 125 16</inkml:trace>
  <inkml:trace contextRef="#ctx0" brushRef="#br0" timeOffset="157071.14">24316 10514 1212 0,'-5'6'492'0,"0"-5"-303"16,5 1-71-16,4 0 7 15,-4-2-37-15,2 0-21 16,21-1-37-16,32-2-9 16,-32 0-12-16,-1-1-3 0,-1 2-52 15,-5-1-67-15,-5 2-208 16,0 1 201-16</inkml:trace>
  <inkml:trace contextRef="#ctx0" brushRef="#br0" timeOffset="157272.82">24446 10512 834 0,'-28'22'395'0,"28"-14"-95"15,2 0-64-15,-2 4-3 16,-2 5-18-16,0 3-61 15,2 3-35-15,0 0-52 16,0 4-19-16,-2-8-28 16,2 1-9-16,5-4-9 15,-5-8-17-15,10 2-108 0,-7-8-114 16,6 0 144-16</inkml:trace>
  <inkml:trace contextRef="#ctx0" brushRef="#br0" timeOffset="158140.51">25156 10024 1002 0,'3'0'391'0,"0"0"-224"16,-3 0 16-16,0 0-3 16,0 0-27-16,0 0-79 15,0 0-36-15,-1 0-25 16,-3 5-2-16,0 1-4 16,-4-4-1-16,2-1-3 15,3 0-2-15,2-1-3 0,0 0-1 16,0 0-4-16,-1 0 1 15,1 0 2-15,1-1 1 16,0 0 3-16,0 0 5 16,7-1 6-16,1-1 4 15,-5 2 15-15,-2 0 13 16,-1 1 16-16,0 0 2 0,0 0-12 16,-1 0-14-16,0 2-19 15,-1 1-5-15,-4 0-5 16,0 0-1-16,1-2-4 15,4-1-1-15,0 0-4 16,0 0-3-16,0 0-2 16,0 0 6-16,0 0-141 15,0 0-73-15,1 0 130 16</inkml:trace>
  <inkml:trace contextRef="#ctx0" brushRef="#br0" timeOffset="158448.22">25340 10029 1128 0,'-4'8'438'16,"10"-6"-235"-16,8 4-68 15,2-2-3-15,6 0-1 0,9-2-54 16,-3-2-34-16,6-2-31 16,4-1-2-16,-12 0-3 15,0 2-31-15,-9-3-200 16,-8 0 162-16</inkml:trace>
  <inkml:trace contextRef="#ctx0" brushRef="#br0" timeOffset="158661.74">25411 10065 1130 0,'-1'11'479'0,"-1"0"-245"16,2-1-22-16,0 9-26 0,-2-2-30 15,4 8-48-15,-3 3-25 16,1-5-30-16,0 3-12 16,5-1-22-16,-3-5-9 15,1-1-13-15,6-6-36 16,-9-9-106-16,10 4-86 16,-6-6 132-16</inkml:trace>
  <inkml:trace contextRef="#ctx0" brushRef="#br0" timeOffset="158825.66">25424 10256 1123 0,'-6'-25'525'15,"18"27"-240"-15,-1-2-71 16,4 1-3-16,2-4-82 16,1-2-35-16,7 0-64 15,-8-2-10-15,1 6-125 16,-4 1 234-16,-1 0-123 15</inkml:trace>
  <inkml:trace contextRef="#ctx0" brushRef="#br0" timeOffset="159489.1">24298 10097 715 0,'0'-1'359'0,"0"0"-88"16,0-1-45-16,0 1-19 16,-1 0-34-16,0-1-56 15,-4 5-28-15,-9 6-42 16,-22 46-11-16,33-30-14 15,3-4-6-15,9-5-10 16,1-7-2-16,8-4-3 16,5-3 1-16,6-8 0 15,-2-6 1-15,-5-4 1 16,-2-6 2-16,-7-1 1 0,0 3 0 16,-8 2 5-16,-5 1 2 15,-4 5 0-15,-8 5 0 16,-3 7-7-16,-4 2-6 15,-2 8-15-15,0 1-42 16,3 1-155-16,4 0 15 16,0-2 91-16</inkml:trace>
  <inkml:trace contextRef="#ctx0" brushRef="#br0" timeOffset="160036.64">23798 10498 957 0,'8'0'380'0,"-8"-2"-205"16,0-1-53-16,-5 3 3 15,4 0-22-15,0 0-54 16,0 0-27-16,-6 15-17 15,-14 34-1-15,16-25 3 0,1 3 2 16,7 0 4-16,2-9 1 16,5 0-2-16,3-6-1 15,5-8-3-15,-1 0-1 16,3-12 1-16,-2-4 0 16,-3-5 2-16,-3-2 3 15,-10-1 7-15,0 1 8 16,-11 0 10-16,0-1 1 0,-7 7-4 15,0-3-7-15,4 6-12 16,-7 2-6-16,6 2-12 16,-2 6-33-16,5 4-194 15,3 3 161-15</inkml:trace>
  <inkml:trace contextRef="#ctx0" brushRef="#br0" timeOffset="160701.41">24841 11108 903 0,'-12'-15'405'0,"-4"3"-181"16,-5 4 1-16,0 2-39 15,0 2-22-15,3 5-43 0,1 3-21 16,5 5-24-16,4 4-10 16,4-1-27-16,4 2-14 15,7-2-21-15,2-1-5 16,6-4-1-16,5 0 0 15,4-7 2-15,-1-7 2 16,0-1 2-16,-4-4 1 16,-11-1 4-16,-7-1 1 15,-4 1 1-15,-4-1 1 16,-2 4-1-16,4 2-1 0,-9 4-2 16,-6 0-2-16,5 4-6 15,-5 0-25-15,7 1-136 16,4 3-116-16,6-6 163 15</inkml:trace>
  <inkml:trace contextRef="#ctx0" brushRef="#br0" timeOffset="161225.99">25182 10769 849 0,'-2'-11'389'0,"-10"-23"-135"16,6 30-65-16,-3 3-8 16,-2-2-25-16,-2 9-42 15,1 1-25-15,2 9-27 16,3 7-8-16,6-3-21 15,3 2-10-15,8-6-14 16,3-1-5-16,3-9-3 16,2-4 2-16,0-8 0 15,2-5 1-15,-2-9 2 16,-5-2 1-16,-7-1 4 16,-4-2 1-16,-5 7 2 15,-6 2 2-15,-6 5-4 16,-2 3-2-16,-2 8-9 15,-1 2-4-15,6 8-24 0,1 8-60 16,4-3 60-16</inkml:trace>
  <inkml:trace contextRef="#ctx0" brushRef="#br0" timeOffset="162203.18">24083 11085 642 0,'-7'4'327'0,"2"-4"-46"16,-1 1-53-16,-2 1 23 16,0 2-29-16,-2 2-49 15,-1-3-24-15,0 1-40 16,1-1-14-16,6-2-28 16,0-1-18-16,4-3-28 15,0 2-10-15,0 0-10 16,0 0-2-16,5-7-3 15,1-2 1-15,10 0 2 16,26-8 1-16,-33 20 0 16,0 4 3-16,-8 3 4 15,-1 4 2-15,-8 1 3 0,-2 0 1 16,-4-5-2-16,-1-3-1 16,2-2-2-16,-6-3-2 15,6-1-2-15,-1-4-2 16,7-1-2-16,8 1-2 15,3-2-4-15,3 4-1 16,3-5 3-16,-2 1 2 16,3 6 7-16,3-2 4 0,-2 2 8 15,2 2 4-15,-4-2 4 16,-1 3 0-16,-6 0-3 16,-2-1 1-16,-4-1-4 15,2-1-1-15,0 0-83 16,-1 0-67-16,-7 1 80 15</inkml:trace>
  <inkml:trace contextRef="#ctx0" brushRef="#br0" timeOffset="162613.57">23731 11049 1253 0,'-9'8'456'0,"3"-7"-315"15,4 0-32-15,2 3 11 16,0-4 6-16,0 0-43 16,0 0-31-16,14 1-36 15,12 1-5-15,35 0-4 16,-23-7-3-16,-12-1-1 15,2 1-3-15,-9-1-60 16,-9 1-63-16,-6 4-101 16,-9-1 124-16</inkml:trace>
  <inkml:trace contextRef="#ctx0" brushRef="#br0" timeOffset="162831.7">23745 11070 993 0,'4'18'422'16,"-4"-6"-169"-16,1-1-69 16,1 3 3-16,-2 4-11 15,1 0-53-15,1 11-33 16,0 3-48-16,2-1-14 16,-1 3-19-16,0-6-9 0,4-9-76 15,-1-3-58 1,2-11-159-16,-3-3-127 0,-5-3 264 15</inkml:trace>
  <inkml:trace contextRef="#ctx0" brushRef="#br0" timeOffset="163006.93">23776 11209 1022 0,'10'0'486'15,"-4"3"-178"-15,5 0-174 16,2 2 10-16,3-1-69 15,7 3-21-15,1-2-35 16,-2-5-3-16,3-2-99 16,5-4-454-16,11 5 384 15</inkml:trace>
  <inkml:trace contextRef="#ctx0" brushRef="#br0" timeOffset="195024.64">29156 9875 636 0,'1'0'295'0,"-1"-5"-79"15,2 1-6-15,-4 3 11 16,1 0-19-16,0 0-52 15,0 0-22-15,0 0-23 16,0-1-8-16,-1 1-22 16,-16-5-13-16,-39 3-27 15,22 10-10-15,-11 6-15 0,3 4-4 16,-1 1-3-16,-2 4-1 16,-6 5 2-16,-1 4-2 15,-8 7 1-15,4-1 0 16,4 8-2-16,0 1 1 15,5 2-2-15,2 2-1 0,6-4 1 16,6 2 0-16,11-3 1 16,6 2-1-16,15 1-1 15,5-4-3-15,8-4-1 16,1-6 0-16,14-9 0 16,1-3 1-16,17-12 0 15,9-7 1-15,10-10 1 16,7-10 0-16,9-12 0 15,3-2 0-15,0-15 2 16,-2-4 0-16,-8-7 2 16,-2-6 0-16,-4-1 2 15,-5 3 1-15,-8-4 2 16,-11 5 1-16,-19 0 2 16,-9 5 1-16,-14 13 0 15,-6 4 1-15,-11 13 1 16,-9 2-1-16,-13 11-3 15,-3 1-3-15,-5 10-4 16,1 5-2-16,2 4-5 0,4 6-3 16,7 4-12-16,6 0-36 15,9 2-121-15,5-1-125 16,21 1 181-16</inkml:trace>
  <inkml:trace contextRef="#ctx0" brushRef="#br0" timeOffset="195856.08">28578 10309 748 0,'-11'-50'321'0,"6"39"-153"16,-1 1 0-16,-9 8-14 15,0 2-22-15,-7 11-37 16,-2 1-13-16,-3 5-8 16,1 6 1-16,6 9-6 15,7 10-12-15,3 16-23 16,2 3-9-16,6 13-13 15,-7 5-4-15,11 0-6 16,11 2 0-16,0-5-2 16,15 2 0-16,3-11 1 15,2-6 0-15,10-12 1 0,-4-11 1 16,6-15 0-16,-2-4 1 16,0-17 3-16,1-2 5 15,-3-19 6-15,-3-11 4 16,-7-15 1-16,-7-10-1 15,-6-7-3-15,-6-5-2 16,-17-11-1-16,-9-6-1 16,-16-6-5-16,-10-2 0 15,-9 6-1-15,-2 9 1 0,-5 13 0 16,4 6 0-16,2 12-5 16,5 9-1-16,9 14-2 15,0 9-2-15,13 8-3 16,9 0-3-16,-2 1-15 15,10 6-22-15,3 1-91 16,1 6-70-16,14 6 122 16</inkml:trace>
  <inkml:trace contextRef="#ctx0" brushRef="#br0" timeOffset="199427.66">28600 10309 315 0,'29'-40'226'0,"-34"30"-26"15,-6 5-31-15,-4-1-26 16,-9 0-32-16,-6 3-4 15,-11 3-1-15,-3 0-6 16,-13 10-26-16,-5 0-14 16,-7 10-35-16,-7 3-11 15,0 5-11-15,5 4-1 16,10-1 0-16,7 2 0 16,14-4 3-16,4 2 2 0,12 4 7 15,3 1 0-15,13 8-3 16,8-2-2-16,15 0-7 15,6 0-1-15,17-10-1 16,4-3 0-16,13-15 1 16,3-11-1-16,9-6 2 15,4-10-1-15,2-9 1 16,3-2 1-16,-5-16 2 16,-6-5 2-16,-8-11 10 15,-4-3 8-15,-11-3 21 16,-6 3 9-16,-14 3 4 15,-9-3-4-15,-13 13-4 16,-7 5 1-16,-14 5 2 16,-7 10-2-16,-15 8-18 0,-5 5-12 15,-13 13-22-15,0 6-7 16,-6 5-46-16,0 3-45 16,14 0-150-16,5 10 155 15</inkml:trace>
  <inkml:trace contextRef="#ctx0" brushRef="#br0" timeOffset="200809.95">29080 9822 688 0,'-10'-2'299'0,"-2"0"-120"16,-2 1 4-16,-7-6-14 16,-2 3-13-16,-2-4-49 15,-9 2-18-15,-9 0-13 16,-6-4-6-16,-14 2-12 15,5 0-8-15,-5 6-23 16,-3 3-7-16,3 2-13 16,-1 1-4-16,1 2-2 15,-1-1 0-15,-1 3-1 16,3 5-2-16,5 10-2 16,3 2-2-16,8 9 1 0,-7-2-1 15,12 1 0-15,6 2 2 16,3 4-3-16,3 3 0 15,2 3 0-15,2 4-1 16,8 0 2-16,9 2 1 16,6-9-1-16,2-2 1 15,13-6 0-15,4-2 0 16,5-2 3-16,-2 0 1 0,6-6 0 16,-5-1 0-16,6-11-1 15,7-4 0-15,4-11-1 16,8-8-1-16,13-12-1 15,2-8 0-15,13-16 1 16,5-4 1-16,3-6 2 16,-1 0 0-16,-1 4 1 15,0-2 0-15,-2 8 0 16,-1 0 1-16,-5 6 2 16,-7 4 0-16,-12 0 4 15,-2 3 4-15,-12 2 6 16,-1 1 1-16,-9 12 0 15,-4-2-3-15,-8 9-8 16,-3 8-3-16,-5-4-4 0,-5 9 0 16,-3-1-1-16,-1 0-1 15,-1 0-28-15,0 0-26 16,-1 0-56-16,-15 4-33 16,-35 15-130-16,25-11 178 15</inkml:trace>
  <inkml:trace contextRef="#ctx0" brushRef="#br0" timeOffset="201776">30855 9899 434 0,'6'-17'265'0,"5"2"11"0,-3-5-110 16,-1 0 23-16,-7-1 6 15,-2 2-3-15,-2 7-43 16,-10 0-26-16,-10 10-49 16,-7 2-24-16,-12 14-30 15,-5 11-9-15,-9 19-12 16,1 9-4-16,5 18 3 16,8 9 3-16,11 12 3 15,13 3 1-15,12-5-3 16,10-5-2-16,21-14 0 15,8-5-1-15,16-18 0 16,5-9 0-16,13-19 0 16,6-6 1-16,1-21 2 15,2-11 1-15,-5-21 5 16,-2-14 0-16,-6-13 1 0,-4-7 1 16,-17-7 3-16,-13-3 2 15,-24-2 2-15,-11-4 2 16,-18 5-4-16,-10 5 0 15,-9 20 8-15,-6 12 2 16,-2 19-3-16,-3 11-3 16,-1 11-21-16,4 6-6 15,1 10-57-15,9 6-72 0,12 8-214 16,10 1 218-16</inkml:trace>
  <inkml:trace contextRef="#ctx0" brushRef="#br0" timeOffset="202612.71">30655 10404 590 0,'2'-11'357'0,"1"-25"-9"15,-11 31-163-15,-5-2-2 16,-7 3-27-16,-1 0-16 16,-10 4-37-16,-3 8-24 0,-8 5-34 15,-2 6-14-15,-4 11-21 16,-7 7-6-16,-1 11-5 15,-2 4-1-15,11 11 0 16,7 0-1-16,16-1 2 16,7 3 0-16,12-6 0 15,9 1 0-15,14-3-2 16,7-4 0-16,18-11 0 16,6-2 0-16,14-12 1 15,-2-8 1-15,7-17 0 16,2-9 1-16,-6-22 2 15,8-6 1-15,-7-16 4 16,-6-7 0-16,-2-7 3 16,-9 0 2-16,-25-1 5 15,-14-3 2-15,-26-3 1 16,-10 1-2-16,-12 8 1 16,-7 9 2-16,-6 18 1 0,-7 8-2 15,-1 14-8-15,4 4-8 16,6 9-9-16,12 2-4 15,15 7-84-15,4 2-74 16,16 6 105-16</inkml:trace>
  <inkml:trace contextRef="#ctx0" brushRef="#br0" timeOffset="203507.43">31309 10468 431 0,'4'-1'271'0,"-4"-4"35"16,4-2-70-16,-2-4-3 16,-12 0-16-16,-8-3-34 15,-8-1-20-15,-13-1-50 16,3 4-19-16,-14 4-42 16,-4 4-18-16,-7 3-22 15,4 2-7-15,-1 9-6 16,5 1-4-16,-1 12-2 15,0 8-1-15,10 9-6 16,3 9 0-16,20 13-2 16,5 2 1-16,15 6 6 0,6-4 0 15,17-3 3-15,9-1 1 16,21-6 2-16,7-1 0 16,21-11 0-16,10-5 1 15,7-11 2-15,13-3-1 16,1-9 1-16,-4-6 1 0,-10-9 7 15,-8-10 12-15,-16-11 28 16,-7-4 8-16,-11-11 10 16,-12-4-5-16,-17-12-19 15,-15-2-4-15,-24-11-9 16,-17-5-3-16,-28-9-9 16,-8-4-5-16,-14 2-5 15,-2 7-2-15,7 12-3 16,1 8-1-16,10 10-14 15,4 7-14-15,9 7-24 16,6 4-3-16,16 8 5 16,6 3-6-16,12 12-72 15,5 8-71-15,7 21 116 16</inkml:trace>
  <inkml:trace contextRef="#ctx0" brushRef="#br0" timeOffset="205425.52">33016 9874 1153 0,'-36'-38'458'0,"27"30"-302"16,0-3-14-16,-2 0-43 15,-1 0-7-15,-11 5-25 16,-4 5-15-16,-14 7-21 16,-3 9-10-16,0 11-10 15,-3 6-2-15,9 15-5 16,8 5-2-16,9 7-1 16,8 3 2-16,13-2 3 15,5-2 1-15,16-9 1 16,5-6-1-16,14-6 2 15,10-5 3-15,10-10 13 16,-1-6 4-16,-5-15 5 16,0-8-4-16,-6-14-6 15,11-4-4-15,0-10-4 16,-6-2 2-16,-14-9 4 0,-19-7 3 16,-22-9 1-16,-13-5-2 15,-13 3-6-15,-5 2-4 16,1 15-2-16,-6 8-2 15,-6 16-5-15,0 6-3 16,7 16-8-16,7 0-6 16,12 7-28-16,6 2-30 15,-8 6-72-15,-5 4-49 0,4 5-121 16,-1 3-50-16,8 3 227 16</inkml:trace>
  <inkml:trace contextRef="#ctx0" brushRef="#br0" timeOffset="206126.67">32820 10223 949 0,'-1'-13'459'16,"-13"-2"-128"-16,-13 1-237 16,0-3-2-16,-16 4-27 15,-1-2-3-15,0 11-20 16,-8 6-15-16,0 8-16 15,0 13-5-15,-2 7-5 16,11 4 0-16,-3 12 0 16,-3 4 0-16,14 11 4 15,5 3 2-15,21 3-1 16,13 3 1-16,18-12-4 16,8-4-1-16,13-12-1 15,4-10 2-15,6-11-1 0,6-6 0 16,3-15 3-16,-2-6 1 15,1-13 3-15,1-8 1 16,-2-15 2-16,0-6 2 16,-13-8 4-16,-14-9 1 15,-19-5 3-15,-8-4-1 16,-13-2-8-16,-7 6 8 16,-14 15 15-16,-8 8 1 15,-6 15-3-15,1 9-13 0,1 15-31 16,5 7-14-16,7 12-62 15,2 2-61-15,7 7-150 16,6 5-76-16,9 0 224 16</inkml:trace>
  <inkml:trace contextRef="#ctx0" brushRef="#br0" timeOffset="206893.58">33004 10246 790 0,'-17'-10'336'0,"4"2"-169"16,3 3-13-16,2 0-12 16,-3 5 0-16,2 8-26 15,-7 8-23-15,-16 7-48 16,-3 4-19-16,-17 7-19 15,2 3-3-15,5 7-1 16,1 2 2-16,11 8 4 16,5 5 6-16,12 4 7 15,5 1 4-15,12-2 3 0,6-1-2 16,15 1-5-16,7-1-4 16,14-6-7-16,11-4-3 15,13-11-3-15,-2-6 0 16,2-12-1-16,2-10-1 15,-5-6 1-15,6-7 3 16,9-12 5-16,-6-9 4 0,-14-13 17 16,-4-4 6-16,-33-13 5 15,-7-2 0-15,-9-10-15 16,-6-4-6-16,-10-12-8 16,-5-5-3-16,-11 0-2 15,-17 0 1-15,-7 16-1 16,-6 10-2-16,0 14-6 15,15 13-4-15,4 15-10 16,1 8-9-16,4 8-17 16,0 1-5-16,8 5-33 15,5 3-41-15,10 5-148 16,1 6 167-16</inkml:trace>
  <inkml:trace contextRef="#ctx0" brushRef="#br0" timeOffset="-210589.47">8383 13572 361 0,'7'-33'243'16,"-12"25"9"-16,5 1-48 16,3-1 4-16,5 2-7 15,-3-3-14-15,5-1-39 16,-4 3-14-16,1-1-22 15,-1 1-9-15,-1 3-16 16,-2 0-7-16,3-2-18 16,-5 1-9-16,3 5-14 15,2-3-7-15,-2 0-7 0,6 1-2 16,-1-5-1-16,2 3-1 16,0 3-1-16,4 3-1 15,-6-2-1-15,1-2 0 16,-2 1 1-16,0-4-1 15,2 2-1-15,1 2-1 16,-1 0-3-16,0-2-3 16,2 1-2-16,-1-1-2 0,0 1 0 15,-2 0-1-15,4 1 1 16,-1 1 0-16,0-5 1 16,0 5 1-16,-1 0-1 15,0 0-1-15,2 7 0 16,3-1-2-16,1-3-1 15,0 2 1-15,-3-5-2 16,2 4 1-16,-1-1-1 16,1-2 1-16,0 1-1 15,-1-2 0-15,-4 0 0 16,2 0 0-16,5 2 0 16,-4 0 0-16,7-2 0 15,-5 0 0-15,-6-1 1 16,4 4-1-16,-5-2 1 15,6 0 0-15,-2 2-1 0,1-3 2 16,0 2 0-16,-3 3-1 16,6-4 1-16,1 1 0 15,-1-1-1-15,4 1-1 16,-1-3 1-16,-1-1 1 16,1 2-1-16,-3-2 0 15,0 2-1-15,0 1 0 16,0-1 0-16,1 2 1 15,1 1 0-15,0-3 0 16,2-2 0-16,-2-1 0 0,4 3 1 16,0 0-1-16,-3 0 1 15,0 1 1-15,-4-2-1 16,-2-1 1-16,7 2 1 16,-8-3-1-16,1 2 0 15,2-1 1-15,-1-2-1 16,7 3 0-16,-2-3 1 15,1 2 0-15,-2 0 0 16,0-1 0-16,0-1 0 16,0 1 0-16,0 0-1 15,1 4 0-15,-2-2 0 16,0-1 0-16,2 1 1 16,-2-6 0-16,6 7-1 15,1-1 0-15,3-1-1 16,-2 1-1-16,-4 0 0 0,-6-2 0 15,1 3 0-15,-4 0 0 16,-2-2 0-16,6 2-1 16,0 0 0-16,3-2 0 15,0 2 0-15,1 0 0 16,-3 0 0-16,0 0 0 16,-1 0 1-16,0 0-2 0,0 1 0 15,0-1 1-15,3 1-1 16,-3-1 1-16,1-3 0 15,-1 3-1-15,0 1 0 16,1 0 1-16,2-1 0 16,0 0 0-16,1 0-1 15,-3 1 1-15,1 0 0 16,0 0 0-16,-1-1-1 16,0 1 0-16,-6-1 2 15,-1 0-2-15,-6-1 3 16,3 0-2-16,-1 1 0 15,7 2 1-15,-3 0-1 16,-5 1 1-16,4-1-1 16,-7-2 0-16,5 0 0 15,2-2 0-15,-5 0 0 16,4 1 0-16,-3 1 0 16,-1-2 1-16,4 4 0 15,-3-1 0-15,3-1-1 0,1 2 0 16,-2-1 0-16,-1 0-2 15,3-2 2-15,-2 0 0 16,3-2 0-16,1-1 1 16,-1 4-2-16,2 0 0 15,-2 2 0-15,1 4 1 0,1-5-1 16,1 1 0 0,2-1 0-16,-3-3 0 0,1 2 0 15,1 3 0-15,-1-3 0 16,3 0-1-16,0 0 0 15,2 0 0-15,0 0 1 16,-3 0 0-16,-2 0 0 16,1 0-1-16,-3 2 1 15,3 1-1-15,-1-2 1 16,-7-1-1-16,7 0 0 16,-4 0 0-16,2 2 1 15,4-1 0-15,-3 0-1 16,6 1 0-16,-1-3 1 15,1 2-1-15,-2 2 0 16,-3-3 0-16,1 1 1 16,-2-3-1-16,3-1 0 15,-2 2 0-15,0 0 1 0,0 2-1 16,0-1 1-16,0 0-1 16,0 0 0-16,0 1 1 15,0 3 0-15,0-3-1 16,-1 2 0-16,1 0 0 15,-1-3 0-15,1-1 0 16,-2 0 1-16,-3-2-1 16,2 0 0-16,2 4 0 0,-3-1 0 15,-1 0 1 1,-5 0 0-16,1 0 0 16,9 3-1-16,-3-2 0 0,5-1 0 15,-9-1 0-15,6 0 0 16,-4-1 0-16,3 1 1 15,2 3-1-15,0-2 1 16,3 0-1-16,-2 3 1 16,2-4-1-16,-2 5 1 15,0 1 0-15,-2-5-1 16,0 1 1-16,2-1-1 16,-2-4 0-16,1 4 0 15,-1 2 0-15,2-2 0 16,-1-4 1-16,-4 1-1 15,4 3 1-15,-8 0 0 0,3 0-1 16,-1 2 1-16,-4-3 0 16,3 1 0-16,-3 3 0 15,1-3 0-15,1 1-1 16,-1-1 2-16,4 3-1 16,1-3 0-16,2 4-1 15,-1-4 0-15,-2-2 0 16,-3 2 1-16,1 0-1 15,-1 0 1-15,1 0-1 0,0 0 1 16,1 0 0-16,-1 0 0 16,-2 1 0-16,0-2 0 15,-1 2 0-15,1-1 0 16,3 0 0-16,-2 1 0 16,3-1-1-16,0 0 2 15,0 3-1-15,5 1-1 16,-3-4 2-16,-1 3-1 15,1-2-1-15,2-1 1 16,0 1-1-16,1-2 0 16,-4 1 1-16,5-1 0 15,-3 1 0-15,2 0 0 16,2 0 0-16,-2 1 0 16,1-3 0-16,0 3 0 0,1-2 0 15,-1 0-1-15,0 3 0 16,-1-2 1-16,1 0-1 15,-2-1 0-15,3 1 1 16,0-1-1-16,0 1 1 16,5 1 0-16,-5-2-1 15,3-1 1-15,3 2-1 16,-4 0 1-16,6 2-1 16,-4 0 1-16,-6 0-1 0,-2 1 0 15,-1-3 1-15,3 3-1 16,-1-1 0-16,6-2 0 15,-2 2 0-15,-1-2 0 16,5 1 1-16,-5 0-1 16,1-3 1-16,-1 1-1 15,2 1 1-15,-2-1 0 16,2 1-1-16,-1 0 1 16,0-1 0-16,1 1-1 15,0-3 1-15,-1 5-1 16,3-1 0-16,0-1 0 15,1 0 0-15,5 1 0 16,-5-1 0-16,2 3 0 16,-4-3 0-16,-1 0 0 15,6 3 0-15,-10-3 1 0,3 3-1 16,-5-3 1 0,-6-3-1-16,5 2 1 0,4 0-1 15,-4-1 0-15,6 2 0 16,0 0 0-16,0 1 0 15,1 2 1-15,1-2 0 16,-3 2 0-16,2-3-1 16,2 0 1-16,-3 0-1 15,0-1 1-15,0 1-1 16,0-2 0-16,1 0 0 0,2 2 0 16,-2-2 1-16,3 0-1 15,1 1 1-15,1 0-1 16,0-3 0-16,-2 4 1 15,-5 0-1-15,0 0 1 16,2 3-1-16,-3-1 1 16,4-2-1-16,-2 0 1 15,-1 1-1-15,1-1 0 16,-2 1 0-16,1-1 0 16,1 0 0-16,0 0 1 15,0 0-1-15,-3 1 1 16,-1-1-1-16,-2 1 1 15,1 1 0-15,-1-2-1 16,-1 0 0-16,0 0 1 0,-2 0-1 16,-1 3 0-16,2-2 0 15,-2 2 0-15,1-1 0 16,1-1 0-16,-1-1 1 16,-1 0 0-16,0-1-1 15,0 1 1-15,-2 0-1 16,-1-1 1-16,3 2-1 15,-4-2 0-15,4 1 0 16,-3 0 1-16,1 0 0 0,1 0-1 16,-4 0 0-16,-2 0 0 15,0 0 0-15,0 0-45 16,-1-1-64-16,0 0 71 16</inkml:trace>
  <inkml:trace contextRef="#ctx0" brushRef="#br0" timeOffset="-150756.95">9981 16046 723 0,'-10'0'333'0,"7"3"-118"15,-6-1-22-15,9 0-1 16,0 0-16-16,-4-2-40 15,4 0-27-15,0 0-43 16,0 0-16-16,0-1-14 16,0 1-2-16,0 0-3 15,0 0-2-15,13 0-10 16,5-1-3-16,30-1 0 16,-27 1 2-16,4 1 6 15,1 2 2-15,-1-1 1 16,4-1 0-16,-1 0-4 15,2 0-2-15,4 1-3 0,-2-1-2 16,6 0-2-16,-1 1-1 16,-1 1 0-16,1-1 1 15,-12 0 1-15,0-1 1 16,-1-4-2-16,-2-1 2 16,4 0-2-16,1-1 1 15,-3 2-1-15,3-1-1 16,-4 3-1-16,-2-1 0 15,2 0 0-15,-2-1-1 0,3 1 0 16,0 2 0-16,1-2-1 16,-1-1 0-16,1 0-1 15,3 1-1-15,-3-1 1 16,4 2 1-16,-5 1-1 16,-2-1 0-16,0 2 0 15,3 1 0-15,2-1-1 16,2 0 0-16,1-1-1 15,0-2-1-15,0-2 0 16,0 2-1-16,2-1 0 16,0 0 1-16,2-1-1 15,0 3 0-15,0-1 2 16,-4 0-1-16,-3 1 0 16,-1-1 0-16,-3 0-1 15,1 2 0-15,2 0 1 0,-3-1 1 16,3 0 0-16,1 1 1 15,-3-2 0-15,2-1-1 16,-1 1 0-16,2-1-2 16,-1-1 0-16,1 3 0 15,2 0-1-15,-1 2 1 16,5 1-1-16,1 1 0 16,-2 0-1-16,-4-2 1 15,-3 0-1-15,-1 1 0 0,2-1-1 16,1 0 0-16,1 1 1 15,2-1-1-15,0 0 1 16,-1 4-1-16,2-2 0 16,-2 2 0-16,3 1 0 15,0-2 0-15,1-1 1 16,1-1 1-16,1-1-1 16,-6 0 1-16,-1-1 0 15,-5 0 0-15,-4 1 1 16,2 2-1-16,3 3 0 15,2-1-1-15,3 0 1 16,-3-1-1-16,1 0 0 16,-3-3 0-16,3 2-1 15,1 0 1-15,2-1-1 16,1 3 0-16,3-1 1 0,2 2-1 16,0 0 0-16,-1 0 0 15,-6 1 1-15,-2-2-1 16,-2 3 1-16,1-2-1 15,4 1 0-15,0-1 0 16,3 1 0-16,1-3 0 16,-3 1 0-16,1 1 0 0,-1-2 0 15,1 1 0-15,2 0-1 16,2-1 1-16,-3 0 0 16,-1-1-1-16,-2 2 2 15,-5-3-1-15,1 0 0 16,2 0 2-16,2 0-2 15,5 1 1-15,0 1 0 16,0 1 0-16,-3-1 0 16,-3 0 0-16,-1 0 0 15,-3 0 0-15,2-1 0 16,-3-2 1-16,0 0 0 16,-2 1 2-16,-4 0-2 15,-2 0 1-15,-4 1 0 16,2 0 0-16,-6-1 2 15,-5 0-1 1,2 0-2-16,1 0 16 0,-5-2-108 0,-1-2 254 16,0 1-142-16</inkml:trace>
  <inkml:trace contextRef="#ctx0" brushRef="#br0" timeOffset="-111052.34">30097 4069 178 0,'-1'0'127'0,"0"0"5"16,0 0-39-16,0 0-13 0,-1 0-20 15,1 0-12-15,0 0-10 16,0 0 8-16,0 0 17 16,0 0 6-16,0 0-2 15,1 0-12-15,0 0-19 16,0 0-1-16,9 1 16 15,8-3 13-15,43-20 34 16,-16-4 10-16,21-11 0 16,10-4-11-16,18-12-35 15,3-1-16-15,12 6-21 16,2-3-5-16,-2 3-5 16,0-1-1-16,-6-4 5 15,8 3 2-15,-6 0 4 16,2 0 0-16,-8-2-5 15,-10 4-3-15,-2 0 2 0,-7 3 0 16,-16 9 0-16,-9-1-2 16,-17 10-7-16,-7 3-3 15,-7 7-3-15,-4 5-1 16,-8 7-20-16,-11 3-54 16,-11 4-224-16,1 6 199 15</inkml:trace>
  <inkml:trace contextRef="#ctx0" brushRef="#br0" timeOffset="-107317.78">30579 5457 960 0,'-10'2'362'0,"5"-4"-293"16,7-2-32-16,8 0-42 16,5 1-7-16,11-6 3 15,7 4 1-15,19 5 4 16,12-1 6-16,16 12 13 16,7 0 6-16,10 0 8 15,5-2-2-15,13 1-8 16,5-4-5-16,5 1 1 15,1 2 3-15,-8-2 22 16,-5 1 11-16,-6 0 3 16,-6 1-1-16,0-5-18 15,0-4-9-15,-10-9-11 16,-8-4-3-16,-15 0-4 16,-11 1 0-16,-16 3-9 15,-3 4-47-15,-20-8 35 16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5:25:07.5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23248 1258 527 0,'0'-1'282'0,"0"0"-46"15,0 0-29-15,0 0-39 16,0 0-17-16,0-1-34 16,0 1-8-16,0 0-15 15,-1 1-7-15,0 0-19 16,-3 1-11-16,-14 0-12 15,-29 45-4-15,30-25-6 0,0 9-2 16,3 0 0-16,-3 4 0 16,2 11-3-16,1 3 3 15,6 11 4-15,7 4 3 16,6 7 1-16,7 0-3 16,5-4-6-16,1-4-4 15,8-7-7-15,3-5-3 0,4-7-8 16,1-7-1-1,-3-7-1-15,-4-9 1 0,-4-3 4 16,-5-6 5-16,-13-6 8 16,2 0 4-16,-8-5 5 15,-4 0-3-15,-6 0-9 16,-9-5-10-16,-5 2-81 16,-1-2-59-16,0-3 76 15</inkml:trace>
  <inkml:trace contextRef="#ctx0" brushRef="#br0" timeOffset="4551.89">23703 1663 545 0,'-1'-1'301'0,"-1"0"-19"16,1 0-147-16,0 0 6 15,1 0-21-15,4-7-12 16,6 5-21-16,17 1-5 15,33-25-12-15,-26 33-10 16,-2 4-17-16,-5 1-8 16,-9 4-10-16,-4-1-4 0,-3 3-2 15,-1 1 2-15,-13 3 7 16,1 6 2-16,-10 1 1 16,-5 0-4-16,2 2 0 15,-11-8 1-15,-1 2 6 16,2-6 8-16,0-5 14 15,8 2 5-15,8-10 2 16,5 2-10-16,9-3-20 16,8-1-7-16,8 1-6 15,11-1 1-15,3-3 4 16,4-1-1-16,1-2 1 16,-7-1 2-16,-2 2 3 15,-6-1-3-15,-7 3-6 16,-5 0-5-16,-7 2-8 15,-5 1-32-15,-5 2-163 16,-3 1-350-16,6 8 350 0</inkml:trace>
  <inkml:trace contextRef="#ctx0" brushRef="#br0" timeOffset="5202.76">24358 1752 791 0,'2'-36'388'16,"-14"29"-134"-16,-3 4-20 15,-3 3-66-15,-5 5-27 16,2 5-40-16,1 3-11 0,6 7-10 16,1 0-7-16,8 10-15 15,4 4-10-15,10-1-20 16,5 2-6-16,9-4-10 15,2-6-4-15,11-5-4 16,2-6-1-16,-1-13-2 16,-3-3 1-16,-4-13 0 15,-6-3 0-15,-5-8 2 16,-2-3 2-16,-15-1 3 16,-3 0 2-16,-11 5 18 15,-6 0 6-15,-2 6 7 16,-8-1 3-16,-8 4-12 15,5 9-7-15,-5 3-11 16,6 4-5-16,8 2-14 16,3 0-8-16,12 6-69 15,7 5-81-15,13 5 104 16</inkml:trace>
  <inkml:trace contextRef="#ctx0" brushRef="#br0" timeOffset="5858.81">24704 1742 777 0,'0'-1'426'0,"0"0"-94"16,0 0-110-16,0 0-15 16,0-1-70-16,-1 1-29 15,0 0-51-15,0 1-11 16,0 0-20-16,-9 22-7 15,-2 38-8-15,12-29 0 16,9 5-1-16,3-2-1 16,6-4-2-16,4-2-2 0,7-11-4 15,5-6-1-15,2-10 0 16,-3-7 1-16,-6-9 1 16,-10-8 2-16,-7-5 1 15,0 1 2-15,-10-1 16 16,-3-2 12-16,-7 4 12 15,-8 1 1-15,-6 5-10 16,-4 2-11-16,-3 7-10 16,1 6-4-16,3 6-7 15,7 8-6-15,5 2-5 16,1 2-44-16,11 6-131 16,2-4-122-16,5 3 174 15</inkml:trace>
  <inkml:trace contextRef="#ctx0" brushRef="#br0" timeOffset="6619.24">25241 1710 820 0,'17'33'375'0,"-12"-33"-131"0,3 0-10 15,1-2-38-15,1-8-28 16,3-4-72-16,4-5-20 15,-1-8-23-15,5-2-9 16,-7 0-16-16,-5-1-6 16,-9 4-8-16,-5 0 1 15,-5 6 0-15,-9 1 2 16,-6 11 0-16,-4 4-3 16,-2 8-2-16,-2 5-3 15,5 10-4-15,3 3 1 0,6 3 1 16,3-1 0-16,10-2-2 15,6-4-1-15,6-3-3 16,4-2-1-16,5-3 1 16,2 0 0-16,4 0 2 15,2 2 3-15,1 1 6 16,1 2 7-16,-3 5 13 16,-5 3 5-16,-4 10 8 15,-3 1 4-15,-4 8 5 16,4 7 0-16,-3-1 0 15,0 1-3-15,-3-7-10 16,0-7-5-16,-7-10-11 16,3-4-6-16,-5-7-8 15,3-3-2-15,2-6-3 16,-1-3 0-16,-1-3-11 0,1 0-25 16,0 0-86-16,0-2-54 15,-2-22 99-15</inkml:trace>
  <inkml:trace contextRef="#ctx0" brushRef="#br0" timeOffset="7160.8">25659 1161 688 0,'9'2'266'16,"10"4"-150"-16,0 4 0 15,8 11 36-15,1 5 1 16,6 13-3-16,2 3-8 16,-4 10-7-16,3 5-11 15,-8 0-27-15,-3 1-10 16,-2 1-9-16,-10-1-2 0,-12 1-13 15,0 1-9 1,-17 0-13-16,-1 1 2 0,5-6-1 16,-8-3-3-16,13-7-12 15,-8-8-8-15,0-7-11 16,6-4-3-16,-5-8-5 16,3-2-10-16,1-7-38 15,0-6-30-15,5-3-102 16,3-5-65-16,2-2 154 15</inkml:trace>
  <inkml:trace contextRef="#ctx0" brushRef="#br0" timeOffset="154116.06">19127 13693 493 0,'0'1'362'16,"0"-1"23"-16,1 0-112 0,2 1-3 15,1-1-56-15,1-1-22 16,-2-1-41-16,0-1-16 16,1-5-34-16,1-9-16 15,0-27-29-15,-15 28-10 16,-5 3-8-16,-6 2-2 16,-7 4-7-16,-3 6-3 15,1 5-5-15,5 3-1 16,1 9-2-16,6 2 0 15,9 13-1-15,-7 4-1 0,15 6-1 16,-2 2-2-16,4-2-3 16,5-2-1-16,2-6-2 15,6-2 0-15,3-8 0 16,1-4 1-16,4-1 1 16,1-4 3-16,2-5 6 15,3-3 6-15,-1-3 7 16,-2-3 3-16,1-2 1 15,-3 2-5-15,-5-2-6 16,1 0-5-16,-8-1-6 16,-2-3-3-16,-4 2-2 15,-2 0-3-15,-2 4-3 16,-1-2-21-16,-1 2-88 16,0 0-57-16,0 0-171 15,0 0-41-15,0 0 232 16</inkml:trace>
  <inkml:trace contextRef="#ctx0" brushRef="#br0" timeOffset="154703.69">19592 13736 1217 0,'-71'5'524'16,"67"-5"-243"-16,2 0-66 15,6 1-26-15,-4-1-42 16,0 0-72-16,25 0-20 15,34-1-31-15,-25-1-6 16,0-2-9-16,-2 0-2 16,-4 1-34-16,-5 3-54 0,-9-1-204 15,-8 3-118-15,-12 1 233 16</inkml:trace>
  <inkml:trace contextRef="#ctx0" brushRef="#br0" timeOffset="154894.98">19573 13850 1025 0,'-3'11'462'0,"7"-6"-193"16,6 0-24-16,5-4-21 15,4-1-30-15,7-4-53 16,2 3-23-16,4-7-42 16,-1 2-18-16,-5-2-26 15,1 0-12-15,-6 2-58 16,-3 1-68-16,-5 1-171 15,-4 0 170-15</inkml:trace>
  <inkml:trace contextRef="#ctx0" brushRef="#br0" timeOffset="158969.4">20411 13465 1757 0,'-8'3'278'0,"0"6"-102"16,-7 1-13-16,0-1-58 15,5 2-25-15,-3 3-41 16,6 1-9-16,0 14-10 16,1-1-3-16,6 7-1 15,2 3-2-15,13 4-1 16,1-1-2-16,5-5-2 15,3-1-1-15,-1-12-2 16,-1-2 0-16,-2-11-2 16,-5-6 0-16,-2-1-2 15,-3-5-1-15,-2-4-52 16,0 1-72-16,-8-14 79 16</inkml:trace>
  <inkml:trace contextRef="#ctx0" brushRef="#br0" timeOffset="159284.63">20826 13566 1343 0,'21'-15'516'0,"-23"12"-304"16,2 0-45-16,-1 3 15 16,0 0-21-16,0 0-63 15,-2 9-36-15,-4 19-26 16,-18 40-3-16,7-31-8 16,-2 4-6-16,6-7-10 15,1-1-5-15,2-7-12 16,-2-6-36-16,1-6-109 15,1-7-100-15,1-9 149 16</inkml:trace>
  <inkml:trace contextRef="#ctx0" brushRef="#br0" timeOffset="159486.5">20642 13634 1321 0,'5'3'561'16,"7"11"-266"-16,3 6-67 15,2 6-29-15,1 3-33 16,0 0-66-16,4 2-22 16,1-7-27-16,-3-1-9 0,0-8-19 15,-6-1-8 1,-5-6-15-16,0 2-43 0,-8-2-131 16,0-8-118-16,-3-6 168 15</inkml:trace>
  <inkml:trace contextRef="#ctx0" brushRef="#br0" timeOffset="159692.29">21023 13797 1539 0,'1'8'651'15,"10"8"-348"-15,-5-4-123 16,-1 5 9-16,0 6-67 15,-3-10-39-15,-1 3-54 0,3-9-12 16,-4-3-11-16,2 5-18 16,1-4-102-16,0-1-69 15,6-7 105-15</inkml:trace>
  <inkml:trace contextRef="#ctx0" brushRef="#br0" timeOffset="160158.19">21345 13648 1065 0,'0'-1'453'0,"0"0"-212"16,0 0-32-16,0 1 9 15,9 1-33-15,3 27-58 0,27 39-17 16,-24-33-28-16,3-4-10 16,1-7-24-16,-7-6-12 15,3-9-21-15,-2-7-3 16,-5-7 4-16,9 1 3 16,-6-14 0-16,-1-4 0 15,6-9-11-15,-9-4-4 0,3 4-33 16,-3 5-37-16,-4 14-116 15,2 7-139-15,-1 12 204 16</inkml:trace>
  <inkml:trace contextRef="#ctx0" brushRef="#br0" timeOffset="160443.82">21991 13558 1092 0,'0'-9'511'0,"0"15"-99"16,-1 1-153-16,-3 12-42 0,-7 6-11 15,0 8-94-15,-3 3-35 16,3 3-45-16,7 0-9 15,-2-7-12-15,5-4-4 16,-3-7-7-16,0-9-33 16,-2-11-121-16,-1-2-135 15,0-15 171-15</inkml:trace>
  <inkml:trace contextRef="#ctx0" brushRef="#br0" timeOffset="160648.94">21811 13627 1220 0,'16'-1'573'0,"-8"13"-139"16,3 3-174-16,2 6-83 15,9 1-7-15,-8 0-70 16,8 4-27-16,-6-5-30 16,-9-2-7-16,5 0-12 15,-6-3-5-15,6-1-34 16,4-1-43-16,-6-5-147 15,0-1-52-15,-4-15 143 16</inkml:trace>
  <inkml:trace contextRef="#ctx0" brushRef="#br0" timeOffset="160969.85">22137 13801 990 0,'12'7'487'15,"4"-8"-74"-15,4 1-195 16,-1 0-41-16,-4 3-7 16,-2 3-55-16,-3-1-33 0,-3 4-35 15,-4 5-12-15,-5-3-3 16,-5 3-1-16,-2-2 0 16,-1-8-3-16,5 7-6 15,2-1-4-15,3-2-2 16,1 1-3-16,4-5-5 15,2 1-2-15,5-2-3 16,4 2 0-16,2-4-2 16,2-2 1-16,-1-4 7 15,-8-6-48-15,8 4 325 16,-3-3-222-16</inkml:trace>
  <inkml:trace contextRef="#ctx0" brushRef="#br0" timeOffset="161210.74">22578 13756 1597 0,'0'0'590'0,"0"0"-424"15,0 0-5-15,1 2 15 16,1 2-36-16,0-2-76 16,-1 0-26-16,-1-1-36 15,0-1-59-15,0 0-137 16,1 0 125-16</inkml:trace>
  <inkml:trace contextRef="#ctx0" brushRef="#br0" timeOffset="161351.17">22799 13759 1167 0,'18'7'538'15,"-8"0"-228"-15,-6-4-190 16,-1 0-4-16,-8-3-188 16,2-4-323-16,-3-4 271 15</inkml:trace>
  <inkml:trace contextRef="#ctx0" brushRef="#br0" timeOffset="161501.07">22960 13749 1213 0,'8'4'547'0,"1"1"-257"16,-7-4-152-16,0 2-11 16,1-3-48-16,-3-1-57 0</inkml:trace>
  <inkml:trace contextRef="#ctx0" brushRef="#br0" timeOffset="161956.2">23372 13532 1570 0,'9'5'557'15,"-7"7"-434"-15,9 7 2 16,-6 8 24-16,3 1-25 16,1 4-57-16,-6 0-12 15,7-2-6-15,-2-3-2 0,5-8-8 16,2-4-10-16,3-8-13 16,-5-2-3-16,0-5 0 15,2 0 1-15,-4-2 4 16,6-4 3-16,-5-4-3 15,-1-6-1-15,-3-6-7 16,0-2-5-16,1-5-43 16,-3 0-34-16,1 6-110 15,-3 7-112-15,-1 16 188 16</inkml:trace>
  <inkml:trace contextRef="#ctx0" brushRef="#br0" timeOffset="162322.34">24102 13493 1446 0,'-7'-12'594'0,"1"12"-291"16,0 6-129-16,-6 6-34 15,-1 9-18-15,-6 10-64 16,-4 6-23-16,2 6-24 15,1 0-3-15,4-1-3 16,10-7-4-16,1-8-15 16,-2-5-49-16,4-13-134 15,-4-3-142-15,-2-13 202 16</inkml:trace>
  <inkml:trace contextRef="#ctx0" brushRef="#br0" timeOffset="162532.62">23918 13548 1437 0,'1'8'635'0,"8"10"-300"15,-4 1-135-15,4 6-2 16,5 7-64-16,-6-5-39 16,9 1-46-16,-4-2-13 15,0-6-14-15,1 1-7 16,-6-5-17-16,-2-2-35 0,1-2-104 15,0-2-51-15,5-10 106 16</inkml:trace>
  <inkml:trace contextRef="#ctx0" brushRef="#br0" timeOffset="162739.98">24205 13686 1298 0,'11'6'568'0,"-4"7"-208"16,-1 5-133-16,-4 3-56 16,1 5-7-16,-3 5-72 15,-4 2-29-15,2 0-40 16,0-5-8-16,1-7-37 16,1-5-44-16,0-12-118 0,1-4-101 15,2-9 172-15</inkml:trace>
  <inkml:trace contextRef="#ctx0" brushRef="#br0" timeOffset="163010.71">24385 13701 959 0,'11'-1'506'0,"-15"6"-91"16,0 0-163-16,-13 5-75 15,-3 2-24-15,0 1-34 16,-2 0-13-16,8-1-33 15,4-2-5-15,7-3-16 16,7 2-9-16,10-1-5 16,-3 0-3-16,15 6-1 15,-7-3-1-15,3 0-9 16,8 0-6-16,-9-4-8 16,3-1-2-16,-5-2-4 15,-11-2-11-15,-3 1-110 16,-3-4-48-16,6-6 92 15</inkml:trace>
  <inkml:trace contextRef="#ctx0" brushRef="#br0" timeOffset="163373.03">24622 13412 1464 0,'27'11'544'0,"1"0"-370"0,6 1-45 15,-2 3 28-15,4 10 25 16,-2 0-14-16,-5 7-68 16,3 5-15-16,-14 0-9 15,-4 5-12-15,-6 2-8 16,-3-1-16-16,-7 2-26 15,-3-1-3-15,1-2-4 16,-5-6-21-16,-2-7-70 16,0-7-57-16,-13-9-377 15,-3-3 346-15</inkml:trace>
  <inkml:trace contextRef="#ctx0" brushRef="#br0" timeOffset="169563.82">20848 14583 888 0,'-2'3'414'16,"-5"2"-128"-16,3-1-58 15,3-3-19-15,1-1-44 16,0 0-77-16,0-1-27 0,0 0-37 16,14-4-1-16,2-2-9 15,25-22-3-15,-23 14-4 16,-12 1-1-16,4 4-1 16,3 0 1-16,-5 5-1 15,-4 2 1-15,0 4 3 16,-3 6 7-16,-2 6 15 15,-3 5 7-15,3 6 9 16,1 2-3-16,-3 3-9 16,4-3-5-16,0 0-12 15,1-3-5-15,8-2-4 16,-8-3-4-16,4-1-3 16,-6-3 5-16,1-6-74 15,3-2-64-15,-5-3-235 16,1-2 221-16</inkml:trace>
  <inkml:trace contextRef="#ctx0" brushRef="#br0" timeOffset="169696.68">20855 14804 1093 0,'0'1'500'0,"6"6"-224"16,2-8-75-16,4-2 0 15,2 3-39-15,2-3-21 16,2 3-53-16,-1-5-19 0,1 2-30 15,3 1-12-15,4 2-12 16,2 4-5-16,-7-4 4 16,-1 3-41-16,-5-1-150 15,-3-1 127-15</inkml:trace>
  <inkml:trace contextRef="#ctx0" brushRef="#br0" timeOffset="170409.96">22093 14569 1054 0,'4'-61'507'16,"-9"54"-206"-16,0 2-90 15,-2 5-3-15,-1 5-81 16,0 9-31-16,1 12-44 16,6 4-10-16,4 4-5 15,7 1-6-15,8-7-14 16,0-4-7-16,6-8-9 15,1-5-1-15,1-9-4 16,-3-4 1-16,0-10 2 16,-3-7 1-16,-4-8 4 15,-5-3 4-15,-14-3 6 16,-5 3 4-16,-11 0 4 0,-3 5 2 16,-4 11-3-16,-5 1-3 15,1 11-10-15,1 2-6 16,7 8-12-16,5 1-36 15,10 8-139-15,7 3-383 16,11 4 376-16</inkml:trace>
  <inkml:trace contextRef="#ctx0" brushRef="#br0" timeOffset="171120.77">23229 14577 1250 0,'-18'3'451'0,"-25"6"-345"15,31-7 18-15,6-1 17 16,1 0-20-16,6-1-53 16,5-4-22-16,5-3-24 15,4-4 1-15,9-5-6 16,3-1-5-16,0-6-7 16,0 4-1-16,-4 1 1 0,4 4 0 15,-12 8 4-15,-5 4 9 16,-5 11 25-16,-10 4 11 15,7 18 15-15,2 3-3 16,-2 7-16-16,0-4-8 16,4-5-17-16,0-4-7 15,0-7-11-15,4-2-3 16,-10-8-48-16,-1-6-59 16,-6-3-348-16,4-2 302 15</inkml:trace>
  <inkml:trace contextRef="#ctx0" brushRef="#br0" timeOffset="171258.89">23265 14753 1315 0,'0'3'563'15,"0"-2"-290"-15,7 1-91 16,9 3 12-16,3-4-52 16,4 1-36-16,3-2-64 15,-7-1-19-15,2-1-22 16,-2-2-47-16,11-5 33 15</inkml:trace>
  <inkml:trace contextRef="#ctx0" brushRef="#br0" timeOffset="171853.29">24192 14608 1051 0,'-5'1'492'0,"1"-1"-153"16,1 1-102-16,2-1-46 15,0 0-35-15,0 0-73 16,1-1-25-16,0 0-25 0,14-13-12 16,36-37-13-16,-23 31-2 15,-3 4-3-15,-1 2 1 16,-5 13 3-16,-1 5 3 16,-4 14 11-16,-7 10 8 15,-1 3 10-15,-2 3-1 16,-3-3-7-16,3-4-8 15,0-4-15-15,-3-6-5 16,0-3-38-16,-5-2-60 16,1-4-210-16,-5-2 197 0</inkml:trace>
  <inkml:trace contextRef="#ctx0" brushRef="#br0" timeOffset="171979.96">24258 14783 1292 0,'2'10'569'0,"-2"-4"-213"15,2-6-139-15,7 2-46 16,2-2 0-16,5-2-49 16,5-2-32-16,-1-2-46 15,2-1-16-15,0 2-15 16,-2 0-31-16,10 0-111 16,1 0 103-16,10-6-21 15</inkml:trace>
  <inkml:trace contextRef="#ctx0" brushRef="#br0" timeOffset="172291.79">25103 14704 1565 0,'-15'46'482'0,"14"-42"-527"16,1-3-117-16,6-7 142 16</inkml:trace>
  <inkml:trace contextRef="#ctx0" brushRef="#br0" timeOffset="172471.78">25277 14719 1107 0,'10'12'547'0,"-5"-2"-155"16,0-1-204-16,0 1-20 16,-1-1-119-16,2-2-108 15,-1-10 28-15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54 3417,'11'20'8110,"2"3"-3168,-4-4-1561,-8-18-3060,-1-1-136,0 0-118,-1 0-70,1 0-1,0 0 1,-1 0 0,1 0-1,0 0 1,0-1 0,-1 1-1,1 0 1,0 0-1,0 0 1,0 0 0,-1-1-1,1 1 1,0 0 0,0 0-1,0 0 1,-1-1 0,1 1-1,0 0 1,0 0-1,0-1 1,0 1 0,0 0-1,-1-1 1,-1-7-12,1-1 0,-1 0 0,1 1 1,1-1-1,-1 0 0,3-17 0,-2 25 14,1-1 0,-1 1 1,0 0-1,1-1 0,-1 1 0,1 0 0,-1 0 0,1-1 1,0 1-1,-1 0 0,1 0 0,0 0 0,0 0 0,0 0 1,0 0-1,0 0 0,0 0 0,0 0 0,0 1 0,0-1 1,0 0-1,0 1 0,1-1 0,-1 1 0,0-1 0,0 1 1,1-1-1,-1 1 0,3 0 0,-1-1 15,0 1 1,0 0-1,0 0 0,0 1 0,0-1 1,1 1-1,-1-1 0,0 1 0,0 0 1,4 2-1,-1 0 76,0 1 1,-1 0-1,1 0 1,-1 0-1,0 1 1,0-1-1,0 1 0,0 1 1,-1-1-1,0 0 1,0 1-1,0 0 0,-1 0 1,4 10-1,-6-14-47,-1 0 0,1 0 0,-1 0 0,0 0 0,0 1 0,0-1 0,0 0 0,0 0 0,0 0 0,0 0 0,-1 1 0,1-1 0,-1 0 0,1 0 0,-1 0 0,0 0 0,0 0 0,0 0-1,0 0 1,0 0 0,0-1 0,-1 1 0,-1 2 0,-3 2 55,-1 0-1,0 0 1,0-1 0,-10 7-1,13-10-75,-1 0-1,1 1 0,-1-1 1,0-1-1,1 1 0,-1-1 0,0 0 1,0 0-1,0 0 0,0 0 1,0-1-1,-8 0 0,9-1-19,1 1-1,-1-1 0,0 0 1,1 1-1,-1-2 0,0 1 1,1 0-1,-1-1 1,1 1-1,0-1 0,-1 0 1,1 0-1,0-1 0,0 1 1,0-1-1,1 1 0,-4-5 1,5 6-7,0-1-1,0 1 1,0-1 0,0 1 0,0-1 0,0 0-1,1 0 1,-1 0 0,0 1 0,1-1 0,0 0-1,-1 0 1,1 0 0,0 0 0,0 0 0,0 0-1,0 0 1,0 1 0,1-1 0,-1 0 0,1 0-1,-1 0 1,1 0 0,-1 0 0,1 1 0,0-1-1,0 0 1,0 1 0,0-1 0,0 1 0,0-1-1,1 1 1,-1-1 0,2-1 0,1 0 1,0-1 0,1 1 0,-1 0 0,1 0-1,-1 0 1,1 0 0,0 1 0,0 0 0,0 0 0,0 0 0,6-1 0,-5 2 19,0 0 1,0 1-1,0 0 1,0 0-1,8 1 1,-13-1-3,0 0 1,1 0-1,-1 0 0,0 0 1,0 1-1,0-1 1,1 0-1,-1 1 0,0-1 1,0 1-1,0-1 1,0 1-1,0 0 0,0 0 1,0-1-1,0 1 1,0 0-1,0 0 0,0 0 1,0 0-1,-1 0 0,1 0 1,0 0-1,-1 0 1,1 0-1,-1 0 0,1 0 1,-1 1-1,0-1 1,1 0-1,-1 3 0,0 0 35,0 0-1,-1 0 1,1 0-1,-1 1 1,0-1-1,-1 0 1,1 0-1,-1-1 1,0 1-1,1 0 1,-2 0 0,1-1-1,-5 7 1,4-6-18,0-1 1,0 0 0,0 1-1,-1-1 1,1-1 0,-1 1-1,0 0 1,1-1 0,-1 0 0,0 0-1,-1 0 1,1 0 0,-6 1-1,9-3-26,0 0-1,0 1 0,0-1 0,0 0 1,-1 0-1,1 0 0,0 0 0,0 0 1,0 0-1,0 0 0,0-1 1,-1 1-1,1 0 0,0-1 0,0 1 1,0-1-1,0 1 0,0-1 0,0 1 1,0-1-1,0 0 0,0 1 0,1-1 1,-1 0-1,0 0 0,0 0 0,0 0 1,1 0-1,-1 0 0,1 0 1,-1 0-1,1 0 0,-1 0 0,1 0 1,-1 0-1,1 0 0,0 0 0,0 0 1,-1-2-1,1-1-12,-1-1 0,1 1-1,0 0 1,0-1 0,1 1 0,-1-1 0,1 1-1,0 0 1,2-7 0,-2 8 4,0 0 1,1 0-1,-1 0 0,1 1 0,-1-1 1,1 0-1,0 1 0,1-1 1,-1 1-1,0-1 0,1 1 0,-1 0 1,4-2-1,-1 1 0,-1 1 0,0 0 0,1 0 0,-1 0 0,1 1 0,0 0 0,-1-1 0,8 1 1,-3 0 11,0 1 0,0 0 0,0 0 0,0 1 0,0 0 1,0 1-1,0 0 0,0 1 0,12 4 0,-18-6 9,0 1 0,-1-1-1,1 0 1,-1 1 0,1 0-1,2 2 1,-4-3-7,-1-1 0,1 1 0,-1-1 0,1 1 0,-1-1 0,0 1 0,1 0 1,-1-1-1,0 1 0,1 0 0,-1-1 0,0 1 0,0 0 0,0-1 0,0 1 0,1 0 0,-1 0 0,0-1 0,0 1 0,0 0 0,-1 0 0,1-1 1,0 1-1,0 0 0,0-1 0,0 1 0,-1 0 0,1 0 0,0-1 0,-1 2 0,0-1 2,1-1-1,-1 1 1,1-1 0,-1 1 0,0 0-1,1-1 1,-1 1 0,0-1-1,1 1 1,-1-1 0,0 0 0,0 1-1,1-1 1,-1 0 0,0 0-1,0 1 1,0-1 0,0 0 0,-19 1 123,13 0-75,1-1-31,0 0-1,-1-1 0,1 0 0,0 0 1,-1 0-1,-10-4 0,15 4-25,1 1 0,-1-1 1,0 0-1,1 0 0,-1 0 0,0 0 0,1 0 0,-1-1 1,1 1-1,0 0 0,-1-1 0,0-1 0,1 2-4,1 0 0,-1 0 0,1-1-1,-1 1 1,1 0 0,0 0 0,-1-1 0,1 1-1,0 0 1,0 0 0,0-1 0,0 1 0,0 0-1,0-1 1,0 1 0,1 0 0,-1-1 0,0 1-1,1-2 1,1-2-7,0 1 1,1 0-1,-1-1 0,1 1 0,-1 0 0,1 0 0,1 1 1,-1-1-1,0 1 0,1-1 0,0 1 0,-1 0 1,1 0-1,1 1 0,5-4 0,-5 4 13,0-1 1,0 2-1,1-1 1,-1 0-1,0 1 0,1 0 1,-1 0-1,1 1 0,0-1 1,-1 1-1,1 0 0,-1 1 1,7 1-1,-9-2 16,-1 1-1,0 0 0,1 0 1,-1 0-1,0 0 1,0 0-1,0 0 1,1 1-1,-1-1 0,0 1 1,-1-1-1,1 1 1,0 0-1,0 0 1,-1 0-1,1 0 0,-1 0 1,0 0-1,1 0 1,-1 0-1,0 0 1,0 1-1,0 3 0,1-1 64,-1 0-1,0 0 0,-1 0 0,1 0 1,-1 0-1,0 0 0,-1 0 0,1 0 1,-1 0-1,-2 8 0,3-11-64,-1 0-1,0-1 0,0 1 1,0 0-1,0-1 1,0 1-1,0-1 0,0 1 1,-1-1-1,1 0 0,-1 1 1,1-1-1,-1 0 1,1 0-1,-1 0 0,1 0 1,-1 0-1,0-1 1,1 1-1,-1 0 0,0-1 1,-2 1-1,-4 1 24,0-1-1,0 0 0,-12 0 1,20-1-40,-17 0-643,0 0 0,-29-6 0,31 4-29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1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0 172 7090,'16'-65'5273,"-16"65"-5178,0-1 1,1 1-1,-1-1 1,0 1-1,0-1 0,0 1 1,0-1-1,1 1 1,-1 0-1,0-1 1,1 1-1,-1-1 1,0 1-1,1 0 1,-1-1-1,0 1 1,1 0-1,-1-1 1,0 1-1,1 0 1,-1-1-1,1 1 1,-1 0-1,1 0 1,-1 0-1,1-1 0,0 1 1,0 0 63,1 0-1,-1 0 1,0 0 0,1 1-1,-1-1 1,0 0 0,1 1-1,-1-1 1,0 0 0,2 2-1,4 2 509,0 0 1,12 10-1,-13-9-436,0 0 0,0 0 1,0 1-1,-1 0 0,0 0 1,0 0-1,0 0 0,4 9 0,-3-2-24,-1-1 0,0 1 0,0 0-1,-1 0 1,-1 1 0,3 24-1,-4-30-149,-1 1-1,1-1 0,5 13 0,1 7 45,-4-15-56,-2-7 35,-2-7 122,-20-68-73,19 66-129,-4-17 0,1 0 0,1 1 0,-2-41 0,5 37-6,5-33 0,-3 45 3,0 0-1,1 1 0,0-1 1,1 1-1,5-13 1,-7 20-7,-1 1 1,0-1-1,1 0 1,-1 1 0,1 0-1,0-1 1,-1 1-1,1 0 1,0 0 0,1 0-1,-1 0 1,0 1 0,0-1-1,1 0 1,-1 1-1,1 0 1,0-1 0,-1 1-1,1 0 1,0 0-1,-1 1 1,1-1 0,0 1-1,3-1 1,2 0-511,1 0 0,-1 1 0,1 0-1,0 0 1,-1 1 0,1 0 0,-1 0 0,0 1 0,11 4 0,12 6-1173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2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50 7594,'0'0'262,"0"-1"1,0 1 0,0 0 0,0 0 0,0 0 0,0 0 0,0 0 0,0 0-1,0-1 1,0 1 0,0 0 0,0 0 0,0 0 0,0 0 0,0 0-1,0 0 1,0 0 0,0-1 0,0 1 0,0 0 0,0 0 0,-1 0 0,1 0-1,0 0 1,0 0 0,0 0 0,0 0 0,0 0 0,0 0 0,0 0-1,0 0 1,-1-1 0,1 1 0,0 0 0,0 0 0,0 0 0,0 0-1,0 0 1,-7 5 2208,-13 22-1333,19-25-1098,-37 54 709,36-52-680,0 1-1,0-1 0,0 0 1,1 1-1,-1-1 0,1 1 0,0-1 1,0 1-1,1 0 0,0-1 0,-1 1 1,1 0-1,1-1 0,0 6 1,-1-7-44,1 1 6,-1 0-1,1 0 1,0 0 0,0 0-1,0 0 1,1 0 0,-1 0-1,1 0 1,0-1 0,0 1 0,0-1-1,1 1 1,-1-1 0,1 0-1,0 0 1,0 0 0,5 4-1,-4-4-21,0-1 0,0 1 0,1-1 0,-1 0 0,1 0 0,0-1-1,-1 1 1,1-1 0,0 0 0,0 0 0,0-1 0,0 1 0,-1-1 0,10-1-1,-4 0-4,1-1 0,-1-1 0,1 0 0,-1 0 0,0-1 0,0 0 0,-1-1-1,1 0 1,-1 0 0,0-1 0,0 0 0,-1-1 0,0 0 0,0 0-1,0-1 1,-1 0 0,0 0 0,-1-1 0,8-13 0,-12 18 3,1 0-1,-1 0 1,0 0 0,0 0-1,-1 0 1,1-1 0,-1 1 0,0-1-1,-1 1 1,1-1 0,-1 0-1,1 1 1,-1-1 0,-1 1 0,1-1-1,-1 0 1,1 1 0,-1-1 0,-1 1-1,1 0 1,-1-1 0,1 1-1,-5-6 1,3 5-37,0 0-1,0 1 1,0-1-1,-1 1 1,1 0-1,-1 0 1,0 0-1,-1 1 1,1-1-1,-1 1 1,1 0-1,-1 0 1,0 1-1,0 0 1,0-1-1,0 2 1,-1-1-1,1 0 1,-1 1-1,1 0 1,-1 1-1,1-1 1,-1 1-1,1 0 1,-1 0-1,1 1 1,-1-1-1,1 1 1,-1 1-1,1-1 1,0 1-1,0 0 1,-1 0-1,1 0 1,1 1-1,-10 5 1,9-4-470,-1 1 0,1 0 1,0-1-1,0 1 0,1 1 0,-1-1 1,-4 10-1,7-12 247,1 1 0,-1-1 1,1 1-1,-1 6 0,2-10 246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2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30 11402,'-1'2'5350,"0"0"-4900,0 0 0,0 0 0,0 0 1,0 0-1,1 1 0,-1 2 0,0 6-22,0 1 0,1 0 0,1 0-1,0-1 1,0 1 0,1-1 0,1 1 0,5 15 0,-6-23-400,-1 0 0,1 0 0,0 0 0,0 0 0,1 0 0,-1-1 0,1 1 0,0-1 0,0 0 0,0 0 0,0 0 0,1 0 0,-1 0 0,1 0 0,-1-1 0,1 0 0,0 0 0,0 0 0,0 0 0,0-1 0,1 1 0,-1-1 0,0 0 1,0 0-1,7 0 0,-6-1-22,-1 0 1,1-1 0,0 1 0,-1-1 0,1 0 0,-1 0 0,1 0 0,-1-1 0,0 1 0,1-1-1,-1 0 1,0 0 0,0-1 0,0 1 0,-1-1 0,1 0 0,0 0 0,-1 0 0,0-1 0,0 1 0,0-1-1,0 1 1,3-8 0,-2 5 4,-1 0 0,0 0-1,-1 0 1,1 0-1,-1 0 1,-1-1 0,1 1-1,-1-1 1,0 1 0,-1-1-1,1 0 1,-1 1 0,0-1-1,-1 0 1,-2-12 0,2 15-3,0 1 0,-1-1 0,1 1 0,-1 0 1,1-1-1,-1 1 0,0 0 0,0 0 0,-1 0 1,1 0-1,0 1 0,-1-1 0,0 1 0,0-1 1,-3-1-1,2 1 40,0 1 0,-1 0 0,1 0 0,-1 0 0,0 1 0,1-1 0,-1 1 0,0 0 0,0 1 0,-7-1 1,5 1-221,0 0 1,0 1 0,0-1 0,0 2 0,0-1 0,0 1 0,0 0 0,1 0 0,-1 1-1,1 0 1,-1 0 0,1 0 0,0 1 0,0 0 0,-8 8 0,13-12-14,0 1 0,1 0 0,-1-1 0,1 1 1,-1 0-1,1 0 0,-1-1 0,1 1 0,-1 0 0,1 0 0,0 0 1,-1 1-1,3 9-1261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3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135 0 9722,'5'10'4969,"0"1"-1464,-5 13-1561,1 26-87,-2 8-769,-2 11-280,4 13-440,6-8-104,9-4-104,3-12-56,8-18-64,2-10-8,4-18-640,-8-8-536,-5-16-5025,-4-11 4176</inkml:trace>
  <inkml:trace contextRef="#ctx0" brushRef="#br0" timeOffset="1">15 224 13563,'-13'-10'5625,"11"7"-3400,2 3-297,13 0-672,6 0-336,15-5-415,6-3-145,10 3-152,6 2-56,7 3-552,-5 3-633,14 15 665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3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12891,'-2'9'5209,"-6"8"-3273,-5 0 1,-6 25-529,-4 5-304,-1 22-440,-2 10-128,5-2-111,2-5-73,6-12-200,2-9-56,5-19-48,2-1-296,4-18-729,8-5-567,5-10-4329,8-15 3984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3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69 7130,'-70'-30'3662,"55"23"-806,17 8-50,5 6 2422,-2 4-3374,2 15-1994,-5-16 725,0 2-435,1-1-16,-1 0-1,0 0 1,-1 1-1,0-1 1,-1 19-1,-9 25 185,4-27-209,5-27-107,0-1-1,0 0 1,0 1 0,0-1 0,0 0 0,-1 1 0,1-1-1,0 1 1,0-1 0,0 0 0,0 1 0,-1-1-1,1 0 1,0 1 0,0-1 0,-1 0 0,1 0 0,0 1-1,0-1 1,-1 0 0,0-1-25,4-2-47,-2-2-294,0-3 167,5-15-30,-1-1 61,0 0-1,2 0 1,18-40-1,-19 52 144,-1 1-1,1 0 0,1 1 0,9-12 0,-13 18 26,0 1 1,0 0-1,0 0 1,1 0-1,-1 0 1,7-3-1,-8 5 5,0 0-1,0 0 1,1 0 0,-1 0-1,0 1 1,1-1 0,-1 1-1,1-1 1,-1 1 0,1 0-1,-1 0 1,5 0-1,-6 1 19,1-1-1,-1 1 0,1-1 0,-1 1 0,1-1 0,-1 1 0,0 0 0,1 0 0,-1-1 0,0 1 0,0 0 0,0 0 0,0 1 0,0-1 1,0 0-1,0 0 0,0 0 0,0 1 0,0-1 0,0 2 0,2 2 95,-1 1 1,0-1-1,2 10 0,-4-15-108,3 16 215,0-1 0,-2 1 0,1 0 0,-2 18 0,-2-8 188,-8 44 1,8-65-302,4-15-403,12-20 18,43-79-296,-51 96 504,-3 6 46,0 0 1,0 0 0,1 0-1,1 0 1,-1 1 0,1-1-1,9-8 1,-14 14 22,1 0 0,-1 1 0,1-1-1,0 0 1,-1 1 0,1-1 0,0 1 0,-1-1 0,1 1 0,0 0 0,0-1 0,-1 1 0,1 0 0,0-1 0,0 1-1,0 0 1,-1 0 0,1 0 0,0 0 0,0-1 0,0 1 0,0 0 0,0 1 0,-1-1 0,1 0 0,0 0 0,0 0-1,0 0 1,-1 1 0,1-1 0,0 0 0,0 1 0,0-1 0,-1 1 0,1-1 0,0 1 0,-1-1 0,1 1 0,0-1-1,-1 1 1,1 0 0,-1-1 0,1 1 0,-1 0 0,1 1 0,2 2 67,-1 1 1,0 0-1,0 0 1,0 0-1,-1 0 1,1 6-1,6 52 526,-1 3-216,-5-59-427,-1 1 0,1-1 1,1 1-1,-1-1 0,1 0 1,5 8-1,-8-14-171,1-1 0,-1 1-1,1 0 1,0 0 0,0 0 0,-1 0-1,1-1 1,0 1 0,0 0 0,0-1-1,0 1 1,-1-1 0,1 1 0,0-1 0,0 1-1,0-1 1,0 0 0,0 1 0,0-1-1,1 0 1,-1 0 0,0 0 0,0 0-1,0 0 1,0 0 0,0 0 0,0 0-1,0 0 1,0 0 0,0-1 0,0 1-1,0 0 1,0-1 0,1 0 0,17-11-2211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4.3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187 177 8762,'-1'0'311,"0"0"-1,1 0 1,-1 0 0,0-1-1,0 1 1,0 0 0,1 0-1,-1-1 1,0 1 0,0-1-1,1 1 1,-1-1 0,0 1-1,1-1 1,-1 1 0,1-1-1,-1 1 1,0-2 0,0 0 192,1 1 0,-1-1 0,1 0 0,-1 0 0,1 0 0,0 0 0,0 0 0,0-2 0,-1-4 321,0-1 0,-1 1 1,0-1-1,-5-15 0,3 15-672,1 0 0,-2 1 0,1-1 0,-1 1 0,-1 0 0,1 0 0,-11-10 0,14 16-125,1 1 0,-1-1 0,0 1 0,0 0 0,0 0-1,0 0 1,0 0 0,0 0 0,0 0 0,0 0 0,0 1 0,-1-1-1,1 1 1,-3-1 0,4 1-18,-1 0-1,1 0 0,-1 0 1,0 0-1,1 1 1,-1-1-1,1 0 0,-1 1 1,1-1-1,0 1 1,-1-1-1,1 1 1,-1 0-1,1-1 0,0 1 1,0 0-1,-1 0 1,1 0-1,0 0 1,0 0-1,-2 3 0,1 0-2,1 0 0,-1 0 0,1 0 0,-1 0 0,1 0 0,0 1 0,0 7 0,-2 5 12,0 2 1,-1-2 26,-4 18-1,1-20-1,6-13-32,0 0 1,0 0-1,0 0 1,0 1-1,1-1 1,-1 0-1,0 1 1,1-1-1,0 1 0,-1-1 1,1 0-1,1 6 1,-1-7-3,0 1 1,1 0-1,-1-1 0,1 1 1,-1-1-1,1 1 0,0-1 1,-1 1-1,1-1 1,0 0-1,0 1 0,0-1 1,0 0-1,1 0 1,-1 1-1,2 0 0,-2-1-6,0-1 0,0 1 0,1-1 0,-1 0 0,0 1 0,0-1-1,1 0 1,-1 0 0,0 0 0,0 0 0,1 0 0,-1 0 0,0 0-1,0 0 1,1-1 0,-1 1 0,0 0 0,0-1 0,0 1 0,1-1-1,-1 1 1,2-2 0,28-17 10,20-10 17,-45 26-26,0 0 0,1 1 0,-1-1 0,1 1 0,-1 1 0,10-2 0,-15 3 4,0 0-1,1 0 1,-1 0 0,0 0 0,0 0-1,1 0 1,-1 0 0,0 0 0,0 0 0,1 1-1,-1-1 1,0 1 0,2 0 0,-2 0 13,-1-1 0,1 1 0,0 0 0,-1 0 0,1-1 0,-1 1 0,1 0 0,-1 0 0,1 0 0,-1 0 0,0-1 0,0 1 0,1 0 0,-1 0 0,0 0 0,0 0 0,0 0 1,0 0-1,0 0 0,0 1 0,-4 52 950,1-9-485,3-40-450,0-1-1,1 1 1,-1-1 0,1 0-1,2 5 1,-3-8-114,0 0 0,0 0 1,1 0-1,-1 1 1,0-1-1,1 0 0,-1 0 1,1 0-1,-1 0 0,1 0 1,0 0-1,-1-1 0,1 1 1,0 0-1,0 0 0,0 0 1,0-1-1,0 1 1,0 0-1,-1-1 0,2 1 1,0 0-1,-1-1-3,-1 0 0,1 0 0,-1 0 0,1 0-1,-1 0 1,1 0 0,-1-1 0,1 1 0,-1 0 0,0 0 0,1 0 0,-1-1 0,1 1 0,-1 0-1,0 0 1,1-1 0,-1 1 0,0 0 0,1-1 0,-1 0 0,7-11-1074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5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0 10602,'4'2'2133,"17"11"7149,-17-9-8921,1 0 0,-1 1 0,6 8 0,1 2-174,7 14 1,-17-27-172,0-1 0,0 1 1,-1-1-1,1 1 0,-1-1 0,1 1 1,-1-1-1,0 1 0,1 0 1,-1-1-1,0 1 0,0-1 0,0 1 1,-1 0-1,1-1 0,0 1 1,0-1-1,-1 1 0,1-1 0,-1 1 1,0-1-1,1 1 0,-1-1 1,-2 3-1,2 0 12,-7 9 74,-17 21 1,-5 8-15,27-37-81,0 0 0,1 0-1,-1 0 1,1 1-1,0-1 1,-1 10 0,2-13-7,1 0 0,0 0 1,0-1-1,0 1 0,0 0 1,0 0-1,0 0 0,0 0 1,1-1-1,-1 1 1,1 0-1,-1 0 0,1-1 1,0 1-1,-1 0 0,1-1 1,0 1-1,0-1 0,3 4 1,0-2 4,0 1 0,0-1 1,0 0-1,1 0 0,6 3 0,16 12 33,-16-7 6,0 0 0,-1 1 0,0 0 0,8 15 0,-16-25-35,-1 0 1,0 0 1,0-1-1,0 1 0,0 0 0,0 0 1,-1 0-1,1 0 0,-1 0 0,1 0 1,-1 0-1,1 0 0,-1 0 0,0 0 1,0 0-1,0 2 0,-1-3-1,1 1 0,0-1 0,-1 0 0,0 1 0,1-1 0,-1 0 0,1 1 0,-1-1 0,0 0 0,0 0 0,0 0 0,0 0 0,0 1 0,0-1 0,0-1 0,0 1 0,0 0 0,0 0 0,-1 0 0,1-1 0,0 1 0,-2 0 0,-3 1-174,0 0 0,-1 0 1,1-1-1,0 1 0,-1-2 0,1 1 1,-8-1-1,-2 0-1321,-27-5 1,0-4 115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29 208 10298,'11'3'5057,"-1"12"-1048,1 3-1456,-3 6-297,0 1-527,1 3-697,-3 1-328,2-7-400,-3-7 0,0-9-304,1-3-536,-1-11-1048,0-6-665,3-15 1217</inkml:trace>
  <inkml:trace contextRef="#ctx0" brushRef="#br0" timeOffset="1">0 1 13267,'0'1'5393,"5"6"-3369,0-4-23,-5-3-625,0 0-464,0 0-792,0 2-512,5 9-1496,9 0 1272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15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52 10370,'1'24'6845,"-1"-10"-4286,-1 17 0,0-15-1552,-1 5-93,-1 1-1,-8 31 0,12-49-877,3-5-58,4-7-57,-6 5 52,0 0 1,0 0-1,-1 0 1,0-1-1,1 1 0,-1-1 1,0-4-1,4-9-63,3-8 27,1 1-1,1 0 1,1 0-1,23-35 1,-33 57 79,1 1 0,-1-1 1,0 0-1,0 1 1,1-1-1,-1 1 0,1 0 1,-1-1-1,1 1 0,0 0 1,-1 0-1,1 0 1,0 0-1,0 0 0,0 1 1,-1-1-1,1 0 0,0 1 1,0 0-1,0-1 0,0 1 1,0 0-1,0 0 1,0 0-1,0 0 0,0 0 1,0 1-1,0-1 0,0 1 1,0-1-1,0 1 0,0-1 1,0 1-1,0 0 1,-1 0-1,1 0 0,0 0 1,-1 1-1,1-1 0,0 0 1,-1 1-1,0-1 1,3 3-1,1 3 157,0 0 0,0 1 0,-1 0 0,0 0 0,0 0 0,-1 0 0,4 12 0,12 66 806,-15-64-819,1 1-62,-4-11-160,2 0 1,-1-1 0,2 1 0,-1 0 0,11 20 0,-14-32 12,9 12-1070,-9-11 959,1-1 0,-1 0-1,0 0 1,1 1 0,-1-1-1,0 0 1,1 0 0,-1 0-1,0 0 1,1 1 0,-1-1-1,0 0 1,1 0-1,-1 0 1,1 0 0,-1 0-1,0 0 1,1 0 0,-1 0-1,1 0 1,-1 0 0,0 0-1,1-1 1,-1 1 0,1 0-1,-1 0 1,0 0-1,1 0 1,-1 0 0,0-1-1,1 1 1,-1 0 0,0 0-1,1-1 1,-1 0 0,13-14-2745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2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2909 37 2545,'0'0'796,"1"-1"1,0 0-1,-1 0 1,1 1-1,-1-1 1,1 0-1,-1 0 1,0 1-1,1-1 1,-1 0-1,0 0 1,0 0-1,1 0 1,-1 0-1,0 0 1,0 1-1,0-1 1,0 0-1,0-1 1,-1 1-654,1 0 0,0 1 0,0-1 0,-1 1 0,1-1 0,0 0 0,-1 1 0,1-1 0,-1 1-1,1-1 1,-1 1 0,1-1 0,-1 1 0,1 0 0,-1-1 0,1 1 0,-1 0 0,0-1 0,1 1 0,-1 0 0,0 0 0,1-1 0,-2 1 0,-11-3-57,-1 1 0,1 0 0,-1 1 0,1 1 0,-28 2 0,39-2-77,-15 2 44,1 1 0,-1 0 0,1 1 0,-18 6 0,12-3-9,-115 42 188,-87 32-19,174-64-181,-48 14 10,-59 20 5,-408 206-5,431-185-61,4 6 0,3 5 0,4 6 0,-144 133 0,54-4-11,155-150 25,-70 104 0,-101 198 164,224-360-154,4-8-4,0 0 0,0 0 0,0 0 1,0 1-1,-1-1 0,1 0 0,-1-1 1,0 1-1,-3 3 0,5-5-51,0 0 1,0 0-1,0 0 0,0 0 0,-1 0 1,1 0-1,0 0 0,0 0 1,0 0-1,-1 0 0,1 0 1,0 0-1,0 0 0,0 0 0,-1 0 1,1 0-1,0 0 0,0 0 1,0 0-1,-1 0 0,1-1 0,0 1 1,0 0-1,0 0 0,0 0 1,-1 0-1,1 0 0,0 0 1,0-1-1,0 1 0,0 0 0,0 0 1,0 0-1,0 0 0,-1-1 1,1 1-1,0-1-662,-2 0-130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3.0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5 7482,'-1'-1'139,"1"1"1,0 0 0,0-1 0,-1 1-1,1 0 1,0 0 0,-1-1 0,1 1-1,0 0 1,-1 0 0,1 0 0,-1-1-1,1 1 1,0 0 0,-1 0 0,1 0-1,-1 0 1,1 0 0,0 0 0,-1 0-1,1 0 1,-1 0 0,1 0 0,-1 0-1,1 0 1,0 0 0,-1 0 0,1 0-1,-1 1 1,1-1 0,0 0 0,-1 0-1,1 0 1,0 1 0,-1-1 0,1 0-1,0 0 1,-1 1 0,1-1 0,-1 1 0,-10 17 1076,10-16-1074,-18 38 653,1 2 1,3 0-1,-17 73 1,28-100-601,2 0 1,0 0-1,0 0 0,1 24 1,1-34-129,1 0 1,-1 0-1,1-1 0,0 1 1,0 0-1,1-1 1,-1 1-1,1-1 1,0 0-1,0 1 0,1-1 1,-1 0-1,1 0 1,0-1-1,0 1 0,0 0 1,0-1-1,8 6 1,-3-4 19,1 0 0,1 0 0,-1-1 0,1 0 0,0 0-1,0-1 1,20 3 0,-1-2 176,45 1 0,-25-5 320,81-9 0,-106 6-378,-10 2-70,1-1-1,-1 0 1,0-1-1,0-1 1,19-7-1,-33 11-134,1-1 0,-1 1 1,0 0-1,1 0 0,-1 0 0,0 0 0,1 0 0,-1-1 1,0 1-1,1 0 0,-1 0 0,0-1 0,1 1 0,-1 0 1,0-1-1,0 1 0,1 0 0,-1 0 0,0-1 0,0 1 1,0 0-1,0-1 0,1 1 0,-1-1 0,0 1 0,0 0 1,0-1-1,0 0 0,0 1-23,0 0 0,0 0 0,-1 0-1,1-1 1,0 1 0,0 0 0,0 0 0,-1 0 0,1 0 0,0 0 0,0-1-1,0 1 1,-1 0 0,1 0 0,0 0 0,0 0 0,-1 0 0,1 0 0,0 0-1,0 0 1,-1 0 0,1 0 0,0 0 0,0 0 0,-1 0 0,1 0-1,0 0 1,0 0 0,-1 0 0,1 0 0,0 0 0,0 0 0,0 1 0,-1-1-1,1 0 1,0 0 0,-12 10-1290,0 4 504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4.3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15 3521,'-8'0'10854,"-2"-1"-5005,0 2-4299,9-1-1545,0 1 0,0-1-1,0 0 1,1 1 0,-1-1-1,0 0 1,0 1-1,0-1 1,0 1 0,1-1-1,-1 1 1,0 0 0,0-1-1,1 1 1,-1 0 0,1 0-1,-1-1 1,1 1 0,-2 1-1,-5 13 48,-14 19 0,4-6-18,15-23-25,0-1 0,0 1 0,1-1 1,-1 1-1,1 0 0,1 0 1,-1-1-1,0 1 0,1 0 0,0 0 1,0 0-1,1 0 0,-1 0 0,1-1 1,0 1-1,1 0 0,2 8 0,-2-8-1,-1-1-1,1 1 0,0-1 0,0 0 0,1 0 1,-1 0-1,1 0 0,-1-1 0,5 5 1,-5-6-6,1 0 1,-1 0 0,0-1 0,1 1 0,-1-1-1,1 0 1,-1 0 0,1 0 0,0 0 0,-1 0 0,1 0-1,0-1 1,0 1 0,-1-1 0,1 0 0,5 0-1,-1 0 2,0-1 0,0 0 0,0-1-1,0 0 1,0 0 0,0 0 0,0-1-1,-1 0 1,1-1 0,-1 1 0,0-1-1,0 0 1,6-6 0,-5 5 3,-1-1 0,0-1 0,0 1 0,-1-1 0,0 0 0,0 0 0,0 0 0,-1-1 0,0 0 0,5-12 0,-8 14 4,0 1 1,0-1-1,0 0 1,0 0 0,-1 1-1,0-1 1,0 0-1,-1 0 1,0 1-1,0-1 1,0 0 0,0 1-1,-4-8 1,4 11-2,0-1 1,0 1-1,0-1 1,0 1 0,-1-1-1,1 1 1,-1 0-1,0 0 1,0 0-1,0 0 1,0 0-1,0 0 1,0 0 0,0 1-1,0-1 1,-1 1-1,1-1 1,-1 1-1,1 0 1,-1 0 0,0 0-1,1 0 1,-1 1-1,0-1 1,0 1-1,1 0 1,-1-1-1,0 1 1,-3 1 0,0 0-21,0 0 0,0 1 0,0 0 0,1 0 0,-1 0 0,1 1 0,0 0 0,-1 0 0,1 0 0,-7 7 1,8-7-312,1 0 1,-1 0 0,1 1 0,0-1-1,0 1 1,0 0 0,1 0 0,-3 5-1,4-8 194,1-1-1,0 0 0,0 1 1,-1-1-1,1 1 0,0-1 1,0 1-1,0-1 0,0 1 1,0-1-1,0 1 0,0-1 0,0 1 1,0-1-1,0 1 0,0-1 1,0 1-1,0 0 0,9 3-1311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5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58 11298,'-1'0'981,"0"0"-702,0 0 0,1 0 1,-1 0-1,1 0 0,-1 0 0,1 0 0,-1 0 0,1 0 0,-1 0 1,1-1-1,-1 1 0,1 0 0,-1 0 0,1 0 0,-1-1 0,1 1 1,-1-1-1,1 1-139,1 0 1,-1-1 0,1 1 0,-1 0-1,1 0 1,-1 0 0,1-1 0,0 1-1,-1 0 1,1 0 0,-1 0 0,1 0-1,-1 0 1,1 0 0,-1 0-1,2 0 1,0 1 198,193-8 2520,-133 2-2662,67-16 1,-13 0-681,-158 23-6116,11 1 4859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5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0 5881,'-5'3'3225,"2"10"-104,3 5-761,8 13-287,5 9-225,-2 10-592,8 8-264,-1 0-335,-7 1-121,10-3-200,-6-9-80,-6-10-152,11-10 16,-20-11-704,1-6-536,2-7-1961,-6-7 1849</inkml:trace>
  <inkml:trace contextRef="#ctx0" brushRef="#br0" timeOffset="1">0 314 9498,'0'-5'4177,"16"4"-1801,10 1-439,11-7-273,-3 2-304,8-1-647,-12-7-225,4 8-288,5 4-32,-10-6-656,6 7-617,-6-2 713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 13643,'-1'18'5129,"-1"9"-3561,1 10-319,-1 10-145,2 4-248,6-9-552,4 0-152,1-10-104,2-3-32,0-10-336,-2-9-480,1-10-1377,-4-11-2952,-5 4 3361</inkml:trace>
  <inkml:trace contextRef="#ctx0" brushRef="#br0" timeOffset="1">221 3 11883,'10'4'4993,"1"9"-2745,5 2-103,0 9-505,10 3-336,3 7-600,7 5-136,1-4-191,-2 5-97,0-8-144,-1-3-48,-8 0 32,-4-5-312,-7-4-793,-6-4-607,1-6 848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6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0 13787,'-11'8'5473,"-12"5"-3721,-9 5-63,-7 11-681,-3 5-304,9 4-512,15-10-104,10-15-88,0 1-24,-15 33-80,7-5-264,13-18-816,9-18-632,15-4 1039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6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49 12467,'1'-1'314,"-1"-1"0,0 0 0,0 1 1,0-1-1,0 0 0,0 1 0,0-1 0,0 1 1,0-1-1,-1 0 0,1 1 0,-1-1 1,1 1-1,-1-1 0,0 0 0,1 1 0,-1 0 1,0-1-1,0 1 0,0 0 0,0-1 1,0 1-1,0 0 0,-1 0 0,1 0 0,0 0 1,-2-1-1,0 0-179,1 1-1,0 0 1,-1 0 0,1 1-1,-1-1 1,1 0 0,0 1-1,-1 0 1,0-1 0,1 1-1,-1 0 1,1 0 0,-1 1-1,1-1 1,-1 0 0,1 1-1,-4 1 1,-3 2-12,1 0 1,0 0-1,1 1 0,-1 0 1,1 1-1,-9 8 0,13-12-96,-9 9 27,0 0 0,1 1 0,1 0 1,-1 1-1,2 0 0,0 0 0,1 1 0,-8 17 1,11-20-27,1 0 0,0 1 0,1-1 0,0 1 0,1 0 0,0 0 0,1 0 0,0-1 0,1 1 0,0 0 0,4 21 0,-3-27-45,0 0 0,1 0 0,0-1 0,0 1-1,0 0 1,1-1 0,0 0 0,0 1 0,0-1 0,0 0 0,1-1 0,0 1 0,0-1 0,0 1 0,1-1 0,-1 0 0,1-1 0,10 7 0,-7-6-56,1 0 1,0-1 0,-1 0-1,1-1 1,0 1 0,0-1-1,1-1 1,-1 0 0,0 0-1,0-1 1,16-2-1,-7 0-155,0-1 0,-1-1 0,19-6 0,14-8 191</inkml:trace>
  <inkml:trace contextRef="#ctx0" brushRef="#br0" timeOffset="1">532 215 8026,'0'-8'3580,"0"5"-3096,1 1-1,-1-1 1,-1 0-1,1 0 0,0 0 1,-1 1-1,1-1 0,-1 0 1,0 0-1,0 1 0,0-1 1,0 1-1,-1-1 0,1 1 1,-3-4-1,1 1-100,-1-1 0,-1 1-1,-8-9 1,12 13-325,0 0 0,-1 1 0,1-1 0,0 0 0,0 1 0,0-1 0,-1 1 0,1 0-1,0-1 1,-1 1 0,1 0 0,0 0 0,-1-1 0,1 1 0,0 0 0,-1 1 0,1-1 0,0 0 0,0 0 0,-1 0 0,1 1-1,0-1 1,-1 1 0,1-1 0,0 1 0,-2 1 0,-1 0 78,0 1 0,1 0 0,-1-1 0,1 2-1,-6 5 1,3-2-54,1 1-1,1 0 1,-1-1 0,1 2-1,0-1 1,1 0-1,0 1 1,0 0-1,1-1 1,0 1 0,0 0-1,1 0 1,1 0-1,-1 0 1,2 11-1,0-14-88,-1 0-1,1 0 0,1 0 1,-1-1-1,1 1 0,0-1 1,0 1-1,1-1 0,-1 1 1,7 7-1,-6-9-30,0-1 0,0 1 0,1-1 0,-1 0 0,1 0 0,-1 0 0,1-1 0,0 1 0,0-1 0,0 0 0,1 0 0,-1-1 0,0 1 0,10 1 0,-9-2-125,0 0 1,0-1-1,0 0 0,7-1 1,23-3-305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1 102 7674,'50'-8'4329,"-4"-7"-545,6 11-2359,-1-9-129,4 0-680,-5 0-136,-2 0-696,-3-1-504,-11 6 448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8530,'0'2'400,"1"0"-1,0 1 1,-1-1 0,1 0 0,0 1 0,0-1 0,1 0-1,-1 0 1,3 4 0,2 1 723,1 1 1,12 9-1,-19-16-1016,1 0 1,0 0-1,0-1 0,-1 1 0,1 0 1,0-1-1,0 1 0,0-1 0,0 1 1,0-1-1,0 0 0,0 1 0,-1-1 0,1 0 1,0 1-1,0-1 0,1 0 0,-1 0 1,0 0-1,0 0 0,0 0 0,0 0 1,0 0-1,1-1 0,3 0 343,24-2 981,-6 0-645,24 0 0,-41 3-691,0 1 1,0-1 0,1 1-1,-1 0 1,0 0 0,0 1-1,0 0 1,10 4 0,-15-5-80,1 0 0,-1 0 0,1 0 0,-1 0 0,1 0 1,-1 0-1,1 0 0,-1 1 0,0-1 0,0 0 0,0 1 0,0-1 0,0 1 0,0-1 1,0 1-1,0-1 0,-1 1 0,1 0 0,0-1 0,-1 1 0,0 0 0,1 0 1,-1 0-1,0-1 0,0 1 0,0 0 0,0 0 0,0-1 0,0 1 0,-1 0 0,1 0 1,-1 2-1,-1 1 10,0 0 1,0-1 0,0 1-1,-1-1 1,0 1 0,0-1 0,0 0-1,0 0 1,-8 7 0,6-6 30,0-1 0,0 1 0,0 0 0,1 1 1,-1-1-1,1 1 0,-6 12 0,10-18-51,0 1 0,0-1 0,-1 0 0,1 0 0,0 1 0,0-1 0,0 0 0,0 0 0,0 1 0,0-1 0,0 0 0,0 0 0,0 1 0,0-1 0,0 0 0,1 0 0,-1 0 0,0 1 0,0-1-1,0 0 1,0 0 0,0 1 0,0-1 0,0 0 0,1 0 0,-1 0 0,0 0 0,0 1 0,0-1 0,0 0 0,1 0 0,-1 0 0,0 0 0,1 1 0,11 3 94,16-1-27,-21-4-66,1 0 1,-1 0 0,1-1 0,-1 0-1,1 0 1,7-4 0,-1 1-33,-1 0-633,1 0 0,-1-1-1,0-1 1,0 0 0,12-10 0,6-7-221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37.6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10930,'20'9'4945,"-6"6"-2272,13 9-1009,6 5-175,0 2-377,-1-1-216,1 6-184,-11 1-24,-9 8-168,-8 3-87,-12 5-177,-7 0-88,-7-5-240,0-4-320,-1-15-713,6-8-447,4-7 888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3.7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69 3937,'-10'2'1050,"8"-2"-539,0 0 1,-1 0-1,1 1 1,0-1 0,0 1-1,0 0 1,-3 1-1,21 3 5144,-4-4-4790,0 0 0,0-1-1,1 0 1,12-2 0,50-10 382,-72 12-1200,36-7 140,1-2 0,-2-2-1,60-24 1,-91 32-459,-7 3 256,0 0 0,0 0-1,0 0 1,0 0 0,0 0 0,0 0-1,0 0 1,0 0 0,0 0 0,0 0-1,0 0 1,0 0 0,0 0-1,1 0 1,-1 0 0,0 0 0,0-1-1,0 1 1,0 0 0,0 0-1,0 0 1,0 0 0,0 0 0,0 0-1,0 0 1,0 0 0,0 0-1,0 0 1,0 0 0,0 0 0,0 0-1,0 0 1,0 0 0,0 0-1,0 0 1,0-1 0,0 1 0,0 0-1,0 0 1,0 0 0,0 0 0,0 0-1,0 0 1,0 0 0,0 0-1,0 0 1,0 0 0,0 0 0,0 0-1,0 0 1,0 0 0,0-1-1,0 1 1,0 0 0,0 0 0,0 0-1,0 0 1,0 0 0,0 0-1,0 0 1,0 0 0,0 0 0,0 0-1,0 0 1,0 0 0,-1 0 0,1 0-1,-6 1-507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4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8106,'-21'20'3520,"26"3"-1319,1 9-497,4 12-151,3 4-249,-5 5-624,2-5-208,2-6-208,-2 1-56,-2-15-112,-1-1-40,-4-9-648,0-7-640,-3-6-1833,2-2 1833</inkml:trace>
  <inkml:trace contextRef="#ctx0" brushRef="#br0" timeOffset="1">0 260 9930,'2'-7'4201,"3"4"-2273,1-5-71,13 5-441,7-2-320,11-3-584,0 6-175,-1-4-169,-3-1-64,-1 6-857,-1-3-871,-2 3 1024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4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 11674,'2'8'4890,"-2"-1"-2634,1 9-944,-1 3-103,0 12-409,-1 1-320,1 8-328,5-1-40,1-4-80,0-6-16,4-11-296,0-4-400,-1-11-1473,-5-1 1377</inkml:trace>
  <inkml:trace contextRef="#ctx0" brushRef="#br0" timeOffset="1">163 1 11915,'12'8'4873,"3"3"-2953,-1 5 16,-1 5-455,3 0-361,4 7-568,1-6-96,11 2-128,-6 2-72,-1-2-104,-2-3-56,-10 0-200,4-7-312,-5-9-952,0 0-672,3-13 1183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4.9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234 1 9706,'-14'6'4561,"-1"2"-1424,-1 8-833,-10 8-487,1 12-353,-7 2-728,-4 1-304,7-1-288,7 4-80,14-8-72,3-3-16,3-10-360,-1-13-376,3 0-1288,6-10 2736,28 7-944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38 8010,'-2'-4'1241,"0"1"0,0-1 1,0 1-1,0 0 0,-6-5 0,7 7-990,0-1 0,-1 1 0,1 0 0,0 0 0,-1 0-1,1 0 1,-1 1 0,1-1 0,-1 0 0,0 1-1,1-1 1,-1 1 0,0-1 0,1 1 0,-1 0 0,0 0-1,-2 0 1,-1 0-7,-1 1-1,1 0 0,-1 0 0,1 1 0,0 0 1,0-1-1,0 2 0,0-1 0,0 1 1,-8 5-1,7-3-84,-1 0 1,2 1 0,-1 0-1,0 0 1,1 0 0,-8 13-1,7-8-88,0 1-1,0 0 1,1 0-1,1 0 1,0 1 0,1 0-1,0-1 1,1 1-1,-1 15 1,3-17-49,0 1 0,1-1 0,0 0 0,1 1 0,1-1 0,0 0 0,0 0 0,1-1 1,0 1-1,1-1 0,8 14 0,-3-9-14,0 1-1,1-2 1,1 1-1,1-2 1,0 0 0,16 13-1,-25-22-153,1-1-1,-1 1 1,1-1-1,0 0 1,0-1 0,0 1-1,0-1 1,0 0-1,1 0 1,-1 0-1,1-1 1,-1 0-1,1 0 1,-1 0-1,1-1 1,0 0 0,-1 0-1,1 0 1,0-1-1,-1 0 1,8-2-1,27-4-928</inkml:trace>
  <inkml:trace contextRef="#ctx0" brushRef="#br0" timeOffset="1">682 149 11819,'2'-6'801,"-1"0"0,0 1 0,0-1 0,0 0 0,-1 0 0,0 1 0,0-1 0,0 0 0,-2-7 0,2 11-695,0 0 1,-1 0-1,0 0 1,1 0-1,-1 1 0,0-1 1,0 0-1,0 0 1,0 1-1,0-1 1,0 0-1,0 1 1,-1-1-1,1 1 1,-1-1-1,1 1 0,-1 0 1,1 0-1,-1 0 1,0-1-1,0 2 1,1-1-1,-1 0 1,0 0-1,0 1 0,0-1 1,0 1-1,0-1 1,-3 1-1,1 0-54,1 0-1,0 0 1,-1 1-1,1 0 0,-1 0 1,1 0-1,0 0 1,0 0-1,0 1 1,-1-1-1,1 1 1,1 0-1,-1 0 0,0 0 1,0 0-1,1 0 1,-1 1-1,-2 2 1,-5 8 37,-1-1 0,-11 21 1,21-32-83,-6 11 26,0 1 0,0-1 1,2 1-1,-1 0 0,2 1 1,0-1-1,0 1 0,1 0 1,1 0-1,-1 24 1,3-30-22,0 0 0,1 1 0,0-1 0,0 0 0,0 0 0,1 0 0,1 0 0,-1-1 0,1 1 0,1 0 0,-1-1 0,1 0 0,0 0 0,1 0 0,0-1 0,0 1 1,0-1-1,1 0 0,12 10 0,-14-14-31,0 1 0,1 0 0,-1-1 0,1 0 1,-1 0-1,1 0 0,0-1 0,0 0 1,0 0-1,0 0 0,8 0 0,3-1-494,0 0 0,22-4 0,6-3-104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5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12307,'18'0'7040,"0"0"-4249,0-1-3017,19 2-1,-37-1 230,1 0 0,0 0 0,0 0 0,0 1 0,0-1 0,0 0 1,-1 0-1,1 1 0,0-1 0,0 0 0,0 1 0,-1-1 0,1 1 1,0-1-1,-1 1 0,2 1 0,-2-2 2,1 1 0,-1-1 0,0 1 0,0-1 0,1 1 0,-1 0 0,0-1 0,0 1 0,0-1 0,0 1 0,0-1 0,0 1 1,0 0-1,0-1 0,0 1 0,0-1 0,0 1 0,-1 0 0,0 2 18,0-1 0,0 1 0,-1-1 1,1 1-1,-1-1 0,1 0 0,-4 4 0,-5 6 69,9-9-71,-1 0-1,0-1 1,0 1 0,-5 3-1,1-1 8,4-3-4,0-1 1,0 1 0,0-1-1,0 1 1,0 0 0,1 0-1,-1 0 1,1 0-1,-1 0 1,-1 4 0,1-3 23,1 0 28,-1 1 1,1-1-1,-1 0 1,1 1-1,-1 5 1,2-8-64,0 0 1,0 0-1,0 1 1,0-1-1,0 0 1,0 0-1,1 0 1,-1 0-1,0 0 1,1 0-1,-1 0 1,0 0-1,1 0 1,0 0-1,-1 0 1,1 0-1,-1 0 1,1 0-1,0 0 1,0-1-1,-1 1 1,1 0-1,2 1 1,0 0-4,1-1 0,-1 1 0,1-1 1,0 1-1,0-1 0,0 0 0,0 0 0,-1-1 1,1 1-1,5-1 0,40-1 97,-47 1-96,13-1 84,-10 0-28,-1 1 0,1-1 0,0 1 1,-1 0-1,1 1 0,0-1 0,-1 1 1,1 0-1,4 1 0,-8-1-43,-1-1-1,1 0 0,0 0 1,-1 0-1,1 1 1,-1-1-1,1 0 0,-1 1 1,0-1-1,1 0 1,-1 1-1,1-1 0,-1 1 1,0-1-1,1 0 1,-1 1-1,0-1 0,1 1 1,-1-1-1,0 1 1,0-1-1,1 1 0,-1 0 1,0-1-1,0 1 0,0-1 1,0 1-1,0-1 1,0 1-1,0-1 0,0 1 1,0 0-1,0-1 1,0 2-1,-1-1 28,1 1-1,-1 0 1,0-1 0,0 1-1,1-1 1,-1 1 0,0-1-1,0 0 1,-3 3 0,-16 13 61,-1 0 0,-1-2 1,-42 23-1,62-37-144,0 0-133,0 0-1,0 0 0,0 0 1,-1-1-1,1 1 0,-4 0 1,6-1 118,-1 0 1,1 0 0,0 0 0,0 1 0,-1-1 0,1 0 0,0 0 0,0 0 0,-1 0 0,1 0 0,0 0 0,0 0 0,-1-1 0,1 1 0,0 0-1,0 0 1,-1 0 0,1 0 0,0 0 0,0 0 0,-1 0 0,1 0 0,0-1 0,0 1 0,0 0 0,-1 0 0,1 0 0,0 0 0,0-1-1,0 1 1,0 0 0,0 0 0,-1-1 0,1 1 0,0 0 0,0 0 0,0 0 0,0-1 0,0 1 0,0 0 0,0 0 0,0-1 0,0 1 0,0 0-1,0 0 1,0-1 0,0 1 0,0 0 0,0 0 0,0-1 0,0 1 0,0 0 0,0 0 0,0-1 0,0 1 0,1 0 0,-1 0 0,0-1-1,0 1 1,0 0 0,0 0 0,0 0 0,1 0 0,-1-1 0,11-12-1096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6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10346,'21'0'4857,"8"1"-1744,11 12-1361,2 0 1,2 15-425,1 2-208,-3 7-424,3 2-104,-13-1-79,-14 3-105,-18-1-96,-7 3-8,-23-3-176,2-1-248,-9-10-688,0-5-425,10-13-1135,-2-1 1416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08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990 1 4569,'-12'-1'10428,"-6"1"-3335,14 1-7047,0-1 1,0 1 0,0 0 0,1 0 0,-1 0 0,0 0-1,1 1 1,-1 0 0,0-1 0,1 1 0,-4 3 0,1-1-39,-3 2 4,1 0 1,0 0-1,0 1 0,0 0 1,1 0-1,-9 12 0,-6 14 23,16-22-19,-14 17 0,-168 179 32,171-188-48,0 1 0,2 0 0,-17 30 0,-32 71 0,39-71 0,-119 220 23,28-17-8,60-120 11,41-93-7,1 1-1,-10 52 1,19-73-12,-7 35 33,-5 59 0,15-107-33,1 0 0,-1-1 0,-1 1 1,-2 7-1,4-11-3,0-2-1,1-1 1,0 1-1,0-1 0,0 0 1,0 1-1,0-1 1,0 0-1,-1 1 1,1-1-1,0 0 1,0 1-1,-1-1 1,1 0-1,0 1 1,0-1-1,-1 0 0,1 0 1,0 1-1,-1-1 1,1 0-1,0 0 1,-1 0-1,1 0 1,0 1-1,-1-1 1,1 0-1,-1 0 0,-3-2-1679,0-5-3966,1-1 4071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6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49 8730,'-44'-21'3530,"44"21"-3422,-1 0 0,0 0 0,1-1 0,-1 1 1,1 0-1,-1-1 0,0 1 0,1 0 0,-1-1 0,1 1 0,0-1 0,-1 1 1,1-1-1,-1 1 0,1-1 0,0 1 0,-1-1 0,1 1 0,0-1 0,0 0 0,-1 1 1,1-1-1,0 0 0,0 1 0,0-1 0,0 1 0,0-1 0,0 0 0,0 1 1,0-1-1,0 0 0,0 1 0,0-1 0,0 0 0,0 1 0,0-1 0,1 0 1,-1 1-1,0-1 0,1 1 0,-1-1 0,0 1 0,1-1 0,-1 1 0,0-1 1,1 1-1,0-2 0,1 0 2034,3 48-176,-1-9-1121,1-1 0,18 67 0,-20-94-749,1 0 0,0 0 0,0-1 1,1 0-1,0 0 0,1 0 0,-1 0 0,2-1 0,-1 0 0,1 0 0,0-1 0,0 0 0,1 0 1,0 0-1,8 4 0,-15-9-77,0-1 0,1 1 1,-1 0-1,0 0 0,0-1 0,0 1 1,0-1-1,1 1 0,-1-1 0,0 1 1,1-1-1,-1 0 0,0 0 0,1 1 1,-1-1-1,0 0 0,1 0 0,-1-1 1,0 1-1,1 0 0,-1 0 0,0-1 1,1 1-1,-1 0 0,0-1 0,0 1 1,1-1-1,-1 0 0,0 1 0,0-1 1,0 0-1,0 0 0,0 0 0,0 0 1,0 0-1,0 0 0,0 0 0,1-2 1,6-10 51,0 0 0,-1 0 1,0-1-1,9-27 0,-9 22-47,20-63 57,-23 69-234,-1-1 1,-1 0 0,0 0 0,0-15 0,-2 25-152,1 3 197,-1 0 1,0 0-1,0 0 0,0 1 1,0-1-1,0 0 1,0 0-1,0 0 1,0 1-1,0-1 0,0 0 1,-1 0-1,1 1 1,0-1-1,0 0 1,-1 0-1,1 1 0,0-1 1,-1 0-1,0-1 1,-2 2-845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08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 5993,'0'-3'10295,"-1"5"-6826,0 4-4353,-7 28 1529,-6 53 196,13-77-756,0 0 0,0 0 0,1 0 1,1 0-1,0 0 0,0 0 0,4 13 0,-3-16-46,0-1 1,1 0-1,0 1 0,0-1 1,0 0-1,1-1 0,-1 1 1,1 0-1,1-1 0,-1 0 1,1 0-1,6 5 0,-1-2 48,1-1-1,-1 0 0,1 0 1,15 6-1,-20-10-43,1 0 1,0-1-1,0 0 0,-1-1 1,1 1-1,0-1 1,0-1-1,0 1 0,11-1 1,24-6 178,41-11 1,-26 5-96,-16-1-1865,-37 12 1083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1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23 8962,'-7'-2'1935,"3"1"-952,1 0 1,-1-1 0,1 1-1,0-1 1,0 1 0,0-1-1,0 0 1,-5-4 0,6 5-382,7 0 1200,55 7-1455,20 1-70,32-6-16,15 1-332,-119-1-467,-8-1 505,0 0 0,0 0 0,0 0-1,0 1 1,0-1 0,0 0 0,0 0-1,0 0 1,0 0 0,0 0-1,0 0 1,0 0 0,0 0 0,0 0-1,0 0 1,-1 0 0,1 0-1,0 0 1,0 0 0,0 0 0,0 0-1,0 0 1,0 1 0,0-1-1,0 0 1,0 0 0,0 0 0,0 0-1,0 0 1,0 0 0,0 0 0,0 0-1,0 0 1,0 0 0,0 0-1,0 0 1,0 0 0,0 1 0,0-1-1,0 0 1,0 0 0,0 0-1,0 0 1,0 0 0,0 0 0,1 0-1,-1 0 1,0 0 0,0 0 0,0 0-1,0 0 1,0 0 0,0 0-1,0 0 1,0 0 0,0 0 0,0 0-1,0 1 1,-13 2-950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16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 9042,'-7'17'4153,"10"17"-1889,-3 8-207,2 5-609,4 4-360,-1 1-456,5-12-143,-2 3-233,2-6-64,-4-11-136,2-8 8,2-7-889,-7-9-783,2-4 1008</inkml:trace>
  <inkml:trace contextRef="#ctx0" brushRef="#br0" timeOffset="1">1 282 5681,'5'-11'3489,"3"3"296,14 5-2041,-4-5 65,11 1-409,-5 2-352,0 2-520,-1-2-176,-2 5-224,4-1-56,-5 1-432,-1 0-608,0 3 624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16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13627,'0'15'5185,"-6"9"-3633,4 8-287,2 11-281,0 2-248,12 2-496,-3-4-104,4 1-80,-2-2-24,2-4-24,-5 1-328,2-13-1232,-5-9-761,-10-9 1273</inkml:trace>
  <inkml:trace contextRef="#ctx0" brushRef="#br0" timeOffset="1">123 21 6793,'25'8'4329,"-5"0"376,-4 10-2672,3-1-49,8 19-631,-11 1-337,12 1-408,1 3-72,-8-8-208,12 0-72,3-9-144,-2-3-40,-5-5-168,-7-3-376,-6-4-1352,-5-4-2617,1-8 2856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17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242 174 11130,'-18'5'5065,"-1"5"-2512,-4 6-697,-6 6-207,0 7-657,-3 2-328,0 6-392,1 0-88,15-2-128,10-4-40,-1-15-48,12 0-104,3-8-784,7-1-576,15-7 888</inkml:trace>
  <inkml:trace contextRef="#ctx0" brushRef="#br0" timeOffset="1">629 12 11042,'1'-1'297,"-1"1"0,1-1 0,-1 1 0,0 0 0,1-1 0,-1 0 0,0 1 0,0-1 0,1 1 0,-1-1 0,0 1 0,0-1 0,0 1-1,1-2 1,-2 2-127,1-1-1,-1 1 1,1 0-1,-1-1 1,1 1-1,-1 0 1,1 0-1,-1 0 0,0-1 1,1 1-1,-1 0 1,1 0-1,-1 0 1,1 0-1,-1 0 1,0 0-1,1 0 1,-2 1-1,-6-1 215,0 1 1,0 0-1,0 1 0,-1-1 1,1 2-1,1-1 0,-1 1 1,0 0-1,1 1 0,0 0 1,-1 0-1,2 1 0,-11 8 1,7-5-308,0 1 0,1 0 0,0 1 0,1 0 0,0 1 0,1-1 0,0 1 1,-6 14-1,8-12-43,-1 1 1,2 0 0,0 0-1,0 0 1,1 0 0,1 1-1,1 0 1,0 26 0,2-29-35,0 0 1,0 0 0,1-1 0,1 1 0,0-1-1,0 0 1,2 0 0,-1 0 0,1 0-1,1-1 1,10 16 0,-13-21-61,1 0 1,0 0-1,1-1 0,-1 1 0,1-1 1,-1 0-1,1-1 0,1 1 0,-1-1 1,0 0-1,1 0 0,-1-1 1,1 1-1,0-1 0,0-1 0,0 1 1,0-1-1,9 1 0,30 2-1163,-3-6 482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17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191 119 11090,'-9'-11'5135,"0"-10"-2755,1 2-1258,3 9-665,2 4-197,-1-1-1,1 1 1,-1 0-1,0 0 1,-7-6 0,10 10-212,0 1 1,-1 0-1,1-1 1,-1 1-1,0 0 1,1 0-1,-1 0 1,0 1-1,0-1 1,1 0-1,-1 1 1,0-1 0,0 1-1,0-1 1,0 1-1,0 0 1,0 0-1,0 0 1,0 0-1,1 0 1,-1 0-1,0 1 1,0-1 0,0 1-1,-2 0 1,1 0-8,1 0 1,-1 1-1,0-1 1,1 0-1,-1 1 1,1 0-1,-1 0 1,1 0-1,0 0 1,0 0-1,0 0 1,0 0-1,0 1 1,0-1-1,-1 4 1,-2 3 68,1 1 1,-6 20 0,8-25-85,-3 12 82,0 0 1,0 0-1,-2 29 0,6-34-71,1 0 1,0-1 0,0 1 0,1 0-1,0 0 1,1-1 0,1 1 0,5 16 0,-5-22-39,-1-1 0,0 0 0,1 0 1,0 0-1,0 0 0,1 0 0,5 5 0,-7-8-37,0-1 0,0 1 0,0 0 0,1-1 0,-1 0 0,1 1 0,-1-1 0,1 0 0,0 0 0,-1 0 0,1-1 0,0 1 0,-1-1 0,1 1 0,0-1 0,0 0 0,4-1 0,28-4-233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17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10 223 8474,'-5'3'9492,"1"6"-7031,3-8-1438,8 3 100,3-1-928,-7-2-172,0 0 0,0 0-1,0 1 1,0-1 0,0 1 0,-1-1-1,1 1 1,0 0 0,3 4 0,2 1-2,-1 0 1,10 13 0,-16-19-19,-1-1 1,1 1-1,0 1 1,-1-1-1,1 0 1,-1 0 0,1 0-1,-1 0 1,0 0-1,0 0 1,1 0-1,-1 1 1,0-1-1,0 0 1,0 0-1,0 0 1,0 0-1,0 1 1,-1-1-1,1 0 1,0 0-1,-1 0 1,1 0-1,0 0 1,-1 0-1,1 0 1,-1 0-1,0 0 1,1 0-1,-1 0 1,0 0-1,0 0 1,-1 1-1,0 1 9,-22 25 91,15-20-15,1 1 0,1 1 1,0-1-1,-6 12 0,13-21-79,-1 1-1,1-1 1,0 0 0,0 1 0,0-1 0,0 0-1,0 1 1,-1-1 0,1 1 0,0-1 0,0 0-1,0 1 1,0-1 0,0 1 0,0-1 0,0 0 0,1 1-1,-1-1 1,0 1 0,0-1 0,0 0 0,0 1-1,0-1 1,1 1 0,-1-1 0,0 1 0,1 0 2,0-1 1,0 1-1,0 0 1,0-1-1,0 1 1,-1-1-1,1 1 1,0-1-1,0 1 1,2-1-1,1 2 7,1-1-1,0-1 1,8 2 0,-3-3 18,-1 1 0,1-1 1,0 0-1,16-5 1,36-16-3216,-50 16 2097</inkml:trace>
  <inkml:trace contextRef="#ctx0" brushRef="#br0" timeOffset="1">152 1 11859,'22'8'5065,"1"5"-2785,4 8-840,0 6-55,9 12-353,-1 1-192,-6 5-240,-10 6-80,-11-1-176,-8 5-80,-14-7-135,-2-4-49,-10-6-249,-1-7-335,6-12-864,3-4 192,2-10 568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9.2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0 9994,'-19'16'4065,"1"-4"-2321,18-6-815,2 2-89,15 2-168,14 4-160,17-4-208,15 0-32,3-9-96,0-1-48,-2-5-72,-9-3-8,-10 0-16,-11-1 16,-21 5-280,-2 4-584,-13 2 544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9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9090,'15'24'3809,"-12"15"-1825,4 8-471,1 10-177,-8 6-240,6 2-544,9 2-184,1-3-224,-8-4-48,6-10-48,-4-10-40,1-17-416,8-6-672,-12-20 704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40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0 252 9730,'8'-2'3841,"2"2"-2401,16-3-96,-5-7-79,4 5-257,1 5-496,0 4-200,1 1-216,4-1-104,-1-4-1584,4-1 1184</inkml:trace>
  <inkml:trace contextRef="#ctx0" brushRef="#br0" timeOffset="1">443 110 10970,'-3'5'4649,"-2"6"-2472,3 9-953,1 1-72,-3 16-392,3 0-239,1 9-329,0 4-80,8-8-80,3-4 40,2-12-937,3-11-1055,-2-6 1248</inkml:trace>
  <inkml:trace contextRef="#ctx0" brushRef="#br0" timeOffset="2">613 1 12499,'12'5'4585,"7"8"-3353,0 6-208,10 10 16,-3 6-207,-2 5-425,3 2-112,-9 2-112,-3-3-8,-1-2-88,5-4-32,-4-6-144,11-1-384,-1-14-1161,-10-9 1681,12-5-472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94 10978,'1'-63'4007,"-1"61"-3762,0 1 0,0-1 0,0 0 0,0 0 0,1 1 0,-1-1 0,0 0 1,1 0-1,-1 1 0,1-1 0,0 1 0,1-4 0,-1 3 549,-1-2 1379,-1 5-2064,1-1 0,0 0 0,-1 0 0,1 1 1,-1-1-1,1 0 0,0 1 0,-1-1 0,1 1 0,0-1 0,0 1 0,-1-1 0,1 0 0,0 1 0,0-1 0,-1 1 0,1-1 0,0 2 0,-50 124 798,-12 54-374,15-38-403,40-123-137,5-12-122,0 0 1,0-1 0,-7 12 0,3-11-702,6-7 754,0 0-1,0 0 1,-1-1-1,1 1 1,0 0-1,0-1 1,0 1-1,0 0 0,-1 0 1,1-1-1,0 1 1,0 0-1,0-1 1,0 1-1,0 0 0,0 0 1,0-1-1,0 1 1,0 0-1,0-1 1,0 1-1,0 0 1,0-1-1,0 1 0,0 0 1,1-1-1,-2-23-1050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4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226 1 9658,'-12'6'4713,"-5"1"-1600,-4 4-1385,5 7-176,-13 8-567,3 2-273,2 9-344,-2 5-96,5-3-112,7-2-56,2-7-80,4-2-24,15-6-264,-4-7-424,15-7-1505,3-8 1425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40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24 10042,'-1'-1'329,"1"0"0,-1 0 0,0-1 0,0 1 0,1 0 0,-1 0 0,0 0 0,0 0 0,0 0-1,0 0 1,0 0 0,-1 0 0,1 0 0,0 0 0,0 1 0,0-1 0,-1 0 0,1 1 0,-1-1 0,1 1 0,0-1 0,-1 1 0,-2 0-1,-1-1 20,-1 0-1,1 0 0,-1 1 1,0 0-1,-6 0 0,7 1-224,-1 1 0,1-1 0,-1 1-1,1 0 1,-1 0 0,1 0-1,0 1 1,0 0 0,0 0 0,1 0-1,-1 1 1,1-1 0,-1 1 0,1 0-1,0 1 1,1-1 0,-1 1 0,1-1-1,-3 7 1,-1 0-65,2 0-1,0 0 1,0 1-1,1 0 1,0 0-1,1 0 1,-3 24 0,5-19-41,0 1 0,1-1 0,1 0 0,1 1 0,0-1 0,2 0 0,0 0 0,0-1-1,8 18 2,-6-19-30,1-1 0,0 1 1,1-1-1,1-1 1,0 1-1,1-1 1,0-1-1,1 0 1,23 19-1,-28-26-221,1 0 1,0-1-1,0 1 0,0-2 0,0 1 1,1-1-1,-1 0 0,1-1 0,0 1 1,0-2-1,0 1 0,0-1 0,0 0 1,13-1-1,22-2-966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41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26 9874,'-15'-8'4495,"-12"-3"-326,23 9-3972,0 1-1,1 0 0,-1 0 0,-1 0 0,1 1 0,0 0 0,0-1 0,-8 2 0,6 0-109,-1 0 0,0 0 1,1 1-1,-1 0 0,1 0 0,0 1 1,0 0-1,0 0 0,0 0 0,-8 6 0,11-6-59,-1 0-1,0 1 0,1-1 1,0 1-1,0-1 0,0 1 1,0 0-1,1 0 0,0 0 0,-1 1 1,2-1-1,-1 1 0,0-1 1,1 1-1,-2 7 0,2-4 13,1 0-1,0 0 0,0-1 1,0 1-1,1 0 0,0 0 1,4 13-1,3 2 43,12 26 0,-15-38-69,-1-1-3,-2-5-7,0 0 0,0 0-1,1 0 1,-1 0 0,1 0 0,0-1 0,1 0-1,4 6 1,-4-6-50,1 0 0,0-1 0,0 1 0,0-1 0,0 0 0,0-1 0,1 1 1,-1-1-1,1 0 0,-1-1 0,1 1 0,0-1 0,0 0 0,6 0 0,26 1-992,-5-2 440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41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16 249 7546,'51'-45'3451,"-12"16"1143,-34 26-4208,-1 0-1,0 0 1,1 0 0,-1-1-1,0 1 1,-1-1 0,1 0 0,-1-1-1,1 1 1,4-9 0,-5 7-263,-1 1-1,0 0 1,0-1 0,0 1 0,-1-1 0,0 0 0,0 0 0,0 1 0,-1-1 0,0-9 0,0 13-101,0-1 0,-1 1 0,1-1 0,-1 1 0,1 0 0,-1-1 0,0 1 0,0 0 0,0 0 0,0-1 1,0 1-1,-1 0 0,1 0 0,-1 0 0,1 0 0,-1 1 0,0-1 0,0 0 0,1 1 0,-1-1 0,0 1 0,-1 0 0,1-1 0,0 1 0,0 0 0,0 0 0,-4 0 0,2 0-6,0 0 0,0 1 0,0 0 0,0 0 0,0 0 0,0 0 0,0 1 0,0 0-1,0-1 1,0 1 0,0 1 0,0-1 0,0 1 0,1-1 0,-1 1 0,1 0 0,-1 0 0,-5 6 0,4-5-11,1 0 0,1 1 0,-1-1 0,0 1 0,1 0 0,0 0 0,0 0 0,0 0 0,1 1 0,-1-1 0,1 1 0,0 0 0,0 0 0,-2 7 0,4-6-3,0 0 1,0-1-1,0 1 0,1 0 1,-1-1-1,1 1 1,1-1-1,-1 1 0,1-1 1,0 1-1,0-1 1,5 7-1,4 7 3,24 32 0,75 79 35,-82-99-25,-24-26-5,0-1 0,0 1 0,-1 0 1,1 0-1,3 9 0,-7-13 3,1 1 0,-1-1 0,1 0 0,-1 1 0,1-1 0,-1 0 0,0 1 0,0-1 0,0 1 0,0-1 0,0 0 0,0 1 0,0-1 0,0 1 0,-1-1 0,1 0 0,0 1 0,-1-1 0,1 0 0,-1 1 0,0-1 0,1 0 0,-1 0 0,0 1 0,0-1 0,0 0 0,1 0 0,-1 0 0,0 0 0,-3 1 0,-2 2 67,0 0 1,0-1-1,0 0 1,-1 0-1,1 0 0,-1-1 1,0 0-1,-12 2 1,5-2 26,0 0 1,0-1-1,-20-2 0,29 1-97,0 0 0,0-1 0,0 0 0,1 0 0,-7-2 0,11 3-14,-1-1 0,0 1 1,0 0-1,1-1 0,-1 1 0,0 0 1,0-1-1,1 1 0,-1-1 1,0 1-1,1-1 0,-1 1 0,1-1 1,-1 0-1,1 1 0,-1-1 1,1 0-1,-1 1 0,1-1 1,0 0-1,-1 1 0,1-1 0,0 0 1,-1 0-1,1 0 0,0 1 1,0-1-1,0 0 0,0 0 0,0 0 1,0 0-1,0 1 0,0-1 1,0 0-1,0 0 0,1 0 1,-1 1-1,0-2 0,5-6-60,-1 0-1,1 0 1,0 0-1,0 1 1,7-7-1,-2 2-193,6-9-1274,1 2 0,28-25 0,-16 23 352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42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12971,'30'16'4697,"9"3"-3617,-2 5-224,0 9 88,-5 0-71,0 11-297,-4 1-80,-9 1-112,-3 14-56,-21-2-80,0 5-48,-11 1-72,-5-11-232,0-9-720,-3-9-576,-5-16 399,2-6 329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29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1176 13 3137,'4'1'1357,"-3"-1"-770,0 0 1,0 0-1,0 0 1,0 0-1,0 0 1,0 0-1,0 0 1,0-1-1,0 1 1,0 0-1,0 0 1,0-1-1,0 1 1,0-1-1,0 1 1,0-1-1,0 1 1,-1-1-1,3-1 0,-2-2 4502,-1 4-5074,0 0 1,0 0-1,0 0 1,0 0-1,0-1 1,0 1-1,-1 0 1,1 0-1,0 0 0,0 0 1,0-1-1,0 1 1,0 0-1,0 0 1,-1 0-1,1 0 1,0 0-1,0 0 1,0 0-1,-1 0 1,1 0-1,0-1 1,0 1-1,0 0 1,0 0-1,-1 0 1,1 0-1,0 0 1,0 0-1,0 0 0,-1 0 1,1 0-1,0 0 1,0 1-1,0-1 1,-1 0-1,1 0 1,0 0-1,0 0 1,0 0-1,0 0 1,-1 0-1,1 0 1,-28 8 184,12-2-159,0 0 0,1 1 0,0 0 0,0 1 0,-17 13 0,-6 9 25,1 2 0,-53 61-1,-55 84-5,144-176-59,-197 261 54,21 16-14,112-153-14,6 4-1,-59 184 1,102-257-12,-8 58-1,-2 57 35,16-95-23,-1-26 0,8-36-16,-3 19 1,5-23-19,-2 18 36,3-27-35,0 0 0,-1 0 1,1 0-1,0 0 1,-1 0-1,1 0 0,-1 0 1,1-1-1,-1 1 1,1 0-1,-1 0 0,0 0 1,1-1-1,-1 1 0,0 0 1,0 0-1,1-1 1,-1 1-1,0-1 0,0 1 1,0-1-1,-1 1 1,1-1-114,1 1 1,-1-1 0,1 0 0,-1 0 0,1 0 0,-1 0 0,1 0 0,-1 0 0,1 0 0,-1 0 0,1 0 0,-1-1 0,1 1 0,0 0 0,-1 0 0,1 0 0,-1 0-1,1-1 1,-1 1 0,1 0 0,-1-1 0,1 1 0,0 0 0,-1-1 0,1 1 0,0 0 0,-1-1 0,1 0 0,-2 0-928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0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68 6393,'13'-47'1851,"-6"29"-1047,-7 18-751,0 0 0,0 0 0,1-1-1,-1 1 1,0 0 0,0 0 0,1-1-1,-1 1 1,0 0 0,1 0 0,-1 0 0,0 0-1,1-1 1,-1 1 0,0 0 0,1 0-1,-1 0 1,0 0 0,1 0 0,-1 0 0,0 0-1,1 0 1,-1 0 0,0 0 0,1 0-1,-1 0 1,0 0 0,1 1 0,-1-1 0,1 0 48,0 0 0,-1 1 0,1-1 0,-1 1 0,1-1 1,-1 0-1,1 1 0,-1-1 0,1 1 0,-1-1 0,0 1 1,1 0-1,-1-1 0,0 1 0,1-1 0,-1 1 0,0 0 1,0-1-1,1 1 0,-1-1 0,0 1 0,0 0 0,0-1 1,0 2-1,0 18 1054,-7 33 781,4-38-1610,1 0-1,1 1 1,0-1-1,2 27 1,-1-40-310,1 7 90,1 0 0,-1 0-1,1 0 1,1 0 0,-1-1-1,6 11 1,-4-13-22,1 1 0,0-1-1,0 0 1,0 0 0,1 0 0,0-1-1,0 0 1,0 0 0,1-1 0,0 1 0,0-1-1,0-1 1,0 1 0,10 2 0,-6-2-2,1-1 1,0 0-1,0-1 1,0-1-1,1 1 1,-1-2-1,0 0 1,22-2-1,-5-3 19,0-1 0,0-1 0,0-2-1,34-15 1,-60 23-199,-2 1 12,-1-1 1,1 1 0,0 0-1,0-1 1,0 1 0,0-1-1,0 1 1,0-1-1,0 1 1,-1-1 0,1 0-1,1 0 1,-3 1-378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0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9602,'-26'2'3633,"17"-1"-2295,1-1 0,-1 1 0,-14 4 0,23-5-1312,0 0 0,0 0 0,0 0 0,0 0 1,0 0-1,0 1 0,0-1 0,0 0 1,0 0-1,0 0 0,0 0 0,0 0 0,0 0 1,0 0-1,0 0 0,0 0 0,0 0 0,0 0 1,0 1-1,0-1 0,0 0 0,0 0 1,0 0-1,0 0 0,0 0 0,0 0 0,0 0 1,0 0-1,0 0 0,0 0 0,0 0 0,0 1 1,0-1-1,0 0 0,0 0 0,0 0 0,0 0 1,0 0-1,0 0 0,0 0 0,1 0 1,-1 0-1,0 0 0,0 0 0,0 0 0,0 0 1,0 0-1,0 0 0,0 0 0,0 0 0,0 0 1,0 0-1,1 0 0,-1 0 0,0 0 1,10 6 470,15 4-227,2-2-124,0-1 0,1-2 0,53 5-1,84-11 53,-143-1-187,-9 1-14,1 0 1,-1 1-1,0 0 0,0 1 1,16 3-1,-29-4-21,1 0-1,-1 0 1,1 0-1,-1 0 1,1 0-1,-1 0 1,0 1-1,1-1 1,-1 0 0,1 0-1,-1 0 1,0 1-1,1-1 1,-1 0-1,0 0 1,1 1 0,-1-1-1,0 0 1,1 0-1,-1 1 1,0-1-1,0 0 1,1 1 0,-1-1-1,0 1 1,0-1-1,0 0 1,1 1-1,-1-1 1,0 1 0,0-1-1,0 0 1,0 1-1,0-1 1,0 1-1,0 1-120,-1-1 0,1 1 0,-1-1 0,0 1 0,1-1-1,-1 0 1,-2 3 0,3-3 100,-18 19-791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1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9834,'10'23'4145,"-1"-1"-2185,6 10-711,-2 1 39,-2 5-416,3 9-328,-4 3-360,0 4-72,-1 1-64,-2-10 0,-2-6-24,-5-10-112,0-18-1336,0-8 1048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1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1 248 11186,'8'-3'4313,"5"-2"-2800,6-7-233,5 6-64,5 4-256,0-7-520,1 7-159,4 2-185,-8-1-80,9 1-1169,-4 1-1071,1-2 1368</inkml:trace>
  <inkml:trace contextRef="#ctx0" brushRef="#br0" timeOffset="1">509 0 8986,'-6'0'4441,"4"0"-904,-3 6-1905,4-6-72,-1 0-303,-1 31-321,-2 54-512,2-35-136,7-6-160,3-3-48,3-8-56,2-11-8,-2-6-128,-3-8-448,-1-14-1329,4-7 1249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10586,'16'-7'9181,"-16"6"-7487,1 2-265,0 2-1182,0-1-1,0 1 0,0-1 1,-1 1-1,2 3 0,-2-3-202,1 0 0,0 0-1,0 0 1,0 0 0,0 0-1,0 0 1,1 0 0,2 4-1,31 40 372,17 26 197,-30-40-372,0-1-1,2-1 0,55 55 1,-61-67-507,-16-15-41,1-1 0,0 0 0,0 0 1,0 0-1,0-1 0,0 1 1,0-1-1,0 1 0,1-1 1,0 0-1,6 2 0,5-3-545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1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12459,'10'11'4721,"12"10"-3433,7 8 8,10 5-128,8 4-327,6-2-465,3-4-72,-6-6-80,-10-6-32,-8-2-64,-9-5-32,-9-3-232,-3-1-464,-11-7-1329,-1-9-935,-2-10 1647</inkml:trace>
  <inkml:trace contextRef="#ctx0" brushRef="#br0" timeOffset="1">351 49 9186,'5'5'4513,"-13"8"-1072,0 6-1769,-18 5-64,-2 11-471,1 1-353,1 1-512,4 3-136,7-11-104,6 0-32,9-11-304,1-5-416,7-7-1225,4-3-223,-3-9 1184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2.3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32 10034,'0'-2'478,"-1"0"0,1 1 1,-1-1-1,0 0 0,0 1 0,0-1 0,0 0 0,0 1 0,0 0 1,0-1-1,0 1 0,-1 0 0,-1-2 0,1 1-179,0 1-1,0 0 1,0 0-1,0 1 1,0-1-1,0 0 0,0 1 1,0-1-1,0 1 1,-3-1-1,0 1-75,1 0 1,0 1-1,0-1 0,0 1 0,0 0 0,0 0 0,0 0 0,0 0 0,0 1 1,0 0-1,-6 3 0,2 1-142,0 0 0,0 0 0,1 1 0,0 0 0,0 0 0,0 0 0,1 1 0,0 0 0,1 1 0,0-1 0,0 1 0,1 0 0,0 0 0,0 0 0,1 1 0,1-1 0,-1 1-1,1 0 1,1 0 0,0 0 0,0 0 0,2 15 0,0-13-82,0-1 0,0 1 0,2-1 0,-1 1 0,2-1 0,-1 0 0,1 0 0,1 0-1,0-1 1,1 1 0,0-1 0,0 0 0,1-1 0,0 0 0,1 0 0,0 0 0,0-1-1,1 0 1,10 6 0,-11-8-26,1-1 0,0 0 0,0-1 0,0 0-1,0-1 1,1 1 0,0-2 0,11 3 0,-14-4-307,0-1 1,0 1-1,0-1 1,0 0-1,0-1 0,0 0 1,0 0-1,0 0 1,0-1-1,-1 0 0,1 0 1,10-5-1,14-13-1258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2.8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197 5 12603,'-1'0'309,"0"-1"0,0 1 0,1-1 0,-1 1 0,0-1 0,0 1 0,0 0 0,0-1 0,0 1 0,0 0 0,0 0 0,0 0 0,0 0 0,0 0 0,0 0 0,0 0 0,0 0 0,0 0 0,0 0 0,0 1 0,0-1 0,-1 1 0,-2 0 56,0 1 1,1 1-1,-8 4 1,4-2 327,-8 6-402,1 0 1,1 1-1,0 1 1,1 0-1,0 1 1,1 0-1,0 1 1,2 0-1,-15 29 1,22-39-277,0 1-1,0 0 1,1 0-1,-1 0 1,1 0 0,1 0-1,-1 0 1,1 0 0,0 0-1,1 0 1,-1 0-1,1 0 1,0 0 0,1 0-1,-1 0 1,1 0 0,0 0-1,1-1 1,-1 1-1,1-1 1,7 10 0,-5-8-20,0 0 0,1 0 0,0 0 0,1 0 0,0-1 0,0 0 0,0-1 0,0 1 0,1-1 0,0-1 0,0 0 0,0 0 0,1 0 0,9 2 0,-12-5-33,0 1-1,0-1 1,0 0 0,0-1 0,1 0 0,9 0 0,-2-3-494,23-5 1,-32 6 382,11-1-210</inkml:trace>
  <inkml:trace contextRef="#ctx0" brushRef="#br0" timeOffset="1">474 305 10642,'-4'17'4593,"6"-4"-1544,1 6-985,-1 7-463,1 3-153,-1-3-888,2 0-256,1-5-216,0-4-48,3 3-376,0-14-568,-3-14-2473,0-7 2225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3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 7546,'3'-3'491,"-2"1"-13,0 0 1,0 0-1,0 0 1,1 0-1,-1 1 1,4-4-1,-4 5-249,-1-1 0,1 1-1,0-1 1,0 1-1,0 0 1,0-1 0,0 1-1,0 0 1,0 0-1,0 0 1,0 0-1,0 0 1,-1 0 0,1 0-1,0 0 1,0 0-1,0 0 1,0 0-1,2 1 1,4 2 384,0 0 0,0 0 0,0 0 0,-1 1 0,1 0 0,-1 1 0,0-1 0,7 7 0,41 47 1508,-47-50-1888,11 13 166,0 0-1,-1 2 0,18 33 1,-32-51-364,0 0-1,-1 0 1,0 1 0,0-1 0,0 1-1,0 0 1,-1-1 0,0 1 0,0 0 0,-1 0-1,0 7 1,1 12 40,-1-15-48,0 1 0,-2 13 0,0-11-55,-6 20 0,6-29-70,0 1 0,0 0 0,0-1 0,0 1 0,0-1 0,-1 0 0,-4 5 0,-19 21-2829,26-29 2847,-1-1 1,0 1 0,1-1-1,-1 1 1,0-1 0,0 1-1,0-1 1,1 0 0,-1 1-1,0-1 1,-1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658 16 3889,'-8'-3'8771,"2"-2"-4017,5 4-4637,1 1 0,-1-1 0,1 1 0,-1-1 0,1 1 0,-1-1 0,1 1 0,-1-1 0,0 1 0,1 0 0,-1-1 0,0 1 0,1 0 0,-1-1 0,0 1 0,0 0 0,1 0 0,-1 0 0,0 0 0,1 0 0,-1 0 0,0 0 0,0 0 0,1 0 0,-1 0 0,0 0 0,0 0 0,1 0 0,-2 1 0,-4 0-48,4 0-45,-1 0 0,0 0 0,0 0 0,1 1 1,-1-1-1,1 1 0,-1-1 0,1 1 0,-1 0 0,-3 3 0,-2 2 0,0 0-3,0 0 1,0 0-1,1 1 1,0 0-1,1 0 1,-11 17 0,-12 15 44,-36 40 1,-23 30-30,42-40-2,4 2 0,3 1 0,3 2 0,-51 156 0,67-163 2,4 0-1,3 2 1,2-1 0,4 2 0,3-1 0,6 85-1,-1-129-25,3 45 10,-4-68-37,0 1 0,-1 0 0,0-1 0,-1 6 0,1-3-133,1-5-58,-1-1 0,1 1 0,0 0 0,0 0 0,-1 0 0,1-1 0,0 1 0,-1 0 0,1 0 0,-1-1 0,1 1 0,-1 0 0,1-1 0,-1 1 0,0 0 0,1-1 0,-1 1 0,0-1 0,0 1 0,1-1 0,-1 1 0,-1-1 0,0 0-1259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38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49 1984,'-12'31'918,"12"-31"-912,0 0 0,0 0-1,0 0 1,0 0 0,-1 0 0,1 1 0,0-1 0,0 0-1,0 0 1,0 0 0,0 0 0,0 0 0,0 0 0,0 1-1,0-1 1,-1 0 0,1 0 0,0 0 0,0 0 0,0 0-1,0 0 1,0 0 0,0 0 0,-1 0 0,1 0 0,0 0-1,0 0 1,0 0 0,0 0 0,0 0 0,-1 0 0,1 0-1,0 0 1,0 0 0,0 0 0,0 0 0,0 0 0,-1 0-1,1 0 1,0 0 0,0 0 0,-3-7 1842,0-9 8518,3 15-9616,0 1-19,8 5 2174,-6-3-2808,1 0 1,-1-1-1,0 1 1,1 0-1,-1 0 1,0 1-1,0-1 0,2 4 1,8 8 116,4 4-28,-9-11-90,-1 0 0,0 0 0,0 1-1,0-1 1,-1 1 0,6 13 0,-4-6 155,-6-10-189,1-1 0,0 1 0,0-1 0,1 0 0,-1 0 0,1 0 0,0 0 0,0 0 0,5 4 0,-7-7-59,1 0 0,-1 0 1,1-1-1,-1 1 0,1-1 0,-1 1 0,1-1 0,-1 0 0,1 0 1,-1 0-1,1 1 0,-1-1 0,1-1 0,-1 1 0,3 0 1,25-7 16,-15 1-30,0 1 1,-1-2-1,25-16 0,36-31-174,-50 35 67,46-39-2203,-28 15-3486,-20 18 3526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0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0 5385,'-56'56'3161,"49"-51"216,1-2-1177,4-3-424,1 0-191,-1 0-705,0 0-352,2 0-456,0 0-104,0 0-544,0 0-784,4-1 896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10 194 6129,'-9'11'3009,"10"-8"-569,4 5-743,-2-5-569,-3-3-264,0 0-1448,0-1-1480,0-1 1352</inkml:trace>
  <inkml:trace contextRef="#ctx0" brushRef="#br0" timeOffset="1">126 1 7026,'-3'1'3168,"3"10"-1527,0-4-737,3 1-608,4-5-816,4-6 320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0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1 365 4633,'16'-48'2513,"-20"48"-225,4 3-832,-1-1-744,1-2-1112,0 0 144</inkml:trace>
  <inkml:trace contextRef="#ctx0" brushRef="#br0" timeOffset="1">54 180 7882,'-4'5'3720,"0"-3"-1799,4-2-913,-2-2-200,0 0-2040,2 1 888</inkml:trace>
  <inkml:trace contextRef="#ctx0" brushRef="#br0" timeOffset="2">95 0 7850,'-1'2'3688,"-4"1"-1839,3-2-873,1-1-632,-1-1-3833,1-1 2529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1.1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35 205 8378,'-7'10'3881,"2"-4"-1777,4-3-376,-3-1 25,3-2-521,1 0-368,0-2-552,0 1-224,0-1-1360,3-19 1032,0-8-136</inkml:trace>
  <inkml:trace contextRef="#ctx0" brushRef="#br0" timeOffset="1">33 1 6681,'-6'17'3713,"-1"-2"-584,1-2-1313,1 0-191,0-9-721,5-2-392,-2-10-1448,1 6 64,1 1 391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09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0 309 2385,'97'-4'5923,"-13"1"-3183,-61 1-2158,0-1 1,0 0-1,0-2 1,-1-1-1,1 0 1,-1-2-1,-1 0 1,1-2-1,29-17 1,-7-4-90,72-65 1,-106 87-456,-7 6 2,-1 1 0,1-1-1,0 0 1,-1 0-1,1 0 1,-1-1-1,0 1 1,0 0 0,0-1-1,0 0 1,1-4-1,-3 7-14,0 1-1,0-1 0,0 0 0,1 1 1,-1-1-1,0 0 0,0 0 1,0 1-1,0-1 0,0 0 1,-1 0-1,1 1 0,0-1 0,0 0 1,0 1-1,-1-1 0,1 0 1,0 1-1,-1-1 0,1 0 1,-1 1-1,1-1 0,-1 0 1,-14-9 337,13 9-286,-6-3 92,0 2 0,0-1 0,-1 1 0,1 0 0,-1 1 0,1 0 0,-1 0 0,1 1 0,-1 0 0,-16 2 0,20-1-106,0 0 1,0 0-1,0 0 0,0 1 0,0-1 1,0 1-1,1 1 0,-1-1 0,0 1 1,1-1-1,0 1 0,0 1 0,0-1 1,0 0-1,0 1 0,1 0 0,-1 0 1,1 0-1,0 0 0,0 1 0,1-1 1,-1 1-1,1 0 0,0-1 0,1 1 1,-1 0-1,1 0 0,0 0 0,0 0 1,0 1-1,0-1 0,1 0 0,1 10 1,0-8-45,0 1-1,0-1 1,1 1 0,0-1 0,0 0 0,1 1 0,0-1-1,1-1 1,-1 1 0,1 0 0,0-1 0,1 0 0,0 0-1,0 0 1,0 0 0,0-1 0,8 6 0,-5-5-133,0-1 0,1 0-1,-1 0 1,1-1 0,0 0 0,0-1 0,0 0 0,1 0-1,-1-1 1,1 0 0,-1 0 0,1-1 0,10-1 0,23-2-485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7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 10322,'0'3'429,"-1"0"-1,1 0 1,-1 0-1,0 0 1,0 0 0,0-1-1,-1 1 1,1 0-1,-1-1 1,1 1-1,-1 0 1,-3 2 0,-1 4 103,-13 17 1409,-28 55 0,40-67-1625,0 0-1,2 1 0,0 0 1,0 0-1,-4 31 1,9-41-273,0-1 0,0 1 1,0 0-1,0 0 0,1-1 1,0 1-1,0-1 1,0 1-1,0-1 0,1 1 1,0-1-1,0 0 0,0 1 1,4 4-1,-2-3 13,1 0 0,0 0-1,0-1 1,1 0 0,0 0 0,-1 0-1,2 0 1,6 3 0,-11-6-47,1-1-1,-1 0 1,0 0-1,1 0 1,-1 0-1,0-1 1,1 1 0,-1 0-1,1-1 1,-1 0-1,1 0 1,-1 1-1,1-1 1,-1-1 0,1 1-1,-1 0 1,1-1-1,-1 1 1,1-1-1,-1 0 1,0 0 0,1 0-1,-1 0 1,0 0-1,0 0 1,1-1-1,-1 1 1,0-1 0,-1 1-1,1-1 1,0 0-1,0 0 1,-1 0-1,3-4 1,2-2 12,-1 0-1,0-1 1,0 0 0,-1 0-1,0 0 1,4-19 0,-7 23-1,1-1 0,-2 1 0,1 0 0,-1 0 1,0-1-1,0 1 0,0 0 0,-1 0 0,1-1 0,-1 1 0,-1 0 0,1 0 1,-1 0-1,-4-9 0,5 13-15,1 0 0,-1 0 0,0 0 0,0 0-1,1 1 1,-1-1 0,0 0 0,0 1 0,0-1 0,0 0 0,0 1 0,0-1 0,0 1 0,0 0 0,0-1 0,0 1 0,0 0 0,0 0 0,-1-1-1,1 1 1,0 0 0,0 0 0,0 0 0,0 0 0,-2 1 0,-4 0-25,0 0 0,0 1 0,-7 3 0,2-1-94,10-4 130,-29 10-1068,29-9 839,0 0 0,0 0-1,0 0 1,0 0 0,0 0 0,0 1-1,0-1 1,1 0 0,-1 1 0,0 0-1,-1 2 1,2-3 118,0 1 0,1-1 1,0 0-1,-1 1 0,1-1 0,0 0 0,0 1 1,0-1-1,-1 0 0,2 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1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29 323 8418,'-26'22'6825,"23"-21"-4877,4-9-1163,22-80-727,-7 33-59,-8 19-3,-1 0 0,2-40 0,-9 71 13,1 1 0,-1-1 0,1 1 0,0-1 0,3-6 0,-4 11 3,1-1 0,-1 0 1,0 0-1,1 1 0,-1-1 0,1 0 0,-1 1 0,1-1 0,-1 0 0,1 1 0,0-1 0,-1 1 0,1-1 0,0 1 0,-1-1 0,1 1 0,0-1 0,0 1 0,0 0 1,-1-1-1,1 1 0,0 0 0,0 0 0,0 0 0,0 0 0,-1 0 0,1 0 0,0 0 0,0 0 0,0 0 0,0 0 0,-1 0 0,2 1 0,3 0 150,0 1 0,-1 0 0,0 0 0,1 0 0,4 4 0,12 6 460,52 19 862,-65-26-1316,0-1-1,0 2 1,13 9-1,1 2 67,25 15 35,-41-28-414,0 0 1,-1 1 0,1 0 0,-1 0 0,6 8 0,-7-7-194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5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3785,'-13'0'11536,"1"0"-8557,12 0-2851,0 0 0,0 0 0,0 1-121,-1-1 1,1 0-1,0 0 0,0 0 1,0 0-1,0 1 0,1-1 1,-1 0-1,0 0 1,0 0-1,0 0 0,0 1 1,0-1-1,0 0 0,0 0 1,0 0-1,0 0 0,0 1 1,0-1-1,0 0 0,1 0 1,-1 0-1,0 0 0,0 0 1,0 0-1,0 1 1,0-1-1,1 0 0,-1 0 1,0 0-1,0 0 0,0 0 1,0 0-1,0 0 0,1 0 1,-1 0-1,12 7 188,-7-5-132,-1 1 0,1 0 1,-1 0-1,1 0 0,4 5 1,4 5 15,-7-7-34,0 0 0,0 0 0,1-1 0,0 0 0,13 7 0,124 61 267,-36-21-260,-50-21-27,-2 3-1,-1 2 1,-2 3-1,-2 2 1,87 89-1,288 292 796,-384-387-772,-23-20-19,-1 0 0,-1 2 0,0 0 0,15 21 1,49 77 106,-77-110-132,-1-1 3,1 0-1,-1 0 0,0 0 0,-1 1 0,1-1 0,-1 1 0,0 0 0,0-1 0,3 11 0,-6-8 8,1-6-13,0-1 0,0 0 1,0 1-1,0-1 0,0 1 0,0-1 0,0 0 0,0 1 0,0-1 0,0 1 1,0-1-1,0 0 0,0 1 0,0-1 0,0 1 0,1-1 0,-1 0 0,0 1 0,0-1 1,1 0-1,-1 1 0,0-1 0,0 0 0,1 1 0,-1-1 0,0 0 0,1 0 1,-1 1-1,10 8 307,-8-6-704,-5-4-2298,1 0 637,0 0 854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5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16 219 8210,'-12'-2'3521,"8"1"-393,7 4-1289,-2-3-664,0 1-1055,0-1 1,0 0-1,0 1 0,0-1 0,0 1 0,-1 0 0,1-1 1,0 1-1,0-1 0,-1 1 0,2 1 0,3 3 136,49 45 644,-39-35-708,2 0 0,-1-1 0,28 18 0,-24-20-16,1 0-1,32 13 0,-39-20-102,0 0 0,1 0 0,0-2 0,29 4 0,-37-7-55,0 0-1,0 0 0,0 0 1,0-1-1,0-1 1,-1 1-1,1-1 1,0 0-1,-1 0 1,1-1-1,-1 0 0,0 0 1,0-1-1,0 0 1,10-8-1,-6 3-9,0-1-1,-1 0 1,0 0-1,0-1 0,-1 0 1,-1-1-1,7-12 1,-4 3 6,-1 0 0,-1 0 1,10-43-1,2-66-205,-19 105-183,-3 15-379,2 10 706,0 0 1,0-1 0,0 1-1,0 0 1,0 0 0,0 0 0,0 0-1,0 0 1,0 0 0,0 0 0,0-1-1,0 1 1,0 0 0,0 0 0,0 0-1,0 0 1,0 0 0,0 0-1,0 0 1,0 0 0,-1 0 0,1-1-1,0 1 1,0 0 0,0 0 0,0 0-1,0 0 1,0 0 0,0 0 0,0 0-1,-1 0 1,1 0 0,0 0-1,0 0 1,0 0 0,0 0 0,0 0-1,0 0 1,0 0 0,-1 0 0,1 0-1,0 0 1,0 0 0,0 0 0,0 0-1,0 0 1,0 0 0,-8 6-1009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0 6321,'-21'5'3169,"9"-5"-656,4 2-609,8 1-272,0-3-167,0 0-433,0 0-184,29 8-368,52 13-144,-39-19-208,3-6-48,-4-2-40,-4-2-8,-9 5-112,-2 6-264,-17-3-1072,-4 5-905,-8-2 1377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7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9210,'-3'13'3921,"6"5"-1857,0 9-231,4 20-153,1 9-272,1 13-560,4 0-199,6-8-241,1-1-64,-1-13-112,0-6-56,-11-28-104,-4-6-40,0 1-512,13 8-504,-9-21-1697,-4-9-2560,-2-19 3392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2 245 9482,'-2'0'4057,"12"-1"-1921,3-1-455,8 2-169,8-2-256,3-1-520,2-2-231,-1 0-329,1 2-56,-3 0-304,-6 3-433,-4 0-415,-3 5 560</inkml:trace>
  <inkml:trace contextRef="#ctx0" brushRef="#br0" timeOffset="1">531 1 11715,'8'0'4721,"-3"13"-2673,-2 6-616,-3 19-223,0 7-233,5 5-528,0 5-160,5-5-176,-1-7-40,-2-9-48,2-8-16,-1-10-272,-1-5-472,-1-8-1689,2-3 1569</inkml:trace>
  <inkml:trace contextRef="#ctx0" brushRef="#br0" timeOffset="2">641 25 11466,'8'1'4641,"1"19"-2616,6-1-473,4 15-200,7 4-327,9 1-561,1-2-128,-12-13-88,-11-13-24,-1 2-88,33 32-32,-9-8-64,-4-1-16,-22-22-696,-4-7-472,-4-7 696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201 128 11658,'-16'15'4850,"-6"12"-2650,-2 9-480,-7 5-319,2 6-345,2 0-576,3-5-200,9-4-232,4-4-48,9-8-96,2-7-120,7-11-736,6-3-521,6-12 881</inkml:trace>
  <inkml:trace contextRef="#ctx0" brushRef="#br0" timeOffset="1">663 17 9226,'-3'-3'1116,"1"2"-654,1 0 0,0-1 0,-1 1 0,1 0 1,-1 0-1,1 0 0,-1 0 0,1 1 0,-1-1 0,0 0 1,1 1-1,-1-1 0,0 1 0,0 0 0,1-1 1,-1 1-1,0 0 0,0 0 0,1 0 0,-1 0 1,-2 1-1,-7-1-7,-1 1-1,1 1 1,-1 0 0,-20 6 0,27-6-380,0 0 1,0 0 0,0 1 0,0-1-1,0 1 1,0 1 0,1-1-1,0 0 1,-1 1 0,1 0 0,0 0-1,1 0 1,-4 6 0,2-3-14,1 1 0,1 0 0,-1 0 0,1 0 0,1 0 0,-3 14 0,1 0 54,0 31 1,3-34-93,1 1 1,0-1-1,2 1 1,1-1-1,0 0 1,1 0-1,9 25 1,-10-35-27,1-1 0,0 0 1,0 0-1,1 0 0,0 0 0,0-1 1,1 0-1,0 0 0,0 0 1,0-1-1,1 0 0,0 0 1,0-1-1,1 0 0,0 0 0,-1-1 1,18 7-1,-16-7-127,0-2 0,0 1-1,1-2 1,14 2 0,-18-2-555,0-1 0,0 0 1,0 0-1,0-1 0,0 0 0,0 0 0,-1-1 1,9-2-1,15-11-1789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278 205 9890,'13'-13'1989,"20"-23"0,-32 35-1871,-1 0 0,1 0 0,0-1 0,-1 1 0,1 0 1,-1 0-1,1-1 0,-1 1 0,0 0 0,0-1 0,1 1 0,-1 0 0,0-1 0,0 1 0,0 0 0,0-1 0,-1 1 0,1 0 0,0-1 0,0 1 0,-1 0 0,1 0 0,-1-1 0,1 1 0,-1 0 0,0 0 0,1 0 0,-3-2 0,0-2 217,-1-2-55,0 0 0,-1 0-1,0 1 1,-1 0-1,1 0 1,-1 0-1,-10-7 1,4 4-97,0 1 1,-1 0-1,-15-7 0,22 12-72,0 1 0,0 0 0,0 0 0,0 0 0,0 1 0,0 0 0,0 0-1,-12 0 1,14 1-35,0 1 0,0-1-1,0 1 1,0 0 0,0 0-1,0 0 1,0 1-1,0 0 1,0-1 0,1 1-1,-1 0 1,1 1 0,-1-1-1,-4 5 1,1 0-12,0 1 0,1 0 1,-1 1-1,2 0 0,-1 0 1,1 0-1,0 0 0,1 1 1,0 0-1,1-1 0,0 1 1,-2 14-1,2-6-1,1 0 0,0 1 0,1-1-1,1 1 1,1-1 0,4 23 0,-2-28-5,0-1 0,0 1 1,1-1-1,1 0 0,0-1 0,0 1 0,2-1 0,-1 0 0,1 0 1,1-1-1,0 0 0,14 14 0,-16-18-31,1 0-1,1 0 1,-1-1-1,1 0 1,0 0-1,0 0 1,1-1-1,-1-1 1,1 1-1,0-1 1,0-1-1,0 0 1,0 0 0,1-1-1,-1 0 1,0 0-1,16-2 1,-17 0-144,1 0 1,-1-1-1,0 1 1,0-2-1,15-5 1,-18 5-467,-1 1 0,1-1 0,-1 0 0,1 0 0,7-7 0,-5 1-751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0:59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10762,'3'1'5004,"-2"4"-2008,-4 4 265,-3 3-3147,1 1-1,0 0 0,1 0 1,1 0-1,-3 18 1,5-27-105,0 0 1,1 0 0,-1 1 0,1-1 0,0 0 0,0 0 0,1 0 0,-1 1 0,1-1-1,0 0 1,0 0 0,0 0 0,0 0 0,1 0 0,0 0 0,0-1 0,0 1 0,0-1-1,0 1 1,1-1 0,0 1 0,-1-1 0,1 0 0,1-1 0,-1 1 0,0 0 0,6 3-1,4 0 0,1 1 0,-1-2 0,1 0 0,0 0 0,0-1-1,16 2 1,19 3-758,51 3-1,-80-12-1085,-5-3 715</inkml:trace>
  <inkml:trace contextRef="#ctx0" brushRef="#br0" timeOffset="1">201 91 11338,'-3'26'4777,"0"-1"-2488,-2 8-1329,0 0-120,5 6-144,2-2-79,4 3-257,2-6-120,2 0-128,1-2-368,4-18-1009,1 1-831,3-15 1168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00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11474,'8'0'2278,"0"1"-1,13 4 0,-15-3-1980,0 1 0,-1-1 0,1 1 0,0 0 0,-1 0 0,0 1 0,5 4 0,15 13 402,-2 1 1,0 2 0,-2 0-1,30 44 1,-43-56-625,-1 1-1,1 1 1,-2-1 0,0 1-1,-1 0 1,0 0 0,-1 1-1,0 0 1,-2-1 0,0 1-1,0 0 1,-1 0 0,-1 0-1,-1 0 1,0 0 0,0 0-1,-5 17 1,1-14-170,1-1 0,-15 34 0,14-41-292,0-1 1,0 0 0,-1 0-1,0 0 1,-1 0 0,-11 11-1,-8 2-1708,-3 5 940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8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9450,'22'9'4411,"-15"-7"-3908,-1 1-1,1-1 0,0 2 0,5 3 1,12 11 432,0 1-1,-2 1 1,24 28 0,-33-34-649,8 8 25,-1 2 0,-1 0 1,-1 1-1,-1 1 0,-2 1 1,0 0-1,-2 1 0,13 39 1,-6-5 177,17 89 0,-33-128-427,-1 0 0,-1 1 1,-1-1-1,-2 1 0,0 0 0,-1-1 1,-7 31-1,4-33-25,-2 0 0,-1-1 0,-16 32 0,-40 51 50,53-87-210,-1-1 0,0 0 0,-26 23 1,28-30-122,1 0 0,-2-1 0,1-1 0,-1 1 1,0-2-1,-21 9 0,18-10-11,-1 0 0,-18 1 1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08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6577,'65'-3'3161,"-69"1"-768,-4-1-449,8 3-176,0 0-119,0 0-577,0 0-320,0-1-528,0-1-464,-1 0-1568,-1-10 1264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08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567 575 11763,'-10'8'4528,"2"-8"-2919,2 0-329,-4 0-176,2-5-279,-3-5-1082,-4-6-807,7-8 648</inkml:trace>
  <inkml:trace contextRef="#ctx0" brushRef="#br0" timeOffset="1">361 290 9642,'-15'5'4297,"3"0"-1929,0-2-975,-2-1-89,-2-6-536,0-1-656,6-12-2208,7 1 1496</inkml:trace>
  <inkml:trace contextRef="#ctx0" brushRef="#br0" timeOffset="2">105 34 10314,'-8'5'4241,"2"2"-2280,-9-6-553,-3-4-336,-7-7-360,7-4-1944,4-6 904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09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375 188 11490,'-14'10'4497,"1"-7"-2968,0-3-313,0-3-400,-2-4-504,3-10-1656,4-6-1449,6 2 1689</inkml:trace>
  <inkml:trace contextRef="#ctx0" brushRef="#br0" timeOffset="0.99">77 0 10666,'-11'10'4281,"-3"-5"-2889,-2-2-199,4 3-441,4-3-584,3-4-1864,-6-4 1247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09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379 197 8218,'-8'2'3985,"-3"-2"-1705,3 0-576,-2-2-215,-6 2-817,10 0-928,-1-6 112</inkml:trace>
  <inkml:trace contextRef="#ctx0" brushRef="#br0" timeOffset="1">228 1 10066,'0'0'3745,"0"0"-1630,-2 0 966,-6 1-3187,-1 2-111,0 1 1,0 1-1,0 0 0,0 0 0,1 0 0,0 1 0,-11 10 0,14-11 123,-1 1-1,1 0 0,0 0 0,0 0 1,1 0-1,-4 8 0,-10 13-3,7-15 122,0 0 0,-20 15 0,15-14 111,6-3 76,10-10-176,0 1 1,-1-1-1,1 0 0,0 1 0,0-1 1,-1 0-1,1 1 0,0-1 1,0 0-1,0 1 0,0-1 1,0 0-1,0 1 0,-1-1 0,1 0 1,0 1-1,0-1 0,0 0 1,0 1-1,0-1 0,0 1 1,1-1-1,-1 0 0,0 1 0,0-1 1,0 0-1,0 1 0,0-1 1,0 0-1,1 1 0,-1-1 1,0 1-1,1-1 444,1 1-7,66 25 356,-40-14-744,64 26 32,-70-28-771,-10-5-392,-6 2 426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 5441,'-10'9'2465,"2"0"-729,5-6-240,-2 2 17,2-2 47,1-3-472,1 3-336,-1-3-528,0 0-136,2 0-1848,0-2 1336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34 403 9122,'0'-1'4017,"-14"1"-1705,6 0-1183,1 0-97,2-5-416,5-2-792,9-14 48</inkml:trace>
  <inkml:trace contextRef="#ctx0" brushRef="#br0" timeOffset="1">263 35 10602,'-23'11'4145,"14"-11"-2777,4 0-791,1-10-425,6-4-785,22-7 393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47 727 8642,'-24'5'3497,"11"8"-2201,5-2-400,6-11-552,4-3-904,17-10 328</inkml:trace>
  <inkml:trace contextRef="#ctx0" brushRef="#br0" timeOffset="1">200 367 9706,'-11'5'3969,"1"-5"-2593,2-2-280,-2-8-623,5-4-1178,10-15 425</inkml:trace>
  <inkml:trace contextRef="#ctx0" brushRef="#br0" timeOffset="2">173 79 9498,'-17'6'4049,"5"-2"-2441,4-6-840,0-6-183,12-11-978,3-6-1071,7-10 960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6 364 9794,'-1'0'114,"1"1"0,0-1-1,0 0 1,0 0 0,0 0 0,0 0-1,-1 0 1,1 0 0,0 0 0,0 0 0,0 0-1,0 0 1,-1 0 0,1-1 0,0 1-1,0 0 1,0 0 0,0 0 0,-1 0-1,1 0 1,0 0 0,0 0 0,0 0 0,0 0-1,0 0 1,0-1 0,0 1 0,-1 0-1,1 0 1,0 0 0,0 0 0,0 0-1,0-1 1,0 1 0,0 0 0,0 0-1,0 0 1,0 0 0,0 0 0,0-1 0,2-7 1457,2-3-568,-3 4-787,-1 0 1,2 0-1,-1 1 0,3-9 1,1-3-156,1-8-352,1 1 0,16-37 0,-17 49-66,1 0 0,0 0 0,1 0 1,0 1-1,20-21 0,27-31-49,-55 63 444,1 1 0,0-1 0,-1 1 0,1-1 0,-1 1 0,1-1 0,0 1 0,-1-1 0,1 1 0,0 0-1,0-1 1,0 1 0,-1 0 0,1-1 0,0 1 0,0 0 0,0 0 0,1 0 0,-1 0 352,-1 0 61,0 0 47,1 3-390,1 0 0,0-1 0,-1 1 0,1-1 0,0 1 0,3 2 0,5 5 25,37 38 202,24 14 233,-61-53-565,-5-3-79,1-1-1,0 1 1,1-1-1,-1-1 0,9 6 1,-11-10-224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8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1376,'0'0'49,"0"0"1,0 0-1,0 0 0,0 0 0,0 0 0,-1 0 0,1 0 0,0 0 0,0 0 0,0 0 1,0 0-1,0 0 0,0 0 0,0 0 0,0 0 0,0 0 0,0 0 0,0 0 0,0 0 1,0 0-1,0 0 0,0 0 0,0 0 0,0 0 0,0 0 0,0 0 0,0 0 1,0 0-1,0 1 0,0-1 0,0 0 0,0 0 0,0 0 0,0 0 0,0 0 0,0 0 1,0 0-1,0 0 0,0 0 0,0 0 0,0 0 0,0 0 0,0 0 0,0 0 0,0 0 1,0 0-1,0 0 0,0 0 0,0 0 0,0 0 0,0 0 0,0 1 0,0-1 1,0 0-1,0 0 0,0 0 0,0 0 0,0 0 0,0 0 0,0 0 0,0 0 0,0 0 1,0 0-1,1 0 0,-1 0 0,6 1 3028,14-1 982,-8 0-4188,18 5 724,3 2-241,-2 3 1,1 0-1,40 21 1,193 125 659,-14 19-799,213 191 375,-415-325-291,-1 1 0,-3 3 0,44 55 0,-17 3 76,-5-7-102,-52-77-194,1-2 0,2 0 0,37 29 0,-51-42-262,-5-3-687,-7-3-995,6 1 1726,-16-5-994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9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0 171 8378,'15'11'4123,"12"1"-2620,-10-5-724,50 23 863,2-4 0,124 32-1,-175-55-1444,1 0-1,0 0 0,27-1 1,-38-2-123,-1-1 0,0 0-1,1 0 1,-1 0 0,0-1 0,0 0 0,0-1 0,0 1 0,0-1 0,-1-1 0,12-7 0,-11 6-24,0-1 0,-1 0 0,1-1 0,-1 1 0,-1-1 1,1-1-1,-1 1 0,-1-1 0,1 1 0,-1-2 1,-1 1-1,4-11 0,1-9-23,-1 0 0,4-41 0,-4 23-195,-6 26-1490,-1 32 1070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39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 8634,'-14'5'3849,"1"-2"-1993,8 5-448,11-1 33,14-1-481,10-1-192,28-5-280,2-3-80,30-7-88,11 0-48,8 2-152,11 4-40,-24 0-368,-11 4-600,-16 4 592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1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27 5897,'-13'-10'3473,"13"15"288,8 4-1793,15 4-535,9 3-33,13 0-472,8-3-232,14-9-440,7-9-112,-4-11-72,-9-5-24,-13 1-16,-11 6 0,-14 6-536,-6 1-472,-17 6-1769,-14 2 1689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5777,'-3'19'3497,"-2"3"112,10 14-1993,2 4-88,2 8-231,9 7-153,0 3-424,-1-3-192,9-5-256,-3-1-80,-4-13-96,3-4-40,-7-13-232,-10-17-464,0-1-1672,6-5 1528</inkml:trace>
  <inkml:trace contextRef="#ctx0" brushRef="#br0" timeOffset="1">65 350 6225,'11'8'3713,"-3"-8"208,0 1-1705,13-1-767,0-1-57,5-4-448,6-5-248,-5-1-400,4 5-120,-7 1-280,2 2-408,-1 1-1672,6-1 1472</inkml:trace>
  <inkml:trace contextRef="#ctx0" brushRef="#br0" timeOffset="2">546 115 11042,'1'3'4529,"4"21"-2408,-2 7-545,4 14-312,-2 6-247,3 4-561,5 5-152,1-11-152,0-8-40,1-14-80,-4-14-152,-1-7-800,0-9-577,-6-15 865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0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9354,'18'5'3985,"1"25"-1745,5 4-423,5 9 31,6 4-256,4-2-607,-4-1-305,6-6-376,-9-4-104,-3-12-96,-2-2-48,-6-1-128,3-4-312,-14-6-1168,4-2-929,1-20 1449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0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0 10810,'-17'10'4809,"3"9"-2320,-5 12-1129,-4 8-160,-12 9-551,3 2-233,-1 1-304,0-3-64,18-11-48,4-4-48,8-16-368,3-13-473,13-6 569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1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244 126 8714,'2'-4'707,"-1"1"-1,-1 0 1,1 0 0,0-1 0,-1 1 0,1-1-1,-1 1 1,-1-7 0,1 6-441,-1 1 0,0-1-1,0 1 1,-1-1 0,1 1 0,-1 0 0,1-1-1,-1 1 1,0 0 0,0 0 0,-1 0-1,1 0 1,-3-2 0,0 1-96,1 0-1,-1 0 1,0 1 0,0-1-1,0 1 1,-1 0 0,1 1-1,-1-1 1,0 1 0,1 0-1,-1 1 1,0-1-1,-10 0 1,12 1-112,0 1 0,-1 0 1,1 0-1,0 0 0,-1 0 0,1 1 0,0 0 0,-1 0 0,1 0 1,0 0-1,0 1 0,0 0 0,0-1 0,0 1 0,0 1 1,1-1-1,-1 0 0,1 1 0,-7 6 0,5-2-22,0 0 1,0 0-1,1 1 0,0-1 0,0 1 1,1 0-1,0 0 0,1 0 0,-3 11 1,1 3 2,1 1 1,-1 31 0,3-36-24,2 0 0,0 0 0,1 0 0,0 0 0,11 34 0,-11-45-11,0 0 0,1 0-1,1 0 1,-1 0 0,1 0 0,0-1 0,0 0 0,1 1 0,0-2-1,0 1 1,1 0 0,-1-1 0,1 0 0,0-1 0,0 1-1,12 5 1,-7-5-20,0 0-1,0-1 1,0 0-1,14 2 1,-19-5-154,1 0 0,-1 0 0,0-1 0,1 0 0,-1 0 0,0-1 0,0 0 0,1 0 0,9-3 0,15-10-430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1.7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0 8386,'-9'14'6467,"-2"-1"-3404,8-10-2623,0 1 0,0-1 1,0 1-1,-4 8 1,3-3-170,3-7-240,0-1 1,0 1-1,0 0 1,0 0-1,0 0 1,1 0-1,-1 0 1,1 0-1,-1 0 1,1 0-1,0 0 1,0 0-1,0 0 1,0 0-1,0 0 1,1 3-1,1 8 89,-2-10-90,1 0 0,-1 0 0,1 0 0,0 0 0,-1 0 0,1 0 0,1 0 0,-1 0 0,0-1 0,1 1 1,1 3-1,4 2 41,0-1 1,0 0-1,0 0 1,1-1 0,0 0-1,10 6 1,5 1 182,26 10 0,-47-22-222,0 1 1,1-1-1,-1 0 0,0 1 1,0-1-1,0 1 0,0 0 1,0-1-1,0 1 1,0 0-1,0 0 0,-1 0 1,2 3-1,-2-4-13,0 1-1,-1-1 1,1 1-1,-1-1 1,0 1 0,1-1-1,-1 1 1,0-1 0,0 1-1,0-1 1,0 1 0,0-1-1,0 1 1,0-1 0,-1 1-1,1-1 1,0 1-1,-1-1 1,1 0 0,-1 1-1,0-1 1,1 1 0,-3 1-1,1 0-53,0-1 1,0 1-1,0-1 0,-1 1 0,1-1 0,-1 0 0,0 0 0,1 0 0,-1-1 0,0 1 0,0-1 0,0 1 1,0-1-1,0 0 0,-1 0 0,1 0 0,0-1 0,0 1 0,-1-1 0,1 0 0,-5 0 0,2 0-231,0-1-1,-1 0 0,1 0 0,-1 0 0,1-1 0,0 0 0,0 0 0,0 0 1,0-1-1,-7-4 0,-25-21-540</inkml:trace>
  <inkml:trace contextRef="#ctx0" brushRef="#br0" timeOffset="1">1 18 11234,'26'0'4505,"4"-5"-3056,2 0-193,1 4-568,-4 1-240,3-2-832,-3 1-616,1-3 632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2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11530,'10'5'4601,"9"22"-2544,4 2-745,6 10-176,5 3 25,-2 1-241,3 4-136,-8-1-224,-4 7-88,-12 5-152,-14 0-88,-13-5-96,-7 0-136,-7-9-768,3-10-520,1-4 736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3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3 4505,'0'0'465,"-1"-1"1,0 1-1,1 0 0,-1-1 1,0 1-1,1 0 0,-1 0 1,1 0-1,-1 0 0,0 0 0,0 0 1,1 0-1,-1 0 0,0 0 1,1 0-1,-1 0 0,-1 0 1,-15 4 3339,14-3-3735,1 1 0,-1-1 0,1 1 0,-1-1 0,1 1 0,0 0 0,-1-1 0,1 1 0,-2 3 0,-7 6 13,1 0-1,0 1 1,1 0-1,0 0 1,0 1-1,2 0 1,-9 20 0,6-7-79,1 0 0,2 0 0,1 1 1,0-1-1,3 1 0,0 1 1,1-1-1,2 0 0,1 1 1,1-1-1,1 0 0,1 0 1,2 0-1,0-1 0,2 0 1,1 0-1,1-1 0,2 0 1,0 0-1,27 39 0,33 32-221,-61-84 31,0 0 0,0-1 0,1 0 0,0-1 0,24 14 0,-26-19 36,0 0 1,16 4-1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4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 8466,'-1'0'3265,"-1"0"-2321,1 0-424,-1 0-1264,0-1 584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4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876 802 10274,'-13'19'4009,"0"-11"-2561,4-2-159,-9-6-537,-4 0-168,-1-14-1352,9-12-1105,-4-11 1137</inkml:trace>
  <inkml:trace contextRef="#ctx0" brushRef="#br0" timeOffset="1">495 338 10498,'-19'8'3961,"2"0"-2945,5 2-616,-4-10-576,1-10-752,5-12 568</inkml:trace>
  <inkml:trace contextRef="#ctx0" brushRef="#br0" timeOffset="2">157 25 9770,'-22'6'3969,"-3"-1"-2601,0-5-832,-3-5-216,1-8-1552,-2-4 888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40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1 607 9938,'2'-3'1082,"0"-1"0,0 1 0,0-1 0,-1 0 0,2-4 0,-1 0-463,-1 0 1,1-16 0,2-10 192,1 8-534,2 1 1,0 0-1,21-45 0,44-68-261,-51 100 56,-6 10-49,1-1 34,0 0 0,34-43 0,-48 69-49,0 1 0,0-1 0,0 1 0,1 0 0,-1 0 1,1 0-1,-1 0 0,1 1 0,0-1 0,-1 1 0,5-2 0,-6 3 2,1-1 0,0 1 0,-1 0 1,1 0-1,0 0 0,0 0 0,-1 0 0,1 0 0,0 0 0,-1 0 0,1 1 0,-1-1 0,1 1 0,0-1 0,-1 1 0,1 0 0,-1 0 0,1-1 0,-1 1 0,0 0 0,1 0 0,-1 1 0,2 1 0,4 4 70,-1 0-1,0 1 0,0 0 0,-1 0 1,6 12-1,22 50 352,-27-56-353,28 69 326,-15-35-60,2 0 1,32 53-1,-52-100-348,22 32 195,-21-30-277,1 0-1,0 0 0,0 0 1,0-1-1,0 1 0,0-1 1,8 4-1,-11-6 62,0 1 0,1-1-1,-1 0 1,0 0-1,1 0 1,-1 0 0,0 0-1,1 1 1,-1-1 0,1 0-1,-1 0 1,0 0 0,1 0-1,-1 0 1,0 0 0,1 0-1,-1 0 1,0 0 0,1 0-1,-1 0 1,1-1 0,-1 1-1,0 0 1,1 0-1,-1 0 1,0 0 0,1-1-1,-1 1 1,0 0 0,1-1-1,1-1-47,-1-1 0,1 1 0,-1-1 0,0 0-1,1-3 1,-1 4 43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5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617 41 8586,'-29'3'3505,"3"9"-2009,2-7-224,1-1-448,2 1-192,5-6-2032,2-3 1048</inkml:trace>
  <inkml:trace contextRef="#ctx0" brushRef="#br0" timeOffset="1">174 1 8418,'-6'5'3353,"-20"8"-2073,2-2-328,1-3-376,3 0-176,-3-3-576,5-4-336,1-1-1248,1-3 1144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5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1 6313,'-20'5'2970,"17"-4"-2898,-1 0 0,1 0 0,-1 0 0,1 0 0,-4 2 0,-2 1 22,0 1-38,0 0 0,0 0 0,0 1 0,-10 9 0,-71 73 215,88-86-112,-1 1 1,1 0-1,0 0 1,0 0-1,0 0 1,0 0-1,0 0 1,1 0-1,0 1 1,-1-1-1,1 0 1,0 1-1,1-1 1,-1 1-1,0 0 1,1-1-1,0 1 1,0-1 0,0 1-1,1 0 1,-1-1-1,1 1 1,-1-1-1,1 1 1,0-1-1,1 1 1,-1-1-1,1 0 1,-1 0-1,1 1 1,0-1-1,0 0 1,5 4-1,13 13 903,36 28 1,-7-7-379,-38-31-601,23 20 213,-29-27-342,-1 0 0,0 0 0,1 0-1,-1-1 1,1 1 0,5 1 0,5-2-126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6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44 11322,'-10'16'3929,"9"-13"-3545,5 0-320,11-11-384,4-13-952,9-16 880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1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1043 70 1968,'11'-23'9644,"-9"20"-8624,0 0 0,-1-1-1,1 1 1,-1 0 0,0-1 0,0 1 0,0-1-1,0 1 1,0-7 0,-1 10-986,0-1 0,0 1 0,-1 0-1,1-1 1,0 1 0,-1 0 0,1-1 0,0 1 0,-1 0-1,1-1 1,0 1 0,-1 0 0,1-1 0,0 1 0,-1 0-1,1 0 1,-1 0 0,1-1 0,-1 1 0,1 0 0,-1 0-1,1 0 1,0 0 0,-1 0 0,1 0 0,-1 0 0,1 0-1,-1 0 1,1 0 0,-1 0 0,1 0 0,-1 0 0,1 0-1,-1 1 1,-4 0 4,1 0 1,-1 0-1,1 0 0,-8 3 0,-1 2 11,0-1 1,0 2-1,1 0 0,0 0 1,-18 15-1,-107 99 205,94-78-223,-39 47 0,-111 108 42,155-162-59,6-4 4,1 3 1,-50 71-1,-36 85 40,86-133-7,-28 70 1,44-94-14,3 1 0,0 1 1,-8 49-1,16-31-16,2-17 3,2-36-2,0 0 1,-1 0-1,1 0 1,0 1-1,-1-1 1,1 0-1,-1 0 0,0 0 1,1 0-1,-1 0 1,0 0-1,-1 2 1,2-3-107,0 0 0,0 0 1,-1 1-1,1-1 1,0 0-1,0 0 1,-1 0-1,1 0 1,0 1-1,0-1 0,-1 0 1,1 0-1,0 0 1,-1 0-1,1 0 1,0 0-1,-1 0 0,1 0 1,0 0-1,0 0 1,-1 0-1,1 0 1,0 0-1,-1 0 0,1 0 1,0 0-1,-1 0 1,1 0-1,0 0 1,0 0-1,-1-1 1,1 1-1,0 0 0,0 0 1,-1 0-1,1-1 1,0 1-1,0 0 1,-1 0-1,1 0 0,0-1 1,0 1-1,0 0 1,0 0-1,-1-1 1,1 1-1,0 0 1,0-1-1,0 1 0,0-2-965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1.3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 9186,'-3'2'4783,"-5"16"-2790,-2 27-278,6-26-1303,-7 21-1,-21 47 148,27-76-480,1 1 1,0 1 0,1-1-1,1 0 1,0 1 0,0 0 0,1 23-1,1-29-28,1 1 0,-1 0-1,1 0 1,0 0 0,1-1 0,0 1-1,0-1 1,1 1 0,3 6-1,-4-9 4,1-1-1,-1 0 0,1-1 0,0 1 1,1 0-1,-1-1 0,0 1 0,1-1 1,0 0-1,0 0 0,0-1 0,0 1 0,0-1 1,0 0-1,10 3 0,-5-2 63,0-1 0,1 0 0,0 0 0,-1-1 0,1 0 0,0-1-1,-1 0 1,1-1 0,11-2 0,10-3 360,45-16-1,-44 12-199,31-12 363,-57 19-380,-6 3-292,0 0-1,0 0 0,0 0 1,0 0-1,0 0 1,0 0-1,-1 0 1,1 0-1,0 0 1,0 0-1,0 0 1,0 0-1,0 0 1,0 0-1,0 0 0,0 0 1,0 0-1,0 0 1,0 0-1,0 0 1,0 0-1,0 0 1,0 0-1,0 0 1,0 0-1,-1 0 1,1 0-1,0 0 0,0 0 1,0 0-1,0 0 1,0 0-1,0-1 1,0 1-1,0 0 1,0 0-1,0 0 1,0 0-1,0 0 1,0 0-1,0 0 0,0 0 1,0 0-1,0 0 1,0 0-1,0 0 1,0 0-1,0 0 1,0 0-1,0 0 1,0-1-1,0 1 1,0 0-1,0 0 0,0 0 1,0 0-1,0 0 1,0 0-1,0 0 1,0 0-1,0 0 1,0 0-1,0 0 1,0 0-1,1 0 1,-1 0-1,0 0 0,0 0 1,0 0-1,-2 0-744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29:52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2 4065,'-1'-1'10612,"0"0"-5109,0 2-5378,0-1 0,0 0 1,0 0-1,0 0 0,-1 1 0,1-1 0,0 1 0,0-1 0,0 1 0,0 0 1,-1 0-92,0 1 0,0 0 1,0 0-1,0 0 1,0 0-1,1 0 1,-1 0-1,1 0 0,0 1 1,-1-1-1,0 5 1,-10 15 76,1-4-42,7-13-48,1 0 1,-1 1-1,1-1 1,0 1-1,1-1 1,-1 1 0,1 0-1,0 0 1,1 0-1,-1 0 1,1 0-1,0 0 1,1 7-1,0-7 10,0 1-1,1 0 1,0-1-1,0 1 1,1-1-1,0 1 1,0-1-1,1 0 1,-1 0-1,1 0 1,1 0 0,5 9-1,-6-12-16,-1 0 0,1 0 0,0-1 0,0 1 1,0 0-1,1-1 0,-1 0 0,0 0 0,1 0 0,0 0 0,-1 0 0,1-1 0,0 1 0,0-1 1,0 0-1,0 0 0,0-1 0,0 1 0,0-1 0,0 0 0,7-1 0,-4 0 0,0 0 0,0 0 0,0-1 0,-1-1 0,1 1 0,-1-1 0,1 0 0,-1 0 0,0-1 0,0 0-1,0 0 1,-1 0 0,1-1 0,-1 1 0,9-12 0,-11 12-2,0 0 0,0-1 0,0 1 1,0-1-1,-1 0 0,0 0 0,0 0 0,0 0 0,-1 0 0,1 0 0,-1-1 1,0 1-1,-1 0 0,1-1 0,-1 1 0,0 0 0,-1-1 0,1 1 0,-1 0 1,0-1-1,-3-8 0,2 10 4,0-1 1,0 1-1,0 1 0,0-1 1,-1 0-1,1 0 1,-1 1-1,0 0 1,0-1-1,0 1 1,-1 0-1,1 1 0,-1-1 1,1 0-1,-1 1 1,0 0-1,0 0 1,0 0-1,-7-2 1,5 3-24,0-1 0,1 1 0,-1 1 0,0-1 0,0 1 0,1 0 0,-1 0 0,0 0 0,0 1 0,0 0 0,1 0 0,-1 1 0,1 0 0,-9 3 0,6-2-106,5-1-191,-1-1-1,1 1 1,-1-1-1,1 1 1,0 0 0,0 0-1,-1 0 1,2 1-1,-5 3 1,4 5-591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6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23 856 8738,'-14'5'3865,"7"-5"-1329,6-3-1624,7 6-47,-7-4-201,-1-1-432,2-3-1985,8-38 1249</inkml:trace>
  <inkml:trace contextRef="#ctx0" brushRef="#br0" timeOffset="1">104 300 10226,'-15'-5'4033,"7"-3"-2561,3 6-319,-1-14-329,0-10-248,6-3-1088,4-9-953,12-6 937</inkml:trace>
  <inkml:trace contextRef="#ctx0" brushRef="#br0" timeOffset="2">134 0 6881,'-19'12'3641,"6"-6"-600,2-6-1617,0 5-80,-1-5-479,4 0-657,12-10-208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6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79 10826,'5'18'3905,"-12"-18"-3065,1-3-656,3-4-64,3-6-80,3 4-64,8-12-776,7 0-712,0-2 944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4 135 8850,'-3'-5'6259,"4"1"-3452,9-3-2413,-2 4-179,8-8-159,0 1-1,22-20 0,-8 5-31,-21 19-15,-1 0 0,1 1 0,0 0 0,11-4 0,-14 7-4,0 1 0,0-1 0,0 1 0,0 0 0,0 0 0,8 0 0,-12 1-2,0 0 0,1 0 1,-1 1-1,0-1 0,0 0 0,0 1 1,0-1-1,0 1 0,0 0 0,0 0 1,0 0-1,0 0 0,0 0 1,0 0-1,0 0 0,-1 1 0,1-1 1,0 0-1,-1 1 0,1 0 0,-1-1 1,0 1-1,0 0 0,1 0 1,-1 0-1,0-1 0,1 5 0,1 3 21,-1 0 0,0 1 0,0 0 0,1 19-1,-1-2-15,2-6-485,10 35 0,-10-46-534,-1 0-1,2 0 0,4 8 0,2-4-269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7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0 360 6793,'18'11'3433,"-20"-5"-464,1 2-1785,12 0-664,-6-6-32,9 0-248,12 1-128,-2-13-96,10-7 0,6-9-256,0-13-160,5 2-432,-3-5-304,-2-1-1737,2 1 1897</inkml:trace>
  <inkml:trace contextRef="#ctx0" brushRef="#br0" timeOffset="1">475 1 11098,'3'16'4257,"-3"-11"-2968,0-4-561,0-1-200,0 0-456,0 0-72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40.8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13307,'9'18'5433,"-7"-15"-2904,4 2-1977,10 3 0,-12-11-576,-4-4-496,20-12 320</inkml:trace>
  <inkml:trace contextRef="#ctx0" brushRef="#br0" timeOffset="1">556 0 13659,'20'18'5057,"-20"-15"-3801,2-1-1144,-8-7 1625,4 3-1345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41 541 9754,'-6'5'4097,"-4"-5"-2193,-1-9-1808,-2-7-1008,19-17 560</inkml:trace>
  <inkml:trace contextRef="#ctx0" brushRef="#br0" timeOffset="1">240 197 10226,'-16'-3'4321,"16"1"-2304,-1 1-625,1-9-552,-2 8-376,2-1-1096,5-29 1920,35-55-1120</inkml:trace>
  <inkml:trace contextRef="#ctx0" brushRef="#br0" timeOffset="2">234 1 11010,'-24'16'3145,"25"-10"-2873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8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25 300 8242,'-13'17'3158,"13"-16"-3114,0-1 0,0 0 1,0 0-1,-1 0 0,1 1 0,0-1 1,0 0-1,-1 0 0,1 0 1,0 0-1,0 0 0,-1 0 0,1 1 1,0-1-1,-1 0 0,1 0 0,0 0 1,0 0-1,-1 0 0,1 0 1,0 0-1,-1 0 0,1 0 0,0 0 1,0 0-1,-1 0 0,1-1 0,0 1 1,-1 0-1,1 0 0,0 0 1,0 0-1,-1 0 0,1-1 0,0 1 1,0 0-1,-1 0 0,1 0 1,0-1-1,0 1 0,0 0 0,-1 0 1,1 0-1,0-1 0,0 1 0,0 0 1,0-1-1,0 1 0,0 0 1,-1 0-1,1-1 0,0 1 0,0 0 1,0-1-1,0 1 0,0 0 1,0 0-1,0-1 0,0 1 0,0 0 1,1-1-1,-1 1 0,0 0 0,0-1 1,2-8 143,0 1 1,0-1-1,1 1 1,0 0-1,0-1 1,1 1-1,0 1 1,6-9-1,45-57-458,-48 65 241,9-11-193,1 1 0,1 0 0,25-19 1,-33 30 177,-1 1 1,1-1-1,1 1 1,-1 1 0,1 0-1,0 0 1,0 1-1,0 1 1,12-3 0,-21 6 58,0 0-1,0-1 1,0 1 0,0 0 0,0 0 0,0 1 0,0-1 0,0 0 0,0 1-1,0-1 1,0 1 0,0-1 0,-1 1 0,1 0 0,0 0 0,0 0 0,-1 0-1,1 0 1,-1 0 0,1 1 0,-1-1 0,1 0 0,-1 1 0,0-1 0,0 1-1,1-1 1,-1 1 0,0 0 0,0 0 0,0 2 0,3 5 262,-1 1 0,0-1 1,-1 1-1,3 17 0,-3-11 152,4 20 518,2 0-1,22 65 0,-24-91-1250,-1-6 143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29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51 6657,'-39'-40'2565,"34"32"-1019,5 5-919,9 4-172,-9-1-198,9 3 221,0 0 0,-1 0 0,0 1 1,16 8-1,158 109 1958,-104-66-1974,15 9-108,154 109 398,-177-119-238,89 90-1,-85-65 396,100 143 0,38 100 11,-196-293-1346,-14-25 75,-4-3 11,-13-8-70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0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 6641,'0'2'312,"0"-1"-1,0 1 0,0-1 1,0 1-1,0-1 0,0 0 1,0 1-1,1-1 0,-1 1 1,1-1-1,-1 0 0,1 0 1,-1 1-1,1-1 0,0 0 1,1 2-1,1 0 460,0 0 1,0 0-1,7 5 0,0 0-413,3 2 405,19 17 1407,52 33 0,-72-53-2001,1 0 0,0-1-1,0 0 1,0-1 0,1 0 0,-1-2 0,1 1 0,18 1-1,-20-4-59,1 0 0,-1-1 1,1-1-1,-1 0 0,21-4 0,-27 3-68,1 1 0,-1-2 1,0 1-1,1-1 1,-1 0-1,0 0 0,-1 0 1,1-1-1,0 0 0,-1 0 1,0 0-1,5-6 1,4-7 30,-1 0 0,-1-1 1,16-31-1,-7 11-122,8-18-1230,-29 54 1083,1 0 0,0 0 0,0 0 0,0 0-1,1 1 1,-1-1 0,0 0 0,1 0 0,-1 1-1,1-1 1,-1 1 0,1 0 0,0-1 0,2-1-1,9-2-591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5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25 11234,'-3'0'4329,"3"1"-3008,-3 4-105,3-5-320,3 2-144,39 17-344,53 8-144,-39-28-144,2-6-32,0-7-16,2 4-24,-19-6-80,-4 0-232,-21 9-1000,-9-1-800,-20 12 1207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6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7786,'-13'4'3864,"13"14"-871,0 5-1497,6 10-15,7 17-337,0 2-272,5 7-464,-1 6-120,-4-3-104,5 9-16,0-14-56,-5-17-32,-1-11-264,0-18-448,-8-13-1824,0-2-2097,-3-30 2808</inkml:trace>
  <inkml:trace contextRef="#ctx0" brushRef="#br0" timeOffset="1">70 318 9746,'-11'0'4377,"12"0"-1648,6-2-777,6 2-536,6-2-103,3-1-505,4 0-272,3-4-304,0 4-80,5-2-608,-7 4-536,-12-1-713,-1 2 889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6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 12667,'-8'-4'5033,"5"12"-3137,3 12-472,1 13-343,-2 6-241,1 8-456,0-2-136,8-3-128,5 1-48,4-3-40,4-4-248,-5-9-776,-4-6-937,9-28 1145</inkml:trace>
  <inkml:trace contextRef="#ctx0" brushRef="#br0" timeOffset="1">215 0 11915,'13'7'4761,"14"28"-3017,4 4-360,4 6-216,5 0-223,9-4-313,-3 0-152,1-3-208,-1-2-64,-17-12-120,-4 5-88,-21-18-744,-4-1 3024,-8-17-1928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7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219 103 11979,'8'4'4785,"-24"18"-2889,-7 9-528,-6 9-335,-11 3-249,5 9-472,1-2-160,8 1-144,9-3-16,10-9-72,7-12-376,7-12-1049,7-9-1063,7-20 1480</inkml:trace>
  <inkml:trace contextRef="#ctx0" brushRef="#br0" timeOffset="1">716 23 11106,'-1'-2'527,"-1"1"0,1-1-1,0 0 1,-1 1-1,1-1 1,-1 1 0,0 0-1,0 0 1,1-1 0,-1 1-1,0 0 1,0 0-1,-4-1 1,3 2-222,-1-1-1,1 0 1,-1 1 0,0-1-1,0 1 1,1 0 0,-7 1-1,5 0-205,-1 0 0,1 0-1,-1 0 1,1 1-1,0 0 1,0 0-1,0 0 1,0 1 0,0 0-1,-7 5 1,6-3-57,1 1 0,0 0 0,0 0 0,0 0 0,1 0 0,0 1 0,0-1 0,0 1 1,1 0-1,0 0 0,1 1 0,0-1 0,-3 14 0,2 5 29,0 0-1,2 45 1,2-43-48,0-1-1,2 1 1,1-1-1,8 28 1,-9-45-53,0-1 1,0 1 0,1 0-1,0-1 1,1 0 0,0 0-1,1 0 1,-1-1-1,2 0 1,-1 0 0,1 0-1,0-1 1,1 0 0,8 6-1,-12-10-127,0-1-1,1 1 1,-1-1-1,1 0 0,-1 0 1,1 0-1,0-1 1,0 1-1,0-1 1,0 0-1,0-1 1,0 1-1,0-1 0,10-1 1,31-4-750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7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61 12899,'-14'-20'5085,"9"13"-4156,-1-1 0,-7-7 0,12 14-888,0 0 1,0 0-1,0 0 0,-1 0 1,1 0-1,0 0 0,-1 1 1,1-1-1,0 1 0,-1-1 0,1 1 1,-1-1-1,1 1 0,-1 0 1,1 0-1,-3-1 0,1 2-14,0-1 0,0 0 0,0 1 0,1-1 0,-1 1 0,0 0 0,0 0 0,-3 2 0,1-1-9,1 1-1,-1 0 1,0 0-1,1 0 1,0 1-1,0 0 1,0-1 0,-6 9-1,4-2 19,1 0 0,1 1-1,0 0 1,0-1 0,-3 20 0,3-15 10,2 0 0,0 0 0,1 1 0,1-1 0,0 0 0,4 31 0,-2-34-40,1 0-1,0 0 1,1-1-1,0 1 1,0-1-1,1 0 1,1 0-1,0-1 1,8 12-1,-12-19-29,0 0 0,1-1 0,-1 1 0,1-1 0,-1 0 0,1 1 0,0-1 0,0-1 0,0 1 0,0 0 0,5 1 0,-3-1-140,0-1 0,-1 0 1,1-1-1,0 1 0,0-1 0,0 0 0,9-1 0,27-3-395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8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20 375 12483,'-5'22'5065,"2"-2"-3113,0 9-712,0 4-399,-2-2-337,5 1-360,0-1-72,5-2-80,3 0-16,0-10-592,1-11-601,3-18 777</inkml:trace>
  <inkml:trace contextRef="#ctx0" brushRef="#br0" timeOffset="1">263 10 12699,'29'-10'5201,"-8"23"-2969,13 13-623,-10 4-345,5 14-240,-15 14-408,-2 0-144,-11 1-184,2 2-64,-4-5-87,-10-4-145,-14-4-729,-12-3-375,-17-9 616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9:41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10898,'3'21'5057,"2"-4"-2384,-5-5-1329,-5-3-215,5-2-1330,-11-15-1111,27-4 848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0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40 6137,'-11'5'3657,"0"-3"144,4 1-1513,7-1-727,7 2-201,-7-4-456,13 2-216,29 1-216,65 0-143,-42-11-185,-12-6-48,0 4-40,-11-4 0,-8 6-424,4 3-353,-25 0-1015,-7 5-1033,-17 2 1769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1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4761,'-21'14'3337,"3"7"215,12-2-1327,6 4-201,-2 6-343,10 5-233,7 14-504,-7 7-264,14 7-408,-11-4-119,-1-11-97,6-5 8,-6-15-593,7-8-463,-5-7-4257,-6-9 3529</inkml:trace>
  <inkml:trace contextRef="#ctx0" brushRef="#br0" timeOffset="1">0 329 10762,'24'-11'4625,"-3"7"-2392,7-2-953,4 1 40,-7 0-536,-2 0-287,-1 5-329,4 2-80,5 1-1073,1 0-1119,11 5 1328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1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9746,'-2'12'4121,"5"8"-1977,2 4-783,3 16-337,0 8-192,5 9-416,0-1-104,0-6-128,0-4-64,-2-20-72,0-8-312,-6-18-1456,-3-3 1208</inkml:trace>
  <inkml:trace contextRef="#ctx0" brushRef="#br0" timeOffset="1">89 17 11626,'20'17'4834,"4"4"-2938,6 3-544,3 4 33,10 7-513,-6-3-256,15 5-264,-9-3-64,-9-2-104,0-1-56,-10-9-128,-8-2-328,0-11-888,-2-5-801,-4-13 1161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2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282 107 10154,'-8'-5'4625,"-1"10"-1928,-4 8-753,-5 15-640,-14 5-327,0 15-489,-12-1-192,3-1-184,5-1-40,9-14-64,9-4-40,15-11-456,6-4-472,7-9-321,11-3 633</inkml:trace>
  <inkml:trace contextRef="#ctx0" brushRef="#br0" timeOffset="1">657 100 9146,'1'-3'408,"0"-1"0,-1 1 0,0-1 0,1 1 0,-1-1 0,-1 1 0,1-1 0,0 1 0,-1-1 0,0 1 0,0-1 0,0 1 0,0 0 0,0-1 0,-1 1 0,1 0 1,-1 0-1,0 0 0,0 0 0,0 0 0,0 1 0,-1-1 0,1 1 0,-5-4 0,5 4-340,1 1 0,-1-1 0,1 1 0,-1 0 0,0 0 0,1 0 0,-1 0 0,0 0 0,0 0 0,0 0 0,1 0 0,-1 1-1,0-1 1,0 1 0,0-1 0,0 1 0,0 0 0,0 0 0,0 0 0,0 0 0,0 0 0,0 1 0,0-1 0,0 0 0,0 1 0,0-1 0,0 1 0,0 0 0,0 0 0,0 0 0,1 0 0,-1 0 0,0 0 0,-2 3 0,-4 2-29,1 1 0,0 0-1,0 0 1,1 1 0,0 0 0,0 0 0,1 1-1,0-1 1,1 1 0,0 0 0,0 0 0,-3 13-1,2-5-30,1 0-1,1 0 0,1 0 0,0 1 0,1-1 1,2 25-1,0-31-12,1-1 0,0 1 0,0 0 0,1-1 0,0 1 0,1-1 0,0 0 0,1 0 0,0-1 0,0 1 0,11 12 0,-10-14-33,0-1 0,0-1 0,1 1 0,0-1 0,1 0-1,-1-1 1,1 0 0,0 0 0,1-1 0,-1 0 0,1 0 0,-1-1-1,18 4 1,-8-4-503,0-1 0,0-1 0,0 0 0,23-3-1,17-5-459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2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35 9618,'-6'-9'3422,"5"6"-2521,-1 0-1,0 0 1,0 1 0,0-1-1,0 1 1,-4-4-1,5 6-802,0-1 0,1 1 0,-1-1 0,0 1 1,0-1-1,0 1 0,0 0 0,0 0 0,0-1 0,0 1 0,0 0 0,0 0 0,0 0 0,0 0 0,0 0 0,0 0 0,0 0 0,0 1 1,0-1-1,0 0 0,0 0 0,0 1 0,0-1 0,0 1 0,-1 0 0,-4 3-43,0 0 1,1 0-1,-1 1 1,1-1-1,0 1 1,0 0-1,1 1 0,0-1 1,0 1-1,0 0 1,0 0-1,1 0 1,0 1-1,1-1 1,-3 9-1,0 1-3,1 0-1,1-1 1,0 2-1,1-1 1,0 27-1,3-30-41,0 1 0,0 0 0,2-1 0,0 1 0,0-1 0,1 0 0,1 0 0,0 0-1,0 0 1,2-1 0,-1 0 0,2 0 0,11 14 0,-16-22-56,0-1 0,0 0 1,1 0-1,-1 0 0,1 0 0,-1-1 1,1 1-1,0-1 0,0 0 0,0 0 1,9 3-1,-6-4-230,0 0 1,0 0-1,0 0 1,0-1-1,1 0 1,12-1-1,27-6-511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2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62 10378,'11'-56'4158,"-11"56"-4097,0 0-1,0-1 0,0 1 1,0 0-1,0 0 1,1 0-1,-1 0 0,0-1 1,0 1-1,0 0 0,0 0 1,0 0-1,0-1 0,0 1 1,-1 0-1,1 0 0,0 0 1,0-1-1,0 1 0,0 0 1,0 0-1,0 0 0,0-1 1,0 1-1,0 0 0,0 0 1,-1 0-1,1 0 0,0 0 1,0-1-1,0 1 0,-6 4 1077,-5 10 198,2 2-1085,1 1 1,0 0-1,1 0 0,1 0 1,0 1-1,1-1 1,1 2-1,1-1 0,1 0 1,0 0-1,2 1 1,1 30-1,0-44-244,0-1-1,0 1 1,0 0-1,0 0 1,1-1-1,0 1 1,0 0-1,0-1 1,6 8 0,-6-9-3,0-1 1,0 1-1,0-1 1,1 0-1,-1 0 1,1 0-1,-1 0 1,1 0-1,0 0 1,0-1-1,0 0 1,0 1-1,0-1 1,0 0 0,6 1-1,-4-2-2,1 1-1,-1-1 1,0 0 0,0 0 0,1-1-1,-1 1 1,0-1 0,0-1-1,1 1 1,-1-1 0,0 1-1,0-1 1,8-6 0,-9 6 2,-1 0 0,0 0-1,0 0 1,0-1 0,0 1 0,0-1 0,0 0 0,-1 0 0,1 0 0,-1-1 0,0 1 0,0 0 0,0-1 0,0 1 0,-1-1-1,0 0 1,1 1 0,-1-1 0,0-6 0,0 7 13,-1 0 0,-1 0 0,1 0 0,0 0 0,-1 1 0,1-1-1,-1 0 1,0 0 0,0 0 0,0 1 0,0-1 0,0 0 0,-1 1 0,1-1 0,-1 1 0,0-1 0,0 1-1,0 0 1,0 0 0,0 0 0,0 0 0,-1 0 0,-3-2 0,2 2 7,1-1 1,-1 2-1,0-1 1,0 0-1,0 1 1,0-1-1,0 1 1,0 0-1,0 1 1,0-1-1,0 1 1,0 0-1,0 0 1,-1 0-1,-7 1 1,8 1-109,-1-1 1,1 1 0,-1 0-1,1 0 1,0 1 0,0-1-1,0 1 1,0 0 0,0 0 0,1 0-1,-1 1 1,1-1 0,-4 6-1,7-8-88,-1-1 0,1 0 0,0 1 0,-1-1 0,1 1 0,0-1-1,-1 1 1,1-1 0,0 1 0,0-1 0,0 1 0,0-1 0,-1 1 0,1-1-1,0 1 1,0-1 0,0 1 0,0-1 0,0 1 0,0-1 0,0 1-1,0 0 1,0-1 0,1 1 0,-1-1 0,0 1 0,1 0 0,8-1-1488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3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12171,'32'18'4793,"-6"1"-3129,6 7-296,3 16-191,-1-5-169,1 3-280,-6 0-176,-8 5-208,-5 10-80,-11 11-128,-5 3-32,-9-3-232,-11-8-248,-2-18-1072,-4-11 3544,0-21-1912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40 6617,'37'-33'2884,"-37"32"-2719,1 0 1,0 1-1,0-1 1,-1 1-1,1-1 0,0 0 1,0 1-1,0 0 1,0-1-1,0 1 1,0 0-1,1-1 1,4 4 640,-4-2-320,1 0-147,0 1 1,1-1-1,-1 1 0,0-1 0,0 1 1,-1 0-1,1 0 0,0 0 0,2 3 0,21 26 897,-14-16-681,3 5-100,-1 0 0,-1 1 1,-1 1-1,18 43 0,24 101 340,-19-4-385,-7 9-145,-26-155-261,47 318 229,-43-291-180,-5-30-2664,-1-28 1719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35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9458,'13'13'2725,"19"22"0,-4-4-1244,-18-21-757,-1 1 0,1 0 0,13 23 0,-14-19-165,0 0-1,17 18 1,-22-28-466,1 0 0,0-1 0,0 1 0,0-1 0,0 0 0,1 0 0,-1 0 0,1-1 0,8 3 0,-1-1 17,-1-2 0,1 1 0,0-2 0,13 2 0,-18-3-49,0-1 0,1 0 1,-1-1-1,0 1 0,0-1 1,0-1-1,14-4 1,-18 4-41,1 0 1,-1 0 0,1-1 0,-1 0-1,0 0 1,0 0 0,0 0 0,0-1 0,-1 0-1,1 1 1,2-6 0,5-7-140,14-27 1,-21 36 21,43-83-2608,-23 51 1718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1.4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8770,'50'29'2720,"-34"-60"-4280,-1-8 992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5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65 3369,'26'-44'2535,"-18"30"-69,-5 9 2858,-10 4 2380,4 5-6799,-10 28-211,4-8-508,-4 11 142,-23 44-1,9-31-71,-54 76 1,50-81-202,-9 12-106,28-44-227,12-11 211,-1 0 0,1 0 0,-1 0 0,1 1 0,0-1 0,-1 0 0,1 0-1,0 0 1,-1 0 0,1 0 0,-1 0 0,1 0 0,0 0 0,-1 0 0,1 0 0,-1 0 0,1 0 0,0 0 0,-1 0 0,1 0-1,-1-1 1,0 0-150,0 0-1,-1 0 0,1-1 0,1 1 0,-1 0 0,0-1 1,0 1-1,0-1 0,1 1 0,-1-1 0,1 0 0,-1 1 1,1-1-1,0 1 0,-1-3 0,-4-26-1094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1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349 395 8882,'-14'1'4009,"-5"2"-1921,7-3-663,-1 2-193,-4-7-576,2-4-368,-2-16-1216,2-7-961,5-10 1161</inkml:trace>
  <inkml:trace contextRef="#ctx0" brushRef="#br0" timeOffset="1">90 0 9954,'-19'20'4193,"3"2"-2449,3-4-711,-1-4-97,-1-9-640,4-8-824,9-7 320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2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225 128 11690,'-53'46'4417,"43"-46"-3408,-3-8-753,0-13-560,7 7 152</inkml:trace>
  <inkml:trace contextRef="#ctx0" brushRef="#br0" timeOffset="1">90 134 10058,'-72'38'3178,"57"-28"-2184,12-5-628,3-5-364,0 0 0,0 0 1,0 0-1,0 0 0,1 0 1,-1 0-1,0 0 0,0 1 1,0-1-1,0 0 0,0 0 1,0 0-1,0 0 0,0 0 1,0 0-1,0 0 0,1 0 1,-1 0-1,0 0 0,0 0 1,0 0-1,0 0 0,0 0 1,0 0-1,0 0 0,0 0 1,0 0-1,1 0 0,-1 0 1,0 0-1,0 0 0,0 0 1,0 0-1,0 0 0,0 0 1,0 0-1,0 0 0,0 0 1,1 0-1,-1 0 0,0-1 1,0 1-1,0 0 0,0 0 1,0 0-1,0 0 0,0 0 1,0 0-1,0 0 0,0 0 0,0 0 1,0 0-1,0-1 0,0 1 1,0 0-1,0 0 0,1-5-5,-1 1-1,0-1 1,1 0-1,0 1 0,0-1 1,1 1-1,-1 0 1,1-1-1,3-6 0,-3 8 4,3-9 1,1 0 0,0 0-1,1 1 1,16-19-1,-18 23 27,0 1 0,0 0 0,1 1 0,0 0 1,0 0-1,10-7 0,-14 11 1,0 0 1,0 0 0,1 0-1,-1 0 1,0 0 0,1 1 0,-1-1-1,1 1 1,-1 0 0,1-1-1,-1 1 1,1 0 0,-1 1-1,1-1 1,-1 0 0,1 1-1,-1-1 1,1 1 0,-1 0 0,0 0-1,1 0 1,-1 0 0,0 0-1,4 2 1,22 20 393,-23-18-407,0-1-1,1 1 0,-1-1 1,1-1-1,-1 1 0,1-1 1,0 0-1,0 0 0,11 3 0,-5-3-2362,2 1 1100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2.8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491 704 11650,'-11'-8'4497,"4"-2"-3048,4-1-529,-16-15-680,1-6-584,-12-21-2137,-3-4 1609</inkml:trace>
  <inkml:trace contextRef="#ctx0" brushRef="#br0" timeOffset="1">84 26 7370,'-13'-1'3824,"2"2"-767,3 6-929,-2-4-735,-1 2-289,-2-8-904,0-12-976,8-7 440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3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436 25 16668,'-24'-2'464,"8"2"456,-3-8-1208,-18-6 256</inkml:trace>
  <inkml:trace contextRef="#ctx0" brushRef="#br0" timeOffset="1">15 12 11771,'-12'16'4264,"9"-11"-4528,13-8 64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3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0 489 10874,'0'-11'4057,"2"13"-3145,7-1-464,12-5-1296,7-1 648</inkml:trace>
  <inkml:trace contextRef="#ctx0" brushRef="#br0" timeOffset="0.01">877 0 12427,'5'4'4257,"-2"-3"-3793,0-1-1000,-3-1 440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3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3 338 8954,'-3'10'3897,"3"-5"-1913,3-5-616,-3-2-447,0 0-545</inkml:trace>
  <inkml:trace contextRef="#ctx0" brushRef="#br0" timeOffset="0.99">500 0 12515,'-6'4'4705,"-4"-1"-3385,9-3-976,-1 0-232,2-2-1592,0 1 1112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9114,'0'5'4225,"0"-5"-1913,0 5-1335,0-5-73,0 0-752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8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63 4665,'1'-2'837,"-2"-1"0,1 0 1,0 0-1,0 1 0,-1-1 0,1 1 1,-1-1-1,0 0 0,0 1 0,0-1 0,0 1 1,0 0-1,-1-1 0,1 1 0,-1 0 0,1 0 1,-5-4-1,6 6-801,0 0 0,-1-1 1,1 1-1,0 0 0,0 0 0,-1 0 1,1-1-1,0 1 0,0 0 1,-1 0-1,1-1 0,0 1 0,0 0 1,0-1-1,0 1 0,0 0 0,-1 0 1,1-1-1,0 1 0,0 0 0,0-1 1,0 1-1,0 0 0,0-1 1,0 1-1,0 0 0,0-1 0,0 1 1,0 0-1,0-1 0,0 1 0,0 0 1,1-1-1,-1 1 0,0 0 0,0-1 1,0 1-1,0 0 0,1 0 1,-1-1-1,0 1 0,0 0 0,0 0 1,1-1-1,-1 1 0,0 0 0,0 0 1,1 0-1,-1 0 0,0-1 0,1 1 1,-1 0-1,0 0 0,1 0 1,-1 0-1,0 0 0,1 0 0,-1 0 1,0 0-1,1 0 0,-1 0 0,5 0 29,0 1 0,0-1 0,0 1 0,0 0 0,5 3 0,-2 0-8,0 0 0,0 0 1,10 9-1,-2-2-29,3 3 32,25 13-1,-10-10 39,0-1 0,58 17-1,14 6 50,-55-15-33,-1 2-1,77 53 1,83 81 249,-83-59-191,156 102 68,91 50-64,-192-128-8,-106-71 44,-2 3 0,-3 3 0,89 99 0,-96-82 10,-2-1-41,75 51 182,-123-115-310,2 2 59,-1 1-1,24 30 1,-40-48-61,-3-4-1577,2 4 429,-1 0-1,0 0 1,1 0 0,-4-7 0,-10-16-2572,-22-27 1251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49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27 182 7810,'0'0'11,"-16"-14"3635,15 14-3278,0-1 0,0 0 0,1 0 1,-1 0-1,0 0 0,0 0 0,1 0 0,-1 0 0,0 0 0,1 0 0,-1 0 1,1 0-1,-1-2 0,4 6 5056,-1 1-5507,16 23 574,-16-24-469,7 9 83,1 0 0,0-1 0,1 1-1,0-2 1,19 15 0,-16-17-1,0 0 0,0-1 0,0 0 0,24 6 0,61 12 309,-79-20-326,-9-3-11,0 0 1,0 0-1,19-1 1,-26-1-44,0 0 1,-1 0-1,1-1 1,0 0-1,0 1 1,0-2-1,0 1 1,-1 0-1,1-1 1,0 1-1,-1-1 1,0 0-1,6-4 1,-4 1 30,0 0 1,-1 0 0,0 0 0,0 0 0,0-1 0,0 0-1,5-12 1,14-47 238,-20 57-280,47-164-24,-49 169-116,4-16-396,-5 18 452,0 1-1,0 0 1,0-1 0,0 1 0,1 0 0,-1-1-1,0 1 1,0 0 0,-1-1 0,1 1 0,0 0-1,0-1 1,0 1 0,0 0 0,0 0 0,0-1-1,0 1 1,0 0 0,0-1 0,-1 1 0,1 0-1,0-1 1,0 1 0,0 0 0,-1 0 0,1-1 0,0 1-1,0 0 1,-1 0 0,1 0 0,0 0 0,-1-1-1,1 1 1,0 0 0,-1 0 0,1 0 0,0 0-1,0 0 1,-1 0 0,1 0 0,0 0 0,-1 0-1,1-1 1,-1 2 0,-15 1-948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0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24 10986,'-7'1'1945,"-11"-1"2077,18 0-3925,0 0 0,0 0 1,-1 0-1,1 0 0,0 1 0,0-1 0,-1 0 1,1 0-1,0 0 0,0 0 0,-1 0 0,1-1 0,0 1 1,-1 0-1,1 0 0,0 0 0,0 0 0,-1 0 1,1 0-1,0 0 0,0 0 0,0-1 0,-1 1 1,1 0-1,0 0 0,0 0 0,0 0 0,-1-1 0,1 1 1,0 0-1,0 0 0,0-1 0,0 1 0,0 0 1,-1 0-1,1 0 0,0-1 0,0 1 0,0-1 0,0 1 889,37-2 44,-16 2-895,90-4 566,34 0-11,-92 3-647,77 0-1000,-128 2-2481,-6-1 1937,-11-1-795,-12-5-1670,-6 4 1781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6.0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 7954,'10'-11'3881,"9"25"-953,5 11-527,18 18-297,0 7-376,8 1-711,-8 1-249,4-4-272,-2-1-104,-9-5-136,10-4-72,-21-9-88,4-3-32,-6-7-224,-6-8-424,7-4-1288,-5-4-841,7-6 1553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0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6777,'-14'5'3469,"12"-5"-1113,2 2 315,2 2 2807,27 82-3990,-24-70-1304,5 26 234,-1 1 0,4 58 0,7 31-288,-16-115-295,0 0-1,2-1 0,0 1 0,1-1 1,14 25-1,-7-21-1509,-3-8 693</inkml:trace>
  <inkml:trace contextRef="#ctx0" brushRef="#br0" timeOffset="1">99 369 10554,'2'-3'4505,"9"0"-2488,0-2-585,10 2 112,5-4-511,0 4-265,6-2-480,-3 2-144,-2 1-432,-4 2-729,-2 4 681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1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13043,'21'0'4825,"-16"3"-3233,-4 7-536,11 11-71,-8 5-25,3 19-464,2 5-168,1 14-120,1-3-16,-1-8-40,4-1-48,-7-20-80,9-8 40,-6-13-856,-6-9-592,3-10 864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1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10042,'1'-4'4009,"12"16"-2353,8 1-223,15 19 191,-7 10-272,14 11-335,2 8-201,2-3-224,-1-1-88,-1-11-200,-8-2-88,-8-10-128,-3-7-24,-11-8-632,-7-8-528,-5-17 680</inkml:trace>
  <inkml:trace contextRef="#ctx0" brushRef="#br0" timeOffset="1">411 17 12635,'0'-2'5153,"-11"10"-3041,-7 15-599,-14 12-393,-7 8-336,-9 15-464,0 8-160,1 0-104,10 2-24,13-10-24,8-15-8,13-19-232,1-6-472,10-16-984,10-2 1047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1.9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89 8642,'1'-5'594,"-1"1"1,1 0 0,0 0-1,-1-1 1,0 1-1,0 0 1,0-1 0,-1 1-1,1 0 1,-1 0-1,0-1 1,-2-4 0,2 7-417,0 0-1,0 0 1,0 1 0,-1-1 0,1 0 0,0 1 0,0-1 0,-1 1 0,1 0-1,-1-1 1,0 1 0,1 0 0,-1 0 0,0 0 0,1 0 0,-1 0-1,0 0 1,0 1 0,0-1 0,0 0 0,0 1 0,0 0 0,0-1 0,0 1-1,0 0 1,0 0 0,0 0 0,-4 1 0,-1 0-26,0 1 0,0-1 0,0 1 0,0 1 0,0-1 0,1 1-1,-1 1 1,1-1 0,-1 1 0,1 0 0,0 0 0,1 1 0,-7 6 0,-1 3-69,0 0 0,1 0 1,1 1-1,-10 17 0,16-22-58,-1-1 0,1 1 0,0 0 0,1 1 0,1-1 0,0 1 0,0 0 0,1 0 0,-2 14 0,0 72 88,5-83-96,0 1 0,1 0 0,0 0 0,6 18 0,-7-31-15,1 8 5,1 0 1,1 0 0,0 0-1,0-1 1,1 1 0,0-1-1,11 15 1,-9-17-22,1 1 0,0-1 0,1 0 0,0-1 0,0 1 0,0-2 0,1 0 0,0 0 0,0 0 0,0-1 0,0-1 0,1 0 0,-1 0 0,1-1 0,12 1 0,68-2-1672,-52-4 1081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2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79 9962,'-5'-7'1001,"0"0"1,0 0-1,-1 1 0,0-1 0,0 2 1,0-1-1,-1 0 0,-8-4 0,11 7-811,-1 1 0,0 0 0,1 0-1,-1 0 1,0 0 0,0 1 0,0 0-1,0 0 1,0 0 0,0 1-1,-1 0 1,1 0 0,0 0 0,-8 2-1,10-2-130,0 1-1,0 0 0,0 0 0,0 0 0,0 0 0,0 0 1,1 0-1,-1 1 0,0-1 0,1 1 0,-1 0 0,1 0 1,0 0-1,-1 0 0,1 0 0,-2 3 0,2-1-14,-1 1 0,1-1-1,0 0 1,0 1 0,0-1-1,1 1 1,-1-1 0,1 1-1,-1 8 1,-1 13 29,1-1 1,1 0-1,4 48 0,0-51-51,0 0 0,2 0 1,0 0-1,10 23 0,-12-38-20,1 0 0,-1 0 1,1 0-1,0-1 0,1 0 1,8 10-1,-9-12-7,0-1 1,1 1-1,-1-1 1,1 0-1,-1 0 0,1 0 1,0-1-1,0 1 1,0-1-1,8 2 0,2-1-174,-1-1-1,1-1 1,-1 0-1,26-2 1,12-3-157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14515,'0'14'5137,"-2"14"-4321,1 4-47,-4 11-25,3 1-192,7 1-344,5 0-112,-4-8-64,6-7 32,-4-10-824,1-9-881,-2-22 1065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3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27 435 10810,'-2'2'415,"1"0"-1,-1 1 1,1-1-1,0 0 0,-1 1 1,1-1-1,0 0 1,0 1-1,1-1 0,-1 1 1,1 0-1,-1 3 1,1 3 379,0-1 1,2 15-1,0-8-19,-1-8-432,0 0 0,1-1 0,0 1 0,0-1 0,0 1 0,1-1-1,4 8 1,-5-11-284,0 0 0,-1-1 0,1 1 0,1 0 0,-1-1 0,0 1-1,1-1 1,-1 1 0,1-1 0,0 0 0,-1 0 0,1-1 0,0 1 0,0 0-1,1-1 1,-1 0 0,0 0 0,0 0 0,1 0 0,-1 0 0,0-1 0,1 1-1,-1-1 1,1 0 0,-1 0 0,6-1 0,-3 0-54,-1 0 1,1 0 0,-1-1-1,1 0 1,-1 0 0,0 0-1,1-1 1,-1 0-1,0 0 1,-1 0 0,1 0-1,0-1 1,-1 0-1,8-8 1,-8 6 4,1 0 1,-1 0-1,0-1 0,-1 0 1,1 1-1,-1-1 0,-1 0 0,1-1 1,-1 1-1,-1 0 0,1-1 1,-1 1-1,0-14 0,-1 15 6,0 1 0,-1-1 0,0 0-1,0 1 1,0 0 0,0-1 0,-1 1 0,0 0-1,0-1 1,-1 1 0,1 0 0,-1 1 0,0-1-1,0 0 1,-1 1 0,0 0 0,1-1 0,-1 2-1,-6-5 1,4 3 4,-1 1 0,1 0 0,-1 1 0,0-1 0,0 1 0,-1 1 0,1 0 0,-1 0 0,1 0 0,-1 1 0,-14-1 0,17 2-50,1 0 1,-1 0-1,1 1 1,-1-1-1,1 1 1,0 0 0,-1 1-1,1-1 1,-7 4-1,8-4-55,1 1 0,-1 0 0,1 0 0,-1 0 0,1 0 0,-1 0 0,1 1 0,0-1 0,0 1 0,0-1 0,1 1-1,-1 0 1,0 0 0,-1 4 0,2-3-391,0-1 1,0 0-1,0 1 0,0-1 0,0 1 0,1-1 0,0 1 1,0-1-1,0 1 0,0-1 0,0 1 0,1-1 0,-1 1 1,2 3-1,0-4 152,0-1 1,0 1 0,0-1 0,1 0 0,-1 0-1,1 0 1,2 2 0</inkml:trace>
  <inkml:trace contextRef="#ctx0" brushRef="#br0" timeOffset="1">334 1 13859,'23'10'5217,"2"10"-3889,6 8 17,3 10-217,0 3-248,3 4-392,-10-2-48,-8 5-40,1 6 24,-25 0-63,-3 7-105,-15 2-112,-12-3-288,1-11-769,3-5-511,4-18 752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0 5001,'0'0'2757,"0"0"-396,0 0-912,0 2-260,-2 4-862,1 0 0,-1 1 0,0-1-1,-4 9 1,-91 183 839,57-119-596,5 2 1,-38 125 0,-15 177 320,73-276-950,0 142-1,14-223-1089,2-15-1697,3-9 1227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5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9682,'-6'45'3993,"5"-31"-3678,0 1 1,2-1-1,-1 1 1,2-1-1,3 16 0,-1-9 12,2-1-1,0 1 1,2-1-1,0 0 1,12 21 0,-13-28-210,1-1 0,1 0 0,0 0 0,0-1 0,1 0 0,0-1 0,1 0 0,19 12 0,-21-15-53,1-1 0,0-1 0,0 0 1,1 0-1,-1-1 0,15 4 0,-17-7-37,-1 1 1,1-1-1,0 0 1,0-1-1,0 0 0,0 0 1,0-1-1,0 0 0,15-4 1,-4-1-43,-1-1 1,0 0 0,-1-2-1,1 0 1,21-16-1,72-64-3286,-78 63 2141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6.0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44 6369,'34'-37'3746,"-31"31"-1322,-5 6-1091,-7 6-216,9-5-1059,-12 9 178,0 0 0,0 2-1,2-1 1,-1 2 0,1-1-1,1 1 1,0 1 0,-9 18-1,9-10-137,0 0 0,1 0 0,1 1-1,-7 45 1,8-22-173,1 77-1,11 41 278,-5-150-136,23 269-506,-7-115-4327,-14-113 3354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6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0 284 8314,'0'0'4337,"7"11"-913,6 10-1487,17 45-89,-27-39-696,1 7-431,0-3-505,4-2-96,0-5-80,2-2-8,0-14-720,-1-8-705,4-12 881</inkml:trace>
  <inkml:trace contextRef="#ctx0" brushRef="#br0" timeOffset="1">447 52 10450,'-9'15'4649,"-7"-7"-2280,17-2-825,3 1-80,0-6-607,-4-1-353,2 0-320,24-3-40,54-15-72,-48 2-16,5-1-576,7 2-577,-20 4-2095,2 3 1975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6.5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9170,'0'37'3209,"9"13"-2561,1 0 32,8-2 184,4-3-48,10-14-280,8-10-136,7-15-119,8-6-17,9-18-80,-1-2-40,-4-19-24,1-8-240,-9 1-1353,-7-4-2840,3 10 2785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8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8802,'3'8'3481,"0"-11"-2137,2-4-584,-5 6-456,0-1-152,0 1-144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8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1030 10370,'18'2'3801,"-21"-2"-2625,8-2-376,-5-9-87,-4-8-137,9-20-1633,-2-6-751,14-13 1056</inkml:trace>
  <inkml:trace contextRef="#ctx0" brushRef="#br0" timeOffset="1">105 511 9290,'-9'11'3985,"1"-9"-1897,0-2-455,5-4-225,1 3-264,0-1-728,1 0-680,-11-25 56</inkml:trace>
  <inkml:trace contextRef="#ctx0" brushRef="#br0" timeOffset="2">4 1 10698,'5'9'3865,"-10"-9"-3137,2 0-504,11 5-312,-8-6-536,0-1-1080,5 0 1056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9642,'-1'4'3865,"6"27"-1607,0-8-1745,2 0 1,0 0 0,1-1-1,2 0 1,22 39 0,-19-42-344,1-1-1,1 0 1,23 20 0,56 42 91,8 7-90,-62-46-43,56 72 1,22 57 280,-118-169-406,24 38 128,2-1 0,53 61-1,-52-73-18,0-1 0,2-2-1,38 25 1,-46-33 77,-14-10 64,1 1 0,9 4 0,-16-10-209,-3-1-363,0-1-746,0 0 547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31:59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4 327 12659,'-1'2'414,"1"0"1,-1 0-1,1-1 0,-1 1 1,1 0-1,0 0 1,0 0-1,0 0 0,0-1 1,0 4-1,1-4-276,-1 1 1,1 0-1,0 0 0,-1-1 0,1 1 1,0 0-1,0-1 0,0 1 1,0-1-1,1 1 0,-1-1 0,0 0 1,1 1-1,-1-1 0,3 1 0,1 2-47,1 0 0,-1 0-1,1-1 1,0 0 0,1 0-1,-1-1 1,0 0 0,1 0-1,-1 0 1,1-1 0,-1 0-1,1 0 1,0-1-1,0 1 1,-1-1 0,1-1-1,0 0 1,-1 0 0,1 0-1,0 0 1,-1-1 0,0 0-1,1-1 1,-1 0-1,0 1 1,0-2 0,8-5-1,2-1 100,0-2-1,-1 0 1,23-23-1,-34 31-168,0 0-1,-1-1 0,0 0 0,1 1 1,-2-1-1,1 0 0,-1 0 1,1-1-1,-1 1 0,-1 0 0,1-1 1,-1 0-1,0 1 0,0-1 0,-1 1 1,1-1-1,-2-7 0,-1-1-130,0 0-1,-1 0 1,-1 1-1,-1-1 1,-7-17 0,-36-60-4680,38 74 3483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5:34:31.2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24881 851 310 0,'1'2'252'16,"-1"-2"76"-16,0 0-11 15,0 0-38-15,0 0-14 16,0 0-35-16,0 0-21 16,0 0-42-16,0-1-19 0,-1 0-47 15,0 0-21-15,-3-10-39 16,2 2-17-16,2 0-17 16,6-27-6-16,5 31-1 15,-2 1 1-15,-2 8 1 16,3 5 1-16,-6 6 2 15,-4 2 1-15,0 2 1 16,-3-4 2-16,-6-3 4 16,2-3 3-16,-3-8 8 15,-6 0 2-15,-3-3 2 16,1-4-2-16,-3 3-6 16,3-3-3-16,7-5-12 15,5 2-6-15,13-5-8 16,4 2-2-16,10 1 3 15,-4 1 3-15,3 8 5 16,-3 2 0-16,-6 9 4 0,1 4 3 16,-13 2 5-16,2-1 4 15,-8-2 1-15,-2-5-1 16,2-3 2-16,-9-2 0 16,3-2 1-16,-7 2 1 15,1-2-3-15,7 2-2 16,4-5-5-16,0 0-6 15,9-1-5-15,3 0-4 0,9 2-4 16,0 0 0-16,-1 1-24 16,3 2-43-16,-5 2-166 15,9-2 158-15</inkml:trace>
  <inkml:trace contextRef="#ctx0" brushRef="#br0" timeOffset="423.03">24808 904 833 0,'8'-3'382'0,"-3"1"-158"0,-2 0 29 15,-3 1-16-15,0 0-16 16,0-1-56-16,-1 2-23 16,-28 7-56-16,-36 49-14 15,15-17-11-15,1 3-4 16,-1 5-12-16,-2 4-6 16,4 13-14-16,1 4-4 15,-9 8-5-15,-2 4-3 0,-2 1 4 16,5 0 2-16,17-5 0 15,7-6 2-15,11-11-8 16,5-5-5-16,3-13-1 16,3-3-1-16,2-9-1 15,-2-6 0-15,6-5-1 16,-2-5-1-16,5-8 1 16,-2-1-5-16,2-5-89 15,0-1-71-15,0 1 97 16</inkml:trace>
  <inkml:trace contextRef="#ctx0" brushRef="#br0" timeOffset="762.8">23924 1861 1180 0,'-3'4'462'15,"0"1"-268"-15,4 4-42 16,-1 3 3-16,4 3-19 16,-2 8-40-16,4 2-21 15,-1 3-3-15,-6-2-5 0,3-2-12 16,0-1-7-16,2-3-13 16,14-3-2-16,0-6 4 15,-1-3 1-15,6-8 4 16,-4-3 0-16,6-6-8 15,4-2-5-15,-3-2-11 16,0 0-6-16,-10 4-10 16,-5 3-24-16,-3 6-80 15,-6 3-54-15,-3 4 87 16</inkml:trace>
  <inkml:trace contextRef="#ctx0" brushRef="#br0" timeOffset="1315.33">23256 2243 1141 0,'-11'6'515'16,"-1"-5"-230"-16,9-1-115 15,2 2 2-15,7 3-66 16,6 0-30-16,16 5-44 0,3-5-2 16,8 0-1-16,2-4-3 15,-6-1-8-15,5 0-4 16,-11-2-7-16,-6 2 3 16,-6 0-70-16,-9 0-65 15,-10 2-239-15,-2-2 223 16</inkml:trace>
  <inkml:trace contextRef="#ctx0" brushRef="#br0" timeOffset="1480.06">23382 2303 746 0,'-5'6'381'0,"5"8"-81"16,0 3-11-16,0 7-46 16,0 10-33-16,3 2-70 15,-1 4-26-15,-2 2-39 16,5-4-17-16,-5-5-30 15,6-2-11-15,-4-13 1 16,1-5-51-16,3-11-185 16,-6-7-138-16,1-6 194 15</inkml:trace>
  <inkml:trace contextRef="#ctx0" brushRef="#br0" timeOffset="1631.95">23329 2549 886 0,'4'-1'434'0,"2"0"-124"0,7 0-34 15,3-2-47-15,2 0-36 16,4-2-71-16,-4 0-32 16,6 1-46-16,0 2-17 15,0 1-62-15,3 1-68 16,3 0 66-16</inkml:trace>
  <inkml:trace contextRef="#ctx0" brushRef="#br0" timeOffset="1854.24">23697 2393 1530 0,'0'8'597'0,"1"6"-407"16,-1 4 8-16,0 8-73 15,0 3-25-15,0 0-65 16,2 1-16-16,4-7-9 15,0-4-4-15,4-5-4 16,1-7-10-16,1-5-103 16,-2-5-89-16,1-9 121 15</inkml:trace>
  <inkml:trace contextRef="#ctx0" brushRef="#br0" timeOffset="2077.44">23844 2379 1242 0,'9'2'589'0,"-2"6"-263"16,10 6-117-16,-6 6-22 15,6 4-81-15,-3 0-21 0,4 4-42 16,1-4-6-16,-7-1-13 16,3 0-8-16,-7-5-7 15,-1 0-2-15,1-4-45 16,-2-2-64-16,4-3-216 15,1-6-369-15,6-5 442 16</inkml:trace>
  <inkml:trace contextRef="#ctx0" brushRef="#br0" timeOffset="2273.42">24091 2390 1130 0,'-7'-10'535'0,"-4"17"-207"15,-6 7-82-15,-6 9-86 16,-6 6-46-16,5 3-56 16,2 0-29-16,6-4-20 0,5-5-6 15,8-8-4-15,3-3-20 16,3-7-153-16,8-2 127 16</inkml:trace>
  <inkml:trace contextRef="#ctx0" brushRef="#br0" timeOffset="2582.19">24389 2330 1310 0,'6'-11'558'0,"-13"6"-317"16,-1 3-20-16,-6 4-72 15,-3 5-36-15,-9 5-40 16,0 0-19-16,3 9-5 16,0 0-7-16,8 5-15 15,4 4-7-15,7-2-12 16,5 2-4-16,5-4-3 16,5-2 1-16,3-1-1 15,3-4 0-15,8 0-2 16,-2-3 3-16,8-4-76 15,-2-3-66-15,-1-11-193 0,8-3 195 16</inkml:trace>
  <inkml:trace contextRef="#ctx0" brushRef="#br0" timeOffset="2885.2">24574 2387 664 0,'-3'0'360'0,"1"-1"-62"16,-4 1 0-16,5-1-39 15,0 1-12-15,0 0-30 16,0 0-22-16,0 0-41 16,0 0-25-16,-5 0-41 15,0 1-22-15,-4 2-33 16,1 3-12-16,-27 43-17 15,30-24-4-15,7 3-1 16,4-1-2-16,5 0 1 16,5-3 0-16,3-3-1 15,1-2-2-15,6-5-56 16,2-5-44-16,-1-8 64 16</inkml:trace>
  <inkml:trace contextRef="#ctx0" brushRef="#br0" timeOffset="3221.93">24658 2571 1270 0,'0'0'536'0,"0"0"-271"16,11 1-94-16,10 2-1 15,28 6-50-15,-21-5-50 16,1 3-36-16,0 3-23 15,-7 0-2-15,-8 6-3 16,-6 2 3-16,-10 1 4 16,-3 3 2-16,-10-5 4 15,-1 0-4-15,2-4 18 16,-1-5 4-16,11 0 3 16,1-3 3-16,4-3-22 15,8 2-8-15,0-1-6 16,4-5-1-16,5-1-4 15,-4-2-1-15,7-4-23 16,-5 6-48-16,-7-5-128 16,5 6 127-16</inkml:trace>
  <inkml:trace contextRef="#ctx0" brushRef="#br0" timeOffset="3478.45">24881 2445 1211 0,'25'-6'529'16,"-13"13"-246"-16,5 1-100 15,0 5-2-15,2 2-29 0,-2 6-10 16,-1 2-22-16,1 5-16 16,-4 1-12-16,-10 5-35 15,-5-1-15-15,-10-2-23 16,-4-1-6-16,1-9-6 15,4 0-26-15,-3-12-78 16,8-3-55-16,-4-6-183 16,1-8 208-16</inkml:trace>
  <inkml:trace contextRef="#ctx0" brushRef="#br0" timeOffset="5527.71">24068 2873 610 0,'-2'-5'379'16,"0"2"-63"-16,-5 7-87 15,-5 2-46-15,-12 7-97 16,-1 6-39-16,-9 13-38 16,-1 6-5-16,-5 11-4 15,-6 4 0-15,3 8-2 16,0 6 0-16,8-1 2 16,4 2 2-16,6-3 6 0,6-3 6 15,11-9 2-15,7-4-1 16,13-15-7-16,9-3-6 15,13-8-2-15,9-4 0 16,14-1 8-16,-1-1 12 16,11 3 24-16,-1 3 10 15,0 2 14-15,6-4 0 16,0-7 2-16,-3-7 2 16,3-3-3-16,0-4-4 15,-2-7-15-15,4 4-7 0,-5-7-7 16,2 2 6-16,1 3 5 15,-10-5 0-15,-11 4 3 16,-4 1-6-16,-21-5-3 16,-2 1 2-16,-7-6 1 15,-7-1 0-15,-7-7-1 16,-1 0-4-16,-9-8-9 16,-9-9-8-16,-9-13-23 15,-9-11-15-15,-16-15-25 16,-10-4-8-16,-8-2 7 15,-5 1 7-15,7 11 19 16,3 11 9-16,3 18 2 16,7 13-2-16,3 13-10 15,1 5-17-15,5 8-64 0,2 2-48 16,15 4 4-16,5 0 64 16</inkml:trace>
  <inkml:trace contextRef="#ctx0" brushRef="#br0" timeOffset="6784.28">24707 2005 735 0,'0'-1'356'15,"1"0"-100"-15,3 1-69 0,2 0-47 16,0 0-39-16,4 0-100 16,3-3-128-16,31-10 84 15</inkml:trace>
  <inkml:trace contextRef="#ctx0" brushRef="#br0" timeOffset="6949.02">24911 1833 1122 0,'0'-1'448'0,"6"1"-308"15,-1-1-17-15,-5 0-59 16,0-1-92-16,1-14 16 15</inkml:trace>
  <inkml:trace contextRef="#ctx0" brushRef="#br0" timeOffset="7097.46">25050 1611 646 0,'-9'-4'373'16,"4"2"-18"-16,2 1-72 15,1-2-67-15,1 2-53 16,1 0-94-16,0-1-36 15,2-10-193-15,3-7-360 0,17-23 351 16</inkml:trace>
  <inkml:trace contextRef="#ctx0" brushRef="#br0" timeOffset="7223.5">25100 1412 681 0,'-7'-8'408'0,"4"3"23"16,2 7-164-16,0-5-74 15,1 2-47-15,0 0-95 16,1-4-98-16,5-16 26 16</inkml:trace>
  <inkml:trace contextRef="#ctx0" brushRef="#br0" timeOffset="7425.07">25081 1233 1339 0,'-2'0'514'16,"1"0"-403"-16,0 0-10 15,0-1-62-15,0 0-23 16,2-14-13-16,2-1-2 16,9-25-13-16,-9 29-20 15,-4 3-67-15,-1-1-73 16,-5 4 106-16</inkml:trace>
  <inkml:trace contextRef="#ctx0" brushRef="#br0" timeOffset="7785.71">24892 1215 1018 0,'0'3'482'16,"-1"-1"-238"-16,3-2-46 15,-3-1-5-15,1 0-90 16,0-1-26-16,6-15-56 16,15-33-12-16,-10 24-6 15,0 0-1-15,3 0 1 16,2 2 0-16,-1 1 0 0,-3 5 1 16,-2 2 0-1,-1 2 1-15,0 9-2 0,-4 1-1 16,2 5-2-16,3 4 0 15,2 5 3-15,7 4 7 16,-2 6 13-16,0 1 3 16,-2-4 3-16,-1 0-5 15,-5-2-10-15,0 1-3 16,-6-5 4-16,-2-2-39 16,-1-2-125-16,-1-4 282 0,-2 0-152 15</inkml:trace>
  <inkml:trace contextRef="#ctx0" brushRef="#br0" timeOffset="8560">25361 335 1017 0,'0'-5'463'0,"-2"8"-264"16,2 0-54-16,0-3-4 16,0 0-68-16,1 22-2 15,-1 27-25-15,-4-26-14 16,1-7-12-16,3-7-3 15,6-2-4-15,-6 2 3 16,0-7 4-16,0-1 1 16,-6-5-4-16,-1-6-3 0,4-5-12 15,-4-3-2-15,8 2-4 16,8-1-2-16,-1 5-1 16,0-3 0-16,0 7 0 15,2 2-1-15,2 9 2 16,1 8 0-16,0-2 5 15,-4 6 5-15,-5-6 8 16,1 3 1-16,1 0 3 16,-6-5-5-16,3 2-3 15,-2-2-1-15,-2-7 1 16,5 0 1-16,-1-5-2 16,-4 4 0-16,1 0-2 15,0-3-2-15,5-9-1 16,-2 6-2-16,24-28 0 15,-17 26-1-15,-1 3-2 0,0-2 0 16,0 4-1-16,-1 8 3 16,0 6 6-16,-1 3 5 15,-3 2 10-15,-1 1-3 16,-1-5-3-16,0-2-4 16,3 1-13-16,-1-7-48 15,6-3-501-15,3-2 400 16</inkml:trace>
  <inkml:trace contextRef="#ctx0" brushRef="#br0" timeOffset="8984.51">25807 443 685 0,'13'-23'439'15,"-4"10"25"-15,0-6-301 16,-4-3 3-16,-6 6-90 15,-5-3-26-15,-9 10-25 16,-4 0-1-16,-4 9 6 16,-2 8 2-16,5 3 2 15,2 3-2-15,5 0-8 16,3-2-4-16,6 2-1 16,0-1-2-16,7 2 0 0,4-3-2 15,6-7-7-15,5 0-2 16,3-5 1-16,5 0 3 15,-2-7 1-15,4 5 1 16,-4-7 5-16,-5-1 7 16,-1 7 16-16,-8-3 8 15,-10 6 2-15,2 2 4 16,-2 6 2-16,-7 3-3 0,7-1-9 16,-3 1-13-1,-2-1-23-15,13-2-6 0,-2-1-73 16,-2 1-53-16,8-13-183 15,-7-2-203-15,8 4 329 16</inkml:trace>
  <inkml:trace contextRef="#ctx0" brushRef="#br0" timeOffset="9105.23">26022 366 808 0,'4'4'481'15,"-1"-1"-79"-15,4 3-131 16,-3 7-42-16,-4 1-87 15,1 4-42-15,0-6-53 16,1-7-11-16,-1-4-66 16,0 0-69-16,-1-1 64 15</inkml:trace>
  <inkml:trace contextRef="#ctx0" brushRef="#br0" timeOffset="9275.34">25984 269 1211 0,'6'-3'483'16,"-2"2"-364"-16,6-2 0 15,4 3-112-15,3-3-111 16,4 3 69-16</inkml:trace>
  <inkml:trace contextRef="#ctx0" brushRef="#br0" timeOffset="9584.5">26198 332 834 0,'0'10'456'16,"0"1"-129"-16,-3 4-61 15,-2-1-49-15,1-4-81 16,-2 2-40-16,6-7-58 16,0-5-13-16,0 3-13 15,0-3-3-15,0 0-4 16,0 0-1-16,0-1-3 15,0-1-1-15,16-1-4 16,25-38 0-16,-24 27-1 16,0 10 1-16,-4 2 3 15,2 3 0-15,-2 8 5 0,-4 2 9 16,1 9 37-16,-1 3 17 16,0 5 13-16,0-4-6 15,-6-1-32-15,1-3-17 16,-2-7-31-16,-1 1-60 15,2 1 46-15</inkml:trace>
  <inkml:trace contextRef="#ctx0" brushRef="#br0" timeOffset="10482.33">25388 950 853 0,'-5'-3'438'16,"-5"0"-126"-16,9 4-113 15,1-3-1-15,-2 2-61 16,2-1-26-16,0 0-39 16,0-1-6-16,0 2 9 15,0-1 3-15,1 0-6 16,4 1-10-16,2 1-22 16,-7-1-11-16,2 1-13 15,5 2-4-15,0 0-4 16,5 2-2-16,29 18-1 15,-26-11 1-15,4 2-2 16,6-4 0-16,2 7-1 16,2-4 1-16,6 6-2 15,4 4 1-15,4 3-1 16,7 0 0-16,4 4 0 0,-1 2 0 16,3 3 0-16,-6 3 1 15,-1 6 10-15,3 2 5 16,-10 5 11-16,1 3 4 15,-4-2-3-15,-1 1-1 16,2-7-4-16,-1-3-1 16,-10-9 1-16,-3-2 0 15,-13-6 0-15,-5-6-1 16,1 3-6-16,-3-7 0 0,0 1 3 16,1-1 1-16,-7-4 0 15,0-1-1-15,0-2-11 16,0-1-3-16,0-6-25 15,1-1-34-15,-2-4-78 16,0 2-46-16,0 0-96 16,0 0-81-16,-1 0 233 15</inkml:trace>
  <inkml:trace contextRef="#ctx0" brushRef="#br0" timeOffset="10856.29">26150 1796 1427 0,'2'0'568'0,"2"2"-367"15,7 3-61-15,2 6-7 16,6 6-33-16,2-2-20 15,6 4-44-15,2-1-1 16,-1-6 4-16,5-2 3 0,-9-3 11 16,0-6 3-16,-7-1 5 15,-4-8 1-15,3-3-10 16,-3-5-8-16,7-4-16 16,-4 1-8-16,1-8-11 15,0 1-2-15,-6 3-5 16,-1 4-1-16,-7 11-32 15,-4 6-35-15,-3 6-101 16,-2 4-214-16</inkml:trace>
  <inkml:trace contextRef="#ctx0" brushRef="#br0" timeOffset="11369.51">26818 2046 1641 0,'-15'0'642'0,"4"-1"-436"16,3 1 6-16,7 2-71 16,5 2-36-16,20 1-68 15,9 2-19-15,2-4-9 16,7 0 0-16,2-3-2 15,0 0-2-15,0 0 0 16,-12 1-11-16,-17 3-71 16,-11 0-59-16,-12 2-252 15,-8 1-139-15,-5-3 322 16</inkml:trace>
  <inkml:trace contextRef="#ctx0" brushRef="#br0" timeOffset="11559.19">26899 2045 782 0,'-5'-2'434'15,"3"10"-9"-15,1 3-139 16,1 7-57-16,3 6-27 16,3 5-70-16,-1 4-34 15,0 0-42-15,0 0-12 0,3-1-21 16,-3-8-6-16,4-5-9 16,2-5 3-16,-2-9-75 15,5-2-72-15,-5-10-241 16,-5-7 229-16</inkml:trace>
  <inkml:trace contextRef="#ctx0" brushRef="#br0" timeOffset="11712.48">26951 2201 687 0,'-13'0'462'0,"10"0"67"16,1 2-211-16,2-1-70 16,0-1-42-16,0 0-64 15,11 2-31-15,16 3-61 16,28 0-16-16,-30-6-14 15,4 2-35-15,-5 3-118 16,-2-2-400-16,0-5 357 0</inkml:trace>
  <inkml:trace contextRef="#ctx0" brushRef="#br0" timeOffset="12141.5">27403 2096 1112 0,'4'1'559'0,"4"-1"-162"16,-8 0-184-16,2 0 32 0,-1 2-85 15,-2-2-25-15,-1 0-59 16,1 0-17-16,0 0-12 16,0 0-10-16,0 0-10 15,0 3-8-15,0-1-9 16,0-2-1-16,0 0-5 15,1 0 0-15,0 0 0 16,0 0 0-16,0 0-1 16,0 0 2-16,0 0-1 15,0 0 1-15,0-1 0 16,0 0 1-16,0 0-1 16,-1 0 0-16,0 0-4 15,-1 0-2-15,1 0-1 16,0 1-2-16,1 2 2 15,4 24 1-15,3 31-2 16,-4-26 2-16,-1-4-2 0,-1 1-1 16,1-5-1-16,8-3-4 15,-5-4-77-15,1-9-50 16,6-9-132-16,-1-13 151 16</inkml:trace>
  <inkml:trace contextRef="#ctx0" brushRef="#br0" timeOffset="12366.22">27753 2039 1325 0,'17'-7'545'0,"-11"8"-299"16,-2 4-65-16,-8 8 20 15,-11 3-47-15,-6 12-50 16,-9 3-20-16,2 7-32 15,3 1-8-15,7-5-20 16,6-2-8-16,5-15-38 16,3-4-54-16,4-6 354 15,1-7-232-15</inkml:trace>
  <inkml:trace contextRef="#ctx0" brushRef="#br0" timeOffset="12565.33">27586 2058 1650 0,'-1'6'659'16,"7"11"-401"-16,6 4-83 15,4 12-13-15,5 4-49 16,7 2-58-16,3-3-12 16,5-8-15-16,2 0-4 0,-5-9-12 15,-3 0-3-15,-14-5-51 16,-13-8-47-16,-6-4 54 15</inkml:trace>
  <inkml:trace contextRef="#ctx0" brushRef="#br0" timeOffset="13027.16">28222 1971 1476 0,'-8'-14'612'0,"-8"5"-364"15,-1 2-7-15,-11 11-84 16,-1 6-40-16,-7 16-66 15,3 5-23-15,8 9-13 16,2 3-2-16,17 3-3 16,2 1 0-16,12 0-1 15,9-4 0-15,8-7-4 16,5-8-1-16,4-11-21 16,3-7-48-16,2-5 44 15</inkml:trace>
  <inkml:trace contextRef="#ctx0" brushRef="#br0" timeOffset="13545.35">28587 2139 1306 0,'2'-7'600'16,"-2"-5"-316"-16,-4-1-33 16,-28-25-44-16,6 30-77 15,3 0-32-15,-3 7-49 16,1 3-14-16,8 10-17 0,-1 6-8 15,13 10-9-15,-2 5-3 16,7 4-4-16,1-2-2 16,5-2 2-16,6-6 1 15,5-6 2-15,9-5-1 16,8-9-30-16,5 0-44 16,3-6 43-16,-2 1 2 15</inkml:trace>
  <inkml:trace contextRef="#ctx0" brushRef="#br0" timeOffset="13759.99">28729 2255 1367 0,'28'6'498'0,"-25"3"-353"15,1 2 22-15,-1 5-17 16,-1 7-9-16,-1 1-76 16,-1 0-25-16,-1-1-20 15,2-2-7-15,2-3-27 16,5-5-61-16,3-8 51 16</inkml:trace>
  <inkml:trace contextRef="#ctx0" brushRef="#br0" timeOffset="14117.41">28951 2346 1625 0,'-2'16'624'0,"4"1"-470"16,4 1-4-16,4-6-52 15,2-1-32-15,9-4-31 16,-4-3-18-16,5-9-7 15,2-2-1-15,-5-10 0 16,-4-3 0-16,-7 1 6 16,-8-5 3-16,-9 2 4 15,-6 0 2-15,-7 10-5 16,-2 7-5-16,-1 8-8 16,3 7-5-16,3 7-7 15,3 1-5-15,10 1-18 16,0-2-48-16,11-7-112 15,10-6-123-15,13-4 186 16</inkml:trace>
  <inkml:trace contextRef="#ctx0" brushRef="#br0" timeOffset="14342.38">29218 1996 1420 0,'17'-3'578'16,"3"10"-346"-16,0 8-34 0,3 3-28 15,0 8-33-15,4 7-45 16,-1 5-6-16,-6 5-8 16,-6-1-5-16,-7 5-15 15,-3-3-9-15,-5-1-20 16,-4-2-8-16,-12-7-9 15,-4-2-24-15,-5-10-103 16,-1-7-41-16,-3-11 81 16</inkml:trace>
  <inkml:trace contextRef="#ctx0" brushRef="#br0" timeOffset="17900.5">27170 2748 383 0,'0'-1'237'15,"0"0"-40"-15,0 1-63 16,0-1-30-16,0 0-51 16,0 0-20-16,0 1-16 15,0 0 1-15,0 0 10 0,0 0 8 16,0 0 9-16,-1 0 1 15,0 0-4-15,-1 10-5 16,-3 1-7-16,-1 3-2 16,-19 32 0-16,12-29 0 15,-2 3-1-15,0 3-3 16,-3 5-10-16,0 5-4 16,-7 7-7-16,-2 2-2 15,1 3-1-15,5 3-1 0,2 4-1 16,0-2 0-16,-3 0 0 15,-3-6 1-15,3-3 1 16,0-2 0-16,0-5 1 16,3 0 0-16,-3-2 0 15,0-2 0-15,4 1 0 16,1-3-1-16,4-3 1 16,-1 2-1-16,3 0 1 15,3 0-1-15,1-1 1 16,2-4 0-16,2 3-1 15,3 0 0-15,0 2 1 16,0-1-1-16,4-5 1 16,-1-2-1-16,2-4 0 15,3 0 3-15,4-3 7 16,4-1 3-16,8 2 4 16,3-2-2-16,11 4-4 0,2 3 0 15,2 2-2-15,7 2 0 16,-1-4 4-16,8 0 6 15,9-5 15-15,3-2 9 16,12-5 4-16,-3-1-4 16,-2-4-14-16,4-2-6 15,-4-3-11-15,-1 2 2 0,5-6 19 16,-6 1 8-16,-9-4 19 16,-8-5 5-16,-17-2-6 15,-2-4-2-15,-4-2-6 16,1 0-7-16,-2-3-4 15,-8-3-2-15,-6-4 2 16,-4-4 1-16,-8-5-1 16,-1 0-3-16,-12-6-7 15,-7-3-5-15,-16-13-9 16,-8-12-5-16,-9-9-9 16,1-3-2-16,-2 2-1 15,-2 8 1-15,-3 15 3 16,-5 7 4-16,-1 19 2 15,-1 5 0-15,5 8-3 16,-2 1-4-16,15 2-3 16,5 0-9-16,9 1-16 0,12 4-3 15,-4 0-15-15,5-2-13 16,8 10-82-16,5 2-79 16,13 7 133-16</inkml:trace>
  <inkml:trace contextRef="#ctx0" brushRef="#br0" timeOffset="19892.09">27125 1663 195 0,'-1'1'143'0,"0"-1"2"16,1 0-30-16,0 0-37 16,0 0-8-16,0 0 12 15,0 0 7-15,0 0 0 16,0 0-2-16,0 0-6 15,0 0-3-15,0 0-5 16,0-1-1-16,0 0 3 16,0 0-1-16,0 0-7 15,-1-8-4-15,-1-6-16 0,-5-26-7 16,2 27-8-16,0-1-5 16,-1 2-3-16,-1-1 0 15,2 1-1-15,-3-1-1 16,2-5 2-16,-1 1 3 15,-1-2 5-15,1 0 3 16,-3 1 3-16,-2 0-2 16,0 0-7-16,1 3-3 0,0 1-5 15,3-1-2-15,-3 2-1 16,-2 0-1-16,1-1-3 16,1-1 0-16,5 2-3 15,-2 1 0-15,2 4-1 16,-1 0 0-16,-1 1 0 15,1 0 0-15,4-2-2 16,-9 1-1-16,-4 2-1 16,0 1 0-16,-4 3 1 15,4 2 0-15,3 0 1 16,-1 1 1-16,1-1-1 16,1 0 0-16,1-1 0 15,2 0 0-15,-2-2 3 16,0-1 2-16,1 3 4 15,3-1 2-15,-1 1-1 0,1-1-1 16,3-1-6 0,-3 2-3-16,4 0-5 0,-1 1-1 15,3 0-1-15,0 0 0 16,-1-1 0-16,1 1 0 16,0 0 0-16,0 0 2 15,0 0-2-15,0 0 1 16,0 0-1-16,-6 0-1 15,0 1 0-15,-2 0-1 0,1 0-5 16,2 1-8-16,0-1-18 16,4 0-4-16,1 0-2 15,0 0 7-15,0 0 18 16,0 0 6-16,0 0 7 16,-1 0 1-16,-1-1 2 15,-1 0 0-15,-1-1-1 16,2-1 0-16,0 1 0 15,1 1 2-15,-1-1 7 16,1-2 5-16,-2-1 11 16,-1 0 6-16,-1-1 1 15,-4 1 1-15,-27-30-4 16,24 27-3-16,4 0-4 16,-2-2-3-16,-4 2-6 15,2-2-1-15,-3 0-4 0,2 1-2 16,6 3-4-16,1 0-1 15,1 3-2-15,2-4-1 16,-3-1 1-16,4 3 0 16,2-2 0-16,-4 2 0 15,-1 2 0-15,-3-4 1 16,-5 0-1-16,-1 1 0 0,0 2 0 16,1-3 0-16,1 2-1 15,1 0 1-15,0 1 0 16,1 0-1-16,1 1 0 15,3-1 0-15,1 2 0 16,-1 0 0-16,0 2 1 16,0 0-1-16,-3 0 2 15,0 0-1-15,-2-1 1 16,-2-2 0-16,1-1-1 16,-3 1 0-16,0 2-1 15,0 1 1-15,0 1-1 16,0-1 0-16,2 3 0 15,3-3-3-15,5 0-2 16,6 0-3-16,3-1-4 16,-3 1-1-16,0 0-14 15,0-1-13-15,0 1-28 16,0 0-31-16,0-1-7 0,0 0 59 16</inkml:trace>
  <inkml:trace contextRef="#ctx0" brushRef="#br0" timeOffset="20248.27">26202 754 1248 0,'-1'-4'450'0,"-9"-3"-372"15,-3 3-28-15,-4 4-3 16,-5 6-22-16,-2 6-6 15,0 4 5-15,-4 5 18 16,3-1 11-16,2-2-3 16,7-1-6-16,7-4-17 15,-1-3-9-15,8-4-12 16,3 18-2-16,6-16-1 16,6 5 4-16,6-1 14 15,2-12 8-15,5 16 14 16,0-2 0-16,-8 2-10 15,-1-4-4-15,-9-3-11 16,1-2-3-16,-4 1-2 16,-3-1 2-16,-1-2-90 0,-1-3-111 15,0 4 120 1</inkml:trace>
  <inkml:trace contextRef="#ctx0" brushRef="#br0" timeOffset="48282.99">27343 2629 341 0,'0'0'252'16,"0"0"6"-16,0 0-70 15,0 0-26-15,0 0-23 16,0 0-5-16,0 0-23 0,0-1-17 16,0 0-31-16,0 0-15 15,0-1-23-15,0 1-9 16,0 0-12-16,0 0-2 16,0 0-1-16,5 1 0 15,0 1 2-15,-5-1-1 16,0 0 8-16,0 0 13 15,0 0 14-15,0 0 4 0,0 0-2 16,0 0-8-16,-1-1-13 16,0 0-2-16,0 0-7 15,0 0-4-15,0 0-10 16,-1 0-5-16,1 0 0 16,0 1-32-16,0 0 32 15</inkml:trace>
  <inkml:trace contextRef="#ctx0" brushRef="#br0" timeOffset="49401.33">27322 2678 293 0,'32'-11'214'0,"-32"8"25"15,-1 0-22-15,-1-2-43 16,1 4-10-16,0 0-15 16,0 0-9-16,-1 0-25 0,1 0-13 15,-4-1-32-15,-8 0-15 16,-6 5-26-16,-26 16-9 15,27-1-10-15,2 3-2 16,8 1-4-16,0-4-2 16,8 5-3-16,-2-4 0 15,5 0-2-15,4 4 0 16,1 0 1-16,8 4 0 0,1 1 2 16,2-2-1-16,-2-1 1 15,-2-2 1-15,-5-7 1 16,-3-2 0-16,-5-3 2 15,5 1 1-15,-9-3 0 16,2 1 0-16,-5 0 0 16,-6 0 0-16,4 2-1 15,-8 0 0-15,2-3-1 16,1 2-1-16,2-3-1 16,7 2-2-16,2-1-3 15,1-1-2-15,4 5 1 16,3 0 2-16,4 0 1 15,0 3 2-15,2-2 0 16,-2-3 0-16,-3 6 2 0,-2-3 1 16,-6 1 9-16,-4 2 6 15,-6-5 13-15,-2-1 3 16,-3-2 6-16,2-2-2 16,6-1-10-16,1-5-3 15,6 1-15-15,-2-2-7 16,2 0-8-16,0 0-3 15,0 0 2-15,0 0 4 16,1 2 7-16,4 9 2 0,-2-2 5 16,-1 1 1-16,8 24 3 15,-11-29 4-15,1 1 12 16,0-3 5-16,-1-3 4 16,0 0-2-16,0 0-10 15,-1 0-6-15,-1 1-11 16,-3 1-3-16,2 6-7 15,2 1-1-15,-3-4-1 16,1-1-2-16,2 1 0 16,1-2 0-16,0 0 0 15,0-1 2-15,0-1-32 16,0 0-32-16,0-1-173 16,0 0 153-16</inkml:trace>
  <inkml:trace contextRef="#ctx0" brushRef="#br0" timeOffset="49863.58">27171 3461 645 0,'0'-1'335'0,"-1"0"-86"15,1 1-36-15,0 0-48 16,0 0-18-16,0 0-20 16,0 0-12-16,0 0-34 15,2 7-17-15,2 1-30 16,0 0-9-16,2-3-7 16,4 2 0-16,27 25 2 15,-29-28 1-15,-2-1-3 0,-1 0-3 16,0-4-4-16,2-2 0 15,0-5 0-15,1-2 1 16,0-3-5-16,0 0 0 16,-1 2-68-16,-2 3-72 15,-3 1 85-15</inkml:trace>
  <inkml:trace contextRef="#ctx0" brushRef="#br0" timeOffset="52075.11">27517 3500 466 0,'-37'9'259'0,"33"-9"19"16,4 1-77-16,2 1-15 15,-2-2-5-15,0 0-58 16,4 2-38-16,16 5-45 16,29 11-13-16,-20-15-12 15,-4-1-2-15,0-2-6 16,-4-1 4-16,-8-2-79 15,-3-1-96-15,-10 0 107 16</inkml:trace>
  <inkml:trace contextRef="#ctx0" brushRef="#br0" timeOffset="52280.01">27468 3555 591 0,'-5'12'364'0,"1"2"9"15,9 5-170-15,-5-3-21 16,7 5-49-16,1 4-33 16,-5 1-57-16,8 4-12 15,-6-6-13-15,0 0-6 16,3-5-11-16,-2-5-43 0,-4-6-180 16,3-3 155-1</inkml:trace>
  <inkml:trace contextRef="#ctx0" brushRef="#br0" timeOffset="52460.53">27535 3671 894 0,'-7'-3'455'0,"8"3"-69"16,4-1-216-16,0 2-56 15,-5-1-26-15,0 0-43 16,10 0-20-16,4 0-86 15,26 4-102-15,-25 2 105 16</inkml:trace>
  <inkml:trace contextRef="#ctx0" brushRef="#br0" timeOffset="52732.3">27796 3601 1453 0,'5'8'538'0,"-4"6"-401"16,0 2-16-16,-1 6-37 16,-2 7-17-16,2-2-46 15,-1 1-10-15,2-2-5 16,2-4-4-16,2-7-5 15,3-1-39-15,0-10-183 16,0-1 158-16</inkml:trace>
  <inkml:trace contextRef="#ctx0" brushRef="#br0" timeOffset="52936.48">27884 3633 1291 0,'3'6'533'16,"6"5"-334"-16,3 8-31 0,-3-3-23 15,1 6-51-15,4 5-33 16,0-6-39-16,6 4-6 16,-4-6-8-16,-1-1-2 15,-4-5-30-15,-2 1-54 16,1-3-208-16,-8-7 188 15</inkml:trace>
  <inkml:trace contextRef="#ctx0" brushRef="#br0" timeOffset="53149.9">28051 3669 1294 0,'-16'14'557'0,"4"-4"-285"15,-4 1-112-15,-6 7-41 16,0 0-44-16,-3 4-37 16,4 2-23-16,4-4-11 15,4 0-3-15,10-7-1 16,-1-5-32-16,4-3-106 16,-1-5-118-16,6 4 151 15</inkml:trace>
  <inkml:trace contextRef="#ctx0" brushRef="#br0" timeOffset="53472.75">28417 3588 1056 0,'-7'-1'515'16,"-3"-1"-158"-16,-8 1-178 16,-6 1-26-16,-10 8-64 15,-3 4-28-15,-4 6-42 16,6 1-5-16,10 7-2 16,7-1-2-16,11 3-7 15,7 4-2-15,10-8-2 16,4 0-2-16,8-2 1 15,2-3-16-15,5-3-58 16,0-5-53-16,4-4-480 16,-3-2 418-16</inkml:trace>
  <inkml:trace contextRef="#ctx0" brushRef="#br0" timeOffset="53898.33">28430 3776 1138 0,'2'-2'434'16,"0"2"-263"-16,3 1-41 16,-5-1-15-16,0 0-9 0,0 0-51 15,14 8-17-15,32 21-7 16,-37-17-3-16,-3 2-10 15,-4 3-2-15,-8 1-3 16,1 0 1-16,-10 0 0 16,1-2-2-16,2-3 0 15,-1-2 3-15,6-4 20 16,-1-3 7-16,4-4 1 16,0 2-6-16,8-2-18 15,-4 0-5-15,0-1 3 16,0 0 2-16,3 0-1 15,2 0-3-15,2 0-6 16,1 0-2-16,-4 0-3 16,1 0-1-16,2 0-1 15,-4-1 1-15,-1 1-2 0,0 0 0 16,-2 0-9-16,0 0-36 16,0 0 31-16</inkml:trace>
  <inkml:trace contextRef="#ctx0" brushRef="#br0" timeOffset="54783.38">28468 3886 661 0,'-32'6'343'15,"28"-1"-98"-15,4 0-123 0,1-2-34 16,-1 1-60-16,0-4-21 15,0 0-10-15,0 0 0 16,0 0 4-16,0 0 1 16,0 0 2-16,0 0 3 15,0 0 2-15,0 0 0 16,0 0 11-16,0 0 12 16,0 0 24-16,0 0 11 0,0 0 24 15,0 4 7-15,1 2 11 16,2 0 0-16,-2 1-18 15,10 0-11-15,26 26-29 16,-26-27-10-16,1-4-18 16,0-2-10-16,1-2-38 15,-5-4-42-15,-4 2-164 16,-4-2-45-16,-2 5 154 16</inkml:trace>
  <inkml:trace contextRef="#ctx0" brushRef="#br0" timeOffset="55149.68">28218 3542 668 0,'-13'-6'277'16,"-1"0"-138"-16,-2 2-27 16,0 2 8-16,-1 8 14 15,2 4-18-15,3 9-17 16,0 6-6-16,0 7-23 15,-2 5-9-15,4 6-17 16,1 4-7-16,5 1-18 16,4 2-9-16,7-5-9 15,7-4-1-15,7-3-3 16,6-8 5-16,6-5-145 16,5-3 108-16</inkml:trace>
  <inkml:trace contextRef="#ctx0" brushRef="#br0" timeOffset="55484.85">28716 3572 1175 0,'13'10'423'0,"-1"3"-321"16,4 2-15-16,1 6 27 15,3 5-6-15,-5 6-7 16,0 2-24-16,0 3 0 16,-3-2 6-16,-2 4-16 15,-4 3-12-15,-18-2-28 16,-6 3-12-16,-14-1-9 15,-3-3-15-15,0-5-50 16,1-2-47-16,3-14 17 16,6 2 36-16</inkml:trace>
  <inkml:trace contextRef="#ctx0" brushRef="#br0" timeOffset="110808.41">23570 7536 809 0,'-6'-36'398'16,"6"26"-160"-16,1-3-20 16,-1 3-6-16,0-4-44 15,-1-1-26-15,-3 1-17 16,-3-5-3-16,-3 7-10 16,-4 0-12-16,-3 6-36 15,-3 7-17-15,4 11-33 16,-3 9-8-16,5 10-6 15,5 3 0-15,-2 7 3 16,7 8 3-16,5 5 3 16,-1 5 2-16,10 2 2 0,2-2-2 15,0-1-3-15,0-5-2 16,-2-1-2-16,-7-7-1 16,-1-11 2-16,-2-6-24 15,-7-13-94-15,2-6-84 16,-6-12 113-16</inkml:trace>
  <inkml:trace contextRef="#ctx0" brushRef="#br0" timeOffset="110993.29">23183 7687 1220 0,'14'4'559'15,"4"-4"-252"-15,10-2-124 16,5 1 11-16,6 0-79 15,2 1-29-15,5 0-54 16,0-1-15-16,-3 1-32 16,2-1-62-16,-4 1-236 15,-1 0 209-15</inkml:trace>
  <inkml:trace contextRef="#ctx0" brushRef="#br0" timeOffset="111536.79">23702 7726 1390 0,'-9'16'556'16,"0"-1"-330"-16,0 6-21 15,3 5-20-15,1-2-30 16,5 3-59-16,5-4-22 16,6-4-22-16,3-3-9 15,8-12-21-15,3-3-8 0,3-6-11 16,0-5-2-16,-4-8-4 15,-6-2-5-15,-11-9-11 16,-6 5-5-16,-11 1 5 16,-8 6 3-16,-11 3 13 15,2 1 3-15,-3 9 2 16,5 1 1-16,8 4 0 16,3 1 0-16,9 0-6 15,2-2-7-15,7 1-4 16,-4-1 0-16,0 0 4 15,21 3 6-15,40 6 1 16,-26-4 3-16,6 2 11 16,-3 2 3-16,-5 5 6 15,-4 0-1-15,2 3-3 16,-1 4-3-16,-5-3-3 16,-2-1 0-16,-12-3-3 0,-2 1 1 15,-8-4 3-15,-1 0 1 16,-10-5 4-16,-1-6 8 15,1-6 0-15,-1-5-2 16,9-7-8-16,0-10-10 16,12-10-7-16,4-5-4 15,10-5-5-15,4 6-17 16,-1 10-74-16,-2 8-58 16,-2 15 95-16</inkml:trace>
  <inkml:trace contextRef="#ctx0" brushRef="#br0" timeOffset="112019.81">25202 7493 1189 0,'6'-5'531'15,"0"10"-186"-15,0 9-91 16,1 14 6-16,-2 9-31 15,-2 13-71-15,2 2-39 16,-2 1-53-16,-1-5-13 0,5-9-22 16,-2-6-11-16,5-13-10 15,1-6-37-15,0-12-116 16,0-4-73-16,-2-15 115 16</inkml:trace>
  <inkml:trace contextRef="#ctx0" brushRef="#br0" timeOffset="112385.68">25845 7461 1288 0,'4'-6'573'16,"-8"2"-266"-16,-2 2-22 16,-15 5-74-16,-9 6-50 15,-6 8-81-15,-4 6-17 16,3 1-9-16,6 0-1 16,11-6-7-16,7-5-7 15,12-1-13-15,3-1-8 16,8 2-7-16,3-2-1 15,7-1-3-15,3-1-2 0,7-6-3 16,4 0-1-16,-1-3-50 16,0-1-54-16,-9 0-176 15,-7-1 171-15</inkml:trace>
  <inkml:trace contextRef="#ctx0" brushRef="#br0" timeOffset="112540.32">25672 7769 1446 0,'-2'16'615'0,"2"-15"-283"16,6 5-91-16,7-1-10 15,3-4-49-15,7 1-86 16,3-3-41-16,-1 0-38 16,0 1-12-16,-4 1-91 15,-3-1-310-15,-4-10 273 0</inkml:trace>
  <inkml:trace contextRef="#ctx0" brushRef="#br0" timeOffset="112863.99">26225 7542 1429 0,'2'17'660'0,"1"5"-329"15,-2 10-73-15,-2 5-18 16,-2 6-116-16,3-2-46 15,4-8-60-15,3-7-11 16,2-10-33-16,0-10-40 16,2-11-121-16,-1-8-132 15,-8-12 198-15</inkml:trace>
  <inkml:trace contextRef="#ctx0" brushRef="#br0" timeOffset="113052.25">26158 7342 1694 0,'7'1'725'16,"0"-1"-417"-16,2 0-118 15,1 4-19-15,-1 0-85 16,2 5-51-16,2 3-122 16,3-1-436-16</inkml:trace>
  <inkml:trace contextRef="#ctx0" brushRef="#br0" timeOffset="113467.43">26673 7474 1092 0,'10'-18'525'0,"0"11"-125"16,0 3-161-16,-3 0 6 15,-3 1-35-15,-4 3-57 16,-4-2-36-16,3 2-57 15,0 0-13-15,-17 10-20 16,-35 25-5-16,25-6-11 16,-1 2-4-16,6 0-6 15,6-2 0-15,8-5-1 16,9-4 0-16,5-6 1 16,4-3 2-16,10-3 2 15,1-1-1-15,7-5 0 16,2-1-3-16,4-2-3 15,-3-3-39-15,-3 1-136 0,-4-2-140 16,-7 2 187-16</inkml:trace>
  <inkml:trace contextRef="#ctx0" brushRef="#br0" timeOffset="113625.09">26636 7774 972 0,'-4'16'541'16,"4"-9"-16"-16,4-1-203 0,5-2-56 15,0 1-42-15,8-5-94 16,0 0-46-16,8-1-60 16,0 1-16-16,2-3-107 15,5-4-75-15,12-3 104 16</inkml:trace>
  <inkml:trace contextRef="#ctx0" brushRef="#br0" timeOffset="114204.02">27134 7605 1485 0,'-8'1'680'0,"4"13"-221"16,0 5-276-16,0 8-43 0,-1 4-27 15,-2 3-50-15,2 0-7 16,-1-2-42-16,5-6-6 15,1-10-4-15,0-2-4 16,4-12-3-16,-2-8-4 16,0-9-15-16,2-8-8 15,3-11-5-15,3 1 2 16,3-2 16-16,3 1 10 0,2 6 7 16,2 5 1-16,-1 8 2 15,1 8 7-15,2 10 18 16,-5 7 8-16,-1 10 14 15,-6 2-12-15,-7 7 1 16,1 4-2-16,-4-6-13 16,1-1 5-16,4-10-17 15,-4-5-4-15,1-3-2 16,-4-8-2-16,1-7-8 16,0-6-8-16,3-8-10 15,11-2-3-15,4-5 5 16,5-1 6-16,-4 2 11 15,-4 5 2-15,-5 9 3 16,3 5 4-16,1 15 15 16,-4 4 5-16,8 8 20 15,-8 3 8-15,5 6-7 0,1-1-3 16,-8-2-16-16,2 0-12 16,-2-9-15-16,-1-5-25 15,-2-9-100-15,2-6-53 16,5-12 99-16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5:39:54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23842 12097 1123 0,'0'-6'431'0,"-3"3"-235"16,11 1-60-16,5 2 19 15,9 2 11-15,6 0-38 16,-1-2-21-16,13 1-33 0,2 1-6 16,5 6-2-16,-1 0-7 15,-8 11-10-15,-5 1-6 16,-8 9-20-16,-6 5-3 16,-16 5-3-16,-7 3-2 15,-15 1 0-15,-8-1 1 16,-8-6-1-16,-4-4 0 0,-2-7-1 15,4-1-1-15,3-4-3 16,10-5 3-16,10-1 9 16,5-2 1-16,15-1 1 15,6 4-4-15,16-6-2 16,7-2-3-16,10-1 2 16,2-5 0-16,4-1 1 15,4 3 7-15,-8-5 9 16,-2-1 2-16,-18 3-4 15,-7-1-7-15,-10 1-7 16,-5 6-10-16,-8-8-81 16,-8 0-63-16,-3-6-206 15,-3 1 205-15</inkml:trace>
  <inkml:trace contextRef="#ctx0" brushRef="#br0" timeOffset="379.98">24462 11443 1146 0,'-3'4'478'0,"4"6"-220"0,10 7-28 16,-6 10 13-16,1 6-36 15,3 5-78-15,-2 1-35 16,0 3-37-16,5 1-10 16,-4-7-21-16,0-6-9 15,-2-7-26-15,-1-7-47 0,-1-10-182 16,-2-5-147-16,8-7 226 16</inkml:trace>
  <inkml:trace contextRef="#ctx0" brushRef="#br0" timeOffset="690.51">24721 11492 1299 0,'-4'9'573'16,"-6"3"-307"-16,-12 2-89 16,-2 6-15-16,-7-3-65 15,-2-3-17-15,6 0-26 16,4-1 0-16,7-4 7 15,7-1 1-15,5 2-13 16,2-7-8-16,7 5-10 16,7 2-2-16,4-1 1 0,6 1 0 15,7 3 2-15,2-5 0 16,3-1-1 0,-2 1-2-16,-6-6-9 0,-3 1-5 15,-5 2-11-15,-5 1-53 16,-5-3-151-16,-1 3 57 15,-7 3 47-15</inkml:trace>
  <inkml:trace contextRef="#ctx0" brushRef="#br0" timeOffset="883.36">24953 11616 1618 0,'0'1'628'0,"4"-1"-374"16,-4-5-96-16,0 4 21 16,0 0-36-16,1 0-73 15,17-1-32-15,28-8-87 16,-30 8-74-16,6-1 1 16,3-3 46-16</inkml:trace>
  <inkml:trace contextRef="#ctx0" brushRef="#br0" timeOffset="1196.44">25361 11434 1350 0,'0'-3'564'15,"-17"-4"-312"-15,4 3-76 16,-12 4-23-16,-1 3-44 15,1 7-38-15,-1 3-14 0,6 5-12 16,5 2 0-16,9 8-5 16,5 0-4-16,10 4-6 15,3-5-4-15,10-4-4 16,5-6 0-16,11-5 0 16,4 0 2-16,0-8-2 15,-4 1-4-15,-3-5-7 16,-8-4-10-16,-9 0-106 15,0 4-26-15,-4 3 70 16</inkml:trace>
  <inkml:trace contextRef="#ctx0" brushRef="#br0" timeOffset="2222.35">26392 12308 724 0,'3'-5'418'16,"0"-1"-98"-16,-3-3-43 0,4 0-13 15,-6-3-75-15,-1 1-32 16,0-2-44-16,-6 1-18 16,3 3-26-16,-10 1-15 15,1 3-29-15,-6 3-8 16,-6 5-12-16,5 7-2 15,1 9-2-15,6 3 1 16,8 5 1-16,3 0 2 16,7 1 2-16,5 0-1 0,7-6 2 15,6-2-1-15,2-10-3 16,4-6 0-16,4-7-3 16,-8-8 1-16,0-13-1 15,-5-5 1-15,-2-17 1 16,0-6 0-16,-2-5 1 15,-2-2 1-15,-5 7 1 16,0 8 1-16,-6 16 2 16,2 6 1-16,-4 14 16 15,-3 6 4-15,-4 15 8 16,1 10 8-16,3 20-2 16,0 8 0-16,5 7 1 15,1 2-3-15,5-8-10 16,2-5-5-16,4-16-12 15,3-7-9-15,0-14-51 16,3-7-50-16,0-12-163 16,2-7-186-16,-2-7 279 0</inkml:trace>
  <inkml:trace contextRef="#ctx0" brushRef="#br0" timeOffset="2377.42">26719 12206 1099 0,'12'18'586'15,"-5"10"-5"-15,-1 2-312 0,1 0-64 16,-3-4-20-16,2-6-86 16,-1-6-36-16,-2-9-72 15,3-8-39-15,-2-12-128 16,1-8-139-16,0-9 194 16</inkml:trace>
  <inkml:trace contextRef="#ctx0" brushRef="#br0" timeOffset="2796.33">26698 12011 1247 0,'8'31'465'0,"2"-7"-328"16,0-8-108-16,6-1-15 16,7-1-4-16,11-10-25 15,8-2-14-15,0-8-19 16,2-2-11-16,-9-7 1 0,-6-5 14 15,-3 0 23-15,-9-3 18 16,-7 3 40-16,-3 4 25 16,-8 0 62-16,-3 0 25 15,-4 5 26-15,0 6 3 16,-1 5-22-16,2 6-12 16,-1 13-33-16,0 5-16 15,3 13-25-15,-1 4-7 0,4 6-17 16,2 3-9-16,3 2-17 15,7 0-6-15,7-1-3 16,1-4 1-16,2-5-1 16,-6-5 1-16,-1-12-5 15,-3-3-1-15,-8-7-13 16,-2-4-27-16,-9-9-86 16,-5-5-57-16,-7-18-178 15,-1-8-101-15,6-12 289 16</inkml:trace>
  <inkml:trace contextRef="#ctx0" brushRef="#br0" timeOffset="2913.42">26945 12160 1120 0,'11'-3'510'0,"3"3"-224"16,3-3-39-16,6 3-67 0,-1 0-46 16,7-1-66-16,1 1-25 15,1-2-83-15,0 0-88 16,-2-2 82-16</inkml:trace>
  <inkml:trace contextRef="#ctx0" brushRef="#br0" timeOffset="3154.15">27356 11893 1577 0,'-6'4'627'0,"0"9"-411"16,2 7-6-16,-6 13-51 15,5 7-31-15,0 5-51 16,3 4-23-16,9 7-23 16,1-2-7-16,2-3-12 15,6-1-2-15,-4-9-5 16,-6-4 0-16,2-3-3 16,-10-7-29-16,-4-6-94 15,0-7-73-15,-12-18 108 16</inkml:trace>
  <inkml:trace contextRef="#ctx0" brushRef="#br0" timeOffset="3330.88">27212 12132 1442 0,'2'0'578'16,"3"0"-341"-16,5 3-40 15,5 1-33-15,6 3-43 16,9-1-75-16,-2-5-25 15,4 0-33-15,-3-4-58 16,6 0-230-16,4 3 204 0</inkml:trace>
  <inkml:trace contextRef="#ctx0" brushRef="#br0" timeOffset="3865.34">27557 12261 1403 0,'10'7'558'0,"5"-5"-337"16,1-2-40-16,2-7-24 16,-2-5-38-16,2-8-65 15,-2-3-27-15,-6-7-12 16,-4-1-1-16,-9 7 1 16,-7 1 0-16,-6 7 0 15,-1 10-2-15,-5 1-4 16,2 8-2-16,1 10 4 0,5 5 4 15,8 13 11-15,0 2 4 16,10 6-2-16,4 1-4 16,4-6-13-16,3-5-6 15,5-10-15-15,1-7-29 16,6-12-63-16,4-3-38 16,2-14-105-16,1-5-41 15,-2-11-78-15,-4-2-8 16,-5 0 113-16,-1 4 78 0,-5 13 237 15,0 6 104-15,-6 12 111 16,0 10 34-16,-6 7-21 16,-2 4-18-16,3 8-49 15,1-3-26-15,-2-1-56 16,2-1-31-16,-7-9-56 16,0-2-17-16,0-10-20 15,0-3 1-15,3-7-1 16,-5-8-1-16,1-4-1 15,1-4-3-15,-3-2-6 16,11 4-3-16,2 2-6 16,2 1-26-16,5 3-100 15,-1 1-86-15,5 1 128 16</inkml:trace>
  <inkml:trace contextRef="#ctx0" brushRef="#br0" timeOffset="4460.31">28169 12229 1267 0,'11'7'546'16,"2"3"-224"-16,2-2-94 15,-1-8-34-15,3-1-41 16,-1-10-89-16,0-3-33 16,-3-7-20-16,-5-6-2 0,-6 0-2 15,-7 1-2-15,-6 8-3 16,-3 9-2-16,-8 8-3 15,1 5 1-15,2 11 3 16,0 1 7-16,8 11 14 16,2 4 9-16,8-1 10 15,3 0-3-15,6-9-11 16,4-5-13-16,8-12-16 16,1-4-5-16,7-7-22 15,-1-6-20-15,1-5-45 16,-1-1-16-16,-7 1 4 15,-1 4 20-15,-5 5 47 16,-1 6 18-16,-8 0 22 16,4 3 5-16,-9 4 22 15,-3-1 14-15,5 6 28 16,-3 2 11-16,4 1-8 0,2-1-14 16,-5-3-34-16,0-3-16 15,3-5-12-15,-2-2-4 16,-1 1 1-16,0-1-5 15,3-4 2-15,-2-6 2 16,7 2 4-16,29-25 5 16,-31 34 8-16,-1 2 6 0,3 3 17 15,-3 5 9 1,0-1 15-16,-3-1 1 0,0 7-7 16,4-2-7-16,-3 5-19 15,1 2-7-15,2-3-13 16,-3-1-9-16,5-5-59 15,0-3-32-15,7-11-107 16,0-11 318-16,4-7-116 16</inkml:trace>
  <inkml:trace contextRef="#ctx0" brushRef="#br0" timeOffset="4688.55">28701 11978 1702 0,'5'22'684'0,"-1"-1"-380"15,-2 1-211-15,0 6 3 16,-2 9-20-16,0-2-11 16,4 8-39-16,1-8-14 15,5-10-11-15,3-5-19 16,0-13-67-16,0-7-46 15,-4-11 69-15,-4-4 8 0</inkml:trace>
  <inkml:trace contextRef="#ctx0" brushRef="#br0" timeOffset="4836.75">28651 12026 1628 0,'0'12'648'0,"3"-3"-385"16,3-1-66-16,2 2-39 15,2-2-44-15,5-7-83 16,7 1-51-16,10-2 281 16,-1-5-205-16</inkml:trace>
  <inkml:trace contextRef="#ctx0" brushRef="#br0" timeOffset="5315.15">29622 11980 1143 0,'-1'0'551'0,"1"-7"-103"16,-1-2-221-16,-6 0-67 15,-4 5-9-15,-9 2-60 16,-5 0-29-16,-4 8-30 16,2 5-2-16,4 5-1 15,10 5-3-15,10 3-6 16,-4-2-5-16,18 9-9 15,-1 0-1-15,11 1-1 16,7 2-1-16,-2-5 5 16,-1-4 6-16,-7-5 13 15,-2-2 7-15,-9-4 10 16,-4-4 2-16,-10 0-3 0,-6 0-4 16,-13-3-13-16,-1-2-30 15,-3-7-80-15,5-6-59 16,10-9-162-16,5-5-88 15,23-8 244-15</inkml:trace>
  <inkml:trace contextRef="#ctx0" brushRef="#br0" timeOffset="5510.61">29800 11876 1141 0,'22'20'609'0,"-7"4"-97"0,-5 17-299 16,1 6-11-16,-10 11-63 15,-2 2-24-15,-3-1-62 16,-2-2-17-16,9-11-21 16,3-8-6-16,-2-16-18 15,11-5-32-15,-7-18-121 16,-2-8-115-16,5-15 166 16</inkml:trace>
  <inkml:trace contextRef="#ctx0" brushRef="#br0" timeOffset="5664.15">29732 12086 1383 0,'-5'-1'572'0,"3"1"-287"0,3 0-85 15,-1 0-41-15,3 0-27 16,24 5-70-16,31 2-34 16,-23-8-21-16,-1 0-15 15,-2 1-83-15,-7 2-69 16,1 5 93-16</inkml:trace>
  <inkml:trace contextRef="#ctx0" brushRef="#br0" timeOffset="5956.03">30061 12192 868 0,'-4'8'530'0,"4"8"58"15,3 3-306-15,-4-1-77 16,-2-1-23-16,0 1-52 15,0-3-27-15,1-2-28 16,-1-1-4-16,1-6-10 16,-2-3-11-16,3-3-24 15,0-1-8-15,0 0-11 16,-1 0-4-16,2-21-6 16,4-32-2-16,5 24-1 15,-4-3 1-15,7 7 0 16,1-2-22-16,4 7-48 15,1 5-46-15,-2 4-134 0,0 9-78 16,-2 3 204-16</inkml:trace>
  <inkml:trace contextRef="#ctx0" brushRef="#br0" timeOffset="6172.08">30357 12236 1320 0,'5'11'659'15,"-1"8"-130"-15,-6 0-360 16,3-1-5-16,-1 2-70 16,-8-4-32-16,8-2-62 15,-3-7-35-15,1-8-114 16,0-7-119-16,0-13 163 15</inkml:trace>
  <inkml:trace contextRef="#ctx0" brushRef="#br0" timeOffset="6316.24">30322 11976 1562 0,'3'9'640'15,"2"-1"-356"-15,2 0-154 0,-8 0-10 16,3-2-33-16,1 1-69 15,5 3 58-15,6-4-62 16</inkml:trace>
  <inkml:trace contextRef="#ctx0" brushRef="#br0" timeOffset="6794.44">30650 12171 1062 0,'0'-1'500'0,"-1"1"-162"16,0 0-120-16,0 0-20 15,-2 7-17-15,0 16-25 16,-4 31-12-16,4-22-45 16,-1 3-19-16,-1-7-35 15,2-4-17-15,1-9-25 0,2-8-6 16,2-8-8-16,-1-7-1 16,5-9 1-16,1-6 3 15,5-8 3-15,4-2 0 16,5 3 5-16,3-1 0 15,0 7 2-15,1 8 1 16,-2 8 16-16,1 7 13 16,-8 6 19-16,1 7 9 0,-8 9-3 15,-4 3-5-15,6 11-17 16,-11-3-7-16,3-1-16 16,-7-5-34-16,1-10-102 15,-1-2-63-15,7-12 101 16</inkml:trace>
  <inkml:trace contextRef="#ctx0" brushRef="#br0" timeOffset="7229.35">31043 12392 1639 0,'9'9'636'0,"6"-10"-444"16,1-3-57-16,1-9-24 15,0-4-36-15,2-11-25 16,-3-3-12-16,-1-4-9 0,-6-1-3 16,-5-1-7-16,-5 2-2 15,-8 3-3-15,-2 7-1 16,-3 14-4-16,2 9 1 16,-4 13 0-16,1 9 0 15,0 15-1-15,-1 9-3 16,3 11-3-16,4 7 1 15,3 1 6-15,4-2 8 0,5-2 21 16,1-2 9-16,4-3 3 16,1 3-9-16,-2-6-4 15,-1-4-5-15,-4-8-3 16,-4-6 4-16,-8-7-9 16,-1-3-2-16,-9-10-3 15,1-4-3-15,-3-9-13 16,1-8-16-16,0-12-74 15,4-9-43-15,11-6-105 16,12-4-99-16,19 0 219 16</inkml:trace>
  <inkml:trace contextRef="#ctx0" brushRef="#br0" timeOffset="7530.06">31474 12209 1697 0,'-7'1'668'0,"-2"4"-418"15,-4 1-161-15,-4 3 2 16,-1 0-18-16,6 3-3 16,6 3-28-16,2 3-10 0,7 5-6 15,0 1-3-15,4 0-2 16,1 2 0-16,-1-4 1 15,4 0 3-15,-4-2 14 16,-4-1 6-16,-3-5 4 16,0 0 2-16,-7-7-3 15,3-1-5-15,-6-6-11 16,-3-1-7-16,-4-6-37 16,1-2-36-16,2-1-72 15,1 0-57-15,2-5 105 16</inkml:trace>
  <inkml:trace contextRef="#ctx0" brushRef="#br0" timeOffset="10743.33">24251 14634 1238 0,'3'-2'510'15,"-1"-1"-199"-15,8 1-214 16,8 2 7-16,12 0 19 16,1 4-21-16,4 3-39 15,5 1-8-15,-8 5 1 16,1 3 1-16,-2 4-9 16,-7 1-8-16,-8 7-17 15,-6 0-4-15,-12 2-4 16,-5 2 0-16,-10-1 1 15,-5-3-1-15,-2-3-1 16,-2-3-1-16,1-6-3 0,5 4-1 16,3-7-1-16,2-1 5 15,11-3 12-15,2-6-1 16,11 0 3-16,9 2-2 16,11-5-1-16,7 1 6 15,11-3 5-15,1-5-1 16,1 2-5-16,-1 0 1 15,-8 0-4-15,-7 3-5 0,-10-2 3 16,-8 2-27-16,-13-1-98 16,-6-4-75-16,-9-4 98 15</inkml:trace>
  <inkml:trace contextRef="#ctx0" brushRef="#br0" timeOffset="10976.17">24759 14096 1663 0,'25'4'619'0,"-5"12"-434"16,0 4-33-16,-8 10 32 15,-7 4-30-15,0 6-60 16,5 3-34-16,-5-4-37 15,2-2-6-15,-1-6-9 16,-7-8 1-16,3-6-67 16,6-3-66-16,-3-11-220 15,5-4 209-15</inkml:trace>
  <inkml:trace contextRef="#ctx0" brushRef="#br0" timeOffset="11251.19">25070 14172 1538 0,'-11'5'578'16,"-10"2"-410"-16,-5 3-4 15,-1 3 14-15,-2 3-17 16,7-2-34-16,6 0-23 16,5 0-22-16,4-3-8 0,9 4-21 15,5-2-8-15,10 2-14 16,0 0-4-16,7 1-6 15,-2-5-2-15,2-4-4 16,3 3-1-16,-7-4 0 16,0-1-3-16,-8-2-3 15,-3 0-8-15,-5-3-79 16,-1 2-52-16,-1-3 76 16</inkml:trace>
  <inkml:trace contextRef="#ctx0" brushRef="#br0" timeOffset="12846.89">26427 14656 1110 0,'6'3'438'0,"14"7"-243"16,1 7-74-16,0 11 32 16,-5 5-24-16,-3 4-35 15,3 2-12-15,-4-9-11 16,1-1-1-16,-5-7-8 15,-1-8-6-15,-4-5-20 16,-3-8-2-16,-2-9-7 16,-2-3-2-16,-3-11-3 0,-2-3-7 15,3-9-8-15,-1 0-3 16,5-3-2-16,2 1 1 16,6 6-1-16,1 2 2 15,9 9 2-15,0 5-1 16,3 5 0-16,1 5-3 15,2 4-2-15,0 2 0 16,0 3-75-16,1 1-58 16,-3 0-176-16,-4 2-116 15,-2 2 265-15</inkml:trace>
  <inkml:trace contextRef="#ctx0" brushRef="#br0" timeOffset="13280.14">26970 14845 741 0,'15'-5'352'0,"-7"-5"-113"16,-3-3 5-16,-3-3-18 15,-3-1-24-15,-4-3-65 16,-6-1-27-16,-7 1-37 16,-2-2-15-16,-4 7-16 15,7 5-4-15,-1 10-10 16,1 4-2-16,7 12-2 15,-6 3-3-15,7 4-2 0,7 6 0 16,2-2 4 0,9-1 3-16,2-1-1 0,3-7-2 15,3-9-9-15,-4-9-3 16,5-8-6-16,-8-8 0 16,1-4 0-16,-1-2 1 15,-4 0 1-15,8 5 0 16,-11 4-1-16,3 3 2 15,2 11 14-15,-6 1 9 0,6 10 9 16,-4 3 1-16,-4 4-13 16,-1 1-7-16,0-3-10 15,2 0-4-15,2-7-44 16,3-7-61-16,0-6-62 16,3-9 86-16</inkml:trace>
  <inkml:trace contextRef="#ctx0" brushRef="#br0" timeOffset="13604.66">27168 14672 1142 0,'9'16'529'16,"-3"0"-149"-16,0 8-206 16,-4 3 21-16,-2-1-20 0,-3-2-30 15,1-6-67-15,-2-4-22 16,3-9-29-16,1 0-10 15,0-7-13-15,0 0-4 16,0 1-2-16,1-14 0 16,6-40-2-16,-2 29 0 15,4-2 2-15,0 0 0 16,6 10 2-16,-1 1 0 16,3 11 6-16,-1 3 4 15,-2 9 13-15,0 5 7 0,-3 11 3 16,-5 3 0-16,3 6-10 15,3-1-8-15,-7-6-37 16,7-3-37-16,-2-8-103 16,1-2-75-16,7-8-191 15,5 0 261-15</inkml:trace>
  <inkml:trace contextRef="#ctx0" brushRef="#br0" timeOffset="14021.33">27598 14731 720 0,'4'-19'391'0,"-6"-3"-55"16,-1 2-44-16,-10 6-21 16,-3 4-29-16,-7 7-59 15,0 3-29-15,2 10-45 16,-1 5-19-16,4 16-25 16,2 2-8-16,0 3-21 0,10-2-9 15,6-8-13-15,10-2-3 16,7-11-11-16,-2-3-2 15,8-11-4-15,-1-8-2 16,1-15 1-16,2-6-4 16,-4-13-8-16,-5-5 2 15,-2-2 3-15,-4-3 6 0,-1 1 10 16,-3 4 3-16,-1 12 2 16,-1 11 1-16,-3 19 14 15,-1 6 8-15,-1 18 7 16,-1 9 1-16,-1 17-2 15,1 6-1-15,2 6 1 16,0-1-3-16,4-5-11 16,2-8-7-16,2-16-13 15,3-4-23-15,1-19-75 16,2 2-52-16,1-8-132 16,-1-10-97-16,0-2 242 15</inkml:trace>
  <inkml:trace contextRef="#ctx0" brushRef="#br0" timeOffset="14685.82">27860 14692 1302 0,'9'9'549'15,"-4"8"-292"-15,-1 1-21 16,5 4-59-16,-5 0-36 16,1-7-62-16,4-1-19 15,-7-6-26-15,7-5 0 16,0-5-16-16,-2-3-8 15,-2-9-22-15,-5-4-16 16,-5-3-14-16,-2 0-7 0,-4 3 5 16,1-2 9-16,-9 4 7 15,1-1 7-15,-2 5 12 16,0 3 7-16,9 6 7 16,7 2 5-16,10 1 11 15,6 1 3-15,8 4 2 16,4-2-2-16,1 0-9 15,2 1-1-15,2 1 4 16,2 0 4-16,-3 5 8 16,1 4 3-16,-13 5 1 15,-5 0-4-15,-6 3-9 16,-5-4-2-16,-2-3-6 16,0-2-3-16,0-8-5 15,1-4-4-15,1-4-6 16,0 2-3-16,0 0-14 0,4-18 0 15,16-32 1-15,-6 31 1 16,1 2 14-16,-1 2 4 16,2 10 4-16,-2 4 3 15,0 9 14-15,-1 6 7 16,-6 8 19-16,0 5 11 16,0 3-1-16,-2-4-4 15,3-10-19-15,0-3-17 0,3-12-16 16,0-3-6-16,4-10-4 15,-3-7 1-15,3-5 2 16,-1-2 3-16,-3 8 4 16,1 1 1-16,-5 9 2 15,2 5 1-15,-1 8 4 16,1 7 4-16,2 9 10 16,-6 3 6-16,1 6 11 15,0-3-2-15,-1-2-9 16,4-4-6-16,-3-9-103 15,1-9 43-15,15-20 8 16</inkml:trace>
  <inkml:trace contextRef="#ctx0" brushRef="#br0" timeOffset="15245.35">29192 14601 1188 0,'41'-8'484'16,"-39"1"-285"-16,-2-2 10 15,-6 0-22-15,-9-2-21 16,-5 2-45-16,-3 3-20 15,-1 6-31-15,-1 4-11 16,6 8-20-16,0 2-10 16,8 5-5-16,6 2-1 0,9 3 0 15,8 1 1-15,10-2 2 16,3 0-1-16,7-4 3 16,0-1 3-16,-2-3 10 15,-1 0 3-15,-14-3 2 16,-7-2 2-16,-11 5-4 15,-8-7-2-15,-10 5-10 16,-2-3-8-16,-6-6-23 16,3 1-37-16,3-9-91 15,4-1-67-15,10-11 106 16,6-13 15-16</inkml:trace>
  <inkml:trace contextRef="#ctx0" brushRef="#br0" timeOffset="15459.88">29409 14462 1720 0,'17'35'627'0,"-13"10"-495"0,-2 6-25 16,-3 5 17-16,-2-1-22 16,4-5-30-16,2-7-16 15,7-9-25-15,0-22-10 31,-6-5-18-31,2 0-4 0,19 2-40 0,1-6-32 16,-5-21-90-16,-9-4 172 16,-4-15-36-16</inkml:trace>
  <inkml:trace contextRef="#ctx0" brushRef="#br0" timeOffset="15830.35">29352 14621 1606 0,'11'10'568'0,"4"-2"-498"16,1-4-10-16,3-2-4 16,-1-2-17-16,11 0-20 15,1-2-6-15,3 1-7 16,1 1-1-16,-5 2-3 16,-5 3-1-16,-6 4-1 15,-2 3 0-15,-8 8 2 0,1 2 3 16,-6 1 7-16,1-1 12 15,-2-6 24-15,-1-4 15 16,-1-5 31-16,0-2 7 16,0-2-3-16,-2-3-12 15,1-1-34-15,0-1-16 16,-1 1-20-16,-6-16-2 16,-14-25 2-16,19 28 0 0,4 0-6 15,4 1-3-15,4-3-10 16,3 0-4-16,3-1-32 15,-1 3-39-15,5 2-120 16,0 2-88-16,2 4 173 16</inkml:trace>
  <inkml:trace contextRef="#ctx0" brushRef="#br0" timeOffset="16034.89">29927 14595 1056 0,'6'12'489'16,"-1"1"-211"-16,-6 3-43 16,-1 5 7-16,1 6-35 15,1 1-37-15,0 1-82 16,-5-4-33-16,2-9-67 16,-1-7-52-16,3-10-159 0,5-6 264 15,3-15-84-15</inkml:trace>
  <inkml:trace contextRef="#ctx0" brushRef="#br0" timeOffset="16736.57">29882 14493 1400 0,'8'4'515'0,"-3"1"-373"15,13-2-135-15,-10-2 0 0,7 0-2 16,4 3-2-16,-6 0 0 15,7 4 0-15,-3 4-1 16,-5 2 1-16,-1 9-2 16,-2 3 8-16,-4 3 39 15,1 0 22-15,-1 0 48 16,1-3 19-16,-3 0 5 16,-1-5-12-16,0-8-38 15,-1-3-27-15,0-9-47 16,2-5-12-16,2-9-15 15,4-7-6-15,5-7-9 16,1 1-4-16,3 4 4 0,-1 8 5 16,-5 9 11-16,-1 5 6 15,-5 11 4-15,-3 2 4 16,2 7 10-16,1 1 4 16,4-1 2-16,4-1 3 15,8-4-3-15,3-2-4 16,5-4-6-16,1-4-4 15,-5-11-8-15,-8-11-1 16,-2-7-5-16,-9-7 0 16,-3 0-1-16,-2 4-1 15,-3 1 4-15,0 8 2 0,-4 9 2 16,0 7 2-16,-6 14 0 16,1 5 2-16,0 17 3 15,6 8 2-15,-1 7 2 16,-1 8 2-16,7 8-1 15,0 0-2-15,11 8 20 16,6-2-1-16,-7-11 14 16,1-6 6-16,-6-15-13 15,-4-7 4-15,-2-16-15 16,-5-7-6-16,-1-10-13 16,-7-10-6-16,-2-8-5 15,2-2-5-15,0-11-1 16,5 1-1-16,9-2 2 15,1-2-1-15,10 6 1 16,5 1 0-16,0 8-1 0,4 4 3 16,-3 9-56-16,2 1-44 15,7 6 67-15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5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44 6689,'1'-3'784,"1"1"0,-1 0 0,0 0-1,1 0 1,-1 0 0,1 0-1,0 0 1,0 0 0,0 0 0,3-2-1,-4 4-607,1-1 0,0 1 0,0-1-1,-1 1 1,1-1 0,0 1 0,0 0-1,0 0 1,0 0 0,0 0 0,-1 0-1,1 0 1,0 1 0,0-1 0,0 1-1,-1-1 1,1 1 0,0 0 0,3 1-1,-2 0-22,3 0 56,-1 1 1,0 0-1,8 5 0,-11-7-114,0 1-1,0 0 1,0 0-1,0-1 0,0 2 1,-1-1-1,1 0 1,-1 0-1,1 0 1,-1 1-1,0-1 1,2 6-1,8 34 991,8 54 0,-15-44-716,-3-20-198,-2-22-112,0-9-5,0-8-7,0-14-55,1 0 1,5-28-1,-4 35 4,1 0 1,0 0 0,1 0 0,0 0 0,1 0 0,1 1-1,0-1 1,10-16 0,-13 25 7,1 0 0,1 1 1,-1-1-1,1 1 0,0 0 0,0 0 0,0 0 0,0 1 1,1-1-1,-1 1 0,1 0 0,0 0 0,0 1 0,0-1 1,0 1-1,1 0 0,-1 1 0,1-1 0,-1 1 0,1 0 0,-1 1 1,1-1-1,-1 1 0,8 1 0,-11-1 15,0 0 1,0 1-1,0 0 1,0-1-1,0 1 0,0 0 1,0 0-1,0 0 0,0 0 1,0 1-1,0-1 1,-1 0-1,1 1 0,-1 0 1,1-1-1,-1 1 0,1 0 1,1 2-1,2 5 137,0 0-1,6 14 1,-10-22-147,5 16 221,0 0-1,0 0 1,3 24 0,4 55 481,-7-46-446,-5-40-218,-1-8-37,0 0 0,0 0 0,0 0 1,0 0-1,0 0 0,1 1 0,-1-1 0,1 0 1,0 0-1,1 3 0,0-19-1082,-2-7-406,4-3 586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6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8114,'0'0'179,"0"0"1,0-1 0,0 1 0,0-1-1,0 1 1,0 0 0,0-1-1,0 1 1,0-1 0,0 1-1,0 0 1,0-1 0,0 1-1,0-1 1,1 1 0,-1 0 0,0-1-1,0 1 1,0 0 0,0-1-1,1 1 1,-1 0 0,0-1-1,0 1 1,1 0 0,-1 0 0,0-1-1,1 1 1,-1 0 0,0 0-1,1-1 1,-1 1 0,0 0-1,1 0 1,-1 0 0,0 0 0,1-1-1,0 2-31,0-1 0,0 0 0,0 1-1,0-1 1,0 0 0,0 1 0,-1-1-1,1 1 1,0 0 0,0-1 0,-1 1 0,1-1-1,0 1 1,-1 0 0,1 0 0,0 1-1,5 7 385,-1 0-1,0 1 0,-1 0 0,0 0 1,-1 0-1,4 15 0,-3-11-155,26 106 1214,12 42-496,-38-149-1041,22 81 240,-25-92-283,-1 0 0,0 0 1,0 0-1,0 0 0,0-1 1,0 1-1,0 0 0,0 0 1,-1 2-1,1-4-7,0 0-1,0 1 1,0-1 0,0 0-1,-1 0 1,1 0 0,0 1-1,0-1 1,0 0 0,0 0-1,0 0 1,0 0 0,0 0-1,-1 1 1,1-1 0,0 0 0,0 0-1,0 0 1,0 0 0,-1 0-1,1 0 1,0 0 0,0 1-1,0-1 1,-1 0 0,1 0-1,0 0 1,0 0 0,-1 0-1,1 0 2,-1-1-1,1 1 0,-1 0 0,0 0 0,1-1 0,-1 1 1,1-1-1,-1 1 0,1 0 0,0-1 0,-1 1 1,1-1-1,-1 1 0,1-1 0,-1 0 0,-1-3-6,-1-1-1,1 1 1,0-1-1,1 1 1,-1-1-1,1 0 0,0 1 1,0-1-1,0 0 1,0-7-1,1 0-21,0 0 0,0 0-1,4-16 1,-2 18 16,0 0-1,1 0 1,1 0-1,-1 1 1,2-1-1,-1 1 0,10-14 1,-10 17 8,1 0 0,-1 0-1,1 1 1,1 0 0,-1-1 0,1 2 0,0-1-1,0 1 1,0 0 0,0 0 0,11-4 0,-9 5 10,-1 0 0,1 1 1,0 0-1,0 0 0,0 1 1,1 0-1,-1 0 0,0 1 1,0 0-1,15 2 0,-22-2-8,0 1 6,1-1 0,-1 0 0,1 1 0,-1-1 0,1 1 0,-1-1 1,3 3-1,0-1 24,-1 0 0,1 0 1,-1 0-1,0 1 0,0 0 0,0-1 1,0 1-1,0 0 0,-1 1 1,1-1-1,-1 0 0,0 1 1,0-1-1,0 1 0,0 0 0,1 5 1,-2-3 25,0 0 0,0 1 1,0-1-1,-1 1 1,0-1-1,0 0 0,-1 1 1,0-1-1,-3 11 0,1-6 39,-1 0-1,0 0 1,-1 0-1,-11 17 1,12-22-110,-1 0 0,1-1 1,-2 1-1,1-1 1,0 0-1,-1-1 0,0 1 1,0-1-1,0 0 0,-1-1 1,0 1-1,1-1 1,-1-1-1,0 1 0,0-1 1,0 0-1,-1-1 1,-7 1-1,12-2-242,1 0-1,-1 0 1,0 0-1,1 0 1,-1-1 0,0 1-1,1-1 1,-1 1-1,1-1 1,-1 0 0,-3-2-1,-3-6-840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6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0 231 8354,'0'21'4209,"20"-4"-641,-1 1-1143,-6 6-345,3 3-391,-6-1-849,2 5-320,0-7-288,-3-3-104,-1-5-192,-3-5-416,-3-11-1384,-2-9-3570,0-4 3570</inkml:trace>
  <inkml:trace contextRef="#ctx0" brushRef="#br0" timeOffset="1">42 1 9490,'-8'0'4225,"8"0"-1673,7 1-663,-7-1-433,0 0-456,0 0-1064,0 0-824,11 3 592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7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12 533 8522,'-11'11'4185,"11"-5"-1209,10 1-551,-2-3-625,-10 0-383,13-6-689,9 2-264,12-5-296,8-4-64,-1-1-512,-1-3-720,-1-1 735</inkml:trace>
  <inkml:trace contextRef="#ctx0" brushRef="#br0" timeOffset="1">797 0 10026,'0'15'4417,"0"12"-2000,-3 8-281,1 25-576,-1 11-367,2 9-681,1-4-200,14-4-160,4-9-48,14-18-64,2-10-16,-2-19-24,2-9-72,-9-19-808,1-10-697,-5-12 953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7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7474,'23'14'4273,"-9"22"215,2 4-1871,2 18-521,-5 6-383,1 5-857,6 2-288,-1-5-312,2-5-80,0-8-80,-10-8-40,0-14-384,-3-10-488,4-18-1216,4-3 1247</inkml:trace>
  <inkml:trace contextRef="#ctx0" brushRef="#br0" timeOffset="1">1 233 10386,'13'1'4865,"5"2"-2584,6-1-593,3-2-488,7 0-824,3-2-176,1-2-944,-2-3-1208,10-1 1288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7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0 11578,'-44'24'6685,"36"-19"-5847,0 1 0,0 0-1,1 0 1,0 1-1,-10 12 1,15-17-681,0 1 0,0-1 1,1 1-1,-1 0 0,1 0 0,0-1 0,0 1 1,0 0-1,0 0 0,0 0 0,0 4 0,1-5-108,0 0-1,0 0 1,0 0-1,0 0 1,0 0-1,0 0 1,1 0-1,-1 0 0,1-1 1,0 1-1,-1 0 1,1 0-1,0 0 1,0-1-1,0 1 1,0 0-1,0-1 0,1 1 1,1 1-1,4 3 21,1 0 0,-1-1 1,1 0-1,0-1 0,1 0 0,-1 0 0,1-1 0,10 4 0,19 6 140,-9-1-42,-8-4 66,0 2 0,22 12 0,-41-21-204,-1 0 0,0-1 0,0 1 0,0 0 0,0 0 0,0 0 0,0 0 0,-1 0 0,1 0 0,0 0 0,0 0 0,0 1 0,-1-1-16,0-1 0,0 1 0,0 0 0,0-1 0,0 1 0,0-1 0,0 1-1,0-1 1,0 1 0,0-1 0,0 1 0,0-1 0,0 1 0,0 0 0,-1-1 0,1 1 0,0-1 0,0 1 0,-1-1 0,1 0 0,0 1 0,-1-1-1,1 1 1,-1-1 0,1 0 0,0 1 0,-1-1 0,1 0 0,-1 1 0,1-1 0,-1 0 0,0 1 0,-7 2 41,0 0 0,1 0-1,-2-1 1,1 0 0,-14 1 0,4 0-200,3 0-69,-28 6-1878,29-4 170,14-5 1888,0 1 0,0-1 1,0 0-1,0 0 0,0 0 1,0 1-1,0-1 1,0 0-1,0 0 0,0 0 1,0 1-1,0-1 0,0 0 1,0 0-1,0 0 0,0 1 1,0-1-1,0 0 1,0 0-1,0 0 0,0 0 1,0 1-1,0-1 0,0 0 1,1 0-1,-1 0 0,0 1 1,0-1-1,0 0 1,0 0-1,0 0 0,0 0 1,1 0-1</inkml:trace>
  <inkml:trace contextRef="#ctx0" brushRef="#br0" timeOffset="1">562 172 10938,'22'36'5321,"-30"-7"-1296,-8 3-2232,-14 10-745,-6-2-848,-7-6-256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8042,'71'16'4129,"-66"-14"-1329,8 7-551,-4 9-41,-6 9-463,7 7-297,-3 5-504,-3-2-160,4-5-336,-9-3-128,1-10-192,11 1 8,-9-4-832,-2-5-616,0-5 816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9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11546,'8'0'4697,"3"2"-3096,0-2 111,2 1-688,2 1-383,4-2-529,0 0-569,1-2 337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6:59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1 194 10242,'27'63'6733,"-22"-49"-5892,-1-1-1,-1 1 1,0 0 0,-1 0 0,0 17-1,-1-18-329,-3 21 0,1-31-460,1 0-1,-1 0 1,1 0-1,-1 0 0,0 0 1,0 0-1,0 0 1,-1 0-1,1 0 1,-1-1-1,0 1 1,-3 3-1,5-5-48,0-1 0,0 0 1,0 0-1,0 0 0,0 0 0,0 0 0,-1 0 0,1 0 0,0 0 1,0 0-1,0 0 0,0 1 0,0-1 0,-1 0 0,1 0 0,0 0 1,0 0-1,0 0 0,0 0 0,-1 0 0,1 0 0,0 0 0,0 0 1,0 0-1,0 0 0,-1 0 0,1-1 0,0 1 0,0 0 1,0 0-1,0 0 0,0 0 0,-1 0 0,1 0 0,0-1-11,-1 1 0,1 0 0,0-1 0,0 1 0,-1-1 0,1 1 0,0-1 0,0 1 0,0 0 0,0-1 0,-1 1 0,1-1 0,0 1 0,0-1 0,0 1 0,0-1 0,0 0 0,1-13-23,1-1 0,0 1 0,1-1 0,0 1-1,1 0 1,7-14 0,-6 15 29,1 0 0,1 0 0,0 0 0,1 1 1,18-21-1,-22 28 11,0 1 1,0 0 0,0 0-1,1 0 1,-1 1-1,1 0 1,10-6 0,-13 8 21,0 0 0,0 0 0,1 0 0,-1 1-1,0-1 1,1 1 0,-1-1 0,1 1 0,-1 0 0,1 0 0,-1 0 0,1 0 0,-1 0 0,0 1 0,1-1 0,-1 1 0,1-1 0,-1 1 0,0 0 0,0 0 0,3 1 0,-1 1 92,0 0 1,-1 0 0,1 0-1,-1 0 1,0 1 0,0-1-1,-1 1 1,1 0 0,-1-1-1,1 1 1,-1 0 0,0 1-1,-1-1 1,1 0-1,-1 0 1,0 1 0,1 5-1,0 6 128,0-1 0,-1 1-1,-2 25 1,-1-19-176,-2 9-228,4-29-56,0 1-1,0-1 1,1 0 0,-1 1 0,0-1 0,1 0-1,-1 0 1,1 0 0,0 0 0,1 3-1,-2-5 48,0 1 0,1-1 0,-1 1 0,0-1 0,1 0-1,-1 1 1,1-1 0,-1 1 0,1-1 0,-1 0 0,1 1 0,-1-1-1,1 0 1,0 1 0,9 1-1399</inkml:trace>
  <inkml:trace contextRef="#ctx0" brushRef="#br0" timeOffset="1">551 207 14515,'0'25'5849,"7"4"-3832,-6 5-73,9 1-672,-9-14-407,1 0-577,-2 11-136,8-1-192,-3-18-496,3-16-1097,5-9-1175,1-17 1631</inkml:trace>
  <inkml:trace contextRef="#ctx0" brushRef="#br0" timeOffset="2">361 1 11218,'23'4'4833,"-15"-4"-2160,8 0-865,-5 2-399,2 0-457,8 1-632,-3-2-632,7-1 256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0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145 1 9474,'-2'0'4617,"1"0"-1200,-1 0-1753,-3 39 120,-4 67-503,5-29-353,-2 7-368,4-2-96,10-8-192,5-8-80,10-20-144,-2-7-40,3-21-224,0-9-320,-6-17-984,-2-13-1689,-8-1 2057</inkml:trace>
  <inkml:trace contextRef="#ctx0" brushRef="#br0" timeOffset="1">2 162 10962,'-2'6'5017,"10"4"-2432,5-8-945,6 7-103,-1-7-841,1-2-376,10 0-232,5-8-32,5 0 64,-2 0-496,-5-5 2504,-3 2-1664</inkml:trace>
  <inkml:trace contextRef="#ctx0" brushRef="#br0" timeOffset="2">369 188 10130,'56'141'4609,"-48"-115"-1600,2 3-625,1-5-535,-1 0-401,-7-8-896,5-3-280,-7-10-664,-4-14-504,3-13 552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0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8490,'9'-4'4553,"-4"9"-152,0 2-2057,4 4-695,3 2-449,4 0-896,3-2-128,7-1 2272,0 1-1807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187 380 12067,'1'-7'6088,"0"0"-3629,0-13-862,-3 7-1327,0 0 0,0 0 0,-1 0 0,-8-18 0,9 25-243,0 0 0,-1 0 0,0 0-1,0 0 1,-1 1 0,0 0 0,0 0-1,0 0 1,0 0 0,-1 0 0,-7-5-1,10 9-18,-1-1 0,1 1 0,-1-1 0,0 1-1,1 0 1,-1 0 0,0 0 0,0 1 0,1-1-1,-1 1 1,0-1 0,0 1 0,0 0-1,0 0 1,0 0 0,0 0 0,0 1 0,1-1-1,-6 2 1,5 0-8,0-1 0,0 1 0,0-1 0,0 1 0,0 0-1,0 0 1,0 0 0,0 1 0,1-1 0,0 1 0,-1-1 0,1 1-1,0 0 1,0 0 0,0 0 0,-2 4 0,2-1-4,0 0 0,0 1-1,0-1 1,1 0 0,-2 12 0,1 34 22,2-43-7,1 1 12,-1 0 0,1 0 0,0-1 1,4 14-1,-5-21-19,1 0 0,-1-1 0,1 1 0,-1-1 0,1 0 0,-1 1 0,1-1 0,0 1 0,0-1 0,0 0 0,0 1 0,0-1 0,0 0 0,0 0 0,0 0 0,0 0 0,1 0 0,-1 0 0,0 0 0,1 0 0,-1-1 0,0 1 0,1 0 0,-1-1 0,1 1 0,0-1 0,-1 0 0,1 0 0,-1 1 0,1-1 0,-1 0 0,1 0 0,2-1 0,-1 1-2,1 0 1,-1-1-1,0 0 0,0 0 1,0 0-1,0 0 1,0 0-1,0-1 0,-1 1 1,1-1-1,0 0 1,-1 0-1,4-2 0,2-4 3,-1 0 0,10-14-1,-4 6 6,-2 3 6,-5 5-11,0 0 0,11-9 1,-15 15 4,1 0 1,-1 0 0,0 1-1,1-1 1,-1 1 0,1-1 0,0 1-1,-1 0 1,1 0 0,0 0-1,0 1 1,-1-1 0,4 0 0,-5 1 20,0 1 0,0-1 1,0 0-1,0 0 0,0 0 1,0 0-1,0 1 0,-1-1 1,1 0-1,0 1 1,0-1-1,0 1 0,0-1 1,-1 1-1,1-1 0,0 1 1,0 0-1,-1-1 0,1 1 1,-1 0-1,1 0 1,0-1-1,-1 1 0,0 0 1,1 0-1,-1 0 0,1 1 1,1 4 148,0-1 1,0 1-1,1 8 1,-2-6-5,0-3-103,2 8 58,0 0 0,1 0 1,0 0-1,0-1 0,13 22 0,-17-33-206,1 0-1,0 0 0,-1 0 1,1 0-1,0 0 1,0 0-1,0-1 0,-1 1 1,1 0-1,0-1 1,0 1-1,0-1 0,0 1 1,0-1-1,0 1 1,2-1-1,-2 1-178,0-1 1,-1 0-1,1 0 1,0 0-1,-1 0 1,1 0-1,0-1 0,-1 1 1,1 0-1,0 0 1,-1 0-1,1-1 1,0 1-1,-1 0 0,1-1 1,1 0-1,7-9-1881</inkml:trace>
  <inkml:trace contextRef="#ctx0" brushRef="#br0" timeOffset="1">445 0 14299,'8'17'5649,"-2"11"-3696,-1 9-281,1 17-360,-1 4-351,5 7-497,-2-2-136,3-8-104,8-2-72,-3-14-96,2-7-16,-2-11-592,-8-10-369,-6-16 753,-1-1-248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3.7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40 5849,'-4'3'7041,"3"2"-4635,3 9-2356,-1-11 687,9 25 496,32 58 794,-28-61-1297,13 29 819,-24-46-1339,0 0 0,0 0 0,-1 0-1,0 0 1,0 10 0,0-5 84,-1 0 0,-1 0 0,-2 23 0,-1-30-145,0-6 63,2-2-183,0 0 0,0 1 0,0-1 0,1 0 1,-1 1-1,0-1 0,1 0 0,-1-2 0,-12-43 12,7 25-26,1 1-1,-5-45 1,8 50-10,1-1 0,1 1 0,0-1 0,3-17-1,-2 28-4,1 0 0,-1 0 0,1 0 0,0 0 0,0 1-1,0-1 1,1 1 0,0 0 0,0-1 0,0 1-1,1 1 1,0-1 0,0 0 0,7-6 0,-5 7 3,-1 0 0,1 0 0,0 1 0,0 0 0,0 0 1,0 0-1,0 1 0,1 0 0,-1 0 0,9-1 1,-5 1-195,0 2 1,1-1 0,-1 1 0,0 1 0,1 0 0,10 2-1,4 1-1188,-6-2 545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4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170 136 7017,'1'0'360,"1"-1"0,-1 1-1,1-1 1,-1 0-1,1 1 1,-1-1-1,1 0 1,-1 0 0,0 0-1,0 0 1,1 0-1,-1 0 1,0-1-1,0 1 1,0 0 0,0 0-1,0-1 1,0 1-1,-1-1 1,1 1-1,0-1 1,-1 1 0,1-1-1,-1 1 1,0-1-1,1-2 1,0-3 339,0 0 0,0 0 0,-1 0-1,-1-13 1,1 17-619,-1 1-1,1-1 1,-1 1-1,0-1 0,0 1 1,0-1-1,0 1 1,0 0-1,0-1 1,-1 1-1,1 0 0,-1 0 1,0 0-1,1 0 1,-1 1-1,0-1 1,0 0-1,0 1 0,0-1 1,-1 1-1,1 0 1,0-1-1,-1 1 1,1 0-1,-1 1 0,1-1 1,-1 0-1,-3 0 1,1 0-57,0 0-1,0 1 1,0 0 0,0-1-1,0 2 1,0-1 0,-1 1 0,1-1-1,0 1 1,0 1 0,1-1 0,-1 1-1,-9 4 1,9-2-24,-1 0-1,1 0 0,0 1 0,0-1 1,1 1-1,0 1 0,-1-1 1,2 0-1,-1 1 0,1 0 1,-1 0-1,2 0 0,-1 0 0,1 1 1,0-1-1,0 1 0,1-1 1,-1 1-1,2 0 0,-1-1 1,1 10-1,1-9 3,0-1-1,0 0 1,1 0 0,0 0 0,0 0-1,0-1 1,1 1 0,0 0-1,0-1 1,4 6 0,-7-11-1,1 1 0,-1 0 0,1 0 0,-1 0 0,1-1 0,-1 1 0,1 0 0,0-1 0,-1 1 0,1 0 0,0-1 0,-1 1 0,1-1 0,0 1 0,0-1 0,0 0 0,-1 1 0,1-1 0,0 0 0,0 1 0,0-1 0,0 0 0,0 0 0,0 0 0,-1 0 0,3 0 0,-1 0 2,0-1 0,0 0 0,0 1 0,-1-1 0,1 0 0,0 0-1,0 0 1,-1-1 0,1 1 0,0 0 0,1-3 0,42-44 54,-20 20 136,-24 27-143,0 0-1,0 0 1,0 0 0,1-1 0,-1 2 0,0-1 0,1 0 0,-1 0 0,0 0 0,4-1 0,-5 2-18,1 0 0,0 0 0,-1 0 1,1 0-1,-1 0 0,1 0 0,0 0 0,-1 0 0,1 1 0,0-1 1,-1 0-1,1 0 0,-1 0 0,1 1 0,-1-1 0,1 0 0,-1 1 1,1-1-1,-1 1 0,1-1 0,-1 0 0,1 1 0,-1-1 1,1 1-1,-1-1 0,0 1 0,1-1 0,-1 2 0,13 15 532,-9-12-456,-1 0 1,1 0 0,-1 0-1,0 0 1,2 7 0,-3-8-149,8 21 289,-9-24-350,-1 0 1,1 0-1,-1 0 1,1 0-1,-1 0 1,1-1-1,0 1 0,-1 0 1,1 0-1,0-1 1,0 1-1,0 0 1,-1-1-1,1 1 0,0-1 1,0 1-1,0-1 1,0 1-1,0-1 1,0 0-1,2 1 0,3-5-1765,5-6 696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09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6 286 10410,'-5'0'6595,"10"-2"-3971,7-1-2449,0-2-90,-1 0-1,1-1 0,-1 0 1,0-1-1,0 0 0,17-17 1,-23 21-61,6-6 10,-1-1 0,0 0 0,0-1 0,-1 1 0,0-2 0,-1 1 0,0-1 0,-1-1 0,6-15 0,-11 23-7,0 1 0,0-1 0,-1 0 1,0-1-1,0 1 0,0 0 0,0-10 0,-1 13 1,0 0 0,0 1 0,-1-1 0,1 0 1,0 1-1,-1-1 0,1 1 0,-1-1 0,1 1 0,-1-1 0,0 1 0,0-1 0,0 1 1,0 0-1,0-1 0,0 1 0,0 0 0,0 0 0,0 0 0,-1 0 0,1 0 0,0 0 1,-1 0-1,1 0 0,-1 0 0,1 1 0,-1-1 0,-2 0 0,0 0 52,-1 0-1,1 0 0,-1 0 0,1 1 0,-1-1 0,0 1 1,1 0-1,-1 1 0,1-1 0,-1 1 0,0 0 1,1 0-1,-5 2 0,3 0-4,1-1 0,-1 1 0,1 0 0,0 1-1,0-1 1,1 1 0,-1 0 0,1 0 0,-5 6 0,2-1 29,0 1-1,0 0 1,1 0-1,0 0 1,1 1 0,0 0-1,1 0 1,0 1 0,-4 20-1,6-19 19,0 1-1,1-1 1,1 1-1,0 0 1,1-1-1,3 24 1,-3-31-88,1 0-1,0 0 1,0 0 0,0 0-1,0 0 1,1 0 0,0-1-1,0 1 1,0-1 0,1 0-1,0 0 1,0 0 0,0-1-1,1 1 1,0-1 0,8 6-1,-6-6-34,-1-1-1,1 0 1,0 0 0,0 0-1,0-1 1,0 0-1,0-1 1,1 1-1,-1-1 1,0-1 0,1 0-1,11 0 1,-3-2-173,0-1 0,0 0 1,0-1-1,26-10 0,22-12-170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11442,'10'0'4513,"4"3"-2840,-1-1-345,6-2-112,9 0-271,18-2-449,7-2-104,10-4-168,-3-7-80,-12 1-344,-3-2-552,-11 7 496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4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42 5057,'19'27'5895,"-13"-20"-4369,-1 1 0,1-1 0,-2 1 1,7 14-1,-5-4 33,-1 0 0,4 24 0,1 7-88,-6-41-1258,-4-8-209,0 0 0,0 0-1,0 0 1,1 0 0,-1 0-1,0 0 1,0 0 0,0 0-1,0 0 1,1 0 0,-1 0-1,0 0 1,0 0 0,0 0-1,0 0 1,0 0-1,1 0 1,-1 0 0,0 0-1,0 0 1,0 0 0,0 0-1,0 0 1,0 0 0,1 0-1,-1 0 1,0-1 0,0 1-1,0 0 1,0 0 0,0 0-1,0 0 1,9-18 36,9-28-70,-10 22 14,1 1 1,22-40-1,-24 53 21,0 0 0,0 0 0,10-9-1,-14 15 2,0 1-1,1 0 1,0 0-1,-1 1 1,1-1-1,0 1 1,0 0-1,0 0 1,0 0-1,1 0 1,4-1-1,-8 3 6,0 0 1,1 0-1,-1 0 0,0 0 0,0 0 0,0 0 0,0 0 0,0 0 0,0 0 0,0 1 0,0-1 0,0 0 0,1 1 1,-1-1-1,-1 1 0,1-1 0,0 1 0,0-1 0,0 1 0,0 0 0,0 0 0,0-1 0,-1 1 0,1 0 0,0 0 1,-1 0-1,1 0 0,0 0 0,-1 0 0,1 0 0,-1 1 0,3 5 120,0 0 0,-1-1 0,2 15 0,-3-14-52,5 24 410,2 58 1,-9-84-511,2 0 0,-1 0-1,0 0 1,1 0 0,0 0 0,3 8 0,-3-12-100,-1 1 1,1 0-1,0-1 1,1 0 0,-1 1-1,0-1 1,0 1-1,0-1 1,1 0-1,-1 0 1,1 0-1,-1 0 1,1 0-1,-1 0 1,1 0 0,0-1-1,-1 1 1,1 0-1,0-1 1,0 1-1,2-1 1,23 4-847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4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159 261 10170,'-1'-1'445,"0"0"1,0 0-1,-1 0 0,1 0 1,-1 0-1,1 0 0,-1 1 1,1-1-1,-1 0 0,1 1 1,-1-1-1,1 1 0,-3-1 1,1 1-80,0 0 1,0 0-1,0 0 1,0 1-1,0-1 1,0 0 0,-3 2-1,0 0-35,0 0 1,0 1-1,0 0 0,1 0 0,-1 0 0,-7 6 0,8-5-194,1 1 0,-1-1 0,1 1 0,0 0 0,0 0 0,1 0 0,-1 1 0,1 0 0,0-1 0,1 1 0,-4 11 0,2-2 61,1 0 0,0 1 0,-1 27-1,3-36-150,1 1-1,1-1 0,-1 1 1,3 12-1,-2-18-40,-1 0 0,1 0 0,0 0 0,-1 0 0,1 0 1,0 0-1,0 0 0,0 0 0,0-1 0,1 1 0,-1 0 0,0 0 1,1-1-1,-1 1 0,1-1 0,0 1 0,-1-1 0,1 0 0,0 0 0,2 1 1,-3-1-7,1-1 1,-1 0-1,0 0 1,1 0-1,-1 0 1,1-1-1,-1 1 0,0 0 1,1 0-1,-1-1 1,0 1-1,0-1 1,1 1-1,-1-1 1,0 0-1,0 1 1,2-3-1,0 2 0,1-2-4,0 0 0,-1 1 0,1-1 0,-1 0 0,0-1 0,0 1 0,0-1 0,0 1 1,2-5-1,3-5-25,7-20 0,-13 28 22,7-18-29,-1 0 0,-1 0 0,5-27 0,5-74-27,-10 73 67,4-77 111,-12 119-13,-3 13 18,-5 19 106,4-4-20,1 1 1,1 0-1,-2 34 1,7 63 454,10 10-198,-9-105-418,2 0 1,0-1-1,14 35 1,-16-50-127,0 1 0,0-1 0,1 1 0,0-1 0,0 0 0,9 9 0,-12-14-41,0 1-1,1-1 1,-1 0 0,1 0 0,-1 0 0,1 0-1,-1 0 1,1 0 0,0 0 0,-1 0 0,1-1-1,0 1 1,0-1 0,0 0 0,-1 1 0,1-1-1,0 0 1,0 0 0,0 0 0,0 0 0,0 0-1,0 0 1,-1-1 0,1 1 0,0-1-1,0 1 1,-1-1 0,1 0 0,0 0 0,1 0-1,2-3-184,0 1-1,-1-1 0,7-5 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5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95 7170,'3'3'878,"0"-1"1,0 1-1,-1 0 1,1 0-1,-1 0 1,1 0-1,-1 0 1,2 5-1,11 31 5483,-11-29-5865,-2-3-29,1 1 0,1 0 0,-1-1 0,1 0 0,1 0-1,-1 0 1,7 7 0,-8-10-395,0-1 0,0-1 0,0 1 0,0 0 0,1-1 0,-1 0 0,1 0 0,0 0 0,0 0 0,-1 0-1,1-1 1,0 1 0,0-1 0,0 0 0,8 0 0,-11-1-67,0 1 0,1-1-1,-1 0 1,0 0 0,0 0 0,1 0-1,-1 0 1,0-1 0,0 1 0,1 0 0,-1-1-1,0 1 1,0 0 0,0-1 0,0 0-1,1 1 1,-1-1 0,0 0 0,0 1 0,0-1-1,0 0 1,0 0 0,-1 0 0,1 0-1,0 0 1,0 0 0,-1 0 0,2-2 0,0-1-3,-1-1 1,0 1 0,0 0-1,0-1 1,-1 1 0,1-7-1,-1 2 2,1-3-13,0 1-1,-2-1 0,1 0 1,-1 0-1,-1 1 0,0-1 0,-4-12 1,4 18-5,-1 0 0,1 0 0,-1 0 1,0 1-1,-1-1 0,1 1 0,-1 0 1,0 0-1,-1 0 0,1 0 0,-1 1 1,0 0-1,0 0 0,-9-6 0,8 7 9,0 0-1,-1 0 0,1 0 1,-1 1-1,0 0 0,1 0 1,-1 0-1,-10 0 1,13 2 3,-1-1 0,1 1 1,0 1-1,-1-1 1,1 0-1,0 1 1,0 0-1,0 0 0,-1 1 1,1-1-1,0 1 1,0 0-1,1 0 1,-1 0-1,-4 3 0,7-5 0,1 1 0,-1 0 0,0-1 0,0 1 0,0 0 0,1 0 0,-1 0 0,0-1 0,1 1 0,-1 0 0,0 0 0,1 0 0,-1 0 0,1 0-1,0 0 1,-1 0 0,1 1 0,0-1 0,0 0 0,0 0 0,0 0 0,0 0 0,0 0 0,0 0 0,0 0 0,0 0 0,1 3 0,-1-3-2,1 0 0,-1 1 0,1-1 1,0 0-1,0 0 0,0 1 0,0-1 0,0 0 1,0 0-1,0 0 0,0 0 0,0 0 1,0 0-1,1-1 0,-1 1 0,0 0 0,1-1 1,-1 1-1,3 0 0,12 3-20,0-2-1,1 0 1,-1 0 0,31-3 0,-26 1 13,-1 0 1,35 5 0,-50-4 12,-1 0 0,0 0 0,1 1 0,-1-1 0,0 1 1,0 0-1,0 0 0,0 0 0,0 1 0,-1-1 0,1 1 0,-1 0 0,5 4 0,-6-4 3,0-1 0,-1 1 0,1 0 0,0-1 0,-1 1 0,0 0 0,0 0 0,1 0 0,-2 0 0,1 0 0,0 0 0,-1 0-1,1 1 1,-1-1 0,0 0 0,0 0 0,0 0 0,0 0 0,-2 6 0,0 2 19,0-7-17,1 0-1,0 0 0,1 0 1,-1 0-1,1-1 1,0 1-1,0 0 0,0 0 1,1 5-1,-2-11 6,1 1-59,-1-1 0,1 1 0,-1-1 0,1 1 0,0 0 0,-1-1 0,1 1 1,0-1-1,0 1 0,0-1 0,0 1 0,1-1 0,-1 1 0,1-3 0,1-4-41,-1 5 70,-1 0-1,1 0 1,1 0-1,-1 0 0,0 0 1,1 0-1,-1 1 1,5-6-1,50-61-28,-55 67 49,1 1 0,-1-1-1,1 1 1,-1-1-1,1 1 1,0 0 0,0 0-1,-1 0 1,1 0-1,0 0 1,0 0 0,0 0-1,0 1 1,0-1-1,0 0 1,3 1 0,-4 0 3,0 0 0,0 0 0,0 0 1,0 0-1,0 0 0,0 0 0,0 0 1,0 1-1,0-1 0,0 0 0,0 1 1,0-1-1,0 1 0,0-1 0,0 1 0,0 0 1,-1-1-1,1 1 0,0 0 0,0-1 1,-1 1-1,1 0 0,0 0 0,-1 0 1,1 0-1,-1 0 0,1 0 0,-1 0 1,1 0-1,-1 0 0,0 0 0,1 0 1,-1 0-1,0 1 0,6 39 252,-4-28-160,-1-1 1,2 0-1,0 1 0,6 15 0,-9-28-96,0 1 0,0-1-1,0 1 1,0 0 0,0-1 0,0 1-1,1-1 1,-1 0 0,0 1 0,0-1 0,1 1-1,-1-1 1,0 1 0,1-1 0,-1 0-1,1 1 1,-1-1 0,0 1 0,1-1 0,-1 0-1,1 0 1,-1 1 0,1-1 0,-1 0-1,1 0 1,-1 0 0,1 1 0,-1-1 0,1 0-1,-1 0 1,1 0 0,-1 0 0,1 0-1,-1 0 1,2 0 0,-1-5-61,4-11 50,1-1-1,0 1 1,11-20 0,-2 9 9,-14 26 1,0 0 0,0 0 1,0 0-1,0 0 1,0 0-1,0 0 0,1 0 1,-1 0-1,0 1 0,0-1 1,1 0-1,1 0 1,-2 1 2,-1 0 0,1-1 0,0 1 0,0 0 0,0 0 0,-1 0 0,1 0 0,0 0 0,0 1 0,-1-1 0,1 0 0,0 0 0,0 0 0,-1 1 0,1-1 0,0 0 0,0 1 0,-1-1 0,1 1 0,0-1 0,-1 1 0,1-1 0,-1 1 0,1-1 0,-1 1 0,1-1 0,-1 1 0,1 0 0,-1-1 0,1 1 0,-1 0 0,1 1 0,1 2 43,0 1 1,-1-1 0,1 1 0,1 6 0,1 24 222,-4-28-229,0 0-1,1 0 1,0 1 0,1-1 0,0 0-1,0 0 1,4 10 0,-5-16-76,-1-1 1,1 1-1,-1 0 1,1-1-1,-1 1 1,1-1-1,0 1 1,-1 0-1,1-1 1,0 1-1,0-1 1,-1 0-1,1 1 1,0-1-1,0 0 1,0 1-1,-1-1 1,1 0-1,0 0 1,0 0-1,0 0 1,0 1-1,0-1 1,-1-1-1,1 1 1,0 0-1,0 0 1,1 0-1,15-7-346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6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24 8082,'-13'53'3966,"14"-48"-270,2-6-1775,-3 1-1783,0 0 0,1 0 0,-1 0 0,0-1-1,0 1 1,0 0 0,0 0 0,1-1 0,-1 1 0,0 0 0,0 0 0,0-1 0,0 1 0,0 0 0,0-1 0,0 1-1,0 0 1,0 0 0,0-1 0,0 1 0,0 0 0,0-1 0,0 1 0,0 0 0,0-1 0,0 1 0,0 0 0,0 0 0,0-1-1,0 1 1,0 0 0,0 0 0,-1-1 0,-3-3 85,1 1-1,-1 0 1,-1 0-1,1 0 1,-7-3-1,-5-3-121,-33-19-57,25 16-16,10 11-11,10 1-12,2 0-3,1 0-1,0 0 1,-1 1 0,1-1-1,0 0 1,0 0 0,-1 1 0,1-1-1,0 1 1,0-1 0,0 1 0,-1 0-1,1 0 1,0-1 0,0 1 0,0 0-1,-1 1 1,0 0 0,1 0-1,-1 1 1,1-1-1,-1 0 1,1 1-1,0-1 1,0 1-1,-1 2 1,1 0 3,-1 1 0,1-1 0,1 0 0,-1 0 0,1 0 0,0 1 0,0-1 0,1 7 0,2 1 48,1 0-1,0 0 0,0 0 1,8 13-1,-12-26-47,1 1 1,-1-1 0,0 1-1,1-1 1,-1 1-1,1-1 1,0 1 0,-1-1-1,1 0 1,-1 1-1,1-1 1,0 0 0,-1 1-1,1-1 1,0 0-1,-1 0 1,1 0 0,0 0-1,-1 0 1,1 1-1,0-1 1,-1 0 0,1-1-1,1 1 1,15-3 45,-14 1-44,0 1 0,0 0 1,0-1-1,0 0 0,0 0 1,-1 0-1,1 0 1,-1 0-1,1 0 0,-1 0 1,0-1-1,2-3 0,2-3 15,0 0-1,5-13 0,0 0 6,15-22 45,-25 41-54,0 0 0,1 1 0,-1-1 0,1 1-1,0-1 1,0 1 0,4-4 0,-6 6-11,0 0-1,0-1 1,0 1 0,0 0 0,0 0 0,0 0-1,0 0 1,1 0 0,-1 0 0,0 0-1,0 0 1,0-1 0,0 1 0,1 0-1,-1 0 1,0 0 0,0 0 0,0 0-1,0 0 1,1 0 0,-1 0 0,0 0-1,0 0 1,0 0 0,0 0 0,1 0-1,-1 0 1,0 0 0,0 0 0,0 1 0,0-1-1,0 0 1,1 0 0,-1 0 0,0 0-1,0 0 1,0 0 0,0 0 0,0 0-1,0 0 1,1 1 0,-1-1 0,0 0-1,0 0 1,0 0 0,0 0 0,0 0-1,0 1 1,0-1 0,0 0 0,0 0-1,0 0 1,0 0 0,0 1 0,0-1 0,0 0-1,0 0 1,2 14 345,1 9 13,0 0-1,11 39 1,-13-59-381,0 1 1,0-1 0,0 0 0,1 0 0,-1 1-1,1-1 1,0 0 0,-1 0 0,2-1 0,-1 1-1,0 0 1,0-1 0,3 3 0,-3-4-111,0 0 1,0 0-1,0 0 0,0 0 1,-1 0-1,1 0 1,0 0-1,0-1 1,1 1-1,-1-1 1,0 0-1,0 0 1,0 0-1,0 1 0,0-2 1,0 1-1,0 0 1,0 0-1,0-1 1,0 1-1,0-1 1,4-1-1,20-12-511,7-4 186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24 8874,'0'0'336,"1"-1"-1,-1 0 1,1 1 0,-1-1-1,0 1 1,1-1 0,-1 0-1,0 1 1,1-1 0,-1 0-1,0 1 1,0-1 0,0 0-1,0 0 1,0 1 0,0-1-1,0 0 1,0 0 0,0 0-125,-1 0 1,1 1-1,0-1 0,-1 1 1,1-1-1,-1 1 1,1-1-1,-1 1 1,0-1-1,1 1 1,-1-1-1,1 1 1,-1 0-1,0-1 0,0 1 1,1 0-1,-1 0 1,0 0-1,1-1 1,-1 1-1,0 0 1,-1 0-1,-4-1 113,0 1-1,-1 0 1,1 0 0,0 1 0,-1-1-1,1 1 1,0 1 0,-1-1-1,1 1 1,-6 3 0,3-2-219,0 1-1,0 1 1,0 0 0,1 0 0,0 0-1,-8 8 1,14-11-87,-1 0 0,1 1-1,-1-1 1,1 1 0,0 0 0,0 0-1,0-1 1,0 1 0,1 1 0,-1-1-1,1 0 1,0 0 0,0 1-1,0-1 1,0 0 0,1 1 0,-1-1-1,1 1 1,0-1 0,0 1 0,0-1-1,0 1 1,2 4 0,-1-2-11,1-1 0,0 1 0,1-1 0,-1 0-1,1 0 1,0 0 0,0 0 0,1 0 0,-1 0 0,1-1 0,0 0 0,1 0 0,4 5 0,6 1 45,1 0-1,0-1 1,1 0-1,23 8 1,11 6 470,-48-22-441,0 0 0,0 1 0,-1-1 1,1 1-1,3 3 0,-5-4-60,-1-1 0,0 1 0,1-1 0,-1 1 0,1-1 0,-1 1 0,0 0 0,0-1 0,1 1 0,-1-1 0,0 1 0,0 0 0,0-1 0,0 1 0,1 0 0,-1-1 0,0 1 0,0 0 0,0-1 0,-1 1 0,1-1 0,0 1 0,0 0 0,0-1 0,0 1 0,-1 0 0,1-1 0,0 1 0,0-1 0,-1 1 0,0 0 0,-1 3 34,-1-1 1,0 1-1,0-1 0,-1 0 1,1 0-1,0 0 0,-1-1 1,0 1-1,0-1 0,0 0 1,0 0-1,0 0 0,0 0 1,0-1-1,-1 0 0,-3 1 1,-2 0-173,0 0 0,0-1 0,0-1 0,0 0 0,0 0-1,-11-2 1,19 2-56,-1-1 0,1 1 0,0-1 0,-1 1-1,1-1 1,-1 0 0,1 0 0,0 0 0,0 0 0,-4-3-1,5 3 17,0 0 0,0 0 0,0 0 0,1 0-1,-1 0 1,0 0 0,1 0 0,-1 0 0,1 0 0,-1-1-1,1 1 1,-1 0 0,1 0 0,0 0 0,0-1 0,0 1-1,-1 0 1,1 0 0,0-1 0,1 1 0,-1 0 0,0 0-1,1-2 1,6-19-1098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7.1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0 11386,'-21'16'7283,"4"2"-3799,4-3-2058,-18 30 0,27-39-1270,1 0-1,0 0 1,0 0 0,0 1-1,1-1 1,-2 11-1,3-13-116,0 0 0,1 0-1,-1 0 1,1 0-1,0 1 1,1-1 0,-1 0-1,1 0 1,0 0-1,-1 0 1,2 0 0,1 5-1,0-2-13,1-1 0,0 1-1,0 0 1,1-1 0,0 0-1,0 0 1,0-1-1,12 10 1,1-2 80,34 19-1,-42-26-52,-4-3 19,-1 1 1,1 0-1,-1 0 0,0 0 0,0 1 0,7 7 1,-11-10-39,0 0 1,1-1-1,-1 1 1,0 0-1,0-1 1,0 1-1,0 0 1,-1 0-1,1 0 1,0 0-1,-1 0 1,1 0-1,-1 0 1,0 0-1,0 0 1,0 0-1,0 0 1,0 1-1,0-1 1,0 0-1,-1 0 1,1 0-1,-1 0 1,0 0-1,-1 3 1,0-2 8,0 0 0,0 1 0,-1-1 0,1 0 1,-1 0-1,0-1 0,0 1 0,0-1 0,0 1 0,0-1 1,-7 3-1,-3 2 50,-26 7-1,10-3-76,8-1-142,-18 6-736,39-16 744,-1 0 0,0 1 0,0-1 0,0 0 0,1 0-1,-1 0 1,0 0 0,0 1 0,0-1 0,1 0 0,-1 0-1,0-1 1,0 1 0,0 0 0,0 0 0,1 0 0,-1 0-1,0-1 1,0 1 0,-1-1 0,2 0 25,0 1 1,-1-1-1,1 1 0,0-1 1,0 1-1,-1-1 0,1 1 1,0-1-1,0 1 0,0-1 1,0 0-1,0 1 0,0-1 1,0 1-1,0-1 0,0 1 1,0-1-1,0 0 0,0 1 1,0-1-1,1 1 0,-1-1 1,2-4-312,0 0 1,1 0-1,-1 1 0,1-1 1,4-5-1,21-23-430</inkml:trace>
  <inkml:trace contextRef="#ctx0" brushRef="#br0" timeOffset="1">310 261 10026,'24'13'4889,"-8"6"-1584,-2 8-352,-6 5-873,2 7-320,-7 0-775,0-7-289,-1-8-400,-2-11-104,3-13-920,-3-11-537,8-17-1583,-1-12 1592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7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11338,'5'5'5338,"-1"3"-2586,6 3-911,-3 2-345,1 5-832,0 0-792,4 3 2440,5 1-1791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131 370 11642,'1'0'343,"-1"1"0,1-1 0,0 0 0,-1 0 0,1 0 0,0 0 0,0 0 0,-1 0 0,1 0-1,0 0 1,-1 0 0,1 0 0,0-1 0,-1 1 0,1 0 0,0 0 0,-1-1 0,1 1 0,0 0-1,-1-1 1,1 1 0,-1 0 0,1-1 0,0 0 0,11-16 1010,-7 11-683,2-6-517,0 0 0,-1 0 0,-1 0 0,1-1 0,-2 0 0,0 0 0,0-1 0,-2 1 0,1 0 0,-2-1 0,0 0-1,0 0 1,-1 1 0,-1-1 0,-4-21 0,4 31-127,0-1 0,-1 1-1,0 0 1,1 0 0,-2 0 0,1 0-1,0 0 1,-1 0 0,0 1 0,0-1-1,0 1 1,0-1 0,-7-4 0,8 7-13,0-1 0,0 1 0,0 0 0,0 0 0,0-1 0,-1 2 1,1-1-1,-1 0 0,1 0 0,0 1 0,-1-1 0,1 1 0,-1 0 0,1 0 1,-1 0-1,1 0 0,-1 0 0,1 0 0,-1 1 0,1-1 0,-1 1 0,1 0 1,0 0-1,-1 0 0,1 0 0,-2 1 0,1 0 1,1-1-1,0 1 1,1 0 0,-1 0-1,0-1 1,0 1 0,1 1-1,-1-1 1,1 0 0,0 0-1,0 0 1,0 1-1,0-1 1,0 0 0,-1 5-1,0 3 36,0-1-1,0 17 0,1 0 13,0-1 0,2 1 0,1-1 0,7 31 0,38 155 416,-27-146 98,31 74 0,-46-125-406,8 24 1,-12-32-124,0 0 0,0 0 1,0 0-1,-1 1 0,0-1 1,0 10-1,-1-15-37,1 1-1,-1-1 1,1 1 0,-1-1 0,1 1-1,-1-1 1,0 0 0,1 0-1,-1 1 1,0-1 0,0 0-1,0 0 1,0 0 0,0 0-1,0 0 1,-2 2 0,-1-1 15,0 1 0,-1-1 0,-5 3 0,9-5-23,-2 1-35,-1 0 0,0 0 0,1 0 0,-1 0 0,0 0 0,1-1 0,-1 0 0,0 0 0,0 0 0,0 0 0,1 0 0,-1-1 0,0 0 0,0 0 0,1 0 0,-1 0-1,1 0 1,-1-1 0,1 1 0,-1-1 0,1 0 0,0 0 0,-5-5 0,-2-1-191,1-1 1,0-1-1,1 0 0,0 0 0,-10-17 1,-14-29-240</inkml:trace>
  <inkml:trace contextRef="#ctx0" brushRef="#br0" timeOffset="1">353 0 11939,'5'6'1592,"0"0"0,0 1 0,0-1 0,4 11 0,-5-8-872,0 0-1,-1 0 1,0 0 0,-1 0-1,2 19 1,-1 3-50,-1 0 0,-2 0 0,-4 42-1,0-59-555,4-14-119,0 1 0,0-1 0,0 0 0,-1 0 1,1 0-1,0 1 0,0-1 0,0 0 0,0 0 0,0 0 0,0 0 0,0 0 0,0 1 1,-1-1-1,1 0 0,0 0 0,0 0 0,0 0 0,0 0 0,0 0 0,-1 0 1,1 1-1,0-1 0,0 0 0,0 0 0,0 0 0,-1 0 0,1 0 0,0 0 0,0 0 1,0 0-1,-1 0 0,1 0 0,0 0 0,0 0 0,0 0 0,0 0 0,-1 0 0,1 0 1,0 0-1,0 0 0,0 0 0,0-1 0,-1 1 0,1 0 0,0 0 0,0 0 0,0 0 1,0 0-1,-1 0 0,1 0 0,0-1 0,0 1 0,0 0 0,0 0 0,0 0 0,0 0 1,0-1-1,0 1 0,0 0 0,-1 0 0,1 0 0,0 0 0,0-1 0,0 1 0,0 0 1,0 0-1,0-1-34,0 0 0,-1 0 0,1 0 0,0 0 0,0 0 0,0 0 0,0 0 0,0 0 0,0 0 0,0 0 0,0 0 1,1-1-1,-1-5-78,2-16-43,1 0 0,7-30-1,-10 51 155,2-6-10,0 0-1,0 0 1,1 0-1,0 0 1,7-13-1,-8 19 20,-1 0 0,1-1 0,0 1-1,0 0 1,0 0 0,0 0 0,0 0 0,0 0 0,0 1-1,1-1 1,-1 1 0,0 0 0,1-1 0,0 1 0,-1 0-1,1 0 1,0 0 0,3 0 0,-4 1 13,1 0 0,-1-1 0,1 1 1,-1 0-1,0 1 0,1-1 0,-1 0 1,1 1-1,-1-1 0,0 1 0,1 0 1,-1 0-1,0 0 0,3 1 0,-2 1 48,1-1-1,-1 1 1,1 0 0,-1 0-1,0 0 1,0 0-1,3 5 1,2 5 238,-1 0 1,0 0-1,8 22 0,-14-33-268,1 3 57,7 16 249,-1 0 0,-1 1 1,8 43-1,-25-89-3180,7 4 868,3-4 811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8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10170,'0'7'1413,"2"76"8542,-2 17-5140,1-42-3587,0-44-1009,0-8-156,-1-6-62,0 0-1,0 0 1,0 0-1,0 0 0,0 0 1,0 0-1,1 0 1,-1 1-1,0-1 1,0 0-1,0 0 0,0 0 1,0 0-1,0 0 1,0 0-1,0 0 0,0 0 1,0 0-1,0 0 1,0 0-1,0 0 1,0 0-1,0 0 0,0 0 1,0 0-1,0 0 1,1 0-1,-1 0 0,0 0 1,0 0-1,0 0 1,0 0-1,0 0 1,0 0-1,0 0 0,0 0 1,0 0-1,0 0 1,0 0-1,0 0 1,0 0-1,1 0 0,-1 0 1,0 0-1,0 0 1,0 0-1,0 0 0,0 0 1,0 0-1,0 0 1,0 0-1,0 0 1,0 0-1,1-2-8,0 0 0,0-1 0,0 1 0,0 0 0,-1 0 0,1 0 0,-1-1 0,0 1 0,1 0 0,-1 0-1,0-1 1,-1-3 0,1-6-39,1-2 17,1 0 1,0 1-1,1-1 0,0 1 1,1-1-1,1 1 0,11-24 1,-14 35 29,-1 0 0,1 0 0,0-1 0,0 1 1,0 0-1,0 0 0,0 1 0,0-1 0,0 0 1,0 1-1,1-1 0,-1 1 0,1 0 1,-1 0-1,4-1 0,-5 1 3,0 1 1,1 0-1,-1-1 1,0 1-1,1 0 1,-1 0-1,1 0 1,-1 0-1,0 0 1,1 0-1,-1 1 0,0-1 1,1 0-1,-1 1 1,0-1-1,1 1 1,-1-1-1,0 1 1,0 0-1,1 0 1,-1-1-1,0 1 1,0 0-1,0 0 0,0 0 1,0 0-1,0 0 1,0 0-1,-1 0 1,2 2-1,1 2 27,-1 0 0,0 0 0,0 0 0,0 1 0,-1-1 0,0 1 0,1 7-1,1 42 276,-3-28-153,1-12-73,-1 5 38,1 0-1,5 21 0,-6-40-115,0 0-1,0 0 0,0-1 0,0 1 0,0-1 0,1 1 0,-1 0 0,0-1 0,0 1 0,1 0 0,-1-1 0,1 1 0,-1-1 0,0 1 0,1-1 0,0 2 0,-1-2-2,1 0 1,-1 0-1,0-1 0,0 1 1,0 0-1,1 0 0,-1 0 1,0 0-1,0 0 0,1 0 1,-1 0-1,0 0 0,0 0 1,0-1-1,1 1 0,-1 0 1,0 0-1,0 0 0,0 0 1,1-1-1,-1 1 0,0 0 1,0 0-1,0 0 0,0-1 1,0 1-1,0 0 0,1-1 1,7-23-141,-7 21 121,4-13-66,21-65-248,-21 67 319,2 0 1,-1 0 0,14-19 0,-20 32 18,1 0 0,-1 0 0,1 0 0,0 0 0,-1 0 0,1 1 0,0-1 0,0 0 0,-1 1 0,1-1 0,0 0 0,0 1 0,0-1 0,0 1 0,0-1-1,0 1 1,0 0 0,0-1 0,0 1 0,0 0 0,1-1 0,0 2 7,-1-1-1,0 0 0,0 0 1,0 1-1,0-1 0,0 1 1,0-1-1,0 1 0,1-1 1,-1 1-1,-1 0 0,1 0 0,0-1 1,0 1-1,2 2 0,1 3 61,1 1 0,-1 0-1,1 0 1,3 10-1,-7-14-44,15 32 202,-9-18-106,0-1 0,2 1 0,13 19 0,-20-34-128,0 1 1,-1-1 0,1 0 0,0 0 0,0 0 0,0 0-1,0 0 1,0-1 0,1 1 0,-1-1 0,1 1-1,-1-1 1,1 0 0,-1 0 0,1 0 0,0 0 0,-1-1-1,1 1 1,0-1 0,-1 1 0,1-1 0,0 0-1,0 0 1,0 0 0,-1 0 0,1-1 0,0 1 0,0-1-1,4-1 1,4-4-593,-1 0-1,0 0 1,-1-1-1,15-13 1,-11 8-1395,16-9 0,-2 5 409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9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1 136 7186,'6'4'2952,"1"0"-938,0 0 0,0 0-1,1 0 1,11 3-1,-18-6-1898,1-1-1,0 1 0,-1-1 0,1 0 0,-1 0 0,1 1 0,0-1 1,-1 0-1,1 0 0,0-1 0,-1 1 0,1 0 0,0-1 0,-1 1 0,1 0 1,-1-1-1,1 0 0,-1 1 0,1-1 0,-1 0 0,1 0 0,-1 0 0,0 0 1,1 0-1,-1 0 0,0 0 0,0-1 0,0 1 0,1-2 0,13-23 268,19-25-78,-33 49-282,0 0 0,0 0 0,-1 0 1,1 0-1,0 0 0,-1 0 0,1 0 0,-1 0 0,0 0 0,0 0 1,1-1-1,-2 1 0,1 0 0,0 0 0,0 0 0,-1 0 1,1 0-1,-1 0 0,1 0 0,-1 0 0,0 0 0,0 0 1,0 0-1,-1-2 0,1 3-2,0-1 1,0 1 0,-1 0-1,1-1 1,0 1-1,-1 0 1,1 0-1,-1 0 1,1 0 0,-1 0-1,1 1 1,-1-1-1,1 0 1,-1 1-1,0-1 1,1 1 0,-1-1-1,0 1 1,0 0-1,1 0 1,-1 0-1,0 0 1,0 0 0,-2 0-1,0 2-3,-1-1 1,0 1-1,1 0 1,-1 0-1,1 1 1,-1-1-1,1 1 0,0 0 1,0 0-1,1 1 1,-1-1-1,1 1 0,-1-1 1,1 1-1,0 0 1,1 1-1,-1-1 0,-4 9 1,4-4 11,-1-1 1,1 1 0,0 0-1,1 0 1,0 0-1,1 1 1,0-1 0,0 0-1,1 15 1,1-17 4,0-1 1,1 1-1,-1-1 0,1 0 0,0 1 1,1-1-1,0 0 0,0-1 1,0 1-1,7 9 0,-8-13-51,-1 0-1,1 0 0,1 0 0,-1 0 0,0 0 0,0 0 1,1 0-1,-1-1 0,1 1 0,-1-1 0,6 2 1,-6-3-48,0 1 0,0-1 0,0 0 0,1 1-1,-1-1 1,0 0 0,0-1 0,1 1 0,-1 0 0,0-1 0,0 1 0,0-1 0,0 1 0,1-1 0,-1 0 0,0 0 0,2-1 0,4-4-1020,0 0 1,12-12-1,-5 6-315,17-17-138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7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84 9730,'20'33'3889,"-7"-14"-2900,-2-4-149,-1 0 0,-1 0 1,9 22-1,43 103 3244,-60-138-4005,-1-1-54,1 0 1,-1 0-1,0-1 0,0 1 1,1 0-1,-1 0 0,1-1 1,-1 1-1,1 0 0,-1-1 0,1 1 1,-1 0-1,1-1 0,-1 1 1,1-1-1,0 1 0,-1-1 1,2 1-1,-2-2-8,1 1 0,-1-1 0,0 0 1,1 0-1,-1 1 0,0-1 0,0 0 0,0 0 1,0 0-1,0 1 0,0-1 0,0 0 0,0 0 1,0 0-1,0 0 0,0-1 19,2-51 86,13-72 0,-12 101-225,1 0 1,2 0-1,0 0 1,16-40 0,-21 62 39,0 1 0,-1 0 1,1-1-1,0 1 1,0 0-1,0 0 1,0 0-1,0 0 1,0-1-1,0 1 1,0 0-1,0 1 1,1-1-1,-1 0 1,0 0-1,2 0 1,-2 1-28,0-1 0,0 1 1,-1 0-1,1 0 1,0 0-1,-1 0 0,1 1 1,0-1-1,0 0 0,-1 0 1,1 0-1,0 1 1,-1-1-1,1 0 0,0 1 1,-1-1-1,1 0 0,0 1 1,-1-1-1,1 1 1,-1-1-1,1 1 0,-1-1 1,1 1-1,-1-1 0,1 1 1,-1 0-1,0-1 1,1 1-1,-1 0 0,0-1 1,1 1-1,-1 0 1,0 1-1,15 37-4958,-10-20 3667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9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1 285 7698,'2'10'3320,"6"20"3871,-3 1-3587,-4-24-3093,-1-1 0,0 1 1,0-1-1,-1 1 1,1-1-1,-1 1 1,-3 9-1,3-13-389,0-2-44,1 0 0,-1 1 0,1-1 0,-1 1 0,1-1 0,0 1 0,0-1 0,-1 1 0,1-1 0,0 1 0,0-1 0,1 1 0,-1-1 0,0 1 0,0-1 0,2 3 1,-2-5-98,0-1 1,0 1 0,0-1 0,0 1 0,0-1 0,0 1 0,1 0 0,-1-1-1,1 1 1,-1-1 0,1-1 0,2-1 9,-1 0 0,1 0 0,0-1 0,5-5 0,34-38-15,-33 37 22,12-11-1,-19 20 5,0 1-1,0-1 1,0 1 0,1 0 0,-1 0-1,0 0 1,0 0 0,5 0-1,-5 0 5,-1 1 0,0 0 0,0 0 0,1 0 0,-1 0 0,0 1-1,1-1 1,-1 0 0,0 1 0,0-1 0,1 0 0,-1 1 0,0-1-1,0 1 1,0 0 0,0-1 0,1 1 0,-1 0 0,0 0 0,0 0-1,-1 0 1,1 0 0,0 0 0,0 0 0,0 0 0,0 2 0,3 3 61,-1 0 0,0 0 0,5 13 0,-3-2 120,-1 1-1,-1 0 0,2 24 1,1 11 66,-5-50-305,-1-1-1,0 0 1,1 0 0,0 1-1,0-1 1,-1 0-1,1 0 1,0 0 0,1 0-1,0 3 1,-2-5 26,1 0 1,-1 0-1,0 0 1,0 1-1,0-1 1,1 0-1,-1 0 0,0 0 1,0 0-1,1 0 1,-1 0-1,0 0 1,0 1-1,1-1 1,-1 0-1,0 0 0,0 0 1,1 0-1,-1 0 1,0 0-1,1 0 1,-1 0-1,0 0 1,0 0-1,1 0 0,-1-1 1,0 1-1,0 0 1,1 0-1,0-1-54,0 0 1,0 1-1,0-1 0,-1 0 0,1 0 1,0 0-1,0 0 0,-1 0 0,1 0 0,0-2 1,2-2-80,0-1 1,-1 1 0,3-11-1,6-43-300</inkml:trace>
  <inkml:trace contextRef="#ctx0" brushRef="#br0" timeOffset="1">398 0 12995,'18'50'6033,"-15"13"-2776,-3 12-1241,3 6-231,1 1-801,-1-8-272,10-10-432,-2-9-112,2-18-24,5-10-224,-17-25-1016,-1-9-521,7-17-1479,-4-3-1553,-18-13 3128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09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13035,'13'8'5345,"6"0"-3057,7-2-231,9 2-281,2 2-383,2-7-665,4 2-272,-4-3-280,-7-1 48,2 2-776,-8 1-96,-5-1 360</inkml:trace>
  <inkml:trace contextRef="#ctx0" brushRef="#br0" timeOffset="1">550 379 17484,'-5'8'6433,"2"-2"-4697,-2-9-1407,1-2-345,2 4-6154,0-1 4602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6697,'3'-71'3146,"-3"69"-2909,0 1 0,0-1 0,0 0 0,1 1 0,-1-1 0,1 1-1,-1-1 1,1 1 0,1-3 0,-2 4-152,0 0 0,0-1-1,1 1 1,-1 0 0,0-1 0,0 1 0,1 0 0,-1 0-1,0-1 1,1 1 0,-1 0 0,0 0 0,1 0-1,-1-1 1,1 1 0,-1 0 0,0 0 0,1 0 0,-1 0-1,1 0 1,0 0 0,0 0 103,0 0-1,0 0 1,0 1 0,0-1 0,0 1-1,0-1 1,0 0 0,0 1 0,0 0-1,0-1 1,0 1 0,-1 0 0,3 1-1,0 2 177,1 1 0,-1 0 0,0 0 0,0 0 0,-1 0 0,0 1 0,1-1 0,0 6 0,-2-9-299,6 26 666,0-1 0,-2 1-1,3 53 1,-6-62-519,5 82 510,12 108-45,11-37-2784,-28-168-1283,-2-6 1374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5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0 10586,'-7'3'2101,"0"1"-1,-10 7 0,-26 24 204,24-19-1329,-65 48 1016,-16 15-208,97-77-1693,0 1 0,0 0-1,0 1 1,0-1 0,1 0 0,-3 5 0,5-7-67,-1 0-1,1 0 1,-1 0-1,1 0 1,0 0 0,-1 0-1,1 0 1,0 0-1,0 0 1,0 0-1,0 0 1,0 0 0,0 0-1,0 1 1,0-1-1,0 0 1,0 0 0,0 0-1,1 0 1,-1 0-1,1 0 1,-1 0-1,1 0 1,-1 0 0,1 0-1,-1 0 1,2 0-1,5 6 57,1 0 0,0-1-1,1 0 1,-1 0-1,1-1 1,11 4 0,-1 1 53,1 2 62,2-2-1,-1-1 0,1-1 1,41 10-1,-33-13-41,40 9 121,-60-11-201,1 0-1,-1 1 1,0 0-1,14 9 1,-21-11-158,-2-1-67,1 0 0,-1 0 1,1-1-1,-1 1 0,1 0 0,-1-1 0,1 1 0,-1-1 0,3 1 0,1 0-4013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9554,'0'0'173,"0"-1"-1,0 1 1,0 0 0,1-1-1,-1 1 1,0 0 0,0 0-1,0-1 1,1 1 0,-1 0-1,0 0 1,1-1-1,-1 1 1,0 0 0,0 0-1,1 0 1,-1 0 0,0-1-1,1 1 1,-1 0 0,0 0-1,1 0 1,-1 0 0,1 0-1,-1 0 1,0 0-1,1 0 1,-1 0 0,0 0-1,1 0 1,-1 0 0,0 0-1,1 0 1,-1 0 0,1 1-1,0-1 14,0 1-1,0 0 0,1-1 0,-1 1 0,0 0 1,0 0-1,-1 0 0,1 0 0,0 0 0,0 0 1,1 1-1,2 5 329,0 0 1,-1 1-1,0-1 1,0 1-1,2 11 0,5 15 1068,2 0-648,16 60-197,32 101 109,-18-100-508,-18-43-201,-24-50-104,-2-4-12,-7-7-5,-11-18-35,15 17-7,-1 1 0,1-1 0,1-1 0,0 1 1,0-1-1,1 1 0,-2-16 0,4 21 15,1 0 0,0 0-1,0 0 1,0 0 0,0 0-1,1 1 1,0-1 0,2-7 0,-2 9 7,1 0 0,-1 0 1,1 0-1,-1 0 0,1 0 0,0 0 1,0 0-1,1 1 0,-1-1 1,0 1-1,1 0 0,-1 0 0,5-3 1,-2 2 2,1 0 1,0 0-1,0 0 0,0 1 1,0 0-1,1 1 1,-1-1-1,0 1 0,1 0 1,-1 0-1,10 1 1,-9 0 12,1 1 0,-1 0 1,0 0-1,1 0 1,-1 1-1,0 0 1,0 1-1,0-1 1,11 7-1,-13-6 42,1 0 1,-1 1-1,0 0 0,0 0 0,-1 0 1,1 1-1,-1-1 0,0 1 0,0 0 0,-1 0 1,1 1-1,-1-1 0,0 1 0,-1-1 1,1 1-1,-1 0 0,0 0 0,-1 0 1,1 0-1,-1 1 0,0-1 0,-1 0 0,0 0 1,0 1-1,0-1 0,0 0 0,-1 0 1,0 1-1,-3 7 0,2-9-5,0 1 0,0-1 0,-1 1 0,0-1 0,0 0 1,0 0-1,-1-1 0,1 1 0,-1-1 0,0 0 0,-1 1 0,1-2 0,-1 1 0,1 0 0,-1-1 0,0 0 0,-6 2 0,4-1-129,0-1 0,0 0 0,0-1 0,-1 0 0,1 0 0,-1 0 0,1-1 0,-1 0 0,0-1 0,0 1 0,1-2 0,-11 0 0,16 0-86,0 1 0,0 0 1,0-1-1,0 0 0,0 1 0,0-1 1,0 0-1,1 0 0,-1 0 0,0 0 1,0 0-1,1 0 0,-1-1 1,1 1-1,-3-3 0,3 2-236,0 0 0,0 1-1,0-1 1,1 0 0,-1 0-1,1 0 1,-1 0 0,1 0 0,-1 0-1,1 0 1,0 0 0,0 0-1,0 0 1,0 0 0,0 0 0,1 0-1,0-2 1,9-28-2312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6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36 274 9906,'21'22'5025,"-1"-1"-1808,-1 4-809,-5-3-407,1 4-729,-2-4-392,-2-6-480,-1 4-152,-6-17-376,-4-3-472,2-15-1256,-2-12 1184</inkml:trace>
  <inkml:trace contextRef="#ctx0" brushRef="#br0" timeOffset="1">1 2 10466,'2'-2'5225,"-1"2"-1936,6 2-1048,-7-2-233,0 0-976,0 0-400,8 5-728,11-2-320,13 4 256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6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 0 10114,'26'15'4873,"-25"20"-1136,1 2-1344,-2 14-369,-2 4-352,15 3-800,5 0-279,1-13-337,0 0-120,4-11-96,-7-8-16,10-10-848,-4-13-577,7-8 849</inkml:trace>
  <inkml:trace contextRef="#ctx0" brushRef="#br0" timeOffset="1">0 175 8778,'5'10'4865,"-5"-10"-24,8 2-3057,5-1-167,8-1-617,-2-1-464,13-1-496,-3-4-496,5-1-1456,11-2-905,10-1 1545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1 4993,'5'5'867,"-4"-1"5164,-10 2 5011,2-3-10870,5-2 83,-1 0-1,1 1 1,0-1-1,-1 1 1,1-1-1,-4 5 1,3-2-115,0 1 0,-1-1 1,2 1-1,-4 5 0,2-1-59,0 0 1,-5 18-1,8-25-65,1 0 0,0 0-1,0 0 1,0 0 0,0 0 0,0 0-1,0 0 1,0 0 0,1 1-1,-1-1 1,1 0 0,-1 0 0,1-1-1,0 1 1,2 3 0,0 0 32,0 0 0,1-1 1,7 8-1,-3-4 22,1 1 126,15 12-1,9 7 622,-33-27-797,0-1 0,1 0-1,-1 1 1,1-1 0,-1 1 0,0-1-1,1 0 1,-1 1 0,0-1-1,1 1 1,-1-1 0,0 1 0,0-1-1,0 1 1,1-1 0,-1 1-1,0-1 1,0 1 0,0-1 0,0 1-1,0-1 1,0 1 0,0-1-1,0 1 1,0 0 0,0-1 0,0 1-1,0-1 1,0 1 0,-1-1-1,1 1 1,0-1 0,0 1 0,0-1-1,-1 1 1,1-1 0,0 0-1,-1 1 1,1-1 0,0 1 0,-1-1-1,1 0 1,-1 1 0,0-1-1,-2 2 35,0 0-1,0-1 0,0 0 0,0 1 0,-6 0 0,-17 5-531,0-1 0,0-2 0,-32 2-1,45-7-235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7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 11370,'16'-9'4513,"-9"20"-2376,7 16-529,-1 31 137,2 3-265,-9 24-744,-3-1-224,5-8-280,10-9-88,6-23-104,-1-15 40,4-26-816,-6-8-616,2-24 848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7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10234,'12'-5'4249,"4"5"-2136,1 3-729,16 4-128,8-1-392,8 0-592,7 1-128,-3-7-344,-3 0-624,-2-2 560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2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10 251 8754,'-3'-12'3822,"-4"-10"3101,10 32-3626,-3 10-3029,0 0-72,2 43 76,-2-59-257,1 1 1,-1-1-1,1 0 1,0 0-1,0 0 1,0 0-1,0 0 1,1 0-1,0-1 1,0 1-1,0 0 1,0-1-1,0 1 1,1-1-1,5 6 1,-6-7-27,0 0 1,0-1 0,1 1-1,-1-1 1,0 0 0,1 0-1,-1 0 1,1 0-1,-1 0 1,1 0 0,0 0-1,-1-1 1,1 0-1,0 1 1,0-1 0,-1 0-1,1 0 1,0-1 0,-1 1-1,1 0 1,0-1-1,2-1 1,-2 1-92,0 0-1,0 0 1,-1 0 0,1-1-1,-1 0 1,1 1-1,-1-1 1,0 0 0,1 0-1,-1 0 1,3-5 0,1-1-874,10-19-1,-15 26 932,16-33-3925,-1-1 0,18-58-1,-26 51 3191,-10 43 5691,1-1-4740,1 0 0,0 0 1,0 0-1,-1 1 0,1-1 0,0 0 0,-1 0 1,1 0-1,0 0 0,0 0 0,-1 0 0,1 0 1,0 1-1,0-1 0,0 0 0,-1 0 0,1 0 1,0 1-1,0-1 0,0 0 0,-1 0 0,1 0 1,0 1-1,0-1 0,0 0 0,0 0 0,0 1 1,0-1-1,0 0 0,-1 1 0,1-1 1,0 0-1,0 1 0,0 5 186,0 0 1,0-1-1,1 1 1,-1 0-1,1 0 0,0-1 1,1 1-1,0 0 1,0-1-1,0 1 0,0-1 1,4 6-1,-6-10-340,2 1 35,0 1-1,0-1 0,0 1 1,0-1-1,4 5 1,39 32 200,-40-35-216,0 0 1,1 0-1,-1-1 1,1 0-1,0 0 1,0 0 0,0-1-1,0 0 1,0 0-1,1 0 1,-1-1-1,10 1 1,-2-2-17,-1 0 1,1-1-1,0-1 1,14-3-1,-22 4-63,0 0 0,-1 0 0,1-1 0,-1 0-1,0 0 1,1-1 0,-1 1 0,0-1 0,0 0 0,-1-1-1,1 1 1,-1-1 0,0 0 0,0 0 0,0 0 0,0 0 0,0-1-1,-1 0 1,0 0 0,0 0 0,-1 0 0,1 0 0,-1 0 0,0-1-1,0 1 1,-1-1 0,2-8 0,0-16-1361,-2 1-1,-3-60 1,2 88 1371,-1-2-105,-1-21-797,1 22 870,1 1 0,0 0 0,-1 0 0,1-1 0,-1 1 0,1 0 0,-1 0 0,1 0-1,-1 0 1,0 0 0,0 0 0,1 0 0,-1 0 0,0 0 0,-2-2 0,0 2-7,1 0 0,-1 0 0,0-1 0,0 2 0,0-1 0,1 0 0,-1 1 0,-4-1 0,6 1 80,0-1-1,0 1 1,0 0-1,0 0 1,0 0-1,1 0 1,-1 0 0,0 1-1,0-1 1,0 0-1,0 0 1,0 0-1,0 1 1,0-1 0,1 1-1,-1-1 1,0 0-1,0 1 1,0 0-1,1-1 1,-1 1-1,0-1 1,1 1 0,-1 0-1,1-1 1,-1 1-1,0 0 1,1 0-1,-1-1 1,1 2-1,-1 0 154,0 0-1,0 0 1,0 0-1,0-1 1,-1 1-1,1 0 1,0-1-1,-4 4 0,3-4 99,0 1 0,1 0-1,-1 0 1,1 0-1,-1 0 1,-1 3-1,2-2-16,1 0-1,-1 0 0,1 0 0,-1 1 0,1-1 0,0 4 1,0 1 161,0 11 309,0 0 1,3 22-1,-1-32-621,0 1-1,0-1 1,0 0-1,1 0 1,1 0-1,5 10 1,-2-7-45,0 0 0,1-1 0,0 0 1,0-1-1,1 0 0,14 12 0,-16-17-51,-1 0 0,1 0 0,-1-1 0,1 0 0,0 0 0,1-1 0,-1 0 0,0 0 0,1-1 0,0 0 1,0 0-1,10 0 0,-6-1-110,-1-1 1,24-2 0,37-13-89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 7386,'0'15'2654,"1"-1"1,3 16-1,-2-19-1487,1-1 1,0 1-1,7 16 0,-8-22-982,0 0 1,1 0-1,-1-1 0,1 1 0,0-1 1,1 0-1,-1 0 0,1 0 1,-1 0-1,1-1 0,0 1 0,0-1 1,1 0-1,-1 0 0,1-1 1,0 1-1,-1-1 0,1 0 1,0 0-1,9 2 0,-9-4-155,0 1-1,0-1 0,0 0 1,0-1-1,0 1 0,0-1 1,0 0-1,0 0 1,0 0-1,-1-1 0,1 0 1,0 0-1,-1 0 1,1 0-1,-1-1 0,6-4 1,-6 4-17,1-1-1,0 0 1,-1 0 0,0 0 0,0-1 0,0 0-1,0 0 1,-1 0 0,0 0 0,0 0 0,0-1-1,-1 1 1,2-7 0,-3 9-4,0 0 1,-1 0-1,1 0 0,-1 0 1,0-1-1,0 1 1,0 0-1,-1 0 0,1 0 1,-1 0-1,1 0 0,-1 0 1,0 0-1,0 1 0,-1-1 1,1 0-1,0 0 1,-1 1-1,0-1 0,0 1 1,1-1-1,-1 1 0,-1 0 1,1 0-1,0-1 0,0 2 1,-5-4-1,0 1 21,0 0 0,0 0-1,0 1 1,0 0-1,-1 0 1,1 0 0,-1 1-1,0 1 1,-13-2 0,14 2-22,1 1 0,-1 0 0,1 1 0,-1 0 1,1 0-1,0 0 0,-1 1 0,1 0 0,0 0 1,0 0-1,-10 6 0,13-6-20,0 0-1,-1 0 1,1 1 0,0-1-1,0 1 1,0-1 0,1 1 0,-1 0-1,1 0 1,0 1 0,-1-1-1,1 0 1,1 1 0,-1-1-1,0 1 1,1 0 0,0-1 0,0 1-1,0 0 1,-1 4 0,2-7 93,0 1-1,0-1 1,0 0 0,0 1 0,0-1 0,0 0 0,0 1 0,1-1 0,-1 0 0,0 1 0,1-1 0,-1 0-1,1 0 1,0 2 0,0-2-34,0-1 1,0 1-1,0 0 0,0-1 0,0 1 0,0 0 1,0-1-1,0 1 0,0-1 0,0 1 0,1-1 1,1 0-1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8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435 111 8234,'3'-1'612,"-1"-1"0,1 0 0,0 0 0,-1-1-1,1 1 1,-1 0 0,0-1 0,0 0 0,0 1 0,0-1 0,0 0 0,1-4 0,-2 6-440,-1-1 0,1 0-1,-1 1 1,0-1 0,1 0 0,-1 1-1,0-1 1,0 0 0,0 1 0,0-1 0,0 0-1,-1 1 1,1-1 0,0 0 0,-1 1-1,1-1 1,-1 0 0,0 1 0,1-1-1,-1 1 1,0-1 0,0 1 0,0 0 0,0-1-1,-2-1 1,-1-1 7,0 1 0,0 0-1,0 0 1,-1 0 0,1 1-1,-1 0 1,1-1 0,-1 2-1,0-1 1,0 0 0,0 1 0,0 0-1,0 0 1,0 0 0,-8 1-1,4 0-50,0 0-1,1 1 1,-1 0-1,0 0 1,0 1-1,0 0 0,1 1 1,-10 3-1,12-3-66,0 0 0,0 1-1,1-1 1,-1 1 0,1 0 0,0 1-1,0-1 1,0 1 0,-6 8-1,6-5-4,-1 0-1,1 0 0,1 0 0,0 1 0,-6 18 1,4-6-15,2 1 1,0-1-1,1 1 0,1 0 1,2 24-1,3 24 44,18 111-1,32 68 70,-34-178-111,2 10-1505,-25-101 1347</inkml:trace>
  <inkml:trace contextRef="#ctx0" brushRef="#br0" timeOffset="1">0 457 11018,'13'2'5121,"8"-2"-2464,5 2-921,4-1-143,11-1-841,2 0-304,9-1-264,1 1-72,0 3-384,-2-2-568,2 3-3785,-11-1 3177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9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34 202 7426,'74'61'4673,"-71"-40"88,-3 1-2241,5 3-207,-2-3-889,2 1-472,0-11-672,-3-5-144,-1-7-1032,6-15-784,5-18 1024</inkml:trace>
  <inkml:trace contextRef="#ctx0" brushRef="#br0" timeOffset="1">0 2 9858,'18'-1'4273,"0"4"-2689,-4 2-247,7 6-785,5-1-920,-1 6 272</inkml:trace>
  <inkml:trace contextRef="#ctx0" brushRef="#br0" timeOffset="2">336 120 6977,'18'17'4153,"1"3"-888,7 6-440,-2 2-257,4 5-735,1-1-385,-2 2-744,0-1-248,-6-5-336,0-7-80,-3-10-848,-2-6-616,-3-18 856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9.3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11370,'-17'14'5442,"-8"7"-2490,-8 13-703,-6 6-433,-1 4-888,4-1-360,12-6-480,10-6-112,12-11-800,5-10-416,17-12 744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19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214 114 7938,'33'47'3599,"-27"-39"-918,-3-8-1566,-1-5-184,-3 4-554,3-5 112,-1-1 1,0 0-1,0 0 1,-1 0-1,0 0 1,0 0-1,-1 1 1,1-1-1,-2 0 1,1 0-1,-3-6 1,3 8-420,-1 1 0,0-1 0,0 1 0,-1 0 0,1 0 0,-1 0 0,0 0 0,0 0 0,0 1 0,0-1 0,0 1 0,-1 0 0,0 0 0,0 0 0,0 1 0,-8-5 0,9 6-42,0-1 1,-1 1-1,1 0 1,-1 0-1,1 0 0,-1 1 1,1-1-1,-1 1 1,1 0-1,-1 0 0,0 0 1,1 0-1,-1 1 1,-6 1-1,5 0-7,0 0 1,0 0-1,0 1 1,1-1-1,-1 1 1,1 0-1,-1 1 0,-7 6 1,1 2 3,1 1 1,0 0-1,1 0 0,0 1 1,-10 22-1,16-29-16,0 0 0,0 0 0,1 0 0,0 0 0,0 1 0,1-1 0,-1 11 1,1-14-5,1 0 1,1 0 0,-1-1-1,0 1 1,1 0 0,0-1-1,0 1 1,0 0 0,0-1-1,0 1 1,1-1 0,0 0-1,0 1 1,0-1 0,0 0 0,4 5-1,-4-7 0,0 1 0,0 0-1,0 0 1,0-1-1,0 1 1,1-1 0,-1 0-1,0 0 1,1 0 0,-1 0-1,1 0 1,-1 0 0,1-1-1,0 1 1,-1-1-1,1 0 1,0 0 0,-1 0-1,4 0 1,-2-1-1,-1 1 0,1-1 0,-1 0 0,1 0 0,-1 0 0,0-1 0,0 1 0,1-1 0,-1 0 0,0 1-1,-1-1 1,1-1 0,0 1 0,3-4 0,22-31 31,-22 28-24,1 0 1,0 0-1,11-10 0,-17 18-9,-1 1-1,1-1 0,-1 1 1,1-1-1,0 1 0,-1 0 1,1-1-1,0 1 1,0 0-1,-1-1 0,1 1 1,0 0-1,0 0 0,-1 0 1,1 0-1,0 0 0,0 0 1,0 0-1,-1 0 0,1 0 1,0 0-1,0 0 1,-1 0-1,1 0 0,0 1 1,0-1-1,-1 0 0,1 1 1,1 0-1,0 0 23,1 1 0,-1 0 0,0 0 0,0 0 0,0 0-1,2 4 1,0 1 95,0 0-1,0 1 0,0-1 0,-1 1 1,-1 0-1,1 0 0,1 15 1,-2-13 11,1 0 0,0-1 0,0 1 1,7 15-1,-9-24-146,0 1 1,0-1-1,0 1 0,0-1 0,0 1 1,0-1-1,0 0 0,1 0 0,-1 0 1,0 0-1,1 0 0,-1 0 0,1 0 1,-1 0-1,1 0 0,-1 0 0,1-1 1,0 1-1,-1-1 0,1 1 0,0-1 1,-1 0-1,1 0 0,0 0 0,1 0 1,1 0-427,-1-1 0,1 0 0,-1 1 1,1-2-1,-1 1 0,1 0 0,-1-1 1,0 1-1,0-1 0,0 0 0,6-4 0,25-27-1902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1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344 245 7250,'1'0'215,"-1"1"1,1-1-1,-1 0 1,1 0-1,0 1 1,-1-1 0,1 0-1,0 0 1,-1 0-1,1 0 1,0 0 0,0 0-1,-1 0 1,1 0-1,0 0 1,-1 0-1,1 0 1,0 0 0,-1 0-1,1-1 1,0 1-1,-1 0 1,1-1 0,-1 1-1,1 0 1,0-1-1,-1 1 1,1 0 0,-1-1-1,1 1 1,-1-1-1,1 1 1,-1-1-1,0 0 1,1 1 0,-1-1-1,1 1 1,-1-1-1,0 0 1,0 1 0,1-2-1,0-2 220,-1-1-1,1 1 1,-1-1-1,0 1 0,-1-7 1,1 4 55,-1-9 143,-1-1-1,0 1 1,-1-1-1,-7-22 1,9 34-555,-1 0 0,0 0 0,-1 0 0,1 0 1,-1 1-1,0-1 0,0 1 0,0 0 0,0 0 1,-1 0-1,0 0 0,0 0 0,0 1 0,0 0 0,0 0 1,-1 0-1,0 0 0,-5-2 0,2 3-46,0-1 0,0 1 0,0 1 0,0 0 0,-1 0 1,1 0-1,0 1 0,-1 0 0,1 1 0,0 0 0,-1 0 0,1 1 0,0 0 0,0 0 0,-11 5 0,10-3-28,0 0 0,0 1 0,1 0 0,0 0-1,-1 1 1,2 0 0,-1 0 0,1 1 0,0 0-1,0 0 1,1 1 0,-10 14 0,11-13-5,1 0 0,0 1-1,1-1 1,-1 1 0,2 0 0,-1 0-1,2 0 1,-1 0 0,1 0 0,1 0 0,0 0-1,0 0 1,1 1 0,0-1 0,5 17-1,-4-18-1,1-1-1,0 1 0,0-1 0,1 0 0,0 0 0,1 0 0,-1 0 0,2-1 0,-1 1 0,1-1 0,0-1 0,0 1 0,1-1 0,0 0 0,0-1 0,0 1 0,16 7 0,-12-8-110,0-1-1,0 0 1,0 0-1,1-1 1,-1-1 0,1 0-1,-1-1 1,1 0-1,14-1 1,-16 0-189,-1-1 1,1 0-1,0-1 1,-1 0-1,1-1 1,-1 0-1,0 0 1,0-1-1,0-1 1,0 1-1,12-9 1,25-24-665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2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0 7970,'-6'0'4529,"1"5"-560,-2 11-1857,-1 7-112,0 20-575,-3 6-233,0 20-472,4 5-168,7 5-248,5-1-104,11-13-144,5-6-40,5-17-400,3-11-424,3-12-1320,3-9 1423,-1-20 89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286 153 7554,'1'-4'819,"0"-1"0,0 0 0,0 1-1,0-1 1,-1 0 0,0 0 0,0 0 0,0 1 0,0-1 0,-1 0 0,0 0 0,-2-5 0,2 4-577,-1 1 0,-1 0 0,1 0 0,-1 0 0,0 0 0,0 1 0,0-1 0,0 1-1,-1 0 1,0 0 0,0 0 0,0 0 0,-1 0 0,1 1 0,-1 0 0,-6-4 0,7 6-165,0-1 1,0 1-1,0 0 1,0 0-1,-1 0 1,1 0-1,0 1 1,0-1-1,-1 1 1,-7 1-1,7-1-34,-1 0-18,-1 1 0,0 0 1,1 0-1,-1 0 1,1 1-1,0-1 1,-1 2-1,1-1 1,0 1-1,0 0 0,0 0 1,1 0-1,-1 1 1,1 0-1,0 0 1,0 1-1,0-1 0,0 1 1,1 0-1,0 0 1,0 1-1,0-1 1,1 1-1,0 0 0,0 0 1,0 0-1,-1 7 1,-1-1 15,2 0 1,0 0 0,0 1-1,-1 20 1,4-28-33,0-1-1,0 1 1,0-1-1,0 0 1,1 1 0,-1-1-1,1 1 1,0-1 0,1 0-1,-1 1 1,1-1-1,0 0 1,0 0 0,0 0-1,1 0 1,3 4 0,-4-6-9,0 0 1,0-1-1,0 1 1,1-1 0,-1 1-1,1-1 1,-1 0-1,1 0 1,0 0 0,-1 0-1,1-1 1,0 1 0,0-1-1,-1 1 1,1-1-1,0 0 1,4 0 0,2-1-3,-1 0 1,1-1-1,-1 0 1,11-3 0,-7 1 2,-1-1 0,0 0 1,0-1-1,-1 0 0,0 0 1,10-9-1,-13 10 10,0 0 1,0 0-1,0 1 1,8-5-1,-5 4 23,-9 4-21,-1 1 0,1-1-1,-1 1 1,0 0 0,1-1 0,-1 1 0,1 0 0,-1-1 0,1 1 0,-1 0 0,1 0 0,-1-1 0,1 1 0,-1 0-1,1 0 1,0 0 0,-1 0 0,1 0 0,-1 0 0,1 0 0,-1 0 0,1 0 0,0 0 0,-1 0 0,1 0-1,-1 0 1,1 0 0,-1 1 0,1-1 0,-1 0 0,1 0 0,-1 1 0,1-1 0,0 1 0,-1-1 223,1 2-14,13 42-222,-2-11-701,-12-32 654,0-1 0,1 0 0,-1 1 0,0-1 0,0 1 0,0-1 0,1 0 0,-1 1 0,0-1 0,0 0 0,1 1 0,-1-1 0,0 0 1,1 0-1,-1 1 0,0-1 0,1 0 0,-1 0 0,1 0 0,-1 1 0,0-1 0,1 0 0,-1 0 0,1 0 0,-1 0 0,0 0 0,1 0 0,-1 0 0,1 0 0,-1 0 0,1 0 0,-1 0 0,0 0 0,1 0 0,1-1-176,-1 0-1,1 0 1,-1 0-1,1 0 0,-1 0 1,3-3-1,-1 2-32,24-25-879</inkml:trace>
  <inkml:trace contextRef="#ctx0" brushRef="#br0" timeOffset="1">452 14 10530,'-2'48'7012,"0"-1"-3855,-1 26-447,3-66-2556,0-1-1,0 1 1,1-1 0,0 1 0,0-1-1,1 1 1,4 11 0,-5-16-145,0 0 0,0-1 1,-1 1-1,1 0 0,0-1 1,1 1-1,-1-1 0,0 1 0,0-1 1,1 0-1,-1 0 0,1 1 1,-1-1-1,1 0 0,-1 0 0,1 0 1,0 0-1,-1-1 0,1 1 1,0 0-1,0-1 0,0 1 0,-1-1 1,1 0-1,0 0 0,0 1 1,0-1-1,0 0 0,0 0 0,0-1 1,-1 1-1,4-1 0,-1 0-17,-1 0 1,1-1-1,0 1 0,-1-1 0,1 0 0,-1 0 1,1 0-1,3-4 0,25-24-222,-25 22 163,0-1-1,0 0 1,-1 0-1,0-1 1,-1 0-1,0 0 1,0 0-1,-1-1 1,5-19-1,-9 36 256,0-1 0,0 0-1,1 1 1,0-1-1,0 0 1,0 1-1,1-1 1,2 7 0,-3-9-119,4 11 56,9 19 0,-14-31-128,1 0 0,0 0 0,0-1 0,0 1 0,1 0 0,-1-1 0,0 1 0,1-1 0,-1 1 0,1-1 0,-1 1 0,1-1 0,-1 0 0,1 0 0,0 0 1,0 0-1,0 0 0,0 0 0,-1-1 0,1 1 0,4 0 0,-4-1-107,1 0-1,-1 0 1,0 0-1,1-1 1,-1 1 0,0-1-1,0 1 1,0-1-1,1 0 1,-1 0 0,0 0-1,0 0 1,0 0-1,0-1 1,3-2 0,17-16-568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3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149 49 7922,'-1'-1'465,"1"0"-1,0-1 1,-1 1 0,1 0 0,-1 0 0,0 0 0,1-1-1,-1 1 1,0 0 0,0 0 0,0 0 0,0 0 0,0 0 0,0 0-1,0 1 1,0-1 0,-1-1 0,-1 1 49,0-1-1,0 1 1,0 0 0,0 0 0,0 0 0,0 1-1,-4-1 1,-1 0 67,0 1 1,0 0-1,0 0 0,0 1 0,-10 2 0,15-2-443,0-1-1,0 1 0,0 0 1,1 0-1,-1 1 1,0-1-1,1 0 0,-1 1 1,1 0-1,0 0 0,-1-1 1,-2 5-1,3-4-84,1-1 0,0 1-1,0 0 1,0-1 0,0 1 0,1 0-1,-1 0 1,0 0 0,1 0 0,-1 0 0,1 0-1,0 0 1,-1 0 0,1 0 0,0 0 0,0 0-1,0 0 1,1 0 0,-1 0 0,1 2-1,1 2-2,0-1-1,0 1 1,1-1-1,-1 1 1,1-1-1,0 0 1,7 8-1,31 31 53,-23-26-61,55 51 89,-42-40-53,-27-27-63,11 13 28,-15-14-37,1-1-1,-1 1 0,1-1 1,-1 1-1,0-1 1,1 1-1,-1 0 1,0-1-1,1 1 0,-1-1 1,0 1-1,0 0 1,0-1-1,0 1 1,1 0-1,-1-1 1,0 1-1,0-1 0,0 1 1,0 0-1,0-1 1,-1 1-1,1 0 1,0-1-1,0 1 0,-1 0 1,1 0-10,-1 0 0,0 0 0,0-1 0,1 1 0,-1-1 0,0 1 0,0 0 1,0-1-1,0 0 0,0 1 0,0-1 0,0 0 0,0 1 0,0-1 0,0 0 0,0 0 0,-2 0 0,-22 1-736,17-2 267,5 2 194,1-1 1,-1 0-1,0 0 1,1-1-1,-1 1 1,1-1 0,-1 1-1,1-1 1,-1 0-1,1 0 1,0 0-1,-4-1 1,6 2 208,0-1 0,0 1-1,0 0 1,0 0 0,0 0 0,0 0 0,0 0 0,0 0-1,0 0 1,0-1 0,0 1 0,0 0 0,0 0 0,0 0 0,0 0-1,0 0 1,0 0 0,0-1 0,0 1 0,0 0 0,0 0-1,0 0 1,0 0 0,0 0 0,0 0 0,0 0 0,0-1-1,0 1 1,0 0 0,0 0 0,0 0 0,0 0 0,0 0 0,0 0-1,1 0 1,-1 0 0,0-1 0,0 1 0,0 0 0,0 0-1,0 0 1,0 0 0,0 0 0,1 0 0,-1 0 0,0 0 0,0 0-1,0 0 1,0 0 0,0 0 0,0 0 0,1 0 0,-1 0-1,0 0 1,0 0 0,0 0 0,0 0 0,0 0 0,10-2 191,-9 1-263,78-16 122,-71 15 181,0 0 0,-1-1-1,1 0 1,-1 0 0,1 0 0,-1-1 0,-1 0 0,1-1 0,0 0 0,-1 0 0,0 0 0,0 0 0,-1-1 0,8-10 0,-4 3 25,-2 0 0,1 0 0,-2-1 1,1 0-1,-2 0 0,4-17 0,-6 22-92,0 0 0,-1 0 0,1-17 0,-3 21-30,0 1 0,0-1 0,-1 1 1,1-1-1,-1 1 0,0 0 0,-1-1 0,1 1 0,-4-8 0,4 11-28,0-1 0,0 1 0,0 0 1,0-1-1,0 1 0,0 0 0,0 0 0,-1 0 0,1 0 0,0 0 1,-1 0-1,1 0 0,-1 0 0,1 1 0,-1-1 0,1 0 1,-1 1-1,1-1 0,-1 1 0,0 0 0,1-1 0,-1 1 0,0 0 1,1 0-1,-1 0 0,0 0 0,1 1 0,-1-1 0,1 0 1,-1 1-1,0-1 0,1 1 0,-1-1 0,1 1 0,-1 0 0,1-1 1,-1 1-1,-1 2 0,-1 0 22,1 0 0,0 0 0,0 0 0,0 0 0,0 1 0,1-1 0,0 1 0,-1 0 0,1 0 0,-1 4 0,-3 5 195,-5 26 1,7-22-91,0 0 0,1 0 1,2 0-1,-1 22 0,2-30-114,1 1 1,0-1 0,0 0-1,1 0 1,1 0-1,-1 0 1,1 0-1,1-1 1,7 14-1,-8-15-82,2-1 0,-1 1-1,1-1 1,-1 0 0,2-1-1,-1 1 1,1-1 0,-1 0-1,2-1 1,-1 1 0,0-1-1,1 0 1,0-1 0,-1 0-1,2 0 1,-1 0 0,0-1-1,0 0 1,12 2 0,-13-3-209,0-1 1,-1 0-1,12 0 1,-10-1 91,0-1 0,-1 1 0,7-4 1,-13 5 146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6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9418,'82'5'3929,"-80"3"-1665,-2 10-415,-5 15-65,7 13-128,-1 29-607,11-15-241,-8-31-280,3 1-112,28 91-176,-7-10-80,12-26-96,0-51-32,-5-20-328,6-9-392,0-24-1032,-8-20 1047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2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254 2 8306,'8'0'3392,"-4"-2"-1575,-4 2-265,-2 0 233,0 0-249,-10 23-576,-38 64-256,17-29-280,3 7-80,1-3-152,3-8-47,7-10-97,0-9-16,6-17-385,0-5-407,5-13-1680,-2-10 1552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11042,'5'12'4385,"-5"-4"-2544,18 1-1185,1-6-64,18 5-168,11 4-176,10-1-344,7 3-536,7-4 432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105 252 7042,'-2'7'1797,"0"0"0,0 0 0,-1 14 0,2-10-142,1 21 0,3-8-255,8 35 0,-8-46-1093,1-1-1,-1 0 1,2 0-1,0 0 0,1 0 1,0-1-1,12 18 0,-14-24-250,1 1 0,-1-1 0,1 0 0,0 0 0,1-1 0,-1 1-1,1-1 1,0-1 0,0 1 0,0-1 0,0 0 0,1 0 0,-1-1-1,1 1 1,9 0 0,-12-2-47,1 0 0,-1-1 0,0 1-1,1-1 1,-1 0 0,0-1 0,1 1 0,-1-1 0,0 0 0,1 0-1,-1 0 1,0 0 0,0-1 0,0 0 0,0 0 0,4-2 0,-3 0-4,-1 0 0,1 0 1,-1 0-1,0 0 0,0-1 1,0 0-1,-1 0 1,1 0-1,-1 0 0,3-9 1,0 1-2,-1-1 1,-1 0-1,-1-1 1,0 1 0,-1 0-1,0-1 1,-1 1-1,-1-26 1,-1 29 1,-1 1 1,0-1-1,0 1 1,-1-1 0,0 1-1,-5-10 1,5 13 0,0 1 0,-1 0 0,0 0 1,0 0-1,0 0 0,-1 1 0,1 0 0,-1-1 1,-1 2-1,-6-6 0,3 4 4,-1 1 0,1 0 1,-1 1-1,0 0 0,-1 1 0,1 0 0,-1 0 0,1 1 1,-1 0-1,0 1 0,0 0 0,0 1 0,1 0 0,-16 3 0,16-2-39,0 1 0,0 0-1,0 1 1,0 0 0,1 1-1,-18 8 1,21-8-60,0 0 1,0 0-1,1 0 1,-1 0-1,1 1 0,0 0 1,1 0-1,-1 1 0,1-1 1,-6 10-1,8-12-185,0 1 0,0 0 0,1 1 0,-1-1 0,1 0 0,0 0 0,0 0 0,1 1 0,-1-1 0,1 1 0,0-1 0,0 5 1,1-3-124,0 0 1,5 11 0</inkml:trace>
  <inkml:trace contextRef="#ctx0" brushRef="#br0" timeOffset="1">525 1 10138,'-6'34'4625,"9"14"-1840,10 15-473,-12 33-647,4 9-385,8 12-728,3-4-208,10-26-208,4-15-80,3-32-64,-3-19 16,-1-26-632,-2-17-528,-9-28 728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7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 10378,'-3'-2'4641,"11"13"-1600,4-1-1305,1 1-640,15 5-167,1-4-593,11 0-168,11 1-112,2-5 32,5 2-976,5 0-681,3-5-1599,-5 1-1169,4-4 2760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7.7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239 311 3929,'3'0'88,"7"0"3310,-13-9 4680,1 5-5307,1 3-1755,-8-5 2217,-4-1-3038,1 1 0,-1 1 0,-1 0 0,1 1 1,-19-4-1,28 8-171,1-1 1,0 1-1,-1 0 1,1 0-1,-1 0 1,1 0-1,0 1 1,-1-1-1,1 1 1,0 0-1,0 0 1,0 0-1,-1 1 0,1-1 1,0 1-1,-4 3 1,1-1 0,0 2 0,0-1 0,1 1 0,0-1 0,-6 10 1,5-7-20,1 1 1,0 0 0,1 0-1,0 0 1,1 0 0,0 0-1,0 1 1,1-1 0,0 1-1,0 0 1,1 0 0,1 0-1,0-1 1,0 1 0,1 0-1,1 10 1,-1-17-6,0 0 0,0 0 0,0 0 1,0 0-1,0 0 0,0 0 0,1-1 0,0 1 0,-1 0 1,1-1-1,0 0 0,0 1 0,0-1 0,1 0 0,-1 0 1,0 0-1,1 0 0,-1 0 0,1-1 0,0 1 0,5 1 1,-4-2-1,0 0-1,0 0 1,0 0 0,0-1 0,1 0 0,-1 1 0,0-2 0,0 1 0,0 0 0,1-1 0,-1 0 0,0 0 0,0 0 0,0 0 0,5-3 0,4-3-1,0-1-1,-1 0 1,0-1-1,0-1 1,18-18-1,18-15 7,-46 42-3,-1 0-1,1 0 1,-1 0 0,1 0-1,0 0 1,0 0 0,0 0-1,0 0 1,0 1 0,-1-1-1,1 1 1,0-1 0,0 1-1,0 0 1,4 0 0,-4 0 8,-1 1 1,1-1 0,0 1 0,-1-1 0,1 1-1,-1 0 1,1 0 0,-1-1 0,1 1-1,-1 0 1,1 1 0,-1-1 0,0 0 0,0 0-1,0 1 1,1-1 0,-1 0 0,1 2 0,4 9 206,1 0 1,-2 0 0,9 25-1,7 17 258,-18-49-467,-1 0 0,1 0 0,1 0 0,-1 0 0,1-1-1,-1 0 1,9 7 0,-11-10-82,0 0-1,0 0 0,1 0 0,-1 0 1,0-1-1,1 1 0,-1 0 1,1-1-1,-1 1 0,1-1 0,-1 0 1,1 1-1,-1-1 0,1 0 1,-1 0-1,1 0 0,-1 0 1,1 0-1,-1 0 0,1 0 0,-1-1 1,1 1-1,-1-1 0,1 1 1,1-1-1,0-2-41,0 1 1,0 0-1,0-1 1,0 0-1,3-3 1</inkml:trace>
  <inkml:trace contextRef="#ctx0" brushRef="#br0" timeOffset="1">593 0 9826,'11'25'5377,"-1"2"-960,1 28-2024,-2 7-209,0 30-848,-3 6-407,5-1-481,2-6-112,2-28-192,-3-15-56,-2-20-48,-3-11-392,-7-17-824,0-6-401,-4-23 785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8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7842,'9'-9'1147,"1"0"1,18-12 0,-27 21-1065,0-1 0,-1 1 1,1 0-1,0 0 0,-1-1 0,1 1 0,0 0 1,-1 0-1,1 0 0,0 0 0,-1 0 1,1 0-1,0 0 0,-1 0 0,1 0 0,0 1 1,-1-1-1,1 0 0,0 0 0,-1 0 0,1 1 1,-1-1-1,1 0 0,0 1 0,-1-1 0,1 1 1,-1-1-1,1 1 0,-1-1 0,1 1 0,-1-1 1,1 1-1,1 3 273,0-1 0,0 0 0,0 1 0,2 5 0,-2-5 10,5 14 579,-1 0-1,-1 1 1,0-1 0,3 37 0,-1 79 1060,-5-77-1333,-2-33-426,2 11 146,-2-35-391,0 0 0,0 0 0,0 0 1,0 0-1,0 0 0,0 0 0,-1 0 1,1 0-1,0 0 0,0 0 0,0 0 0,0 0 1,0 0-1,0 0 0,0 0 0,0 1 0,0-1 1,0 0-1,0 0 0,0 0 0,0 0 1,0 0-1,0 0 0,0 0 0,0 0 0,0 0 1,0 0-1,0 0 0,0 0 0,1 0 1,-1 0-1,0 0 0,0 0 0,0 1 0,0-1 1,0 0-1,0 0 0,0 0 0,0 0 0,0 0 1,0 0-1,0 0 0,0 0 0,0 0 1,0 0-1,0 0 0,0 0 0,0 0 0,0 0 1,0 0-1,1 0 0,-1 0 0,0 0 0,0 0 1,0 0-1,0 0 0,0 0 0,0 0 1,0 0-1,0 0 0,0 0 0,0 0 0,0 0 1,0 0-1,0 0 0,1 0 0,0-10-63,-1-13 2,6-39 0,-4 44 39,2-7 5,0 0 0,2 0 0,1 1 0,1 0 0,1 0 0,19-36 0,-25 54 21,1-1 0,0 1 0,0 0 0,0 0 0,1 0 0,0 0-1,0 1 1,0 0 0,1 0 0,0 0 0,0 1 0,0 0 0,11-6-1,-14 9 9,-1 0 0,1 1 0,0-1 0,-1 1 0,1-1 0,0 1 0,-1 0 0,1 0 0,0 0 0,-1 0 0,1 0 0,0 1 0,-1-1 0,1 1 0,-1 0 0,1 0 0,-1 0 0,5 2 0,-2 0 51,1 0 0,-1 1 1,1 0-1,-1 0 0,-1 0 0,1 1 0,4 5 1,4 4 121,-2 1 0,1 1 0,-2 0 0,0 0 0,-1 1 0,11 29 1,24 94 399,-20-73-555,-24-65-92,1-1 0,-1 1 0,1-1-1,-1 1 1,1-1 0,0 0 0,0 1 0,0-1 0,0 0-1,0 0 1,1 2 0,-2-3 10,1 0 1,-1 0-1,1 0 0,-1 0 0,1 0 0,-1 0 0,1 0 1,-1 0-1,1 0 0,-1 0 0,1 0 0,-1 0 0,0 0 1,1 0-1,-1 0 0,1 0 0,-1-1 0,1 1 0,-1 0 1,1 0-1,-1-1 0,0 1 0,1 0 0,-1 0 0,1-1 1,-1 1-1,0 0 0,1-1 0,-1 1 0,0-1 1,0 1-1,1-1 0,11-14-736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13131,'-3'3'4961,"10"0"-3553,10 1-104,16 0-31,4 0-305,14-4-440,5 0-96,7-4-128,3 1-40,-11 0-104,-4 1 0,-12 4-720,-12 4-496,-16 1 664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9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9922,'0'0'4769,"2"6"-1536,4 9-1409,4 10 65,-2 11-641,1 6-408,4 12-416,-1-1-72,0-1-152,3-5-64,-2-12-40,1-5-264,4-15-920,-2-10-384,3-21 760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29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64 7842,'1'-15'3386,"2"-18"0,-3 32-3127,0 0 0,1 0 0,-1 0 0,0 0 0,1 0 0,-1 0 0,0-1 0,1 1 0,1-1 0,-2 1-173,0 1-1,0 0 1,1 0-1,-1-1 1,0 1-1,1 0 1,-1 0-1,0-1 1,1 1-1,-1 0 1,1 0 0,-1 0-1,0 0 1,1 0-1,-1-1 1,1 1-1,-1 0 1,0 0-1,1 0 1,0 0-45,-1 0 1,0 0 0,0 0-1,0 0 1,1 0-1,-1 0 1,0 1 0,0-1-1,0 0 1,1 0-1,-1 0 1,0 0 0,0 0-1,0 0 1,0 0-1,0 0 1,1 1 0,-1-1-1,0 0 1,0 0-1,0 0 1,0 0 0,0 0-1,0 1 1,0-1-1,1 0 1,-1 0 0,0 0-1,0 1 1,0-1-1,0 0 1,0 0 0,0 0-1,0 1 1,0-1-1,0 0 1,0 0 0,0 0-1,0 0 1,0 1-1,0-1 1,0 0 0,-1 0-1,-2 13 640,1-5-272,-12 54 685,-5 65-1,13-75-698,2 67 0,5-89-266,1-1-1,1 1 1,14 50 0,-15-70-106,1-1 1,1 1-1,0-1 1,0 0-1,1 1 1,0-2-1,8 12 1,-10-16-22,0-1 1,0 1-1,1-1 1,-1 0-1,1 0 1,0-1-1,-1 1 0,1-1 1,0 1-1,1-1 1,-1-1-1,0 1 1,0 0-1,1-1 1,-1 0-1,1 0 1,0 0-1,4-1 0,-3 1-61,-1-2-1,1 1 0,-1 0 0,0-1 1,0 0-1,1-1 0,-1 1 0,0-1 0,0 0 1,0 0-1,8-5 0,-6 2-147,0 0-1,-1 0 0,1-1 1,-1 0-1,-1 0 1,1 0-1,5-8 1,22-39-564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0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11562,'-2'-3'5106,"2"3"-2426,8 0-1176,-8 0-79,3 0-457,34-2-256,57 2-360,-46-3-96,2 1-128,3 4-56,3-2-1168,12 0-776,3 5 1111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13547,'6'11'5553,"-9"7"-3400,-5 6-217,5 24-528,0 13-376,-1 18-527,14 11-169,-10 5-168,8-3-48,7-13-80,-9-15-24,10-22-176,0-13-376,-5-19-873,7-10-95,5-21 776</inkml:trace>
  <inkml:trace contextRef="#ctx0" brushRef="#br0" timeOffset="1">393 226 13019,'-40'27'4621,"-20"10"-2607,-19 12-962,42-24-574,-3 1 503,-50 43 0,86-65-779,-1 0 0,1 0-1,1 1 1,-1-1 0,-5 10 0,8-13-142,0 1 0,0 0 0,0 0 0,1 0 0,-1 0 0,1 0 0,-1 0 0,1 0 0,-1 1 0,1-1 0,0 0 0,0 0 0,0 0 0,0 0 0,1 0 0,-1 0 0,1 0 0,0 3 0,3 3 19,-1 0 0,2-1 0,-1 0 0,1 0 0,0 0 0,0-1 0,1 1 0,0-1 0,0 0 0,0-1 0,1 0 0,0 0 0,0 0 0,0-1 0,12 5 0,9 3 148,1-1 1,56 12-1,-66-18-160,77 17 69,-94-22-263,-1 1-1,0-1 1,0 0-1,1 0 1,-1 0 0,0 0-1,0 0 1,1 0-1,-1 0 1,0 0 0,0 0-1,0 0 1,2-1 0,-2 0-177,0 1 1,-1-1 0,1 0 0,-1 0 0,1 1-1,-1-1 1,1 0 0,-1 0 0,1 0 0,-1 1 0,0-1-1,1 0 1,-1 0 0,0 0 0,0 0 0,1-1-1,3-20-2296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2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8898,'6'9'4105,"17"13"-1441,3 9-479,3 10-321,0 6-359,3 3-697,0 0-288,-3-5-288,0-7-80,-7-7-32,1-5-408,-10-9-1224,1 0-1169,-7-9 1513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4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0 117 9738,'1'1'561,"0"-1"0,1 0-1,-1 1 1,0-1 0,0 1 0,0-1 0,0 1-1,0-1 1,0 1 0,1 0 0,7 11 2243,-6-7-2527,-1 0 1,0 1 0,2 7-1,0 0 558,34 136 1016,-9-29-1382,-22-100-409,-8-20-41,0-1 1,-3-5-30,-9-26-19,3-1 10,1 0 1,1-1 0,2 1 0,-2-42 0,8 71 18,0-75-8,1 69 7,0 0 0,1 0 1,1-1-1,-1 1 0,8-15 0,-7 16 0,-2 6 1,1-1 0,-1 0 0,1 1 0,-1-1 0,1 1 0,0 0 0,1-1 0,-1 1 0,0 0 0,1 0 0,0 0 0,0 1 1,5-5-1,-7 7-9,0-1 0,0 1 0,0 0 0,0 0 0,-1-1 0,1 1 0,0 0 0,0 0 0,0 0 0,0 0 0,0 0 0,0 0 1,0 1-1,0-1 0,0 0 0,-1 0 0,1 1 0,0-1 0,0 0 0,0 1 0,0-1 0,1 2 0,-1-1-84,2 1-159,0-1 1,-1 1-1,0 0 0,1 1 1,-1-1-1,0 0 0,0 1 1,2 2-1,6 7-712,19 19-252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4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256 195 9546,'1'-1'504,"-1"-1"0,0 1 0,1-1-1,-1 1 1,0-1 0,0 0 0,0 1 0,0-1 0,-1-2 0,-1-2 180,0 0 0,-4-11 0,4 11-48,-24-59 1603,24 57-1949,-1 0-1,0 1 1,-7-12-1,9 16-206,-1 1 0,0-1 0,0 1 0,0 0 0,0 0 0,0 0 0,0 0 0,0 0 1,-1 1-1,1-1 0,-1 1 0,0-1 0,-4-1 0,2 2-31,1 0 0,-1-1 1,0 2-1,0-1 0,0 1 1,0-1-1,0 2 0,0-1 1,0 0-1,0 1 0,0 0 1,0 0-1,1 0 0,-1 1 1,0 0-1,1 0 1,-1 0-1,1 0 0,-1 1 1,1-1-1,0 1 0,0 0 1,0 1-1,1-1 0,-1 0 1,1 1-1,0 0 0,0 0 1,0 0-1,0 0 0,-1 5 1,-1 1-30,1-1 0,0 1 0,1 0 0,0 0 1,0 0-1,1 0 0,-1 14 0,2-19-17,1 1 1,0 0-1,0 0 0,1 0 0,-1 0 1,1-1-1,0 1 0,1 0 0,0-1 0,-1 1 1,2-1-1,-1 1 0,1-1 0,4 7 0,-5-10-5,-1 0-1,1 1 0,1-1 0,-1 0 0,0 0 1,0 0-1,1-1 0,-1 1 0,1 0 0,-1-1 0,1 0 1,0 1-1,0-1 0,0 0 0,4 0 0,-3 0-2,1-1 0,-1 0 0,0 0 0,1 0 0,-1 0 0,0-1 0,0 0 0,1 0 1,6-2-1,2-3-2,0 0 1,0-1 0,0-1 0,-1 0 0,12-10-1,33-31 36,-56 49-29,-1 0 0,0-1-1,1 1 1,-1 0 0,0 0-1,1 0 1,-1-1 0,0 1-1,1 0 1,-1 0 0,1 0-1,-1 0 1,0 0 0,1 0-1,-1-1 1,1 1 0,-1 0-1,0 0 1,1 0 0,-1 1-1,1-1 1,-1 0 0,0 0-1,1 0 1,-1 0 0,0 0-1,1 0 1,0 1 0,0-1 11,0 1 0,-1 0 0,1 0 0,0 0 1,0 0-1,0-1 0,-1 1 0,1 0 0,0 0 1,0 1-1,1 3 66,-1-1 1,1 0-1,-1 0 1,2 6 0,-3-4 23,1-1 0,-1 0 0,-1 8 0,0-9-99,1 1-1,0-1 0,0 0 1,1 1-1,1 8 0,1-8-1844,-6-11 1120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5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3 119 10562,'-1'2'469,"1"-1"0,0 0 0,-1 1-1,1 0 1,0-1 0,-1 1 0,1-1 0,0 1-1,0-1 1,1 3 0,-1 0 29,2 1 1,-1-1-1,0 0 0,4 6 1,0 4 682,-2-4-269,-1 0-1,2 14 0,-3-15-524,1-1-1,-1 1 0,5 10 1,-6-18-380,0 0 0,0-1 1,1 1-1,-1-1 0,0 1 1,0 0-1,1-1 0,-1 1 1,0-1-1,1 1 0,-1-1 1,0 1-1,1-1 0,-1 1 1,1-1-1,-1 0 0,0 1 1,1-1-1,-1 0 0,1 1 1,1 0-1,-2-2-8,0 1 1,1 0-1,-1 0 0,1 0 0,-1-1 1,0 1-1,1 0 0,-1-1 0,0 1 1,0 0-1,1-1 0,-1 1 0,0 0 1,0-1-1,1 1 0,-1-1 0,0 1 1,0 0-1,0-1 0,0 1 0,1-1 1,4-29-139,9-73-198,-10 83 325,0 1 0,2 0 0,9-23 0,-14 39 17,1 0 0,-1 0 0,1 0 0,0 0 0,0 0 0,0 1-1,0-1 1,0 1 0,1-1 0,3-2 0,-5 4 6,0 1 0,0-1 0,1 0 0,-1 1 0,0-1 0,0 1 0,1 0 0,-1-1 0,0 1 0,0 0 0,1 0 0,-1-1 0,0 1-1,1 0 1,-1 1 0,0-1 0,1 0 0,-1 0 0,0 0 0,0 1 0,1-1 0,-1 1 0,0-1 0,0 1 0,1-1 0,-1 1 0,0 0 0,0-1 0,1 3 0,2 0 54,-1 0 1,0 0 0,0 1-1,0-1 1,0 1-1,-1 0 1,1 0 0,3 8-1,0 4 236,5 18 0,-10-30-249,13 45 444,-9-26-310,1 0 1,16 35-1,-21-55-448,1 1 0,0 0 0,0-1 1,1 1-1,-1-1 0,1 0 0,0 0 0,0 0 1,0 0-1,0 0 0,0-1 0,1 1 0,-1-1 1,1 0-1,-1 0 0,1 0 0,0-1 0,6 2 0,7-1-734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190 432 9034,'-2'-10'1580,"-1"0"1,0 0-1,-1 0 0,0 1 1,-1 0-1,-11-17 0,14 22-1401,0 1 0,-1 0 0,1 1 0,-1-1 0,0 0 0,0 1 0,0-1 0,0 1-1,-1 0 1,1 0 0,-1 0 0,1 1 0,-1-1 0,0 1 0,1 0 0,-1 0 0,0 0-1,0 0 1,0 1 0,-7-1 0,8 2-146,0-1-1,1 0 1,-1 1 0,0 0-1,1 0 1,-1 0 0,0 0-1,1 0 1,-1 0-1,1 0 1,-1 1 0,1-1-1,0 1 1,0 0 0,0 0-1,0 0 1,0 0 0,0 0-1,0 0 1,1 0 0,-1 1-1,1-1 1,-1 1-1,0 3 1,-2 4-7,0 1 0,1-1 1,0 0-1,-2 21 0,4-20-15,1-1 0,-1 0 0,2 1 0,-1-1 0,1 1 0,1-1 0,3 12 0,-3-17-10,-1 1 1,1-1 0,0 0-1,0 0 1,1 0-1,0-1 1,0 1 0,0-1-1,0 1 1,1-1-1,-1 0 1,1 0 0,0 0-1,0-1 1,7 5-1,-9-7-3,-1 0-1,1 0 1,0-1-1,0 1 1,0 0-1,0-1 1,0 1-1,0-1 1,0 0-1,0 0 1,0 1-1,0-1 1,0 0-1,0-1 1,0 1-1,0 0 1,0-1 0,0 1-1,-1-1 1,1 1-1,0-1 1,0 0-1,0 0 1,0 0-1,3-2 1,-1-1-10,0 1 0,0-1 0,0 0 0,-1 0 0,1 0 0,-1-1 0,0 1 0,4-9 0,3-9-201,14-45 0,-18 47 102,35-138-611,-34 122 671,-2 0 1,0-53-1,-4-27 382,-7 151 237,0-2-354,1 1 0,0 37 1,4 70-8,2-99-150,-1-38-57,3 93 78,-2-75-153,2-1-1,7 29 0,-9-46-37,0-1 1,0 1-1,0-1 1,1 1-1,0-1 1,2 4-1,-3-5 35,0-1 0,0 0 0,0 0 0,0 0 0,0 0-1,0 0 1,1 0 0,-1 0 0,0 0 0,0 0 0,1-1 0,-1 1-1,1-1 1,-1 1 0,3 0 0,0-1-42,-1 0 0,1 1 0,-1-2 0,1 1 0,6-2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6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68 10930,'-11'39'7078,"3"3"-3794,7-32-2784,0 0 0,0 0 0,1 0 0,0 0 0,3 20 0,-2-28-453,-1 1 1,1-1-1,0 1 1,0-1-1,0 0 1,0 0-1,0 1 0,0-1 1,1 0-1,-1 0 1,1 0-1,1 2 1,-2-3-41,0-1 0,1 1 1,-1 0-1,0 0 0,0-1 1,0 1-1,1 0 1,-1-1-1,0 1 0,1-1 1,-1 0-1,0 1 0,1-1 1,-1 0-1,1 0 0,-1 0 1,1 0-1,-1 0 1,0 0-1,1 0 0,2-1 1,-1 0-8,1-1-1,-1 1 1,0-1 0,1 0 0,-1 0 0,0 0 0,0 0-1,0-1 1,-1 1 0,1-1 0,-1 0 0,4-3 0,-2 0-23,-1 1 0,1-1 1,-1 1-1,0-1 1,0 0-1,2-8 1,-4 10-35,0 0 0,0-1 0,-1 1 0,0 0 0,0-1 0,0 1 0,0 0 1,0-1-1,-1 1 0,0 0 0,0-1 0,0 1 0,-1 0 0,1 0 0,-1 0 1,0 0-1,0 0 0,0 1 0,-4-5 0,-2-3-64,-1 0 0,0 1 1,-1 0-1,-19-14 0,23 19 128,-1 0 0,-14-7 0,18 10 11,1 1 0,-1 0 0,0 0 0,1 0 0,-1 1 0,0-1-1,0 1 1,0-1 0,0 1 0,0 0 0,-4 0 0,7 0-16,0 0-1,0 0 1,0 0-1,0 0 1,0 0-1,-1 0 1,1 0-1,0 0 1,0 0 0,0 0-1,0 0 1,0 0-1,0 0 1,0 0-1,0 0 1,0 0 0,0 0-1,0 0 1,-1 0-1,1 0 1,0 0-1,0 0 1,0 0-1,0 0 1,0 0 0,0 0-1,0 0 1,0 0-1,0 0 1,0 0-1,0 0 1,0 0-1,0 0 1,-1 0 0,1 0-1,0 0 1,0 0-1,0 1 1,0-1-1,0 0 1,0 0 0,0 0-1,0 0 1,0 0-1,0 0 1,0 0-1,0 0 1,0 0-1,0 0 1,0 0 0,0 0-1,0 1 1,0-1-1,0 0 1,0 0-1,0 0 1,0 0 0,0 0-1,0 0 1,10 1 9,-1-1-13,142-6-20,-136 5 28,-1 1 0,0 0-1,0 1 1,0 0 0,0 1 0,0 0-1,0 1 1,0 1 0,25 11-1,-32-12 30,-1 0 0,1 1 0,-1 0-1,0 0 1,0 0 0,0 1 0,-1 0-1,0 0 1,0 1 0,0-1 0,0 1-1,-1 0 1,0 0 0,0 1 0,-1-1-1,0 1 1,0 0 0,0 0 0,-1 0-1,3 13 1,-4-6 83,0-1 0,-1 1 1,0-1-1,-3 17 0,1-15-26,-3 13 53,0-16-113,5-12-33,0 1 0,-1-1 0,1 0 0,0 0 0,0 1 0,-1-1 0,1 0 0,0 0 0,-1 1 0,1-1 0,0 0 0,0 0 0,-1 0 0,1 1 0,-1-1 0,1 0 0,0 0 0,-1 0 0,1 0 0,0 0 0,-1 0 0,1 0 0,0 0 0,-1 0 0,1 0-3,-1 0 1,1 0-1,0 0 1,0 0-1,-1 0 0,1 0 1,0 0-1,0-1 1,0 1-1,-1 0 1,1 0-1,0 0 0,0 0 1,0 0-1,0-1 1,0 1-1,-1 0 0,1 0 1,0 0-1,0-1 1,0 1-1,0 0 0,0 0 1,0 0-1,0-1 1,0 1-1,0 0 0,0 0 1,-1 0-1,1-1 1,0 1-1,1-1 1,0-7-59,-1 7 49,14-42-375,-7 18 200,1 0-1,10-23 1,-16 44 185,0 0-1,0 1 1,1 0-1,-1-1 1,1 1-1,0 0 1,-1 0-1,1 1 1,1-1-1,4-3 1,-7 5 6,0 0-1,0 1 1,0-1 0,0 1 0,0-1 0,0 1 0,1-1 0,-1 1 0,0 0-1,0 0 1,0-1 0,0 1 0,1 0 0,-1 0 0,0 0 0,0 0-1,0 0 1,1 0 0,0 1 0,0 0 9,0 0 1,-1-1-1,1 1 1,0 0-1,-1 0 1,1 0-1,-1 1 1,0-1-1,1 0 0,-1 0 1,2 3-1,1 2 71,0 1 0,0 0 0,-1-1 0,5 13 0,12 41 487,-2-12-270,-17-47-298,-1 0 0,1 0 0,-1 0 0,1 0 1,0 1-1,-1-1 0,1 0 0,0-1 0,0 1 1,0 0-1,0 0 0,0 0 0,0 0 0,0-1 0,0 1 1,0 0-1,2 0 0,-2-1-5,0 0 0,0 0 1,0 1-1,0-1 0,0 0 0,0-1 1,0 1-1,0 0 0,0 0 1,0 0-1,0 0 0,0-1 0,0 1 1,0-1-1,0 1 0,-1 0 0,1-1 1,0 1-1,0-1 0,0 0 0,-1 1 1,1-1-1,1-1 0,2-3-20,0 0 1,0-1-1,0 0 1,0 0-1,-1 0 0,4-10 1,5-9-49,18-26-70,-25 45 133,0 0-1,-1 0 1,2 0 0,-1 1-1,10-8 1,-14 13 12,0-1-1,0 0 1,0 0-1,0 1 1,1-1-1,-1 0 1,0 1-1,0-1 1,1 1-1,-1 0 1,0 0 0,1-1-1,-1 1 1,0 0-1,1 0 1,-1 0-1,0 0 1,1 0-1,-1 0 1,1 1-1,-1-1 1,0 0 0,0 1-1,1-1 1,-1 1-1,0 0 1,0-1-1,1 1 1,-1 0-1,0-1 1,0 1 0,0 0-1,0 0 1,0 0-1,0 0 1,0 0-1,0 2 1,3 2 31,-1 0 1,1 0 0,-1 1-1,-1-1 1,1 1-1,2 10 1,0 3 157,2 25 1,-5-30-119,0 0 0,1 0 0,8 23 0,-3-22-505,-8-15 299,0 0-1,1 1 0,-1-1 1,0 1-1,1-1 0,-1 0 1,0 0-1,1 1 0,-1-1 1,0 0-1,1 1 0,-1-1 0,1 0 1,-1 0-1,0 0 0,1 1 1,-1-1-1,1 0 0,-1 0 1,1 0-1,-1 0 0,0 0 1,1 0-1,-1 0 0,1 0 0,-1 0 1,1 0-1,-1 0 0,1 0 1,-1 0-1,1-1 0,10-8-1843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9890,'2'1'796,"-1"0"0,0 1-1,1-1 1,-1 0 0,0 1-1,0-1 1,2 3 0,8 19 1068,-9-17-1151,9 28 642,-1-1-1,6 39 0,5 70-162,-9-50-572,-8-66-491,-1-4-27,1 1 1,7 25-1,-10-48-105,-1 1 0,0 0 0,0 0 0,0-1 0,1 1 0,-1 0 0,0-1-1,1 1 1,-1 0 0,0-1 0,1 1 0,-1 0 0,1-1 0,-1 1 0,1-1 0,-1 1 0,1-1 0,1 1 0,-2-1 0,0 0 0,0 0 0,1-1 0,-1 1 0,0 0 0,0 0 0,1-1 0,-1 1 0,0 0 0,0 0 1,0-1-1,1 1 0,-1 0 0,0-1 0,0 1 0,0 0 0,0-1 0,0 1 0,0 0 0,0-1 0,0 1 0,0 0 1,0-1-1,0 1 0,0 0 0,0-1 0,0 1 0,0 0 0,0-1 0,0 1 0,0 0 0,-1-1 0,-1-12-99,-8-24 0,6 26 58,1 1 1,0-1 0,1 0-1,-1-16 1,3 24 39,0 0 0,0 0 0,0 0 0,1 0 0,-1 1 0,1-1 0,0 0 0,-1 0-1,2 0 1,-1 1 0,0-1 0,0 0 0,1 1 0,-1-1 0,1 1 0,0 0 0,0-1 0,0 1 0,0 0 0,0 0 0,3-2 0,3 0 7,-1 0 1,0 0 0,1 1-1,-1 0 1,1 0-1,0 1 1,0 0 0,0 1-1,1-1 1,-1 1 0,0 1-1,0 0 1,0 0 0,1 1-1,-1 0 1,0 0 0,0 0-1,8 4 1,-12-4 44,-1 1 0,1 0 0,-1 0-1,1 0 1,-1 0 0,0 1 0,0-1 0,0 1 0,0 0 0,-1 0 0,1 0 0,-1 0-1,0 0 1,1 0 0,-1 1 0,-1-1 0,1 1 0,0 0 0,-1-1 0,0 1-1,0 0 1,0 0 0,0 0 0,-1 0 0,0 0 0,0-1 0,0 1 0,0 0 0,0 0-1,-1 0 1,1 0 0,-1 0 0,0 0 0,0-1 0,-1 1 0,1 0 0,-1-1-1,0 1 1,0-1 0,0 1 0,-4 4 0,0-2 38,-1 1 0,0-1 0,0-1 0,0 1-1,0-1 1,-1 0 0,0-1 0,0 0 0,-14 5 0,6-3-133,-1-1 1,1-1-1,-1 0 0,-19 1 0,35-5 46,-1 0-183,-1 1 0,0-1 0,0 0 0,0 0 0,-5-1 0,8 1 127,-1 0 0,1 0 0,0-1 0,-1 1 0,1 0 1,0 0-1,-1 0 0,1 0 0,0-1 0,-1 1 1,1 0-1,0 0 0,0-1 0,-1 1 0,1 0 1,0 0-1,0-1 0,0 1 0,-1 0 0,1-1 0,0 0-37,0 0-1,0 1 1,0-1-1,0 0 1,0 1-1,0-1 1,0 0-1,0 1 1,0-1-1,0 0 1,1 1-1,-1-1 1,0 0-1,0 1 1,1-2-1,1-1-126,-1 0 0,1 0 0,0 0 0,5-5-1,19-15-368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7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101 283 11042,'15'20'4713,"1"12"-2240,2 2-401,-7-2-279,-3-2-361,-3-10-720,-2-6-336,0-9-568,-3-2-488,2-9-1264,-2 4-3810,0 0 3850</inkml:trace>
  <inkml:trace contextRef="#ctx0" brushRef="#br0" timeOffset="1">0 0 12563,'0'10'4809,"10"-2"-3337,-4 0-96,1-2-223,2-6-385,6 4-784,2 0-576,11-4 392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7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1 6929,'16'32'4521,"-6"-3"433,-2 16-2602,2 16 17,-9 18-617,-2 8-360,1-1-616,0-7-224,8-19-303,10-7-113,4-23-136,2-7 0,-4-21-665,-12-17-559,4-12 776</inkml:trace>
  <inkml:trace contextRef="#ctx0" brushRef="#br0" timeOffset="1">1 309 11090,'9'2'4313,"7"4"-3096,5 2-361,10-6-280,4 0-296,17-4-232,-4-3 56,5 5-584,-3-3-560,-2 3-1641,7 5 1569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7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134 4 6025,'-1'0'721,"-1"-1"0,0 0 0,1 1 0,-1-1 0,0 1 0,1 0 0,-1 0 0,0-1 0,1 1-1,-1 0 1,-2 1 0,1-1-24,0 1-1,1-1 1,-1 1-1,0 0 1,-5 2 0,-1 2 382,1 0 1,-16 12 0,19-12-307,-4 1-181,4-3-194,1 0 1,-1 1-1,-7 8 1,11-11-356,0-1-1,0 1 1,1 1 0,-1-1 0,0 0-1,1 0 1,-1 0 0,1 0 0,-1 0 0,1 1-1,0-1 1,-1 0 0,1 0 0,0 0-1,0 1 1,0-1 0,0 0 0,0 1-1,0-1 1,0 0 0,0 0 0,0 1-1,1 0 1,3 6 3,1 0 1,0 0-1,0-1 0,1 0 0,0 0 0,12 11 1,-14-15-37,8 8 63,0-1-1,1-1 1,0 0 0,1-1 0,26 12 0,-39-20-65,0 0 34,1 1 1,0 0 0,-1-1-1,1 1 1,-1 0-1,0 0 1,1 0 0,-1 0-1,1 0 1,-1 0 0,0 0-1,0 0 1,0 0-1,0 1 1,0-1 0,1 2-1,-2-3-20,0 1 1,0-1-1,0 0 0,0 0 0,0 0 0,0 1 0,0-1 1,-1 0-1,1 0 0,0 0 0,0 0 0,0 0 0,0 1 0,0-1 1,-1 0-1,1 0 0,0 0 0,0 0 0,0 0 0,-1 0 1,1 0-1,0 1 0,0-1 0,0 0 0,-1 0 0,1 0 1,0 0-1,0 0 0,0 0 0,-1 0 0,1 0 0,0 0 1,0 0-1,-1 0 0,-11 0-249,8-1 124,-8 1 119,0 0 1,0-1 0,0-1 0,-22-5 0,33 6-12,0 1 0,0 0-1,0-1 1,0 1 0,0-1 0,0 1 0,0-1 0,0 0 0,0 1 0,0-1 0,0 0 0,1 0 0,-1 0-1,0 1 1,0-1 0,1 0 0,-1 0 0,0-2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47:38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16323,'-14'23'6210,"15"-12"-4186,-2 0-1272,-4-11-408,7-1-384,-14-12 377,12-10-345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3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14499,'6'1'469,"1"0"0,-1 0 1,0 0-1,0 1 0,0 0 0,0 0 0,0 0 1,-1 1-1,8 4 0,-9-4-355,-1-1 0,0 0 1,0 1-1,-1 0 0,1-1 0,-1 1 0,1 0 1,-1 1-1,0-1 0,0 0 0,0 0 0,0 1 1,-1-1-1,0 1 0,1 0 0,0 5 1,-2-5-68,1 0 1,-1 0-1,0 0 0,0 0 1,0 0-1,0 0 1,-1 0-1,0 0 1,0 0-1,0 0 1,0 0-1,-1-1 1,-2 7-1,-3 2 101,-1 1 0,-14 16 0,14-20-7,1 1-1,1-1 1,-11 21 0,15-25-96,-6 16 203,8-20-244,0-1 0,0 1 0,0 0 0,0 0 0,0-1 0,0 1 0,0 0 0,0 0 0,0-1 0,0 1 0,0 0 0,0-1 0,1 1 1,-1 0-1,0 0 0,0-1 0,1 1 0,-1-1 0,1 1 0,-1 0 0,0-1 0,1 1 0,-1-1 0,1 1 0,0 0 0,2 1-3,0-1 0,1 0 0,-1 0 1,0 0-1,0 0 0,1-1 0,-1 1 0,0-1 0,1 0 0,-1 0 0,0 0 0,1 0 0,-1 0 0,7-3 0,4 0-200,0-1-1,16-6 0,14-10-996,3-3 521</inkml:trace>
  <inkml:trace contextRef="#ctx0" brushRef="#br0" timeOffset="1">354 54 11779,'13'0'4448,"8"-2"-3495,8-3 15,9-1-376,1-4-240,11-1-256,0 4-16,-18-1-528,-6 3-656,-21 5-1793,-9 4-1104,-15 10 2369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6-16T15:49:12.3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19102 3030 500 0,'-7'-9'335'15,"-21"-24"47"-15,28 27-74 16,-2 4-49-16,4 2-36 15,-2 0-54-15,0 0-19 16,0 0-19-16,3 7-8 16,8 19-24-16,7 32-11 0,-14-22-26 15,0-3-12-15,0-4-19 16,-2-6-5-16,-2-11-8 16,0-1 0-16,-2-8 2 15,-2-2 0-15,-1-6-2 16,-3-3-4-16,3-9-12 15,-1-3-3-15,5-4-6 16,2-4 0-16,8-1 1 16,4 2 2-16,6 5 1 15,0 4 1-15,3 7 2 16,1 3 1-16,-1 7 3 16,-3 1 1-16,-3 8 5 15,-3 3 2-15,-2 11 13 16,-1 3 8-16,-3 5 13 15,-3 1 5-15,1-5-6 16,-2 1-7-16,-2-10-18 16,1-3-7-16,-2-6-4 0,0-6-33 15,2-2-126-15,2-2-89 16,-4 1 133-16</inkml:trace>
  <inkml:trace contextRef="#ctx0" brushRef="#br0" timeOffset="205.63">19419 3071 1416 0,'13'7'605'0,"-7"-6"-292"16,2 0-71-16,3-1-39 15,3 0-50-15,13 0-78 16,4 0-23-16,2-1-20 15,-3-1-4-15,-4-1-15 16,-6 1-3-16,-5 2-54 16,-2 0-58-16,-8-3-183 15,-5 1 174-15</inkml:trace>
  <inkml:trace contextRef="#ctx0" brushRef="#br0" timeOffset="436.84">19549 2917 1527 0,'0'-1'638'15,"3"3"-371"-15,2 4-16 16,2 13-69-16,2 6-36 16,-4 9-64-16,2 2-16 0,-1 0-24 15,1-3-13-15,-1-6-14 16,1-2-5-16,1-6-10 15,-3-1-54-15,2-6-132 16,-2-5-100-16,4-7 158 16</inkml:trace>
  <inkml:trace contextRef="#ctx0" brushRef="#br0" timeOffset="713.93">19923 2834 1547 0,'3'3'634'0,"-2"8"-320"16,5 7-106-16,-4 14-34 0,-2 3-36 15,2 11-78-15,-1-2-18 16,5 1-13-16,6-2-2 15,2-8-10-15,0-8-3 16,9-5-7-16,2-8-2 16,0-7-35-16,1-6-59 0,-5-12-156 15,-6-9 154-15</inkml:trace>
  <inkml:trace contextRef="#ctx0" brushRef="#br0" timeOffset="937.77">19798 2973 1492 0,'7'-1'646'0,"0"4"-293"15,9 3-105-15,5 3-54 16,-1-1-44-16,4-3-77 16,3 0-23-16,4-5-23 15,7 0-6-15,1 0-2 16,-1 0-41-16,-8 0-134 15,-7 3-76-15,-7 2 122 16</inkml:trace>
  <inkml:trace contextRef="#ctx0" brushRef="#br0" timeOffset="1153.41">20195 2859 1537 0,'4'-1'652'16,"0"12"-325"-16,1 9-92 16,1 13-51-16,0 3-36 0,-1 10-63 15,0 4-17-15,2 0-20 16,1-5-11-16,4-5-18 16,0-9-8-16,-1-12-11 15,-1-3-52-15,-1-15-138 16,-2-1-105-16,-4-15 163 15</inkml:trace>
  <inkml:trace contextRef="#ctx0" brushRef="#br0" timeOffset="1476.82">20441 2945 1560 0,'-6'5'688'16,"-3"4"-369"-16,-7 6-118 0,0 0-45 15,-12 0-64-15,-2-3-22 16,-2 0-8-16,5-2 1 16,11-1-8-16,11 0-9 15,6 0-17-15,7 0-5 16,10 6-5-16,4-1 1 16,11 1 9-16,0 2 2 15,2-4 0-15,3 1-2 16,-9-5-8-16,0-3-3 0,-6-2-6 15,-9-3-3-15,-3 0 3 16,-7-6-17-16,-7 4-103 16,-5-3-60-16,2-1 92 15</inkml:trace>
  <inkml:trace contextRef="#ctx0" brushRef="#br0" timeOffset="9234.75">16721 5355 942 0,'0'1'426'0,"-1"-1"-194"15,0 0-18-15,0 0-58 16,0 0-30-16,0 0-46 16,0-1-9-16,0 0-13 15,1 0-8-15,1-11-14 16,2 0-6-16,17-22-4 15,-8 31-3-15,2 4 0 16,3 4 2-16,2 5 7 16,0-1 4-16,-4 4 11 15,4 1 4-15,-10 1 5 16,-5 3 2-16,-4-3-5 16,-7 1-6-16,-4-3-11 15,-3-1-6-15,-5-4-9 0,-4-3-1 16,2-5-5-1,2-1-3-15,3-7-6 0,3-4-6 16,3-3-6-16,4-5-5 16,6 3-3-16,5-1 1 15,6 5 4-15,3 3 3 16,7 5 4-16,2 0 1 16,1 9 1-16,-4 0 1 15,-2 7 3-15,-3 1 3 0,-4 0 4 16,-2 2 2-16,-3-2 1 15,-8 4 2-15,-10-5 2 16,-3-2 2-16,-6-3 1 16,-3-3-2-16,2-4-4 15,-1-4-3-15,2-4-6 16,4-3-4-16,4-1-7 16,7 1-4-16,5 1-4 15,5 0 1-15,11 4 3 16,0 3 2-16,7 3 3 15,7 1 2-15,-8 0 2 16,2 2 1-16,-5 2 3 16,-6 2-1-16,-2 1 2 15,-7 1 3-15,-3-1 5 16,-3-2 3-16,-10 1-1 16,3-1-2-16,-12-4-3 15,-2-1-3-15,3-2-2 0,0-4-1 16,8 0-5-16,3-2-3 15,7-3-3-15,3 0-3 16,9 0 2-16,3 1 1 16,7 5 2-16,4 1 1 15,-1 4 3-15,5 3 1 16,-10 3 2-16,-4 4 3 0,-6 1 5 16,-3 1 1-16,-7 0 6 15,-4-1 2-15,-2 1 3 16,-7-3 2-16,4-4-4 15,2 1-3-15,-4-7-7 16,4-1-4-16,0-5-3 16,3-3-2-16,5-3-2 15,0-2-2-15,8-3-1 16,-2 4-1-16,11 3 1 16,1 2 1-16,-1 8 2 15,3 0 1-15,-15 5 3 16,-3 2 0-16,0 4 3 15,-6 0 1-15,-3 0-1 16,0 1 1-16,-11-5-2 16,1 1-1-16,-1-5-1 15,-1-1-2-15,1 1-48 0,2-1-45 16,6 0 280-16,4-1-177 16</inkml:trace>
  <inkml:trace contextRef="#ctx0" brushRef="#br0" timeOffset="10235.66">17347 4986 706 0,'1'-5'356'0,"0"-3"-58"16,8-28-71-16,-6 31-20 16,2 2-28-16,5 4-43 15,0 4-16-15,1 8-13 16,2 2-7-16,-2 7-23 16,2 4-10-16,-6 1-16 15,-2-1-5-15,2-9-11 0,-8-2-4 16,1-9 1-16,-5-3 6 15,0-1 11-15,1-1 2 16,-4-4-7-16,0 0-7 16,1-6-20-16,1-2-6 15,4-5-8-15,-2-7-2 16,4-1-1-16,0-2-2 0,1-1 1 16,8 4 0-16,-1 3 2 15,5 2 1-15,1 6 1 16,4 2 0-16,2 1-1 15,-4 3-1-15,3 2 0 16,-8-2 0-16,0 5-1 16,-3 1-1-16,-8 2-61 15,0 4-48-15,0 5 67 16</inkml:trace>
  <inkml:trace contextRef="#ctx0" brushRef="#br0" timeOffset="10708.76">17719 4973 468 0,'0'-9'339'0,"-1"-1"85"15,-2-1-76 1,-3 5-43-16,0 1-45 0,-3 7-83 16,0 3-38-16,2 8-46 15,1 1-15-15,3 8-25 16,1 1-8-16,4 0-19 15,2-2-6-15,6-8-9 16,0-4-2-16,6-5-1 16,3-1 0-16,1-7 0 15,2-3 1-15,-1-9-1 16,-1-2 0-16,-7-4 2 16,-6-4 3-16,-7 0 12 15,-10 2 7-15,-4 6 8 16,-4 2 1-16,-6 8-10 15,2 2-9-15,0 6-18 16,1 4-8-16,8 10-13 16,6 2-16-16,4 3-99 0,4-2-83 15,7 2 129-15</inkml:trace>
  <inkml:trace contextRef="#ctx0" brushRef="#br0" timeOffset="11065.2">17937 4924 1049 0,'-1'7'580'15,"-6"0"-30"-15,4 6-367 16,-9 5 4-16,6 5-70 16,9 5-25-16,-2-3-40 15,7-3-9-15,-1-5-9 16,3-5-7-16,3-6-9 15,4-1-3-15,1-8-1 16,-5-3 0-16,1-10-2 16,-2-1 1-16,-6-5-1 15,-3-3 0-15,-9 1 6 16,-8-1 3-16,-2 2 7 16,0 5 0-16,4 8-3 15,-3 5-6-15,5 7-12 0,-4 5-8 16,4 8-16-16,6 1-43 15,4 1-125-15,7-2-122 16,9-12 179-16</inkml:trace>
  <inkml:trace contextRef="#ctx0" brushRef="#br0" timeOffset="11259.96">18174 4728 1348 0,'0'3'601'0,"-2"24"-238"16,-2 7-140-16,-1 15-53 16,2 7-47-16,5 4-72 15,5-1-26-15,8-13-20 16,3-6-3-16,5-16-4 16,3-6-2-16,3-7-57 15,-1-12-51-15,-6-9 70 16</inkml:trace>
  <inkml:trace contextRef="#ctx0" brushRef="#br0" timeOffset="11439.85">18073 4885 1651 0,'-18'3'671'16,"17"-3"-402"-16,6 3-67 15,7 0-48-15,6 0-46 16,9 0-61-16,4-2-22 15,7-2-15-15,4-3 6 16,6 1-104-16,6 1-67 16,3 1 96-16</inkml:trace>
  <inkml:trace contextRef="#ctx0" brushRef="#br0" timeOffset="11722.36">18861 4700 1720 0,'1'-13'682'0,"-11"17"-408"15,-4 2-82-15,-7 15-21 16,-3 8-41-16,-4 13-64 15,2 7-18-15,3 6-17 16,6-2-6-16,6-5-18 16,3-7-6-16,4-9-16 0,3-3-45 15,2-15-116-15,1 0-82 16,6-1 146-16</inkml:trace>
  <inkml:trace contextRef="#ctx0" brushRef="#br0" timeOffset="12335.92">19005 4952 1763 0,'-2'11'657'0,"1"1"-488"15,1 2-7-15,3 5-21 16,-3 0-33-16,-2 0-62 16,3 0-15-16,3-4-8 15,0-4-7-15,4-5-9 16,-7-2-3-16,-2-4-2 16,1-5 1-16,0 4-3 15,0-1 0-15,0-16-2 0,1-33-1 16,1 24 0-16,5 3 1 15,3 5 1 1,3 1 1-16,2 9 0 0,-1 2 2 16,-2 6 0-16,1 4 1 15,-2 6 3-15,-1 5 3 16,-2 4 6-16,-4 2 2 16,-1 1 3-16,-1-4 1 15,-1-2-3-15,-1-5-1 16,0-2-6-16,1-1-1 15,-1-6-3-15,0-1-1 0,0-1-5 16,0-1-2-16,1-5-6 16,3-13-1-16,17-32 1 15,-8 30 2-15,1 2 4 16,2 2 1-16,-2 9 2 16,0 3 2-16,-1 8 3 15,-2 5 4-15,-1 8 9 16,0 5 5-16,-3 3 4 15,-2-2-4-15,0 2-9 16,2-6-6-16,0-6-40 16,-2 2-55-16,2-7 255 15,-4-5-157-15</inkml:trace>
  <inkml:trace contextRef="#ctx0" brushRef="#br0" timeOffset="12770.45">19554 4995 1314 0,'-9'0'583'15,"7"-8"-239"-15,-6-2-105 0,-1 1-45 16,-4 1-57-16,-3 1-76 16,0 3-20-16,-1 3-11 15,7 2 1-15,2 3-10 16,3 6-3-16,5 3 2 15,-5-1 0-15,0 5 2 16,4-4-1-16,0 0-4 16,3-1-4-16,5-2-7 15,-5-2-2-15,5-5-3 16,-1-4 0-16,4-9 1 16,9 0 0-16,-4-4 0 15,1-1 2-15,-1 4 0 16,-3 0-1-16,-3 6 8 15,-3 2 8-15,-3 5 20 16,0 3 8-16,-3 4 10 16,1 6-5-16,0 0-18 15,0 2-8-15,1-2-16 0,1-2-7 16,4-7-103-16,-1-2-58 16,4-8-156-16,2-2 343 15,2-7-62-15</inkml:trace>
  <inkml:trace contextRef="#ctx0" brushRef="#br0" timeOffset="12932.4">19718 5018 1628 0,'4'13'695'0,"-2"3"-390"16,-1 0-28-16,-1-1-103 16,0 4-54-16,-1-6-81 15,1-7-15-15,0-6-81 16,0-7-68-16,-1-15-215 15,-2 0 206-15</inkml:trace>
  <inkml:trace contextRef="#ctx0" brushRef="#br0" timeOffset="13051.74">19636 4819 1103 0,'4'1'467'0,"1"4"-293"16,0 3-39-16,2 3-421 15,1-1 218-15</inkml:trace>
  <inkml:trace contextRef="#ctx0" brushRef="#br0" timeOffset="13361.91">19888 4947 1213 0,'17'26'638'0,"-6"-2"-161"16,-9-2-197-16,-1-2-31 15,-1-4-109-15,-1-1-49 16,-1-9-65-16,1-1-11 0,0-8-15 16,1 2-5-16,0 0-24 15,4-13-14-15,4-10-9 16,16-29 4-16,-12 30 22 16,8 6 15-16,-13 7 13 15,6 3 7-15,1 9 30 16,-7 3 12-16,8 13 29 15,-5 3 14-15,0 8-1 16,4 2-10-16,-5-3-25 16,1-4-22-16,-3-8-34 15,0-4-63-15,-4-4-27 16,-1-2 48-16</inkml:trace>
  <inkml:trace contextRef="#ctx0" brushRef="#br0" timeOffset="14146.41">16631 5633 453 0,'-3'-4'305'16,"1"1"2"-16,1-1-78 0,-1-1-3 16,1 3-12-16,0 1-6 15,0-1-3-15,0 1-5 16,-6-3-36-16,-12-2-22 15,-35 11-40-15,24 11-18 16,-6 13-24-16,-5 6-10 16,-12 7-12-16,-3 6-2 15,0 5-1-15,1 5-4 0,10-2-4 16,3 0-3-16,7-4-9 16,1-4-1-16,10 1-4 15,0-4 0-15,4-3-3 16,3 0-1-16,3-4-3 15,3-2-1-15,6-3 1 16,-3-6 0-16,2-6 0 16,1-8 2 15,3-8-2-31,1-2-1 0,1 1 0 0,-1-4-2 0,0 3-3 16,-3 7 0-16,3-9-3 15,0 1 5-15,0-2-58 16,0 0-71-16,0 0 86 15</inkml:trace>
  <inkml:trace contextRef="#ctx0" brushRef="#br0" timeOffset="14472.09">15823 6309 1418 0,'1'12'544'16,"-9"4"-360"-16,-3 4-33 0,3 6-11 16,3 6-30-16,5-2-50 15,4 0-6-15,3-6-2 16,5-4-2-16,3-4-10 16,4-4-5-16,7-2-6 15,-3-2-2-15,3-3-5 16,-3-2-2-16,6-3-5 15,-2-3-3-15,-1 1-4 16,2 1-2-16,-14 0-24 16,-2 1-54-16,-4 6 49 15</inkml:trace>
  <inkml:trace contextRef="#ctx0" brushRef="#br0" timeOffset="15234.79">15374 6931 1153 0,'11'-7'506'0,"-9"-1"-207"15,8 0-50-15,-5 2-20 16,-4 1-36-16,0-1-73 15,-1 2-25-15,0-2-31 16,1 3-14 0,-1 2-23-16,0 0-8 0,0 0-7 15,0 0-3-15,0 1-3 16,0 0-1-16,5 11 1 16,-2 5 0-16,1 25 2 15,-8-36 0-15,1-3 1 16,-1-2-1-16,3-1-4 15,0 0-2-15,0-1-4 16,-5-15-2-16,0-27 0 16,15 30 0-16,2 1 1 15,-2 3 2-15,2 7 1 16,0 1 4-16,3 6 4 0,-3 4 6 16,-7 1 19-16,-1 4 8 15,-6-2 13-15,0 1 4 16,-3 0-3-16,-4-1-2 15,3-1-11-15,-5-1-8 16,2-1-14-16,3-1-8 16,-1-2-9-16,6-4-4 0,1-2-14 15,1-3-39-15,0 3-94 16,0 0-35-16,3-1 96 16</inkml:trace>
  <inkml:trace contextRef="#ctx0" brushRef="#br0" timeOffset="15819.63">14282 7188 1551 0,'-11'1'610'0,"-2"1"-339"16,4 2-87-16,9-1-7 15,5-1-35-15,11 1-80 16,9-2-22-16,10 2-9 16,4-2 0-16,-1-2-9 15,-5-2-5-15,1 0-9 16,-4 1-1-16,-9 1-2 15,-3 0-25-15,-14 1-84 16,-3-1-68-16,-4-2 51 16,2 2 39-16</inkml:trace>
  <inkml:trace contextRef="#ctx0" brushRef="#br0" timeOffset="15987.74">14356 7145 1094 0,'3'11'554'0,"3"9"-189"15,0 11-105-15,0 6-23 16,2 8-74-16,-2 2-40 16,1-2-55-16,1-4-19 15,-1-7-31-15,1-11-7 16,-5-12-69-16,4-6-77 0,-7-14 87 16</inkml:trace>
  <inkml:trace contextRef="#ctx0" brushRef="#br0" timeOffset="16150.35">14328 7330 880 0,'21'1'550'15,"-5"-1"8"-15,6-2-290 16,3 2-23-16,-8 0-99 16,-2-2-46-16,6 4-66 15,0 1-11-15,1 0-82 16,2-1-90-16,-1-3 95 15</inkml:trace>
  <inkml:trace contextRef="#ctx0" brushRef="#br0" timeOffset="16369.16">14712 7220 1178 0,'2'13'605'15,"-2"5"-77"-15,2 4-261 16,-1 6-83-16,1 0-41 16,0 4-81-16,2-5-31 0,3-6-26 15,0-2-5-15,0-14-33 16,0 0-53-16,-3-7-202 16,-1-8 188-16</inkml:trace>
  <inkml:trace contextRef="#ctx0" brushRef="#br0" timeOffset="16569.24">14796 7203 945 0,'20'7'580'16,"-1"2"45"-16,7 5-348 16,3 3-9-16,-4 7-79 15,-1 2-58-15,-5-1-67 16,-1 0-15-16,3-2-23 15,-3-3-7-15,2-1-7 16,-2-3-35-16,-7-8-112 0,-1-3-74 16,-2-13 112-16</inkml:trace>
  <inkml:trace contextRef="#ctx0" brushRef="#br0" timeOffset="16762.78">15044 7180 1007 0,'-20'1'607'16,"15"8"92"-16,-5 5-380 16,-1 8-84-16,-1 3-44 0,-3 6-103 15,4 0-36-15,2-3-36 16,-1-5-11-16,4-7-25 16,2-3-42-16,3-7-98 15,2-1-66-15,14 2 130 16</inkml:trace>
  <inkml:trace contextRef="#ctx0" brushRef="#br0" timeOffset="17027.33">15319 7197 1598 0,'-6'0'668'0,"-18"6"-356"0,1 5-105 16,-3 8-62-16,2 5-35 16,6 1-56-16,6 1-19 15,9 1-13-15,5 0-8 16,5 0-12-16,4 1-2 16,6-2-6-16,2-3-1 15,6-7-29-15,4 1-54 16,-2-6 326-16,5 1-206 0</inkml:trace>
  <inkml:trace contextRef="#ctx0" brushRef="#br0" timeOffset="17341.84">15586 7173 1418 0,'-10'-9'591'0,"5"4"-253"16,-1 2-160-16,-1 5-23 16,-4 6-24-16,-4 5-61 15,-1 7-22-15,3 5-7 16,-2 5 1-16,6 4-9 0,2 1-4 16,8 1-10-16,1-2-3 15,8-7-9-15,8 0-4 16,-4-10-4-16,10-3-2 15,4-6-33-15,-2-8-51 16,4-10-74-16,-2-2 92 16</inkml:trace>
  <inkml:trace contextRef="#ctx0" brushRef="#br0" timeOffset="17628.93">15689 7340 1139 0,'10'3'572'16,"0"0"-165"-16,5 1-149 16,30 8 0-16,-25-3-71 15,-3-3-45-15,-3 2-64 16,-4-2-16-16,-8 0-27 16,1 8-8-16,-9 2-8 15,-3-2-3-15,0-2-3 16,-2-3-2-16,5-6-4 15,5 2-1-15,2 0-1 16,6-1 1-16,5-1 2 16,4 1-1-16,8-4-2 15,-1-1-1-15,3-3-1 16,-5 1 8-16,-8 2-77 0,-1 2-16 16,-7-3 46-16</inkml:trace>
  <inkml:trace contextRef="#ctx0" brushRef="#br0" timeOffset="17824.73">16024 7150 1618 0,'11'3'689'0,"12"12"-330"15,-6 4-116-15,8 10-48 16,-6 3-36-16,-6 5-72 15,-5-2-25-15,-9 4-33 16,-7-1-6-16,-8-5-57 16,-5 5-58-16,-1-4 58 15</inkml:trace>
  <inkml:trace contextRef="#ctx0" brushRef="#br0" timeOffset="18484.66">14987 7751 964 0,'-6'1'492'0,"0"3"-106"16,-4 2-100-16,-5 4-42 16,-2 6-44-16,-15 7-61 15,0 8-27-15,-10 10-41 16,-4 6-9-16,5 14-22 16,-2 3-7-16,6 8-12 15,1 1-4-15,7-3-4 16,5-5-2-16,8-10-4 15,5-3-2-15,1-16-4 16,5-3-1-16,0-13-2 16,1-5-8-16,1-8-34 15,-1-3-24-15,-3-6-78 16,7-2 403-16,0-5-217 16</inkml:trace>
  <inkml:trace contextRef="#ctx0" brushRef="#br0" timeOffset="18773.91">14349 8281 1288 0,'20'30'473'0,"-13"0"-290"16,3 5-62-16,1 7 12 15,-4 1 14-15,7 0-39 16,-3-1-14-16,3-13-10 15,6-6-6-15,3-11-18 16,6-8-13-16,2-7-15 16,2-2-5-16,-3-4-7 15,-2 3-4-15,-3-2-8 16,-2-1-3-16,-3-1-34 16,-5 3-54-16,-6 1-565 15,-6 5 457-15</inkml:trace>
  <inkml:trace contextRef="#ctx0" brushRef="#br0" timeOffset="19277.71">13257 8768 987 0,'-2'11'535'15,"-1"-8"-11"-15,3-4-297 16,13 5-51-16,9 3-17 0,12 0-43 16,5 0-34-16,2-6-40 15,-1 3-8-15,-6-8-15 16,-2 4-6-16,-3-2-4 16,-7-6 0-16,-7 5-48 15,-8 1-50-15,-12 3-174 16,-6 7-136-16,-2-1 244 15</inkml:trace>
  <inkml:trace contextRef="#ctx0" brushRef="#br0" timeOffset="19470.43">13364 8772 992 0,'5'13'466'0,"-2"5"-145"15,8 8-55-15,-3 9-34 16,3 9-38-16,-3 5-83 15,-8-3-31-15,4-2-39 0,-3-9-15 16,3-11-17-16,6-3 1 16,-9-13-96-16,6-7-81 15,-6-7-202-15,-1-4-163 16,-5-4 334-16</inkml:trace>
  <inkml:trace contextRef="#ctx0" brushRef="#br0" timeOffset="19608.4">13377 9022 788 0,'0'-9'433'0,"16"3"-74"15,-3-1-54-15,6 3-63 16,5 0-29-16,-7 2-65 16,5 3-33-16,-3 1-67 15,-3 2-19-15,-2 1-91 16,4 0-85-16,3 0 94 16</inkml:trace>
  <inkml:trace contextRef="#ctx0" brushRef="#br0" timeOffset="19830.22">13724 8837 1537 0,'3'10'643'0,"-1"11"-378"0,-1 5-22 16,-1 11-85-16,0 4-51 15,1-3-74-15,1-1-14 16,2-11-15-16,0-6-3 16,2-12-100-16,-1-5-78 15,-2-8 109-15</inkml:trace>
  <inkml:trace contextRef="#ctx0" brushRef="#br0" timeOffset="20055.24">13879 8845 1426 0,'13'4'663'15,"4"8"-339"-15,-2 5-70 16,0 6-38-16,2 10-97 16,4-1-33-16,0 1-33 15,6-2-11-15,-6-8-19 16,-4-4-7-16,-3-5-28 15,-4-5-47-15,-4-7-123 16,-2-4-103-16,5-9 167 0</inkml:trace>
  <inkml:trace contextRef="#ctx0" brushRef="#br0" timeOffset="20247.11">14054 8823 1586 0,'-14'19'689'0,"-1"1"-391"16,-5 12-90-16,2 1-37 0,-1 1-81 16,6 2-36-16,-1-13-35 15,7 0-13-15,4-12-22 16,5-6-44-16,6-5-115 16,6-3-77-16,12-5 144 15</inkml:trace>
  <inkml:trace contextRef="#ctx0" brushRef="#br0" timeOffset="20517.97">14457 8696 1624 0,'-13'15'664'0,"0"2"-390"16,-7 11-136-16,-1 0-4 16,2 11-59-16,6 4-33 15,17 6-31-15,7 2-5 16,9-3-1-16,3-4 0 16,-2-12-5-16,5-3 0 15,2-10-47-15,-2-7-55 16,9-12 66-16</inkml:trace>
  <inkml:trace contextRef="#ctx0" brushRef="#br0" timeOffset="20817.98">14814 8802 1711 0,'0'-7'647'0,"-13"4"-453"16,4 3-52-16,-10-3-33 16,-2 2-31-16,-1 5-58 15,-1 0-7-15,4 9-3 16,2 9-1-16,5 6-7 16,4 4-3-16,8 6-7 15,4-3-4-15,10-2-2 16,3-5 0-16,8-9 1 15,0-4 1-15,12-9-22 16,-2-5 16-16,-1-3 7 16</inkml:trace>
  <inkml:trace contextRef="#ctx0" brushRef="#br0" timeOffset="21214.96">14966 9001 1254 0,'0'-1'641'0,"0"0"-81"15,0 0-381-15,4-1 7 16,4-2-73-16,8 2-46 0,21 5-49 16,-28 4-7-16,-4 3-4 15,-4-1 0-15,-1-1-1 16,0 2 2-16,-5-2 1 15,3 0 0-15,-2-1-2 16,2 0-3-16,5 0-2 16,0 0 0-16,6 1 0 15,1 0 0-15,2-1 0 16,0 0 0-16,2 0 10 16,-4 1 8-16,0 1 16 15,-1-2 7-15,-6 0 1 16,-3 1-3-16,-5-1-9 15,-7 2-5-15,-7 1-50 16,0-1-47-16,-2-7-110 16,0-4-16-16,14-17 110 0</inkml:trace>
  <inkml:trace contextRef="#ctx0" brushRef="#br0" timeOffset="21428.5">15243 8680 1123 0,'34'17'671'15,"4"-4"58"-15,-1 3-436 0,-2 5-100 16,-16-1-42 0,-9-10-59-16,0-1-26 0,18 36-27 15,-8 5-8-15,-5 1-12 16,-16-14 0-16,-8-1-68 15,-3-2-52-15,-21-9-395 16,-5-8 329-16</inkml:trace>
  <inkml:trace contextRef="#ctx0" brushRef="#br0" timeOffset="22681.79">13944 9460 1413 0,'-8'0'559'16,"-11"13"-356"-16,-6 6-15 15,-13 13-35-15,-4 11-29 0,1 12-46 16,-5 3-6-16,4 7-5 16,-2 2 0-16,2 0-17 15,10-2-9-15,6-10-13 16,10-9-11-16,7-14-7 16,1-2-6-16,4-11-8 15,-4-9-13-15,7-7-86 16,3-4-72-16,10-14 105 15</inkml:trace>
  <inkml:trace contextRef="#ctx0" brushRef="#br0" timeOffset="22966.21">13402 9943 1167 0,'4'3'537'0,"-1"5"-244"16,1 8-68-16,-4 7-6 15,2 8-75-15,-1 2-48 16,-1 1-55-16,3-5-14 16,1-5-13-16,4-3 0 15,13-6 5-15,0-3 3 16,11-4 6-16,4-7-1 0,1-5-6 15,2-5-6 1,-2-1-7-16,-5 5-2 0,-11-3-48 16,-7 10-37-16,-10-2 49 15</inkml:trace>
  <inkml:trace contextRef="#ctx0" brushRef="#br0" timeOffset="23442.31">12743 10406 1450 0,'-5'0'556'0,"5"4"-333"16,5 3-51-16,9-1-8 0,7 4-6 16,7-7-59-1,-14 0-31-15,2-1-27 0,49 3-6 16,4-4-14-16,-1-2-4 15,-33-4-4-15,-6 2-29 16,-14 0-96-16,-7 1-76 16,-12 2 103-16</inkml:trace>
  <inkml:trace contextRef="#ctx0" brushRef="#br0" timeOffset="23679.22">12861 10428 1062 0,'5'21'481'0,"-4"12"-168"16,0 9-79-16,5 5-35 16,6 1-32-16,1-4-79 15,-1-6-34-15,7-7-33 16,-9-6-9-16,-6-9-48 16,5-9-58-16,-6-9-226 15,3-4 206-15</inkml:trace>
  <inkml:trace contextRef="#ctx0" brushRef="#br0" timeOffset="23782.77">12908 10627 1026 0,'9'-2'538'16,"-2"-1"-159"-16,8-2-119 0,4 3-38 16,1 1-86-16,1 3-43 15,2-2-60-15,-2 1-8 16,0-1-93-16,0-1-79 15,4-4 93-15</inkml:trace>
  <inkml:trace contextRef="#ctx0" brushRef="#br0" timeOffset="23994.09">13219 10514 1225 0,'3'12'583'15,"-1"6"-253"-15,1 8-86 16,-3 4-22-16,-2 5-91 16,2-1-46-16,4-5-53 15,1-1-15-15,4-7-14 16,0-5-46-16,-4-10-157 16,0-5 144-16,-5-5-19 15</inkml:trace>
  <inkml:trace contextRef="#ctx0" brushRef="#br0" timeOffset="24211.59">13328 10468 1174 0,'28'4'552'16,"-4"8"-156"-16,1 2-105 15,2 10-50-15,-6 7-45 16,4 2-84-16,2 1-25 15,-1-3-22-15,1-2-10 0,-8-10-26 16,-4-1-8-16,-5-8-64 16,-3-5-60-16,-2-6-386 15,1-4 326-15</inkml:trace>
  <inkml:trace contextRef="#ctx0" brushRef="#br0" timeOffset="24407.66">13566 10477 1557 0,'-15'28'691'15,"3"9"-353"-15,-7 5-126 16,0 1-21-16,-1-1-91 16,2-4-40-16,5-9-44 15,-2 0-10-15,11-9-72 0,4-9-70 16,8-11-182-16,6-4 189 15</inkml:trace>
  <inkml:trace contextRef="#ctx0" brushRef="#br0" timeOffset="24683.77">13915 10410 1695 0,'-5'1'685'0,"-8"7"-428"16,-6 3-33-16,-7 8-69 15,1 4-32-15,2 5-53 16,7 3-11-16,11 2-19 16,5 0-9-16,11-1-19 15,5 1-5-15,6-3-7 16,5-2 1-16,-1-5-54 15,-5-3-43-15,8-8-121 16,-4-7-105-16,12-6 205 16</inkml:trace>
  <inkml:trace contextRef="#ctx0" brushRef="#br0" timeOffset="24967.51">14193 10466 1452 0,'-8'-3'631'16,"-3"-1"-306"-16,-3 2-80 0,0 2-69 15,-1 6-46-15,0 5-61 16,-5 3-19-16,5 7-14 16,0 4-4-16,4 1-11 15,9 5-6-15,4 4-7 16,7-4-4-16,8 0-1 15,1-4-1-15,5-9-3 16,2-4-2-16,4-11-19 16,-1-3-35-16,0-11-67 15,-1 4 75-15</inkml:trace>
  <inkml:trace contextRef="#ctx0" brushRef="#br0" timeOffset="25197.43">14423 10628 1508 0,'7'15'576'16,"-5"-1"-342"-16,-1-1-67 16,2 1 6-16,2 7-5 15,-2-5-46-15,0 5-17 16,0 6-17-16,-2-1-14 15,1 0-35-15,0-4-14 16,0-10-55-16,1-7-52 0,1-12-105 16,1-10 110-16</inkml:trace>
  <inkml:trace contextRef="#ctx0" brushRef="#br0" timeOffset="25436.67">14508 10375 1325 0,'7'-3'617'0,"11"13"-190"15,4 6-145-15,0 6-48 16,-2 5-41-16,1 8-65 16,-6 3-25-16,-4 4-28 15,-3 4-14-15,-7-2-32 0,-2-2-9 16,-7-1-42-1,-3-7-45-15,-6-4-111 0,-6-5-63 16,-6-5-133-16,0-4 222 16</inkml:trace>
  <inkml:trace contextRef="#ctx0" brushRef="#br0" timeOffset="27329.7">15006 10106 1073 0,'0'25'267'0,"6"-33"-561"15,7 1 183-15</inkml:trace>
  <inkml:trace contextRef="#ctx0" brushRef="#br0" timeOffset="27483.14">15089 9796 1252 0,'-3'-2'503'0,"-2"-6"-340"15,1-6-40-15,-2-6-147 16,4-8-158-16,6-17 108 16</inkml:trace>
  <inkml:trace contextRef="#ctx0" brushRef="#br0" timeOffset="27617.7">15047 9348 1181 0,'-8'0'526'0,"-3"0"-239"15,1 1-28-15,-3 0-105 16,-3-1-30-16,9 0-172 16,-3-2-523-16,-8-4 409 15</inkml:trace>
  <inkml:trace contextRef="#ctx0" brushRef="#br0" timeOffset="27783.85">14781 9267 1216 0,'0'2'507'16,"-1"-1"-254"-16,1 2-54 15,-1-3-47-15,0 0-64 0,0-1-280 16,0-1 138-1</inkml:trace>
  <inkml:trace contextRef="#ctx0" brushRef="#br0" timeOffset="28066.85">14744 9355 625 0,'4'-5'389'0,"-2"2"78"16,0 0-224-16,-2 2-38 16,0 0-28-16,4-9-77 15,-1-10-36-15,47-29-41 16,-24 25-8-16,6 8-4 16,-3 0 1-16,-7 8 4 0,-2 6 7 15,-10 2 17 1,-2 3 6-16,-3 4 3 0,1 0-7 15,3 2-18-15,3 2-7 16,2 0-28-16,1 1-62 16,-2 0 50-16</inkml:trace>
  <inkml:trace contextRef="#ctx0" brushRef="#br0" timeOffset="28574.88">15544 8414 1067 0,'-5'12'489'0,"4"-2"-232"16,2-9-79-16,-1-1-2 15,3-2-63-15,-3 1-31 16,1-5-40-16,11-23-43 0,16-46-224 16,-16 23 165-16</inkml:trace>
  <inkml:trace contextRef="#ctx0" brushRef="#br0" timeOffset="28734.9">15551 8087 1053 0,'-9'5'475'0,"7"2"-202"16,1-2-24-16,1 0-63 16,0-3-42-16,0-3-113 15,0 0-77-15,0 0-245 16,2-28-279-16,8-36 357 16</inkml:trace>
  <inkml:trace contextRef="#ctx0" brushRef="#br0" timeOffset="28862.33">15518 7856 479 0,'-15'-7'375'16,"4"4"27"-16,5 4-105 0,-1-4-41 16,7 4-80-16,1 0-44 15,-1-2-73-15,0 1-11 16,0-1 357-16,0 0-300 16</inkml:trace>
  <inkml:trace contextRef="#ctx0" brushRef="#br0" timeOffset="29010.7">15438 7774 1217 0,'0'5'509'0,"1"1"-320"16,0 0-52-16,2 0-51 16,-1-2-225-16</inkml:trace>
  <inkml:trace contextRef="#ctx0" brushRef="#br0" timeOffset="29795.23">16498 7590 1086 0,'-13'-7'478'0,"-14"-7"-200"16,36 21-38-16,11 11-7 15,4 7-21-15,17 19-49 16,3 5-22-16,16 11-35 15,10 5-10-15,5-2-20 16,-6 1-11-16,-6 2-14 16,-5 0-5-16,-6 5-5 15,2-4-4-15,-6-9-10 16,-6-7-4-16,-8-9-10 16,-5-3-2-16,-8-12-5 15,-8-6 3-15,-12-16-61 16,-8-6-46-16,-12-13-113 15,-3-3-77-15,-3-4 181 16</inkml:trace>
  <inkml:trace contextRef="#ctx0" brushRef="#br0" timeOffset="30087.45">16977 8391 1414 0,'-4'-1'562'0,"6"1"-315"16,6 2-51-1,0 1-2-15,12 5-22 0,11 2-56 16,4 5-27-16,1 0-13 16,-1-4 0-16,2-1-4 15,-2-7-5-15,1-5-14 16,1-6-6-16,-3-11-15 15,2-3-7-15,-12-12-11 16,-4 1-6-16,-7-1-11 16,-3 1-35-16,-8 9-86 15,-1 5-57-15,-1 14 99 16</inkml:trace>
  <inkml:trace contextRef="#ctx0" brushRef="#br0" timeOffset="30505.02">17632 8539 1546 0,'-58'0'625'0,"47"6"-368"16,6-1-59-16,8-2-22 15,9 5-39-15,13 1-55 16,4 1-18-16,13-3-20 16,4 0-8-16,5-4-18 15,-1-3-5-15,-4-3-3 16,-8 1-15-16,-18 1-90 16,1 1-61-16,-21 1-172 0,-5-1-126 15,-6 1 290-15</inkml:trace>
  <inkml:trace contextRef="#ctx0" brushRef="#br0" timeOffset="30687.09">17665 8578 787 0,'-10'15'499'0,"6"3"-8"16,3 11-212-16,3 6-14 16,6 9-69-16,2-1-28 0,4 7-57 15,5-4-27-15,0-5-36 16,0-1-15-16,-2-17-29 15,0-6-39-15,-7-16-127 16,-2-5-103-16,-8-11 153 16</inkml:trace>
  <inkml:trace contextRef="#ctx0" brushRef="#br0" timeOffset="30833.64">17721 8791 813 0,'6'-5'545'16,"0"1"47"-16,8 2-285 15,5 2-22-15,7-2-97 16,-1 4-48-16,6-1-84 16,-6 1-27-16,2 4-68 15,0-4-71-15,-8 2 71 0</inkml:trace>
  <inkml:trace contextRef="#ctx0" brushRef="#br0" timeOffset="31043.13">18098 8699 1567 0,'3'20'659'0,"0"6"-379"16,2 7-20-16,-3 8-77 16,0 1-55-16,1-3-81 15,2-3-19-15,-1-7-12 16,4-7-34-16,2-14-125 15,0-8-83-15,0-14 124 16</inkml:trace>
  <inkml:trace contextRef="#ctx0" brushRef="#br0" timeOffset="31397.31">18190 8656 1251 0,'9'10'638'15,"4"0"-199"-15,36 33-148 16,-21-25-13-16,9 7-90 16,1 4-42-16,-8-2-69 15,-1 1-21-15,-9-4-30 16,-2 0-9-16,-5 0-6 16,-2-2-4-16,-7-8-99 15,-4-4-57-15,1-10-293 16,0-3 270-16</inkml:trace>
  <inkml:trace contextRef="#ctx0" brushRef="#br0" timeOffset="31592.04">18438 8630 1313 0,'-18'27'689'0,"2"6"-68"16,-11 5-455-16,-3 3-6 15,3 3-74-15,-4-7-37 16,16-3-38-16,5-4-11 16,9-14-45-16,1-3-73 15,4-13-625-15,2 0 520 16</inkml:trace>
  <inkml:trace contextRef="#ctx0" brushRef="#br0" timeOffset="32707.99">18791 8618 926 0,'24'-23'459'16,"-31"13"-189"-16,2-1-37 0,1 2 11 15,-3 5-54-15,-2 3-22 16,-2 5-36-16,-3 5-21 16,-1 12-35-16,-4 4-16 15,5 12-29-15,1 4-8 16,3 3-14-16,4-2-5 16,9-5-5-16,4 2-1 15,13-10 1-15,3 2 1 16,8-5 0-16,4-4-1 0,-1-3-47 15,2-7-56-15,-16-7-156 16,-2-1-233-16,-5-1 314 16</inkml:trace>
  <inkml:trace contextRef="#ctx0" brushRef="#br0" timeOffset="41073.93">19193 8765 765 0,'19'24'393'0,"-10"-32"-103"16,-1-2-10-16,-2-2-56 16,0-4-26-16,-5-1-46 15,-1 1-12-15,-8-3-25 16,-3 3-15-16,-3-1-23 15,-6 4-12-15,-3 10-18 16,0 1-7-16,-2 9-15 0,3 4-4 16,3 11-8-16,-2 2-3 15,8 8-2-15,2-1-2 16,10-2 1-16,6-1-1 16,9-9 2-16,5-2 1 15,4-1 1-15,0-5 0 16,0 1-1-16,0-1-1 0,-2-6-2 15,0 2-8-15,-6-6-97 16,-1 3-70-16,-5-2-209 16,-3-1 221-16</inkml:trace>
  <inkml:trace contextRef="#ctx0" brushRef="#br0" timeOffset="41993.93">19461 8965 653 0,'0'0'363'16,"0"0"-4"-16,0 0-90 16,0 0-7-16,0 0-27 15,5 0-55-15,0-1-23 16,6-4-32-16,-5 0-15 15,1-8-27-15,29-32-10 16,-34 27-18-16,1 1-4 16,-6 3-8-16,-7-1-3 0,-6 7-11 15,-2 4-6-15,0 9-10 16,-2-1-6-16,5 12-7 16,-3 1-2-16,3-1-4 15,6 11-1-15,6-6-4 16,5-2 2-16,10 3 1 15,2-3 3-15,6-1 5 16,6 1 0-16,-2-5 1 16,-1 2 1-16,3-1 0 15,-8 1 0-15,-1 2 5 16,-3-3 2-16,-10 0 6 16,-5-2 3-16,-8-4 4 15,-4 1 1-15,-4-2 2 16,0-4-2-16,-5-6 0 15,6-1-4-15,1-8-6 16,-1-1-6-16,10-2-9 0,0-4-5 16,6-4-13-16,1-3-10 15,10-2-38-15,1 1-26 16,6 6-79-16,2 5-51 16,-1 8 141-16</inkml:trace>
  <inkml:trace contextRef="#ctx0" brushRef="#br0" timeOffset="42328.17">19693 8591 1319 0,'9'0'597'15,"0"0"-191"-15,8 7-251 16,5 4 19-16,8 10-26 16,5 6-24-16,1 9-32 15,-2 2-7-15,-7 1-5 16,-7-3-6-16,-9 0-12 16,-7 0-6-16,-6 0-16 15,-5-1-6-15,-1-4-15 0,2-1-6 16,-13-9-12-16,0-6-28 15,-9-7-73-15,1-5-40 16,7-4-121-16,2-2 174 16,0-3 32-16</inkml:trace>
  <inkml:trace contextRef="#ctx0" brushRef="#br0" timeOffset="42804.16">17906 8001 2061 0,'2'-4'18'0,"-2"0"28"15,0-7 9-15,-5-5-13 16,-1-1-88-16,-5-12 25 16</inkml:trace>
  <inkml:trace contextRef="#ctx0" brushRef="#br0" timeOffset="42972.01">17693 7589 1491 0,'-10'8'573'16,"3"-1"-423"-16,3-2-23 16,-2-5-45-16,0-3-95 0,0-7 4 15</inkml:trace>
  <inkml:trace contextRef="#ctx0" brushRef="#br0" timeOffset="43114.23">17448 7276 1226 0,'-24'15'526'0,"10"-12"-275"15,-6 3-107-15,3-6-78 16,-2-1-81-16,-4-5-336 16,6-3 253-16</inkml:trace>
  <inkml:trace contextRef="#ctx0" brushRef="#br0" timeOffset="43300.93">17190 7213 888 0,'-13'11'420'0,"1"-3"-131"0,1-2-56 15,0-1-31-15,1-3-41 16,4-1-94-16,0-1-86 16,6 0 2-16</inkml:trace>
  <inkml:trace contextRef="#ctx0" brushRef="#br0" timeOffset="43480.97">17024 7163 1439 0,'-5'-5'519'0,"1"2"-406"16,3 0-49-1,1 1-5-15,-1 1-15 0,0-1-31 16,0 1-23-16,-1 0-32 16,1 0-7-16,0 0-3 15,0 0 5-15,0 0-79 16,0 0-82-16,0 0 126 16</inkml:trace>
  <inkml:trace contextRef="#ctx0" brushRef="#br0" timeOffset="43766.16">17031 7000 1111 0,'-5'9'455'0,"-4"8"-269"15,-3 0-5-15,-1 4-31 16,-6 2-19-16,-2-2-35 0,3 1-10 15,-4-2-12-15,-3-3-3 16,6-3-8-16,-1 0-10 16,14-1-23-16,11 4-9 15,16 4-14-15,5 2-2 16,12-4 0-16,1-1 0 0,3-2-2 16,3-1 0-16,-5-3-15 15,-2-3-53-15,-1-9 45 16</inkml:trace>
  <inkml:trace contextRef="#ctx0" brushRef="#br0" timeOffset="44416.86">17843 5617 1232 0,'14'-12'453'0,"-4"2"-320"16,6 4-44-16,6 3 10 0,11 4-6 31,-17 0-26-31,2 0-8 0,67 8-11 0,15 4 1 16,27 9-4-16,-23 2-5 16,11 8-5-16,1 1-3 15,13 12-5-15,6 1-2 16,9 11-3-16,9 2-1 15,3 3-3-15,0-2 1 16,8 0-1-16,-10 2-2 0,-3-5-1 16,-3 5 0-16,-18-1-1 15,-1-6 0-15,-16-1 0 16,-9-4-1-16,-14-5-2 16,-12 1-2-16,-18-4-4 15,-12-5 0-15,-20-13-47 16,-4-6-43-16,-20-12-172 15,-5-5 4-15,-20-4 139 16</inkml:trace>
  <inkml:trace contextRef="#ctx0" brushRef="#br0" timeOffset="44746.31">20479 6695 1888 0,'21'16'103'0,"-10"-8"68"15,12 3 5-15,16 7-28 16,10-3-42-16,3-2-21 16,4-8-9-16,2-3 1 15,-9-7-10-15,-2-4-6 0,-14-8-14 16,-8-1-6-16,2-12-9 15,-7-1-3-15,-3-3-5 16,-6 0-5-16,-11-2-6 16,0 0-4-16,0 7-39 15,1 1-29-15,2 15-87 16,-1 8-60-16,4 9-146 16,4 4 214-16</inkml:trace>
  <inkml:trace contextRef="#ctx0" brushRef="#br0" timeOffset="45404.27">21561 7023 1254 0,'-59'-39'537'0,"51"32"-251"15,-3-1-60-15,4 4-23 16,2 0-37-16,3 10-72 15,-5-9-33-15,7 0-37 16,5-1-10-16,5-5-9 16,6 7 0-16,4-5 1 15,1 3 0-15,-6 4 0 16,1-2 0-16,-8 4 0 16,-3 8 1-16,-7-5 13 15,-5 3 4-15,-7 1 6 16,-2-8 1-16,-6-2-9 15,6 1-4-15,0-10-8 16,4 0-3-16,10-3-9 16,-4 0-3-16,10 1-2 15,6 3-1-15,0 1 4 0,0 1 2 16,2 7 2-16,-7 0 3 16,3 10 1-16,-1-1 2 15,-7 1 1-15,0 1-1 16,-6-4 1-16,-2 2 0 15,2-9 0-15,-8 0 3 16,1-4-1-16,5-3-2 16,-6 7-1-16,5-6-2 0,5 5-2 15,0 0-2-15,4-3-5 16,0 4 0-16,0 0 0 16,0 0-1-16,0 0 2 15,0 0 6-15,0 0-104 16,15 6 349-16,44 8-208 15</inkml:trace>
  <inkml:trace contextRef="#ctx0" brushRef="#br0" timeOffset="45757.47">21968 7124 1649 0,'-16'-6'624'0,"11"3"-437"15,5 3-60-15,10 2 2 16,3 1-32-16,21 4-44 16,6-2-22-16,9 2-16 15,4-3-3-15,0 3-5 16,-2-1-1-16,-9 0-40 16,-4-1-70-16,-15 0-4 15,-12-3 45-15</inkml:trace>
  <inkml:trace contextRef="#ctx0" brushRef="#br0" timeOffset="45972.04">22100 7134 1392 0,'-3'9'561'0,"3"7"-357"0,4 6 3 15,0 13-40 1,1 5-32-16,1 10-46 0,2-3-11 15,1-1-19-15,3 0-10 16,1-11-23-16,-2-1-9 16,1-12-3-16,-2-7-35 15,-3-9-139-15,0-5 77 16,-5-10 11-16</inkml:trace>
  <inkml:trace contextRef="#ctx0" brushRef="#br0" timeOffset="46120.59">22150 7373 1263 0,'11'4'606'16,"3"0"-229"-16,5 0-201 15,1 0-13-15,1 2-86 16,1-2-27-16,2 3-36 16,-2-6-52-16,-1 8 27 15</inkml:trace>
  <inkml:trace contextRef="#ctx0" brushRef="#br0" timeOffset="46369.69">22507 7304 1848 0,'2'18'688'0,"0"7"-525"0,-2 4-14 16,3 10-37-16,-3 0-26 16,1 2-52-16,5-2-14 0,3-6-13 15,-4-7 1-15,9-8-67 16,-3-7-65-16,-2-10-82 16,8-1 106-16</inkml:trace>
  <inkml:trace contextRef="#ctx0" brushRef="#br0" timeOffset="46569.09">22622 7365 1525 0,'10'12'623'0,"5"4"-369"16,4 1 4-16,3 6-46 15,1-2-40-15,1 3-78 16,2-1-28-16,0 2-35 15,1-1-9-15,-6-3-9 16,-7-2-46-16,-8-5-117 16,-3-4-52-16,-3-8 102 0</inkml:trace>
  <inkml:trace contextRef="#ctx0" brushRef="#br0" timeOffset="46764.09">22879 7375 1778 0,'-11'9'700'0,"-10"4"-500"16,-5 5-23-16,-14 2-86 15,2 9-36-15,1 3-44 16,2-3-6-16,12 0-10 16,8-7-10-16,15-10-93 15,5-7-56-15,15-8 98 16</inkml:trace>
  <inkml:trace contextRef="#ctx0" brushRef="#br0" timeOffset="47075.05">23277 7246 1626 0,'-4'-8'657'16,"-14"1"-423"-16,-4 1-39 16,-10 6-62-16,-1 8-34 15,0 9-33-15,3 6-12 16,6 11-7-16,4 1-5 16,8 7-18-16,6-4-8 15,9 2-11-15,7 1-1 16,9-2-3-16,3-1-1 15,10-11-5-15,0-4-34 0,7-10-87 16,-2-4-95-16,1-9 129 16</inkml:trace>
  <inkml:trace contextRef="#ctx0" brushRef="#br0" timeOffset="47354.21">23520 7345 1906 0,'-18'-9'720'0,"7"2"-550"16,-6 2-11-16,1 5-64 16,3 4-20-16,-1 9-39 15,6 5-14-15,1 6-11 0,7 4-4 16,2-8-3-1,-1-10 0-15,1 1 0 0,12 29-1 16,12-2-2-16,-1-3-1 16,9-22-4-16,-1-2-34 15,-2-8-94-15,0-3-39 16,-3-4 90-16</inkml:trace>
  <inkml:trace contextRef="#ctx0" brushRef="#br0" timeOffset="47540.26">23783 7493 1180 0,'12'14'655'16,"-9"7"-21"-16,-6 8-436 16,0 5-5-16,-5 0-85 15,2-1-41-15,9-7-51 16,1-7-28-16,6-11-119 15,-2-7-111-15,2-13 144 16</inkml:trace>
  <inkml:trace contextRef="#ctx0" brushRef="#br0" timeOffset="47818.13">23972 7538 1245 0,'17'3'598'0,"1"-2"-263"15,1 3-59-15,-6 0-42 16,-9 6-89-16,-3 3-44 16,-7 4-67-16,-2 6-9 0,-3-2-10 15,4 0-1-15,4-4 5 16,1-4 3-16,7-1 7 16,-3-4 2-16,7-1-2 15,6-1 0-15,4-4-6 16,5-2-3-16,2-3-8 15,0-3-4-15,-1-6-55 16,-4 0-53-16,-7-5 38 16,-6-3 8-16</inkml:trace>
  <inkml:trace contextRef="#ctx0" brushRef="#br0" timeOffset="48297.21">21378 7570 1400 0,'6'-10'565'16,"-6"6"-361"-16,-5 4-29 15,-5 8-27-15,-5 4-37 16,-4 11-32-16,-4 5-14 16,-2 13-16-16,1 2-7 0,4 3-18 15,4 0-9-15,5-8-31 16,2-7-52-16,2-6-178 15,-2-5 132-15,3 3 22 16</inkml:trace>
  <inkml:trace contextRef="#ctx0" brushRef="#br0" timeOffset="48700.08">21286 7580 1278 0,'1'0'525'16,"-1"8"-295"-16,-1 4-10 16,-8 8-32-16,-2 8-24 15,-3 15-53-15,-2 4-18 16,0 12-18-16,-1 2-11 0,2 3-21 16,1 1-11-16,5-2-19 15,2-3-5-15,5-6-5 16,2-5-1-16,1-13-1 15,1-7 1-15,0-8-34 16,-1-6-34-16,-1-11-101 16,0-4-286-16,0-20 306 15</inkml:trace>
  <inkml:trace contextRef="#ctx0" brushRef="#br0" timeOffset="48935.56">21038 8183 1141 0,'-10'29'518'15,"10"4"-152"-15,2 2-172 16,-2-1-28-16,5-4-13 16,7-7-60-16,5-6-31 15,6-10-44-15,4 2-5 16,-2-11-4-16,3-7 0 15,-1-6-2-15,1-7-30 16,0-2-133-16,0-3 111 16</inkml:trace>
  <inkml:trace contextRef="#ctx0" brushRef="#br0" timeOffset="49299.35">21616 8334 1308 0,'-15'30'536'0,"15"-29"-250"0,2-1-301 15,2-3-108-15,-4 2 84 16</inkml:trace>
  <inkml:trace contextRef="#ctx0" brushRef="#br0" timeOffset="49472.17">21722 8178 1285 0,'-2'1'476'0,"1"-4"-393"16,-2-7-160-16,3-8 49 16</inkml:trace>
  <inkml:trace contextRef="#ctx0" brushRef="#br0" timeOffset="49566.62">21743 7834 892 0,'-4'0'459'15,"-4"0"-103"-15,-2 1-162 16,0 0-97-16,1-2-125 16,4-1 11-16</inkml:trace>
  <inkml:trace contextRef="#ctx0" brushRef="#br0" timeOffset="49671.55">21683 7752 690 0,'-4'2'292'15,"0"-3"-166"-15,3-1-130 16</inkml:trace>
  <inkml:trace contextRef="#ctx0" brushRef="#br0" timeOffset="49962.88">21666 7717 998 0,'-1'0'449'0,"0"0"-233"15,0 0-25-15,0-1-99 16,0 0-43-16,4-19-62 16,20-33-13-16,-5 24-3 15,1 2 3-15,0 6 20 16,-1 3 8-16,-1 13 12 0,-2 0 10 16,0 7 21-16,0 4 10 15,-4-1 1-15,5 5-7 16,-6 2-21-16,6 2-10 15,0 2-11-15,-8-2-2 16,7 0 3-16,-4-3-23 16,7-2 13-16</inkml:trace>
  <inkml:trace contextRef="#ctx0" brushRef="#br0" timeOffset="70429.98">24010 4145 459 0,'-1'0'301'16,"0"0"-43"-16,0-1-25 15,1 0-24-15,0 0-29 16,0 0-12-16,0 0-12 16,0 0-7-16,0 0-24 0,1-3-14 15,-1 1-31-15,-1 0-14 16,0 2-13-16,-3-3-2 15,-16-5 7-15,-26 0 3 16,27 22-2-16,5 4-3 16,4 6-9-16,1 4-6 15,3 3-9-15,0 5-6 16,10 4-12-16,4-2-4 0,6-5-8 16,2-7 0-16,-4-7 0 15,3-1-1-15,10-11-1 16,3-2 0-16,7-9-1 15,-2-8 1-15,-7-8 1 16,-4-4 4-16,-12-5 4 16,-10-7 3-16,-10 4 1 15,-7-1 1-15,-10 3-2 16,2 7-1-16,-4 3-3 16,1 5-1-16,7 6-3 15,-5 1 0-15,10 2-3 16,3 6-2-16,0 1-17 15,11 4-28-15,-2 2-97 16,0-4-90-16,9 8 141 16</inkml:trace>
  <inkml:trace contextRef="#ctx0" brushRef="#br0" timeOffset="74059.24">24423 4266 432 0,'-5'0'290'0,"2"0"32"16,2 0-53-16,-1 0-51 15,1 0-22-15,0 0-38 16,0 0-26-16,0 0-23 16,0 0-12-16,0-1-26 15,1 0-5-15,8-2-27 16,19 0-9-16,33 0-14 16,-26 2-6-16,-3-2-5 15,3 2 0-15,-8 1 0 16,-6 0-14-16,-9 0-107 15,-7 4-114-15,-7 0 139 16</inkml:trace>
  <inkml:trace contextRef="#ctx0" brushRef="#br0" timeOffset="74277.53">24493 4127 1067 0,'-1'11'495'16,"3"7"-203"-16,5 6-30 0,-5 5-54 16,-1 4-37-16,-3 2-62 15,-1-4-28-15,2 1-40 16,2-4-16-16,3-11-15 16,-1-6-4-16,-1-4-12 15,-2-6-34-15,2 0-120 16,-2-1-94-16,0-1 149 15</inkml:trace>
  <inkml:trace contextRef="#ctx0" brushRef="#br0" timeOffset="74724.91">24896 4032 1037 0,'-5'0'487'0,"7"-2"-168"15,2 2-51-15,-4 0-25 16,0 0-46-16,-1 16-69 15,-4 44-40-15,2-15-45 16,1 2-12-16,-1 1-16 16,2-4-4-16,5-8-9 15,7-3-16-15,-3-12-107 16,-2-5-100-16,4-11 133 16</inkml:trace>
  <inkml:trace contextRef="#ctx0" brushRef="#br0" timeOffset="75050.24">25065 4223 1305 0,'-4'10'559'0,"3"12"-299"16,1 4-30-16,0 1-63 16,1 0-36-16,4-3-54 15,4-6-22-15,4-3-23 16,1-6-7-16,3-5-10 15,1-4-4-15,-1-8-4 16,2-4-2-16,-2-7-1 16,-3-1 1-16,-6-3 1 15,-1-1 1-15,-7-2 1 16,-3 2 0-16,-8 5 1 16,-4 0-1-16,-5 7-8 15,-2 5-18-15,-1 7-58 16,2 3-36-16,5 6-94 15,4 5-49-15,7 5-128 16,5 3 231-16</inkml:trace>
  <inkml:trace contextRef="#ctx0" brushRef="#br0" timeOffset="75441.27">25314 4365 751 0,'29'-7'422'15,"-13"-2"-29"-15,-2-4-150 16,-5-4-46-16,-4 0-64 16,-2-4-80-16,0 0-22 0,-5-3-1 15,-6-1 4-15,-8 5 18 16,1-1 17-16,-3 13 17 16,2 5 2-16,-2 6-8 15,-1 8-15-15,3 6-28 16,5 6-8-16,8 12-4 15,3 1 3-15,5 9 7 16,4 2 3-16,4 5 5 16,3-3 4-16,-1-4 2 15,-1 0 1-15,-3-11 0 16,-1-3-3-16,-4-3-5 16,-3-8-3-16,-6-6-9 15,-6-3-5-15,-9-9-4 16,-5 0-22-16,1-4-73 15,-1-8-48-15,5-7-172 0,2-8-148 16,7-18 286-16</inkml:trace>
  <inkml:trace contextRef="#ctx0" brushRef="#br0" timeOffset="75726.56">25509 4323 1312 0,'14'-5'564'16,"8"5"-298"-16,-2 2-36 0,-5 5-55 16,-1 1-48-16,-7 5-62 15,-5 2-25-15,-7 4-16 16,-9-1-4-16,-9 4 4 16,-5-2 3-16,5-3 14 15,3 0 7-15,7-5-1 16,9 1 0-16,-6-5-21 15,10-1-9-15,7 0-10 16,0-4-6-16,16-2-1 16,0-1-2-16,3-5-31 15,2-1-56-15,-2-5 168 16,2-5-88-16</inkml:trace>
  <inkml:trace contextRef="#ctx0" brushRef="#br0" timeOffset="76229.88">25798 4225 1542 0,'6'16'632'16,"-2"3"-382"-16,1 3-16 16,-1 5-52-16,-2 1-40 0,-3-4-64 15,-2-3-22-15,-3-9-26 16,3-5-9-16,4-3-9 15,-1-4-5-15,2-10-7 16,-2-2-3-16,6-9-7 16,5-2-4-16,4-1-4 15,2 0 2-15,1 6 6 16,1 3 5-16,-5 7 5 16,3 6 1-16,-5 8 7 15,-3 6 7-15,-3 6 9 16,-7 4 6-16,-1 2 11 15,4 3-2-15,-1-8-3 16,3-3-7-16,-3-11-15 16,-6-4-5-16,1-5-9 15,5-5-3-15,9-10-28 16,8-4-11-16,4-8-8 0,-3-1 2 16,3 3 30-16,-2 5 11 15,-1 15 12-15,-5 4 0 16,-6 11 17-16,-3 5 12 15,-4 7 14-15,0 5 7 16,0 6-9-16,-1-2-10 16,0-3-18-16,1-3 1 15,1-10-90-15,0-3-54 16,0-7 288-16,2-2-175 0</inkml:trace>
  <inkml:trace contextRef="#ctx0" brushRef="#br0" timeOffset="87849.86">24735 1640 701 0,'1'-1'380'15,"1"0"-127"-15,-2 0-33 16,1 0-31-16,3 0-50 16,-2 0-13-16,3 1-5 15,2 3 5-15,0 5-6 16,-1 17-12-16,23 31-29 15,-29-26-17-15,0-2-29 16,0-7-9-16,4-4-8 16,1-6-2-16,-3-3-2 15,-2-6 0-15,-2-3-3 16,-1-4-3-16,2 4-3 16,-1-7-3-16,-1-19 0 15,-1-32-1-15,11 25 0 16,1 3 1-16,4 5 0 15,3 3 1-15,-2 11 1 0,2 2 1 16,0 12 0-16,-3 9 3 16,4 7 3-16,-3 5 4 15,-3 5 9-15,-6-2 3 16,-2 0 6-16,3-3 0 16,-5-2-8-16,0-3-4 15,1-4-9-15,0-3-2 16,-2-10-6-16,4-1-2 0,-3-9-3 15,-1-9-3-15,9-7-10 16,-3-6-4-16,9-3-2 16,2 3 3-16,-1 6 13 15,3 5 5-15,-5 10 4 16,1 4 1-16,-3 7 2 16,0 6 0-16,0 5 8 15,-3 4 6-15,-4 5 3 16,1 1 3-16,-3-1-2 15,0 0-4-15,-2-4-2 16,0-4-1-16,-2-3-8 16,0-5-1-16,2-5-52 15,0 0-56-15,0-1-152 16,0-1-107-16,0 1 217 16</inkml:trace>
  <inkml:trace contextRef="#ctx0" brushRef="#br0" timeOffset="88224.7">25337 1631 966 0,'-1'0'517'0,"0"0"-87"16,-2 0-115-16,1-1-90 15,1 0-61-15,-1 0-74 16,1 0-35-16,1 0-20 16,0 0-2-16,9 0-17 15,10-1-6-15,23-5-69 16,-30 6-89-16,4 2 95 0</inkml:trace>
  <inkml:trace contextRef="#ctx0" brushRef="#br0" timeOffset="88418.48">25276 1773 1370 0,'13'2'557'0,"5"-2"-320"16,5-7-49-16,0 2-33 16,2 4-32-16,-1-7-65 15,-3 5-22-15,2-4-21 16,-4-1-3-16,2 5-199 15,2 3 142-15</inkml:trace>
  <inkml:trace contextRef="#ctx0" brushRef="#br0" timeOffset="88832.66">25842 1305 1401 0,'3'10'577'0,"-2"12"-353"16,-2 10-4-16,-4 19-86 15,-7 9-31-15,-1 9-54 16,1 5-14-16,4-12-9 15,4-6-8-15,5-13-12 16,6-13-2-16,1-14-37 16,-1-10-58-16,5-14-200 15,1-5 188-15</inkml:trace>
  <inkml:trace contextRef="#ctx0" brushRef="#br0" timeOffset="89201.37">26069 1353 1554 0,'-2'12'610'15,"-4"14"-430"-15,-4 5 6 16,-4 17-81-16,1 8-29 16,4 4-36-16,1 0-2 0,13-11-1 15,5-8 0-15,9-14-14 16,8-9-9-16,-1-9-7 15,-1-4-3-15,0-13-3 16,-1-2-2-16,-4-11 0 16,-2-3 0-16,-13-2 2 15,-5-4 3-15,-11 5 4 16,-4 2 2-16,-7 9 0 16,-2 5 1-16,-4 9-5 15,1 6-1-15,0 6-5 16,3-1-3-16,7 3-1 15,6-2-27-15,8-2-81 16,3-2-62-16,9-1 97 16</inkml:trace>
  <inkml:trace contextRef="#ctx0" brushRef="#br0" timeOffset="90745.19">27459 1474 980 0,'-2'3'433'15,"0"15"-206"-15,2 5-30 16,-5 6-30-16,3 3-42 0,2 3-55 16,0-2-20-16,0-4-26 15,-3-4-8-15,6-6-12 16,2-6-4-16,9-7-166 16,5-9 123-16</inkml:trace>
  <inkml:trace contextRef="#ctx0" brushRef="#br0" timeOffset="91046.09">27603 1579 1263 0,'-5'13'541'0,"2"7"-302"16,2 0-11-16,1 0-66 15,1 0-36-15,4-6-55 16,5-2-18-16,6-5-30 15,0-5-10-15,7-4-9 16,-2-5-1-16,-2-5-2 0,0-4-1 16,-6-5 0-16,-3 0 0 15,-7-2 2-15,-3 3 1 16,-6 3 1-16,-3 2 1 16,-4 4-2-16,0 2-1 15,-2 8-10-15,-2 1-31 16,-1 10-114-16,1 3-92 15,7 4-226-15,4 2 281 16</inkml:trace>
  <inkml:trace contextRef="#ctx0" brushRef="#br0" timeOffset="91405.49">27773 1712 719 0,'21'3'376'0,"-4"-7"-89"16,1 0-25-16,-2-7-69 15,-1-3-44-15,3-3-73 16,-6 0-27-16,-5-4-28 16,-4-1-4-16,-4 1 15 15,-3 2 6-15,-1 7 19 16,-5 1 7-16,-3 7-11 16,-3 4-5-16,-1 5-18 15,-1 5-6-15,4 6-9 0,8 6 1 16,1 11 9-16,7 5 5 15,7 6 10-15,-4 4 2 16,12-1-3-16,3-1-1 16,-5-8 1-16,-1-4 1 15,-3-6 0-15,-4-4-12 16,1-4 8-16,-5-4-2 16,-5-5-4-16,-12-2 4 15,-8-8-46-15,5-3-44 16,-2-12-156-16,7-7-127 0,1-10 204 15</inkml:trace>
  <inkml:trace contextRef="#ctx0" brushRef="#br0" timeOffset="91689.91">27975 1695 1047 0,'16'0'485'0,"8"-1"-206"16,2 0-61-16,2 1-47 15,-1 3-55-15,-8 1-51 16,-2 2-21-16,-9 4-10 16,-3 1-3-16,-10 3 17 15,-2 1 13-15,-7-2 18 16,0 2 5-16,4-8-15 16,1 2-10-16,4-8-21 0,0-1-7 15,5 0-12-15,0-1-7 16,0 1-9-16,0 0-3 15,0 0-3-15,17 0-3 16,31-10-95-16,-24 2-54 16,1 5 92-16</inkml:trace>
  <inkml:trace contextRef="#ctx0" brushRef="#br0" timeOffset="92252.65">28377 1542 1459 0,'2'9'605'16,"6"10"-370"-16,-6 7-84 15,0 5-9-15,0 3-68 16,-7-1-32-16,0-9-29 15,4-3-1-15,2-10-4 16,2-7-1-16,4-5-1 16,3-6-2-16,-7-9-1 0,7-3-2 15,-5-8-1-15,-1 0 0 16,4 0 1-16,4 5-1 16,5 7 1-16,-3 4 1 15,4 8 0-15,-6 3 0 16,-2 11 2-16,0 3 2 15,-4 7 2-15,-1 5 1 16,-5-2 2-16,-3-1-1 16,2-7-2-16,1-4-2 0,1-9-2 15,2-3-1-15,-1-6-3 16,-2 5 0-16,0 0-3 16,6-20-1-16,21-29-1 15,-12 25 1-15,5 3 2 16,-4 4 2-16,-1 11 3 15,2 5 0-15,-5 8 1 16,1 7 1-16,-4 9 13 16,0 4 8-16,-2 5 13 15,1 0 2-15,2-6-12 16,0-4-8-16,-1-9-11 16,0-5-36-16,-4-13-373 15,-2-12 292-15</inkml:trace>
  <inkml:trace contextRef="#ctx0" brushRef="#br0" timeOffset="92659.94">29013 1557 1328 0,'-16'-2'550'0,"12"4"-346"16,4 2-28-16,1 1-24 15,-1-5-40-15,0 0-29 16,0 0-32-16,16 10-33 16,36 22-7-16,-21-27 3 15,0-2-52-15,-4-1-152 0,-5-1-101 16,-13 2-208-16,-5 1-130 15,-8 1 410-15</inkml:trace>
  <inkml:trace contextRef="#ctx0" brushRef="#br0" timeOffset="92810.22">29041 1698 639 0,'-24'13'366'16,"7"-3"-13"-16,7-1-55 16,11 0-65-16,3-2-27 0,12 1-61 15,2-4-27-15,8-3-35 16,5 5-23-16,4-6-38 15,4 2-2-15,-3-2-149 16,-2-3-125-16,-6 0 161 16</inkml:trace>
  <inkml:trace contextRef="#ctx0" brushRef="#br0" timeOffset="93112.65">29547 1388 1263 0,'-1'-3'566'15,"1"5"-275"-15,-4 8-120 16,-7 2-5-16,-8 12-85 0,-5 4-35 16,1 4-35-16,7 5-3 15,12-6 0-15,4-3 2 16,12-6 4-16,7-3 1 15,11-2-2-15,6-4-5 16,5-5-4-16,1-4-1 16,-7-4-17-16,-3 0-59 15,-14-3-199-15,-7-1 182 16</inkml:trace>
  <inkml:trace contextRef="#ctx0" brushRef="#br0" timeOffset="93282.66">29670 1492 1468 0,'0'35'636'15,"-3"5"-383"-15,3 6-79 16,-3 5-46-16,3-3-71 16,-2-2-19-16,2-9-16 15,2-6-2-15,1-9-19 16,1-2-54-16,0-11-183 15,2-5 162-15</inkml:trace>
  <inkml:trace contextRef="#ctx0" brushRef="#br0" timeOffset="98208.1">27728 5292 411 0,'2'-6'266'0,"-1"2"-31"16,-1 2-56-16,0 0-24 16,0 0-32-16,0 1-9 15,0 0-1-15,0 0 3 16,0 0-3-16,0 0-6 15,0 1-17-15,2 1-11 16,1 10-17-16,3 12-3 16,28 33 0-16,-23-21 2 0,1 4-5 15,-5 3-6-15,3 3-10 16,-8-2-6-16,1-4-11 16,0-2-1-16,-2-7-7 15,2-2-4-15,1-4 1 16,-4-3-1-16,0-6 1 15,2-3-2-15,-3-6-3 16,1-2 7-16,-1-5-97 16,-1 0-111-16,1 0 127 15</inkml:trace>
  <inkml:trace contextRef="#ctx0" brushRef="#br0" timeOffset="99281.92">27721 5185 1030 0,'-6'-11'418'0,"6"-1"-236"16,2 4 9-16,1 0-31 16,2 1-21-16,5 2-54 15,0-1-13-15,8 3-10 16,1 0-4-16,5 1-13 15,8 1-8-15,-2 1-14 16,0-5-6-16,6 7-7 16,-4-2-2-16,10-4-3 15,4 6 1-15,1-4 1 16,7-2 1-16,4 4 0 16,4-4 0-16,5 2-1 15,-3 1-1-15,4 0-1 16,2 0-1-16,0 0-1 0,8 1 0 15,-5-3-1-15,-6 0 0 16,-1 3 1-16,-9-1-1 16,-1 2 2-16,3 0-1 15,-3-1-1-15,0 0 0 16,-4 4-1-16,-7-2 0 16,-1 1 0-16,-4 4 0 15,-13-4 0-15,-1 1 1 0,-10 2-1 16,-8-4 1-16,-5-2 0 15,-1 1 2-15,-3-1 6 16,1 0 3-16,0-1 5 16,0 0-2-16,0 0-4 15,0 0-4-15,0 0-6 16,-1 0 1-16,0 0-2 16,0-1 0-16,0 1 1 15,1 1-2-15,0 0 1 16,0 0 0-16,-1 0 0 15,0 0 2-15,0 0-2 16,0 0 1-16,-1 0-1 16,2 0 0-16,0 0 0 15,0 0-1-15,0 0 0 16,0 0 0-16,0 0 1 0,0 0 0 16,0 0 1-16,0 0-1 15,0 0 0-15,0 0-1 16,-1 0 0-16,0 3 0 15,2 4 0-15,0 2 0 16,3 2 1-16,10 30-1 16,-14-22 0-16,2 6 2 15,-7 8 1-15,3 5 2 16,-2 5 1-16,-1 2-1 0,5 0-1 16,0-5-1-16,3 0-1 15,4-2-1-15,1 1 1 16,3-2 0-16,2-3 0 15,5-5-1-15,-3-5 0 16,0-3-1-16,-9-7 1 16,1 0 0-16,-8-8-1 15,-2 1-3-15,-1-1-14 16,-1-1-5-16,-2-1-18 16,-1 0-22-16,1-4-98 15,-1-2-384-15,11-3 373 16</inkml:trace>
  <inkml:trace contextRef="#ctx0" brushRef="#br0" timeOffset="100082.69">27838 5774 622 0,'13'-2'315'15,"-5"2"-31"-15,-2 2-85 16,2 0-6-16,2 1-18 16,-2-2-46-16,3-2-26 15,5 1-22-15,0-2-6 16,11-1-18-16,8 2-10 16,1-2-16-16,0 1-7 15,3 2-6-15,-1 0-2 16,2 1-1-16,4 1 3 15,3-1 2-15,-1-1 1 0,-3-1-2 16,-3-3-4-16,-3-3-5 16,4-2-1-16,4 2-5 15,3-1 0-15,4 4-1 16,0 2 3-16,5 3 11 16,0 3 5-16,-7 3 8 15,-3 0-2-15,-5 1-6 16,5-1-4-16,5-4-4 15,0-1-1-15,3-2-3 16,-5 0-1-16,4 0 0 16,-3 1 0-16,-3 0 5 15,-4 1 0-15,-8-1-1 16,-5 1-2-16,-5-1-3 16,0 1-3-16,-11 0-2 15,-1-1-1-15,-6 2 0 0,-3 0 0 16,-3 0 4-16,0 0-13 15,-4-3-89-15,1 0 8 16,-6 1 36-16</inkml:trace>
  <inkml:trace contextRef="#ctx0" brushRef="#br0" timeOffset="100706.58">28126 5200 663 0,'-3'-38'364'16,"3"40"-59"-16,0-4-69 16,0 4 1-16,0-2-46 15,-1 0-40-15,0 15-66 16,1 44-14-16,1-24-18 15,1 7-5-15,2 1-6 16,3 2-2-16,-2 3 0 16,4-2 0-16,-1 2-5 15,-1-8-4-15,2 1-11 16,-2-3-3-16,-1-9-8 16,2 0-1-16,-5-13-4 15,1-4-1-15,-2-6 0 16,-3-4-3-16,-2-3-57 15,2 0-48-15,0 0-141 0,0-4-101 16,-2-8 217-16</inkml:trace>
  <inkml:trace contextRef="#ctx0" brushRef="#br0" timeOffset="101155.65">28007 5381 709 0,'-18'4'327'0,"8"1"-89"15,-1-2-68-15,4 2-4 16,-3 0-10-16,3 2-18 16,7 6-23-16,-2 2-19 15,4 5-7-15,3 3-33 16,-4-2-14-16,4-1-20 16,6-2-8-16,-1-6-8 15,2-3-2-15,6-1-2 16,-5-2 0-16,5-7 0 0,2-1-1 15,-7-10-1-15,-2-10 0 16,-5 2 2-16,-6-5 2 16,-8 1 2-16,-2 5 1 15,-6 0-2-15,-2 3 0 16,0 6-3-16,-1 4 0 16,4 6-4-16,-3 3-3 15,8 6-34-15,1 2-82 16,8 6 82-16</inkml:trace>
  <inkml:trace contextRef="#ctx0" brushRef="#br0" timeOffset="111166.19">28531 5366 424 0,'-1'-1'259'0,"0"0"-15"16,0 0-30-16,0 0-41 15,0 0-16-15,0-1-20 16,0 1-10-16,-1 0-21 16,-2 0-13-16,-6-1-22 15,-1 2-9-15,2 1-16 16,-26 17-6-16,27-9-7 16,-3 2-4-16,0-1-3 15,2-1-1-15,7 3-4 16,2 3-3-16,-2 4-3 15,-1 0 0-15,2 1 1 16,-1-1 0-16,3-8 0 16,8 3-3-16,1-5-4 15,1-5-2-15,5 4-2 16,0-4 0-16,3-6 0 0,4-3 1 16,-1-11-1-16,-4 1 0 15,-3-4 6-15,-4 2 7 16,-7-4 16-16,-1-3 6 15,-5 3 5-15,-3 0-1 16,-5 6-5-16,-1 2-2 16,-7 0-4-16,0 0-5 15,1 4-9-15,-3 2-4 0,2 4-6 16,4 4-3 0,3 4-5-16,2 1-1 0,9 4-5 15,-2 0 5-15,2 1-81 16,3-4-65-16,4 0-213 15,8-4 211-15</inkml:trace>
  <inkml:trace contextRef="#ctx0" brushRef="#br0" timeOffset="111710.22">28781 5361 689 0,'4'-6'326'16,"-7"1"-86"-16,3 1-10 15,2 2-25-15,-3 1-17 0,0 0-58 16,0 0-18 0,0 1-28-16,0 0-14 0,0 0-30 15,-5 6-11-15,4 16-12 16,-32 29-4-16,28-26-3 16,1-1-1-16,5-3 0 15,1-4 1-15,7-8 1 16,4-2 0-16,10 1-3 15,1 1-2-15,6 0-2 16,-2-7-1-16,-6-6 0 16,-1-2-1-16,-8-10 1 15,2 4 1-15,-7-6 1 16,-2-7 1-16,-9 3 2 16,-4-3 2-16,-4 0 0 15,-4 3-1-15,3 1 11 16,-5 6 3-16,5 5 3 15,-5 4 0-15,4 6-14 16,2 0-9-16,-5 9-5 0,8 2-23 16,-3 4-71-16,4 4-71 15,8-5 97-15</inkml:trace>
  <inkml:trace contextRef="#ctx0" brushRef="#br0" timeOffset="113429.61">29121 5346 590 0,'-1'-1'349'15,"0"0"-57"-15,0 0-36 16,0 0-19-16,0 0-58 16,0 0-37-16,0 1-37 15,0 2-5-15,-1 24-14 16,7 30-11-16,-1-27-30 16,2-1-12-16,-1-3-15 15,1-2-5-15,-4-7-5 16,1-4-2-16,-1-1-2 15,1-7 0-15,-2 0-64 16,0-2-90-16,-1-3 97 16</inkml:trace>
  <inkml:trace contextRef="#ctx0" brushRef="#br0" timeOffset="113968.74">29261 5403 825 0,'28'-4'370'0,"-34"0"-129"16,1 0-53-16,1 2-19 16,-2 3-23-16,1 7-45 15,0 3-26-15,1 10-14 16,1 3-3-16,0 0-13 15,3 0-9-15,1-4-14 16,3-4-5-16,6-2-6 0,2-3-3 16,3-5-2-16,-1-1-1 15,3-3 0-15,-1-1-2 16,-3-7 0-16,2-4-1 16,-7-8 1-16,-3-3 0 15,-3-2 2-15,-2 0 2 16,-8-2 1-16,4 2 1 15,-6 7 0-15,-2 0 0 16,1 7-2-16,-8 7-2 0,0 4-7 16,-1 3 2-16,-2 6-79 15,5 1-95-15,5 3 115 16</inkml:trace>
  <inkml:trace contextRef="#ctx0" brushRef="#br0" timeOffset="161652.84">4291 5988 769 0,'33'30'436'0,"-31"-30"-106"15,3 1-49-15,2 4-23 16,-3 2-59-16,3-3-33 16,-2-4-40-16,-1 0-14 15,-2-4-25-15,-2 3-12 16,0-1-26-16,0 1-13 0,-1-10-15 16,-4-5-6-1,-16-32-3-15,4 27-2 0,-4-2-1 16,-1 3-1-16,4 10-2 15,0 3-1-15,3 9-3 16,1 8 1-16,0 7 1 16,0 4 2-16,5 4 3 15,1 2 1-15,7 1 2 16,3 2 1-16,7-1 1 16,3 0 1-16,5-4-2 15,2-4-2-15,4-8-2 16,1-2-3-16,2-12-2 15,-2-5-1-15,5-14-1 16,-5-5 0-16,2-9 0 16,-2-8 0-16,-6-3 0 15,0-2 1-15,-11-6 1 16,0 6 0-16,-12 2 0 0,1 6 1 16,3 16 2-16,-5 3-1 15,6 13 1-15,-1 4-1 16,-7 6-3-16,5 11 2 15,-1 9 4-15,-4 8 6 16,8 14 14-16,3 2 3 16,7 6 5-16,10-4-3 15,-7-12-6-15,-2-2-5 16,5-13-7-16,-9-2-4 0,5-6-7 16,2-6-4-16,-6-2-31 15,0-7-50-15,1-3-117 16,-2-3-85-16,1-4 166 15</inkml:trace>
  <inkml:trace contextRef="#ctx0" brushRef="#br0" timeOffset="162384.79">4946 5825 1349 0,'-1'0'584'0,"0"0"-313"15,-1 0-19-15,1 0-67 16,0 0-42-16,1 0-63 16,0 0-15-16,0 0-32 15,9 3-13-15,4-1-13 16,31 0-2-16,-29-6-61 16,-2 1-64-16,-1 3-191 15,-1 2-188-15,-3 5 310 16</inkml:trace>
  <inkml:trace contextRef="#ctx0" brushRef="#br0" timeOffset="162577.82">4922 5919 860 0,'-9'14'459'0,"4"-5"-49"16,5-4-104-16,7 0-38 16,2 1-31-16,6-3-69 15,0 1-28-15,0-3-46 0,6-1-23 16,-7-2-34-16,4-3-11 15,0 1-81-15,-6-4-86 16,17-1 90-16</inkml:trace>
  <inkml:trace contextRef="#ctx0" brushRef="#br0" timeOffset="162888.76">5453 5807 1303 0,'3'0'567'16,"7"0"-289"-16,7-1-76 16,8 0 7-16,9 0-59 15,3-2-43-15,5-1-51 0,3 0-12 16,-8-1-22-16,1-1-8 16,-12 1-67-16,-5 2-72 15,-14 2-245-15,-7 1 230 16</inkml:trace>
  <inkml:trace contextRef="#ctx0" brushRef="#br0" timeOffset="163073.07">5542 5926 1300 0,'0'14'565'0,"5"-7"-298"16,12 4-8-16,5-3-65 15,1-6-40-15,9-2-61 16,-2-1-20-16,0-4-34 15,1-2-11-15,-7-1-20 16,-3-1-37-16,-9 1-120 16,-8-3-110-16,-4 0 149 15</inkml:trace>
  <inkml:trace contextRef="#ctx0" brushRef="#br0" timeOffset="163281.85">5646 5677 1266 0,'-4'0'592'0,"5"19"-192"0,2 4-116 16,1 6-70-16,-1 5-43 15,2 6-81-15,3-1-22 16,-2 0-25-16,1-3-14 16,0-11-18-16,-1-8-21 15,1-6-80-15,-2-11-60 16,0-8-208-16,-3-3-260 15,2-18 402-15</inkml:trace>
  <inkml:trace contextRef="#ctx0" brushRef="#br0" timeOffset="163472.23">5725 5662 1280 0,'5'-1'616'0,"-1"10"-210"15,5 9-62-15,0 13-95 16,-4 0-52-16,1 11-86 15,-1 3-28-15,-1-5-35 16,3-1-14-16,-2-14-21 16,2-5-15-16,-2-9-102 15,0-7-63-15,0-4-544 16,3-6 474-16</inkml:trace>
  <inkml:trace contextRef="#ctx0" brushRef="#br0" timeOffset="163954.01">6444 5792 1324 0,'-2'-1'629'16,"1"0"-282"-16,-5-3-84 15,-7 0-38-15,-23 2-82 16,23 14-41-16,7 8-40 16,-1 3-14-16,7 1-23 15,8 0-7-15,6-7-13 16,6-5-5-16,-1-7-1 15,-2-8-1-15,1-11-3 16,-5-4 2-16,-2-10 3 16,-3 0 0-16,-9-1 6 15,-3 3 3-15,-7 6 3 16,-2 6 2-16,-2 9-2 0,-4 3-3 16,1 6-7-16,3 4-5 15,3 5-7-15,9 1-26 16,4 2-91-16,9 1-63 15,14-4-477-15,11-3 445 16</inkml:trace>
  <inkml:trace contextRef="#ctx0" brushRef="#br0" timeOffset="164170.28">6670 5562 974 0,'-14'-17'566'0,"2"12"30"16,0 3-244-16,2 7-76 15,1 11-49-15,0 10-106 16,3 8-40-16,4 14-33 16,3 3-13-16,9 9-12 15,4 2-3-15,2-5-9 16,1 0-3-16,-3-11-2 16,-3-4 0-16,-8-11-35 15,-2-2-54-15,-8-14-130 16,-3-6 130-16</inkml:trace>
  <inkml:trace contextRef="#ctx0" brushRef="#br0" timeOffset="164293.1">6540 5790 1099 0,'6'-8'607'16,"12"0"4"-16,4 2-309 15,6 2-45-15,-2-1-71 16,5 2-107-16,2 2-54 15,5 1 208-15,6 3-176 16</inkml:trace>
  <inkml:trace contextRef="#ctx0" brushRef="#br0" timeOffset="164694.53">7560 5730 857 0,'0'-3'482'0,"-2"-2"-157"15,1 1 51 1,1 2-40-16,-1 1-73 0,0 0-47 16,0 0-107-16,-10-1-36 15,-4 0-44-15,-27 2-11 16,30 13-13-16,6 2-3 16,0 8-2-16,5 5 0 15,0 2-1-15,5 2 0 16,6-2-1-16,3-7-1 0,6-9-1 15,-2-7 1-15,8-10-95 16,3-9-82-16,7-12 113 16</inkml:trace>
  <inkml:trace contextRef="#ctx0" brushRef="#br0" timeOffset="164881.54">7739 5501 1279 0,'-6'6'651'15,"0"5"-192"-15,-1 13-178 16,1 9-27-16,-2 14-79 16,3 8-51-16,5 3-58 15,0-1-25-15,8-12-31 16,4-7-8-16,6-14-11 0,0-7-49 16,3-15-105-16,0-5-50 15,-3-13 111-15</inkml:trace>
  <inkml:trace contextRef="#ctx0" brushRef="#br0" timeOffset="165315.62">8033 5765 2670 0,'-1'-9'125'15,"-6"2"-44"-15,-2-8 87 16,-1-3-55-16,-2 4-62 15,4 0-13-15,-2 5-23 16,2 8-4-16,0 7-7 16,-5 3-4-16,1 14-3 15,2 4 1-15,0 2 5 16,7 3 4-16,4-7 2 16,2-3-2-16,6-9-6 15,5-2-1-15,-2-11-7 16,5-3-1-16,-4-10 1 15,-3-5-1-15,4-1 3 16,-4-1 1-16,4 7 4 16,-5 2 0-16,-5 6 2 0,-2 3 2 15,2 5 3-15,-2 5 4 16,2 7 9-16,-2 3 2 16,4 2-1-16,-1-2-6 15,1-5-8-15,5-4-23 16,-1-9-82-16,1-3-51 15,1-10-228-15,0-1 236 16</inkml:trace>
  <inkml:trace contextRef="#ctx0" brushRef="#br0" timeOffset="165655.57">8194 5715 1375 0,'0'12'627'0,"-1"8"-277"16,1 1-13-16,0 4-73 15,2 1-59-15,4-2-90 16,0-4-32-16,3-6-49 16,1-5-13-16,2-9-20 15,1-2-4-15,3-11-5 16,0-3-10-16,-1-4-13 16,1-2-1-16,-3 1 0 15,-2 3 12-15,-3 8 17 16,-1 3 3-16,-4 5 5 15,1 2 1-15,-4 2 3 0,0-2 6 16,0 0 15-16,0 1 4 16,4 17 0-16,12 28-8 15,-5-29-16-15,-4-3-7 16,9-5-24-16,0-3-40 16,-1-9-102-16,3-3-71 15,0-10-214-15,-1-2 123 16,6-3 174-16</inkml:trace>
  <inkml:trace contextRef="#ctx0" brushRef="#br0" timeOffset="166137.94">8561 5650 1385 0,'-6'-8'645'0,"1"8"-274"16,-1 1-52-16,3 9-87 16,2 1-47-16,-3 6-62 15,4 2-16-15,4 2-41 16,1-1-15-16,6-3-25 15,1-2-7-15,-6-3-8 16,2-2-3-16,-3-2-1 16,-1-3-1-16,-4 1 3 15,-4-1 0-15,-2-2 0 16,-3-2-3-16,2-1-20 16,4 0-11-16,3-1-25 15,0-1-6-15,0 1 8 16,0 0 7-16,0 0 23 15,0 0 8-15,13 0 6 0,8-2 3 16,32-8-1-16,-25 1 0 16,6-4 2-16,-2-5 0 15,-1-2 0-15,-4 0 3 16,-15 0 2-16,-3 2 2 16,-9 5 5-16,-8-1 2 0,-2 9 5 15,-4 0-1-15,-1 7 0 16,-2 6 0-16,4 7 3 15,1 5 2-15,3 5-1 16,7 1-4-16,6-2-8 16,5-1-4-16,4-6-6 15,3-3-5-15,1-8-15 16,4-5-72-16,14-7-140 16,1-5 376-16,17-5-175 15</inkml:trace>
  <inkml:trace contextRef="#ctx0" brushRef="#br0" timeOffset="166386.7">9080 5571 1633 0,'-16'2'741'16,"-2"2"-378"-16,6 7-99 0,-1 2-43 16,3 3-83-16,7 3-39 15,4-2-45-15,4 5-19 16,14-1-17-16,-1 1-4 15,6-4-1-15,0-1 2 16,-7-5 3-16,0-4 3 16,-8-1 3-16,-4-3 0 15,-8 2 1-15,-8-2-1 0,-6-1-14 16,-2 2-15-16,-2-3-69 16,1-2-55-16,5 0 89 15,7-3-9-15</inkml:trace>
  <inkml:trace contextRef="#ctx0" brushRef="#br0" timeOffset="167172.57">5738 6522 1635 0,'-2'-2'640'0,"1"-1"-424"15,1 3 7-15,-1 0-36 16,1 0-30-16,-1 24-64 16,0 46-18-16,2-15-29 15,3 1-11-15,6-7-20 16,6-8-6-16,3-11-9 16,5-8-1-16,5-17-57 15,0-6-43-15,-1-20-144 16,-5-8-152-16,-10-8 255 15</inkml:trace>
  <inkml:trace contextRef="#ctx0" brushRef="#br0" timeOffset="167316.78">5708 6593 1071 0,'-13'0'582'16,"6"2"-124"-16,7-2-202 0,8 3-36 15,5-1-89-15,8 1-42 16,8 1-52-16,3-4-15 15,8 0-14-15,4-4-46 16,-1-2-180-16,3-4-10 16,-2-9 105-16</inkml:trace>
  <inkml:trace contextRef="#ctx0" brushRef="#br0" timeOffset="167871.88">6080 6343 1230 0,'-9'16'588'0,"9"7"-166"15,4 6-113-15,-2 12-70 16,0 6-42-16,2 7-84 16,1 2-27-16,1-9-30 15,0-9-11-15,-1-15-20 16,1-9-11-16,-3-9-13 16,-1-3-4-16,-1-4-20 15,-1 1-15-15,0 0-24 16,0-1-4-16,2-15 15 15,9-26 15-15,-4 31 26 16,2 6 5-16,5 8 5 0,2 2 0 16,5 8 11-1,1 0 9-15,3-1 11 0,7-2 4 16,6-9-5-16,5-2-7 16,-2-11-12-16,-2-5-3 15,-13-6-3-15,-5-2-2 16,-10 0 3-16,-10 3 2 15,-3 3 5-15,-5 2 2 16,-7 6 2-16,-3 4-1 16,-2 10-3-16,-2 4-2 0,4 3-4 15,1 4 0-15,9 0 6 16,0 2 7-16,8 3 13 16,6 0 3-16,-1-4 1 15,7 2-6-15,2-8-12 16,2-5-5-16,2-3-8 15,-3-2-2-15,1-2 1 16,-6-2-2-16,-2 5 1 16,1 0 0-16,-1 4-2 15,1 4 2-15,-5-2 13 16,1 4-30-16,-3-6-122 16,7-3 28-16,14-6 32 15</inkml:trace>
  <inkml:trace contextRef="#ctx0" brushRef="#br0" timeOffset="168061.31">6691 6366 2055 0,'0'41'794'16,"0"14"-579"-16,3 3-18 15,4-3-92-15,3-4-38 16,7-13-54-16,3-9-13 15,6-16-11-15,0-7-35 0,0-13-99 16,-2-8-63-16,-12-8 116 16</inkml:trace>
  <inkml:trace contextRef="#ctx0" brushRef="#br0" timeOffset="168212.85">6669 6435 1507 0,'-10'5'680'0,"10"0"-282"15,2-2-99-15,6 3-97 16,5 1-51-16,7-4-91 16,3 2-24-16,8-2-23 15,1-3-63-15,14 2 37 16</inkml:trace>
  <inkml:trace contextRef="#ctx0" brushRef="#br0" timeOffset="168829.55">7860 6642 1001 0,'5'-3'486'16,"-1"-3"-142"-16,2-3-34 16,-4-10-75-16,-1 2-37 15,-6-7-75-15,-3 1-21 0,-10 4-20 16,-3-2-13-16,-3 12-23 16,-1 3-5-16,2 8-6 15,1 7-3-15,5 13-4 16,4 3-4-16,7 7-9 15,3 1-3-15,6-8-6 16,4-2-1-16,6-9-4 16,1-5-1-16,7-10-2 15,2-6 1-15,3-7 0 16,0-2 1-16,0-3 1 16,-7 1 2-16,-7 8-2 15,0 1 3-15,-4 11 15 16,4 5 12-16,-2 7 22 15,-2 4 4-15,-2 1-13 16,3 1-12-16,-2-4-21 16,6-4-66-16,9-7 216 0,2-5-137 15</inkml:trace>
  <inkml:trace contextRef="#ctx0" brushRef="#br0" timeOffset="169232.84">8824 6468 855 0,'-3'0'524'0,"-1"-4"-46"0,-1-1-185 16,2-3-17-16,-7-3-65 16,1 1-30-16,-4 2-54 15,-6 0-25-15,-3 6-28 16,-2 3-11-16,0 3-19 16,3 11-9-16,5 6-23 15,5 4-9-15,10 8-6 16,4-2-3-16,10-3 0 15,3-2 1-15,5-7-2 16,7-6 4-16,4-10-74 16,4-4-61-16,2-16 352 15,3-4-213-15</inkml:trace>
  <inkml:trace contextRef="#ctx0" brushRef="#br0" timeOffset="169392.23">9023 6222 1204 0,'-13'4'586'16,"6"15"-122"-16,6 10-192 16,0 13-64-16,-1 8-38 15,2 1-75-15,1 1-23 16,6-5-21-16,6-7-11 16,3-10-20-16,3-7-19 15,2-14-103-15,-2-6-14 16,9-3 59-16</inkml:trace>
  <inkml:trace contextRef="#ctx0" brushRef="#br0" timeOffset="169813.66">9340 6428 1631 0,'-5'0'671'0,"-10"-8"-398"16,-2 0-37-16,-2 2-75 15,-5-4-49-15,0 6-74 16,2 2-12-16,0 3-6 16,6 5-5-16,5 8-5 15,4 3 0-15,6 5 2 16,0 4-1-16,6 5 2 16,4-2 2-16,2-8-4 0,2-4-2 15,4-14-6-15,2-3-3 16,4-10-3-16,0-7 0 15,-3-7 1-15,-1-2 2 16,-2 3 1-16,-2 5 2 16,-6 7 0-16,1 6 1 15,-5 11 0-15,-2 3 2 16,1 8 20-16,-3 4 10 16,1 1 14-16,-1-1-1 0,5-5-18 15,4-4-12-15,2-6-49 16,1-2-62-16,1-5-127 15,0-5 264-15,3-17-86 16</inkml:trace>
  <inkml:trace contextRef="#ctx0" brushRef="#br0" timeOffset="170157.72">9511 6382 1552 0,'-5'19'662'0,"4"-6"-317"16,-5 5-59-16,9 12-50 15,-1-4-38-15,2 4-87 16,6-2-32-16,0-10-42 16,-1-7-16-16,2-8-20 15,1-4-1-15,2-11-37 0,2-2-31 16,3-9-43 0,-4-1-9-16,-4 3 28 0,-2-1 33 15,-5 10 48-15,0 3 11 16,-3 4 9-16,-1 7 15 15,-1 3 26-15,1-5 17 16,0 4 28-16,1 12-1 16,10 31-18-16,-1-33-15 0,0 2-33 15,5-4-15-15,2-7-29 16,1-3-54-16,3-10-108 16,0-2-61-16,1-7-254 15,6-1-255-15,-2-3 489 16</inkml:trace>
  <inkml:trace contextRef="#ctx0" brushRef="#br0" timeOffset="170713.33">9941 6338 945 0,'-10'-10'595'15,"9"2"-71"-15,-3 6-143 16,-3 2-55-16,2 6-89 16,-7 6-39-16,4 7-55 15,8 4-21-15,0 1-45 16,4-2-20-16,7-4-24 0,-7-2-7 15,12-3-10 1,-4 0-3-16,-7-4-4 0,0-3-1 16,-5-1 3-16,-5-4 0 15,-1 5 2-15,-10 3 1 16,-5 2-20-16,0 0-23 16,-2-8-76-16,12-3-42 15,6-5-51-15,6-5-16 16,14 1-7-16,-1-6 21 0,9 4 52 15,-2-1 36-15,-1 1 80 16,3 11 21-16,-7 0 32 16,2 0 29-16,-5 0 63 15,1 0 27-15,-2-2 31 16,-4 0-2-16,2-5-21 16,-1 1-19-16,2 0-39 15,3-4-20-15,-1-1-37 16,-2-5-8-16,-2-1-9 15,-1 2-4-15,-6 0-3 16,1 4-2-16,-6 0 1 16,-1 2 1-16,-5 2 2 15,-4 2 1-15,2 4-2 16,0 2-2-16,-1 7-1 16,4 3-2-16,5 6-1 15,-1 3 0-15,6 5-1 16,3 0-1-16,6 1 2 0,4-4 0 15,9-4-2-15,2-4-1 16,1-11 15-16,-1-3-57 16,-2-8 155-16,-3-1-91 15</inkml:trace>
  <inkml:trace contextRef="#ctx0" brushRef="#br0" timeOffset="171497.81">6251 7370 1019 0,'0'-1'499'15,"0"0"-169"-15,2-5-93 16,-2 5-7-16,0 0-35 16,0 0-25-16,0 0-40 15,3-12-9-15,-2 3-26 16,-6-28-15-16,-9 32-30 15,-3 4-14-15,-6 4-21 16,-1 4-5-16,1 9-9 16,2 1-2-16,9 4-5 0,6 2-4 15,8-3-1-15,5 4 0 16,10-1 1-16,6-1 4 16,4-2 4-16,4-4 3 15,0-3 7-15,-3-2 3 16,-3 0 5-16,-5-1 0 15,-9-2 4-15,-5 0 4 0,-11 3 3 16,-5-2 3-16,-7 0-6 16,-2 1-4-16,-6-5-2 15,2 3-16-15,-2-2-81 16,4 0-46-16,7-4-125 16,4-1-263-16,13-9 353 15</inkml:trace>
  <inkml:trace contextRef="#ctx0" brushRef="#br0" timeOffset="172159.48">6467 7237 1372 0,'19'14'591'0,"-7"3"-251"16,1 5-76-16,-3 11-25 15,-6 1-36-15,-2 6-85 16,3 1-28-16,1-3-35 0,-2 0-13 15,0-13-21-15,2-4-8 16,-5-13-12-16,1-6-1 16,-1-7-4-16,0-5-4 15,1-10-21-15,0-4-7 16,2-2-2-16,-2-2 3 16,5 4 25-16,4 9 8 15,-2 6 2-15,1 1 2 16,4 8 2-16,-3 3 8 0,3 4 17 15,2 9 7-15,2 3 10 16,-1 0-4-16,6-2-14 16,1-1-7-16,7-11-14 15,5 0-3-15,1-10-4 16,7-6-1-16,-8-6-1 16,-6-4 0-16,-8-2-2 15,-13 0-6-15,-11 1-7 16,-4-4-2-16,-11 4-1 15,4 3 8-15,-4 9 9 16,-2 8 3-16,-1 7 3 16,-3 5-1-16,4 4 3 15,3 4 2-15,9 4 12 16,5 1 6-16,5 1 4 16,5-3-1-16,6-2-5 15,-1-7-3-15,4-7-5 0,2-5-5 16,-3-5-6-16,3-1-1 15,-1-4 0-15,-6 1-1 16,-1-2 2-16,-4 2 0 16,-5 2-1-16,4 7-1 15,-3 7 2-15,3 1 1 16,-3 7 1-16,1-1 1 16,-1 1-1-16,-2 0-2 15,3-10-26-15,-3-3-63 0,6-6-110 16,-2-7-62-16,10-13 141 15</inkml:trace>
  <inkml:trace contextRef="#ctx0" brushRef="#br0" timeOffset="172408.45">7139 7330 1349 0,'2'20'601'0,"2"-4"-213"15,1 6-90-15,-2-2-33 16,-1-2-30-16,0-2-84 15,0-2-31-15,-2-4-39 16,0 1-19-16,-2-8-30 16,0-4-11-16,0-5-16 15,1 5-3-15,0-2-5 16,0-16-2-16,3-35 1 0,3 28 2 16,4 2-69-16,1 2-43 15,3 3-98-15,0 4-76 16,-1 7-184-16,0 6 299 15</inkml:trace>
  <inkml:trace contextRef="#ctx0" brushRef="#br0" timeOffset="172662.62">7268 7336 1219 0,'41'75'579'0,"-28"-56"-225"16,2-8-52-16,-1-6-98 16,2-1-44-16,0-11-68 15,-5-1-25-15,1-10-32 16,-4-7-11-16,-9-3-14 15,-1 2-1-15,-6 7 3 16,-5 5 0-16,-4 11 0 16,0 3-1-16,0 11 3 15,2 6 4-15,8 6 2 16,2 4 0-16,7-2-10 16,5 2-6-16,8-3-8 15,4-3 2-15,8-10-54 16,6-8-48-16,6-14-153 15,1-5 197-15,6-10-5 16</inkml:trace>
  <inkml:trace contextRef="#ctx0" brushRef="#br0" timeOffset="172942.54">7688 7253 1251 0,'-10'5'605'15,"-1"3"-152"-15,1 3-136 16,1 6-54-16,1 4-35 15,8 3-81-15,0 0-32 0,9-3-44 16,3-2-18-16,2-7-19 16,3 2-1-16,0-3-1 15,-3-2-2-15,-5-1-2 16,-4-1 1-16,-10 1 1 16,-4-1 0-16,-8-1-5 15,-4-1-8-15,-1-5-51 16,0-5-83-16,8-2-91 15,5-5-50-15,17 0 142 16</inkml:trace>
  <inkml:trace contextRef="#ctx0" brushRef="#br0" timeOffset="173545.7">8550 7276 1268 0,'-58'-35'594'16,"54"21"-177"-16,4 5-117 15,4 9-51-15,-1 6-45 16,4 16-79-16,3 4-32 15,-1 10-20-15,4 4-9 16,4-4-19-16,3 1-11 16,4-13-16-16,-1-6-6 15,0-12-7-15,-4-9-1 16,-3-4-1-16,-3-5 1 0,-4-7 2 16,0-6-1-16,-2-9-3 15,3 0 0-15,2-2-14 16,3 2-24-16,-5 4-104 15,0 5-52-15,-2 12 109 16</inkml:trace>
  <inkml:trace contextRef="#ctx0" brushRef="#br0" timeOffset="173984.63">8986 7312 1168 0,'10'18'567'0,"-5"-13"-102"15,-4-4-187-15,-1-3-29 16,-1 0-36-16,1 1-88 0,0-6-41 16,-1-16-40-16,-4-30-14 15,-5 27-17-15,0 4-4 16,-4 8-1-16,-3 7-4 16,-1 12-4-16,1 6-1 15,2 12-1-15,2 5 2 16,6 4 8-16,3 2 7 15,8-7 6-15,4-4 2 16,4-7 0-16,-1-7-4 16,2-10-4-16,-1-3-3 0,3-9-7 15,3 1-1-15,-2-5-2 16,-1-1 1-16,0 3 0 16,-7 3 0-16,0 7 0 15,4 5-1-15,-7 4 1 16,4 7 3-16,-8 6 8 15,0 0 2-15,2 5 1 16,-3-5-2-16,5-3-35 16,-1-5-59-16,0-9-111 15,4-1-79-15,4-13 153 16</inkml:trace>
  <inkml:trace contextRef="#ctx0" brushRef="#br0" timeOffset="174217.58">9184 7300 1172 0,'6'13'619'0,"0"1"-217"16,-4 2-56-16,2 5-37 15,-2-3-78-15,-1 1-40 16,0-2-42-16,-1-5-23 16,0-3-51-16,-3-8-22 15,-3-1-31-15,1-6-11 0,-4-6-10 16,2-5-4-1,4-7-16-15,2 0-10 0,5-3-26 16,6 3-12-16,5 1-36 16,-2 1-20-16,3 7-55 15,1 1-44-15,0 2 141 16</inkml:trace>
  <inkml:trace contextRef="#ctx0" brushRef="#br0" timeOffset="174397.41">9460 7273 1151 0,'9'30'640'0,"-4"-7"2"16,1 1-302-16,0-2-61 15,-1-5-41-15,-1-3-98 16,-3-7-49-16,1-7-49 16,2 1-20-16,-4-11-132 0,1-6-73 15,-6-12-230-15,0-7-92 16,0-5 318-16</inkml:trace>
  <inkml:trace contextRef="#ctx0" brushRef="#br0" timeOffset="174517.1">9333 7077 937 0,'13'-3'557'16,"-2"11"28"-16,2 4-294 16,3 4-126-16,-1 4-44 0,10 0-168 15,-4-2-100-15,8-2 93 16</inkml:trace>
  <inkml:trace contextRef="#ctx0" brushRef="#br0" timeOffset="174911.9">9758 7257 896 0,'8'0'457'0,"-6"-6"-114"16,0-4-27-16,-5-4-55 15,-4-1-31-15,-4 1-47 16,-3 2-17-16,-4 6-27 15,1 5-16-15,0 9-30 16,2 6-13-16,1 12-14 16,3 4-8-16,3 4-16 15,5-2-7-15,4-7-18 16,4-8-6-16,5-7-11 0,3-4-3 16,3-11-3-16,-2-3-1 15,2-10 1-15,2-3 2 16,-3 1 3-16,1 2 1 15,-5 5 2-15,-4 3 1 16,1 8 1-16,-3 5 4 16,2 10 10-16,0 2 4 0,-1 8 6 15,2-3-4-15,-1-3-11 16,3-2 4-16,0-12-70 16,0-2-62-16,-1-9-135 15,-2-9-33-15,-5-12 165 16</inkml:trace>
  <inkml:trace contextRef="#ctx0" brushRef="#br0" timeOffset="175283.27">9896 6986 1541 0,'15'10'725'16,"0"10"-316"-16,-6 14-121 15,3 10-42-15,-1 12-89 16,-4 2-44-16,-1-2-48 15,1-7-16-15,1-14-22 0,0-9-10 16,0-12-14-16,0-6-2 16,-5-8-4-16,-4-3-9 15,-4-12-13-15,0-1-5 16,-3-8-11-16,7-1 2 16,7 1 9-16,0-1 2 15,4 4 15-15,7 3 6 16,-1 6 7-16,2 6 1 15,3 7 8-15,-6 3 10 16,-6 8 21-16,-2 5 9 16,-7 4 7-16,-8 2-4 0,-6 0-13 15,0-1-9-15,-4-4-14 16,3-5-4-16,4-10-26 16,1-3-34-16,10-6-111 15,1-9-55-15,9-10-47 16,3-7 136-16</inkml:trace>
  <inkml:trace contextRef="#ctx0" brushRef="#br0" timeOffset="175452.29">10226 6974 1626 0,'10'27'680'0,"-1"15"-396"15,-2 9-30-15,-2 5-77 16,1 3-45-16,2-10-72 15,3-6-12-15,5-15-24 0,-3-10-12 16,3-18-45-16,-3-8-53 16,-3-15-35-16,-3-7 62 15</inkml:trace>
  <inkml:trace contextRef="#ctx0" brushRef="#br0" timeOffset="175781.44">10372 7270 1926 0,'64'43'758'0,"-51"-43"-547"15,1-5-20-15,3-9-85 16,2-7-45-16,-4-6-45 16,4-5-4-16,-12-2-4 15,-5 1 1-15,-8 7 2 16,-11 3 3-16,-2 12 2 15,-1 9-2-15,2 9-7 16,0 8-1-16,8 10 6 16,0 1 5-16,8 5 12 15,10 1 7-15,2-4 7 16,4-1-3-16,3-8-6 16,0-1-6-16,5-9-14 15,2-4-4-15,4-5 10 0,-3 0-44 16,-3-4 138-16,-1-10-88 15</inkml:trace>
  <inkml:trace contextRef="#ctx0" brushRef="#br0" timeOffset="176521.65">7019 8016 953 0,'0'0'594'0,"5"11"26"15,7 8-339-15,-4 4-4 16,3 3-76-16,2 1-39 16,2-2-79-16,2 2-22 15,0-1-30-15,2-3-8 16,-2-6-10-16,-1-6-4 15,2-8-6-15,-3-6-3 16,-3-11-10-16,0-8-20 0,0-8-20 16,3 1-4-16,-1-2 8 15,0 6 20-15,-2 11 19 16,-2 4 6-16,-1 11 4 16,-3 3 8-16,2 7 21 15,0 2 10-15,3 3 13 16,1 0 1-16,1-4 1 15,-2-3-1-15,1-2-4 16,3-4-8-16,-4-3-19 16,6-2 1-16,-7-6-83 15,-3-4-63-15,-1-4-107 16,-1-1-500-16,9 3 509 16</inkml:trace>
  <inkml:trace contextRef="#ctx0" brushRef="#br0" timeOffset="176642.25">7583 8038 1479 0,'-1'12'646'16,"10"11"-260"-16,1-1-102 15,0 1-57-15,-2-3-50 16,-1-8-110-16,2-2-36 16,-3-11-63-16,1-8-56 15,-5-11-165-15,-2-9-35 16,0-3 159-16</inkml:trace>
  <inkml:trace contextRef="#ctx0" brushRef="#br0" timeOffset="176948.41">7513 7848 1427 0,'6'0'583'0,"0"0"-383"16,3 1-21-16,5 6-90 15,3-1-36-15,5 1-68 16,1-5-42-16,5-5-100 15,-1-6-55-15,5-6-66 16,-2 1 33-16,-3 3 99 16,-3 1 57-16,-5 6 164 15,-3 4 53-15,2 5 93 16,-4 4 40-16,1 13 3 16,-4 5-14-16,-2 10-35 15,-6 4-19-15,2 5-52 0,0-5-28 16,5-7-58-16,6-8-26 15,-5-12-24-15,1-8-16 16,-1-9-91-16,0-5-62 16,1-8-427-16,-2-3 384 15</inkml:trace>
  <inkml:trace contextRef="#ctx0" brushRef="#br0" timeOffset="177120.91">7774 7963 1249 0,'-2'0'621'15,"5"1"-170"-15,9 4-186 16,4-2-36-16,12 2-72 16,1 2-52-16,4-5-70 15,1 1-13-15,-8-3-40 16,1 2-50-16,-5-5-163 16,1-1-223-16,6-9 285 15</inkml:trace>
  <inkml:trace contextRef="#ctx0" brushRef="#br0" timeOffset="177428.6">8132 7807 1306 0,'-1'20'599'15,"1"3"-198"-15,4 6-91 16,-3 8-46-16,-1 5-31 16,0 3-86-16,0-3-29 15,1-9-52-15,2-7-20 16,0-15-34-16,1-3-12 15,5-12-11-15,-1-6-6 16,5-11-10-16,1-4 3 0,-1 0 5 16,2-1 6-16,-1 11 13 15,0 3 2-15,0 7 6 16,3 9 8-16,-2 8 20 16,0 6 9-16,2 9 17 15,-4-1-2-15,-2 2-16 16,1-3-9-16,-6-7-37 15,1-3-93-15,-2-11-546 16,-6-5 451-16</inkml:trace>
  <inkml:trace contextRef="#ctx0" brushRef="#br0" timeOffset="182497">27505 2972 573 0,'34'38'322'16,"-28"-30"-25"-16,-1-2-25 15,0-4-32-15,-2-1-13 16,0-1-25-16,-3-1-16 16,0 0-12-16,0 0-14 0,0 0-40 15,0 0-21-15,-1-5-38 16,-4-7-13-16,0-3-19 16,-45-29-6-16,18 30-11 15,1 3-4-15,7 8-7 16,1 5-1-16,5 11-5 15,0 6-1-15,-2 7 0 16,5 6 2-16,9 4 3 16,6 0 1-16,9 0 5 15,0-3 2-15,9-10 0 16,1-6 1-16,7-12-1 16,1-4-2-16,-2-14-3 15,-2-8-1-15,0-14-7 16,0-7-2-16,0-5-1 15,0-1 0-15,-4 1 8 0,-4 3 2 16,-7 3 0-16,-3 9 2 16,-4 9-1-16,-1 10 0 15,-1 13 1-15,-1 8 2 16,-1 18 9-16,-2 4 8 16,2 17 25-16,1 4 7 15,2 8 13-15,2 1-1 16,8-7-16-16,1-4-9 15,5-10-19-15,-2-8-7 16,2-10-10-16,-4-4-1 0,-2-12-6 16,1-1-23-16,-3-6-87 15,2-4-66-15,-5-6-198 16,-3-6 228-16</inkml:trace>
  <inkml:trace contextRef="#ctx0" brushRef="#br0" timeOffset="183903.4">27922 2959 870 0,'-15'-5'479'0,"6"1"-48"15,5 0-126-15,2 1-40 16,2 1-47-16,0 1-53 16,0 0-20-16,0 0-26 15,13-2-17-15,7 1-41 16,29-2-21-16,-22 4-29 16,3 1 1-16,-4 1-91 15,0 4-67-15,-10-2-195 16,-6 1 56-16,-6 7 154 15</inkml:trace>
  <inkml:trace contextRef="#ctx0" brushRef="#br0" timeOffset="184129.7">27895 3094 924 0,'-13'17'504'0,"16"-12"1"15,6-1-228-15,-1-1-37 0,-2-4-22 16,4-1-75-16,4 0-47 15,9 2-52-15,-2 0-19 16,0 0-25-16,0 0-37 16,-4 0-152-16,1 0-120 15,-5 0 182-15</inkml:trace>
  <inkml:trace contextRef="#ctx0" brushRef="#br0" timeOffset="184403.83">28418 2780 1391 0,'-1'3'620'0,"3"4"-300"16,1 2-43-16,-10 1-78 15,-5 5-56-15,-10 4-65 16,-2 2-24-16,2 6-14 15,7-3-4-15,7-1-10 16,8 1-3-16,10-4-11 16,2 0-3-16,8-3-3 15,2-3 1-15,7-3-2 16,3-2-1-16,7-4 0 0,3-2-2 16,-6-2-7-16,-2 2-34 15,-10-2-83-15,-4-1-54 16,-14 0-73-16,-1-2 141 15</inkml:trace>
  <inkml:trace contextRef="#ctx0" brushRef="#br0" timeOffset="184613.28">28552 2843 1246 0,'-10'2'594'0,"8"14"-151"16,1 7-214-16,-5 10-42 15,1 6-40-15,-4 7-70 16,3 5-23-16,2 3-31 16,0-2-5-16,3-14-9 15,0-2-1-15,3-15-51 16,3-5-54-16,5-6-177 16,-1-4 169-16</inkml:trace>
  <inkml:trace contextRef="#ctx0" brushRef="#br0" timeOffset="-204408">27927 6354 695 0,'-29'26'344'16,"30"-28"-87"-16,-1-2-56 15,5 3 19-15,-5 1-17 16,0 0-24-16,0 0-46 15,0 0-2-15,0 10-12 16,0 8-9-16,4 34-14 16,-1-20-5-16,-1 10-3 15,-2 6-2-15,0 5-12 0,0 3-10 16,4 0-19-16,2 0-10 16,1-13-9-16,-4-1-2 15,3-11-4-15,-2-5 2 16,2-5-3-16,5-8-3 15,-6-5-4-15,-1-5-4 16,-7-3-14-16,3-1-35 16,-1 0-87-16,0 0-59 15,2-22-186-15,8-39 232 16</inkml:trace>
  <inkml:trace contextRef="#ctx0" brushRef="#br0" timeOffset="-198835.4">27938 6377 926 0,'-8'2'423'0,"-3"-2"-170"16,-1-2 0-16,7 2-44 15,-3 0-23-15,4 0-49 16,0 0-22-16,3 0-35 15,1-1-21-15,0 1-34 16,0 0-8-16,0 0-4 16,2 0-1-16,20 0-2 0,33 0-2 15,-22-4-1-15,12 3 1 16,-5-4-1-16,5 0 0 16,3 2-1-16,2 0-1 15,5 3-1-15,-3 0 0 16,-5 3-1-16,-2-1 0 15,-1 3 1-15,1-2-1 16,5 0-1-16,-3 2 1 16,-6-3-1-16,-2 2 0 15,-10-2 0-15,1 0 0 0,-4 3 1 16,-4-1-1-16,2 0-1 16,-3 2 1-16,-7-4 0 15,7 3 0-15,-12-1 0 16,2-3 0-16,-2 0 1 15,-8-1 0-15,1 2 4 16,-1 1 13-16,-1-3 9 16,0 0 1-16,0 0-2 15,0 0-13-15,0 0-10 16,0 0-3-16,0 0-3 16,0-1-1-16,0-1 0 15,0 2 1-15,0 0 1 16,0 0 1-16,0 0 0 0,0 0-1 15,0 0 0-15,0-1 0 16,3 0-1-16,9-2 0 16,5-1-2-16,27-12 0 15,-28 13 2-15,0 0 0 16,-6 2 1-16,-2 1 3 16,-6-2 2-16,-2 2 2 15,-5 0-1-15,4 0-1 16,-1 0-1-16,1 0-1 15,0 0-1-15,0 0 1 16,0 0 0-16,0 0 1 0,0 0 0 16,0 0-1-16,0 0 0 15,-5 9 0-15,-1 11 0 16,-7 26-1-16,13-27 0 16,1 4 0-16,3-2-1 15,2 7 0-15,-2 5 0 16,3-3 0-16,-2 9-1 15,-2-3 1-15,4 2-1 16,-3 0 1-16,4-1 0 16,-3-2 0-16,-1-4-1 15,1 0 2-15,0-6-2 16,0 0 1-16,1-4-1 16,-2-6-1-16,-1-2-22 15,0-7-37-15,2-6-143 0,0-1-130 16,3-12 202-16</inkml:trace>
  <inkml:trace contextRef="#ctx0" brushRef="#br0" timeOffset="-198269.69">28105 6962 737 0,'-13'-6'399'0,"3"6"-69"15,1 0-56-15,0 1-59 16,-2 1-26-16,1-2-47 0,3 0-23 16,3-1-32-16,3 1-16 15,3 3-27-15,-2-3-10 16,0 0-14-16,5 0-2 15,21 1-2-15,33 2 0 16,-14-3-7-16,8-3-2 16,11 0-3-16,4 2 0 15,5-1-1-15,0 2-1 16,5 1 0-16,0-2 0 16,1 1 0-16,-5 0-1 0,-6 2 0 15,-8-1 1-15,-13 0 4 16,-2 3 6-16,-12-2 4 15,-6 4 3-15,-13-4-4 16,-6 2-4-16,-10-4-2 16,-4 0-17-16,-9 2-50 15,-2 1-29-15,-3 7-137 16,0 1 141-16</inkml:trace>
  <inkml:trace contextRef="#ctx0" brushRef="#br0" timeOffset="-197585.82">28238 6458 591 0,'0'-1'344'16,"0"-1"-34"-16,0 1-63 15,0 0 0-15,0 0-28 16,0 0-31-16,0 0-56 0,0 0-17 15,0 0-29-15,0 0-14 16,0 0-20-16,0 0-8 16,0-1-14-16,0 2-3 15,0 0 0-15,2 5 2 16,6 17 5-16,5 34 1 16,-12-25-3-16,2 7-4 15,1 5-7-15,3 0-4 0,4 3-4 16,-4-3-2-1,0-5-1-15,0-1 0 0,-5-9-2 16,3-4-1-16,-1-7-2 16,-2-1 0-16,-1-11-3 15,-1-5-1-15,3 3-36 16,-3-3-24-16,-1-1-55 16,0 0-41-16,0 0-153 15,0 0 199-15</inkml:trace>
  <inkml:trace contextRef="#ctx0" brushRef="#br0" timeOffset="-197042.36">28123 6638 648 0,'-10'-34'341'0,"9"32"-51"15,-1-1-10-15,-3 3-50 16,4 0-39-16,0 0-81 16,0 0-25-16,-2 3-28 15,-2 14-9-15,-29 31-17 16,29-30-10-16,6 2-9 15,3 0-2-15,5-2-1 16,3-1 0-16,0-3-3 16,2-3-1-16,0-8-2 15,-1-3-1-15,3-8 0 16,-3-6 2-16,0-4-1 0,-2-4 0 16,-6 1 2-1,-4 0 1-15,-4-1 2 0,-6 1 1 16,-5 5 0-16,-3 3-2 15,0 9-3-15,1 3-3 16,4 2-5-16,0 1-10 16,6 4-81-16,2 4-76 0,7 6 105 15</inkml:trace>
  <inkml:trace contextRef="#ctx0" brushRef="#br0" timeOffset="-193884.97">28584 6650 450 0,'0'-3'270'0,"0"-2"8"15,0-4-7-15,-1 4-39 16,0 1-27-16,-1 0-58 16,1 2-20-16,-1-2-23 15,-8-2-10-15,-4 1-29 16,-30 6-16-16,27 18-24 16,5-1-8-16,1 2-9 15,2 3 0-15,18-3-2 16,-4-1-1-16,6-3 1 15,2-3 0-15,-3-3 0 16,2-1-1-16,6-5 0 16,-2-3 0-16,-2-4 0 15,1-7 1-15,-6-5 1 16,1-4 0-16,-3-3 9 16,-6-1 10-16,-2 0 16 15,-3-1 7-15,-7 8-2 0,1-1-2 16,-2 6-8-16,0 7-4 15,-2 2-7-15,1 2-8 16,2 8-11-16,-1-6-6 16,6 2-26-16,4 6-39 15,1-3-122-15,7 1-119 16,7 3 186-16</inkml:trace>
  <inkml:trace contextRef="#ctx0" brushRef="#br0" timeOffset="-193591.14">28759 6556 894 0,'6'-13'489'15,"-4"4"-11"-15,1 9-321 16,1 4 0-16,0 2-42 15,-4 7-14-15,-2 5-42 16,-3 2 3-16,5 5 3 16,2 3-6-16,6 0-13 15,4-4-9-15,-2-4-13 16,-5-4-5-16,-2-4-9 0,-1 0-3 16,0-2-4-16,1-3 3 15,1-1-65-15,-4-5-49 16,-4-4 237-16,-3-3-139 15</inkml:trace>
  <inkml:trace contextRef="#ctx0" brushRef="#br0" timeOffset="-173749.31">28082 7653 288 0,'-4'-3'162'0,"3"2"12"16,-1 0-40-16,0 0-26 16,1 0-96-16,0 0-13 15</inkml:trace>
  <inkml:trace contextRef="#ctx0" brushRef="#br0" timeOffset="-170895.18">27978 7562 992 0,'0'7'462'16,"0"5"-221"-16,2 11-14 16,3 3-3-16,0 15-57 15,4 3-30-15,3 7-42 16,1 7-5-16,5 0-13 16,-1 1-10-16,0-2-19 15,-4-4-8-15,-3-5-14 16,-4-3-5-16,1-9-8 15,-3-5-2-15,-2-12-3 16,2-4-2-16,-2-10-35 16,-1-6-49-16,1-11-173 15,-1-10-146-15,3-12 240 16</inkml:trace>
  <inkml:trace contextRef="#ctx0" brushRef="#br0" timeOffset="-170372.59">28045 7596 1079 0,'-20'-13'537'0,"6"1"-126"0,5-1-200 16,1 0 4-16,3 3-45 15,6 2-28-15,11 1-65 16,9 2-19-16,9 3-18 15,4 0-8-15,12 2-14 16,8 1-6-16,15-2-6 16,6-1-3-16,13-3-1 15,3 0-1-15,10-1 0 16,6 1-1-16,-8 1 1 16,-4-4-1-16,-13 5 1 15,-8 2 1-15,-15 1-1 16,-4 6 0-16,-18 1 1 15,-5 3-1-15,-13-1 0 16,-2 2 1-16,-9 2-1 16,-2 1 2-16,-6 1-1 15,-2 1-1-15,1 0-1 0,-3-1 0 16,1 4 0-16,-1-2 0 16,-2 7 0-16,0 6 0 15,-1 8 0-15,4 5 0 16,-1 4 0-16,4 4 0 15,2-6 0-15,3 1 1 0,5-3 0 16,1-7-1-16,-2-4 1 16,-1-5-1-16,1-7-8 15,-3-3-19-15,-3-2-54 16,-3-3-37-16,-8-1-83 16,4-2-61-16,-2-2 168 15</inkml:trace>
  <inkml:trace contextRef="#ctx0" brushRef="#br0" timeOffset="-169986.87">28145 8193 1267 0,'-21'4'507'15,"8"-2"-313"-15,3-1 8 16,4-1-43-16,5 1-28 16,9 0-60-16,5 1-17 15,23 0-18-15,15-1-4 0,23 0-10 16,7-2-8-16,13-3-7 15,0-3-2-15,12-4-2 16,1 4 1-16,-10-2-1 16,-5 0 0-16,-20 4 0 15,-10-2 0-15,-21 5 0 16,-10 1-3-16,-20 1-42 16,-10 0-33-16,-14 0-146 15,-10 0-115-15,-11 0 210 16</inkml:trace>
  <inkml:trace contextRef="#ctx0" brushRef="#br0" timeOffset="-169538.63">28496 7528 1071 0,'-4'3'453'0,"0"10"-206"16,0 2-39-16,0 17-22 16,0 5-29-16,6 12-59 15,3 8-18-15,4-1-8 16,1 3-5-16,3-3-18 16,-1-3-8-16,3-3-17 15,-1-3-8-15,-2-11-7 16,-1-4-4-16,-3-11-21 15,-4-6-43-15,0-9-158 16,-3-6-132-16,0-10 207 16</inkml:trace>
  <inkml:trace contextRef="#ctx0" brushRef="#br0" timeOffset="-169119.06">28268 7763 1218 0,'0'1'515'16,"-2"2"-275"-16,-1 6-86 15,0 4-11-15,-4 5-40 16,2 5-28-16,3 4-42 15,2 1-6-15,9 0-3 16,7-5-2-16,7-5-2 16,-3-1-3-16,9-7-8 15,-4-5-1-15,-3-9-4 16,-1-5 0-16,-10-10 7 16,-5 0 3-16,-9-8 9 15,1 3 1-15,-12-4-4 16,0 0-2-16,-4 8-9 15,-6-2-2-15,1 13-5 16,-4 2-4-16,7 7-10 0,4 4-33 16,10 2-88-16,6 5-79 15,11 1 123-15</inkml:trace>
  <inkml:trace contextRef="#ctx0" brushRef="#br0" timeOffset="-168689.41">28771 7802 1009 0,'-3'-2'478'15,"-6"-2"-168"-15,-2-2-123 16,-2 0-1-16,2 7-44 16,-2 2-27-16,4 7-39 15,2 5-8-15,1 7-22 16,4 0-9-16,3 0-18 16,4-1-5-16,8-10-5 15,0 2 0-15,9-2-1 0,-1-8-1 16,3-1-2-16,7-3 0 15,-10-14 2-15,0 2 1 16,-7-9 4-16,-7-2 2 16,-4 1 3-16,-2 1 1 15,-9 2 1-15,4 4 0 16,-11 4 3-16,-1 2-1 16,-1 5-7-16,-8 3-4 0,7 5-14 15,-1 3-10-15,6 2-72 16,5-2-52-16,9 3-198 15,7 0 207-15</inkml:trace>
  <inkml:trace contextRef="#ctx0" brushRef="#br0" timeOffset="-168445.53">29085 7691 1486 0,'-4'1'606'0,"-2"3"-334"16,1 4-69-16,-1 7-39 0,1 5-27 15,2 7-63 1,2 2-27-16,1 0-20 0,4 1-2 16,1-8-6-16,3 3-4 15,1-4-8-15,-2-7-3 16,1 0-37-16,-1-7-37 15,0-4-110-15,2 2-98 16,2-5 173-16</inkml:trace>
  <inkml:trace contextRef="#ctx0" brushRef="#br0" timeOffset="-162426.33">13936 10231 1173 0,'1'-1'449'16,"1"1"-293"-16,3 3-66 15,-5-4 10 1,0 1-27-16,0-1-33 0,17-3-32 16,35-13-65-16,-26-3 43 15</inkml:trace>
  <inkml:trace contextRef="#ctx0" brushRef="#br0" timeOffset="-162245.33">14130 10054 1137 0,'-3'7'442'16,"3"-3"-262"-16,0-1-27 0,1-1-18 16,-1-2-34-16,0-1-144 15,0 0-120-15,8-5 104 16</inkml:trace>
  <inkml:trace contextRef="#ctx0" brushRef="#br0" timeOffset="-162113.6">14205 9853 1251 0,'-5'1'536'15,"3"3"-266"-15,2-3-152 16,0-1-15-16,0-1-51 16,0 0-32-16,0 0-153 15,2-8-144-15,9-9 174 16</inkml:trace>
  <inkml:trace contextRef="#ctx0" brushRef="#br0" timeOffset="-161970.42">14235 9758 898 0,'-4'1'394'16,"2"-1"-149"-16,0-1-35 16,1 1-53-16,1 0-32 15,0-1-244-15,0-1 88 16</inkml:trace>
  <inkml:trace contextRef="#ctx0" brushRef="#br0" timeOffset="-161856">14231 9656 987 0,'-4'35'288'0,"1"-33"-288"16</inkml:trace>
  <inkml:trace contextRef="#ctx0" brushRef="#br0" timeOffset="-161448.02">14173 9678 816 0,'-32'28'392'0,"28"-30"-124"0,2 2-26 16,1 0-41-16,0 0-32 16,0 0-69-16,1 0-27 15,0-1-41-15,0 0-14 16,0 0-13-16,2-6-22 16,7-13-54-16,16-30-35 15,-16 23-55-15,1-1 10 0,0 1 51 16,-3-1 36-16,1 2 58 15,-3-1 11-15,2 9 28 16,-2 4 20-16,0 9 37 16,0 5 16-16,1 7 3 15,1 5-9-15,7 7-22 16,2 2-11-16,3-3-11 16,1 2-7-16,-3-7-12 15,0-2-7-15,2 0-17 16,-7 0-6-16,8-1-57 15,-8-1-86-15,-11-9 89 16</inkml:trace>
  <inkml:trace contextRef="#ctx0" brushRef="#br0" timeOffset="-156142.83">28185 8988 585 0,'9'-34'326'16,"-9"26"-71"-16,0 2-27 15,-1 2 2-15,0 2-43 16,0 1-32-16,0 0-51 15,1 1-17-15,0 0-25 16,0 0-8-16,0 9 1 0,3 14 5 16,6 33 6-16,-5-21 0 15,3 5-5-15,0 2-3 16,4 4-6-16,1 0-5 16,2-5-9-16,-2-4-3 15,2-2-5-15,-6-6-1 16,-2-4-7-16,-1 1-4 15,-4-11-7-15,3-2-3 16,-4-6-4-16,-1-4 2 0,-2-3-67 16,2-1-52-1,0 0-142-15,0-4 4 0,1-17 144 16</inkml:trace>
  <inkml:trace contextRef="#ctx0" brushRef="#br0" timeOffset="-155626.84">28168 8941 805 0,'-9'-17'423'0,"2"12"-40"15,5 0-171-15,2-1-40 16,3 4-19-16,-3 1-36 15,0 0-29-15,8 0-33 0,13-2-3 16,35 0-16-16,-25 3-10 16,5-2-15-16,5 2-3 15,0-6-4-15,-3 1-1 16,-2-4 0-16,-5 5 0 16,-7-1 0-16,-1 3 1 15,-7 4 2-15,-6-2 3 16,-2 6 12-16,-5-1 6 15,-3 4 14-15,2 5 1 0,-2 6 0 16,0 3-4-16,1 7-11 16,0 0-4-16,4 8-5 15,-2 0 0-15,3 8 3 16,-1 0 0-16,-2 0 2 16,1 0-2-16,-1-7-2 15,0-3-3-15,2-3-5 16,0-3-2-16,3-5-6 15,-1-2-1-15,1-8-2 16,0-3-18-16,-3-7-108 16,-2-4-82-16,-3-3 121 15</inkml:trace>
  <inkml:trace contextRef="#ctx0" brushRef="#br0" timeOffset="-155387.8">28344 9434 1264 0,'-3'0'504'0,"3"0"-315"16,-3-3 6-16,3 2-50 15,0 0-18-15,6 0-58 16,17 0-10-16,31-4-17 15,-22 0-8-15,10 3-11 16,-1-1-7-16,-2 2-10 16,-6 2-1-16,-9 1-3 15,-7-1 6-15,-9 1-100 16,-5-1-85-16,-7 0 111 16</inkml:trace>
  <inkml:trace contextRef="#ctx0" brushRef="#br0" timeOffset="-155016.85">28459 8999 870 0,'-10'-8'431'15,"7"8"-112"-15,3 6-83 0,-4 5-48 16,0 3-32-16,4 8-40 16,-1 1-20-16,5 4-8 15,0 1-3-15,-1-3-15 16,6 1-12-16,-6-4-25 15,5-1-9-15,-5-1-12 16,-3-3-3-16,-1-4-3 16,1-5-2-16,-1-5-19 15,3 1-55-15,2-7-156 16,-4 2-108-16,0 0 190 16</inkml:trace>
  <inkml:trace contextRef="#ctx0" brushRef="#br0" timeOffset="-149942.7">28312 10050 616 0,'0'-1'346'16,"0"0"-81"-16,0 0-13 15,0 0-3-15,0 0-57 16,0-1-39-16,0 1-55 16,7 0-12-16,-6 1-7 15,0 12 2-15,6 17-1 16,20 40 3-16,-22-28 0 16,0 4-2-16,-1 3-8 15,-1-2-7-15,3-2-17 16,-2-3-10-16,1-7-14 15,3-5-5-15,-4-7-8 16,-1-5-2-16,-3-10-5 0,1-1-2 16,0-6-47-16,-1-4-61 15,0 3-179-15,0-6-356 16,8-21 418-16</inkml:trace>
  <inkml:trace contextRef="#ctx0" brushRef="#br0" timeOffset="-149548.97">28328 9986 1102 0,'4'0'474'16,"-4"3"-209"-16,-1-2-116 16,1-1 4-16,0 0-23 15,1 0-26-15,21 2-54 16,25 2-12-16,-29-4-10 15,14-2-6-15,3-2-10 16,3-1-2-16,2 1-2 16,-6 1 1-16,-4 2 5 15,-6 1 4-15,-7 1 10 16,-4 1 2-16,-5 1-1 16,-2 2-5-16,1 1-7 15,0 2-2-15,-1 6 5 16,-1 4 5-16,-2 5 6 0,-1 2 1 15,2 4-7-15,2 1-5 16,3 3-7-16,1-2-4 16,-1 5 4-16,1 1 2 15,2 3 1-15,-1 6 2 16,-2-5-6-16,-2-3-2 16,-3-8-3-16,-2-5-1 15,1-4-2-15,3-4-1 16,-3-5-2-16,-2-4-1 0,3-5-95 15,-6-3-60-15,-2-8-231 16,-6 0 228-16</inkml:trace>
  <inkml:trace contextRef="#ctx0" brushRef="#br0" timeOffset="-149311.31">28474 10439 1241 0,'-11'-1'520'0,"4"-1"-270"16,3 2-9-16,1 0-72 15,2 2-31-15,1-2-74 16,0 0-19-16,22 2-6 16,38 2-4-16,-23-5-12 0,3 0-4 15,5-1-9-15,-4 1-3 16,0 2-5-16,-7-1-1 15,-12 3-45-15,-4 0-47 16,-15 0-173-16,-3 0 165 16</inkml:trace>
  <inkml:trace contextRef="#ctx0" brushRef="#br0" timeOffset="-149052.74">28592 10138 1219 0,'3'-3'470'0,"2"3"-291"16,0 0-6-16,-5 0-1 16,0 0-10-16,3 17-40 15,9 36-10-15,-10-20-19 16,1 0-17-16,0-5-38 15,0 0-13-15,1-10-16 16,1-5-6-16,1-7-54 16,1-2-72-16,0-3 79 0</inkml:trace>
  <inkml:trace contextRef="#ctx0" brushRef="#br0" timeOffset="-141972.73">28386 11266 711 0,'4'-8'343'0,"-3"4"-84"16,3 1-85-16,-6-3 18 15,1 3-29-15,0 3-28 16,1 0-57-16,0 0-4 0,0 0 8 16,0 0-1-16,5 26 8 15,4 36-1-15,-10-15-6 16,1 4-3-16,-1 3-15 15,2-6-10-15,7-3-18 16,-3-4-8-16,3-11-8 16,0 2 0-16,-2-13-5 15,2 0-2-15,-5-5-5 16,5-2-1-16,-7-5-4 16,-2-3-3-16,1-4-110 15,0-4-90-15,0 3-503 16,0 0 453-16</inkml:trace>
  <inkml:trace contextRef="#ctx0" brushRef="#br0" timeOffset="-141118.02">28414 11199 924 0,'-12'-16'404'0,"11"11"-149"16,0-2-24-16,-1 3-1 16,7 4-29-16,-5-3-72 15,0 1-30-15,0 1-29 16,0 0-9-16,0 0-16 15,0 0-6-15,0 0-10 16,8-1-3-16,13-3-9 16,35-2-4-16,-20 0-4 15,5 3-1-15,2 2-2 16,0-1-2-16,7 0 0 16,1 2-1-16,3-4-1 15,-4 0 0-15,1 4-1 16,0-4 1-16,5 0 1 0,4 5-2 15,3-2 1 1,1 1-1-16,-4 1-1 0,3-2 1 16,-12 2 0-16,-4 3 0 15,-1 0 0-15,-5-3 0 16,2 0 0-16,-5 0 0 16,-7-2 1-16,-6 1-1 15,-10-1 1-15,-3-1 0 16,-9-1 3-16,-1 5 15 0,-6 2 8 15,3-3 3-15,0 0-1 16,0-2-13-16,0 1-8 16,-6 1-1-16,3 0-3 15,-3 0-1-15,5 0-2 16,-1 0 0-16,0 0-1 16,2 0 0-16,-2 0 0 15,2 0-1-15,0 0 0 16,-2 4 0-16,-3 2 0 15,1 5 0-15,-8 23 1 16,13-27 0-16,-4 5-1 16,2 0 1-16,-1 11-1 15,0 6 0-15,2 13 0 16,1 6 0-16,5 9 0 16,2-1 0-16,6 0 0 15,0-5 0-15,1-9 1 16,-1-2 0-16,-4-6 0 0,1-1 0 15,-4-1 0-15,2 0-1 16,-3-5 1-16,-2-2-1 16,-3-6 1-16,-1-5-1 15,-1-6-12-15,-2 0-20 16,0-5-47-16,-1-3-34 16,-1-3-111-16,0-5 132 0,-2-1 33 15</inkml:trace>
  <inkml:trace contextRef="#ctx0" brushRef="#br0" timeOffset="-140625.95">28539 11783 645 0,'-22'-3'386'16,"9"5"65"-16,5 1-216 15,5 2-46-15,0-2-12 16,3 0-72-16,0-3-33 15,0 0-31-15,0 0 0 16,16 3 11-16,38 3 1 16,-18-6-7-16,4-1-7 15,13-3-16-15,7-1-6 16,9-4-8-16,4 2-3 0,7 0-1 16,1 2-1-16,8 6 0 15,0 2 0-15,-13 0-1 16,-2 4 1-16,-12-4 7 15,-5 1 6-15,-3 0 9 16,-6-3 5-16,-12 0 2 16,-6 0-4-16,-13-1-7 15,-5 0-5-15,-9 2-6 16,-4 2-39-16,-9 0-160 16,-4 4-121-16,-3 1 173 15</inkml:trace>
  <inkml:trace contextRef="#ctx0" brushRef="#br0" timeOffset="-139165.85">28839 11176 588 0,'-2'-6'331'16,"-2"6"-46"-16,3-2-69 15,1 2 3-15,0 0-27 16,-1 0-29-16,0 13-46 16,1 15-15-16,4 44-25 15,1-27-10-15,-2 2-20 16,-1 2-7-16,2-1-7 16,4 0-2-16,3-3-2 15,-4-3-2-15,4-3-8 16,-4-5-3-16,-1-5-6 15,1-6-3-15,-3-6-3 0,-3-3-1 16,0-6-48-16,-1 0-45 16,0-8-151-16,-3 0-71 15,2 0 187-15</inkml:trace>
  <inkml:trace contextRef="#ctx0" brushRef="#br0" timeOffset="-138698.33">28643 11398 1008 0,'0'0'414'0,"-1"5"-180"16,-3 2-84-16,-1 10-3 16,-5 4-21-16,4 5-64 15,1 3-24-15,5-2-13 16,5 0-1-16,3-8-6 16,3-2-4-16,5-4-4 15,-2-4-4-15,4-7-2 0,1 0-2 16,1-6-1-16,-2-3 1 15,-4-4 1-15,0-3 2 16,-8-4 5-16,-3 1 1 16,-3-3 3-16,-9 1 1 15,-5-2 0-15,-3 0 2 16,0 4 4-16,-1 3-1 16,5 6-5-16,2 2-7 0,2 5-9 15,4 2-31-15,0 3-115 16,5 3-103-16,3 3 145 15</inkml:trace>
  <inkml:trace contextRef="#ctx0" brushRef="#br0" timeOffset="-135942.08">29151 11373 277 0,'0'-1'236'15,"0"-1"89"-15,0 1-31 0,0 0-38 16,-1 0-21-16,0 0-53 16,0 0-24-16,1 0-37 15,-1 0-18-15,-1 1-24 16,1 0-10-16,0 4-11 15,-2 19 1-15,-4 33 1 16,7-25 2-16,0 0-3 16,0-1-7-16,1-6-15 15,1 0-8-15,-1-6-13 16,0-4-3-16,0 2-5 16,0-8-2-16,-1 1-1 15,0-1-1-15,-2-5 1 16,1 7-20-16,-2-7-101 15,2-1-100-15,2 3 126 16</inkml:trace>
  <inkml:trace contextRef="#ctx0" brushRef="#br0" timeOffset="-135457.81">29399 11423 880 0,'2'-7'430'15,"-6"0"-94"-15,4 1-137 16,-1 2 13-16,1 2-28 16,0 2-34-16,0 0-66 15,0 0-19-15,0 0-18 16,0 0-7-16,0 0 3 16,1 15 6-16,3 34 10 15,-4-24-1-15,-2-2-15 16,5 2-9-16,0-5-13 15,-2-2-4-15,1-3-4 16,0-2-3-16,-3-4-2 0,3-1-2 16,1-1-3-16,-2-2 1 15,3-1-3-15,-3-1-1 16,1-1-42-16,-2-2-58 16,0 0-175-16,0-2 117 15,0 1 57-15</inkml:trace>
  <inkml:trace contextRef="#ctx0" brushRef="#br0" timeOffset="-130800.16">28557 12427 844 0,'-2'-1'355'0,"1"0"-164"16,0 0 14-16,0 0-2 15,0 0-19-15,0-1-63 16,0 1-26-16,0 0-23 15,-1 1-5-15,1 0-3 16,-2 17 5-16,2 42 8 0,5-23 0 16,3 7-2-16,-2 0-3 15,-1 6-11-15,-1-5-6 16,-2-2-15-16,1-4-5 16,0-7-10-16,1-2-4 15,-3-6-6-15,0-4-1 16,-1-1-5-16,-1-4-3 15,0-6-1-15,1-3-3 0,1-5-39 16,1-4-50-16,-1 3-145 16,1-6 143-16</inkml:trace>
  <inkml:trace contextRef="#ctx0" brushRef="#br0" timeOffset="-130276.33">28527 12394 1167 0,'-16'0'465'0,"11"-4"-249"16,3-3-41-16,2 3 8 16,1-2-15-16,8 1-52 15,5-1-37-15,7 2-34 0,3 0-5 16,8-2-12-16,0 2-7 15,8-1-11-15,6 0-2 16,1 1-3-16,-2-1-1 16,-7 1-2-16,-8 1 1 15,-10 0-1-15,1 3-1 16,-7 1 1-16,-4 3-1 16,-3 1 2-16,-4 1 2 15,0 0 6-15,2 1 1 0,-2 0 1 16,6 2 1-16,-4 0 0 15,4 0 1-15,-3 4 4 16,-4 1 5-16,0 7 7 16,-2 2 3-16,1 8 1 15,-1 1-2-15,-1 8-2 16,-1 6-3-16,-5 5-2 16,2 4-3-16,5 4-7 15,-2-1-2-15,4-6-6 16,0-6-1-16,-1-14-2 15,3-1-2-15,2-12-1 16,-2-5-1-16,1-7-23 16,-2-3-36-16,-3-5-106 15,2-2-74-15,-3 1-174 16,0 1 246-16</inkml:trace>
  <inkml:trace contextRef="#ctx0" brushRef="#br0" timeOffset="-130001.68">28569 12905 1039 0,'-13'6'503'0,"2"-4"-203"16,7-2-62-16,2 0-21 0,4 0-78 15,-2 0-26-15,0 0-51 16,15 0-6-16,47 2-4 15,-24-2-12-15,15-3-20 16,7-1-5-16,-9 0-7 16,-2 1-2-16,-16 2-2 15,-15 1 0-15,-5 0-2 16,-4 0 1-16,-10-1-101 16,-5-3-111-16,-6-5 133 15</inkml:trace>
  <inkml:trace contextRef="#ctx0" brushRef="#br0" timeOffset="-129628.39">28770 12489 983 0,'8'-6'466'16,"-5"3"-196"-16,1-2-47 16,-1 7 1-16,-1 6-34 15,0 4-24-15,-2 8-27 16,0 2-9-16,-2 5-30 16,0 4-15-16,-1 0-34 15,3 2-12-15,3-4-18 16,0-4-6-16,2-5-6 15,1-4-1-15,-5-9-5 16,2-2-1-16,-2-4-4 16,-1-2-2-16,-1 0-11 15,0 0-19-15,0-5-37 16,0-11-28-16,-1-28-74 16,0 28-46-16,4 1 140 15</inkml:trace>
  <inkml:trace contextRef="#ctx0" brushRef="#br0" timeOffset="-127159.53">16485 6850 1365 0,'5'6'490'15,"3"-7"-364"-15,4-3-46 0,1-5 12 16,2-3-17 0,6-3-40-16,0-3-51 0,2-4-230 15,0-2 181-15</inkml:trace>
  <inkml:trace contextRef="#ctx0" brushRef="#br0" timeOffset="-126955.14">16732 6506 1332 0,'-2'6'527'15,"1"-3"-353"-15,1-1-69 16,0-2-7-16,0 0-64 16,0-1-95-16,0 0 37 15</inkml:trace>
  <inkml:trace contextRef="#ctx0" brushRef="#br0" timeOffset="-126839.55">16852 6136 1342 0,'7'-4'532'16,"-8"7"-340"-16,-1 0-82 15,0-4-48-15,1 0-120 0,0 0 34 16</inkml:trace>
  <inkml:trace contextRef="#ctx0" brushRef="#br0" timeOffset="-126668.09">16809 5964 1469 0,'3'20'549'0,"-8"-18"-413"15,3-3-70-15,3-10-36 16,4-5-76-16,7-6 29 16</inkml:trace>
  <inkml:trace contextRef="#ctx0" brushRef="#br0" timeOffset="-126328.98">16690 5979 955 0,'-10'13'509'0,"1"-6"6"16,6-5-406-16,1-5-12 0,2-8-39 16,3-9-31-16,10-7-44 15,3-1-13-15,7 0-23 16,4 1-10-16,-1 1 11 15,2 3 13-15,-3 6 26 16,-7 4 11-16,2 6 2 16,-7 4 13-16,6 5 33 15,-4 6 19-15,-4 7 40 16,1 4 19-16,-4 7 14 16,6 1-5-16,-2 0-29 15,0-3-28-15,-5-5-45 16,-1 0-14-16,1-4-31 15,3-2-79-15,4-2 65 16</inkml:trace>
  <inkml:trace contextRef="#ctx0" brushRef="#br0" timeOffset="-111614.12">24384 7153 974 0,'8'-7'386'0,"-1"5"-202"15,3 1-34-15,5 7 29 16,4 4-12-16,9 15-41 16,0 3-19-16,9 7-20 15,-2 4-3-15,-2 3-3 16,0-1-1-16,-9 0-12 15,-6-1 5-15,-12 3-11 16,-6 5-9-16,-9-1-9 0,-3 0-15 16,-4-9-14-1,-2-4-14-15,3-9-95 0,0-8-75 16,3-12 100-16</inkml:trace>
  <inkml:trace contextRef="#ctx0" brushRef="#br0" timeOffset="-109823.54">28532 13615 712 0,'-27'-50'329'0,"27"45"-112"16,0 0 18-16,1 4-19 15,-1 0-29-15,-1 1-61 16,1 0-15-16,0 0-5 16,0 0 2-16,1 13-2 15,2 13-4-15,3 41-8 16,-4-20-7-16,-3 9-22 16,0 3-11-16,1-1-23 15,4 0-3-15,3-8-3 16,-2-4 1-16,1-6 3 15,-3-10-5-15,1-5-7 16,1-3-4-16,-1-10-5 16,-2-1-2-16,0-6-2 15,2-5-1-15,-4 0-15 16,0-1-27-16,0 0-109 0,1-9-110 16,5-20 158-16</inkml:trace>
  <inkml:trace contextRef="#ctx0" brushRef="#br0" timeOffset="-108997.3">28482 13572 1201 0,'-14'-3'462'0,"1"-1"-295"0,5-3-2 16,0-3 18-16,3 9-10 15,3-3-36-15,0 4-61 16,2 0-10-16,0 0-10 16,0 0-5-16,14 0-21 15,6-1-8-15,36 1-12 16,-27-4-2-16,11 2-3 16,0 0-1-16,11-2-1 15,5-1 0-15,4 0 0 16,1-1-2-16,-4 0 1 15,4-2 0-15,0 1 1 16,6 0-1-16,10-3 0 16,-3 0 0-16,4-1 0 15,1 0 0-15,-4 3 0 0,4 3 0 16,3 2-1 0,0 3 0-16,-4 0 0 0,-1-2-1 15,-4 3 0-15,-6-2 0 16,3 1 0-16,0 0 2 15,-10-4-1-15,-3-1 0 16,-16 5 0-16,-3 0-1 16,-19 5 2-16,-3 6 0 0,-11-4 5 15,-14-3 4-15,5 2 3 16,-4-5 1-16,4 0-2 16,3 3-1-16,-2-3-5 15,2-1-1-15,-1 0-4 16,1 0-2-16,0 0-5 15,0 0 1-15,1 0 0 16,0 0 3-16,0 0 1 16,0 0 2-16,0 0 0 15,0 0 1-15,0 0 1 16,0 0 0-16,0 0 4 16,0 0 2-16,0 0 4 15,0 0 1-15,0 0-2 16,0 0 1-16,0 0 0 15,0 5-1-15,1 8-3 16,0 5-4-16,-3 34-3 16,0-23-1-16,-4 8 1 0,9 3-1 15,0 10 4-15,0 3 2 16,-1 7 3-16,-4 0 0 16,-5 0-3-16,7-2 1 15,3-6-2-15,-3-1-1 16,6-7 0-16,-1-3-2 15,-5-8-1-15,4-7-1 0,1-6 0 16,0-2-2-16,5-6 0 16,-2 0 0-16,-2-7-25 15,3-4-25-15,-8-9-86 16,-2-4-71-16,-8-5 127 16</inkml:trace>
  <inkml:trace contextRef="#ctx0" brushRef="#br0" timeOffset="-108223.45">28649 14271 859 0,'0'-6'351'0,"-3"1"-175"16,1 2 4-16,-1 0-4 15,2 2-18-15,-1 0-46 16,1 0-21-16,0 0-21 16,0 0-9-16,1 0-26 15,0 0-6-15,13-1-4 16,10-3-1-16,39-7 4 16,-24 6 9-16,7 1 18 0,-1 1 7 15,-3 4 2-15,2-1-8 16,1 0-16-16,3 1-8 15,4-3-10-15,2 2-4 16,6-1-7-16,7-1-2 16,4 0-4-16,2 0 0 0,8 2-2 15,-5 1 1 1,11 1 1-16,1 2 0 0,-7 1 0 16,-1-2 2-16,-5-1 9 15,-5-1 3-15,-2 0 7 16,1 0-2-16,-2-2-6 15,-4 0-2-15,-16 1-4 16,-3 1-1-16,-22 1-1 16,-7-1-1-16,-2 1-3 15,-13 0 0-15,1 0-2 16,-1 0-2-16,0-1-2 16,1 0-2-16,0 0-18 15,0 0-18-15,0 0-68 16,0 0-53-16,0 0 98 15</inkml:trace>
  <inkml:trace contextRef="#ctx0" brushRef="#br0" timeOffset="-104767.99">28990 13602 393 0,'-33'-22'214'0,"34"22"-53"15,0-3-40-15,1 0-60 16,-2 2-14-16,0 0-5 15,0 0 3-15,0 1 16 16,0 0 9-16,0 0 12 16,0 0 6-16,0-1 9 15,0 1 2-15,0 0-3 16,0 0-10-16,0 0-24 0,0 0-13 16,0 0-12-16,0 0 3 15,0 0 6-15,0 0 4 16,0 0 1-16,0 7 0 15,3 5 4-15,-2 1 1 16,2 36-3-16,-3-25-4 16,-1 10-8-16,2 6-3 15,2 8-3-15,-2 0 2 16,2 2-1-16,4 0-1 0,1-4-9 16,1-4-5-16,1-3-8 15,-5-7-3-15,4-5-2 16,-3-5 0-16,0-7 0 15,1-3 0-15,-3-3-2 16,-3-4-1-16,0-4-33 16,-1-2-37-16,0 0-130 15,0 0-112-15,-1 0 190 16</inkml:trace>
  <inkml:trace contextRef="#ctx0" brushRef="#br0" timeOffset="-104125.99">28732 13819 719 0,'0'0'356'0,"0"0"-112"16,0 0-6-16,0 0-37 15,0 0-29-15,-2 0-43 16,1 0-17-16,-1 3-32 16,-8 12-11-16,-16 38-19 15,18-26-8-15,5 2-11 16,3 0-4-16,1-3-7 15,5-1-2-15,3-6-5 0,2-2-3 16,7-7-5-16,2-5 0 16,3-7-1-16,3-6 0 15,-2-9 2-15,-1-4 0 16,-7-7 0-16,-8-1 0 16,-6 0 1-16,-4-1 0 15,-7 1 0-15,-2 3 1 16,-2 6 1-16,-3 5-1 15,-3 6-1-15,4 0-2 0,0 5-5 16,1 2-2-16,6 4-6 16,2 2-2-16,4 3-5 15,-2-3-14-15,1 4-74 16,2-4-78-16,-2 3 110 16</inkml:trace>
  <inkml:trace contextRef="#ctx0" brushRef="#br0" timeOffset="-92033.19">29284 13750 373 0,'0'-1'253'0,"2"-1"79"15,-1 1-67-15,-1 0 17 16,3-1-15-16,0 1-59 15,-3 0-36-15,0 1-54 16,0 0-12-16,6 13-21 16,1 14-6-16,5 30-18 15,-9-28-10-15,0-2-12 16,-1-2-6-16,-1-2-14 16,6-1-5-16,-7-6-7 15,2-5-2-15,4-5-2 0,-6-2-31 16,2-4-121-16,0 0-104 15,-3-1 145-15</inkml:trace>
  <inkml:trace contextRef="#ctx0" brushRef="#br0" timeOffset="-91740.82">29565 13731 1189 0,'0'5'531'16,"-1"4"-263"-16,0 1-72 15,-1 1 3-15,2 5-57 16,0 1-33-16,0 5-29 15,0 0-6-15,0 0-17 16,0 2-10-16,0-4-20 16,4 1-9-16,-2-5-9 15,1-1-2-15,1-7-4 16,-1-3-3-16,-1-5-28 0,0-4-33 16,5-5-116-16,-1-4-79 15,5-9 154-15</inkml:trace>
  <inkml:trace contextRef="#ctx0" brushRef="#br0" timeOffset="-91169.71">29869 13754 1084 0,'0'2'466'0,"0"-2"-184"16,-1 0-107-16,0 0-10 0,-1 2-11 15,-2 2-43-15,-1 2-22 16,-2 5-33-16,-20 32-7 16,35-24-19-16,2 1-6 15,-2-1-6-15,3-2-3 16,-1-3-3-16,2-5-1 15,2-2-3-15,-5-7-2 16,9-3-2-16,-4-7-1 16,-1-7-1-16,-3-2-1 0,-6-9 1 15,0-1-1-15,-9-4 2 16,0 0 1-16,-6 4 0 16,-2 3 1-16,2 12 3 15,3 5 1-15,-5 10-3 16,1 4-2-16,1 6-4 15,0 1-3-15,4 2 3 16,4 0-35-16,4-2-88 16,-1-1-72-16,12 1 105 15</inkml:trace>
  <inkml:trace contextRef="#ctx0" brushRef="#br0" timeOffset="-90670.16">30143 13757 798 0,'0'-1'378'0,"0"0"-69"16,0 0-75-16,0 0 8 15,-1 0-15-15,0 1-63 16,-5 1-28-16,-8 7-45 16,-24 31-18-16,29-13-30 15,1 3-7-15,7-2-7 16,3-3-3-16,6-7-7 15,4-4-2-15,6-8-8 16,-1 1-1-16,4-3-3 16,-1-7-1-16,0-5-1 15,-1-11-1-15,-1-3 1 16,-6-2 0-16,-10-2 2 16,-2 1 0-16,-8-2 0 15,-3 5 1-15,-4 4-2 16,-3 6-2-16,2 8-16 0,-2 4-15 15,6 4-47-15,2 3-43 16,1 4-148-16,2 1 170 16</inkml:trace>
  <inkml:trace contextRef="#ctx0" brushRef="#br0" timeOffset="-86110.04">28663 14871 516 0,'3'-5'277'15,"-1"3"-10"-15,1 2-59 16,-3 0 24-16,0 0-16 16,0 0-41-16,-1 0-14 15,0 13-35-15,-1 16-18 16,-6 38-30-16,7-24-14 0,1 10-28 15,2 0-9-15,5 0-11 16,0 3-3-16,0-8-2 16,2 0 1-16,2-10-2 15,-2-8-2-15,0-7-2 16,0-10-15-16,-2-7-145 16,2-4-146-16,-4-10 183 15</inkml:trace>
  <inkml:trace contextRef="#ctx0" brushRef="#br0" timeOffset="-85475.5">28655 14944 873 0,'-6'-10'377'0,"4"0"-151"0,2 0-37 15,1 0 10-15,3 2-29 16,2 0-66-16,2 0-25 16,6-2-28-16,4-2-11 15,8 7-12-15,11 5 0 16,7 0-6-16,-1 4-2 0,1-3-4 16,1-2-2-16,10 1-5 15,11-7-1-15,12 0-4 16,4 2-2-16,-5-5 0 15,-1 1 0-15,-4 7-1 16,-4 1 1-16,-8 5 0 16,-4 7 0-16,-14-3 2 15,-7 2-2-15,-9 2 5 16,-5-3 9-16,-9 1 19 16,-1 1 6-16,-7-5 3 15,4 1-7-15,-4-3-17 16,0 0-3-16,-1 1-5 15,-2 1-2-15,1 0-1 16,-2-4 2-16,-3 6 8 16,1-2 4-16,-6 7 4 15,0 4 0-15,0-1-9 0,-3 5-4 16,3 1-6-16,4 0-1 16,1 2-3-16,2 1 0 15,1 6 2-15,0 2 1 16,3 8 1-16,0 8 2 15,1 6-1-15,4 7-2 16,2-3 0-16,0-5-2 0,4-5-2 16,-3-8-1-1,1-12-1-15,1-7 0 0,-4-10-17 16,-2-7-43-16,-7-5-138 16,1-4 206-16,-19-13-57 15</inkml:trace>
  <inkml:trace contextRef="#ctx0" brushRef="#br0" timeOffset="-85110.19">28687 15436 1260 0,'-1'0'445'16,"8"2"-318"-16,10 3-44 16,19 3 38-16,8 1 2 15,11-3-32-15,9-1-14 16,8-5-13-16,4-1-3 15,15-5-19-15,1-1-9 16,-7 0-16-16,0-2-5 0,-11 7-4 16,-10 1-1-16,-11 1-2 15,-11 1 1-15,-21 1-3 16,-5-1-10-16,-16-1-107 16,-2 3-80-16,-13-3-180 15,-4-5 212-15</inkml:trace>
  <inkml:trace contextRef="#ctx0" brushRef="#br0" timeOffset="-84706.37">29141 14855 1105 0,'-2'0'440'0,"2"0"-202"16,0 2-68-16,0-2 28 15,0 0-14-15,0 3-59 16,0 24-24-16,1 37-25 16,-2-22-9-16,-1 6-25 15,2-1-11-15,0-1-14 16,2-4-5-16,1-3-6 16,2-8-1-16,1-5-3 15,0-6 4-15,2-7-62 16,-1-3-46-16,-3-11-140 15,0 1-134-15,-4-5 240 16</inkml:trace>
  <inkml:trace contextRef="#ctx0" brushRef="#br0" timeOffset="-84247.73">28909 15027 953 0,'-2'-2'397'0,"-2"3"-180"16,3 5-33-16,0-6 16 15,0 0-21-15,-1 15-60 16,-6 34-28-16,7-21-34 16,1-1-16-16,5-1-21 15,3-2-5-15,3-8-10 16,2-3-1-16,3-9-3 16,2-4-1-16,2-3 0 15,0-8-1-15,-7-5 2 16,0-6 1-16,-7-6 5 15,-4 1 0-15,-6 0 1 16,-4 1 1-16,-7 5-2 16,1 1-1-16,1 7-4 15,0 4-3-15,2 9-33 0,2 2-36 16,3 8-134-16,-2 4 96 16,13 6 38-16</inkml:trace>
  <inkml:trace contextRef="#ctx0" brushRef="#br0" timeOffset="-79299.78">29396 15053 577 0,'1'-8'316'0,"0"-2"-36"16,-1 1-27-16,-1 2-30 16,1 2-21-16,-1 4-40 0,1 0-19 15,0 0-39-15,-1 0-21 16,0 1-22-16,-2 11-4 16,-1 17-5-16,1 39-3 15,0-34-18-15,2-2-7 16,-1-6-9-16,5-1-4 15,3-10-5-15,2-2-3 16,-4-4-41-16,-4-6-59 0,2-3-235 16,1-5 215-16</inkml:trace>
  <inkml:trace contextRef="#ctx0" brushRef="#br0" timeOffset="-78971.45">29548 15092 979 0,'-11'7'488'15,"-1"1"-131"-15,0 5-154 16,-2 5 14-16,6 4-66 16,4 2-38-16,4 1-64 15,10-2-16-15,6-2-16 16,3-2-3-16,9-9-8 15,0-6-3-15,-4-6-5 0,-1-9-2 16,-9-8-1-16,-4-1 2 16,-10-6 3-16,-7-2 2 15,-11 1 3-15,-3 3-1 16,-6 3-2-16,-3 7-2 16,5 9-4-16,0 2-3 15,4 8-51-15,4 5-52 16,3 2-138-16,17 2 148 0</inkml:trace>
  <inkml:trace contextRef="#ctx0" brushRef="#br0" timeOffset="-78229.63">29344 15957 1283 0,'5'-3'625'15,"-9"3"-21"-15,4 0-601 16,0 0-35-16,0 0-498 16,0 0 393-16</inkml:trace>
  <inkml:trace contextRef="#ctx0" brushRef="#br0" timeOffset="-78101.42">29361 16281 1123 0,'-6'11'0'0</inkml:trace>
  <inkml:trace contextRef="#ctx0" brushRef="#br0" timeOffset="-77935.4">29303 16466 1497 0,'3'8'553'0,"-5"-2"-446"15,-2-2-115-15</inkml:trace>
  <inkml:trace contextRef="#ctx0" brushRef="#br0" timeOffset="-77794.18">29330 16646 1794 0,'8'29'651'0,"-10"-15"-552"16,-5-2-139-16,7-3-84 16,-3 1-87-16,1-1 143 15</inkml:trace>
  <inkml:trace contextRef="#ctx0" brushRef="#br0" timeOffset="-77643.93">29424 16768 1959 0,'-4'11'669'16,"4"-2"-630"-16,0-2-57 15,-3-4-121-15,3 2-233 16,2 1 234-16</inkml:trace>
  <inkml:trace contextRef="#ctx0" brushRef="#br0" timeOffset="-76812.34">28945 16959 849 0,'-28'-10'448'0,"25"10"-27"16,2 5-216-16,-1 7-56 15,1 8 15-15,1 13-29 16,-1 3-41-16,0 9-52 16,1 3-12-16,0-6-13 15,2-3-2-15,3-10-7 16,-3-5-2-16,1-10-1 15,-1-4-30-15,4-10-129 16,-1-7-115-16,3-11 156 16</inkml:trace>
  <inkml:trace contextRef="#ctx0" brushRef="#br0" timeOffset="-76491.25">28906 16920 1282 0,'5'-2'499'0,"6"2"-349"0,4 0-32 16,4 0-16-16,5 0-29 16,10-3-25-16,2-3-3 15,7 1-11-15,2 0-4 16,-1 0-9-16,-1 3-3 16,-4 2-1-16,-8 1 3 15,-10 7 8-15,-3 3 9 16,-13 11 19-16,-2 7 5 15,-4 14 0-15,-7 2-7 0,3 8-21 16,-2-3-10-16,3-3-14 16,4 1-2-16,0-8-3 15,3 0-2-15,-2-13-12 16,0-7-29-16,-1-10-89 16,-2-6-64-16,-2-4-115 15,-2-5 178-15</inkml:trace>
  <inkml:trace contextRef="#ctx0" brushRef="#br0" timeOffset="-76306.6">29024 17334 1020 0,'-12'4'470'16,"3"0"-170"-16,9-2-165 15,1-1-1-15,10-1-33 0,6-2-25 16,9-1-30-16,6-2-9 15,0-1-22-15,1-2 5 16,-4 2-114-16,-5 0-127 16,-7 4 144-16</inkml:trace>
  <inkml:trace contextRef="#ctx0" brushRef="#br0" timeOffset="-76112.06">29166 16988 1414 0,'0'4'542'0,"-2"7"-356"16,1 2-85-16,-1 9-13 15,0 2-12-15,2 3-26 16,0 3-11-16,1-2-17 16,2 3-5-16,0-5-52 15,1-5-81-15,0-6 76 16</inkml:trace>
  <inkml:trace contextRef="#ctx0" brushRef="#br0" timeOffset="-74957.18">21388 6648 1011 0,'0'-3'403'16,"-6"0"-229"-16,5-11-212 15,-4-5-290-15,-5-11 231 16</inkml:trace>
  <inkml:trace contextRef="#ctx0" brushRef="#br0" timeOffset="-74806.38">21238 6313 1667 0,'-13'0'618'15,"-1"0"-505"-15,2 0-32 16,-6-3-123-16,-1-5-109 16,5-7 92-16</inkml:trace>
  <inkml:trace contextRef="#ctx0" brushRef="#br0" timeOffset="-74604.51">20928 6038 1483 0,'-15'11'576'0,"-1"-3"-425"16,1-7-54-16,-3-5-132 15,-4-7-478-15,-5-18 366 16</inkml:trace>
  <inkml:trace contextRef="#ctx0" brushRef="#br0" timeOffset="-74495.54">20557 5785 1486 0,'-33'0'550'15,"7"-1"-430"-15,-2-3-71 16,4-3-29-16</inkml:trace>
  <inkml:trace contextRef="#ctx0" brushRef="#br0" timeOffset="-74361.66">20105 5432 1110 0,'-37'10'475'0,"-4"2"-227"16,0 2-51-16,6-4-33 16,-3 0-110-16,1-9-45 15</inkml:trace>
  <inkml:trace contextRef="#ctx0" brushRef="#br0" timeOffset="-74216.73">19603 5362 797 0,'-23'10'396'0,"2"-4"-102"15,1 1-86-15,0-5-68 16,2-2-118-16,9-6-27 15</inkml:trace>
  <inkml:trace contextRef="#ctx0" brushRef="#br0" timeOffset="-74060.1">19153 5321 1261 0,'-28'10'518'0,"5"2"-292"16,-1-1-83-16,6 0-34 15,-3-1-64-15,3-5-40 16</inkml:trace>
  <inkml:trace contextRef="#ctx0" brushRef="#br0" timeOffset="-73688.5">18895 5289 1027 0,'-7'6'437'16,"0"-3"-268"-16,-1-1-86 16,4 1-6-16,-4-3-58 15,0 2-11-15,3-1-4 16,-4 1 0-16,-4 1 0 16,-2 2 0-16,-4 1 0 0,-3 0 5 15,2 5 9-15,-2-3 1 16,-2 4 0-16,1 2-5 15,-3 1-11-15,2 0 12 16,0-3 42-16,0-3 21 16,2-3 35-16,3-2 1 15,7 0-11-15,6 1-15 16,5-3-33-16,1 1-15 16,6 4-32-16,7 3-7 0,15 3-1 15,3 2 0-15,8-2 0 16,-2-3 0-16,2-6-13 15,2-1-46-15,-2-2 41 16</inkml:trace>
  <inkml:trace contextRef="#ctx0" brushRef="#br0" timeOffset="-72904.39">21030 5647 1547 0,'-3'0'558'16,"3"2"-440"-16,4-2-80 15,-4-2 1-15,0 1-3 16,10-5-8-16,11 2-19 16,29-33-4-16,-32 32-1 15,-3 3-1-15,-5 3-1 16,-5 5 5-16,0 9 16 16,-2 4 9-16,-3 13 12 15,0 0-1-15,0 3-13 16,0-3-9-16,4-7-11 15,0-5-5-15,2-7-43 0,0-7-52 16,-3-4-166-16,-1-3-93 16,-4-5-111-16,1 5 18 15,0-1 193-15,-9-1 152 16,-10-1 247-16,-27-1 86 16,34 11 68-16,4 0-33 15,9-1-44-15,8 0-23 16,6-1-52-16,5-2-16 15,6-3-46-15,0-3-28 16,1 0-29-16,1 1-54 0,-12 1 19 16</inkml:trace>
  <inkml:trace contextRef="#ctx0" brushRef="#br0" timeOffset="-69423.27">16810 4939 456 0,'5'14'293'16,"-1"-1"14"-16,4-5-81 15,-3-4 38-15,-4-2-8 16,2-4-24-16,-3 1-59 15,0 0-35-15,-1 0-64 16,-1-3-42-16,-2-16-192 16,-42-31 49-16,32 24 34 15</inkml:trace>
  <inkml:trace contextRef="#ctx0" brushRef="#br0" timeOffset="-69284.59">16786 4786 942 0,'2'1'413'0,"-1"1"-198"16,-2-2-143-16,1 0-26 16,-1-1-37-16</inkml:trace>
  <inkml:trace contextRef="#ctx0" brushRef="#br0" timeOffset="-69156.59">16775 4646 1299 0,'3'-6'483'0,"-2"1"-367"16,3-4-64-16,0-10-149 15,3 0-137-15,4-7 145 16</inkml:trace>
  <inkml:trace contextRef="#ctx0" brushRef="#br0" timeOffset="-69008.95">16861 4508 764 0,'3'5'372'0,"-1"1"-126"16,-4-3-11-16,2-2-73 15,0-1-44-15,-1 0-438 0,0-1 243 16</inkml:trace>
  <inkml:trace contextRef="#ctx0" brushRef="#br0" timeOffset="-68836.67">16893 4411 1176 0,'10'5'507'16,"-6"-4"-222"-16,-1-1-138 0,0-5-71 16,-3 4-41-16,0 0-192 15,3-8 114-15</inkml:trace>
  <inkml:trace contextRef="#ctx0" brushRef="#br0" timeOffset="-68484.15">16796 4258 1163 0,'1'-5'495'0,"-6"5"-223"16,3 0-81-16,2 0-38 16,0 0-20-16,0 0-65 0,0-2-31 15,0 1-34-15,12-4-2 16,14-7 0-16,27-16-1 16,-29 15 1-16,4 5 1 15,-11-2 0-15,3 6 0 16,-1 4 0-16,-5 4 0 15,0 7 1-15,-7-1 2 16,-1 5 10-16,1 6 5 16,-3 4 7-16,3 1 1 0,-3 0-10 15,-2-4-5-15,-1-6-14 16,1-3-61-16,0-8-95 16,4-1 101-16</inkml:trace>
  <inkml:trace contextRef="#ctx0" brushRef="#br0" timeOffset="-68025.55">16323 4426 1226 0,'1'2'483'0,"3"3"-259"16,-3 5-60-16,5 13 19 15,28 32-8-15,-23-18-49 16,-2 0-34-16,0-1-41 16,-2-3-18-16,1-13-15 15,0-5-68-15,0-15 380 16,2-7-259-16</inkml:trace>
  <inkml:trace contextRef="#ctx0" brushRef="#br0" timeOffset="-58305.65">28829 17875 418 0,'0'-1'232'0,"1"-4"15"16,0-2-43-16,-1-1 6 16,0 2 2-16,0 0-27 15,0 2-17-15,-1 2-41 16,1 1-17-16,0 0-33 15,0-1-16-15,0 2-12 16,7 22-10-16,6 57-3 16,-8-19-1-16,0 7 0 15,1 0-1-15,-3-6-10 16,2-3-5-16,1-9-5 16,-6-9-2-16,5-11-4 15,5-7-2-15,-8-12-6 0,4-6-23 16,-2-13-84-16,-2-6-88 15,3-14 116-15</inkml:trace>
  <inkml:trace contextRef="#ctx0" brushRef="#br0" timeOffset="-57379.61">28815 17785 935 0,'-16'-9'401'15,"-3"1"-178"-15,6 1-57 16,4 5 15-16,3 2-14 16,4-1-46-16,4 2-64 15,-2-2-21-15,5 0-21 16,22 1 2-16,40-1-3 16,-26 0-1-16,2-3 0 15,9 1 2-15,6 1 2 16,4-3 0-16,20 0-3 15,0-4-4-15,15 0-4 16,5-4-1-16,3-5-2 16,13 0-1-16,-3-5-1 15,5 1 1-15,-1 6 0 16,-7 1 0-16,1 5 1 0,-8 7 0 16,-7 3-1-16,1 5 1 15,6-2-2-15,3-2 1 16,1 2 0-16,-5-2 0 15,-5 6-1-15,-1 2-1 16,-4-1 17-16,3-1 13 16,-5 3 35-16,-1-2 8 15,5 2-11-15,-13-4-6 16,-3-3-26-16,-12-3-3 0,-21-2-5 16,-3 2-5-16,-19 0-6 15,-4 0-2-15,-11 0 0 16,-7-6 2-16,-3 5 3 15,-3 1 1-15,-1 0 0 16,3 0-4-16,0 0-5 16,1 0-5-16,0 0-4 15,0 0-1-15,0 0-1 16,0 0 1-16,12 1 2 16,7 0-1-16,27-1 2 15,-25-2 1-15,2-4 0 16,-1 1 0-16,3-3 0 15,1 2 0-15,-3-4 1 16,0 0-1-16,0 7 0 0,-5-2 0 16,2 3 0-16,1 2 1 15,-7 1-1-15,-3-4 0 16,-6 2 2-16,-2-1 1 16,-3-2 1-16,0 4 3 15,0 0 2-15,-1 0 0 16,0 0-1-16,0-1-3 15,0 1-3-15,0 0 0 0,1 0-2 16,0 0 0 0,0 0-1-16,0 0-1 0,-2 0-1 15,1 0 2-15,0 0 2 16,0 0 0-16,0 8 1 16,1 20 0-16,1 46 0 15,-6-22-1-15,-3 18 0 16,0 7 2-16,0 11-2 15,-2-8 2-15,-3-15 1 16,5-7 0-16,2-15-1 16,6-3 0-16,6-9-2 15,-3-6 0-15,-4-12-5 16,2-6-29-16,-8-7-96 16,-3-5-97-16,-12-9 133 15</inkml:trace>
  <inkml:trace contextRef="#ctx0" brushRef="#br0" timeOffset="-56622.68">29000 18330 727 0,'-26'1'344'0,"5"3"-96"15,-1 0-155-15,11 0-23 16,1 2 7-16,10-4 0 15,3 1-12-15,3 0-31 16,-6-3-5-16,0 0-1 16,23 2 8-16,46 1 5 15,-19-4 1-15,16-7-3 16,13 1-5-16,6-4-2 16,8 1 0-16,12-1 5 15,-2-2 1-15,15-1-1 16,0 2 4-16,-1 3 0 15,0 1 3-15,0 4 2 16,-4-1-2-16,3 2-5 16,-2 3-3-16,3 0 5 15,1 1-5-15,-2 3 24 0,1-1 6 16,-5 6 3-16,2-3 11 16,0 5-16-16,4 0-6 15,4-3-19-15,0 0-11 16,-6-5-13-16,-4-3-4 15,-15 0-4-15,-4-3 0 16,-5 1-1-16,-12 1 0 16,-21 1 0-16,-13 3-1 15,-19 0-1-15,-5 0-1 0,-15 0-8 16,0-1-18-16,-8-2-57 16,4-2-34-16,-1 1 65 15</inkml:trace>
  <inkml:trace contextRef="#ctx0" brushRef="#br0" timeOffset="-55791.32">29358 17830 491 0,'1'-3'315'15,"1"-1"7"-15,-2 3-121 16,0-1 15-16,0 1-31 16,3 1-26-16,7 18-43 15,8 51-23-15,-14-16-39 16,-3 1-13-16,3 0-16 16,-4-5-5-16,4-6-6 15,0-3-2-15,0 0-5 16,2-1-1-16,-6 2 6 0,3-5-51 15,8-14-188-15,0-10 162 16</inkml:trace>
  <inkml:trace contextRef="#ctx0" brushRef="#br0" timeOffset="-55441.52">29898 17731 1184 0,'4'-10'419'0,"0"7"-294"16,-3 7-26-16,-3 11 25 15,-2 9 0-15,-3 20-36 16,2 9-10-16,5 11-9 16,3 4-6-16,0-3-24 15,3-8-11-15,3-12-12 16,-2-7-3-16,-1-13-7 15,4-3 5-15,-10-7-86 16,5-6-76-16,8-9 96 0</inkml:trace>
  <inkml:trace contextRef="#ctx0" brushRef="#br0" timeOffset="-55137.07">30329 17690 1392 0,'15'-4'497'15,"-9"4"-367"-15,-3 6-42 16,-2 6 15 0,0 0 18-16,-2 25-14 0,-6 14-42 15,1 8-8-15,2 6-15 16,3 0-10-16,6 2-16 15,3-7-5-15,0-8-4 16,1-6-2-16,0-10-2 16,4-3-3-16,-4-12-49 15,-1-6-74-15,1-13 79 16</inkml:trace>
  <inkml:trace contextRef="#ctx0" brushRef="#br0" timeOffset="-54875.11">30771 17643 1463 0,'10'2'502'15,"-1"8"-413"-15,1 10 8 16,-8 10 30-16,2 10-1 15,-3 8-43-15,-4 4-15 0,0 3-19 16,-6 0-11-16,0 1-22 16,2 0-4-16,0-14-7 15,3-1-1-15,5-7-4 16,5-8-13-16,3 2-103 16,7-7-109-16,-6-7 138 15</inkml:trace>
  <inkml:trace contextRef="#ctx0" brushRef="#br0" timeOffset="-54594.16">31166 17682 1530 0,'8'-7'567'0,"-2"6"-384"15,0 4-163-15,0 9 23 16,-6 21 26-16,-3 6 13 16,-3 19-13-16,-2 7-8 15,1 8-18-15,0 3-9 16,5-14-18-16,2-6-5 0,3-11-7 16,4-10-2-16,-1 1-12 15,2-5-45-15,-2-13 394 16,-1-6-271-16</inkml:trace>
  <inkml:trace contextRef="#ctx0" brushRef="#br0" timeOffset="-54330.86">31595 17736 1659 0,'5'1'590'0,"2"21"-487"16,-1 7-47-16,-6 13 19 15,-4 10 10-15,-5 13 22 0,-3 8-27 16,3-3-27-16,1-2-11 16,1-6-23-16,5-12-7 15,3 1-8-15,3-8-19 16,5-15-106-16,2-5-101 15,2-23 132-15</inkml:trace>
  <inkml:trace contextRef="#ctx0" brushRef="#br0" timeOffset="-54032.64">32005 17750 1064 0,'3'-17'468'0,"4"17"-122"15,-1 8-163-15,-7 20 9 16,-3 12 32-16,-8 25-14 16,1 12-34-16,3 8-58 15,1-3-25-15,4-2-48 16,2-12-18-16,2-8-17 15,4-3-5-15,4-11-14 16,0-5-40-16,-1-22-115 16,-2-2-79-16,7-30 138 0</inkml:trace>
  <inkml:trace contextRef="#ctx0" brushRef="#br0" timeOffset="-53111.26">29142 17904 860 0,'0'0'376'0,"0"0"-190"16,0 0 17-16,0 0-1 16,6 19-35-16,5 46-47 15,-8-25-24-15,-2 8-45 16,0-2-13-16,0-9-20 16,0-4-7-16,1-14-96 15,4-2-149-15,-1-4 153 16</inkml:trace>
  <inkml:trace contextRef="#ctx0" brushRef="#br0" timeOffset="-51607.89">29663 17914 674 0,'0'0'406'0,"0"-2"-25"16,0 1-147-16,0 0-9 15,0 1-66-15,-1 0-37 16,0 0-51-16,-9 17-19 16,-17 32-19-16,20-25-8 15,7-1-11-15,5 0-5 0,7-3-6 16,1-3-2-16,4 1-2 16,3-12 0-16,1-6-1 15,2-6 2-15,-2-11 2 16,0 0 1-16,-6-9 3 15,-3-2 2-15,-6-5 2 16,-6 2 2-16,-4 2 3 16,-7 7 1-16,-5 6 1 15,0 4 0-15,-4 4-5 16,1 3-4-16,-1 2-7 16,2 3-15-16,3 5-100 15,4 2-101-15,7 4 131 16</inkml:trace>
  <inkml:trace contextRef="#ctx0" brushRef="#br0" timeOffset="-51104.41">30100 17863 646 0,'-1'-3'383'0,"0"2"97"0,0 0-220 15,1 0-46-15,-1-1 6 16,0 2-70-16,0 4-35 16,-7 24-43-16,-10 38-12 15,14-28-26-15,2-5-12 16,3-8-14-16,3-2-4 16,2-5 5-16,-1-6-42 15,1 0-105-15,-2-12-81 0,4-20 116 16</inkml:trace>
  <inkml:trace contextRef="#ctx0" brushRef="#br0" timeOffset="-50317.37">30609 17876 768 0,'0'0'368'0,"0"-1"-107"15,0 0 20-15,0 0-26 16,-1 0-41-16,0 0-84 16,0 0-26-16,-13 4-32 15,-4 5-17-15,-21 33-28 16,29-12-8-16,10 5-13 15,4-1-3-15,11-8-4 16,4-3-4-16,7-14-3 16,3-3 1-16,2-13 4 15,0-8 3-15,-4-8 6 16,-6-4 2-16,-14-1 6 16,-6 0 3-16,-11 3 2 15,-3 1-1-15,-5 5-5 16,-3 6-4-16,1 5-15 15,2 4-24-15,0 5-87 0,5 4-88 16,5 7 124-16</inkml:trace>
  <inkml:trace contextRef="#ctx0" brushRef="#br0" timeOffset="-49904.82">31003 17887 1108 0,'-1'-1'447'0,"0"0"-263"0,0 1 27 16,0 0-2-16,-1 14-28 15,0 15-66-15,-5 34-24 16,5-24-40-16,0 1-17 16,2-7-22-16,2-5-28 15,1-11-119-15,2-7 96 16</inkml:trace>
  <inkml:trace contextRef="#ctx0" brushRef="#br0" timeOffset="-49497.23">31438 17891 1404 0,'-39'-7'510'16,"40"7"-350"-16,0 0-51 15,-1 4 21-15,0-4 14 16,-1 1-20-16,1 26-33 16,-2 37-29-16,-5-24-8 15,-1 2-23-15,-1-4-10 0,7-10-15 16,4-5 4-16,2-13-85 16,4 0-64-16,4-9 88 15</inkml:trace>
  <inkml:trace contextRef="#ctx0" brushRef="#br0" timeOffset="-48964.07">31831 17897 1352 0,'1'-1'504'0,"2"1"-321"15,-3 0-8-15,3 7 20 16,2 20-23-16,-6 32-89 16,-9-25-30-16,2 7-32 15,0-8-9-15,1-4-22 16,7-6-58-16,-1-14-184 15,6-4 169-15</inkml:trace>
  <inkml:trace contextRef="#ctx0" brushRef="#br0" timeOffset="-48292.45">32165 17883 1113 0,'0'0'428'0,"0"0"-240"0,0 0-66 16,-1 5 17-16,-8 18 33 15,-16 35-23 1,11-24-52-16,2 4-15 0,6 1-34 15,4-6-13-15,7-7-21 16,3-6-8-16,5-15-12 16,3-3-3-16,5-3 2 15,1-5 2-15,2-15 6 16,1-5 1-16,-4-8 6 16,-6-3 2-16,-10 6 6 15,-7 2 2-15,-12 7 20 16,-4 5 4-16,-5 6-4 15,2 4-4-15,2 5-27 16,1 1-6-16,6 1-50 16,4 5-42-16,3-3-199 15,4 0 184-15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27.6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15 3289,'3'-6'9963,"-5"0"-4898,1 6-4988,1 0-1,-1-1 0,1 1 0,-1 0 1,0 0-1,1 0 0,-1-1 0,0 1 1,0 0-1,1 0 0,-1 0 0,0 0 1,1 0-1,-1 0 0,0 0 0,1 0 1,-1 0-1,0 0 0,1 1 0,-1-1 1,-1 1-1,-2 1-29,0 0 0,1 0 0,-1 0 0,1 1 0,-1-1 0,-2 4 0,-5 3 23,1 1 0,0 0 0,1 0 0,0 1 0,0 0-1,1 1 1,-8 16 0,11-13 47,-1 1-1,2 0 1,-5 28 0,7-28-41,-2 3 46,1 0-1,1 0 1,1 0-1,2 29 1,3-8 72,2-1-1,2-1 1,18 55-1,-17-67-104,2 0 0,0 0 0,2-1 0,1 0 0,27 35 0,-21-35 42,26 25 0,-44-48-114,1 0 0,0 1 0,0-2 0,0 1 1,0 0-1,0 0 0,0-1 0,1 0 0,-1 0 1,0 0-1,5 1 0,5 2-3,-13-4-35,0 0 1,0-1 0,1 1-1,-1 0 1,0 0-1,0 0 1,0 0-1,0 0 1,0-1 0,0 1-1,0 0 1,0 0-1,0 0 1,0 0 0,0-1-1,0 1 1,0 0-1,0 0 1,0 0 0,0 0-1,0-1 1,0 1-1,0 0 1,0 0 0,0 0-1,0 0 1,0-1-1,0 1 1,0 0 0,0 0-1,0 0 1,0 0-1,0-1 1,0 1-1,0 0 1,-1 0 0,-2-9-932,3 8 762,-3-12-1529,3-7 707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28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60 3857,'34'-30'2640,"-33"29"-2500,-1 1-1,1 0 1,-1-1 0,0 1-1,1-1 1,-1 1-1,1-1 1,-1 1-1,0-1 1,1 1-1,-1-1 1,0 0 0,0 1-1,0-1 1,1 1-1,-1-1 1,0 0-1,0 1 1,0-1-1,0 1 1,0-1-1,0 0 1,0 1 0,0-1-1,0 0 1,0 1-1,-1-1 1,1 1-1,0-1 1,0 0-1,0 1 1,-1-1 0,1 1-1,0-1 1,-1 1-1,1-1 1,-1 1-1,1-1 1,0 1-1,-1-1 1,0 0-1,-3-3 2229,4 4-852,0 0-234,0-1 468,-2 5-1373,0 26 487,9 170 971,-3-128-1447,4 67 134,15 101 166,-23-235-676,0 0 1,0 0-1,0 0 1,-2 9-1,1-9-132,0-6-257,3-10-853,2-8-678,-4-7 753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29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96 6865,'-1'-3'1002,"-1"1"0,1 0 0,-1 1 0,1-1 0,-1 0-1,0 0 1,-2-2 0,1 3-682,1-1-1,0 1 0,0-1 1,-1 1-1,1 0 1,-1-1-1,1 1 1,-1 0-1,1 1 0,-1-1 1,-3 0-1,6 1-269,-1 0-1,0 0 0,1 0 0,-1 0 1,0 0-1,1 0 0,-1 1 0,0-1 1,1 0-1,-1 0 0,0 1 0,1-1 1,-1 0-1,0 1 0,1-1 1,-1 0-1,1 1 0,-1-1 0,1 1 1,-1-1-1,0 2 0,-7 16 326,2-1-167,-3 0-72,6-12-88,0 1 0,0-1 0,0 1 0,1 0 0,0 0 0,0 0 0,1 1 0,0-1 0,0 0-1,0 1 1,0-1 0,1 0 0,1 8 0,0-6 11,0 0 0,1-1 0,0 1 0,1 0 0,0 0 0,0-1 0,0 0 0,1 0 0,0 0 0,9 12-1,-11-16-51,0-1 0,1 1 0,0-1 0,-1 1 0,1-1 0,0 0 0,0 0 0,0 0 0,0 0 0,0-1-1,1 1 1,-1-1 0,1 0 0,-1 0 0,0 0 0,1 0 0,0-1 0,-1 1 0,1-1 0,-1 0 0,1 0-1,0 0 1,-1-1 0,1 1 0,-1-1 0,6-2 0,-2 1 0,-1-1 0,0 0 0,0 0 0,0-1 0,0 0 0,0 0 0,-1 0 0,1 0-1,-1-1 1,-1 0 0,1 0 0,-1-1 0,1 1 0,-2-1 0,1 0 0,0 0 0,-1 0 0,-1-1 0,1 1 0,1-8 0,-1 7 11,-1 0 0,-1-1 1,1 1-1,-1-1 1,-1 0-1,1 1 0,-1-1 1,-1 0-1,1 1 0,-1-1 1,-1 1-1,1-1 1,-1 1-1,-1-1 0,1 1 1,-1 0-1,0 0 0,-5-7 1,3 8 39,0 0-1,0-1 1,0 2 0,-1-1-1,0 1 1,0 0 0,-1 0 0,1 0-1,-1 1 1,0 0 0,0 1-1,-1-1 1,1 1 0,-1 1 0,-9-3-1,10 4-15,1-1-1,0 2 1,-1-1-1,1 1 1,-1 0-1,1 0 0,-1 0 1,1 1-1,-1 0 1,1 1-1,0-1 1,0 1-1,0 1 1,0-1-1,0 1 0,0 0 1,0 0-1,1 0 1,-7 6-1,9-6-39,0 0 0,0 0 0,1 0-1,-1 0 1,1 0 0,-1 1 0,1-1-1,0 1 1,0 0 0,1 0 0,-1-1 0,1 1-1,0 0 1,-1 6 0,1-7-64,1-1 0,0 1 0,0 0 0,0-1 0,0 1 0,0-1 0,1 1 0,-1 0 0,1-1 0,0 1 0,0-1 0,-1 0 0,2 1 0,-1-1 0,0 0 0,0 1 0,1-1 0,-1 0 0,1 0 0,0 0 0,0 0 0,-1 0 0,1-1 0,3 3 0,1-1-330,0 0 0,0 0 1,1-1-1,-1 0 0,1 0 0,11 2 0,19 3-303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29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146 389 9122,'2'1'723,"-1"0"1,1-1-1,0 1 1,0-1-1,0 1 0,0-1 1,3 0-1,-4 0-568,0 0-1,0 0 1,0 0 0,0-1-1,0 1 1,0-1-1,0 1 1,0-1 0,0 1-1,0-1 1,0 1-1,-1-1 1,1 0-1,0 1 1,0-1 0,-1 0-1,2-1 1,4-5 126,-1 0 0,0 0 0,0-1 0,0 0 0,-1 0 0,0 0 0,0 0 1,2-11-1,-1 0-85,18-77 498,-21 82-589,0 0 0,-1-1 0,0 0 0,-3-23 0,1 33-79,0 1 1,0 0 0,0 0-1,-1 0 1,1 0 0,-1 0-1,0 0 1,0 0 0,-1 0-1,1 1 1,-1-1 0,0 1-1,0 0 1,0-1 0,0 1-1,-4-3 1,2 3-4,1 1-1,0-1 1,0 0-1,-1 1 0,1 0 1,-1 0-1,0 0 1,0 1-1,1 0 1,-1-1-1,0 2 1,0-1-1,-6 0 1,8 2-11,-1-1 1,1 1-1,0 0 1,1 0 0,-1 0-1,0 0 1,0 1-1,0-1 1,1 1-1,-1-1 1,-3 4-1,1-1 9,1 0-1,0 0 1,0 0-1,0 0 1,-5 7-1,7-7-8,0 0 0,0 0 0,0 0-1,1 0 1,-1 0 0,1 1 0,-1 5 0,-2 35 57,4-26-50,1 0 0,1 1 0,0-1 0,1 0 0,12 36 0,42 92 60,-15-44 47,22 94 667,-61-187-728,2 6 49,-1 0-1,-1 0 1,2 22-1,-5-33-50,0 0 0,0 1-1,0-1 1,-1 0 0,0 0-1,0 0 1,0 1 0,-1-1-1,1 0 1,-1-1 0,0 1-1,-1 0 1,1 0 0,-1-1-1,-5 7 1,6-8-17,-1 0 0,0 1 0,0-1 0,0 0 1,0-1-1,0 1 0,-1-1 0,1 1 0,-1-1 0,0 0 0,1 0 0,-1 0 0,0-1 0,0 0 1,-7 2-1,5-3-33,-1 0 0,1 0 1,-1-1-1,1 0 1,-1 0-1,1-1 0,-1 0 1,1 0-1,0 0 1,-7-4-1,4 1-97,-1 0 0,1-1 0,0 0-1,1-1 1,-12-11 0,16 14-106,0 0 0,1 0 0,0 0 0,0 0-1,0-1 1,0 0 0,1 0 0,-1 1 0,-2-11 0,5 13-18,-1 0 0,1-1 0,-1 1 1,1-1-1,0 1 0,0-1 0,0 1 1,0-1-1,0 1 0,1 0 0,-1-1 0,1 1 1,0-1-1,-1 1 0,1 0 0,0-1 1,0 1-1,1 0 0,-1 0 0,0 0 0,1 0 1,-1 0-1,4-3 0,17-11-1249,-22 16 1454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2 12971,'-7'-2'6047,"7"2"-3192,12 3-1839,1-1-912,0 2-1,-1 0 1,0 0 0,17 9 0,-27-13-92,0 1 1,0 0-1,0 0 1,0 1 0,-1-1-1,1 0 1,0 0 0,-1 1-1,1-1 1,-1 1-1,1 0 1,-1-1 0,0 1-1,0 0 1,0 0-1,0 0 1,0 0 0,0 0-1,0 0 1,-1 0-1,1 0 1,-1 0 0,1 0-1,-1 0 1,0 0 0,0 0-1,0 0 1,0 1-1,0-1 1,-1 3 0,-1 3 23,0 0 0,-1-1 1,0 1-1,0-1 0,-1 0 1,-4 7-1,3-6 0,0 0-1,0 0 1,-1-1-1,0 0 1,0-1 0,0 1-1,-1-1 1,0 0-1,-1-1 1,1 1-1,-1-2 1,0 1-1,0-1 1,-14 5 0,19-8-30,-21 5 706,23-6-514,1 0-50,0 0-53,4 0-29,11 0-39,-1-1 0,20-3 1,31-13 16,-64 17-42,52-11-78,-34 8-2223,20-6 0,-22 2 1029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0.7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16 7698,'15'-14'3980,"-11"12"994,-2 4-3285,2 5-1808,-3-5 866,1 1-458,2 5 47,0-1 0,0 1 0,-1 0 0,0 0 0,0 0 0,-1 0 0,2 11 0,-2 0-168,0 0 0,-2 1 1,0-1-1,-1 0 0,-1 0 0,-5 23 1,6-41-166,1 2 7,0-1 1,-1 0-1,1 0 0,-1 0 0,0 1 0,0-1 0,0 0 0,0 0 0,0 0 0,0 0 0,0-1 0,-1 1 0,1 0 0,-2 2 0,2-4-10,1 0 0,-1 0 0,1 0 0,0 0 0,-1 0 0,1 0 0,0 0 0,-1 0 0,1 0 0,-1 0 0,1 0 0,0 0 0,-1 0 0,1 0 0,0 0 0,-1-1 0,1 1 0,-1 0 0,1 0 0,0 0 0,-1 0 0,1-1 0,0 1 0,0 0 0,-1 0 0,1-1 0,0 1 0,0 0 0,-1-1 0,1 1 0,0 0 0,0-1 0,0 1 0,-1 0 0,1-1 0,0 1 0,0 0 0,0-1 0,0 0 0,-5-16-36,4 8 28,1 1 0,0-1 0,1 0-1,0 1 1,0-1 0,1 0 0,0 1 0,1-1-1,3-8 1,7-12-28,18-31-1,-23 46 35,-5 8 5,-1 2 9,1-1 1,0 1-1,-1-1 0,8-6 1,-10 10-10,1 0 0,0 1 1,-1-1-1,1 0 0,0 1 1,0-1-1,-1 1 0,1-1 0,0 1 1,0 0-1,0-1 0,0 1 1,0 0-1,0-1 0,0 1 0,-1 0 1,1 0-1,0 0 0,0 0 1,0 0-1,0 0 0,0 0 0,0 0 1,0 0-1,0 1 0,0-1 1,0 0-1,0 1 0,-1-1 0,1 0 1,0 1-1,1 0 0,1 1 28,-1 0-1,0 0 0,0 1 0,0-1 1,0 0-1,0 1 0,0-1 0,-1 1 1,1 0-1,1 4 0,1 2 53,1 1 37,-1 1 0,0-1-1,-1 1 1,0 0 0,-1 0 0,2 13-1,-2 0 317,-3 45 0,-1-59-318,2-10-115,0 0-1,0 1 1,0-1-1,-1 0 1,1 0 0,0 0-1,0 0 1,0 0-1,0 0 1,0 0-1,0 0 1,0 0-1,-1 1 1,1-1 0,0 0-1,0 0 1,0 0-1,0 0 1,0 0-1,0 0 1,-1 0-1,1 0 1,0 0-1,0 0 1,0 0 0,0 0-1,0 0 1,-1 0-1,1 0 1,0 0-1,0 0 1,0 0-1,0 0 1,-1-1-1,0 0 0,0 1 0,1-1 0,-1 0 0,1 1 0,-1-1 0,1 0 1,-1 1-1,1-1 0,-1 0 0,1 0 0,0 0 0,-1 1 0,1-1 0,0 0 0,0-1 0,-1-1-7,1 0-1,0 0 0,0 0 1,0 0-1,0 0 0,0 0 1,1 0-1,-1 1 0,3-7 1,11-23-64,-7 18 42,41-91-70,-46 101 96,0 0 1,1 0 0,-1 1 0,1-1-1,0 1 1,0-1 0,0 1 0,5-4-1,-7 6 3,0 0-1,0 0 1,0 1-1,0-1 1,0 0-1,1 1 0,-1-1 1,0 1-1,0-1 1,1 1-1,-1-1 1,0 1-1,1 0 1,-1 0-1,0 0 0,1 0 1,-1 0-1,0 0 1,1 0-1,-1 0 1,0 0-1,1 1 1,-1-1-1,0 0 1,1 1-1,-1-1 0,0 1 1,0 0-1,1-1 1,-1 1-1,0 0 1,1 1-1,1 1 10,0 0-1,0 0 0,0 1 1,-1-1-1,1 1 1,-1-1-1,0 1 1,2 6-1,11 35 153,-11-33-104,10 32 186,-4-13 17,-1 0 0,7 45 0,-15-84-2160,0-6 1194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7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32 9066,'77'20'3205,"-75"-19"-3049,-1-1 1,1 1 0,-1 0 0,0-1 0,1 1 0,-1 0-1,1 0 1,-1 0 0,0 0 0,0 0 0,2 1-1,-3-1-75,0-1-1,1 1 0,-1-1 0,0 1 0,0-1 0,1 1 0,-1-1 0,0 1 0,0-1 1,0 1-1,0-1 0,0 1 0,0-1 0,0 1 0,0-1 0,0 1 0,0 0 0,0-1 1,0 1-1,0 0 0,-1 1 156,0 0 0,-1 0 0,1 0 1,0 0-1,-1 0 0,1-1 0,-1 1 1,1 0-1,-3 1 0,0 0 79,1 0-237,1-1 0,-1 1 1,-1-1-1,1 0 0,0 0 0,-1 0 1,1 0-1,-1 0 0,1-1 0,-1 1 1,0-1-1,0 0 0,1 0 0,-1-1 1,0 1-1,0-1 0,0 0 0,0 0 0,0 0 1,0-1-1,0 1 0,1-1 0,-1 0 1,0 0-1,0 0 0,-5-3 0,7 3-66,0 0-1,1 0 1,-1 0-1,0 0 1,1-1 0,-1 1-1,1-1 1,0 1-1,-1-1 1,1 1-1,0-1 1,0 0-1,0 1 1,0-1-1,0 0 1,1 0-1,-1 0 1,0 0-1,1 0 1,0 0-1,-1 0 1,1 0-1,0 0 1,0-2-1,0 1-10,0 0 0,1 1 0,-1-1-1,1 0 1,-1 1 0,1-1 0,0 1 0,0-1-1,0 1 1,1 0 0,-1-1 0,0 1-1,1 0 1,0 0 0,-1 0 0,1 0 0,0 0-1,2-2 1,2 1 6,-1 0 0,1 0 0,-1 0 0,1 1 0,0-1 0,0 1 0,0 1 0,0-1 0,12 0 0,-8 1 40,1 0 0,-1 1 0,1 1 0,-1-1 0,12 4 0,-20-4-18,0 0-1,0 1 1,0-1 0,0 1-1,-1-1 1,1 1-1,0 0 1,-1 0 0,1 0-1,0 0 1,-1 0-1,1 0 1,-1 0 0,2 2-1,-2-1 41,0 0-1,0 0 0,0 0 0,0 0 1,0 0-1,-1 0 0,1 0 0,-1 0 1,0 0-1,1 1 0,-1 2 0,0-3-41,0-1-1,0 0 0,-1 0 0,1 0 0,0 0 0,0 0 1,-1 0-1,1 0 0,0 0 0,-1 0 0,1 0 0,-1 0 1,0 0-1,1 0 0,-1 0 0,-1 1 0,-1 1 18,1-1 0,-1 0 0,0 0 0,1 0 0,-6 2 0,-3 2 41,-1-2 0,-12 5-1,23-9-77,-8 3 28,-36 10 101,41-12-128,-1-1 1,1 1 0,0-1 0,0 0-1,0 0 1,0 0 0,0 0 0,-8-2-1,12 2-8,-1 0-1,1 0 1,0 0-1,0 0 1,-1 0-1,1 0 1,0 0-1,0 0 1,-1-1-1,1 1 1,0 0-1,0 0 1,0 0-1,-1 0 1,1 0-1,0 0 1,0-1-1,0 1 1,-1 0-1,1 0 1,0 0-1,0-1 1,0 1-1,0 0 1,0 0-1,-1 0 1,1-1-1,0 1 1,0 0-1,0 0 1,0-1-1,0 1 1,0 0-1,0-1 1,7-5-42,14-3-7,-8 5 35,37-10 29,-45 13 12,0 0 1,1 0 0,-1 1-1,1-1 1,-1 1-1,1 1 1,5 0 0,-2 3 161,-9-4-181,0 0 0,0 0-1,0 0 1,0 0-1,0 0 1,-1 0-1,1 0 1,0 0 0,0 0-1,0 0 1,0 0-1,0 0 1,0 0-1,0 0 1,0 0 0,0 0-1,-1 0 1,1 0-1,0 0 1,0 0-1,0 0 1,0 0 0,0 1-1,0-1 1,0 0-1,0 0 1,0 0-1,0 0 1,0 0 0,0 0-1,-1 0 1,1 0-1,0 0 1,0 0 0,0 0-1,0 0 1,0 1-1,0-1 1,0 0-1,0 0 1,0 0 0,0 0-1,0 0 1,0 0-1,0 0 1,0 0-1,0 0 1,0 1 0,0-1-1,0 0 1,0 0-1,0 0 1,0 0-1,0 0 1,0 0 0,0 0-1,0 0 1,0 0-1,1 1 1,-7 0 61,-1 3-113,0-1 0,0 1-1,0 0 1,0 0 0,1 0 0,-1 1-1,1 0 1,0 1 0,-6 7-1,1-2-475,11-11 432,0 0 0,0 0-1,-1 1 1,1-1-1,0 0 1,0 0 0,0 0-1,0 1 1,0-1 0,-1 0-1,1 0 1,0 0-1,0 1 1,0-1 0,0 0-1,0 0 1,0 1-1,0-1 1,0 0 0,0 0-1,0 1 1,0-1 0,0 0-1,0 0 1,0 1-1,0-1 1,0 0 0,0 1-1,5 2-5772,-5-3 3318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8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670 1 6889,'0'0'3020,"0"0"-658,0 0-290,-4 1 2392,-10 4-3695,10-4-704,0 0 0,0 1 1,1 0-1,-1 0 0,0 0 0,1 0 0,-5 4 1,-84 77 649,75-67-568,-16 16-4,1 1-1,2 1 1,2 2 0,1 1-1,1 1 1,-34 70-1,40-64-41,2 1 1,-13 51-1,-6 64 239,33-148-298,-15 63 222,-34 141-2,44-185-226,-20 88 142,24-75-102,4-30-47,0-1 1,-7 25 0,7-34-9,-1 0-1,0 0 1,0 0 0,-4 5-1,6-8-72,-1 0 1,1 0-1,-1 0 0,0 0 0,1 0 0,-1 0 0,0 0 1,0-1-1,0 1 0,0 0 0,1 0 0,-1-1 0,0 1 1,0-1-1,0 1 0,0-1 0,-1 1 0,1-1 0,-1 1 0,-1-4-1045,0-7 399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8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9090,'-4'30'4781,"0"-3"-4064,2 0 126,1 0 0,2 1 0,5 41 0,-4-58-699,0-1 0,1 0-1,0 1 1,0-1 0,1 0-1,1-1 1,-1 1 0,2-1-1,-1 0 1,1 0 0,1 0 0,9 9-1,-10-12-54,1 0 0,-1-1 0,1 0 0,0 0-1,1-1 1,-1 0 0,1 0 0,-1-1 0,1 1 0,1-2-1,-1 1 1,14 1 0,-15-3-59,-1 0 0,1-1-1,0 0 1,-1 0 0,1-1 0,0 0 0,-1 0 0,1 0-1,-1-1 1,0 0 0,1 0 0,-1-1 0,0 0-1,0 0 1,0 0 0,9-8 0,-4 2-617,16-20 1,-3 4-3593,0 1 2028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3.5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42 480 5929,'-24'23'3265,"13"-4"-592,4-5-441,12-4-528,6-5-175,7-4-321,3-1-168,6-3-440,-3-2-216,15-6-168,1-5-440,7-5-2800,6 3 2232</inkml:trace>
  <inkml:trace contextRef="#ctx0" brushRef="#br0" timeOffset="1">752 1 12371,'12'29'4793,"-8"4"-3081,-4 4-424,-2 15-79,-3-2-281,10 11-520,8 3-144,11-4-144,5-1-56,8-23-64,3-9-24,0-17-160,-3-14-320,-3-15-921,-11-8 409,7-1 416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9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7210,'0'0'3360,"-2"0"-1399,0 0-545,-2 24 64,-13 63-391,5-34-225,0 8-392,3 0-112,7-3-160,2-11-56,7-7-112,2-8 0,4-8-608,5-1-720,1-19 839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39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47 8650,'-26'114'7720,"23"-101"-6914,1-1 0,-2 19 0,3-27-649,1 0 1,0 0-1,0 0 0,0 0 0,1 0 0,0 0 0,-1 0 0,1 0 0,1 0 1,-1-1-1,4 8 0,-5-11-142,0 1 1,1 0-1,-1-1 0,1 0 1,-1 1-1,0-1 1,1 1-1,-1-1 0,1 0 1,-1 1-1,1-1 1,-1 0-1,1 1 1,-1-1-1,1 0 0,-1 0 1,1 1-1,0-1 1,-1 0-1,1 0 0,-1 0 1,1 0-1,0 0 1,1 0-4,-1 0 1,0 0-1,0-1 1,0 1-1,1-1 1,-1 1-1,0-1 1,0 1-1,0-1 1,2-1-1,1-1 5,0 0 0,-1-1-1,1 1 1,-1-1 0,4-4 0,-1-2 9,1 0 0,-1-1 0,-1 1 0,0-1 0,5-16 0,-8 21-12,-1 0 1,1-1 0,-1 1-1,0 0 1,-1-1 0,0 1-1,0-1 1,0 1 0,-1 0 0,0-1-1,0 1 1,-2-7 0,0 4 18,-1 0 0,-1 1-1,1-1 1,-1 1 0,-1 0 0,-9-12 0,14 19-30,0 1 0,1-1 0,-1 0 0,0 1 0,0-1 0,0 1 0,0-1 0,1 1 0,-1-1 0,0 1 0,0 0 0,0-1 0,0 1 0,0 0 0,0 0 0,0 0-1,0 0 1,0 0 0,0 0 0,0 0 0,0 0 0,0 0 0,0 0 0,0 1 0,0-1 0,0 0 0,-1 1 0,-3 1-149,1 0 1,-1 1-1,1-1 1,-4 4 0,6-4-40,1-1 52,0-1 0,1 1 0,-1-1 1,1 1-1,-1-1 0,1 1 0,-1 0 0,1 0 0,-1-1 1,1 1-1,0 0 0,-1 0 0,1-1 0,0 1 0,0 0 1,-1 0-1,1 0 0,0-1 0,0 1 0,0 0 0,0 0 1,0 0-1,0-1 0,0 1 0,1 0 0,-1 0 0,0 0 1,0 0-1,1 1 0,12 19-1229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0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7442,'2'2'454,"1"1"0,0-1-1,0 0 1,0 0 0,0 0 0,0-1 0,1 1 0,-1-1 0,0 0 0,1 0 0,-1 0 0,1 0 0,-1 0 0,1-1 0,0 0 0,-1 0 0,1 0 0,-1 0 0,8-1 0,-6 0-287,-1-1-1,1 1 1,0-1 0,-1 0-1,1 0 1,-1-1 0,1 1-1,-1-1 1,0 0 0,0 0 0,0-1-1,-1 1 1,1-1 0,-1 1-1,0-1 1,0 0 0,0-1-1,0 1 1,2-6 0,-2 4-94,-1 0 0,0 0-1,0 0 1,-1 0 0,1 0 0,-2-1 0,1 1 0,0 0 0,-1-1-1,0 1 1,-1 0 0,0 0 0,0-1 0,0 1 0,-3-8-1,0 3-11,-1 1-1,0 0 0,-1 0 0,0 0 0,-1 1 0,0 0 1,0 0-1,-1 0 0,-12-9 0,19 16-47,-1 1-1,0-1 1,0 1-1,0 0 1,0-1 0,-4-1-1,6 3-9,0 0-1,-1 0 0,1 0 1,0 0-1,-1 0 1,1 0-1,-1 0 0,1 0 1,0 0-1,-1 0 1,1 0-1,0 0 0,-1 0 1,1 0-1,-1 0 1,1 0-1,0 0 0,-1 1 1,1-1-1,-1 0 1,1 1-1,-1-1 0,1 1 0,-1-1 0,1 1 0,-1 0 0,1-1 0,0 1 0,-1 0 0,1-1 0,0 1 0,-1 0 0,1-1 0,0 1 0,0 1 0,-2 13-7,1-1-1,1 1 0,0-1 1,1 0-1,4 20 0,-4-24 3,6 30 13,23 75 0,24 39 204,-33-99-40,21 55 456,-40-107-593,-1 1 0,0 0 0,0-1 0,0 1 1,0 4-1,-1-7-30,0 0 1,0-1-1,0 1 1,0 0-1,0-1 1,-1 1-1,1 0 1,0-1-1,0 1 0,0-1 1,0 1-1,-1 0 1,1-1-1,0 1 1,-1-1-1,1 1 1,0-1-1,-1 1 1,1-1-1,-1 1 1,1-1-1,-1 1 1,1-1-1,-1 1 1,1-1-1,-1 0 0,0 1 1,1-1-1,-1 0 1,1 0-1,-1 1 1,0-1-1,1 0 1,-1 0-1,0 0 1,-5 1-82,0-1 1,1 0-1,-1 0 1,1 0-1,-1-1 1,1 0 0,-12-3-1,2-1-1452,-22-11 0,12 4 254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0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 9410,'2'-1'717,"0"0"1,0 0-1,0 0 0,0-1 0,0 1 1,0-1-1,0 1 0,-1-1 0,3-1 1,-2 0-355,0 1 1,1-1 0,-1 1-1,1 0 1,4-3-1,-6 5-305,0 0 0,-1 0-1,1-1 1,0 1 0,0 0-1,-1 0 1,1 0 0,0 0-1,0-1 1,0 1 0,-1 0-1,1 1 1,0-1 0,0 0-1,0 0 1,-1 0 0,1 0-1,0 1 1,0-1 0,-1 0-1,1 1 1,0-1 0,-1 0-1,1 1 1,0-1 0,-1 1-1,2 0 1,-1 1-34,0-1-1,0 0 1,0 1-1,0-1 1,0 1-1,0-1 1,0 1 0,-1-1-1,1 1 1,-1 0-1,1-1 1,0 4 0,1 23 66,-1-19-56,0 9 12,-1-9-27,0 0-1,1-1 1,0 1-1,1-1 1,0 1-1,0-1 1,4 10-1,-5-16-3,-1-2-4,0 0 3,4 0-218,1 0-1,0-1 0,-1 0 0,1 0 0,-1 0 0,0-1 0,1 1 0,-1-1 0,6-3 0,-2 0-546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0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10970,'1'17'5442,"2"8"-3688,0-7-804,2 10-211,-2-13-488,1 19-1,-2-4-132,-2-30-118,0 0 1,0 0-1,0 1 1,0-1-1,0 0 1,0 0 0,0 0-1,0 0 1,0 1-1,0-1 1,0 0-1,0 0 1,0 0-1,0 1 1,0-1-1,0 0 1,0 0 0,1 0-1,-1 0 1,0 0-1,0 1 1,0-1-1,0 0 1,0 0-1,0 0 1,0 0 0,1 0-1,-1 1 1,0-1-1,0 0 1,0 0-1,0 0 1,0 0-1,1 0 1,-1 0-1,0 0 1,0 0 0,0 0-1,0 0 1,1 0-1,-1 0 1,0 0-1,0 0 1,0 0-1,1 0 1,-1 0 0,0 0-1,0 0 1,0 0-1,1 0 0,-1 0-1,1-1 1,-1 1 0,0-1-1,1 1 1,-1 0-1,0-1 1,1 1 0,-1-1-1,0 1 1,1-1-1,-1 1 1,0-1 0,0 1-1,0-1 1,0 1-1,1-1 1,-1 0 0,2-30-75,-2 23 39,0 0 1,1 0-1,2-13 0,-2 18 29,0 1 1,0-1-1,0 0 0,0 0 0,1 1 1,-1-1-1,1 0 0,0 1 0,0 0 1,0-1-1,0 1 0,0 0 0,4-3 1,-4 4 7,0-1 1,0 1-1,0 0 1,1 0-1,-1 0 1,0 0 0,1 0-1,-1 0 1,1 1-1,-1-1 1,1 1-1,0-1 1,-1 1-1,1 0 1,3 1 0,-5-1 14,1 0 0,-1 0 0,0 1 0,1-1 0,-1 0 0,0 1 1,1 0-1,-1-1 0,0 1 0,0 0 0,1-1 0,-1 1 1,0 0-1,0 0 0,0 0 0,0 0 0,0 0 0,0 0 1,0 0-1,-1 0 0,1 1 0,0-1 0,-1 0 0,1 0 0,-1 1 1,1-1-1,-1 0 0,1 3 0,0 4 118,0 0-1,0 0 1,-1 0-1,0-1 1,-1 1-1,0 0 1,0 0-1,-1-1 1,-2 10-1,4-17-132,0 0-1,0 0 1,0 0-1,0 0 1,0 0-1,0 0 1,0 0-1,-1 0 1,1 0-1,0 0 1,0 0-1,0 0 1,0 0-1,0 0 1,0 0-1,0 0 1,0 1-1,0-1 1,0 0 0,0 0-1,0 0 1,0 0-1,0 0 1,0 0-1,0 0 1,0 0-1,0 0 1,0 0-1,0 0 1,0 0-1,0 1 1,0-1-1,0 0 1,0 0-1,0 0 1,0 0-1,0 0 1,0 0 0,0 0-1,0 0 1,0 0-1,0 0 1,0 0-1,0 0 1,0 1-1,0-1 1,0 0-1,1 0 1,-1 0-1,0 0 1,0 0-1,0 0 1,0 0-1,0 0 1,0 0-1,0 0 1,0 0 0,0 0-1,0 0 1,0 0-1,1 0 1,4-4-15,4-8-95,16-24-1,-6 7-29,52-62-189,-69 91 384,0 4-17,-1 8 48,0 10 151,-2 1 1,-7 39 0,0 3 150,6 12-25,4-55-374,-2-22-5,0 0 1,1 1-1,-1-1 1,0 0-1,0 0 1,0 0 0,0 1-1,0-1 1,0 0-1,0 0 1,0 0-1,0 1 1,1-1 0,-1 0-1,0 0 1,0 0-1,0 0 1,0 0-1,1 1 1,-1-1-1,0 0 1,0 0 0,0 0-1,1 0 1,-1 0-1,0 0 1,0 0-1,0 0 1,1 0 0,-1 0-1,0 0 1,0 0-1,1 0 1,-1 0-1,0 0 1,0 0 0,0 0-1,1 0 1,-1 0-1,0 0 1,0 0-1,1 0 1,9-8-804,10-15 293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13339,'0'-2'4865,"0"0"-3577,0 1-328,0-1-47,19-4-145,10 1-464,45-3-160,-38 3-72,1 2-136,-7 3-896,-2 0-793,-3 5 1033</inkml:trace>
  <inkml:trace contextRef="#ctx0" brushRef="#br0" timeOffset="1">102 2 10690,'-2'-1'4401,"2"15"-2248,-2 4-641,2 13-104,0 10-263,0 8-529,-3 2-232,5-1-232,-2-7-40,3-18-688,7-8-673,-1-23 785</inkml:trace>
  <inkml:trace contextRef="#ctx0" brushRef="#br0" timeOffset="2">290 7 10122,'9'21'4897,"-12"7"-1456,5 12-2097,3 8-96,3 4-487,-4-1-201,3-8-336,-2-6-56,1-12-936,9-8-1993,-2-22 1873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5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7618,'-2'5'2808,"7"-2"-2056,4-3-504,-9-2-48,0 1-192,8-4-8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5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2 594 9906,'0'6'3945,"-2"-4"-2505,2 0-111,0-4-361,0 0-312,0 1-1352,0-1-649,5-35 841</inkml:trace>
  <inkml:trace contextRef="#ctx0" brushRef="#br0" timeOffset="1">179 402 9066,'-18'12'4033,"5"-3"-1441,-6-2-863,16-4-401,3-3-368,5-8-904,-5 6-784,3-6 464</inkml:trace>
  <inkml:trace contextRef="#ctx0" brushRef="#br0" timeOffset="2">243 164 11682,'-8'12'4722,"-3"-12"-3234,6 1-240,4-10-704,1-14-304,11-7-936,5-9-608,-2-1-1617,4 4 1705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5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94 208 4721,'-2'-2'2721,"0"0"-585,-9-2-416,5 2-103,-4-1-481,8 1-256,1 1-408,-1 1-184,1-2-440,-1 0-568,0 1 472</inkml:trace>
  <inkml:trace contextRef="#ctx0" brushRef="#br0" timeOffset="1">23 85 6153,'-7'0'2209,"3"-8"-1849,-8-4-248,16-8-304,0-1-584,6-3 536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6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23 270 8866,'-11'13'3737,"3"-5"-2161,5-3-192,4-5-584,2-7-327,-3 6-1018,2-4-935,16-31 992</inkml:trace>
  <inkml:trace contextRef="#ctx0" brushRef="#br0" timeOffset="1">221 24 7138,'-1'10'6586,"1"-10"-6511,0 0 0,0 0 0,0 0 0,0 1-1,0-1 1,0 0 0,0 0 0,0 0 0,0 0 0,0 1 0,-1-1 0,1 0-1,0 0 1,0 0 0,0 0 0,0 0 0,0 1 0,0-1 0,0 0-1,0 0 1,0 0 0,0 0 0,-1 0 0,1 0 0,0 0 0,0 0-1,0 1 1,0-1 0,0 0 0,-1 0 0,1 0 0,0 0 0,0 0-1,0 0 1,0 0 0,0 0 0,-1 0 0,1 0 0,0 0 0,0 0 0,0 0-1,0 0 1,-1 0 0,1 0 0,0 0 0,0 0 0,0 0 0,0 0-1,0 0 1,-1 0 0,1 0 0,0-1 0,0 1 0,0 0 0,0 0-1,0 0 1,0 0 0,-1 0 0,1-1 0,0 1-68,0 0 0,0 0 0,0 0 0,0-1 0,0 1 0,0 0 0,0 0 0,0 0 0,0-1 0,0 1 0,0 0 0,0 0 0,0 0 0,0-1 0,0 1 0,0 0 0,0 0 0,0-1 0,0 1 0,0 0-1,0 0 1,0 0 0,1 0 0,-1-1 0,0 1 0,0 0 0,0 0 0,0 0 0,0 0 0,1-1 0,-1 1 0,0 0 0,0 0 0,0 0 0,1 0 0,-1 0 0,0 0 0,0 0 0,0 0 0,1-1 0,-1 1 0,0 0 0,12-5-32,-10 5 49,13-7-4,29-7-1,-44 14-18,12-2-187,-12 2 184,0 0-1,0 0 1,0 0-1,0 0 1,0 0 0,0 0-1,0 0 1,0 0-1,0 0 1,0 0-1,0 0 1,0 0-1,0 0 1,0 0 0,0 0-1,0 0 1,0 0-1,0 0 1,0 1-1,1-1 1,-1 0-1,0 0 1,0 0 0,0 0-1,0 0 1,0 0-1,0 0 1,0 0-1,0 0 1,0 0-1,0 0 1,0 0 0,0 0-1,0 0 1,0 0-1,0 0 1,0 1-1,0-1 1,0 0-1,0 0 1,0 0 0,-1 0-1,1 0 1,0 0-1,0 0 1,0 0-1,0 0 1,0 0-1,0 0 1,0 0 0,0 0-1,0 0 1,0 0-1,0 0 1,0 0-1,0 0 1,0 0-1,0 0 1,0 0 0,0 0-1,-5 4-2281,2-3-4307,4 8 5160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3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41 10394,'-5'3'4521,"3"-3"-2320,9 1-625,-7-1-128,0 0-511,13 0-353,22-1-432,49-7-64,-35-2-528,9 0-689,-1-6 737</inkml:trace>
  <inkml:trace contextRef="#ctx0" brushRef="#br0" timeOffset="1">629 68 6121,'13'29'6006,"-10"-23"-4907,0 1 0,0 0 1,-1-1-1,1 1 0,1 13 1,-3-5-439,0 1 0,-1-1 0,-1 1 0,0 0 0,-1-1 0,-7 28 0,9-42-644,0-1 0,0 1 0,-1-1 0,1 1 0,0-1 0,0 1 0,0-1 0,-1 1 0,1-1 0,0 0 0,-1 1 0,1-1-1,0 0 1,-1 1 0,1-1 0,0 0 0,-1 1 0,1-1 0,-1 0 0,1 1 0,0-1 0,-1 0 0,1 0 0,-1 0 0,1 0 0,-1 1-1,0-1 1,0-1-1,1 1 1,-1 0-1,1 0 0,-1-1 1,0 1-1,1 0 0,-1-1 1,1 1-1,-1 0 0,1-1 1,0 1-1,-1-1 0,1 1 1,-1-1-1,1 1 0,0-1 1,-1 1-1,1-1 0,0 1 1,-1-1-1,1 1 0,0-1 1,0 0-1,0 1 0,0-1 1,-1 0-1,-1-10-31,-1 0-1,1 0 1,1 0-1,0 0 0,0-16 1,1 23 5,1-1 0,-1 1 1,1 0-1,0-1 0,0 1 0,1 0 0,-1 0 1,5-8-1,-1 3-16,1 1 0,8-10 0,-8 10 9,1-1-408,1-1 0,0 1 0,0 1 0,1-1 0,1 2 0,-1-1-1,16-9 1,-8 11-519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6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29 372 8162,'-1'1'206,"0"-1"0,1 1 0,-1-1-1,0 1 1,0-1 0,1 0 0,-1 0 0,0 1 0,0-1 0,0 0 0,1 0 0,-1 0 0,0 0 0,0 0 0,0 0 0,0 0-1,1 0 1,-1 0 0,0-1 0,0 1 0,0 0 0,1 0 0,-1-1 0,0 1 0,0 0 0,1-1 0,-1 1 0,0-1 0,1 1-1,-1-1 1,0 1 0,1-1 0,-1 0 0,1 1 0,-1-1 0,1 0 0,-1 1 0,0-3 0,1 3-166,0-1 1,0 0 0,0 0 0,0 0-1,0 0 1,0 0 0,1 0-1,-1 1 1,0-1 0,1 0-1,-1 0 1,0 0 0,1 1 0,0-3-1,1 0 65,14-23 221,43-54 170,4 5-249,-27 34-186,39-58 0,-74 96-56,1 1 1,0-1 0,-1 1 0,1 0-1,1 0 1,-1-1 0,0 1 0,4-2-1,-5 4 6,-1-1 0,1 1 0,0 0 0,-1-1 0,1 1 0,0 0 0,0 0 0,-1 0 0,1 0-1,0 0 1,0 0 0,-1 0 0,1 0 0,0 0 0,0 0 0,-1 0 0,1 0 0,0 0 0,0 1 0,-1-1 0,1 0 0,0 1-1,-1-1 1,1 0 0,0 1 0,-1-1 0,1 1 0,-1-1 0,1 1 0,-1-1 0,1 1 0,-1 0 0,1-1 0,-1 1 0,1-1-1,-1 1 1,1 1 0,2 4 129,0 1 0,0 0-1,-1 0 1,1 0 0,-1 1 0,-1-1-1,2 14 1,1 7 119,0-13-199,0 1 1,1-2 0,0 1 0,1-1 0,1 0 0,1 0 0,11 17-1,-18-29-211,1 0 1,-1 1-1,1-1 0,0 0 0,-1 0 0,1 0 0,0 0 0,0-1 0,1 1 0,-1 0 0,0-1 0,0 0 0,1 1 0,-1-1 1,1 0-1,-1 0 0,6 1 0,8-2-749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7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17 6961,'6'-11'3337,"-6"6"-648,2 6-689,-2 7 9,0-8-105,0 7-440,3 30-207,3 50-313,-15-39-128,2 7-288,-4-9-152,6-10-240,4-4-64,-1-14-248,2-7-384,-2-14-2905,2-5 2409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49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6289,'-16'4'9514,"32"-2"-4691,1 0-5574,144 10 2467,-105-15-1371,75-12 0,-95 11-788,-32 4-775,-6 3-218,-5 3 512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50.1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 8170,'-17'-11'3673,"13"11"-849,4 11-879,2 13-265,0 5 8,1 13-656,-2 3-303,4 2-305,-1 1-80,-1-3-176,5-5-56,-5-9-64,2-5-16,3-9-368,-8-7-288,3-5-665,0 3-639,-3-10 1240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50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37 7554,'-2'-1'265,"-12"-14"2791,13 14-2738,0 1 0,0-1 0,0 0 0,1 0 0,-1 0 0,0 0 1,1-1-1,-1 1 0,1 0 0,-1 0 0,1 0 0,-1-2 0,3 3 115,0-1 0,0 0 0,-1 1 0,1-1 0,0 1 0,0-1 0,0 1 0,3 0 0,8-1-115,0 1 0,0 0 0,0 1 0,0 1 0,0 0 1,-1 0-1,18 7 0,-23-7-249,-1 0 1,1 1-1,-1 0 0,0 0 1,1 0-1,-2 1 1,1 0-1,0 0 0,-1 1 1,0-1-1,0 1 1,0 0-1,0 1 0,-1-1 1,6 11-1,-7-10-46,-1 0 0,0 0 0,0 1-1,-1-1 1,0 1 0,0-1 0,0 1 0,-1-1-1,0 1 1,0-1 0,-1 1 0,0-1-1,0 1 1,0-1 0,-1 1 0,0-1 0,-4 9-1,0-1 25,-1 1 0,-1-1-1,0-1 1,-1 0-1,-1 0 1,-11 13-1,0-3 192,-1 0 0,-48 38 0,66-58-138,-1 0 1,2 0 0,-1 0-1,0 1 1,1-1-1,-6 9 1,8-12-84,1 1 0,0-1-1,-1 0 1,1 1 0,0-1 0,0 1 0,0-1-1,-1 1 1,1-1 0,0 0 0,0 1 0,0-1-1,0 1 1,0-1 0,0 1 0,0-1 0,0 1-1,0-1 1,0 1 0,0-1 0,0 1 0,0-1-1,0 0 1,1 1 0,-1 0 0,1 0-2,-1-1 1,1 1-1,-1-1 1,1 1-1,0-1 1,-1 1-1,1-1 1,0 1-1,-1-1 1,1 0-1,0 1 1,0-1-1,1 1 1,2 0 26,1 0 1,0-1-1,0 1 0,5-1 0,28-2 285,41-7-1,16-1 392,-75 10-414,34 5-1,10 0-1278,-64-5 855,1 0 0,-1 0-1,1 0 1,-1 0-1,1 0 1,-1 0 0,1 0-1,-1 0 1,1 0-1,-1 0 1,1 0 0,-1-1-1,0 1 1,1 0-1,-1 0 1,1 0 0,-1-1-1,1 1 1,-1 0-1,0 0 1,1-1 0,-1 1-1,0 0 1,1-1-1,-1 1 1,0 0 0,1-1-1,-1 1 1,0-1-1,0 1 1,1-1 0,2-7-1311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8:51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40 3921,'-3'-7'1366,"2"5"-952,1 1 0,-1-1 0,0 0 0,0 1 0,1-1 0,-1 0 1,1 1-1,-1-1 0,1 0 0,0 0 0,0 0 0,0 1 0,0-1 0,0 0 0,0 0 1,1-2-1,-1 3 771,0 1-41,1 0-983,0 0-1,0 0 1,0 1-1,0-1 1,0 0-1,0 1 1,-1-1-1,1 0 1,0 1-1,1 0 1,3 2 173,0-1-186,-1 1 1,0-1 0,0 1-1,0 0 1,6 5 0,96 100 1301,-53-53-720,-26-28-423,61 68 690,-75-78-787,0 1 0,-1 0-1,-1 0 1,10 22 0,-13-20-54,-1 0-1,0 1 1,-2 0 0,0 0 0,-2 0 0,0 0 0,-1 1 0,-1-1-1,-4 41 1,-2-21-55,-3-1-1,0 0 0,-3 0 1,-18 44-1,16-49-193,-29 52 1,33-71-448,-1-1 0,-1 0 1,0 0-1,-26 26 1,8-16-1738,5-3 888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24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245 1 3881,'0'0'2835,"0"0"36,2-1 4054,-3 5-713,-14 14-5986,1-1 1,-2 0 0,-34 27 0,43-38-181,-12 11 4,-86 77 191,103-92-233,0-1 0,1 1 1,-1-1-1,1 1 0,-1 0 0,1-1 0,0 1 1,0 0-1,0 0 0,0 0 0,0 0 1,0 0-1,1 0 0,-1 1 0,1-1 1,-1 0-1,1 0 0,0 0 0,0 0 1,0 1-1,0-1 0,0 0 0,0 0 1,1 0-1,-1 1 0,1-1 0,-1 0 0,2 3 1,0-2-3,1 1 0,-1-1 1,1 0-1,-1 1 0,1-1 1,0 0-1,0-1 0,0 1 0,1 0 1,-1-1-1,1 0 0,-1 0 1,1 0-1,4 2 0,11 2 25,0 0-1,1-1 1,0-1-1,22 1 1,36 8 56,-64-10-442,1-1-1,0 0 1,23-1 0,-38-1 308,0 0 1,0 0-1,1 0 1,-1 0 0,0 0-1,0 0 1,0 0-1,0 0 1,0 0 0,0 0-1,0 0 1,0 0-1,1 0 1,-1 0-1,0 0 1,0 0 0,0 0-1,0 0 1,0 0-1,0 0 1,0 0 0,0 0-1,0 0 1,0 0-1,1 0 1,-1 0 0,0 0-1,0 0 1,0 0-1,0 0 1,0 0-1,0 0 1,0 1 0,0-1-1,0 0 1,0 0-1,0 0 1,0 0 0,0 0-1,0 0 1,0 0-1,0 0 1,0 0 0,0 1-1,1 8-1204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24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10378,'-16'8'3881,"24"1"-2281,-3-6-439,11 0 319,14 2 56,6-2-327,7 2-185,4 0-232,-7-2-120,-6 2-256,-5 1-96,-10 2-152,-4-1-56,-7-3-40,-4-4-96,-4 0-800,-1 0-528,-1-1 776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25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53 8642,'-1'-2'767,"0"1"-573,0 1 1,1-1 0,-1 1 0,1-1 0,-1 0 0,1 1 0,-1-1 0,1 0-1,0 1 1,-1-1 0,1 0 0,0 1 0,-1-1 0,1 0 0,0 0 0,0 1 0,0-1-1,0 0 1,0 0 0,0 1 0,0-1 0,0 0 0,0-1 0,3-2 730,-3 4-818,1 0 0,-1 0 1,0 0-1,0 0 0,0 0 0,0 0 1,0 0-1,0 0 0,0 0 0,0 0 1,0 0-1,0 0 0,0 0 0,1 0 1,-1 0-1,0 0 0,0 0 0,0 0 0,0 0 1,0 0-1,0 0 0,0 0 0,0 0 1,0 0-1,0 0 0,1 0 0,-1 0 1,0 0-1,0 0 0,0 0 0,0 1 0,0-1 1,0 0-1,0 0 0,0 0 0,0 0 1,0 0-1,0 0 0,0 0 0,0 0 1,0 0-1,0 0 0,0 0 0,0 1 0,0-1 1,0 0-1,0 0 0,0 0 0,0 0 1,0 0-1,0 0 0,6 24 493,21 113 1061,-18-45-1021,-6-57-478,2-15-69,-4-19-82,-1 1 0,1-1 0,-1 0-1,1 0 1,-1 1 0,0-1 0,1 0-1,-1 1 1,0-1 0,0 1 0,0-1 0,0 0-1,0 1 1,0-1 0,-1 3 0,1-4-10,0 0 0,0 0 0,0 0 0,0 0 0,0 0 0,0 0 0,0 0 0,-1 0 0,1 0 0,0 1 0,0-1 0,0 0 0,0 0 0,0 0 0,0 0 0,0 0 0,0 0 0,0 0 0,0 0 0,0 0 0,-1 0 0,1 0 0,0 0 0,0 0 0,0 0 0,0 0 0,0 0 0,0 0 0,0 0 0,0 0 0,0 0 0,0 0 0,0 0 0,-1 0 0,1 0 0,0 0 0,0-1 0,0 1 0,0 0 0,0 0 0,0 0 0,0 0 0,0 0 0,0 0 0,0 0 0,0 0 0,0 0 0,0 0 0,-4-6 63,0-11 16,1-11-88,0-53 0,4 67 3,1 0 1,0 0-1,1 0 0,0 1 1,1-1-1,0 1 0,9-17 0,-7 15 3,-3 9 1,0-1 0,0 1 0,1-1 0,0 1 0,0 0-1,9-10 1,-9 12 1,-1 1 1,1 0-1,0 0 0,0 0 0,0 0 1,1 1-1,-1 0 0,0 0 0,1 0 0,0 0 1,4-1-1,-2 2 2,-1 0 1,0 0-1,0 1 1,0-1-1,1 1 1,-1 0-1,0 1 1,0 0-1,11 2 1,-13-1 3,1-1 1,-1 1 0,0 0-1,1 0 1,-1 0-1,0 0 1,0 1 0,-1 0-1,1 0 1,0 0-1,-1 0 1,0 0 0,5 7-1,-2 0 27,0-1 0,-1 1 1,-1 0-1,0 0 0,0 0 0,-1 1 0,3 13 0,7 78 300,-10-66-168,-2 1-1,-3 44 1,1-77-144,1-2-7,0 1 0,0-1 1,0 0-1,-1 1 0,1-1 0,-1 0 0,0 1 1,0-1-1,-1 3 0,1-7 11,0-4-33,2-10-25,3-17-36,15-50 0,-15 67 47,3-11-49,1 0 0,13-29 0,-17 47 64,0 1-1,1-1 1,0 1-1,0 0 1,1 0 0,0 0-1,1 1 1,-1 0 0,10-7-1,-14 12 11,1 1-1,-1-1 0,0 1 0,0 0 0,1-1 1,-1 1-1,1 0 0,0 0 0,-1 1 1,1-1-1,-1 1 0,1-1 0,0 1 0,-1 0 1,1 0-1,3 0 0,-2 1 8,-1 0 0,1 0 0,0 0 0,0 0 0,-1 0 0,1 1 0,-1 0 0,1 0 0,-1 0 0,4 3 0,-1 0 35,1 1-1,-1 0 1,-1 0-1,1 0 1,-1 1 0,-1-1-1,1 1 1,-1 1-1,7 14 1,-5-1 120,-1 1 0,0 0 0,-2 0 0,2 25 0,2 19 141,1-19-153,15 53 0,-22-93-94,4 4-190,-5-11 138,0 0-1,1 0 0,-1 1 0,0-1 0,1 0 0,-1 0 0,0 0 0,1 0 0,-1 0 0,0 0 0,1 0 1,-1 1-1,0-1 0,1 0 0,-1 0 0,1 0 0,-1-1 0,0 1 0,1 0 0,-1 0 0,0 0 0,1 0 1,-1 0-1,0 0 0,1 0 0,-1-1 0,0 1 0,1 0 0,-1-1 0,1 0 285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36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 6153,'-1'-1'874,"0"0"0,0 1 0,1-1 0,-1 0 0,0 1 0,0-1 0,0 1 0,0 0 0,0-1 0,-2 0 0,3 1-818,0 0 0,0 0 0,0 0 0,0 0 0,0 0 0,0 0 0,0 0 0,-1 0 0,1 0 0,0 0 0,0 0 0,0 0 0,0 0-1,0 0 1,0 0 0,0 1 0,-1-1 0,1 0 0,0 0 0,0 0 0,0 0 0,0 0 0,0 0 0,0 0 0,0 0 0,0 0 0,0 0 0,-1 0 0,1 0 0,0 1 0,0-1 0,0 0 0,0 0 0,0 0 0,0 0 0,2 9 294,15 18 145,36 40 138,-38-49-369,-4-4 53,-1 1-1,-1 0 1,8 17 0,-10-18-180,0-1 1,0-1-1,1 1 0,1-1 1,11 12-1,-19-23-131,12 12 63,0 0 1,0 1 0,16 26-1,-26-35-62,1 0-1,0 0 1,-1 0-1,1-1 1,1 0-1,-1 0 1,1 0-1,-1-1 1,1 1-1,0-1 1,0 0-1,1 0 1,-1-1-1,1 0 1,-1 0-1,1 0 1,0 0-1,-1-1 1,1 0-1,0 0 1,0-1-1,0 0 1,0 0-1,0 0 1,0-1-1,0 1 1,0-1-1,-1-1 1,1 1-1,0-1 1,5-3-1,11-7 10,-1-1 0,-1-1 0,0 0 0,26-26 0,-30 26-14,1 1 1,1 0-1,0 1 0,0 1 0,1 1 0,1 1 0,0 0 0,30-8 0,-23 10 0,-1 1 0,1 2 0,0 1 0,0 0 1,0 2-1,38 4 0,293 43 106,-275-32-29,41 9 76,-99-17-114,0 2 0,44 18 0,-62-22-34,94 47 119,-87-42-84,0 0 0,-1 1 1,0 0-1,20 21 0,-23-19 3,16 15 60,-24-25-93,0 0 1,1 0 0,-1-1 0,0 1 0,1-1 0,0 1 0,-1-1 0,1 0 0,5 2 0,-6-4 65,-3-3-20,-1-8-26,3-1-28,0-1 0,1 1 0,6-21 0,-6 25-3,0 0 0,1 0 1,0 1-1,1-1 0,0 1 0,0 0 0,0 0 0,1 1 0,1-1 1,-1 1-1,1 0 0,0 0 0,13-10 0,-7 8 1,-1 0 0,2 1-1,-1 0 1,1 1 0,0 0 0,25-8 0,89-21 9,-110 32-10,22-5 12,78-7 0,-90 15-5,1 1-1,-1 1 1,49 8-1,92 29 36,-17-3-15,80 18 16,121 20 24,-160-54-28,267-9 0,-358-13-24,0-5 0,0-3 0,-1-5 0,119-36 0,170-34 148,-260 62-61,-74 15-18,29-7 114,-72 12-71,-12 4-145,1 0-1,-1 0 1,0 0-1,0 0 0,0 0 1,0 0-1,1-1 1,-1 1-1,0 0 0,0 0 1,0 0-1,1 0 1,-1 0-1,0 0 0,0 0 1,0 0-1,0 0 1,1-1-1,-1 1 0,0 0 1,0 0-1,0 0 1,0 0-1,0-1 0,0 1 1,0 0-1,1 0 1,-1 0-1,0 0 0,0-1 1,0 1-1,0 0 1,0 0-1,0 0 0,0-1 1,0 1-1,0 0 1,0 0-1,0 0 0,0-1 1,0 1-1,0 0 1,0 0-1,0 0 0,0 0 1,-1-1-1,0 1-274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4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10202,'67'29'3997,"-66"-29"-3892,0 1 0,0-1-1,0 1 1,0-1 0,0 1 0,-1-1 0,1 1 0,0-1-1,0 1 1,-1 0 0,1-1 0,0 1 0,-1 0-1,1 0 1,-1 0 0,1-1 0,-1 1 0,1 0-1,-1 0 1,0 0 0,1 0 0,-1 0 0,0 1 0,1-1-50,12 106 5774,-12-102-5783,0 0-1,0-1 1,0 0-1,1 1 1,0-1-1,0 0 0,0 0 1,1 0-1,-1 0 1,1 0-1,0 0 0,0-1 1,0 1-1,0-1 1,1 0-1,0 0 0,-1 0 1,1 0-1,0-1 1,8 4-1,-9-5-33,1 1 0,0-1 0,0 1 0,0-1 0,0-1 0,0 1 0,0 0 0,8-1 0,-10 0-12,1 0-1,-1-1 1,1 1 0,-1-1 0,0 1 0,1-1 0,-1 0 0,0 0-1,0 0 1,1 0 0,-1 0 0,0 0 0,0-1 0,0 1 0,0-1 0,2-2-1,0-1-41,0-1 1,0 0-1,4-8 0,1 0-143,-4 5-3,0 0-1,0-1 1,-1 1-1,0-1 1,0 0-1,-1 0 1,-1 0-1,3-20 1,-2 14 94,-1-3 126,-3 16 107,-4 9 119,3-3-186,1 0 1,0 0 0,0 0 0,1 0 0,-1 0-1,1 0 1,-1 0 0,1 0 0,0 0 0,0 0 0,0 1-1,1-1 1,0 5 0,1 0 130,0 1-1,0 0 1,7 15-1,-6-18-145,0 0 0,1 0 0,-1-1 0,1 1 0,0-1 0,1 0 0,-1 0 0,1 0 0,7 5 0,-9-8-49,0 0 1,1 0-1,0 0 1,-1 0 0,1-1-1,0 1 1,0-1 0,0 0-1,-1 0 1,1 0 0,0-1-1,1 1 1,-1-1 0,0 0-1,0 0 1,8-2 0,-6 1-19,1-1 0,0 0 0,-1 0 0,1-1 0,-1 1 0,0-1 0,0-1 0,9-6 0,-6 3-84,-1 0 0,0-1-1,0 1 1,12-18 0,-9 8-138,-1 1 0,0-2 1,-2 1-1,0-2 0,9-28 0,-14 38 179,0 0 0,-1 0-1,-1-1 1,2-11 0,-3 21 57,0 0 0,0-1 0,0 1 0,0-1 0,0 1 0,0-1 0,0 1 0,0 0 0,0-1 0,0 1 0,0-1 0,0 1 0,0 0 0,-1-1 0,1 1 0,0-1 0,0 1 0,0 0 0,-1-1 0,1 1 0,0 0 0,0-1 0,-1 1 0,1 0 0,0-1 0,-1 1 0,1 0 0,0-1 0,-1 1 1,1 0-1,0 0 0,-1-1 0,0 1 5,0 1 1,0-1-1,0 0 1,1 0-1,-1 0 1,0 1-1,0-1 1,1 0-1,-1 1 1,0-1-1,1 1 1,-1-1-1,0 1 1,1-1-1,-1 1 1,1-1-1,-2 2 1,-3 4 115,0 1 0,1-1 0,-1 1 0,1 1 0,-5 13 0,2-4 320,-6 31 0,10-38-335,1 1 0,1 0 0,0 0 0,1 0 0,0 0 0,0-1 0,1 1 0,4 16 0,-4-23-112,0 0 0,1 1 0,-1-1 0,1 0 0,0 0 0,0 0 0,0 0 0,0-1-1,1 1 1,0 0 0,0-1 0,0 0 0,0 0 0,0 0 0,1 0 0,-1 0 0,1-1 0,0 1 0,-1-1 0,1 0 0,0 0 0,0-1-1,8 3 1,-1-2 1,0 0 0,20-1-1,32 0-18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37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49 4681,'40'-35'2758,"-30"24"3887,-10 11-6538,0-1 0,0 1 0,0 0 0,0 0 0,-1 0 1,1 0-1,0 0 0,0 0 0,0-1 0,0 1 0,0 0 0,0 0 0,0 0 0,0 0 0,-1 0 1,1 0-1,0 0 0,0 0 0,0 0 0,0 0 0,0 0 0,-1 0 0,1 0 0,0 0 0,0 0 1,0 0-1,0 0 0,0 0 0,0 0 0,-1 0 0,1 0 0,0 0 0,0 0 0,0 0 0,0 0 1,0 0-1,-1 0 0,1 0 92,-1-1 53,1 7 726,9 41-145,9 69 264,-14-44-462,4 25-6,-5-79-490,0-1 0,10 29 0,4 10 107,-15-52-238,-1-4-420,1-8-776,-2 2 907,1-17-370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38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0 6953,'-10'4'567,"-1"0"-1,1 0 1,0 1-1,0 0 1,0 1-1,1 0 1,0 0-1,0 1 0,-14 14 1,10-7-291,0 1 0,1 0 1,1 0-1,-18 33 0,17-23-79,1 0-1,1 1 1,1 0 0,2 1-1,0 0 1,-2 29 0,2 8 310,4 97 0,5-98-100,16 88-1,-10-107-189,1-1 0,29 75 0,-29-97-135,0 0-1,2 0 0,22 33 0,-26-45-59,1 1 0,0-1 0,0-1 0,1 0 0,0 0 0,0 0 0,1-1 0,18 10 0,-12-10-13,-1 0-1,1-1 1,1-1 0,-1-1-1,1 0 1,0-1-1,-1-1 1,1 0 0,0-2-1,0 0 1,0 0-1,0-2 1,0 0 0,0-1-1,0 0 1,-1-2-1,0 0 1,0-1 0,26-12-1,-24 7-1,0 0-1,-1-1 0,-1-1 0,1 0 1,-2-2-1,23-26 0,-21 20 3,-1-1-1,-1 0 0,-1-2 1,18-42-1,-18 29 12,-1 0 0,-2-1 0,-2 0 0,-1-1 1,-2 0-1,-2-1 0,-1-49 0,-4 60 98,0-1-1,-2 1 1,-2 0-1,0 1 1,-16-46 0,14 55-12,-1 0 1,-1 0 0,0 1 0,-1 1 0,-1 0 0,-1 0-1,-1 1 1,-25-26 0,9 15-13,-2 2-1,-1 1 1,-1 1 0,-57-30-1,84 50-84,-2-2 10,-1 1-1,-16-5 1,23 8-18,-1 0-1,1 1 1,0 0 0,-1-1 0,1 1 0,-1 0-1,1 0 1,0 0 0,-1 0 0,1 1 0,0-1 0,-1 1-1,1-1 1,0 1 0,-1 0 0,-2 1 0,-1 2-11,1 0 1,-1 1 0,1-1-1,0 1 1,0 0-1,0 1 1,1-1-1,-1 1 1,1 0-1,1 0 1,-1 0 0,-2 8-1,-2 5-635,1 0-1,1 0 1,-3 21-1,0-6-175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38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42 8786,'-32'5'1386,"-29"5"2793,61-10-4129,-1 0 1,1 0-1,0 0 0,0 0 0,0 0 0,0 0 1,0 0-1,-1 0 0,1 0 0,0 0 1,0 0-1,0 0 0,0 0 0,-1 0 1,1 0-1,0 0 0,0 0 0,0 0 0,0 0 1,0 0-1,0 1 0,-1-1 0,1 0 1,0 0-1,0 0 0,0 0 0,0 0 1,0 0-1,0 0 0,0 1 0,0-1 1,-1 0-1,1 0 0,0 0 0,0 0 0,0 1 1,14 1 1766,-5-1-1694,37 2 353,91-4 1,-55-6-172,125-26 1,-205 33-358,-1 0 1,0 0-1,0-1 1,0 1-1,1 0 1,-1-1-1,0 1 1,0-1-1,0 1 1,0-1 0,0 0-1,0 1 1,1-2-1,-3-3-946,-6 0-129,-11-2 70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39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9794,'0'16'4089,"8"22"-2049,2 4-535,-1 15-121,1 4-160,-2-3-448,5 3-207,-3-7-313,-1-8-96,-1-11-88,0-8-16,-3-20-264,0 2-392,-3-13-1041,-1-6-647,4-17 1327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3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9498,'-3'-2'3734,"8"-1"-1983,16 0-397,84-2-653,-98 5-665,0 0-1,0 1 1,0 0-1,0 0 1,-1 1-1,1-1 0,0 2 1,-1-1-1,1 1 1,-1 0-1,1 0 1,9 8-1,-13-9-20,-1 0 0,0 0 0,1 0 0,-1 1 0,0-1 0,0 1 0,0-1 0,-1 1-1,1 0 1,-1 0 0,1 0 0,-1 0 0,0 0 0,0 0 0,0 0 0,-1 0 0,1 0 0,-1 1 0,0-1 0,0 0 0,0 0 0,0 1 0,0-1-1,-1 0 1,1 0 0,-1 0 0,-1 5 0,0-3 15,0-1-1,0 1 1,0-1-1,-1 0 1,0 1-1,1-1 1,-1 0-1,-1-1 0,-5 7 1,-3 0 165,-22 15 1,1-1 342,31-23-493,2-1-30,0 1 1,-1-1-1,1 0 1,0 0-1,-1 1 1,1-1-1,0 0 0,-1 1 1,1-1-1,0 0 1,0 1-1,-1-1 1,1 0-1,0 1 0,0-1 1,0 1-1,-1-1 1,1 0-1,0 1 0,0-1 1,0 1-1,0-1 1,0 1-1,0-1 23,2 1-18,23 3 48,39 12 0,-47-11-23,-5-2 122,-1 1-1,21 8 1,-29-10-58,1 0 1,-1 0-1,0 0 0,0 1 0,0-1 1,0 1-1,0-1 0,0 1 0,-1 0 0,0 0 1,3 4-1,-4-5-48,-1-1 0,1 1 0,0-1 0,-1 1 0,1 0 0,-1-1 0,0 1 0,0-1 1,0 1-1,1 0 0,-1 0 0,-1-1 0,1 1 0,0 0 0,0-1 0,-1 1 0,1-1 0,-1 1 0,1 0 0,-1-1 0,0 1 0,1-1 0,-1 1 0,-2 1 1,0 2 73,-1 0 1,0-1 0,0 1 0,0-1 0,-8 6 0,-4 1 60,1-2-1,-1 0 1,-1-1 0,-31 11 0,12-5-56,11-5-124,24-9-41,1 0-1,0 0 1,0 0 0,0 0 0,0 0 0,0 0-1,-1 0 1,1 0 0,0 0 0,0 0 0,0 0-1,0 0 1,0 0 0,0 0 0,-1 0 0,1 0 0,0-1-1,0 1 1,0 0 0,0 0 0,0 0 0,0 0-1,0 0 1,0 0 0,-1 0 0,1 0 0,0-1 0,0 1-1,0 0 1,0 0 0,0 0 0,0 0 0,0 0-1,0 0 1,0-1 0,0 1 0,0 0 0,0 0 0,0 0-1,0 0 1,0 0 0,0-1 0,0 1 0,0 0-1,0 0-166,0-1-1,0 1 0,0 0 0,0 0 0,1 0 0,-1-1 0,0 1 0,0 0 0,0 0 0,0-1 0,1 1 0,-1 0 0,0 0 1,0 0-1,0 0 0,1-1 0,-1 1 0,0 0 0,0 0 0,1 0 0,-1 0 0,1 0 0,19-6-1203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40.5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12 10738,'-7'2'510,"1"2"0,-1-1 0,1 1 0,0 0 0,0 0 0,1 1 0,-1 0 0,1 0 0,-7 8 0,-1 3-237,1 1 0,-10 18 0,22-34-267,-15 23 322,2 0 0,-20 49-1,20-28-15,-11 79 0,24-120-301,-15 186 413,14-169-386,-1 25 75,3 0 0,7 64 1,-2-68-24,2 0-1,2 0 1,27 70 0,-29-95-60,0 0-1,1 0 1,1-1-1,17 21 1,-19-26-8,2-1 1,-1 0 0,1-1-1,1 0 1,0-1 0,23 14-1,-21-15-2,1-1-1,0-1 0,0 0 1,1 0-1,-1-2 1,1 1-1,0-2 0,19 1 1,-14-2-7,1-2 0,0 0 0,-1-1 0,1-1 0,29-9 1,-35 8-10,-1-1 1,0 0 0,26-14-1,-32 14-1,0-1 0,-1 0 0,1-1 0,-1 1 0,-1-1 0,7-9-1,6-5 10,14-19 3,-12 12-9,26-48 0,-31 42 1,-2 0-1,0-1 1,-3 0 0,-1-1-1,10-67 1,-17 75 2,-1 0 0,-2 0 1,-1 0-1,-6-43 0,-2 29 7,0 1 0,-19-47-1,17 58-1,-2 0 1,-1 1-1,-1 0 0,-32-45 0,32 55 4,0 0 0,-1 1 0,-1 1 0,-1 1 0,-1 0 0,0 1 0,-21-12 0,24 18 45,1 1-1,-2 0 1,1 1 0,-1 1-1,0 1 1,0 0 0,0 2-1,-1 0 1,0 0 0,1 2 0,-29 1-1,19 1 82,0 2 0,-39 8-1,51-8-123,-1 2-1,1 0 0,0 1 0,0 0 1,-19 12-1,31-16 16,-1 0-1,1 0 1,0 0 0,0 1-1,0 0 1,1-1 0,-1 1-1,0 0 1,1 0 0,0 1-1,0-1 1,0 0 0,0 1-1,1-1 1,-1 1 0,1-1-1,0 1 1,0 0 0,0 0-1,0-1 1,1 1 0,-1 0-1,1 0 1,0 0 0,1 0 0,-1 0-1,0 0 1,1-1 0,0 1-1,0 0 1,0 0 0,2 3-1,7 10 374,13 20-1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4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46 6793,'-57'11'5424,"57"-12"-5297,0 1 1,0 0-1,0 0 0,0 0 0,0 0 0,0 0 0,0 0 0,-1-1 0,1 1 0,0 0 1,0 0-1,0 0 0,0 0 0,0 0 0,0-1 0,0 1 0,0 0 0,0 0 1,0 0-1,0 0 0,0-1 0,0 1 0,0 0 0,0 0 0,0 0 0,0 0 0,0-1 1,0 1-1,0 0 0,0 0 0,0 0 0,0 0 0,0-1 0,1 1 0,-1 0 0,0 0 1,0 0-1,0 0 0,0 0 0,0-1 0,12 0 613,176-10 1125,-80 5-1111,-80 4-458,51-12 1,-67 10-244,36-6 129,-44 9-173,0 0 0,0 1 1,0 0-1,0 0 0,0 0 0,0 1 0,0 0 0,0-1 0,5 3 0,-9-3-41,1 0-1,0 0 0,0 1 1,-1-1-1,1 0 0,0 1 1,-1-1-1,1 0 1,0 1-1,-1-1 0,1 1 1,0 0-1,-1-1 0,1 1 1,-1-1-1,1 1 0,-1 0 1,1-1-1,-1 1 1,0 0-1,1-1 0,-1 1 1,0 0-1,0 0 0,1 0 1,-1-1-1,0 1 0,0 0 1,0 0-1,0-1 1,0 3-1,-1 0-391,0 0 0,1 0 0,-1-1 0,0 1 0,-1 0 0,-1 3 0,0-1-329,0 10-642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4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 7778,'13'-16'3788,"-13"16"-3590,1-1-1,-1 1 0,1 0 1,0 0-1,-1-1 0,1 1 0,0 0 1,-1 0-1,1 0 0,0 0 0,-1 0 1,1 0-1,-1 0 0,1 0 1,0 0-1,-1 0 0,1 0 0,0 0 1,-1 1-1,1-1 0,0 0 0,-1 0 1,1 1-1,-1-1 0,1 1 0,12 8 1303,-12-8-1371,1 0 0,-1 0 0,-1 0 0,1 0 0,0 1 0,0-1 0,0 0 0,-1 0 0,1 1 1,0-1-1,-1 1 0,0-1 0,1 0 0,-1 3 0,3 5 295,0 0-189,0 1-1,-1 0 1,0-1 0,0 21 0,8 90 492,-6-80-529,10 39 154,-9-54-194,5 47 0,-10-68-139,0 1 0,0-1-1,1 0 1,1 7-1,-1-10-84,-1 0 0,0-1 0,1 1 0,-1 0 0,0 0 0,1-1 0,-1 1 0,1 0 0,-1-1 0,1 1-1,-1-1 1,1 1 0,0 0 0,-1-1 0,1 1 0,0-1 0,-1 0 0,1 1 0,0-1 0,-1 1 0,1-1 0,0 0-1,0 0 1,1 1 0,-2-1 31,0 0-1,0 0 1,0 0-1,0 0 1,0 0-1,0 0 1,1 0-1,-1-1 1,0 1-1,0 0 1,0 0 0,0 0-1,0 0 1,0 0-1,0 0 1,0 0-1,0 0 1,0 0-1,0 0 1,0 0-1,0-1 1,1 1-1,-1 0 1,0 0-1,0 0 1,0 0-1,0 0 1,0 0-1,0 0 1,0 0-1,0 0 1,0-1-1,0 1 1,0 0-1,0 0 1,0 0-1,0 0 1,0 0-1,0 0 1,-1 0 0,1 0-1,0-1 1,0 1-1,0 0 1,0 0-1,0 0 1,0 0-1,0 0 1,0 0-1,0 0 1,0 0-1,0 0 1,0 0-1,0 0 1,-1 0-1,-4-16-1232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50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0 121 3449,'30'-44'2147,"-28"43"-1804,-1-1 1,0 0-1,0 0 1,0 0-1,0 0 1,-1 0-1,1-1 1,0 1-1,-1 0 1,0 0-1,1 0 1,-1-1-1,0 1 1,0-2-1,0 2-74,0 0 1,0 1-1,0-1 0,0 1 0,0-1 1,0 1-1,1-1 0,-1 1 0,0-1 1,1 1-1,1-3 0,5-5 982,0-3 321,-6 11-652,-2 2 12,-1 7 489,0 4-1201,-27 132 415,22-102-435,2 0 1,1 1-1,5 74 0,1-94-71,1 0-1,2 0 1,11 35-1,-11-41-70,1-1 0,1 0 0,1-1 0,0 0 0,17 22 0,-23-34-53,1 0 0,-1 0 0,1-1 0,0 1 0,0-1 0,0 1 0,1-1 1,-1 0-1,0 0 0,1-1 0,-1 1 0,1-1 0,0 0 0,0 0 0,-1 0 0,1 0 0,0 0 1,0-1-1,0 0 0,0 0 0,0 0 0,-1 0 0,7-2 0,-3 1-14,0-1 0,-1 0 0,1 0 0,-1 0 0,1-1 0,-1 0 0,0-1 0,0 1 0,0-1 0,-1 0 0,1 0 0,6-8 0,-7 6-209,0 0 1,0 0-1,-1-1 0,1 1 0,-2-1 0,1 0 0,-1 0 1,4-13-1,2-22-496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51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81 10274,'-11'3'1959,"-8"4"2706,19-7-4628,0 0 0,0 0 0,0 0 0,0 0 0,0 0 0,0 0 1,0 0-1,0 0 0,0 0 0,1 0 0,-1 0 0,0 0 0,0 0 1,0 0-1,0 0 0,0 0 0,0 0 0,0 0 0,0 0 0,0 0 1,0 0-1,0 0 0,0 0 0,0 0 0,0 0 0,0 0 0,0 0 1,0 0-1,0 0 0,0 1 0,0-1 0,0 0 0,0 0 1,0 0-1,0 0 0,0 0 0,0 0 0,0 0 0,0 0 0,0 0 1,0 0-1,0 0 0,0 0 0,0 0 0,0 0 0,0 0 0,0 0 1,0 0-1,-1 0 0,15 0 904,46-8 109,115-31 1,-70 13-530,-71 19-410,0 2 0,1 1 0,0 2 0,43 2 0,-73 1-105,-2-2-4,-1 2 1,1-1-1,0 0 0,0 0 0,-1 1 0,1 0 0,0-1 1,-1 1-1,6 2 0,-8-3-37,0 0 0,0 1 0,0-1 0,0 0-1,0 0 1,0 0 0,1 0 0,-1 0 0,0 0 0,0 0 0,0 0 0,0 0 0,0 0 0,0 0 0,0 0 0,0 0 0,0 0-1,0 1 1,1-1 0,-1 0 0,0 0 0,0 0 0,0 0 0,0 0 0,0 0 0,0 0 0,0 1 0,0-1 0,0 0-1,0 0 1,0 0 0,0 0 0,0 0 0,0 0 0,0 0 0,0 1 0,0-1 0,0 0 0,0 0 0,0 0 0,0 0-1,0 0 1,0 0 0,0 0 0,-1 1 0,1-1 0,0 0 0,0 0 0,0 0 0,0 0 0,0 0 0,0 0 0,0 0 0,0 0-1,0 0 1,0 0 0,-1 0 0,1 1 0,-1-1-464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5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 9418,'16'0'4105,"-8"3"-1889,-6 3-263,-2 20-129,-8 6-304,-11 18-495,-6 8-281,-5 13-336,4 3-120,4-7-176,9-6-64,5-24-208,3-11-360,0-24-1352,-3-10-473,-2-13 1297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5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5 5393,'-12'-2'2977,"9"1"-2047,-1 0 0,0 1 0,0-1 0,0 1 0,-7 0 0,7 1-729,1 0 1,-1 0 0,1 0-1,-1 0 1,1 1 0,-1 0-1,1-1 1,0 1-1,-4 3 1,-2 1-62,3-3-65,0 1-1,1 0 0,0 0 1,0 0-1,0 1 0,0-1 1,1 1-1,0 0 0,0 1 1,0-1-1,-5 10 0,1 2 118,0 1 0,2 0-1,0 0 1,0 0 0,2 0 0,0 1-1,-1 35 1,5 14 344,3 0 0,18 100 0,-13-126-216,21 68-1,-21-87-226,1 0-1,1-1 0,1 0 0,19 27 1,-5-14 47,3 0 0,48 48 1,-67-75-71,-1 0-1,2 0 1,-1-1-1,15 9 1,-21-16-34,-5-3-577,0 1 305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5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95 6601,'-33'-41'1732,"9"12"800,6 6 1964,17 21-3371,1 3 1014,0 9-744,0 0-1265,4 168 1243,1-97-759,30 146-1,-31-211-563,0-1 1,2 1-1,11 25 0,-13-34-45,-1-1 0,1 1-1,0-1 1,0-1 0,1 1 0,0 0-1,0-1 1,0 0 0,1 0 0,8 5 0,-13-9-79,0 0 0,-1-1 0,1 0 0,0 1 1,0-1-1,-1 1 0,1-1 0,0 0 0,0 0 0,0 1 1,0-1-1,-1 0 0,1 0 0,0 0 0,0 0 1,0 0-1,0 0 0,-1 0 0,1 0 0,0 0 0,0-1 1,0 1-1,0 0 0,-1 0 0,1-1 0,0 1 1,0 0-1,-1-1 0,1 1 0,0-1 0,-1 1 0,1-1 1,0 0-1,-1 1 0,1-1 0,-1 1 0,1-1 1,-1 0-1,1-1 0,9-13-949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5:59:5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41 9802,'3'26'6589,"8"13"-4513,-6-21-1092,-1-6-697,0 1-1,1-1 1,0 1 0,1-1 0,1-1 0,0 1-1,9 11 1,-12-18-232,0 0 0,0 0-1,1-1 1,0 0 0,0 1 0,0-2 0,0 1 0,1-1-1,-1 1 1,1-1 0,0-1 0,0 1 0,0-1-1,0 0 1,0-1 0,12 2 0,-16-2-41,1-1 0,-1 0 0,0 0 0,1-1 0,-1 1 0,1 0-1,-1-1 1,1 1 0,-1-1 0,0 0 0,0 0 0,1 0 0,-1 0 0,0 0 0,4-3 0,-4 1-1,1 1-1,-1-1 1,0 1 0,0-1-1,0 0 1,0 1-1,0-1 1,0 0 0,-1 0-1,0-1 1,2-2 0,1-7 23,-1 1 1,0-1-1,1-18 1,-3 24-10,-1 0 1,0-1-1,0 1 1,-1 0-1,0-1 0,0 1 1,-4-13-1,0 8 53,0 0 1,-11-19-1,13 27-48,1 0 0,-1 0 0,0 0 0,0 0 0,-1 1 0,1-1 0,0 1 0,-1 0 0,0 0 0,-6-4 0,7 7-16,1-1-1,0 0 0,-1 1 1,1-1-1,-1 1 0,1-1 1,0 1-1,-1 0 0,1 0 1,-1 0-1,1 1 0,-1-1 1,1 1-1,-1-1 0,1 1 1,0 0-1,-1 0 0,1 0 1,0 0-1,0 0 0,0 0 1,0 1-1,-3 1 0,-1 2-85,0 0 0,1 0 0,0 0 0,0 1 0,0 0 0,-5 8 0,8-10-266,-1-1 0,1 1 0,0 0 0,1-1 0,-1 1 0,1 0 0,0 0 0,-1 0 0,2 0 0,-1 1 0,0-1 0,1 0 0,0 0 0,0 0 0,0 0 0,2 8 0,7 8-1164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0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23 316 7042,'36'-1'5972,"-29"0"-5357,-1 0 0,0 0 0,0-1 0,0 0 0,-1 0 1,9-3-1,-6 0-280,0 1-1,0-1 1,0-1 0,-1 1 0,1-1 0,-1-1-1,-1 1 1,1-1 0,-1 0 0,-1-1 0,8-12-1,-9 15-294,-1-1 0,-1 0 0,1 0 0,-1 0 0,0 0 0,0 0 0,-1-1 0,0 1-1,0 0 1,0-1 0,-1 1 0,0-1 0,0 1 0,-1-1 0,1 1 0,-2 0-1,-2-10 1,2 10-14,0 1-1,-1-1 0,0 1 0,0 0 0,0 0 0,-1 1 0,0-1 1,0 1-1,0-1 0,0 1 0,-1 0 0,0 1 0,1-1 0,-10-4 1,8 5 0,1 0 0,-1 1 0,0-1 1,0 1-1,-1 0 0,1 1 1,0-1-1,-1 1 0,1 1 1,0-1-1,-1 1 0,1 0 1,-9 1-1,13 0-19,0-1 1,0 1 0,-1-1-1,1 1 1,0 0-1,0-1 1,0 1-1,0 0 1,1 1-1,-1-1 1,0 0-1,0 0 1,1 1 0,-1-1-1,0 1 1,1 0-1,0-1 1,-1 1-1,1 0 1,0 0-1,0 0 1,0 0-1,0 0 1,0 0 0,0 3-1,-1 4 4,0 1 1,1-1-1,0 1 0,1 17 1,0-26-12,3 40 50,1 0 0,1-1-1,22 76 1,52 115 614,-74-219-605,73 183 1008,-75-189-994,-2-1 0,1 1 0,1 10 0,-2-14-50,-1 0 0,0 0 0,0-1 0,0 1 0,0 0 0,-1 0 0,1 0 0,0-1-1,-1 1 1,1 0 0,-1-1 0,0 1 0,1 0 0,-1-1 0,0 1 0,0-1 0,-2 3 0,0-1 15,0 0 0,0-1 1,-1 1-1,1-1 0,-1 1 0,0-1 0,0 0 0,0 0 1,0-1-1,0 1 0,0-1 0,-9 2 0,0-1-6,0-1-1,-26 0 1,33-1-197,-1 0 1,1-1-1,0 0 0,0 0 1,-1 0-1,1-1 0,0 0 1,-5-3-1,9 5 69,0-1 1,1 0-1,-1 0 1,1 0-1,-1 0 0,1-1 1,-1 1-1,1 0 1,0 0-1,0-1 0,-1 1 1,1-1-1,0 1 1,1-1-1,-1 0 1,0 1-1,0-1 0,1 0 1,-1 1-1,1-1 1,-1 0-1,1 0 0,0 0 1,-1 0-1,1 1 1,0-1-1,0 0 0,1 0 1,-1 0-1,0 0 1,2-3-1,0-1-48,1-1 0,0 1 0,0 0-1,5-7 1,-8 13 144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0.4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 10226,'7'-4'1584,"-1"0"0,0 0 0,11-4 0,-12 6-1268,0 1 0,0-1-1,0 1 1,0 0-1,0 1 1,0-1-1,1 1 1,-1 0-1,0 0 1,5 1 0,5 1 116,43 7 637,-49-7-919,-1 0 1,0 1-1,0 0 0,14 7 0,-21-9-127,0-1-1,0 1 0,1 0 1,-1 0-1,0 0 1,0-1-1,0 1 0,-1 0 1,1 1-1,0-1 1,0 0-1,0 0 0,-1 0 1,1 0-1,-1 1 1,1-1-1,-1 0 0,1 0 1,-1 1-1,0-1 0,1 0 1,-1 1-1,0-1 1,0 0-1,0 1 0,0-1 1,0 1-1,-1-1 1,1 0-1,0 1 0,-1-1 1,1 0-1,-1 0 1,0 3-1,-2 3 105,-1 0 0,0-1 0,0 1 0,-8 9 0,10-13-92,-63 85 734,43-61-573,-5 5 52,25-30-209,0 1 0,0 0 0,0 0 0,1 0 1,-1 0-1,1 1 0,0-1 0,-2 7 0,3-10-33,0 1 0,0 0 1,0-1-1,1 1 0,-1 0 0,0-1 0,0 1 0,0-1 0,0 1 0,1 0 0,-1-1 0,0 1 0,1-1 0,-1 1 0,0 0 0,1-1 0,-1 1 0,1-1 0,-1 1 0,1-1 0,-1 0 0,1 1 0,-1-1 0,1 1 1,-1-1-1,1 0 0,0 0 0,-1 1 0,1-1 0,0 0 0,-1 0 0,1 0 0,0 0 0,-1 1 0,2-1 0,2 0 17,1 1 0,-1-1 0,0 0 0,8-1-1,-3 0 4,0 0 0,0-1-1,-1-1 1,1 1-1,0-2 1,-1 1 0,1-1-1,-1 0 1,0-1-1,8-5 1,-14 8-76,-2 1 10,1 1 0,-1 0-1,0-1 1,1 1 0,-1 0 0,1-1-1,-1 1 1,0 0 0,1 0-1,-1-1 1,1 1 0,-1 0 0,1 0-1,-1 0 1,1 0 0,-1 0 0,0-1-1,2 1 1,-2 0-51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0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169 456 10474,'4'-2'1295,"0"0"0,0-1 1,0 0-1,5-6 0,-8 8-1086,0 0 0,0 0 0,0 0 0,0 0 0,-1-1 0,1 1 0,-1 0 0,1 0 0,-1-1 0,1 1 0,-1-1 0,0 1 0,1 0 0,-1-1 0,0 1 0,0 0 0,0-1 0,0 1 0,0-1 0,-1-1 0,0-3 95,-1 1 0,0 0 0,-1 0 0,1 0 0,-1 0 0,-6-8 1,-23-26 333,25 32-577,1 0 0,-1 1 0,0 0 0,-1 0 0,-7-4 0,13 9-57,0 0-1,0-1 1,1 2 0,-1-1 0,0 0-1,0 0 1,0 1 0,0-1 0,0 1 0,-1-1-1,1 1 1,0 0 0,0 0 0,0 0-1,0 0 1,0 0 0,0 1 0,0-1-1,0 1 1,0-1 0,0 1 0,0 0 0,0-1-1,0 1 1,0 0 0,0 0 0,0 1-1,-2 1 1,0 1-6,1 0 0,-1 1 0,1-1 0,0 1 0,1-1 0,-1 1 0,1 0 0,0 0 0,0 0 0,0 0 0,1 0 0,-2 11 0,1-1-1,1 1 1,0 0 0,3 19-1,-2-27 10,1 0 0,0-1 0,1 1 0,0 0 0,0-1 0,1 1 0,-1-1 0,2 0 0,-1 0 0,6 7 0,-7-10-1,0-1 0,1 0 0,0 0-1,-1 0 1,1-1 0,0 1 0,0 0 0,1-1-1,-1 0 1,1 0 0,-1 0 0,1 0-1,-1-1 1,1 1 0,0-1 0,0 0-1,0 0 1,0-1 0,0 1 0,0-1 0,7 0-1,-8 0-3,1 0 0,0-1 0,-1 0 0,1 0 0,0 0 0,-1-1 0,1 1 0,-1-1 0,0 1 0,0-1 0,1 0 0,-1-1 0,0 1 0,-1 0 0,1-1 0,0 0 0,2-3 0,5-6-1,-1-1 0,13-25 0,-19 32-1,12-24-1,-1 0 1,-1-1-1,-2-1 0,-2 0 1,0-1-1,-3 1 0,0-1 1,-2-1-1,-1-58 0,-3 90 2,0-5 4,0 0 0,0-1 1,-1 1-1,0 0 0,-1-1 1,1 1-1,-1 0 0,-3-7 0,4 13-2,1 0-1,-1 0 1,1 0 0,-1 0-1,1 0 1,-1 1-1,0-1 1,1 0-1,-1 0 1,0 1-1,0-1 1,0 0-1,1 1 1,-1-1 0,0 1-1,0-1 1,0 1-1,0-1 1,-2 1-1,3 0 2,-1 0 0,0 0 0,0 0 0,0 0-1,1 0 1,-1 1 0,0-1 0,0 0 0,1 1-1,-1-1 1,0 1 0,1-1 0,-1 0 0,0 1-1,1 0 1,-1-1 0,1 1 0,-1-1 0,1 1-1,-1 0 1,1-1 0,-1 1 0,1 0 0,0-1-1,-1 1 1,1 0 0,0 0 0,-1 0 0,-3 13 87,0-1 1,0 1 0,2-1 0,-1 1-1,0 26 1,3-5 169,4 43 0,-1-51-164,1 0 1,1 0-1,2-1 1,0 1-1,15 32 1,-17-47-83,2 1 1,0-1-1,0-1 1,1 1-1,10 10 1,-11-15-39,0 0 1,0 0-1,0-1 1,1 0 0,0-1-1,0 0 1,1 0-1,8 4 1,-16-9-64,0 1 0,0-1 0,-1 0 0,1 1 0,0-1 0,0 0 0,0 1 0,0-1 0,0 0 0,0 0 0,-1 0 0,1 0 0,0 0 0,0 0 0,0 0 0,0 0 0,0 0 0,0-1 0,0 1 0,-1 0 0,1 0 0,0-1 0,0 1 0,0-1 0,-1 1 0,1 0 0,1-2-1,12-11-838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1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8610,'-64'49'4337,"64"-44"-616,13 3-2057,5-1-152,15 1-183,4-7-313,7 1-544,4-4-128,2-6-152,1 5-40,-6-3-64,-4-1-24,-20 6-48,-5-3-432,-16 0-1384,-7-3-881,-6-7 1457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1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 6681,'6'-2'4089,"2"16"680,0 11-2360,-1 5-641,-3 7-199,0 13-649,-3 6-320,6 4-304,1 4-72,3-9-104,0-10-32,4-5-56,2-9-8,1-15-424,-2 0-552,0-14-1561,-1-2 1545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7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85 8914,'-47'-44'3490,"45"43"-3234,1 0 0,0-1-1,0 1 1,0 0 0,0 0 0,1-1-1,-1 1 1,0-1 0,0-1 0,0 2-172,1 1 1,0 0-1,0-1 1,0 1 0,0-1-1,0 1 1,0-1-1,0 1 1,0-1 0,0 1-1,0-1 1,0 1-1,1 0 1,-1-1 0,0 1-1,0-1 1,0 1-1,1-1 1,-1 1 0,0-1-1,2 0 102,-1 0-1,0 0 1,0 0-1,0 0 1,1 1-1,-1-1 1,1 0-1,-1 1 1,0-1-1,4 0 1,-4 1-105,9-2 270,1 0 1,0 0-1,0 2 0,11-1 0,-9 1-195,-3 0-21,1 0 0,-1 1 0,0 1 0,1-1 0,-1 2 0,0-1 0,19 9 0,-24-9-76,0 0 0,0 1 0,0 0-1,-1 0 1,1 0 0,-1 0 0,1 1 0,-1 0 0,-1 0 0,1 0 0,0 0-1,-1 0 1,0 1 0,0 0 0,0-1 0,3 10 0,-3-5-19,-1 1 0,0 0 1,0-1-1,-1 1 0,-1 0 0,1 0 1,-2 0-1,1 0 0,-1-1 0,-3 11 0,0-2-2,-1 0 0,0 0 0,-2 0 0,-12 24 0,16-35-22,-1-1-1,1 1 1,-2-1 0,-8 11 0,-13 13 369,26-30-375,0 0 0,0 0 0,0 0 0,0 0 0,0 0-1,0 0 1,0 0 0,-1 0 0,1 0 0,0 0 0,0 0 0,0 0 0,0 0 0,0 0-1,0 0 1,0 0 0,0 0 0,0 0 0,0 0 0,0 0 0,0 1 0,0-1 0,0 0-1,0 0 1,0 0 0,0 0 0,-1 0 0,1 0 0,0 0 0,0 0 0,0 0 0,0 0-1,0 1 1,0-1 0,0 0 0,0 0 0,0 0 0,0 0 0,1 0 0,-1 0 0,0 0-1,0 0 1,0 0 0,0 0 0,0 1 0,0-1 0,0 0 0,0 0 0,0 0 0,0 0-1,0 0 1,0 0 0,0 0 0,10 1 208,30 1-107,-2 0 42,54-5-1,80-16 678,-170 19-804,-1 0-55,-1 0 0,0 1 1,1-1-1,-1 0 0,1 0 0,-1 0 1,0 0-1,1 0 0,-1 0 0,1 0 1,-1-1-1,1 1 0,-1 0 0,0 0 1,1 0-1,-1 0 0,0 0 1,1-1-1,-1 1 0,1 0 0,-1 0 1,0-1-1,0 1 0,1 0 0,-1 0 1,0-1-1,1 1 0,-1 0 0,0-1 1,-1 0-302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09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5 7066,'-1'-2'1845,"-1"0"2252,12 3-2273,-9-1-1798,3 2 132,0-1 1,0 0-1,1 1 1,-1 0 0,0 0-1,0 0 1,-1 0-1,6 4 1,41 36 825,-1 2 0,44 53 0,-65-61-536,0 0-1,-3 2 0,36 73 0,-44-77-256,-2 1 1,-1 0 0,9 40-1,-16-47-29,-1 1-1,-2 0 0,-1 1 0,-1 45 0,-5-34 16,-1-1 0,-2 0 0,-2 0-1,-1-1 1,-3 0 0,-22 53 0,28-78-169,0 0 1,-1 0-1,-1-1 1,0 1-1,-1-2 0,-1 1 1,0-1-1,-14 13 1,20-22-192,0 1 0,0-1 0,0 0 1,0-1-1,-1 1 0,1-1 0,-1 0 1,0 0-1,0 0 0,1-1 0,-1 0 0,0 0 1,0 0-1,0 0 0,-1-1 0,1 0 1,-8 0-1,-9-6-803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47:10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20652,'6'44'1081,"7"22"-1,-6-34-712,1 2 1192,-3-37-2040,-2-10 120,-14-2 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5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11859,'6'17'4833,"10"5"-2913,7 5-56,2 10-447,8 5-337,5 2-576,-2 1-136,5-3-152,-2-4-56,-5-7-88,6-1-288,-6-6-904,0-1-680,7-7 999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1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 7522,'-6'-1'1256,"-7"-3"2529,13 6-1500,0 2 1147,1 13-3109,1 1 0,1 0 1,0-1-1,10 29 0,44 108 863,-28-81-810,-18-47-219,1-1 0,1-1 0,29 40-1,-42-64-155,11 16 32,1-1 1,0-1-1,1 0 0,1-1 1,19 16-1,-17-16 4,-12-9-24,0 0 0,0-1 0,0 0 0,8 5-1,-5-4-2,-1 0 0,0 0 0,-1 1 0,7 5 0,15 12 12,-18-16-16,-4-2-1,0-1 1,0 0-1,8 4 1,-11-7 8,1 1 0,-1 0 0,0-1 0,1 1 0,-1-1 0,1 0 0,-1 1 0,0-1 0,1 0 0,-1-1 0,1 1 0,2-1 0,14-4 50,-1-1 0,0 0 0,23-13-1,50-32-13,-49 26-26,-30 19-18,0 0-1,0 1 0,1 1 1,-1 0-1,21-4 1,67-4 26,-47 6-18,290-23 105,-320 28-108,229 0 92,-208 4-32,-1 2 0,0 1-1,74 22 1,-61-10 176,92 43-1,-122-48-175,0 2 0,-1 0 1,-1 2-1,-1 1 0,30 28 0,-30-22-10,2 2 9,0-2 0,2-1 0,37 27 1,-47-40-46,-1 1 6,1-1 0,21 9 0,-28-16-22,-5-6 28,-5 2-30,0-1 1,0 1 0,1 0 0,-1 0 0,0-1 0,0 1 0,0 0 0,0 0 0,-1-3 0,0-4-1,1-2-3,-1 0 0,2 1-1,-1-1 1,4-14-1,-3 16-1,0 5-1,-1 1-1,1-1 1,0 0-1,0 0 1,0 0 0,1 1-1,-1-1 1,1 0-1,-1 1 1,1-1-1,0 1 1,0 0-1,0 0 1,3-3-1,-3 2 0,5-2 0,0-1 1,0 1-1,0 1 0,0 0 0,10-5 0,-8 5 1,59-29 2,2 3 0,1 3 0,2 3 1,81-15-1,-104 30 5,86-3 0,53 10 12,-121 2-18,-29 0-1,152 3 3,2 16 6,-46 9 3,61 9 5,2-14-6,-111-21-3,1-4 1,0-4 0,-1-5-1,187-46 1,5-31 60,-173 50-31,-63 22-4,63-7 0,-110 21-32,-6 2-23,21-5 94,-18 1-148,-5 4 62,0 0 1,0 0 0,0 0-1,0-1 1,0 1 0,0 0-1,0 0 1,0 0 0,0 0-1,0-1 1,0 1 0,-1 0 0,1 0-1,0 0 1,0 0 0,0-1-1,0 1 1,-1 0 0,1 0-1,0 0 1,0 0 0,0 0-1,0 0 1,-1 0 0,1 0 0,0-1-1,0 1 1,0 0 0,-1 0-1,1 0 1,0 0 0,-3-1-72,1 1 0,0-1 0,-1 0 0,1 1 0,-1-1 1,1 1-1,-4 0 0,-3 0-106,-20 5 0,29-5 188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2.4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0 8994,'-33'22'4346,"10"-9"-3342,12-8 1966,26-5-1664,109 27-886,-104-22-259,-1 0 0,37 17 0,-52-20-127,1 0 1,-1 1-1,0-1 1,0 1-1,0 0 1,0 0-1,0 1 0,-1-1 1,1 1-1,-1 0 1,0 0-1,0 0 1,0 0-1,-1 0 1,1 1-1,-1-1 0,0 1 1,0 0-1,1 5 1,-2-4 7,0 1 0,-1-1 0,1 1 1,-1 0-1,-1-1 0,1 1 0,-1-1 1,0 1-1,-1-1 0,1 0 0,-1 1 1,0-1-1,-6 11 0,1-4 62,-1-1 0,0 0 0,0-1 0,-1 0 0,-15 15 0,14-16 20,0 1 0,-11 16 0,18-21-74,-1-1 0,1 1-1,0 0 1,0 0 0,1 0-1,0 0 1,-2 9 0,3-14-36,1 0 0,0 1 0,0-1 1,-1 0-1,1 1 0,0-1 0,0 0 1,0 1-1,1-1 0,-1 1 0,0-1 1,1 3-1,0-4-9,-1 1 0,1-1 0,0 1 1,-1-1-1,1 1 0,0-1 0,-1 1 1,1-1-1,0 0 0,0 1 0,-1-1 0,1 0 1,0 0-1,0 0 0,0 0 0,0 1 1,-1-1-1,1 0 0,0 0 0,1-1 0,7 1 22,0 0-1,-1-1 0,1 0 0,0 0 0,10-4 0,43-17 203,-49 16-157,1 1 1,-1 0-1,1 1 0,0 1 1,1 0-1,21-2 1,-29 5-79,0 0 0,0 1 0,0-1 0,0 1 0,0 0 0,12 4 0,-18-4-317,0-1 0,0 0 0,0 1-1,0-1 1,0 0 0,0 0 0,0 0-1,0 0 1,0 0 0,0 0 0,0 0-1,2 0 1,-2-1-973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3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301 141 8106,'-21'7'856,"0"1"1,1 2 0,0 0 0,1 1 0,-21 15-1,28-17-674,1 0-1,0 1 1,1 0-1,0 1 0,0 0 1,1 0-1,1 1 1,-14 23-1,12-12 81,1 1 0,1-1 0,0 1 0,-6 48 0,9-37-10,2 1-1,3 66 1,3-75-198,0 0 1,2-1-1,1 1 1,1-1 0,2-1-1,0 1 1,2-1-1,0-1 1,2 0 0,0-1-1,2 0 1,1-1-1,0-1 1,25 25-1,-22-28-34,-1-1 0,2 0-1,0-2 1,1 0-1,1-1 1,0-2-1,1 0 1,0-1-1,1-1 1,0-2-1,0 0 1,1-1-1,0-2 1,0 0-1,30 0 1,-31-4-14,0-1 1,1-2 0,-1 0 0,0-2 0,0-1 0,-1 0 0,46-18 0,-54 17 0,0-2 0,0 1 0,0-2 0,-1 0 0,-1-1 0,1 0 0,-2-1 0,1 0 0,-1-1 0,-1 0 0,0-1 0,12-20 0,-10 10 19,-2 0 0,0 0 0,-1-1-1,-2 0 1,9-38 0,-11 29 42,-1 1-1,-1-1 1,-2-61 0,-4 62-20,-2 0 0,-1 0 1,-1 1-1,-2-1 0,-1 2 1,-2-1-1,-15-32 0,6 24 3,-1 1-1,-2 1 0,-1 0 0,-51-55 0,56 70 64,-1 2 0,-43-34-1,53 47-24,0 0-1,-1 1 0,0 0 1,0 0-1,-1 1 0,1 1 1,-1 0-1,0 1 0,-14-3 0,10 4 44,0 1 0,0 1 0,1 1 0,-1 0 0,0 1 0,1 0 0,-1 2-1,1 0 1,0 0 0,0 1 0,-22 12 0,22-9-83,-1 0-1,2 1 1,0 1 0,0 1-1,0 0 1,2 0 0,-1 1-1,1 1 1,1 0-1,-12 19 1,17-23-38,1 0 0,0 0 0,-5 12 0,9-17-68,0-1 1,0 1-1,0 0 0,0-1 1,1 1-1,0-1 1,0 1-1,-1 0 0,2 0 1,-1-1-1,0 1 1,2 4-1,-1-6-43,-1-1-1,1 1 1,-1 0 0,1-1 0,0 1-1,-1-1 1,1 0 0,0 1-1,2 1 1,-1-1 4,1 0 1,-1 0-1,1-1 0,-1 1 0,4 0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62 15203,'16'3'560,"-3"-1"-136,27-2 353,4-7-129,15 1-312,9 1-128,6-6-104,3 3-16,-10 0-32,-13-7 0,-22 14 72,-16-1-272,-21 2-1072,-6-1-937,-17-1 1193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4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9410,'-4'8'3993,"2"10"-2081,2 8-231,3 13-161,0 9-240,4 8-416,-1 4-175,2 6-241,2-5-104,0-8-144,1-10-56,2-19-96,1-6-72,2-15-840,0-4-697,0-6 953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5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21 9098,'-1'-1'365,"0"1"1,0-1-1,0 1 1,0-1 0,0 0-1,0 1 1,0-1-1,0 0 1,0 0-1,0 0 1,1 0-1,-1 1 1,0-1-1,0-2 1,1 3-309,0 0 1,0 0 0,0-1-1,0 1 1,0 0 0,0 0 0,0 0-1,0-1 1,0 1 0,0 0-1,0 0 1,0 0 0,1 0 0,-1-1-1,0 1 1,0 0 0,0 0-1,0 0 1,0 0 0,0-1-1,0 1 1,1 0 0,-1 0 0,0 0-1,0 0 1,0 0 0,0 0-1,1-1 1,10-1 401,-2 1-209,1 1 1,-1 1-1,0-1 1,13 4-1,37 11 13,-44-11-184,-6-1-52,43 13 126,-46-14-119,-1 0-1,1 1 1,0 0 0,-1 0 0,11 8-1,-15-10-22,0 0 0,0 0 0,0 0-1,0 0 1,0 0 0,0 1-1,-1-1 1,1 0 0,0 1 0,-1-1-1,1 0 1,-1 1 0,1-1 0,-1 1-1,0-1 1,0 1 0,1-1 0,-1 1-1,0-1 1,0 1 0,-1-1 0,1 1-1,0-1 1,0 1 0,-1-1 0,1 1-1,-1-1 1,1 0 0,-1 1-1,0-1 1,1 0 0,-1 1 0,-1 1-1,-3 3 35,0 1 0,0-1 0,-1 0 0,-12 10 0,-6 3 70,-41 23 0,-3 2 166,66-44-260,1 1 0,0 0 0,-1 0 0,1 0 0,0 0 0,0 0 0,0 1 0,-1-1 0,1 0 0,0 1 0,1-1 0,-1 0 0,0 1 0,0-1 0,0 3 0,1-4-16,0 1 1,0-1-1,1 1 1,-1-1 0,0 1-1,0-1 1,1 0 0,-1 1-1,0-1 1,1 0-1,-1 1 1,0-1 0,1 0-1,-1 1 1,0-1-1,1 0 1,-1 0 0,1 1-1,-1-1 1,1 0 0,-1 0-1,0 0 1,1 0-1,-1 0 1,1 0 0,-1 0-1,1 1 1,0-1-1,3 1 13,41 18 31,35 13 7,-56-24-2,-9-4 135,0 1 1,0 0-1,-1 1 0,0 1 0,24 15 1,-35-20-165,-1-1 76,-1 0 0,1 0 0,0 1 0,-1-1 1,1 1-1,-1 0 0,3 2 0,-4-3-52,1 0 0,-1 0-1,0 0 1,1 0 0,-1 0-1,0 0 1,0 0 0,0 0-1,0 0 1,0 0 0,0 0-1,0 0 1,0 0 0,0 0 0,0 0-1,0 0 1,-1 0 0,1 0-1,0 0 1,-1 0 0,0 1-1,-2 2 65,0 0 0,0 0-1,0 0 1,-1 0 0,1-1 0,-1 1-1,0-1 1,0 0 0,-7 4-1,5-3-17,-132 76 961,75-46-925,61-33-134,-6 3-528,12-10-352,-3 4 710,57-85-4365,-31 46 3939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5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12 9826,'-8'3'687,"0"-1"0,1 1 0,-1 0-1,1 1 1,0 0 0,0 0 0,0 1 0,0-1 0,-7 9 0,6-5-415,0 0 1,1 1 0,0 0 0,0 0 0,1 1 0,-7 14 0,4-3-76,0 1 1,2 0-1,0 1 0,2-1 0,1 1 0,0 0 0,0 43 0,4-14-98,3 1-1,13 73 1,-8-81-80,2-1 1,2 0 0,2-1 0,2 0 0,42 79-1,-44-98-14,1-1 1,1 0-1,1-1 0,31 29 0,-33-36-3,2-2-1,-1 0 1,2-1 0,-1 0 0,2-1 0,30 13 0,-24-16-2,-1 0 0,2-1 0,-1-1 0,1-2 0,-1-1 0,1 0 1,0-2-1,0-1 0,0-1 0,0-2 0,0 0 0,0-2 0,-1 0 0,0-2 0,0-1 0,-1-1 0,0-1 0,0-1 0,24-15 0,-36 18 1,-1-1-1,0 1 0,-1-2 0,0 1 0,0-2 1,14-19-1,-13 14 1,-2 0-1,0 0 1,0-1 0,8-28 0,-8 16 2,-1-1 1,-2-1-1,-1 1 0,-1-1 0,-1-61 1,-5 62 9,0 1 0,-2 0 0,-2 0 0,0 0 0,-2 0 0,-1 1 0,-2 1 0,-16-33 0,8 24 20,-2 1-1,-2 1 1,-1 0 0,-1 2-1,-39-37 1,43 49 4,0 0 0,-1 2 0,-31-20 0,39 30-16,-1 0 1,0 1 0,0 0 0,0 1-1,-1 1 1,1 0 0,-18-2 0,13 4-4,-1 1 1,0 1-1,1 1 1,-1 1 0,1 1-1,-1 0 1,-29 9 0,34-7-63,1 1 0,0 0 0,0 1 0,1 1 0,0 0 0,0 1 0,0 1 0,1 0 0,0 0 0,-13 15 0,20-18-198,0 1 1,0 1-1,0-1 1,1 1-1,1 0 1,-1 1-1,1-1 1,0 1-1,-3 12 1,5-11 21,1-1 0,0 0 0,0 10 1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8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1 4689,'-91'42'2350,"76"-35"-1608,9-4 933,0 0-1,-12 7 0,17-10-1434,1 0-168,0 0 1,1 0-1,-1 0 0,0 0 1,0 0-1,0 0 1,0 0-1,0 1 0,0-1 1,1 0-1,-1 0 0,0 0 1,0 0-1,0 0 0,0 0 1,0 0-1,0 0 0,0 0 1,0 0-1,1 0 0,-1 0 1,0 0-1,0 0 0,0 1 1,0-1-1,0 0 0,0 0 1,0 0-1,0 0 0,0 0 1,0 0-1,0 0 0,0 0 1,0 1-1,0-1 0,0 0 1,0 0-1,0 0 0,0 0 1,0 0-1,0 0 0,0 1 1,0-1-1,0 0 0,0 0 1,0 0-1,0 0 0,0 0 1,0 0-1,0 0 0,0 1 1,0-1-1,0 0 0,0 0 1,0 0-1,0 0 0,0 0 1,0 0-1,-1 0 0,1 0 1,0 0-1,0 0 1,0 1-1,0-1 0,0 0 1,0 0-1,0 0 0,0 0 1,-1 0-1,43 6 452,-21-3-401,0 0-1,0-2 1,31-1 0,152-28 98,-5 0-136,-167 27-437,-20 4-903,-12-3 1178,1 0-1,-1 0 1,0 1 0,0-1-1,1 0 1,-1 0 0,0 0-1,0 0 1,0 1 0,1-1-1,-1 0 1,0 0 0,0 0-1,0 1 1,0-1 0,1 0-1,-1 0 1,0 0 0,0 1-1,0-1 1,0 0 0,0 0-1,0 1 1,-4 5-1094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8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7386,'0'0'246,"0"0"1,-1 0 0,1 0 0,0 1 0,0-1 0,0 0 0,-1 0 0,1 0 0,0 1 0,0-1 0,0 0-1,0 1 1,-1-1 0,1 0 0,0 0 0,0 1 0,0-1 0,0 0 0,0 1 0,0-1 0,0 1-1,1 13 1795,0-11-1580,40 171 5075,-4-23-4989,-30-114-491,3 60 0,-10-93-122,0-3-61,0 1 0,0-1 0,0 1 0,0-1 0,0 1 1,0-1-1,1 0 0,-1 1 0,1-1 0,-1 1 1,1-1-1,1 3 0,4 0-508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0:19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58 8754,'-2'-1'8763,"3"4"-4888,4 7-4114,3 8 637,0-1-133,-1 1 0,0 0 0,-2 1 0,5 20 0,10 147 1406,-20-172-1539,-3-16 88,-1-9-230,1-9-7,0 0-1,1-23 1,8-45-23,-4 49 25,5-36 5,-6 64 14,2-1-1,-1 1 0,1 0 1,6-13-1,-8 22-1,0 0 0,0 0 0,0 0 1,0 0-1,0 1 0,0-1 0,1 0 0,-1 1 0,1-1 0,-1 1 0,1-1 0,0 1 0,-1 0 0,1 0 0,0 0 0,0 0 0,0 0 0,0 0 0,0 0 0,0 1 0,0-1 0,0 1 1,0-1-1,0 1 0,0 0 0,1 0 0,-1 0 0,3 0 0,1 1 8,-1 0 0,1 0-1,0 1 1,-1-1 0,1 1 0,-1 1 0,0-1 0,10 6-1,1 4 66,-1 0-1,-1 1 0,0 0 0,24 30 1,-33-36-39,15 17 172,-2 1 0,-1 1 0,0 1 0,12 29 0,-9-9 302,25 83 0,-37-99-440,-4-14-241,12 32 1,-15-49 91,-1 0 0,0 1 0,0-1 0,0 0 0,0 0 0,0 0 1,0 1-1,0-1 0,1 0 0,-1 0 0,0 0 0,0 0 0,0 1 0,1-1 0,-1 0 0,0 0 1,0 0-1,0 0 0,1 0 0,-1 0 0,0 1 0,0-1 0,0 0 0,1 0 0,-1 0 0,0 0 1,0 0-1,1 0 0,-1 0 0,0 0 0,0 0 0,1 0 0,-1 0 0,0 0 0,0 0 0,1-1 1,-1 1-1,0 0 0,0 0 0,0 0 0,1 0 0,-1 0 0,0 0 0,0 0 0,0-1 0,1 1 1,-1 0-1,0 0 0,0 0 0,0-1 0,0 1 0,0 0 0,1 0 0,-1 0 0,0-1 1,0 1-1,0 0 0,0 0 0,0 0 0,0-1 0,0 1 0,0-3-1231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5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1 257 9386,'1'-2'375,"0"1"-1,0-1 1,0 1-1,0-1 1,0 1-1,0 0 1,1 0-1,-1 0 1,1-1-1,-1 1 1,1 1-1,-1-1 1,1 0 0,-1 0-1,1 1 1,0-1-1,0 1 1,-1-1-1,1 1 1,2-1-1,-2 1-239,0 0 0,0 0-1,0 0 1,-1 0 0,1 0-1,0 1 1,0-1 0,0 1-1,0-1 1,0 1 0,0 0-1,0-1 1,-1 1 0,1 0-1,0 0 1,-1 0 0,1 1-1,-1-1 1,1 0 0,-1 1-1,1-1 1,-1 0 0,0 1-1,0 0 1,0-1 0,0 1-1,0 0 1,1 3 0,-1-2-95,0 1 1,0 0 0,-1 0 0,0 0 0,1 0 0,-1 0 0,-1 0 0,1 0 0,-1 0 0,1 0-1,-1 0 1,0 0 0,-1 0 0,1-1 0,-1 1 0,1 0 0,-4 3 0,-4 8 56,0-1 1,-20 22 0,24-30-57,4-5-36,0 0-1,0 0 0,0 0 0,1 1 0,-1-1 0,0 0 0,1 0 0,-1 0 0,1 1 0,-1-1 1,1 0-1,-1 0 0,1 1 0,0-1 0,0 0 0,0 3 0,0-2-2,0-1 0,1 1 0,-1-1 0,1 0 1,0 1-1,-1-1 0,1 0 0,0 0 0,0 0 0,0 1 0,0-1 0,0 0 0,0 0 0,0 0 1,0 0-1,2 0 0,6 6 41,1-1 1,-1 0-1,1-1 1,21 8-1,46 9 422,-48-15-223,30 13-1,-58-20-213,0 1 0,0-1 1,-1 0-1,1 1 0,0-1 0,0 1 0,0-1 0,-1 1 0,1 0 0,0-1 0,0 2 0,-1-2-11,0 0 0,0 1-1,1-1 1,-1 0 0,0 0 0,0 1 0,0-1-1,0 0 1,0 1 0,0-1 0,0 0-1,0 1 1,0-1 0,0 0 0,0 1 0,0-1-1,0 0 1,0 0 0,0 1 0,0-1-1,0 0 1,0 1 0,-1-1 0,0 2 37,0 0 1,-1-1-1,1 1 1,-1-1-1,1 1 1,-1-1-1,0 1 1,0-1-1,-2 1 1,-18 10-2,0-2-1,-1-1 1,1-1 0,-2-1 0,-30 5 0,47-10-363,-1 0-1,1-1 1,-1 0 0,0 0-1,1-1 1,-13-1 0,19 1 260,0-1 1,1 1 0,-1 0 0,0-1 0,0 1-1,1 0 1,-1-1 0,0 1 0,1-1 0,-1 0 0,0 1-1,1-1 1,-1 1 0,1-1 0,-2-1 0</inkml:trace>
  <inkml:trace contextRef="#ctx0" brushRef="#br0" timeOffset="1">557 1 13035,'-19'24'4945,"21"-11"-3145,1-7-792,16 1-103,-3-4-153,0 2-456,21-2-120,13 2-96,-6-5-16,-7 0-456,-2 1-536,-11 3 1680,-5-1-896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40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8154,'13'-55'3711,"-9"29"2304,-3 25-4826,-1 1-234,6 13 719,3 7-1345,-2 0 1,0 0-1,5 32 1,-10-39-212,-1 1 1,0 0-1,-1-1 1,-2 19-1,-11 47 207,6-42-204,6-32-98,1-10-26,5-16-10,3-13 13,21-54 0,-22 71 4,0 0 1,1 0-1,1 1 0,1-1 1,0 2-1,1 0 0,1 0 1,18-17-1,-28 29-5,1 0 1,0 0 0,0 0-1,0 0 1,0 1-1,0-1 1,0 1 0,1 0-1,-1 0 1,1 0-1,0 0 1,5-1-1,-7 3 3,0-1 0,-1 1 0,1 0 0,0 0 0,0 1 0,-1-1 0,1 0 0,0 1 0,-1-1 0,1 1 0,-1-1 0,1 1 0,0-1 0,-1 1 0,1 0 0,-1 0 0,0 0 0,1 0 0,-1 0 0,0 0 0,1 1-1,-1-1 1,1 2 0,2 2 26,0 0-1,0 1 0,-1 0 0,5 9 0,-3-4 55,-1 1-1,0-1 0,-1 1 1,3 16-1,2 49 416,-4-32-193,-2-23-166,-1-11-73,0-1 0,0 0 0,1 0-1,0 0 1,5 12 0,-3-12 52,0 2-1310,-2-10 559,0-7 284,-1 3-85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40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1 193 8002,'0'-3'4177,"16"6"-305,6 1-1759,7-1-465,0-3-255,8 0-609,2 0-272,-2-2-208,0 1-96,-8-3-8,-8 4-384,-13 0-1352,-7 0-1945,-12 8 2073</inkml:trace>
  <inkml:trace contextRef="#ctx0" brushRef="#br0" timeOffset="1">134 0 11250,'2'10'5081,"-1"-4"-2520,6 15-793,-1 7 9,-1 17-649,1 6-320,1 6-216,-1-1-88,4-5-215,1-6-121,2-6-48,3-12-328,-1-15-873,-2-9-527,1-16 824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41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 11506,'6'17'5298,"1"11"-2746,2 17-583,-2 6-177,1 17-808,2-1-320,4-6-304,4-3-96,4-11-144,4-5-40,5-8-48,-2-6-24,1-11-232,-1-8-392,-3-15-1232,0-10 1176</inkml:trace>
  <inkml:trace contextRef="#ctx0" brushRef="#br0" timeOffset="1">44 295 11090,'-30'-7'4865,"23"9"-2032,1 3-889,6-5-431,0 0-441,0 0-704,0-2-184,30-1-88,46-8-8,-26-2 88,4 0-304,4-1-1408,-5 2-2161,-12 14 2257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41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12539,'5'18'4889,"3"4"-2977,3 4-336,-3 20 25,0 11-361,0 10-704,3 6-160,5-6-128,0-7-72,5-12-80,0-11-32,-1-13-272,-3-6-344,-1-16-1200,-6-11-945,6-16 1625</inkml:trace>
  <inkml:trace contextRef="#ctx0" brushRef="#br0" timeOffset="1">363 216 13155,'-5'5'1556,"-19"19"3983,-30 35-2851,45-49-2527,-1 1 0,0-1 0,0-1 0,-1 0 0,0 0 0,-1-1 0,0 0 0,-18 8 0,25-14-122,3-1 17,0-1 0,0 1 1,1 0-1,-1 0 0,0 0 1,0 0-1,-1 2 1,2-3-46,1 1 0,0-1 1,0 0-1,0 0 0,0 1 1,-1-1-1,1 0 0,0 0 0,0 1 1,0-1-1,0 0 0,0 0 1,0 1-1,0-1 0,0 0 1,0 1-1,0-1 0,0 0 1,0 0-1,0 1 0,0 0 1,6 7 139,18 10 216,47 28-1,-29-21-148,-25-14-125,2 0-1,-1-1 0,38 13 1,-54-22-222,1 0 1,-1 0 0,1 0-1,0-1 1,-1 1 0,1-1-1,0 0 1,-1 1 0,1-1-1,0-1 1,0 1 0,3-1-1,4-5-4068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5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 6097,'7'-6'9941,"3"5"-7132,-8 1-2761,0 1-1,0 0 1,0 0-1,0 0 1,0 0 0,0 0-1,0 1 1,0-1-1,0 0 1,0 1 0,-1-1-1,1 1 1,1 2-1,13 15 388,-1 1 0,-1 1 0,17 32 0,-17-25-27,-4-9-139,0 0-1,1-1 1,15 20 0,18 9 115,-43-46-380,0 0 0,0 0 0,0 0 0,0 0-1,0 0 1,0 0 0,1 0 0,-1 0 0,0 0 0,1-1 0,-1 1 0,0 0 0,1-1 0,-1 1 0,1-1 0,-1 0 0,1 1 0,-1-1 0,1 0 0,-1 0 0,1 0 0,-1 0 0,1 0 0,-1-1 0,1 1 0,-1 0 0,0-1 0,1 1 0,-1-1 0,2 0 0,2-2 5,-1 0 0,1-1 0,-1 1 0,0-1 0,0 0 0,5-8 0,-9 12-9,5-6-4,-1 0-1,0 0 0,0-1 0,-1 0 0,6-14 0,8-38-39,-9 24 35,-8 34 10,1 0 1,-1-1 0,0 1-1,1 0 1,-1 0 0,1 0-1,-1 0 1,1 0 0,-1 0-1,1-1 1,0 1 0,-1 1-1,1-1 1,1-1 0,-2 1-1,1 1 1,-1 0-1,0 0 0,0 0 1,1 0-1,-1 0 1,0 0-1,0 0 1,1 0-1,-1 0 0,0 0 1,0 0-1,1 0 1,-1 0-1,0 1 1,0-1-1,1 0 0,-1 0 1,0 0-1,0 0 1,0 0-1,1 0 1,-1 1-1,8 8 44,20 42 347,-19-33 123,17 25 0,-22-38-387,0 1 0,0-1 0,1 0 1,0 0-1,0-1 0,0 1 1,1-1-1,7 5 0,-11-8-112,-1 0 0,1 0 0,0-1 0,0 1 0,0 0-1,-1-1 1,1 1 0,0-1 0,0 1 0,0-1 0,0 0 0,0 0-1,0 0 1,0 0 0,0 0 0,0 0 0,0 0 0,0-1 0,0 1 0,0-1-1,-1 0 1,1 1 0,0-1 0,0 0 0,0 0 0,-1 0 0,1 0-1,-1 0 1,1-1 0,-1 1 0,1 0 0,-1-1 0,2-1 0,2-4 10,0 0 0,-1 0 0,0-1 0,0 1 0,-1-1 0,4-11 0,1-4-65,-2-1 0,4-23 1,-7 29-1435,0-28 1,-3 31 408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5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57 267 12443,'84'58'4929,"-79"-43"-3049,1-2-23,2 3-129,-3 5-424,3 0-800,2-4-152,-9-4-208,1-3-32,-1-10-688,3-2-488,-4 1-1561,-2-1-2632,-11-38 3489</inkml:trace>
  <inkml:trace contextRef="#ctx0" brushRef="#br0" timeOffset="1">1 8 10530,'5'-8'4393,"3"12"-2136,1 5-689,4 1-344,-2 4-336,5 1-607,1-4-450,10 0-1367,2-7-1224,9-9 1567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1 6761,'1'18'3361,"3"9"-720,2 10-225,-6 26-167,-3 6-281,-4 16-688,7-4-271,5-15-457,10-8-200,3-25-256,-2-7-80,8-18-360,0-6-488,-3-23-1801,3-8 1697</inkml:trace>
  <inkml:trace contextRef="#ctx0" brushRef="#br0" timeOffset="1">9 271 9746,'-8'0'4353,"8"0"-1928,1 3-281,-1-3-584,0 0-375,21 10-681,48 21-200,-38-23-200,1-5-48,5-3-760,2-8-585,4-10-2207,-3-3 2111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6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10610,'10'77'6796,"-5"41"-2630,-2-28-2177,-3-76-1757,7 67 890,-5-68-900,0 1 1,1-1-1,8 22 0,-11-34-215,1-1-1,-1 1 1,0 0-1,1 0 1,-1 0-1,0-1 0,1 1 1,-1 0-1,1-1 1,-1 1-1,1 0 1,-1-1-1,1 1 1,0-1-1,0 2 1,0-2-18,-1 0 0,0 0 0,1 0 0,-1 0 0,0 0 0,0 0 0,1 0 0,-1 0 0,0 0 0,1-1 0,-1 1 0,0 0 0,0 0 0,1 0 0,-1 0 0,0 0 0,0 0 0,1-1 0,-1 1 0,0 0 0,0 0 0,1 0 0,-1-1 0,0 1 0,0 0 1,0 0-1,1-1 0,-1 1 0,2-4-200,0 0 0,0-1 0,0 1 0,1-6 0,-1 3-27,7-12-172,0-1 0,2 2 0,0-1-1,24-29 1,-33 44 430,1 1 0,0 0 0,0 0 1,0 0-1,0 0 0,0 0 0,1 1 0,4-3 0,-7 4 26,1 0 0,0 1 0,0-1 1,0 1-1,-1-1 0,1 1 0,0 0 0,0 0 0,0 0 0,0 0 0,-1 0 1,1 0-1,0 0 0,0 0 0,0 1 0,0-1 0,-1 1 0,1-1 0,0 1 1,2 1-1,-2-1 39,0 0 0,0 1 0,-1-1 0,1 0 0,0 1 0,-1-1 0,1 1 0,-1-1 0,0 1 0,0 0 0,1-1 0,-1 1 0,0 0 0,0 0 0,-1 0 0,2 4 0,0 1 193,0 1 0,-1-1 0,0 12 0,1 6 232,4 8-9,-2-15-180,1 22 0,-5-31-296,2 19-24,-2-27-121,1 0-1,-1 1 1,0-1 0,0 0-1,1 1 1,-1-1 0,1 0-1,-1 0 1,1 1 0,-1-1-1,1 0 1,0 0 0,0 0-1,1 2 1,1-2-542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6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11114,'0'0'70,"0"0"0,0 0-1,0 0 1,0 0 0,0 0 0,0 0-1,0 0 1,0-1 0,0 1-1,0 0 1,0 0 0,0 0 0,0 0-1,0 0 1,0 0 0,0 0-1,0-1 1,0 1 0,0 0-1,0 0 1,0 0 0,1 0 0,-1 0-1,0 0 1,0 0 0,0 0-1,0 0 1,0-1 0,0 1-1,0 0 1,0 0 0,0 0 0,0 0-1,1 0 1,-1 0 0,0 0-1,0 0 1,0 0 0,0 0 0,0 0-1,0 0 1,0 0 0,0 0-1,1 0 1,-1 0 0,0 0-1,0 0 1,0 0 0,0 0 0,0 0-1,0 0 1,0 0 0,1 0-1,-1 0 1,0 0 0,0 0 0,0 0-1,0 0 1,0 0 0,5 3 309,-1-1-1,1 1 1,-1-1 0,0 1 0,0 1 0,0-1 0,0 0 0,-1 1 0,1 0 0,-1 0 0,0 0 0,0 0 0,4 8 0,2 5 401,0 1 1,8 26 0,2 18 75,-4 1 0,10 71 0,11 53-198,-29-155-667,-6-24-500,-4-19-730,-14-54-2987,6 17 2787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7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9962,'1'-2'332,"0"1"1,0-1-1,1 0 0,-1 1 0,0-1 1,1 1-1,-1-1 0,1 1 1,-1 0-1,1-1 0,0 1 0,0 0 1,-1 0-1,1 0 0,0 0 0,0 1 1,0-1-1,2 0 0,2 0 185,0 1-1,-1-1 1,1 1 0,0 0-1,10 2 1,5 2 297,0 0 0,0 1 0,0 2 1,-1 0-1,37 19 0,-50-23-700,-2 0 0,1 1 0,0 0-1,-1 1 1,0-1 0,0 1 0,0 0 0,6 8 0,-9-9-75,0-1 0,0 0 0,0 0 0,0 1 0,-1-1 1,0 1-1,1-1 0,-1 1 0,0 0 0,-1 0 0,1-1 0,-1 1 0,0 0 0,0 0 0,0 0 0,-1 6 1,0-5-12,-1 1 0,0-1 0,0 0 0,0 0 0,-1 0 0,0-1 0,0 1 0,0 0 1,0-1-1,-1 0 0,-7 7 0,1-2 7,0-1-1,0 0 1,-22 12 0,23-15-296,1-1 0,-1 0 1,0 0-1,0-1 1,-1 0-1,1-1 0,-1 0 1,1 0-1,-1-1 1,0 0-1,-14-1 0,22 0-21,1 0 1,-1-1-1,0 1 0,1 0 0,-1-1 0,0 1 1,1 0-1,-1-1 0,0 0 0,1 1 0,-1-1 1,1 0-1,-1 0 0,1 0 0,0 0 0,-1 0 0,1 0 1,-2-3-1,2 3 129,1 0 1,-1 0 0,1-1-1,0 1 1,0 0 0,-1 0-1,1-1 1,0 1 0,0-1-1,0 1 145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6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30 9826,'-11'1'4217,"14"3"-2201,4-3-175,14-1-545,6 0-368,2-6-600,5-1-96,11-1-800,-3-3 1224,4 8-616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7.6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0 102 8274,'6'0'746,"-1"-1"-1,1 1 1,-1 0 0,8 2 0,-11-2-447,0 1 0,0 0-1,0-1 1,0 1 0,0 0 0,0 0 0,0 0-1,0 1 1,0-1 0,0 0 0,-1 1 0,1-1-1,2 4 1,2 2 342,-1 0 1,0 1-1,-1 0 0,1 0 1,-2 0-1,1 1 0,-1-1 1,3 14-1,1 8 603,2 36 1,-6-41-821,0-4-52,-4-13-129,-2-6-45,3-3-188,-1 1 0,0 0 0,1-1 0,0 1 0,-1 0 0,1-1 0,-1 1 0,1-1 1,-1 1-1,1-1 0,0 1 0,-1-1 0,1 1 0,0-1 0,0 1 0,-1-1 0,1 0 1,-7-31 139,5 19-127,0-4-19,1 0-1,0 0 1,2-29 0,12-50-62,-12 92 30,0-1 0,0 0 0,0 0 0,1 0 0,-1 1 1,1-1-1,0 1 0,1-1 0,4-6 0,-5 9-124,-1 1 0,0-1 0,1 1 0,-1 0 0,0 0 0,1 0 0,0 0 0,-1 0 0,1 0 0,0 0 0,-1 0 0,1 1 0,0-1 0,0 1 0,-1-1 0,1 1 0,0 0 0,0 0 0,0-1 1,0 1-1,0 1 0,-1-1 0,1 0 0,0 0 0,0 1 0,0-1 0,0 1 0,-1-1 0,3 2 0,23 11-1282</inkml:trace>
  <inkml:trace contextRef="#ctx0" brushRef="#br0" timeOffset="1">372 96 9858,'0'0'307,"-1"1"0,1-1 0,-1 1 0,1-1 0,-1 1 0,1-1 0,0 1 0,-1-1-1,1 1 1,0 0 0,0-1 0,-1 1 0,1-1 0,0 1 0,0 0 0,0-1 0,0 1 0,0 0 0,0 0 0,1 16 1418,0-11-827,0 6-157,1 1-1,1-1 1,0 0-1,1 0 1,0 0 0,0 0-1,8 12 1,-10-20-666,1 0 0,0 0-1,-1 0 1,1-1 0,0 0 0,1 1 0,-1-1 0,1 0-1,-1-1 1,5 4 0,-5-5-34,1 1 0,-1-1 0,1 0 0,-1 0 1,0 0-1,1 0 0,0 0 0,-1-1 0,1 0 0,-1 0 0,1 0 0,0 0 0,-1 0 0,6-2 0,-5 1-25,1 0-1,-1-1 1,1 0 0,-1 0-1,0 0 1,0 0 0,0-1-1,0 0 1,0 0 0,0 0-1,-1 0 1,1 0-1,-1-1 1,0 0 0,0 1-1,2-6 1,0 2-4,0-1 0,-1 0 0,-1 0 0,1 0 1,-1-1-1,-1 1 0,4-17 0,-5 17-6,-1-1 0,0 1 0,0-1 0,0 1 0,-1-1 0,0 1 0,-1-1 0,0 1 0,0 0 0,-1 0 0,-3-8 0,4 13-5,0-1-1,0 1 0,0 0 1,0 0-1,-1-1 0,1 2 1,-1-1-1,0 0 0,0 0 1,0 1-1,-5-4 0,5 5-4,1 0 0,-1-1 0,-1 1 0,1 0 1,0 1-1,0-1 0,0 0 0,0 1 0,-1 0 0,1 0 0,0 0 0,0 0 0,0 0 0,-1 1 0,-4 0 0,2 1-74,0 0-1,1 0 0,-1 0 0,1 1 1,-1-1-1,1 1 0,0 1 0,0-1 1,0 1-1,1 0 0,-1 0 0,1 0 1,-6 7-1,7-7-256,1 0 0,-1 0 0,1 0 0,-1 1 0,1-1 0,1 1 1,-1-1-1,1 1 0,-1 0 0,0 8 0,2-10 23,0-1 0,0 1 1,0-1-1,0 0 0,0 1 1,1-1-1,0 4 0,9 12-1007,-9-17 1234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1:57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10730,'5'5'667,"-1"-1"0,1 1 0,-1 0-1,0 0 1,0 0 0,0 1 0,-1-1-1,1 1 1,-1 0 0,-1 0 0,1 0-1,-1 0 1,0 0 0,1 10 0,1 9 223,-1 0 1,-1 37-1,-2-41-259,3 60 522,18 121-1,-18-188-1061,7 18 0,0 2 38,-10-34-129,0 0 0,0 0 0,0 0 0,0 0 0,0 0 0,0 0 0,0 0 0,0 0 0,0 0 0,0 0 0,0 0 0,0 0 0,0 0 0,0 0 0,0 0 0,0 0 0,0 0 0,0 0 0,0 0 0,0 0 0,0 0 1,0 0-1,0 0 0,0 0 0,0 0 0,0 0 0,0 0 0,0 0 0,1 0 0,-1 0 0,0 0 0,0 0 0,0 0 0,0 0 0,0 0 0,0 0 0,0 0 0,0 0 0,0 0 0,0 0 0,0 0 0,0 0 0,0 0 0,0 1 0,0-1 0,0 0 0,0 0 0,0 0 1,0 0-1,0 0 0,0 0 0,0 0 0,1-6-41,0-9-99,0-12-225,1 0-1,1 0 1,7-27-1,-8 48 345,0 1 1,0-1-1,0 1 0,1 0 0,0-1 0,0 1 0,0 1 0,1-1 1,0 0-1,0 1 0,0 0 0,0 0 0,1 0 0,-1 0 0,1 1 0,0 0 1,0 0-1,0 0 0,11-4 0,-9 5 95,-1 0 1,1 0-1,0 1 0,0 0 1,0 0-1,0 0 0,0 1 1,0 0-1,0 1 0,0-1 1,0 1-1,13 4 0,-17-4-27,1 0-1,-1 1 0,1-1 0,-1 1 0,0 0 1,0 0-1,1 0 0,-1 0 0,-1 1 0,1-1 0,0 1 1,-1 0-1,1 0 0,-1 0 0,0 0 0,0 0 0,0 0 1,0 0-1,0 1 0,-1-1 0,0 1 0,1-1 1,-1 1-1,-1 0 0,2 5 0,-2-5 11,0-1 1,0 1-1,0 0 1,0 0-1,-1 0 0,1 0 1,-1 0-1,0 0 1,0 0-1,0-1 0,-1 1 1,-1 3-1,0-2-7,-1 0-1,1 0 1,-1 0-1,1-1 1,-1 0-1,0 0 1,-8 6-1,2-3-7,-1 0 0,0-1 0,0 0 0,-1 0 0,1-1 0,-22 5 0,17-5-294,1-2 0,-22 2 0,18-6-427,19 1 694,-1 0 0,1 0 1,0 0-1,-1 0 0,1 0 1,-1 0-1,1 0 0,0 0 1,-1 0-1,1 0 0,0-1 1,-1 1-1,1 0 0,0 0 0,-1 0 1,1-1-1,0 1 0,0 0 1,-1 0-1,1-1 0,0 1 1,0 0-1,-1-1 0,1 1 1,0 0-1,0-1 0,0 1 1,-1 0-1,1-1 0,1 0-12,-1 0 0,1 1 0,-1-1 0,1 1 0,0-1 0,-1 0 0,1 1 1,0-1-1,-1 1 0,1-1 0,0 1 0,0 0 0,1-1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2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17 7210,'-5'-4'7515,"-4"-6"820,9 10-8317,0-1 0,0 1 0,0 0 0,0 0 0,0 0 0,0 0 1,0 0-1,1 0 0,-1 0 0,0 0 0,0 0 0,0 0 0,0-1 1,0 1-1,0 0 0,0 0 0,0 0 0,0 0 0,0 0 0,0 0 0,0 0 1,0 0-1,0 0 0,0 0 0,0 0 0,1 0 0,-1 0 0,0 0 1,0 0-1,0 0 0,0 0 0,0 0 0,0 0 0,0 0 0,0 0 1,0 0-1,1 0 0,-1 0 0,0 0 0,0 0 0,0 0 0,0 0 0,11 1 145,44 15 177,-40-11-286,0-1 0,1-1 0,28 4 1,-18-5-6,36 4 34,-52-4-67,0 0 0,0 0 0,17 7 0,-26-8-12,1-1 0,-1 1 1,0 0-1,1-1 1,-1 1-1,0 0 1,0 0-1,0 0 0,1 0 1,-1 0-1,0 0 1,1 2-1,-2-3 0,0 0-1,0 1 1,1-1-1,-1 1 1,0-1-1,0 1 1,0-1-1,0 0 1,0 1-1,0-1 1,0 1 0,0-1-1,0 1 1,0-1-1,0 1 1,0-1-1,0 0 1,-1 1-1,1-1 1,0 1-1,0-1 1,0 0-1,-1 1 1,1-1-1,0 1 1,-1-1 0,-2 3 24,0 0 1,0 0 0,-1-1 0,1 0 0,-1 0 0,-6 3-1,-2 1 20,-124 81 294,105-66-302,20-13-88,0 1 0,0 0 0,1 0 0,-11 15 0,20-24 10,1 0 1,0 0-1,0 0 1,0 0-1,0 0 0,-1 0 1,1 0-1,0 1 1,0-1-1,0 0 1,0 0-1,0 0 1,-1 0-1,1 0 0,0 0 1,0 1-1,0-1 1,0 0-1,0 0 1,0 0-1,0 0 1,0 1-1,0-1 0,0 0 1,0 0-1,0 0 1,-1 0-1,1 1 1,0-1-1,0 0 1,1 0-1,-1 0 0,0 1 1,0-1-1,0 0 1,0 0-1,0 0 1,0 0-1,0 1 1,0-1-1,0 0 0,0 0 1,0 0-1,0 0 1,0 1-1,1-1 1,7-2-4853,-1 1 3442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2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1 10514,'-11'4'4713,"-7"9"-2184,-6 2-177,-8 7-631,-2 1-345,5 2-568,-2-2-144,14-2-256,-1 0-88,-1-8-208,6-2-56,3-8-456,2-1-352,15-5-904,4-1-641,15-7 1433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2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9538,'0'-1'691,"1"-1"0,0 0 0,-1 1 0,1-1 1,-1 0-1,1 0 0,-1 0 0,0-2 0,0 4-640,0 0-1,0 0 1,0 0 0,0-1-1,0 1 1,0 0-1,0 0 1,0 0 0,0 0-1,0 0 1,0 0 0,0 0-1,0-1 1,0 1-1,0 0 1,1 0 0,-1 0-1,0 0 1,0 0-1,0 0 1,0 0 0,0 0-1,0-1 1,0 1 0,0 0-1,0 0 1,0 0-1,0 0 1,0 0 0,1 0-1,-1 0 1,0 0 0,0 0-1,0 0 1,0 0-1,0 0 1,0 0 0,0 0-1,0 0 1,1 0 0,-1 0-1,0 0 1,0 0-1,0 0 1,0 0 0,0 0-1,0 0 1,0 0-1,1 0 1,-1 0 0,0 0-1,0 0 1,0 0 0,0 0-1,0 0 1,0 0-1,0 0 1,0 0 0,1 0-1,-1 0 1,0 0 0,0 1-1,1-1 90,-1 1 0,1 0 0,-1-1-1,1 1 1,0 0 0,-1-1 0,1 1 0,-1 0-1,0 0 1,1 0 0,-1 0 0,1 1-1,22 53 1959,-7-4-885,18 97-1,-16-60-595,-15-77-528,-1 1-1,0-1 1,0 0-1,-1 1 1,-1 21-1,-1-32-70,1 0 0,0-1-1,0 1 1,0 0 0,-1-1 0,1 1 0,0-1-1,-1 1 1,1-1 0,-1 1 0,1 0 0,0-1 0,-1 1-1,1-1 1,-1 0 0,0 1 0,1-1 0,-1 1-1,0-1 1,-4 1-1187,5-6-4303,4-3 4222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3.2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50 9226,'-6'-2'2960,"5"2"-2668,1 0 1,-1 0 0,1 0 0,0 0 0,-1 0-1,1 0 1,-1-1 0,1 1 0,0 0 0,-1 0 0,1 0-1,-1 0 1,1-1 0,0 1 0,-1 0 0,1 0 0,0-1-1,-1 1 1,1 0 0,0-1 0,-1 1 0,1 0-1,0-1 1,0 1 0,-1 0 0,1-1 0,0 1 0,0-1-1,0 1 1,0 0 0,0-1 0,-1 0 0,2 1-194,-1-1 0,0 1 1,0-1-1,1 1 0,-1 0 1,0-1-1,0 1 0,1 0 1,-1-1-1,0 1 0,1 0 1,-1 0-1,1-1 0,-1 1 1,0 0-1,1 0 0,-1-1 0,1 1 1,-1 0-1,1 0 0,-1 0 1,0 0-1,1 0 0,-1 0 1,1 0-1,-1 0 0,2 0 1,3-1 219,122-14 683,-99 13-815,22-5 25,-32 4-112,34-2 1,-47 7-327,-5-2 189,0 0 1,0 0 0,-1 0 0,1 0-1,0 0 1,0 0 0,0 0-1,0 0 1,0 0 0,0 0 0,0 0-1,0 0 1,0 0 0,0 0-1,0 0 1,0 0 0,0 0-1,0 0 1,0 0 0,0 0 0,0 0-1,0 0 1,0 0 0,-1 0-1,1 0 1,0 0 0,0 0-1,0 0 1,0 0 0,0 0 0,0 0-1,0 0 1,0 0 0,0 0-1,0 0 1,0 0 0,0 0 0,0 0-1,0 0 1,0 0 0,0 0-1,0 0 1,0 0 0,0 1-1,0-1 1,0 0 0,0 0 0,0 0-1,0 0 1,0 0 0,0 0-1,0 0 1,0 0 0,0 0 0,0 0-1,0 0 1,0 0 0,0 0-1,0 0 1,0 0 0,0 0-1,-2 0-768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3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 6017,'-2'-2'834,"1"2"-678,1 0 0,0-1 0,-1 1 0,1 0 0,0 0-1,-1 0 1,1-1 0,0 1 0,-1 0 0,1-1 0,0 1-1,0 0 1,-1-1 0,1 1 0,0 0 0,0-1 0,0 1 0,0 0-1,-1-1 1,1 1 0,0-1 0,0 1 0,0-1 0,0 1 1219,0 0 41,2 6 1227,17 38-892,-14-35-1474,-1 0 0,0 0 0,-1 0 0,0 0 0,4 18 0,17 82 2043,6 29-601,-29-130-1675,1 1 2,-1 0 0,0 1-1,0 12 1,0-12 41,0-3-4547,-1-9 3308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4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95 6401,'-13'-3'5997,"11"0"-2108,8-1-2226,4 1 1193,7 2-2719,-4 0 198,-1 1-245,194-12 984,13-22-692,-178 24-330,1 2 0,82-5 1,-102 12-35,-16 0-98,-1 1 1,0 0-1,0 0 0,1 0 0,9 2 1,-15-2 51,0 0-1,0 1 1,0-1 0,0 0-1,0 0 1,0 0 0,0 0 0,0 0-1,0 0 1,0 0 0,0 0-1,1 1 1,-1-1 0,0 0 0,0 0-1,0 0 1,0 0 0,0 0-1,0 0 1,0 0 0,0 1 0,0-1-1,0 0 1,0 0 0,0 0-1,0 0 1,0 0 0,0 0 0,-1 0-1,1 1 1,0-1 0,0 0-1,0 0 1,0 0 0,0 0 0,0 0-1,0 0 1,0 0 0,0 0-1,0 0 1,0 1 0,0-1-1,-1 0 1,1 0 0,0 0 0,0 0-1,0 0 1,0 0 0,0 0-1,0 0 1,0 0 0,-1 0 0,-5 5-1124,-11 7-1228,-4 8 1045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9 6345,'-2'3'1323,"-5"4"4497,7-8-2354,0 1-3418,0 0 1,0 0-1,0 0 0,0-1 1,0 1-1,0 0 0,0 0 1,0 0-1,0 0 0,0 0 1,0 0-1,0 0 0,0-1 1,0 1-1,0 0 0,0 0 0,0 0 1,0 0-1,0 0 0,0 0 1,0-1-1,0 1 0,0 0 1,0 0-1,0 0 0,0 0 1,0 0-1,0 0 0,0 0 1,0 0-1,0-1 0,0 1 0,0 0 1,0 0-1,1 0 0,-1 0 1,0 0-1,0 0 0,0 0 1,0 0-1,0 0 0,0 0 1,0 0-1,0 0 0,1 0 1,-1 0-1,0 0 0,0 0 0,0 0 1,0 0-1,0 0 0,0 0 1,0 0-1,1 0 0,-1 0 1,0 0-1,0 0 0,0 0 1,0 0-1,0 0 0,1 0 1,28-4 883,-15 2-745,94-6 1009,-90 9-983,-1 0 0,22 3 0,-31-2-152,0 0 1,-1 0-1,1 0 1,0 1-1,-1 0 1,1 1-1,6 4 1,-12-6-38,1-1 1,-1 1 0,0 0 0,0 0-1,0 1 1,-1-1 0,1 0 0,0 1-1,-1-1 1,0 1 0,1-1 0,-1 1-1,0-1 1,0 1 0,-1 0 0,1 0-1,0 0 1,-1-1 0,0 1 0,0 0-1,1 0 1,-2 0 0,1 4 0,-2 5 42,0-1-1,-1 1 1,0 0 0,-6 12 0,5-13-30,-1-1 1,-1 1-1,0-1 1,0 0-1,-9 10 1,7-11-8,2-1 6,0 0 0,-1 0 0,-1-1 0,1 0 0,-1 0 1,0-1-1,-12 8 0,19-14-23,1 0 1,-1 1 0,0-1-1,1 0 1,-1 1-1,1-1 1,-1 1-1,1-1 1,-1 0-1,1 1 1,-1-1-1,1 1 1,-1-1-1,1 1 1,0 0-1,-1-1 1,0 2-1,1-2-2,1 0 1,-1 1-1,0-1 0,0 0 0,0 1 0,0-1 0,0 0 0,0 0 1,0 1-1,0-1 0,1 0 0,-1 0 0,0 1 0,0-1 1,0 0-1,1 0 0,-1 0 0,0 1 0,0-1 0,1 0 0,-1 0 1,0 0-1,0 0 0,1 0 0,-1 1 0,0-1 0,1 0 0,1 0 29,0 1-1,1 0 0,-1-1 1,0 0-1,1 1 0,-1-1 1,1 0-1,3-1 1,11-2 176,0-2 0,16-6 0,-21 6-2,1 1-1,0 0 1,26-3-1,-34 6-136,0 1-1,0 0 1,-1 0-1,1 0 0,0 1 1,9 1-1,-14-2-72,1 0 0,-1 1-1,0-1 1,0 0-1,1 0 1,-1 0 0,0 0-1,0 0 1,0 1-1,1-1 1,-1 0 0,0 0-1,0 0 1,0 1 0,0-1-1,1 0 1,-1 0-1,0 1 1,0-1 0,0 0-1,0 0 1,0 1-1,0-1 1,0 0 0,0 0-1,0 1 1,0-1-1,0 0 1,0 0 0,0 1-1,0-1 1,0 0 0,0 0-1,0 1 1,0-1-1,0 0 1,0 0 0,0 1-1,-1-1-154,1 1-1,0-1 0,0 1 0,0-1 1,0 0-1,-1 1 0,1-1 0,0 0 1,0 1-1,-1-1 0,1 0 0,0 1 1,-1-1-1,1 0 0,0 0 0,-1 1 1,1-1-1,0 0 0,-1 1 0,-1-1-1120,2 0 564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5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69 6745,'0'-3'907,"0"0"0,-1 0 0,1-1 0,-1 1 0,1 0-1,-1 0 1,0-1 0,-2-4 0,1 6-633,1 0 0,-1-1 0,1 1 0,-1 0 0,0 0-1,0 1 1,1-1 0,-1 0 0,-1 1 0,1-1 0,0 1 0,0 0 0,-1-1 0,1 1 0,0 0 0,-1 0 0,-4 0 0,4-1-145,-1 2-1,0-1 1,1 0 0,-1 1 0,0-1 0,0 1 0,1 0 0,-1 0 0,0 0 0,0 1 0,1 0 0,-1-1 0,0 1 0,1 1-1,-1-1 1,0 0 0,1 1 0,0 0 0,-1-1 0,1 2 0,0-1 0,0 0 0,0 0 0,0 1 0,1 0 0,-1-1 0,1 1 0,-1 0-1,1 0 1,0 1 0,0-1 0,0 0 0,1 1 0,-1-1 0,1 1 0,-2 6 0,2-6-95,0 1 1,0-1 0,0 1-1,1 0 1,0-1-1,0 1 1,0 0-1,0-1 1,1 1-1,-1 0 1,1-1-1,0 1 1,1-1-1,-1 1 1,1-1-1,0 0 1,0 0-1,0 1 1,1-1-1,-1-1 1,1 1 0,0 0-1,0-1 1,1 1-1,-1-1 1,0 0-1,1 0 1,0 0-1,0-1 1,0 1-1,0-1 1,0 0-1,1 0 1,-1-1-1,7 3 1,-1-2 3,0 0-1,0 0 1,1-1 0,-1-1 0,0 1 0,1-2-1,-1 1 1,0-2 0,1 1 0,-1-1 0,0-1-1,0 0 1,0 0 0,14-8 0,-23 11-104,0 0 0,0-1 0,0 1 1,0-1-1,1 0 0,-1 1 0,0-1 1,0 0-1,-1 0 0,1 1 0,0-1 1,0 0-1,0 0 0,0 0 0,-1 0 1,1 0-1,-1 0 0,1 0 0,0-2 1,-4-8-409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1 12939,'-11'27'5057,"3"10"-3281,-5 15-1008,5 2 73,3 9-201,5-3-96,13-2-272,8-2-80,8-16-88,1-6-40,3-23-144,-1-13-440,-2-18 2384,-4-6-1552</inkml:trace>
  <inkml:trace contextRef="#ctx0" brushRef="#br0" timeOffset="1">1 179 8618,'1'20'4545,"1"-12"-128,14 1-3369,-6-4-24,17-3-408,10-2-272,11-3-256,15-1-40,-4-8-88,-1-1-392,-5 3-1352,-7-1-1025,-11 11 1601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5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18 8306,'29'-18'4577,"-19"18"336,-5 0-3329,-10 2-648,3-2 33,1 0-377,-1 0-504,-14 10-904,-11 15-745,-51 44 913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09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 7594,'-10'0'5236,"8"2"-454,8 1-1931,5 1-3408,18 4 932,0 0 0,0-2 0,1-2 0,42 3 0,-2-5-137,0-2 0,112-16 0,-193 21-2295,-15 7 1263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44 9090,'-3'11'3945,"22"-9"-1617,9-1-343,22 3-129,-1 2-328,9-6-663,-1 0-233,-9-10-208,0-3-128,-11 4-144,-5 1-32,-17 3-480,-7 2-328,-8 1-1041,-8-4-1151,-5-6 1864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0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6017,'-1'-4'3833,"5"18"576,1 7-1792,-5 18-473,0 4-408,0 18-655,2 7-273,3 4-328,1 4-112,5-18-192,-3-10-64,2-14-64,-2-7-8,-5-9-328,1-9-312,-1-7-968,-2-4-1137,-1 1 1721</inkml:trace>
  <inkml:trace contextRef="#ctx0" brushRef="#br0" timeOffset="1">154 84 10410,'3'0'4593,"2"23"-1928,-4 9-569,1 24-343,-2 9-353,1 7-632,4 0-168,0-11-200,1-7-88,-1-19-144,2-6-64,-4-11-72,0-9-184,-1-2-600,-2-9-456,0-4 472,0 4 200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1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1 306 7009,'0'1'461,"0"0"-1,0 0 1,0 0-1,1 0 0,-1 0 1,1 0-1,-1 0 1,1 0-1,-1 0 0,1 0 1,-1 0-1,1 0 1,0-1-1,0 1 0,-1 0 1,1 0-1,0-1 0,2 2 1,-1-1-85,0 0 0,0 0 0,0 0 0,0 0 1,1 0-1,-1-1 0,0 1 0,4-1 0,5 1-62,-1-2 0,0 1 1,13-3-1,-19 2 13,8 0-262,0-2 0,0 0 0,0 0 0,0-1 0,-1 0 0,1-1 0,-1-1 0,0 0 0,-1 0 0,1-1 0,-1 0 0,-1-1 0,1 0 0,-1 0 1,-1-1-1,0-1 0,12-15 0,-13 14-41,0 0 0,-1-1-1,0 1 1,6-22 0,-10 29-10,-1-1 0,0 1-1,0-1 1,-1 1 0,1-1-1,-1 0 1,0 1 0,0-1-1,-1 1 1,1-1 0,-1 0-1,0 1 1,0 0 0,-1-1-1,1 1 1,-4-6 0,3 7 19,0-1 0,0 1 0,0 1 0,-1-1 0,1 0 0,-1 0 1,1 1-1,-1 0 0,0-1 0,0 1 0,0 0 0,0 1 0,-1-1 0,1 0 0,0 1 1,-1 0-1,1 0 0,-1 0 0,1 0 0,-1 0 0,0 1 0,1 0 0,-1-1 0,0 1 1,1 1-1,-1-1 0,0 0 0,1 1 0,-1 0 0,1 0 0,-1 0 0,1 0 0,-1 1 1,1-1-1,0 1 0,-1 0 0,1 0 0,0 0 0,1 0 0,-4 3 0,1 0 36,1 0 0,0 0-1,0 1 1,0-1 0,1 1-1,-1-1 1,2 1 0,-1 0-1,1 0 1,-1 1 0,2-1-1,-1 0 1,1 1-1,0-1 1,0 1 0,1-1-1,-1 1 1,2-1 0,-1 1-1,3 10 1,0-2-44,1-2 0,1 1 0,1 0 0,0-1-1,0 0 1,2 0 0,-1-1 0,1 0 0,1 0 0,0-1 0,16 15 0,-21-23-210,0 0 1,0 0 0,0 0-1,1 0 1,-1-1 0,1 0-1,0 0 1,0 0 0,-1 0-1,1-1 1,0 0 0,0 0-1,0 0 1,1-1 0,-1 1-1,0-1 1,0-1 0,0 1 0,0-1-1,0 1 1,0-2 0,5 0-1,24-12-1182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1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9946,'2'12'5542,"4"6"-2986,0 1-1097,-2 9 386,2 33 0,3 23-641,-6-74-1081,-3-18-278,0-5-29,0 2 132,1 1 0,0 0 0,1 0 0,0 0 0,5-12-1,-2 7 7,-3 5 36,1 1 0,1 0 0,-1 0 0,2 0-1,-1 0 1,1 1 0,0 0 0,12-13-1,-15 18 27,1 0-1,-1 1 0,1-1 1,0 1-1,0-1 0,0 1 1,0 0-1,0 0 0,6-2 1,-7 4 12,0-1 1,0 0-1,-1 1 1,1 0 0,0-1-1,0 1 1,0 0-1,0 0 1,-1 0-1,1 0 1,0 1 0,0-1-1,0 0 1,0 1-1,-1-1 1,1 1 0,0 0-1,-1-1 1,1 1-1,3 2 1,-2 0 67,1 0 0,-1 1 0,0-1 0,0 1 0,0-1-1,0 1 1,0 0 0,-1 0 0,0 0 0,3 9 0,2 4 345,5 26 0,-9-32-284,25 79 679,-21-67-652,-6-22-263,-1 1 0,0-1-1,0 0 1,1 0 0,-1 0-1,0 0 1,0 0 0,0 0-1,0 1 1,0-1 0,0 0-1,-1 0 1,1 0 0,0 0-1,0 0 1,-1 2 0,-2 0-280,3-5 490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2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14 9850,'-11'-12'4401,"6"12"-1448,-3-2-737,-2 5-231,2 8-385,0 10-856,1 8-272,3 4-192,0 4-80,1-5-96,3-2-40,13-2-48,-3-6-16,12-9-232,-1-5-280,8-6-768,7-4-665,4-6 1185</inkml:trace>
  <inkml:trace contextRef="#ctx0" brushRef="#br0" timeOffset="1">333 98 7482,'-5'4'8156,"0"7"-6461,4-10-1231,-1 7 84,-1 0 0,1 0 0,1 1 0,-1-1 0,2 1 0,-1-1 0,1 1 0,0-1 0,1 1 0,0-1 0,0 1 0,5 12 0,-5-18-470,0-1 1,0 1-1,0-1 0,1 1 0,-1-1 0,1 0 0,-1 1 0,1-1 0,0 0 0,0 0 1,4 3-1,-4-4-59,-1 0 1,1 0 0,-1-1 0,1 1-1,-1 0 1,1-1 0,0 1 0,-1-1-1,1 0 1,0 1 0,0-1 0,-1 0 0,1 0-1,0 0 1,-1 0 0,1 0 0,0-1-1,-1 1 1,1-1 0,2 0 0,-1 0-12,0-1 0,1 0 0,-1 0 0,0 0 0,0 0 1,0 0-1,0-1 0,0 1 0,-1-1 0,1 0 0,-1 0 0,1 0 1,-1 0-1,0 0 0,-1-1 0,1 1 0,0 0 0,-1-1 1,0 0-1,0 1 0,0-1 0,1-4 0,-1 2 0,0 1-1,-1-1 1,0 1 0,0-1-1,0 0 1,0 1-1,-1-1 1,0 0-1,0 1 1,0-1 0,-1 1-1,0 0 1,0-1-1,-4-6 1,1 6 3,1 0 1,-1 0-1,0 0 1,0 1-1,0 0 0,-1 0 1,0 0-1,0 0 1,0 1-1,-1 0 1,1 1-1,-1-1 0,0 1 1,0 1-1,0-1 1,-1 1-1,-9-1 0,15 2-20,0 1 0,0 0 0,0 0 0,0 0-1,0 0 1,0 1 0,0-1 0,0 1 0,0-1-1,0 1 1,0 0 0,1-1 0,-1 1 0,0 0-1,0 0 1,1 0 0,-1 1 0,0-1 0,-1 2-1,1-1-79,0 0-1,1 1 1,-1-1-1,0 1 1,1-1-1,0 1 1,0 0-1,0 0 0,0-1 1,0 1-1,0 0 1,0 3-1,1-1-274,-1 0-1,1 0 1,0 0-1,0-1 1,1 1-1,-1 0 1,1 0-1,0-1 1,0 1-1,1-1 1,-1 1-1,1-1 1,0 1 0,0-1-1,1 0 1,2 4-1,0-3-37,-1-1 0,1-1 0,8 6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2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113 344 6777,'2'-3'696,"0"-1"0,0 0-1,0 0 1,0 1 0,-1-1 0,0 0-1,0 0 1,0-1 0,0 1-1,-1 0 1,0 0 0,0 0-1,0 0 1,0-1 0,0 1-1,-3-7 1,3 9-525,-1-1 0,0 1 1,0 0-1,0-1 0,0 1 0,0 0 0,-1 0 1,1 0-1,-1 0 0,1 0 0,-1 0 0,0 0 1,0 1-1,0-1 0,0 1 0,0-1 1,0 1-1,0 0 0,0 0 0,0 0 0,-1 0 1,1 0-1,-5-1 0,5 1-112,0 1-1,-1-1 1,1 1-1,0 0 1,-1 0-1,1 0 1,0 0 0,-1 0-1,1 0 1,0 1-1,-1-1 1,1 1-1,0 0 1,-1-1 0,1 1-1,0 0 1,0 0-1,0 1 1,0-1-1,0 0 1,0 1-1,0-1 1,1 1 0,-4 3-1,2-1 0,0 1 0,0 0-1,1 0 1,0-1 0,0 1 0,0 1 0,0-1-1,1 0 1,0 0 0,0 7 0,0 1 41,0 0 1,4 26 0,-3-32-83,1 0 0,0-1 0,1 1 0,0 0-1,0-1 1,0 0 0,1 1 0,0-1 0,0 0 0,1 0 0,-1-1-1,1 1 1,1-1 0,-1 0 0,1 0 0,8 7 0,-12-11-15,0 0 1,1 0-1,-1 0 1,0 0-1,0 0 1,1-1-1,-1 1 0,1 0 1,-1-1-1,1 1 1,-1-1-1,1 0 1,-1 1-1,1-1 1,-1 0-1,1 0 1,-1 0-1,1 0 0,-1 0 1,1-1-1,-1 1 1,1 0-1,-1-1 1,1 1-1,-1-1 1,1 1-1,-1-1 1,1 0-1,-1 1 1,0-1-1,2-2 0,1 0-17,-1 0 0,0-1 0,0 0 0,0 1 1,-1-1-1,0 0 0,1 0 0,-1-1 0,2-5 0,2-8-187,3-19 1,-8 34 179,23-167-1217,-23 156 1180,4-61-132,-4 39 211,8-37-1,-7 63 108,-1 9 1,0 6 113,-10 48 658,7-22-357,5 52 0,11 31 374,-11-95-785,1 0 0,0 0-1,2 0 1,0-1 0,10 21 0,-14-35-159,0 1 1,0-1-1,1 1 1,0-1 0,0 0-1,0 0 1,1 0-1,6 6 1,-9-9-55,-1-1-1,1 1 1,0 0 0,0-1-1,0 1 1,-1-1 0,1 1 0,0-1-1,0 1 1,0-1 0,0 0-1,0 0 1,0 1 0,0-1 0,0 0-1,0 0 1,0 0 0,0 0-1,0 0 1,0 0 0,1 0 0,0-1-202,0 0 0,0 0 1,0-1-1,0 1 1,-1 0-1,1 0 0,0-1 1,-1 1-1,2-3 1,18-17-980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2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25 163 10842,'8'6'4841,"3"14"-1832,-1 2-745,3 10-263,-4 1-409,1 0-808,1-2-303,-6-13-321,2-6-32,-6-10-561,2-5-383,-3-12-1160,0-9-337,0-3 1401</inkml:trace>
  <inkml:trace contextRef="#ctx0" brushRef="#br0" timeOffset="1">1 0 9586,'0'0'4201,"1"8"-1697,6 2-959,-1 5-289,1-4-584,2-1-1552,1-1 632</inkml:trace>
  <inkml:trace contextRef="#ctx0" brushRef="#br0" timeOffset="2">290 139 11058,'6'5'896,"-1"0"0,0 1 0,-1 0 0,1 0 0,-1 0 0,0 1 0,-1-1 0,0 1 0,0 0 0,3 9 0,-3-4 9,0 1 1,-1 0-1,0 0 0,-1 25 0,-1-38-892,0 0 0,0 1 0,0-1 0,0 0 0,0 1 0,0-1 0,0 0 0,0 0 0,0 1 0,0-1 0,0 0 0,0 1 0,0-1 0,0 0 0,0 1 0,1-1 0,-1 0 0,0 0 0,0 1 0,0-1 0,0 0 0,1 0 0,-1 1 0,0-1 0,0 0 0,1 0-44,-1-1 1,1 1-1,-1-1 1,0 0-1,1 1 0,-1-1 1,0 1-1,0-1 1,1 0-1,-1 1 1,0-1-1,0 0 1,0 1-1,0-1 1,0-1-1,9-49-805,-9 46 802,9-75-432,-4 53 393,-5 25 77,1 0 0,-1 1-1,1-1 1,0 0 0,0 1 0,0-1 0,0 1 0,0-1 0,0 1 0,0 0 0,0-1 0,2-1-1,-2 3 4,-1 0 0,1-1 0,-1 1 0,0 0-1,1 0 1,-1-1 0,1 1 0,-1 0 0,1 0-1,-1 0 1,1 0 0,-1 0 0,1 0 0,-1 0-1,1 0 1,-1 0 0,1 0 0,-1 0-1,1 0 1,-1 0 0,0 0 0,1 0 0,-1 0-1,1 0 1,-1 1 0,1-1 0,-1 0 0,1 0-1,-1 1 1,0-1 0,1 0 0,-1 1 0,1-1-1,-1 0 1,0 1 0,0-1 0,1 0-1,-1 1 1,1 0 0,0 1 23,0 0 1,0 0-1,0 0 0,0 0 1,-1 0-1,2 4 1,-1-3 10,1 10 91,3 26 1,-7-18-129,1-18 135,1 0 0,0 1 0,-1-1 1,1 0-1,0 0 0,1 1 0,-1-1 1,1 0-1,-1 1 0,2 3 0,1-1 87,0 1 0,7 8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3.3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125 289 11370,'3'0'844,"0"1"0,-1-1 0,1 1 0,0-1 0,0 0 0,0 0 0,0 0 0,0 0 0,0-1 0,0 1-1,4-2 1,-2 0-342,0 0-1,0-1 1,-1 1-1,1-1 1,-1 1 0,5-5-1,1-2-261,1-1 0,-1-1 0,15-19 0,-19 21-178,3-1 1,-1-1 0,-1-1 1,12-22-1,-17 31-57,-1 0 0,0 0 1,0 0-1,0 0 0,0 0 1,-1-1-1,1 1 0,-1 0 1,0 0-1,0-1 0,0 1 1,0 0-1,-1 0 0,1 0 0,-1-1 1,0 1-1,0 0 0,0 0 1,0 0-1,0 0 0,-4-5 1,1 3 1,0 0 0,0 0 0,-1 0 0,0 0 0,0 1 0,0 0 0,0 0 0,-10-5 1,13 7-7,-1 1 0,1 0 0,-1 0 0,1 0 1,-1 0-1,1 0 0,-1 0 0,1 1 0,-1 0 1,0-1-1,1 1 0,-1 0 0,0 0 0,1 0 1,-1 0-1,0 1 0,1-1 0,-1 1 0,0 0 1,1-1-1,-1 1 0,1 1 0,0-1 0,-3 1 1,1 1 0,1 0 0,0 1 1,0-1-1,0 0 0,0 1 0,1 0 1,0-1-1,-1 1 0,1 0 1,-3 9-1,0 4 28,-6 23 0,11-40-31,-4 20 69,1 1 0,1-1 0,1 0-1,1 1 1,0-1 0,2 1-1,5 29 1,7 10 341,24 66 0,7 25 361,-44-147-749,2 6 63,-1 0-1,-1 0 0,1 18 1,-2-26-73,0 0 0,0 0 0,0-1 0,0 1 0,0 0 0,-1 0 0,1 0 0,-1-1 0,1 1 0,-1 0 0,0-1 0,1 1 1,-1 0-1,0-1 0,0 1 0,0-1 0,0 1 0,-1-1 0,1 0 0,0 1 0,-1-1 0,1 0 0,-1 0 0,1 0 0,-1 0 0,1 0 0,-4 1 0,0-1 3,1 0-1,-1 0 0,0 0 0,0-1 1,0 0-1,0 0 0,1 0 0,-10-2 1,0-1 10,-24-8 0,29 7-136,0 1 0,1-1 0,0 0 1,-1-1-1,2 0 0,-1-1 0,-12-10 0,17 13-97,0 0 1,1 1-1,-1-1 0,1-1 1,0 1-1,0 0 0,0 0 1,0-1-1,0 1 0,1-1 0,-1 0 1,1 1-1,0-1 0,0 0 1,1 0-1,-1 0 0,1 0 1,0 0-1,0 1 0,0-1 1,0 0-1,1-4 0,2-1-137,0 0-1,4-9 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6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5825,'63'41'2986,"-34"-19"516,-16-5-671,-8-10-1957,-4-4-523,1 0-1,-1 0 1,0 0-1,0 0 1,0 0-1,0 1 1,0-1-1,-1 0 1,1 5-1,-2 32 1921,0-26-1716,1-7-301,-1 1 0,0 0 0,0-1 0,0 1 1,-1-1-1,-5 15 0,7-22-247,-1 1 0,1-1 0,0 1 0,-1-1 1,1 1-1,-1-1 0,1 0 0,-1 1 0,1-1 0,-1 1 0,1-1 1,-1 0-1,1 1 0,-1-1 0,1 0 0,-1 0 0,1 1 0,-1-1 1,1 0-1,-1 0 0,0 0 0,1 0 0,-1 0 0,1 0 0,-1 0 1,0 0-1,1 0 0,-1 0 0,0 0 0,1 0 0,-1 0 0,1 0 1,-1-1-1,1 1 0,-1 0 0,0 0 0,1-1 0,-1 1 0,1 0 1,-1-1-1,1 1 0,0-1 0,-1 1 0,1 0 0,-1-1 0,1 1 1,0-1-1,-1 1 0,1-1 0,0 0 0,-1 1 0,1-1 0,0 1 1,0-1-1,0 1 0,-1-1 0,1 0 0,0 0 0,-7-27-40,4 18 13,1-1 0,-3-18 0,5 24-22,0-1 0,1 1 0,-1 0 1,1 0-1,0 0 0,0 0 1,0 0-1,1 1 0,2-7 0,3-3-967,0-1-1,1 1 0,1 0 1,0 1-1,1-1 0,15-15 0,-3 12-237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11354,'-2'0'375,"2"0"-112,-1-1 0,0 1 0,1 0 0,-1 0 0,0 0 0,1 0 1,-1 0-1,0 0 0,1 0 0,-1 0 0,0 1 0,1-1 0,-1 0 0,0 1 0,0-1-98,1 1-1,0-1 0,0 1 0,-1 0 0,1-1 0,0 1 0,0 0 0,0-1 0,0 1 0,0 0 0,0-1 0,0 1 0,0-1 0,0 1 0,0 0 0,0-1 0,1 1 0,-1 1 0,14 121 4544,-6-30-3601,10 15-169,53 171 1,-68-269-869,-6-16-14,-7-21-72,7 18-42,0 0 0,1-1 0,0 0 0,1 1 1,0-1-1,1 0 0,0 0 0,0 1 0,1-1 1,0 0-1,4-13 0,-4 18 49,0 0 0,1 1 0,-1-1 1,1 1-1,0-1 0,1 1 0,-1 0 0,1 0 0,0 0 1,0 0-1,0 0 0,0 1 0,1 0 0,-1-1 0,1 1 0,0 0 1,0 1-1,0-1 0,1 1 0,-1-1 0,0 1 0,1 1 1,0-1-1,8-1 0,-7 2 42,0 1 1,0-1 0,0 1-1,0 1 1,0-1 0,1 1-1,-1 0 1,0 1 0,0-1-1,-1 1 1,1 1 0,0-1-1,-1 1 1,1 0 0,-1 0-1,0 0 1,0 1 0,0-1-1,6 7 1,-6-5 57,0 0 0,0 0 0,-1 1 0,1-1 0,-1 1 0,-1 0 0,1 0-1,-1 1 1,0-1 0,-1 1 0,1-1 0,-1 1 0,0 0 0,-1 0 0,0 0 0,1 14 0,-2-17-46,-1 0 0,0 0 0,0 0 0,0 0-1,0 0 1,0 0 0,-1-1 0,0 1 0,1 0 0,-2-1 0,1 1 0,0-1 0,-1 1-1,1-1 1,-1 0 0,0 0 0,0-1 0,0 1 0,0 0 0,-1-1 0,1 0 0,-1 0-1,-3 2 1,-3 1-23,0-1 0,0 0-1,0-1 1,-1 0 0,1-1 0,-1 0-1,-19 1 1,25-2-110,1-1 0,0 0 0,0-1 0,-1 1 0,1-1 0,-8-1 0,11 1-16,0 1 0,0-1 0,-1 0 0,1 1 0,0-1 0,0 0 1,0 0-1,0 1 0,0-1 0,0 0 0,0 0 0,0 0 0,0 0 0,0 0 1,0-1-1,1 1 0,-1 0 0,0 0 0,1 0 0,-1-1 0,1 1 0,-1 0 1,1-1-1,0 1 0,0 0 0,-1-3 0,2 0-226,-1-1 0,1 1 0,-1-1 0,1 1 0,0-1 0,1 1 0,-1 0 0,1 0 0,0-1 0,0 1 0,0 1 0,4-6 0,2-2-143,13-13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4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36 295 12267,'32'11'5201,"-8"8"-2769,-5 1-271,-10 7-473,5-3-320,-8-3-663,-4-3-257,0-12-504,-2-6-400,1-10-905,1-6-599,6-8 1152</inkml:trace>
  <inkml:trace contextRef="#ctx0" brushRef="#br0" timeOffset="1">0 0 13979,'13'7'5569,"7"1"-3688,-6 3-145,2 2-664,-3 0-312,-6-4-1096,2 1-392,2 0 432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4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1 10514,'-3'30'5377,"3"4"-1328,0 24-2032,-2 10-129,1 17-800,1 2-368,4-5-463,9-8-73,8-20-88,5-12-40,0-27-288,-1-14-281,0-22-919,-4-12 1824,-5-17-584</inkml:trace>
  <inkml:trace contextRef="#ctx0" brushRef="#br0" timeOffset="1">5 244 12531,'-4'-4'5193,"18"12"-2737,5 1-783,9 0-249,4 1-424,7-5-640,6-4-280,-4-1-688,4-1-496,0-3-1225,1 4 1369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 9682,'-3'-1'5600,"-5"5"-3279,-7 7-116,3 0-1007,-4 3 419,-20 23-1,32-32-1441,-1 1-1,1-1 1,1 1 0,-1 0-1,1 0 1,0 1 0,0-1-1,-2 11 1,4-14-119,0 1 0,0-1 0,1 1 0,0 0 0,0-1 0,0 1 0,0-1 0,0 1 0,1 0 0,0-1 1,-1 1-1,1-1 0,3 6 0,-2-4-3,1 0 0,0-1 0,0 1-1,0-1 1,0 0 0,1 0 0,-1 0 0,7 4 0,5 3 120,1-1 0,0 0 0,0-2-1,21 9 1,-30-14-64,10 6 241,-16-8-322,-1-1-1,1 0 1,-1 1 0,1-1 0,-1 0 0,0 1 0,1-1 0,-1 1 0,1-1 0,-1 1 0,0-1 0,1 1 0,-1-1 0,0 1-1,1-1 1,-1 1 0,0 0 0,0-1 0,0 1 0,0-1 0,0 1 0,1 0 0,-2 0-6,0 0-1,1-1 1,-1 1 0,1 0-1,-1-1 1,0 1 0,1-1-1,-1 1 1,0-1 0,0 1-1,1-1 1,-1 0 0,0 1 0,0-1-1,0 0 1,0 1 0,1-1-1,-1 0 1,0 0 0,0 0-1,-2 0 1,-25 2 8,27-2-29,-17 0-489,-1-1 0,0 0 0,0-2 0,1 0-1,-20-6 1,12 1-146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5.7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10162,'-10'-4'2625,"-2"0"3801,15 4-1662,2 1-3740,7 1-1146,28 8 493,0-1 1,41 3 0,-75-11-345,14 1 56,1 2-1,25 7 1,-41-9-53,1 0 0,-1 0 1,0 0-1,0 1 1,0-1-1,0 1 1,0 0-1,-1 1 1,1-1-1,-1 1 1,0 0-1,0 0 1,6 8-1,-9-10-14,0 0 0,0-1 0,-1 1 0,1 0 0,0 0 0,-1 0 0,1 0 0,-1 0 0,0 0 0,1 0 0,-1 0 0,0 0 0,0 0 0,0 0-1,-1 0 1,1 0 0,0 0 0,-1 0 0,1 0 0,-1-1 0,0 1 0,0 0 0,0 0 0,1 0 0,-2-1 0,1 1 0,0 0 0,0-1 0,0 1 0,-1-1 0,-1 2 0,-23 19 93,0-2 0,-57 34 0,-61 20-588,140-72 444,-10 4-813,0 1 1,-19 14-1,25-12-1474,9-5 940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6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0 10498,'-19'10'5249,"11"0"-1248,-10 4-2272,-3 2 7,-1 4-600,-9-3-312,4-1-536,-7 2-136,4-2-128,4 0-56,11-3-528,9-5-440,12-1-1224,4-7 1319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6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51 9754,'-61'-47'4569,"54"44"-1888,15 8-873,10 4-24,13 1-623,12 3-313,15-5-496,0-8-120,10-2-104,1-2-40,-8-11-8,0 5-168,-14 4-624,-17 1-440,-18 7-3961,-8 17 3472</inkml:trace>
  <inkml:trace contextRef="#ctx0" brushRef="#br0" timeOffset="1">70 300 10514,'12'5'4481,"21"-3"-2384,0-1-17,19-1-496,3-5-327,-2-1-617,11-4-192,-11 2-192,-3-1-256,-10 2-752,-11 2-576,-11-1-1753,-8-4 1889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6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11690,'2'7'4673,"6"10"-2864,3 12-361,-4 18-216,-1 4-223,4 12-289,-7 3-120,-1-1-136,-1 0-72,6-8-200,-3-9-88,4-11-104,-1-13-256,-7-9-920,0-10-552,5-10 959</inkml:trace>
  <inkml:trace contextRef="#ctx0" brushRef="#br0" timeOffset="1">203 131 12811,'11'16'5265,"-8"14"-3145,-3 10-119,0 18-633,-3 5-360,2 0-600,-3-5-152,4-8-144,4-10-48,2-8-608,4-9-408,-1-14-1216,3-6 1255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1 210 11690,'-1'-7'3054,"4"5"-713,-2 2-2189,0 0 1,0 1-1,0-1 0,0 1 1,0-1-1,0 1 1,-1-1-1,1 1 1,0 0-1,0-1 0,0 1 1,-1 0-1,2 1 1,4 6 278,0 0 1,0 0-1,-1 1 0,0-1 1,5 14-1,16 50 473,-11-26-258,-10-33-442,-4-9-66,0 0 0,1 0 0,-1-1 0,1 1 0,3 5 0,-13-20-97,0 0-1,1 0 1,0-1 0,1 0-1,0-1 1,1 1-1,0-1 1,1 0 0,0 0-1,1-1 1,1 1 0,-2-25-1,4 29-80,0 0-1,0-1 0,1 1 1,0 0-1,1-1 1,0 1-1,0 0 0,1 0 1,0 0-1,1 1 1,-1-1-1,2 1 0,-1 0 1,1 0-1,1 0 1,-1 0-1,1 1 0,1 0 1,11-10-1,-8 9-393,0 1 0,1 0 0,0 1 0,0 0 0,1 0 0,24-7 0,-3 1-237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7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193 165 7874,'1'-1'434,"-1"0"0,0 0 0,0 0 0,0 0 0,1 0 0,-1 0 0,1 0 0,-1 0 0,1 0 0,-1 0 0,1 0 0,-1 1 0,1-1 0,1-1 0,5-9 1076,-6 7-1315,1 0 0,-1-1 0,0 1-1,0-1 1,-1 0 0,1 1 0,-1-1 0,0 1 0,0-1 0,0 0-1,-1 1 1,0-1 0,0 1 0,0-1 0,0 1 0,-1-1-1,0 1 1,0 0 0,0 0 0,0 0 0,0 0 0,-1 0 0,-3-4-1,4 6-140,0-1-1,-1 1 1,1-1-1,0 1 0,-1 0 1,0 0-1,1 0 1,-1 1-1,0-1 0,0 1 1,0-1-1,0 1 1,0 0-1,0 0 0,0 0 1,0 1-1,0-1 1,-1 1-1,1-1 0,0 1 1,0 0-1,-1 1 1,1-1-1,0 0 0,0 1 1,0 0-1,0 0 1,-1 0-1,1 0 0,0 0 1,0 0-1,1 1 1,-5 2-1,3-1-13,1-1 0,-1 1-1,1 0 1,0 0 0,0 1 0,0-1-1,0 1 1,0-1 0,-1 5 0,-2 4 62,-8 22 0,10-24-78,-10 28 49,1 24 48,12-59-114,1-1 0,0 0 0,-1 0-1,1 0 1,0 1 0,0-1 0,0 0-1,1 0 1,-1 0 0,1 1 0,-1-1 0,1 0-1,0 0 1,-1 0 0,1 0 0,0 0-1,0 0 1,3 3 0,-3-4-3,0 1 0,1-1-1,-1 0 1,0 0 0,1 0 0,-1 0 0,1 0 0,-1 0 0,1 0 0,0 0-1,-1-1 1,1 1 0,0-1 0,0 1 0,-1-1 0,1 0 0,0 0-1,0 1 1,0-1 0,0 0 0,-1-1 0,1 1 0,2 0 0,0-1-2,-1 0 1,1 0 0,-1-1 0,0 1-1,0-1 1,1 1 0,-1-1 0,0 0-1,0 0 1,-1 0 0,1-1 0,4-4-1,2-2 1,-2-2-1,10-14 1,-11 16 2,0 0 1,0 0 0,11-10 0,-16 17-2,0 1 0,1 0 0,-1-1 1,1 1-1,0 0 0,-1 0 0,1 0 0,0 0 0,0 0 0,-1 0 0,1 1 0,4-2 0,-6 2 0,1 0 1,0 0-1,-1 0 0,1 0 1,-1 0-1,1 0 1,-1 0-1,1 1 0,-1-1 1,1 0-1,-1 0 0,1 1 1,-1-1-1,1 0 1,-1 0-1,0 1 0,1-1 1,-1 0-1,1 1 0,0 0 11,0 1-1,-1-1 1,1 0 0,0 1-1,0-1 1,-1 0-1,1 1 1,-1-1-1,1 3 1,1 9 186,-1 1-1,0-1 1,-1 16 0,0-17-67,0 1 1,1-1 0,0 1-1,4 16 1,-4-26-194,-1 0 0,1 0 0,0-1 0,1 1 0,1 3 1,-3-6-22,1 1 1,-1-1 0,0 1-1,1-1 1,-1 0-1,0 1 1,1-1 0,-1 1-1,1-1 1,-1 0 0,1 1-1,-1-1 1,1 0 0,-1 0-1,1 1 1,-1-1 0,1 0-1,-1 0 1,1 0 0,-1 1-1,1-1 1,0 0 0,-1 0-1,1 0 1,-1 0 0,1 0-1,-1 0 1,1 0 0,0-1-1,-1 1 1,1 0-1,-1 0 1,2-1 0,10-7-2966,6-5 1257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37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 5225,'0'0'2666,"0"0"-228,0 1-71,5 5-1317,-1 1 0,-1-1 0,1 1-1,-1 0 1,3 10 0,-3-8-582,1 3-35,1-2-57,-1 1 0,-1 0 1,0-1-1,-1 1 0,0 0 1,1 12-1,-3-10-10,1 0-1,1 0 0,0 0 1,6 20-1,-7-30-338,0 0 0,0 0 0,1 0 0,-1 0 0,1 0 0,0-1 0,0 1 0,0-1 0,0 1 0,4 3 0,-4-5-22,-1 0 0,1 0 0,0 0 1,0 0-1,0 0 0,0 0 0,1 0 1,-1-1-1,0 1 0,0-1 0,0 1 1,0-1-1,1 0 0,-1 0 0,0 0 1,0 0-1,3-1 0,1 0-18,-1 0 0,0-1 0,1 0 0,-1 0 0,0-1 0,0 1 0,0-1 0,-1 0 0,1 0 0,0-1 0,-1 1 0,0-1 0,5-5 0,1-3-204,-1 1 1,0-1-1,13-25 1,-20 35 183,53-111-1440,-53 103 1508,-2 10-33,0 0 0,0 0 0,0 0 0,0 0 0,0 0-1,0 0 1,0 0 0,0 0 0,0 0 0,0 0 0,0-1-1,0 1 1,-1 0 0,1 0 0,0 0 0,0 0 0,0 0 0,0 0-1,0 0 1,0 0 0,0 0 0,0 0 0,0 0 0,0 0 0,0 0-1,0 0 1,0 0 0,0 0 0,0 0 0,0-1 0,-1 1 0,1 0-1,0 0 1,0 0 0,0 0 0,0 0 0,0 0 0,0 0 0,0 0-1,0 0 1,0 0 0,0 0 0,0 0 0,-1 0 0,1 0-1,0 1 1,0-1 0,0 0 0,-1 0 16,0 1 0,1-1 0,-1 1-1,0 0 1,1-1 0,-1 1 0,0 0 0,1 0 0,-1-1-1,1 1 1,-1 0 0,1 0 0,0 0 0,-1 1-1,-1 5 122,0 1 0,1-1-1,0 0 1,0 0 0,1 1-1,0-1 1,0 0 0,1 1-1,0-1 1,2 8-1,-2-8-72,1-1 0,0 0 0,0 1-1,1-1 1,-1 0 0,1-1 0,1 1-1,-1 0 1,1-1 0,0 0 0,8 8-1,-8-10-52,0 1 0,0-1-1,0-1 1,0 1 0,1-1-1,-1 1 1,1-1-1,0 0 1,-1-1 0,1 1-1,0-1 1,10 1 0,-8-1-7,0-1 1,0-1-1,0 1 1,1-1-1,-1 0 0,0-1 1,0 1-1,9-5 1,-4 1-27,-1 0-1,0-1 1,0 0 0,0-1 0,0-1-1,-1 1 1,-1-2 0,1 1 0,14-19-1,-18 21-27,-1-1-1,-1 0 0,1 0 0,-1 0 0,0-1 1,-1 0-1,0 1 0,0-1 0,-1 0 0,1 0 1,-2-1-1,1 1 0,-1 0 0,-1-1 0,1 1 1,-2-13-1,0 19 56,1 0 0,-1 0 0,0 1 0,1-1 0,-1 0 1,0 0-1,0 1 0,0-1 0,0 1 0,-1-1 0,1 1 0,0-1 0,-3-1 1,4 2-4,-1 1 0,1 0 1,-1-1-1,1 1 1,-1 0-1,1-1 0,-1 1 1,1 0-1,-1 0 1,1-1-1,-1 1 1,0 0-1,1 0 0,-1 0 1,1 0-1,-1 0 1,0 0-1,1 0 0,-1 0 1,0 0-1,1 0 1,-1 0-1,1 0 0,-1 0 1,0 0-1,1 1 1,-1-1-1,1 0 1,-1 0-1,1 1 0,-1-1 1,1 0-1,-1 1 1,1-1-1,-1 0 0,1 1 1,-1-1-1,1 1 1,0-1-1,-1 1 0,1-1 1,0 1-1,-1-1 1,1 1-1,-1 1 1,-1 2 44,0 1 0,1 0 1,-1 0-1,1 0 1,0 0-1,0 0 1,1 0-1,-1 9 1,1 1 171,5 27 1,-4-34-186,1-1 1,0 1 0,0-1 0,1 1-1,0-1 1,0 0 0,1 0 0,0 0-1,9 11 1,-10-13-43,1-1-1,-1-1 1,1 1-1,0-1 1,0 1-1,1-1 1,-1 0-1,1 0 1,-1-1 0,1 0-1,0 1 1,0-2-1,0 1 1,0 0-1,8 0 1,-1-1 58,-1-1 1,1 0-1,0-1 0,0 0 1,-1-1-1,23-6 1,35-10 167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8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9482,'3'1'630,"-1"0"0,1 0-1,-1 0 1,0 0 0,1 1-1,-1-1 1,0 1 0,0-1 0,0 1-1,0 0 1,3 4 0,-3-2-84,1-1-1,-1 1 1,0 0 0,0 0 0,0 1 0,1 5-1,0 4 208,0 0 0,-1 1 0,0 17 0,-2-26-479,1 61 392,2-90-869,2 1 1,0 0 0,13-34 0,-17 55 194,4-13-15,0 1-1,0 1 1,2-1-1,9-14 0,-11 20 48,0 0 0,1 1-1,0-1 1,1 1 0,-1 0 0,16-9-1,-19 13 18,0 0 0,1 0 0,0 0 0,-1 0-1,1 1 1,0-1 0,0 1 0,0 0-1,0 1 1,0-1 0,5 0 0,-6 1 2,-1 0 1,1 1 0,-1-1-1,1 1 1,-1-1-1,1 1 1,-1 0 0,0 0-1,0 0 1,1 0 0,-1 0-1,0 0 1,0 1-1,0-1 1,0 1 0,0-1-1,0 1 1,0 0-1,2 3 1,3 6 63,0 0 0,0 0 0,-1 1-1,-1 0 1,0 0 0,0 1 0,-1-1 0,-1 1-1,0 0 1,2 24 0,-5-35-298,0 0 0,0 0 0,0-1 0,0 1 0,0-1 0,1 1 0,-1 0 0,0-1-1,1 1 1,0 0 0,-1-1 0,1 1 0,0-1 0,0 0 0,0 1 0,0-1 0,0 0 0,0 1 0,0-1 0,0 0 0,0 0 0,1 0 0,-1 0 0,0 0 0,1 0-1,-1 0 1,1 0 0,-1-1 0,1 1 0,0-1 0,-1 1 0,1-1 0,-1 1 0,1-1 0,0 0 0,-1 0 0,4 0 0,17 1-1332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178 269 8234,'-1'-3'714,"0"0"1,0 0 0,0 0-1,0 0 1,0 0 0,-1 1-1,1-1 1,-1 0-1,1 1 1,-4-4 0,3 5-470,1 0 1,-1-1 0,0 1-1,1 0 1,-1 0 0,0 0-1,0 0 1,0 0 0,0 1-1,0-1 1,0 0 0,0 1-1,0 0 1,0-1 0,0 1-1,-3 0 1,0 0-95,1 1-1,0-1 1,0 1-1,0 0 1,0 0-1,1 0 1,-1 1 0,0-1-1,0 1 1,1 0-1,-1 0 1,1 0 0,-1 1-1,1-1 1,0 1-1,0 0 1,0 0-1,1 0 1,-1 0 0,0 0-1,-2 5 1,-3 6 101,1 0-1,0 0 1,0 1 0,-3 15 0,8-23-202,0-1 1,1 0 0,0 0-1,0 1 1,1-1 0,0 0 0,0 1-1,1 5 1,-1-9-43,0-1 0,0 0 1,1 0-1,-1 0 0,1 0 0,-1 0 1,1 0-1,0 0 0,0 0 0,0 0 1,0 0-1,0 0 0,0 0 0,0-1 1,1 1-1,-1-1 0,1 1 0,-1-1 1,1 1-1,0-1 0,0 0 0,-1 1 1,1-1-1,0 0 0,0 0 0,3 0 0,-3 0-6,0-1 0,1 0 0,-1 0 0,0 0-1,0 0 1,1 0 0,-1 0 0,0 0-1,0-1 1,1 1 0,-1-1 0,0 0-1,3-1 1,0 0-20,0-1-1,-1 0 1,1 0-1,6-5 0,-3 0-121,-1 0 0,1-1-1,-1 0 1,-1 0-1,1 0 1,-1-1-1,-1 0 1,8-20-1,-2 0-425,13-59 0,-13 32 384,6-83 0,-17 120 402,0 20-211,0 0-1,0-1 1,0 1-1,0 0 1,0 0 0,0 0-1,0 0 1,0 0-1,0 0 1,0-1 0,0 1-1,0 0 1,0 0-1,0 0 1,-1 0 0,1 0-1,0 0 1,0 0-1,0-1 1,0 1 0,0 0-1,0 0 1,0 0-1,0 0 1,-1 0 0,1 0-1,0 0 1,0 0-1,0 0 1,0 0 0,0 0-1,0 0 1,-1 0-1,1 0 1,0 0 0,0 0-1,0 0 1,0 0 0,0 0-1,-1 0 1,1 0-1,0 0 1,0 0 0,0 0-1,0 0 1,0 0-1,0 0 1,-1 0 0,1 0-1,0 0 1,0 0-1,0 0 1,0 0 0,0 1-1,0-1 1,0 0-1,0 0 1,-1 0 0,1 0-1,0 0 1,0 0-1,0 1 1,-6 8 358,0 5-104,0 0 0,2 0-1,0 1 1,-4 28 0,4-20-107,-3 17 165,-2 68-1,8-88-242,2 1-1,0-1 1,2 0 0,0 0-1,7 24 1,-8-37-56,1 0-1,-1-1 1,1 1 0,5 7-1,-6-11-105,0 0-1,0-1 1,0 1 0,1 0-1,-1-1 1,1 0-1,-1 1 1,1-1 0,0 0-1,4 2 1,-6-4-11,0 1 1,0-1-1,0 1 1,1-1 0,-1 1-1,0-1 1,0 0-1,1 0 1,-1 0-1,3 1 1,-3-2 10,1 1 0,0-1 0,-1 1 1,1-1-1,0 0 0,-1 0 0,2 0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9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66 13211,'1'2'476,"0"0"1,1 0-1,-1 0 1,0 0 0,0 1-1,0-1 1,0 0-1,0 0 1,-1 1-1,1-1 1,-1 0-1,1 1 1,-1-1 0,0 1-1,0-1 1,-1 4-1,0 7 573,-5 22-1,4-27-425,0 4-68,0-5-215,0 0 1,1 0 0,-1 15 0,2-20-308,0-1 0,0 1 1,1 0-1,-1 0 0,0 0 1,1-1-1,-1 1 0,1 0 1,0-1-1,-1 1 0,1 0 1,0-1-1,0 1 0,0-1 1,0 0-1,0 1 0,0-1 1,1 0-1,-1 1 0,0-1 1,3 1-1,-2 0-18,1 0 1,0 0-1,0-1 1,1 1-1,-1-1 0,0 1 1,0-1-1,1 0 1,-1-1-1,0 1 0,1-1 1,-1 1-1,1-1 1,-1 0-1,1 0 0,-1 0 1,1-1-1,-1 1 1,0-1-1,1 0 0,-1 0 1,0 0-1,1 0 0,-1-1 1,0 1-1,0-1 1,0 0-1,0 0 0,0 0 1,-1 0-1,1 0 1,-1-1-1,1 1 0,3-6 1,-2 1-56,0 0 1,0 0-1,-1 0 0,0 0 1,0-1-1,0 0 1,-1 1-1,2-16 0,-3 15-63,0 1 0,-1-1 0,0 1 0,0-1 0,0 0 0,-1 1 0,0-1 0,-1 1 0,-3-13 0,3 16 61,0-1 1,-1 1-1,1 0 1,-1 0-1,1 0 1,-1 1-1,0-1 1,-1 1-1,1 0 0,-1-1 1,1 1-1,-1 1 1,0-1-1,0 1 1,0-1-1,-8-2 1,8 3 42,0 1 0,0 0 1,0 0-1,0 1 0,0-1 0,0 1 1,0-1-1,0 1 0,0 1 1,-1-1-1,1 1 0,0-1 1,0 1-1,0 0 0,1 0 0,-1 1 1,0-1-1,0 1 0,-4 3 1,4-3-17,0 1 0,0-1 0,0 1 1,1 0-1,0 0 0,-1 0 0,1 1 1,0-1-1,0 1 0,1 0 0,-1-1 0,-3 9 1,6-12-26,0 0 1,0 1 0,0-1 0,0 1-1,0-1 1,0 1 0,0-1 0,0 1 0,0-1-1,0 1 1,0-1 0,0 1 0,0-1-1,0 1 1,0-1 0,1 1 0,-1-1-1,0 0 1,0 1 0,0-1 0,1 1-1,-1-1 1,0 0 0,1 1 0,-1-1 0,0 0-1,1 1 1,-1-1 0,0 0 0,1 1-1,-1-1 1,1 0 0,-1 0 0,1 1-1,-1-1 1,0 0 0,1 0 0,-1 0-1,1 0 1,-1 0 0,1 0 0,-1 0-1,1 0 1,4 1-580,-1-1-1,0 0 1,8 0-1,-10 0 366,53-6-5916,-22 1 4471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19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6105,'4'-1'645,"-1"1"0,1 0 0,-1 0 0,1 0 0,-1 1-1,1-1 1,-1 1 0,1 0 0,-1 0 0,0 0 0,1 0-1,3 3 1,-4-2-299,-1-1 0,0 1-1,0 0 1,0 0 0,0 0 0,0 0-1,0 0 1,-1 0 0,1 1 0,-1-1-1,1 0 1,-1 1 0,0-1-1,0 1 1,0 0 0,1 4 0,-1 1 59,0 1 1,0 0 0,-1-1-1,0 1 1,0 0-1,-1-1 1,0 1 0,0-1-1,-1 1 1,0-1 0,-1 1-1,-5 11 1,6-17-353,2-2-45,0 0 1,0-1-1,-1 1 1,1 0-1,0-1 1,-1 1-1,1 0 1,-1-1-1,1 1 1,-1-1-1,1 1 1,-1-1 0,1 1-1,-1-1 1,1 1-1,-1-1 1,0 1-1,1-1 1,-1 0-1,-1 1 1,2-1-9,0 0-1,0 0 1,0 0 0,0 0-1,-1 0 1,1 0 0,0 0-1,0 0 1,0 0 0,0 0-1,0 0 1,-1 0 0,1 0-1,0 0 1,0 0 0,0 0-1,0-1 1,0 1 0,0 0-1,-1 0 1,1 0 0,0 0-1,0 0 1,0 0 0,0 0-1,0 0 1,0-1 0,0 1-1,0 0 1,0 0 0,0 0-1,0 0 1,0 0 0,0-1-1,0 1 1,0 0 0,0 0-1,0 0 1,0 0 0,0-1-1,0-10-803,4-4 586,0 1-1,0 0 1,1 0-1,1 1 1,13-23-1,-17 32 201,1-1-1,0 1 0,0 0 1,0 0-1,0 0 0,1 0 1,0 0-1,0 1 0,0 0 1,0 0-1,0 0 0,1 0 1,-1 1-1,1-1 0,8-2 1,-11 5 40,0-1 0,0 1 0,0-1 1,-1 1-1,1 0 0,0 0 0,0 0 1,0 0-1,-1 0 0,1 0 0,0 0 0,0 1 1,0-1-1,-1 1 0,1-1 0,0 1 1,-1 0-1,1 0 0,2 1 0,-2 0 39,0-1-1,0 1 0,-1 0 0,1-1 0,-1 1 1,0 0-1,1 0 0,-1 0 0,0 0 1,0 1-1,0-1 0,0 0 0,-1 0 1,2 4-1,0 9 342,0 0 1,-2 0-1,-1 28 1,0-7 83,1-36-479,0 1 0,0-1 0,0 1 0,0-1-1,0 1 1,0-1 0,0 1 0,0-1 0,0 1-1,0-1 1,0 1 0,0-1 0,1 1-1,-1-1 1,0 1 0,0-1 0,1 1 0,6-13-890,-1-3 648,2 1 0,0 0-1,11-15 1,-7 10 44,-5 9 48,0 0-1,1 0 1,0 1-1,17-16 1,-20 21 141,-1 1 0,0 0 0,1 0 0,0 0 0,-1 1 0,1-1 0,0 1 0,0 0 0,1 1 0,-1-1 0,0 1 0,7-1 0,-10 2 51,1 0-1,-1 1 1,1-1 0,-1 0-1,1 1 1,-1-1 0,1 1-1,-1 0 1,1 0 0,-1 0-1,0 0 1,0 0 0,1 0-1,-1 1 1,0-1 0,0 1-1,0-1 1,0 1 0,-1 0-1,1 0 1,0 0 0,-1 0-1,1 0 1,-1 0 0,0 0-1,2 4 1,0 1 77,0 0-1,0 1 1,-1-1 0,0 1-1,-1-1 1,1 1 0,-1 9-1,-2 17 118,-1-7-366,2-25 66,0-2 29,0 0 1,0 1-1,0-1 0,0 0 1,0 1-1,0-1 1,0 0-1,0 1 0,0-1 1,0 0-1,0 0 1,0 1-1,0-1 0,0 0 1,0 1-1,0-1 0,0 0 1,0 1-1,0-1 1,-1 0-1,1 0 0,0 1 1,0-1-1,0 0 1,-1 0-1,1 1 0,0-1 1,0 0-1,0 0 0,-1 0 1,1 1-1,0-1 1,0 0-1,-1 0 0,1 0 1,0 0-1,-1 0 0,-4-1-392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35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 7122,'-1'-1'2377,"-4"-5"2816,5 6-5118,-1 0 1,1 0 0,0 0-1,0 0 1,0 0 0,0 0-1,-1 0 1,1 0 0,0 0-1,0 0 1,0 0 0,0 0-1,-1 0 1,1 0 0,0 0-1,0 0 1,0 0 0,-1 0-1,1 0 1,0 0 0,0 0-1,0 0 1,0 0 0,-1 0-1,1 0 1,0 0 0,0 0-1,0 1 1,0-1 0,0 0-1,-1 0 1,1 0 0,0 0-1,0 0 1,0 0 0,0 1-1,0-1 1,0 0 0,0 0-1,0 0 1,-1 0 0,1 1-1,0-1 1,0 0 0,0 0-1,0 1 1,-9 31 773,5-13-537,1 1 0,1-1 0,1 1 0,2 30-1,7 37 706,3 63 364,-11-150-1373,1 12 144,-1-1-1,-2 20 1,1-28-121,1-1 0,0 0 0,-1 1 0,0-1 0,1 0 0,-1 1 0,0-1 0,0 0 0,-1 0 0,1 0 0,0 0-1,-1 0 1,1 0 0,-1 0 0,1 0 0,-1 0 0,0-1 0,-4 3 0,6-3-25,-1-1 0,1 0 1,-1 1-1,1-1 0,-1 0 0,0 0 0,1 1 0,-1-1 1,1 0-1,-1 0 0,0 0 0,1 0 0,-1 0 0,0 0 1,1 0-1,-1 0 0,0 0 0,1 0 0,-1 0 0,0-1 1,1 1-1,-1 0 0,1 0 0,-1-1 0,0 1 0,1 0 0,-1-1 1,1 1-1,-1 0 0,1-1 0,-1 1 0,1-1 0,-1 1 1,1-1-1,0 1 0,-1-1 0,1 1 0,0-1 0,-1 0 1,1 1-1,0-2 0,-2-1-9,1-1 0,0 0 0,0 1 0,0-1 0,0 0 0,1-4 0,0-1-20,0-1 1,1 1-1,0-1 1,0 1 0,1-1-1,1 1 1,4-12 0,-3 9-6,1 1 1,1-1 0,0 1-1,0 1 1,11-13 0,-11 15 23,1 1 0,0 0 0,0 1-1,0 0 1,1 0 0,0 1 0,0 0 0,1 0 0,-1 1 0,1 0 0,0 0 0,0 1 0,0 0 0,1 1 0,-1 0 0,14-1-1,-19 3 15,0 0 0,0 0 0,1 1 0,-1 0 0,0 0 0,0 0 0,0 0 0,0 1 0,0-1 0,-1 1 0,1 0 0,0 0 0,-1 1 0,1-1 0,-1 1-1,0-1 1,0 1 0,0 0 0,0 0 0,-1 1 0,4 4 0,-4-5 15,0 0 0,0 1 0,0-1 1,-1 1-1,1-1 0,-1 1 0,0 0 0,0-1 0,0 1 0,-1 0 0,1 0 0,-1 0 1,0 0-1,0-1 0,0 1 0,-1 0 0,1 0 0,-1 0 0,0-1 0,0 1 0,-1 0 0,-2 6 1,1-4 32,-1-1 0,0 0 1,0 0-1,0 0 1,-1 0-1,0 0 1,0-1-1,0 0 0,0 0 1,-1 0-1,1-1 1,-8 4-1,-8 2 157,-1-1 0,-26 7-1,-1-1 0,47-13-216,-1 0-63,0 1 1,0-2-1,0 1 1,-1 0-1,-4 0 1,8-1 31,0 0 1,0 0-1,0 0 0,0 0 1,0 0-1,0 0 0,0 0 1,0 0-1,0 0 0,0 0 1,0-1-1,0 1 0,0 0 1,0 0-1,0 0 1,0 0-1,0 0 0,0 0 1,0 0-1,0 0 0,0 0 1,0 0-1,0 0 0,0 0 1,0 0-1,0 0 0,0 0 1,0 0-1,0 0 0,0 0 1,0 0-1,0 0 1,0 0-1,0 0 0,0 0 1,0-1-1,0 1 0,0 0 1,0 0-1,0 0 0,0 0 1,0 0-1,0 0 0,0 0 1,0 0-1,0 0 0,0 0 1,0 0-1,2-3-3065,-2 1 1877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36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38 326 8218,'8'-3'4153,"2"3"-1129,1 3-1039,-6-2-9,3 12-320,-7 3-183,-1 4-521,0 2-192,0-1-312,0-5-160,4-1-184,2-4-312,-1-6-840,-5-5-488,-2-10-2025,-7-4-2176,1-7 3768</inkml:trace>
  <inkml:trace contextRef="#ctx0" brushRef="#br0" timeOffset="1">1 17 10130,'13'-10'4281,"0"7"-2280,-4 0-153,-4 6-552,-2-3-272,-3 0-568,0 0-279,0 0-1434,5 16 937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36.7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0 11290,'0'12'4125,"0"15"607,0-11-3793,-6 31 0,-19 136 971,24-163-1821,1 0 0,1 0 0,0 0 0,2 0 0,0 0 1,1 0-1,9 24 0,-9-34-55,0 0 1,10 17-1,-12-24-65,-1-1 0,1 1 0,0-1 0,0 0 0,0 1 0,0-1 0,1 0 0,-1 0-1,0-1 1,1 1 0,-1 0 0,1-1 0,0 1 0,4 1 0,-6-3-49,0 0 0,-1 0 0,1 1 0,0-1 0,0 0 0,0 0 0,-1 0 0,1 0 0,0 0 1,0 0-1,0 0 0,-1 0 0,1-1 0,0 1 0,0 0 0,0 0 0,-1-1 0,1 1 0,0 0 0,-1-1 0,1 1 0,0-1 0,1-1-480,0 0 0,-1 0 0,1 0 0,-1 0 0,0 0 0,1-2 0,0 1 15,7-13-1329</inkml:trace>
  <inkml:trace contextRef="#ctx0" brushRef="#br0" timeOffset="1">37 290 10922,'-31'-7'4433,"25"4"-2224,11 0-761,0-1-80,-5 3-47,0-1-425,9-1-336,30-5-320,43-6-88,-39 10-160,-1 3-368,0 1-984,0 1-841,-2 7-2768,5 5 3129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3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25 5617,'-2'-4'3881,"-6"0"-2212,-1 0 1107,5 1-2167,0 2 1,0-1-1,0 0 1,-1 1-1,1 0 0,-1 0 1,1 0-1,-9 0 1,12 1-484,0 0 0,-1 0 0,1 0 0,-1 0 0,1 1 0,-1-1-1,1 0 1,0 1 0,-1-1 0,1 1 0,0-1 0,-1 1 0,1 0 0,0-1 0,0 1 0,-1 0 0,1 0 0,0 0 0,0 0 0,0 0 0,0 0 0,0 0 0,1 0 0,-1 1 0,0-1 0,0 0 0,1 0 0,-1 1 0,1-1 0,-1 0 0,1 1 0,-1 2 0,1-1-43,-1 0 0,1 0 0,0 0 0,1 1 0,-1-1 0,0 0 0,1 0 0,0 0 0,0 0 0,0 0 0,0 0 0,0 0 0,0 0 0,1-1 0,0 1 0,-1 0 0,4 2 0,3 5 99,1 0 1,18 15-1,-15-14 47,0-1-52,-9-8-86,1 1-1,-1 0 1,0 0 0,0 0-1,0 0 1,0 1 0,0-1 0,-1 1-1,1-1 1,2 8 0,-5-10-69,0 0 0,0 0 0,0-1 1,0 1-1,0 0 0,0 0 0,-1-1 0,1 1 0,0 0 1,-1-1-1,1 1 0,0 0 0,-1-1 0,1 1 1,-1 0-1,1-1 0,-1 1 0,1-1 0,-1 1 1,-2 2 62,0 0-24,0 0 0,0 0 0,0 0-1,-1 0 1,1 0 0,-1-1 0,0 0 0,0 1 0,1-1-1,-1-1 1,-1 1 0,1-1 0,0 1 0,-6 0-1,-3 0-207,1 0-1,-1-1 0,-21-1 1,25 0-811,0-1 1,0 0 0,0-1 0,-9-2-1,15 3-1240,5 4 1082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39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88 4369,'-3'-1'1348,"0"-1"-1,0 1 1,0-1-1,1 0 1,-1 0-1,0 0 1,1 0-1,0 0 1,-1-1 0,1 1-1,0-1 1,-2-4-1,4 7-1281,0-1 0,0 1-1,1-1 1,-1 1 0,0 0-1,1-1 1,-1 1 0,0-1-1,1 1 1,-1 0 0,1-1-1,-1 1 1,1 0 0,-1-1-1,1 1 1,-1 0 0,1-1-1,-1 1 1,1 0 0,-1 0-1,2 0 1,-1-1 15,16-6 129,0 0 0,1 1 1,0 1-1,19-3 0,-7 3 21,-1 1 1,41 1-1,-3 1-16,-60 1-202,2 0 49,-7 1-53,-6 0-39,-1 0-631,-1 1 0,1 0 1,-1 0-1,1 0 1,-1 0-1,1 1 0,-6 2 1,-48 22-766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2:40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267 97 5849,'17'-6'3019,"13"-6"2335,-29 11-5168,0 1 1,-1-1-1,1 1 1,0-1-1,0 0 1,0 1-1,0-1 1,0 0-1,-1 1 1,1-1 0,0 0-1,-1 0 1,1 0-1,-1 0 1,1 0-1,-1 0 1,1 0-1,-1 0 1,1 0-1,-1 0 1,0 0-1,1-1 1,-1-2 167,0 1 0,-1-1 0,1 1 0,-1-1 0,1 1 0,-1 0 0,0-1 0,-1-2 0,1 4-263,0 1 0,0-1 0,0 1-1,0-1 1,0 1 0,0 0 0,0 0 0,0-1-1,-1 1 1,1 0 0,0 0 0,-1 0 0,1 1-1,-1-1 1,1 0 0,-1 0 0,1 1 0,-1-1-1,0 1 1,-2-1 0,-5 0 38,0 0 0,-1 0-1,1 1 1,-1 0 0,1 1 0,-14 3-1,5-1-16,0 2-1,-25 9 0,33-10-75,1 1 0,0 0 0,0 0-1,0 0 1,0 1 0,1 1 0,-13 12 0,16-14-17,0 1 1,1-1 0,-1 1-1,1 1 1,0-1 0,1 0-1,-1 1 1,1 0 0,1 0-1,-1 0 1,-1 11 0,2-8 24,1 0 0,0 0 0,1 0 0,0 0 0,1 0 0,2 16 0,-1-20 1,-1 0-1,1 0 1,0 0 0,1 0-1,-1 0 1,1 0 0,0 0-1,1-1 1,-1 1 0,1-1-1,6 6 1,-1-3 31,0-1-1,0 0 1,1 0-1,-1-1 1,2-1 0,-1 1-1,22 6 1,-4-3 80,57 10 0,-75-17-129,1 0-1,0-1 1,1-1-1,-1 0 1,0 0-1,0-1 0,0 0 1,-1-1-1,1-1 1,14-4-1,-12 3-73,18-7-87,-28 10-151,-1 0 0,0 0 1,0 0-1,0-1 0,0 1 0,0-1 0,0 1 0,0-1 0,3-3 0,-1 1-1825,2 3 952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2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7 5537,'4'-3'4258,"-1"0"1042,-7 2-116,2 5-4293,-26 63 30,9-28-773,-37 60-1,19-45-93,-11 17-15,45-65-51,0-2-90,1 0 0,-1 0 0,0 0 0,-4 5 0,6-8 2,0 0 0,0 0 0,0 0 0,0-1 0,0 1 0,0 0 0,0-1 0,0 1-1,-1-1 1,1 1 0,0-1 0,0 0 0,0 1 0,-1-1 0,1 0 0,0 0 0,0 0-1,-1 0 1,1 0 0,0 0 0,0 0 0,-2-1 0,-13-7-863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6.1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10714,'2'8'4673,"9"-9"-1840,7-1-1073,14 2-367,5 5-225,11-10-584,4 0-288,1-1-192,1-6-176,-5 11-744,-1-1-584,-11 4 791</inkml:trace>
  <inkml:trace contextRef="#ctx0" brushRef="#br0" timeOffset="1">118 184 9994,'8'6'4601,"6"7"-1776,4-10-1521,6-1 48,7-2-536,-2-12-247,12 8-337,-4-8-72,0 11-208,4 1-328,-17 0-1049,-5 6-727,-6 1 1256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6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12443,'4'0'4849,"5"11"-3169,14 8-328,-9 15-87,2 10-193,-8 10-304,-3 7-88,8 1-208,-7-1-128,-2-8-216,7-8-64,-11-15-256,13-5-312,-8-21-872,-5-8-649,9-14 1209</inkml:trace>
  <inkml:trace contextRef="#ctx0" brushRef="#br0" timeOffset="1">168 36 10010,'-7'0'4753,"7"8"-1408,0 8-969,8 17-527,-1 8-321,-4 11-600,8 4-256,-6-3-287,0-3-81,14-5-152,-8-8-8,9-6-656,-1-14-425,2-5 2530,8 2-1601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6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13 186 11146,'-10'1'3505,"9"0"-3384,1-1 0,0 0 0,0 0 0,0 0 0,0 0 0,0 0 0,-1 0 0,1 0 0,0 0 0,0 0 0,0 1 0,0-1 0,0 0 1,0 0-1,0 0 0,0 0 0,0 0 0,0 1 0,-1-1 0,1 0 0,0 0 0,0 0 0,0 0 0,0 0 0,0 1 0,0-1 0,0 0 1,0 0-1,0 0 0,0 1 0,1 0 304,0 1 0,0-1-1,-1 0 1,1 1 0,0-1 0,0 0 0,3 3 0,-4-4-439,1 1 143,0 1 1,1-1 0,0 0-1,-1 0 1,1 0-1,-1 0 1,1 0 0,0 0-1,0 0 1,0 0-1,0 0 1,-1-1 0,1 1-1,0-1 1,0 0 0,4 1-1,1-1-103,0-1-1,0 0 1,10-2-1,-15 3 19,13-4-30,-1 1 0,0-2 0,-1 0-1,1-1 1,13-7 0,-21 9-13,0 1-1,0-1 1,0 0 0,0-1 0,-1 0-1,0 0 1,0 0 0,0 0 0,0-1-1,-1 0 1,0 1 0,4-9 0,-7 12-1,-1 0 1,1-1 0,0 1-1,-1 0 1,0 0 0,1 0-1,-1-1 1,0 1 0,0 0 0,0-1-1,0 1 1,-1 0 0,1 0-1,-1 0 1,1-1 0,-1 1-1,0 0 1,0 0 0,0 0 0,0 0-1,0 0 1,0 0 0,-3-3-1,0 0 5,0 1 0,0-1 0,-1 1 0,1 0 0,-1 1 0,0-1 0,-7-3 0,7 5 2,0-1 0,0 1 0,0 0 0,-1 0 1,1 1-1,-1-1 0,-10 0 0,14 2-1,-1 0-1,1 0 0,0 0 0,-1 0 1,1 0-1,-1 0 0,1 1 0,0 0 1,-1-1-1,1 1 0,0 0 0,0 0 1,0 0-1,0 0 0,0 0 0,0 1 1,0-1-1,0 1 0,0-1 0,-2 4 1,-2 2 37,0 0-1,1 0 1,0 1 0,0 0 0,1 0 0,0 0 0,1 0 0,0 1 0,-4 16 0,4-10 31,0 1 0,2 0 1,0 0-1,1 21 0,1-27-46,0 0-1,1 0 0,0 0 1,1 0-1,0 0 1,1-1-1,7 17 1,-8-22-66,0 0 1,-1 0-1,1-1 1,0 1-1,1-1 1,-1 0 0,0 0-1,1 0 1,0 0-1,0-1 1,0 1-1,0-1 1,0 0-1,0 0 1,1-1-1,7 3 1,-4-2-186,-1-1-1,1 0 1,0 0 0,-1-1-1,1 1 1,0-2 0,0 1-1,-1-1 1,10-3 0,16-6-481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7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9298,'21'41'10183,"-18"-33"-9574,-1-1 1,1 1-1,-1 0 1,0 0 0,-1 0-1,1 11 1,-3 89 1113,1-108-1721,0 1 0,0-1 0,0 0 0,0 1 1,0-1-1,0 1 0,0-1 0,0 0 0,1 1 0,-1-1 1,0 0-1,0 1 0,0-1 0,0 0 0,1 1 0,-1-1 0,0 0 1,0 1-1,1-1 0,-1 0 0,0 0 0,0 1 0,1-1 1,-1 0-1,0 0 0,1 1 0,-1-1 0,1 0-26,-1 0 0,0 0-1,1 0 1,-1-1 0,0 1-1,1 0 1,-1 0-1,0 0 1,0 0 0,1 0-1,-1-1 1,0 1 0,1 0-1,-1 0 1,0-1 0,0 1-1,0 0 1,1 0 0,-1-1-1,0 1 1,0 0 0,0-1-1,0 1 1,1 0 0,-1 0-1,0-1 1,0 1 0,0 0-1,0-1 1,0 1 0,0 0-1,0-1 1,31-105-752,-26 93 765,0 1 1,10-20 0,-11 27 48,-1 0 0,1 0 0,0 0 0,0 0 1,0 1-1,8-6 0,-10 8 8,0 1 0,0-1-1,0 1 1,0 0 0,0 0 0,1 0 0,-1 0 0,0 0-1,1 1 1,-1-1 0,1 1 0,-1-1 0,0 1 0,1 0-1,-1 0 1,1 0 0,-1 0 0,1 1 0,-1-1 0,1 0-1,-1 1 1,0 0 0,1 0 0,-1 0 0,0 0 0,0 0-1,1 0 1,-1 0 0,3 3 0,0 0 77,-1 0 0,1 0 0,-1 0 0,0 0-1,0 1 1,-1 0 0,1 0 0,-1 0 0,0 0 0,0 0 0,2 8 0,2 9 253,7 34 0,-12-49-481,0 0 1,0 0 0,4 6-1,-2-2-336,-2-6-230,0-1 0,0 1 1,0-1-1,5 6 0,-3 0-469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26 11002,'1'-11'4793,"-4"5"-2328,-8-2-225,-8 11-559,-1 8-353,4 7-600,7 11-184,1 4-176,8 3-80,6-4-160,-1-8-72,11-9-72,0-6-184,8-7-584,4-2-456,5-8-1745,-2-5 1881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9 264 10482,'-3'21'5626,"-3"41"0,6-55-5268,1 0 0,-1 0 0,1 0 0,0 0 1,1-1-1,0 1 0,0 0 0,0-1 0,1 0 0,3 7 0,-4-10-306,-1-1-1,1 0 0,0 1 0,-1-1 0,1 0 0,0 0 0,0 0 0,0 0 0,1-1 0,-1 1 0,0-1 0,1 1 0,-1-1 0,1 0 0,0 0 0,-1 0 0,1 0 0,0 0 0,-1 0 0,1-1 0,0 1 0,0-1 0,4 0 0,-4 0-45,0-1 0,0 1 0,1-1-1,-1 0 1,0 1 0,0-2-1,0 1 1,0 0 0,0 0-1,0-1 1,-1 0 0,1 0-1,0 1 1,-1-2 0,1 1-1,-1 0 1,0 0 0,0-1-1,0 1 1,2-4 0,0 0-12,0-1-1,-1 0 1,1 0 0,-2 0 0,3-7-1,-4 10-1,0-1-1,0 1 0,-1-1 0,1 1 0,-1-1 1,0 1-1,0 0 0,-1-1 0,-1-8 0,0 7 4,0 0 0,0-1-1,-1 1 1,0 0 0,0 0-1,-1 0 1,0 1 0,0-1-1,0 1 1,-9-8 0,11 10-14,0 1 1,-1 1-1,1-1 1,-1 0 0,1 1-1,-1-1 1,1 1 0,-1 0-1,0-1 1,0 2-1,1-1 1,-1 0 0,0 0-1,0 1 1,0-1 0,0 1-1,0 0 1,0 0 0,0 0-1,0 1 1,0-1-1,0 1 1,0-1 0,1 1-1,-1 0 1,-5 2 0,5-1-126,1-1 0,0 1 0,-1-1 1,1 1-1,0 0 0,0 0 0,0 0 1,0 0-1,0 0 0,1 0 1,-1 1-1,-2 3 0,4-4-12,-1-1 0,0 1 0,0 0 1,1 0-1,-1 0 0,1 0 0,0 0 0,-1 0 0,1 0 0,0 0 0,0 0 0,0 0 1,0 0-1,1 0 0,-1 0 0,1 0 0,-1 0 0,2 3 0,10 15-659</inkml:trace>
  <inkml:trace contextRef="#ctx0" brushRef="#br0" timeOffset="1">461 256 8082,'3'-13'5321,"-3"13"-5145,0-1 1,0 0 0,1 1 0,-1-1 0,0 1-1,0-1 1,0 0 0,0 1 0,0-1 0,0 0 0,0 1-1,0-1 1,0 0 0,0 1 0,0-1 0,-1 0 0,1 1-1,0-1 1,0 1 0,-1-1 0,1 0 0,0 1 0,-1-1-1,1 1 1,-1-1 0,1 1 0,0-1 0,-2 0 0,0-1 47,0 0 1,0 0-1,0 0 1,0 0-1,0 0 1,-1 1-1,1-1 0,-1 1 1,1-1-1,-1 1 1,0 0-1,0 0 1,1 0-1,-1 1 1,0-1-1,0 1 1,0-1-1,0 1 1,-5 0-1,6 0-167,0 1 0,-1-1 1,1 1-1,0-1 0,-1 1 0,1 0 0,0 0 0,0 0 0,0 0 0,0 0 0,0 0 1,0 1-1,0-1 0,0 1 0,0-1 0,0 1 0,1 0 0,-1 0 0,1 0 0,-1 0 0,1 0 1,0 0-1,0 0 0,-2 4 0,-1 6 38,1 0-1,0 0 1,1 1 0,1-1-1,-1 0 1,2 1 0,0-1-1,0 1 1,1-1 0,1 0-1,0 1 1,4 11 0,-5-22-89,-1 0 0,1 0 0,0 0 1,0-1-1,0 1 0,0 0 0,0-1 1,0 1-1,0-1 0,0 1 0,1-1 0,-1 1 1,1-1-1,-1 0 0,1 0 0,0 0 0,-1 0 1,1 0-1,0 0 0,0 0 0,-1-1 1,1 1-1,0 0 0,0-1 0,0 0 0,0 1 1,0-1-1,0 0 0,0 0 0,0 0 0,0 0 1,2-1-1,0 0-17,1 1 1,-2-1 0,1-1-1,0 1 1,0 0 0,0-1-1,0 0 1,-1 0-1,1 0 1,-1 0 0,0-1-1,1 1 1,-1-1 0,3-3-1,4-8-178,-1 0 1,-1 0-1,8-19 0,-13 27 112,13-28-361,-2 0 1,11-42-1,-19 52 400,0-1 0,-2 1 0,-1-1 0,0-28 0,-3 45 79,0 7-17,1-1 1,-1 1 0,0-1-1,0 1 1,0-1-1,0 1 1,0-1-1,-1 1 1,1-1-1,0 1 1,-1-1 0,1 1-1,-1 0 1,1-1-1,-1 1 1,0 0-1,0-2 1,0 2-10,1 1 1,0 0 0,0 0-1,-1 0 1,1 0-1,0 0 1,0 0 0,-1 0-1,1 0 1,0 0-1,0 0 1,-1 0 0,1 0-1,0 0 1,0 0-1,-1 0 1,1 0 0,0 1-1,0-1 1,-1 0-1,1 0 1,0 0 0,0 0-1,0 0 1,-1 0-1,1 1 1,0-1 0,0 0-1,0 0 1,0 0-1,-1 1 1,1-1 0,0 0-1,0 0 1,0 1-1,0-1 1,-6 12 295,5-10-212,-4 11 106,0 1 1,1-1 0,1 1 0,1-1 0,-1 1-1,2 0 1,0 18 0,2 2 185,10 63 0,-8-77-237,12 34 0,-12-46-355,0 0 1,0 0-1,1 0 1,0 0-1,1-1 0,7 10 1,-11-16 109,-1-1 0,1 1 0,-1-1 0,0 1 1,1-1-1,-1 1 0,1-1 0,-1 0 0,1 1 0,0-1 0,-1 0 1,1 1-1,-1-1 0,1 0 0,-1 0 0,1 0 0,0 0 0,-1 0 0,1 1 1,0-1-1,-1 0 0,1 0 0,-1 0 0,1-1 0,0 1 0,-1 0 1,1 0-1,0 0 0,-1 0 0,1-1 0,-1 1 0,1 0 0,-1 0 0,1-1 1,-1 1-1,2-1 0,15-9-881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8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104 174 12379,'5'29'5329,"-2"-2"-2537,0 7-671,-3-3-505,-3-1-424,-2-11-671,2-7-329,-2-6-657,2-6-407,-4-5-1360,6 4-1137,-1-1 2129</inkml:trace>
  <inkml:trace contextRef="#ctx0" brushRef="#br0" timeOffset="1">1 0 7490,'6'8'4369,"2"-1"-121,5 1-2671,0 1-137,0 3-848,1-6-616,1-3-2016,4 2 1432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9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95 5833,'3'4'507,"5"5"2934,10 16 0,-16-22-2945,-1-1-1,1 0 1,-1 1 0,0-1-1,0 1 1,0 0-1,0-1 1,0 1-1,-1 0 1,1 0-1,-1-1 1,0 7-1,-1 0 47,0 1 0,1-1 1,0 1-1,1 0 0,3 18 0,-3-27-566,0-4-47,1-8-159,-1 4 59,4-14-767,1 1 1,10-27-1,-15 45 919,0 1-1,0-1 1,0 0 0,0 1-1,0-1 1,0 1-1,0-1 1,1 1 0,-1-1-1,0 1 1,1 0-1,0 0 1,-1-1 0,1 1-1,-1 1 1,4-3-1,-4 3 58,0 0 0,0 0-1,0-1 1,0 1-1,0 0 1,0 0 0,0 0-1,1 0 1,-1 0-1,0 0 1,0 0-1,0 1 1,0-1 0,0 0-1,0 0 1,0 1-1,0-1 1,0 1 0,0-1-1,0 1 1,0-1-1,0 1 1,0 0-1,-1-1 1,1 1 0,0 0-1,0 0 1,1 1-1,0 3 275,1-1 0,-1 0-1,0 1 1,3 8 0,-4-8 0,1 0 0,0-1 0,5 9 0,-6-11-266,0-1 0,0 0 0,0 1 0,1-1 0,-1 0 0,0 0 0,1 0 0,-1 0 0,1 0 1,-1 0-1,1 0 0,-1 0 0,1-1 0,-1 1 0,3 0 0,2 0-12,1 0 0,-1 0 1,0-1-1,1 1 0,-1-2 1,0 1-1,10-2 0,-1-2-35,0 1 0,14-7 0,-20 7-97,0-1 0,-1 0 0,0 0 0,1 0 1,-2-1-1,1-1 0,-1 1 0,1-1 0,8-11 1,-12 13-25,-1 0 0,0 0-1,0 0 1,-1-1 0,1 1 0,-1-1 0,0 0 0,0 1 0,-1-1 0,1 0 0,-1 0 0,0 0 0,-1 0 0,1 0 0,-1 0 0,0-1 0,0 1 0,-1-8 0,0 12 149,1-1 0,0 1 1,-1 0-1,1-1 0,-1 1 0,1 0 1,-1-1-1,0 1 0,1 0 0,-1 0 0,0-1 1,0 1-1,0 0 0,0 0 0,0 0 1,0 0-1,0 0 0,0 1 0,0-1 1,0 0-1,-1 0 0,1 1 0,0-1 1,-1 1-1,1-1 0,0 1 0,-1-1 1,1 1-1,0 0 0,-1 0 0,1 0 1,-1 0-1,1 0 0,-3 0 0,3 0 30,0 1 0,0-1 0,1 0 0,-1 1 0,0-1 0,1 0 0,-1 1 0,0-1 0,1 1 0,-1 0 0,1-1 0,-1 1 0,0-1 0,1 1 0,0 0 0,-1 0 0,1-1-1,-1 1 1,1 0 0,-1 1 0,-3 17 503,3-14-401,-2 14 156,1-1 0,1 1 0,0 0 0,2 0 0,3 24 0,22 95 145,-12-73-205,-5-20 135,-2 0 1,3 68-1,-10-109-375,0 2 26,0-1 1,0 1 0,-1 0-1,1 0 1,-3 8-1,2-12-31,1-1 0,-1 0 0,0 1 0,1-1-1,-1 0 1,0 0 0,0 0 0,0 1 0,0-1-1,0 0 1,0 0 0,0 0 0,0 0 0,0-1 0,0 1-1,-1 0 1,1 0 0,0-1 0,0 1 0,-1-1-1,1 1 1,-1-1 0,1 1 0,0-1 0,-1 0 0,-2 0-1,-4 0-61,0-1-1,0 0 0,0 0 1,0-1-1,1 0 0,-1 0 1,1-1-1,-13-6 1,14 7-49,-6-4-587,0 1 0,1-2 0,-1 0 0,1 0 0,1-1 0,-17-15 0,25 21 324,0 0 0,0-1 0,0 1 0,0 0-1,1-1 1,-4-5 0,5 7 238,0 0 0,-1-1 0,1 1-1,0-1 1,0 1 0,0-1 0,0 1 0,0-1-1,0 1 1,1-3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9.8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13699,'5'7'4800,"-2"5"-3340,-1 0-631,13 51 1613,8 74 1,-15-82-1964,1-1 1,24 72 0,-27-110-412,12 22-1,-3-7 107,-19-40-164,1-1 0,0 0 0,0 0 0,1 0 0,0 0 0,1 0 0,0-1 0,0 1 0,1 0 0,2-17 0,-1 22-18,1 0 0,-1 1 0,1-1 0,0 1 1,0-1-1,1 1 0,-1 0 0,1-1 0,0 1 0,0 1 0,1-1 0,-1 0 0,1 1 0,-1 0 0,1 0 0,0 0 0,0 0 0,1 0 1,8-3-1,-10 5 9,0-1 1,1 1-1,-1 0 1,1 0 0,0 0-1,-1 1 1,1 0-1,0-1 1,-1 1-1,1 0 1,0 1 0,-1-1-1,1 1 1,0-1-1,-1 1 1,1 0-1,-1 1 1,1-1 0,-1 0-1,0 1 1,1 0-1,-1 0 1,0 0-1,0 0 1,0 0 0,3 5-1,-4-5 21,0 0 1,0 0-1,-1 0 0,1 0 0,-1 0 0,0 0 0,1 0 1,-1 1-1,0-1 0,0 0 0,-1 1 0,1-1 1,0 1-1,-1-1 0,1 1 0,-1-1 0,0 1 0,0-1 1,0 1-1,0-1 0,-1 1 0,1-1 0,-1 1 0,0 3 1,-2 1 68,0-1 0,-1 1 1,1-1-1,-1 0 1,0-1-1,-1 1 0,-7 8 1,5-7-23,0-1 0,0 1 0,-14 8 1,17-12-200,0-1 1,0 0 0,0 0 0,0 0 0,-1 0 0,1-1-1,0 0 1,-1 0 0,-7 1 0,11-2-3,0 0 0,1 0-1,-1 0 1,0 1 0,0-1 0,0-1 0,1 1 0,-1 0-1,0 0 1,0 0 0,0 0 0,1-1 0,-1 1 0,0 0-1,1-1 1,-1 1 0,0 0 0,0-1 0,1 1 0,-1-1-1,1 1 1,-1-1 0,0 1 0,1-1 0,-1 0 0,1 1-1,-1-1 1,1 0 0,-1 0 0,1-1-232,0 1 0,0 0 1,0 0-1,0 0 0,0 0 0,0-1 1,0 1-1,0 0 0,1 0 0,-1 0 1,0 0-1,1 0 0,-1 0 0,1 0 1,-1 0-1,1 0 0,0 0 0,-1 0 1,1 0-1,1-2 0,16-13-2043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0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26 267 12739,'28'20'5281,"-9"-3"-2985,-5 3-175,-10 1-481,-3 1-376,1-4-663,-2-7-465,-2-11-1065,-3-5-631,5-16-1721,2-3 1977</inkml:trace>
  <inkml:trace contextRef="#ctx0" brushRef="#br0" timeOffset="1">1 0 12715,'3'5'5033,"8"2"-3265,0 2-440,-4-1-591,-1-1-745,5-1-120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2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7770,'25'17'4193,"1"-3"-521,6 10-2079,4 5-17,-9 5-600,0 6-264,1-3-472,-4-1-96,0 9-72,8-10-24,-4 0-296,1-4-480,3-9 480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0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13531,'-2'14'5449,"6"12"-3312,-4 1-25,0 20-376,-7 1-335,-3 10-681,6 3-248,0-3-248,11-3-64,3-12-48,-1-4-40,12-18-32,0-5-64,3-8-576,0-8-360,-8-5-753,-1-1-4296,-2-15 4297</inkml:trace>
  <inkml:trace contextRef="#ctx0" brushRef="#br0" timeOffset="1">0 198 13691,'7'10'5337,"4"-7"-3489,0 1-367,12-4-321,1 1-376,8-6-928,7 0-512,2 1-1384,-2-1 1271</inkml:trace>
  <inkml:trace contextRef="#ctx0" brushRef="#br0" timeOffset="2">454 198 11450,'-3'2'1395,"-18"11"6303,0 3-4519,19-14-3037,0 0 0,0 0 0,0 0 0,0 0 0,0 1 0,1-1 0,-1 0 0,1 1 0,-1-1 0,1 1 1,0 0-1,0-1 0,0 1 0,1 0 0,-2 4 0,2-2-73,0 1 0,1 0-1,-1-1 1,1 1 0,0-1 0,1 0 0,-1 1 0,1-1-1,0 0 1,0 0 0,1 0 0,0 0 0,-1 0 0,5 4-1,7 8 77,0 0-1,22 18 0,-16-15 99,-8-9-119,-8-8-52,0 1 0,-1-1 0,1 1 0,-1 0 0,0 0 0,0 0 0,4 8 0,-7-12-62,0 0-1,0 1 0,1-1 0,-1 0 1,0 1-1,0-1 0,0 0 0,0 1 1,0-1-1,0 0 0,0 1 0,0-1 1,0 0-1,0 1 0,0-1 1,0 0-1,0 1 0,0-1 0,0 1 1,0-1-1,0 0 0,-1 1 0,1-1 1,0 0-1,0 1 0,0-1 0,0 0 1,-1 0-1,1 1 0,0-1 0,0 0 1,-1 0-1,1 1 0,-1-1 0,0 1 2,-1 0 0,1-1 0,0 1-1,-1-1 1,1 1 0,-1-1-1,0 0 1,-2 1 0,-4-1-145,1 0 0,-1 0 1,-8-2-1,-17-5-779,12 3-379,-28-3 0,22 8 681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1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2 10922,'-6'0'1184,"0"-1"-1,1 0 0,-1 1 1,0 0-1,-7 1 1,13-1-1078,-1 0 0,1 0 0,-1 0 0,0 1 0,1-1 0,-1 0 1,1 0-1,-1 0 0,1 0 0,-1 0 0,1 1 0,-1-1 0,1 0 1,-1 0-1,1 1 0,-1-1 0,1 0 0,-1 1 0,1-1 0,0 1 1,-1-1-1,1 1 0,0-1 0,-1 0 0,1 2 0,0-1 0,0-1-1,0 1 1,1 0-1,-1-1 0,0 1 1,1 0-1,-1-1 0,1 1 1,-1-1-1,1 1 1,-1 0-1,1-1 0,0 1 1,-1-1-1,1 0 1,-1 1-1,1-1 0,0 1 1,-1-1-1,1 0 1,1 1-1,10 4 350,0 0 1,0-1 0,18 4-1,42 5 453,-12-2-357,-56-10-530,12 2 28,-1 0-1,0 2 1,15 6 0,-29-11-48,0 0 0,0 1 0,0-1 0,0 0 0,0 1 0,0 0 0,0-1 1,0 1-1,-1-1 0,1 1 0,0 0 0,0 0 0,-1-1 0,1 1 0,0 0 0,-1 0 0,1 0 1,-1 0-1,1 0 0,-1 0 0,1 0 0,-1 0 0,0 0 0,1 1 0,-1 0 0,-1 0 0,1 0 0,0 0 0,-1 0 0,0 0 0,1 0 0,-1 0 0,0-1 0,0 1 0,0 0 0,0 0 0,0-1 0,-3 3 0,-5 6 9,0 0-1,-1-1 1,0 0-1,-19 13 1,-52 27 37,-123 61-2100,193-102 1188,8-5-3135,25-12 2500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1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10522,'0'19'4705,"-5"-4"-1848,0 2-665,-9 8-431,-12-5-201,5 3-600,-5-5-320,10-2-368,5-3-312,1-12-728,4 2-464,6-6 672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0 10762,'-74'18'4217,"87"-15"-2568,14 0-49,9 4-24,10-4-247,6 0-633,3-1-256,4-2-264,1 0-64,-2-5-240,-9 2-392,-8-5-1617,-8 3 1425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3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11050,'0'21'4361,"18"-8"-2632,3-3 31,13-2-112,9-3-199,9-5-649,4 0-248,5-5-296,-6 0-104,-10 2-136,-8 3-216,-16-8-816,-8 3-681,-23-6 993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4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12243,'0'16'4841,"6"22"-3041,2 12-408,-5 8-167,4 13-217,1 6-384,0 0-176,3-4-208,2-6-80,3-20-224,4-12-224,-4-20-656,-4-14-456,-2-12-4490,0-11 4034</inkml:trace>
  <inkml:trace contextRef="#ctx0" brushRef="#br0" timeOffset="1">239 39 14979,'-2'3'1112,"2"12"185,0 14 1215,0 18-791,2 17-145,3 12-592,4 2-304,7-5-376,1-7-88,5-20-152,2-9-288,-1-9-744,-2-9 2793,9-4-1681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4.8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 9626,'1'1'8145,"2"5"-5199,13 18-2985,-3-8 395,51 75 1246,-51-69-1179,42 62 1189,-58-83-994,3-2-594,-1 1 0,0-1 0,1 0 0,0 1 0,-1-1 1,1 1-1,-1-1 0,1 0 0,0 1 0,-1-1 0,1 0 0,0 1 1,0-1-1,-1-1 0,-4-13-15,0 0 0,-9-16 0,-2-8-11,15 34 1,-1 0 0,1 0 0,0 0-1,1-1 1,-1 1 0,1 0 0,0 0-1,1-1 1,-1 1 0,3-10 0,1 3-6,0 0-1,11-21 1,-11 25 3,0-1 6,0 1-1,1-1 0,0 1 0,1 0 0,0 1 1,0-1-1,9-7 0,-12 12-98,1 0 0,0 0 0,0 1 0,0-1-1,0 1 1,0 0 0,0 0 0,1 0 0,-1 1 0,1-1 0,-1 1-1,1 0 1,0 1 0,-1-1 0,1 1 0,8 0 0,8 4-1150,-2 6 495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225 150 8026,'0'1'3002,"0"-4"-848,-1-5-930,0 0 1,0 0-1,-3-9 1,0 8-913,0 1 1,0 0-1,-1 1 1,0-1-1,0 1 0,0 0 1,-1 0-1,0 1 1,-1 0-1,0 0 1,-7-5-1,11 9-252,0 0 1,-1 0-1,1 0 0,-1 0 0,1 1 0,-1 0 1,1-1-1,-1 1 0,0 1 0,0-1 1,0 0-1,-4 1 0,5 0-21,0 1 0,0-1-1,0 1 1,0 0 0,1 0-1,-1 0 1,0 0 0,0 0 0,1 0-1,-1 1 1,1-1 0,-1 1-1,1 0 1,0 0 0,-1 0 0,1 0-1,-3 4 1,-1 2 37,1 0-1,0 0 1,1 0 0,0 1-1,0 0 1,0 0 0,1 0-1,1 0 1,-1 0-1,2 0 1,-1 1 0,1-1-1,1 1 1,0-1 0,0 1-1,0-1 1,3 11 0,-2-18-69,-1 0 0,1 0 1,-1 1-1,1-1 0,0 0 0,0 0 1,0 0-1,0 0 0,0 0 1,0 0-1,1-1 0,-1 1 0,0 0 1,1 0-1,0-1 0,-1 1 1,1-1-1,0 0 0,0 1 1,0-1-1,0 0 0,0 0 0,0 0 1,0 0-1,0-1 0,0 1 1,3 0-1,-1-1 1,0 0-1,0 0 1,0 0-1,0 0 1,0-1 0,0 0-1,0 1 1,-1-2 0,1 1-1,0 0 1,0-1-1,-1 1 1,1-1 0,4-4-1,57-42 3,-63 46-6,0 0-1,1 0 1,-1 1 0,1-1 0,0 1 0,-1 0 0,1-1 0,0 1 0,0 1 0,5-2 0,-6 2 3,-1 0 0,0 0 0,0 0 1,1 0-1,-1 1 0,0-1 1,0 0-1,0 1 0,0-1 1,1 1-1,-1 0 0,0-1 1,0 1-1,0 0 0,0-1 0,0 1 1,0 0-1,0 0 0,-1 0 1,1 0-1,0 0 0,0 0 1,-1 0-1,1 0 0,-1 0 0,1 0 1,-1 1-1,1 0 0,2 7 139,0 0 0,-1 1-1,3 16 1,-4-16-182,1 0-1,0 0 1,6 15 0,-3-9-2359,-2-13 1520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5.7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6257,'6'3'1087,"-1"0"0,1 0-1,0 0 1,-1 1-1,0 0 1,1 0-1,-2 0 1,1 0 0,0 1-1,-1 0 1,0 0-1,6 10 1,-7-10-797,0-1-1,-1 1 1,1 0-1,-1-1 1,0 1-1,-1 0 1,1 1-1,-1-1 1,0 0-1,-1 0 1,1 0 0,-1 1-1,0-1 1,0 0-1,0 1 1,-1-1-1,-1 5 1,1 2-57,2-9-188,-2-4-44,0 0-72,0-1 1,1 0 0,-1 0-1,1 0 1,0 0 0,-1 0-1,1 0 1,0 0 0,0 0-1,0 0 1,1-2 0,6-27-106,-6 27 131,1-3 16,3-12-58,1 1 1,14-31-1,-19 46 100,1 0 0,-1 0 0,1 0 0,0 0 0,0 1 0,0-1 0,0 0 0,1 1 0,-1-1 0,1 1 0,0 0-1,-1 0 1,1 0 0,0 0 0,0 0 0,0 1 0,0 0 0,1-1 0,-1 1 0,0 0 0,1 0 0,-1 1 0,0-1 0,6 0 0,-8 2 10,0-1-1,0 0 1,0 0-1,0 1 1,0-1-1,0 0 1,0 1 0,0-1-1,0 1 1,-1 0-1,1-1 1,0 1-1,0 0 1,0-1 0,-1 1-1,1 0 1,0 0-1,-1-1 1,1 1 0,-1 0-1,1 0 1,-1 0-1,1 0 1,-1 0-1,0 0 1,1 0 0,-1 0-1,0 0 1,0 1-1,2 4 56,-2 1-1,1-1 1,-1 9-1,0-11-50,-1 15 47,1-11-271,0-1 0,1 11 0,-1-15-32,1 0 0,-1-1 0,1 1 0,0-1 0,0 1 1,0 0-1,0-1 0,0 0 0,1 1 0,2 2 1,-1-1-364,0 0 0,1 0 0,6 5 0,21 12-764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6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199 382 6337,'-1'-8'1360,"-1"0"-1,0 1 0,-1-1 0,0 1 1,0-1-1,0 1 0,-9-12 0,10 16-1108,0 1 0,0-1 0,0 1 0,0 0 0,-1-1-1,1 1 1,-1 0 0,0 0 0,0 1 0,1-1 0,-1 0 0,0 1-1,0 0 1,-1 0 0,1 0 0,0 0 0,0 0 0,0 1 0,-1-1-1,1 1 1,-4 0 0,4 0-119,-1 1 0,1-1 0,-1 1 0,1 0-1,0 0 1,0 0 0,-1 1 0,1-1 0,0 1 0,0 0-1,0 0 1,1 0 0,-1 0 0,0 0 0,-4 5 0,3-1-17,-1-1 0,1 1-1,0 0 1,0 0 0,1 0 0,-5 11 0,4-6-1,0 1-1,1 0 1,-3 13-1,6-20-86,-1 0 1,1 0-1,0 0 0,0 1 0,0-1 1,1 0-1,-1 0 0,1 0 1,3 8-1,-4-12-27,1 0 0,-1 1 1,0-1-1,1 0 0,-1 0 0,1 0 0,-1 0 0,1 0 1,0 0-1,-1 0 0,1-1 0,0 1 0,0 0 1,0 0-1,0 0 0,0-1 0,-1 1 0,1 0 0,0-1 1,1 1-1,-1-1 0,0 1 0,0-1 0,0 0 1,0 1-1,0-1 0,0 0 0,0 0 0,1 0 0,-1 0 1,0 0-1,0 0 0,0 0 0,0 0 0,1 0 1,-1-1-1,0 1 0,0 0 0,0-1 0,0 1 0,0-1 1,2 0-1,1-2-52,0 1 0,0-1 0,0 0 0,0 0 1,0 0-1,0-1 0,-1 0 0,5-5 0,6-12-279,-1-1 1,-1 0-1,-1-1 0,-1 0 0,-1-1 0,11-46 0,-9 19 386,-3 1-1,1-69 1,-8 94 287,-1 17-24,-2 9-47,-3 12 205,-4 28-72,1 0 1,2 0-1,2 1 1,1 0-1,3 0 1,5 48-1,-5-90-405,2 15 111,0 0 0,8 22 0,-10-34-143,1 1 1,0-1 0,1-1 0,-1 1 0,0 0 0,1 0 0,0 0 0,-1-1 0,1 1 0,0-1 0,0 1 0,1-1 0,-1 0 0,0 0 0,1 0 0,0 0 0,-1 0 0,6 2 0,-6-4-210,0 1-1,0-1 1,1 1 0,-1-1 0,0 0-1,0 0 1,1 0 0,-1-1 0,0 1-1,0 0 1,0-1 0,1 1 0,-1-1-1,0 0 1,0 0 0,0 0 0,0 0-1,0 0 1,0 0 0,0 0 0,-1-1-1,1 1 1,0-1 0,-1 1 0,3-3-1,13-20-1412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3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44 11026,'-3'11'4409,"-7"12"-2600,-6-1-433,-3 14-200,-2-3-296,6 1-512,6 2-159,10-4-145,11-5-24,10-6-40,7-3-24,8-9-8,-2-4-8,9-3 8,4-4-48,7-4-753,-4-4-711,-14-6 944</inkml:trace>
  <inkml:trace contextRef="#ctx0" brushRef="#br0" timeOffset="1">256 71 9722,'0'16'4689,"-3"8"-1864,3 17-1097,0 7-200,0 8-711,0 1-289,-1 0-368,1-5-88,1-15-96,7-8-400,4-15-1457,-1-9 1297</inkml:trace>
  <inkml:trace contextRef="#ctx0" brushRef="#br0" timeOffset="2">607 0 13947,'5'4'4881,"11"1"-4265,8 1-112,4-6-56,5 5-128,3-5-216,4-7-48,0 4-120,4-2-432,-9 4-2744,-11 1 2279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6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35 12643,'-1'45'7313,"0"-12"-4266,4 38 0,-3-69-2967,1 0 1,-1 1-1,0-1 0,1 0 1,0 0-1,-1 0 1,1 0-1,0 0 1,0 0-1,0 0 1,0 0-1,1 0 1,-1 0-1,0-1 1,1 1-1,2 2 1,-2-3-53,0 0-1,0 1 1,0-1 0,0 0 0,1 0 0,-1-1 0,0 1 0,1 0 0,-1-1 0,0 0 0,1 1 0,-1-1 0,1 0 0,-1 0 0,5-1 0,-3 0-51,0 0 1,0 0 0,-1 0 0,1-1 0,0 1 0,-1-1-1,1 0 1,-1 0 0,0 0 0,1-1 0,-1 1 0,0-1-1,0 0 1,-1 1 0,1-1 0,-1-1 0,1 1 0,-1 0-1,0-1 1,0 1 0,0-1 0,-1 1 0,1-1 0,-1 0-1,0 0 1,0 1 0,0-1 0,-1 0 0,1 0 0,-1 0-1,0 0 1,0 0 0,-1 0 0,1 0 0,-1 0 0,-1-7-1,-1 5-9,0 0-1,-1 0 1,1 0-1,-1 1 1,0 0-1,-1-1 1,1 2-1,-1-1 1,0 0-1,0 1 1,0 0-1,-1 0 1,0 0-1,-7-3 1,-1 0 58,-1 1 1,1 1-1,-1 0 0,0 0 1,-19-2-1,31 8 3,11 1-150,15 0 77,1-1 11,0 1 0,34 8 0,-49-8 30,0 1 0,0-1 0,-1 1 0,1 1 0,-1 0-1,0 0 1,0 1 0,0-1 0,7 7 0,-10-6 12,-1-1 0,1 1 0,-1 0 0,0 0-1,0 0 1,0 1 0,-1-1 0,0 1 0,0 0 0,0 0 0,-1 0 0,0 0 0,2 7 0,-2-5 31,-1 0 1,0 0 0,-1 0 0,0 0-1,0 0 1,0 0 0,-1 0 0,0 0-1,-1 0 1,-3 9 0,5-16-54,0-1 1,0 0-1,0 1 1,-1-1-1,1 0 1,0 1 0,0-1-1,-1 0 1,1 0-1,0 1 1,-1-1-1,1 0 1,0 0-1,-1 1 1,1-1-1,0 0 1,-1 0-1,1 0 1,0 0-1,-1 0 1,1 0 0,-1 0-1,1 1 1,0-1-1,-1 0 1,1 0-1,-1 0 1,1 0-1,0-1 1,-1 1-1,1 0 1,0 0-1,-1 0 1,1 0-1,-1 0 1,1 0 0,0-1-1,-1 1 1,1 0-1,0 0 1,-1 0-1,1-1 1,0 1-1,0 0 1,-1-1-1,1 1 1,0 0-1,0-1 1,-1 1-1,1 0 1,0-1 0,0 1-1,0 0 1,0-1-1,0 1 1,-1 0-1,1-1 1,0 1-1,0-1 1,0 1-1,0 0 1,0-1-1,0 1 1,0-1-1,0 0 1,2-8-97,1-1 1,-1 0-1,1 1 1,1 0-1,0 0 1,0 0-1,8-12 1,-10 18 108,0 0 1,-1 1-1,1-1 1,0 1-1,1-1 1,-1 1-1,0 0 1,1-1-1,-1 1 1,1 0-1,0 1 1,0-1-1,-1 0 1,1 1-1,0 0 1,1 0-1,-1-1 1,0 2-1,0-1 1,0 0-1,0 1 1,5-1-1,-5 1 44,-1 1 0,1-1 0,0 1 0,-1-1 0,1 1 0,-1 0 0,1 0 0,-1 0 0,0 0 0,1 0 0,-1 0 0,0 1 0,0-1 0,0 1 0,0 0 0,0-1 0,0 1 0,0 0 0,-1 0 0,1 0 0,-1 1 0,1-1 0,-1 0 0,0 0 0,2 5 0,4 17 451,-6-18-390,1-1 1,-1 0 0,1 1 0,3 5 0,-4-11-101,-1 1 0,0-1-1,1 1 1,-1-1 0,0 1 0,1-1 0,-1 1 0,1-1 0,-1 1 0,1-1-1,-1 0 1,1 1 0,-1-1 0,1 0 0,-1 0 0,1 1 0,0-1 0,-1 0-1,1 0 1,-1 0 0,1 0 0,0 1 0,-1-1 0,1 0 0,-1 0 0,1 0-1,0 0 1,-1-1 0,1 1 0,-1 0 0,1 0 0,0 0 0,-1 0 0,1-1-1,-1 1 1,1 0 0,-1 0 0,1-1 0,0 0 0,2-1-8,1 0 1,-2-1-1,1 1 1,0-1-1,3-3 1,11-19-28,-14 20 24,1 0 0,-1 0 0,1 0-1,0 0 1,1 1 0,-1-1 0,1 1 0,-1 0 0,10-5 0,-14 9 8,1-1 0,-1 1 0,1 0 0,-1-1 0,1 1 0,-1 0 0,1 0 1,-1-1-1,1 1 0,-1 0 0,1 0 0,-1 0 0,1 0 0,0 0 0,-1 0 0,1 0 0,-1 0 0,1 0 0,-1 0 0,1 0 0,0 0 0,-1 0 0,1 0 0,-1 1 0,1-1 0,-1 0 0,1 0 0,-1 1 0,1-1 0,-1 0 0,1 1 0,-1-1 0,1 0 0,-1 1 1,0-1-1,1 1 0,-1-1 0,0 1 0,1-1 0,-1 1 0,0-1 0,1 1 0,0 3 21,0 0 0,0 1 0,0-1 0,-1 0 0,1 5 0,0 9 49,0-15-140,0 0 0,0-1 1,0 1-1,0 0 0,0-1 1,0 1-1,1-1 0,-1 1 1,1-1-1,0 1 1,3 2-1,-4-4-269,0 1 1,1-1-1,-1 0 1,1 0-1,0 0 1,-1 0-1,1-1 1,0 1-1,0 0 1,-1-1-1,1 1 1,2 0-1,15-1-1641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7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9130,'-12'-23'4031,"10"13"-2105,3 8-796,2 5 1237,5 12-1087,-1 1-1,-1 0 1,10 34-1,6 56-246,-14-59-523,-1-16-309,7 48 130,-13-69-305,0-1 1,-1 0-1,0 0 1,0 0 0,-1 1-1,-3 11 1,4-21-29,0 1 0,0-1-1,0 1 1,0-1 0,0 0 0,0 1 0,0-1 0,0 1-1,0-1 1,-1 0 0,1 1 0,0-1 0,0 1 0,0-1 0,-1 0-1,1 1 1,0-1 0,0 0 0,-1 0 0,1 1 0,0-1-1,-1 0 1,1 1 0,0-1 0,-1 0 0,1 0 0,-1 0-1,1 1 1,0-1 0,-1 0 0,1 0 0,-1 0 0,0 0-13,0-1 0,1 1 0,-1 0 0,1-1 0,-1 1 1,1-1-1,-1 1 0,1-1 0,-1 1 0,1-1 0,0 1 1,-1-1-1,1 0 0,0 1 0,-1-1 0,1 1 0,0-1 0,0 0 1,-1-1-1,0-6-57,-1-1 0,1 0 1,0 1-1,1-1 0,0 0 0,1 0 1,0 1-1,0-1 0,0 0 1,1 1-1,1 0 0,0-1 0,0 1 1,0 0-1,1 0 0,0 0 1,10-12-1,-11 16 76,0 1-1,0 0 1,0 1 0,1-1 0,-1 0-1,1 1 1,0 0 0,0 0-1,-1 0 1,1 0 0,1 1 0,-1-1-1,0 1 1,0 0 0,0 1 0,1-1-1,-1 1 1,1-1 0,-1 1 0,0 1-1,7 0 1,-4 0 69,1 0 0,-1 0-1,1 1 1,-1 0 0,0 1-1,0 0 1,0 0 0,0 0 0,0 1-1,-1 0 1,10 8 0,-12-9 29,-1 1 0,1-1 0,-1 1 0,0 0 1,0 0-1,-1 1 0,1-1 0,-1 1 0,0-1 0,0 1 1,0-1-1,-1 1 0,0 0 0,0 0 0,1 8 0,-2-9-43,1-1-1,-2 0 0,1 1 0,0-1 1,-1 1-1,1-1 0,-1 0 0,0 1 0,0-1 1,0 0-1,-1 0 0,1 0 0,-1 0 0,0 0 1,1 0-1,-1 0 0,-1-1 0,1 1 0,0-1 1,-1 1-1,1-1 0,-1 0 0,0 0 1,-3 2-1,-1 0 12,0-1-1,0 0 1,0 0 0,0-1 0,-13 3 0,-38 2 58,44-6-228,1 1-498,-20-1 1,20-5-776,13 4 1293,0 0 0,-1 0 0,1-1 0,-1 1 0,1 0 0,0 0 0,0-1 0,-1 1 0,1 0 0,0 0 0,-1-1 0,1 1 0,0 0 0,0-1 0,-1 1 0,1-1 0,0 1 0,0 0 0,0-1 0,0 1 0,0 0 0,0-1 0,-1 1 0,1-1 0,0 1 0,0 0 0,0-1 0,0 0 0,9-18-1063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50 221 13843,'6'20'5561,"-2"5"-3488,-1-6-17,0 7-584,2-2-351,6-7-689,-3 1-184,-3-11-760,5-4-441,-4-3-1335,1-16-969,10-10 2057</inkml:trace>
  <inkml:trace contextRef="#ctx0" brushRef="#br0" timeOffset="1">8 2 12811,'-8'-2'5121,"10"5"-3065,14 4-127,-11 6-441,8 3-344,-4-2-848,1-1-536,12-5-1232,-1-6 3392,24-2-1840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8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 4 10266,'1'-4'4689,"6"19"-1672,-4 3-505,-3 17-279,-3 10-377,-4 11-728,-1 2-311,7 5-361,1-7-136,9-14-176,4-2-72,8-16-40,0-9-184,2-2-648,-1-8-369,-7-7-903,-3 0-1377,-8-14 2345</inkml:trace>
  <inkml:trace contextRef="#ctx0" brushRef="#br0" timeOffset="1">10 137 13323,'-9'11'5185,"12"1"-3209,5-3-423,5-1-177,3 2-312,8-8-720,7-2-480,9-2-1024,5-4-760,7 1 1111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8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0 8002,'-6'9'6516,"-8"1"-2839,0 1-1330,9-5-1823,1 1 1,-1-1-1,1 1 1,1 0-1,-1 0 0,1 1 1,1-1-1,-1 1 1,1-1-1,0 1 1,-1 12-1,3-15-441,0 0 0,0-1 0,1 1 0,-1-1 0,1 1 0,0 0 0,0-1 0,0 1 0,1-1 0,0 0 0,-1 1 0,6 6 0,-2-3 32,0 0-1,1 0 1,0-1-1,1 0 0,8 7 1,-15-13-117,2 0 75,0 1 0,0-1 0,-1 1 0,1 0 0,2 4 0,-4-6-55,0 0 1,0 1 0,1-1-1,-1 1 1,0-1 0,0 1-1,0-1 1,0 1-1,0 0 1,0-1 0,0 1-1,0-1 1,0 1 0,0-1-1,0 1 1,0-1 0,0 1-1,0-1 1,0 1-1,0-1 1,-1 1 0,1-1-1,0 1 1,0-1 0,-1 1-1,1-1 1,0 1 0,-1-1-1,1 0 1,0 1-1,-1-1 1,1 1 0,0-1-1,-1 0 1,0 1 0,-1 0 17,-1 1 1,0-1 0,1 1 0,-1-1-1,0 0 1,0 0 0,1 0 0,-1 0-1,0-1 1,0 1 0,0-1 0,0 0-1,-5 0 1,-2-1-369,1 0 1,-18-5-1,1 1-2131,18 3 1529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8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20812,'4'0'777,"1"2"879,0 0 16,5-2-527,-10-2-273,9 0-528,28-4-176,45-9-496,-45 6-384,8-1 2024,5 5-1264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2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82 7770,'7'-13'3590,"-5"8"-2400,0 1-1,0 0 0,0-1 0,2-6 1,-4 9-990,0 1 0,0 0 1,0 0-1,1-1 1,-1 1-1,-1 0 0,1-1 1,0 1-1,0 0 0,0 0 1,-1-1-1,1 1 1,-1 0-1,1 0 0,-1 0 1,1 0-1,-1 0 0,1-1 1,-1 1-1,0 0 1,0 0-1,-1 0 0,1 0-38,0 0 0,0 0 0,0 0 0,0 0-1,0 0 1,0 0 0,0 1 0,-1-1 0,1 0-1,0 1 1,-1-1 0,1 1 0,0-1 0,-1 1-1,1 0 1,-1 0 0,1-1 0,-3 1 0,2 1-56,0-1 1,0 1-1,0-1 1,0 1-1,0 0 1,0 0 0,1 0-1,-1 0 1,0 0-1,0 0 1,-2 2 0,-2 3-25,0 1 1,0-1 0,1 1 0,0 0 0,-4 8 0,2-2-60,0 0-1,2 0 1,-1 0 0,2 1 0,-6 25-1,7-19 7,0 0-1,1 1 1,1 28-1,2-44-17,-1 1 0,1-1 0,0 1 0,0-1 0,0 0 0,1 0 0,0 1 0,0-1 0,0-1 0,1 1 0,4 7 0,-2-5 2,0-1 0,1 0-1,0-1 1,0 1 0,0-1-1,0-1 1,9 6 0,-6-5-136,0 0 0,1-1-1,0 0 1,-1-1 0,1 0 0,0 0 0,1-1 0,-1-1 0,0 1-1,1-2 1,-1 1 0,1-2 0,-1 1 0,18-4 0,6-2-459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5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2713,'15'5'10625,"-14"-4"-10313,1 0 0,-1 0 1,1 0-1,-1 0 1,0 0-1,1 0 1,-1 0-1,0 0 1,0 0-1,0 1 0,0-1 1,0 0-1,2 4 1,13 24 879,-7-15-893,-4-7-142,0 1 1,-1-1-1,0 1 1,0 0-1,-1 0 1,0 0-1,0 0 1,-1 1-1,2 10 1,1 17 667,17 59-1,-16-77-539,3 23-1,-9-39-255,1 1 0,0-1 1,0 0-1,0 1 1,0-1-1,0 0 1,0 0-1,3 4 0,-2-3 7,-2-3-34,0 0 0,0 0 1,0 1-1,0-1 0,0 0 0,0 0 1,1 0-1,-1 0 0,0 1 1,0-1-1,0 0 0,0 0 0,0 0 1,0 0-1,0 0 0,0 0 1,1 1-1,-1-1 0,0 0 1,0 0-1,0 0 0,0 0 0,0 0 1,1 0-1,-1 0 0,0 0 1,0 0-1,0 0 0,0 0 0,1 0 1,-1 0-1,0 0 0,0 0 1,0 0-1,0 0 0,1 0 1,-1 0-1,0 0 0,0 0 0,0 0 1,0 0-1,1 0 0,-1 0 1,0 0-1,0 0 0,0 0 0,0 0 1,1 0-1,-1-1 0,0 1 1,0 0-1,0 0 1,0-1 0,0 1 0,1 0 0,-1-1 0,0 1 0,0-1 0,0 1 0,0-1 1,0 1-1,0 0 0,0-1 0,0 1 0,0-1 0,0 1 0,0-1 0,0 1 0,-1 0 0,1-1 0,0 1 0,0-1 0,-1 0 0,0-2-7,-1 0 0,0 0 0,1 0 1,0-1-1,0 1 0,0-1 0,-1-4 0,-2-10-31,1 8 15,1 1 1,0-1 0,0 0 0,1 1 0,1-1-1,0 0 1,0 0 0,0 0 0,4-16 0,29-97-171,-32 118 189,0 0 0,1 0-1,0 0 1,0 0-1,0 0 1,1 0 0,3-6-1,-5 10 6,0 0-1,0 0 0,0 0 0,0 0 1,0 0-1,0 0 0,0 1 0,0-1 1,0 0-1,1 0 0,-1 1 0,0-1 1,0 1-1,1-1 0,-1 1 0,0 0 0,1-1 1,-1 1-1,0 0 0,1 0 0,-1 0 1,1 0-1,-1 0 0,0 0 0,1 0 1,-1 1-1,0-1 0,1 0 0,-1 1 1,0-1-1,0 1 0,2 0 0,0 1 20,0 0 0,0 0 0,-1 0 0,1 0 1,-1 1-1,1-1 0,-1 1 0,0-1 0,0 1 0,3 5 0,2 5 130,7 16 0,-13-26-126,31 80 508,-24-65-433,-2-5 7,0 1 0,5 19 0,-6-11 99,4 34 0,-8-51-127,0-19-476,1-19 42,8-36 0,-7 52 196,1 0 1,10-30-1,-11 40 139,1-1 0,0 1 0,0 0 0,0 0 0,1 0 0,11-12 0,-15 18 25,0 0-1,0-1 1,1 1-1,-1 0 1,0 0-1,1 0 1,-1 0-1,1 0 1,-1 0 0,1 0-1,-1 1 1,1-1-1,0 1 1,-1-1-1,1 1 1,0-1-1,-1 1 1,1 0 0,0 0-1,0 0 1,-1 0-1,1 0 1,0 0-1,-1 0 1,1 1-1,0-1 1,-1 1-1,1-1 1,0 1 0,-1-1-1,1 1 1,-1 0-1,1 0 1,1 1-1,1 1 56,1 1 0,-1 0 0,0 0 0,-1 0 0,1 1 0,-1-1 0,0 1 0,0 0 1,3 5-1,5 15 295,-1 1 0,8 32 0,-3-7 173,-14-50-620,3 14 580,-5-12-934,-5-8-1960,4 4 1549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6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11066,'-1'0'310,"0"0"0,0 0 0,0 0 0,0 0 0,0 0 0,0 1 0,0-1 0,0 0 0,0 1 0,0-1 0,0 1 0,0-1 0,1 1 0,-1-1-1,0 1 1,0 0 0,0-1 0,1 1 0,-1 0 0,0 0 0,0 1 0,-1 1 13,0 1 0,0 0 0,0 0 0,-1 4 0,0 1 196,-3 8 153,1 0 0,0 0-1,-2 23 1,-2 54 525,9-94-1192,-2 39 212,2 0 1,1-1-1,2 1 1,2-1 0,2 0-1,1 0 1,15 45-1,-14-62-184,0-1-1,1 1 1,18 25-1,-7-15-521,31 34-1,-50-63 416,6 8-819,15 13 1,-20-21 485,0 0-1,1 0 1,-1 1-1,0-2 1,0 1-1,1 0 1,-1-1-1,1 1 1,6 0-1,15 1-1149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9330,'3'-10'4401,"-1"18"-536,1 10-2049,0 19-272,-3 11-7,2 23-585,-1 0-328,4 4-224,5-9-48,1-14-128,3-4-64,7-16-88,-3 0-8,3-12-480,-2-11-568,-3-7 632</inkml:trace>
  <inkml:trace contextRef="#ctx0" brushRef="#br0" timeOffset="1">311 298 10882,'2'12'2162,"0"0"-1,5 17 0,22 49 2894,-26-70-4640,1-1 0,0 1-1,0-1 1,1 0 0,7 9 0,-10-13-322,1-1 0,-1 1 0,1-1 0,0 1 0,0-1 0,0 0 0,0 0 0,0 0 0,1 0 0,-1-1-1,1 1 1,-1-1 0,1 0 0,5 1 0,-6-2-74,-1 0 0,1 0 0,-1-1 0,1 1 0,-1-1 0,1 1-1,-1-1 1,1 0 0,-1 0 0,0 0 0,1 0 0,-1 0 0,0 0 0,0-1-1,0 1 1,0-1 0,0 0 0,0 0 0,2-2 0,1-2-7,-1 1 1,0-1 0,0 0-1,0 0 1,5-11 0,-6 9-6,-1 0 0,1 0 0,-1 0 1,-1-1-1,0 1 0,0-1 0,0 1 1,-1-1-1,-1 1 0,1-1 0,-1 1 1,-4-14-1,2 10-9,-1 0 1,0 1-1,-1 0 1,0 0-1,0 0 0,-1 0 1,-1 1-1,-8-11 1,10 16-4,1 0 0,-1 1 0,1-1 0,-1 1 0,0 0 0,-1 0 0,1 1-1,-1 0 1,0 0 0,-6-3 0,9 5-6,1 0 0,-1 0-1,0 1 1,0-1 0,1 1-1,-1-1 1,0 1-1,0 0 1,0 0 0,0 1-1,1-1 1,-1 0 0,0 1-1,0 0 1,1-1 0,-1 1-1,0 0 1,1 0 0,-1 1-1,1-1 1,-1 1-1,1-1 1,0 1 0,0 0-1,-3 2 1,2 0-51,0 0 0,0 0-1,0 0 1,0 0 0,1 1 0,-1-1-1,1 1 1,0 0 0,1-1 0,-2 7 0,1-2-483,0 0 1,1 0-1,0 0 1,1 0-1,1 10 0,2-3-1347,8 17 829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4:50:43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9570,'0'0'4081,"6"1"-1785,6 4-807,4-2-265,5-4-296,9-4-600,2-5-56,7-1-984,4 6 568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7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1 269 9842,'2'0'410,"0"0"1,0 0-1,0 0 0,0 0 0,1 0 1,-1-1-1,0 1 0,0-1 0,0 1 1,0-1-1,0 0 0,0 0 0,0 0 1,0 0-1,0 0 0,0 0 0,-1 0 0,1-1 1,0 1-1,-1-1 0,3-2 0,2-2 155,-1 0-1,0 0 0,-1-1 0,8-13 1,-8 11-513,-1 0 0,1 0 0,-1 0 0,-1 0 0,0 0 0,0 0 0,-1-1 0,0 1 0,-1-19 0,0 24-43,-1-1 1,1 1-1,-1-1 0,0 1 1,0-1-1,0 1 0,-1 0 1,0-1-1,1 1 1,-2 0-1,1 0 0,0 0 1,-1 1-1,0-1 1,0 0-1,0 1 0,0 0 1,0 0-1,-1 0 1,1 0-1,-1 0 0,-6-3 1,9 6-3,0-1 0,0 1 0,0-1 0,0 1 1,0 0-1,0-1 0,0 1 0,0 0 0,0 0 0,0 0 0,-1 0 1,1 0-1,0 0 0,0 0 0,-2 0 0,3 0 4,-1 1 0,0-1 0,0 0 0,1 1 0,-1-1 0,0 1 0,1-1 0,-1 1 0,1-1-1,-1 1 1,0-1 0,1 1 0,-1 0 0,1-1 0,0 1 0,-2 1 0,1 2 38,0 0 0,0 0-1,0 0 1,0 0 0,0 0 0,0 8-1,1 7 98,1-1-1,1 0 0,0 1 0,1-1 1,7 24-1,36 86 584,82 133 705,-101-211-1125,-21-40-211,-1 0 1,0 1-1,-1-1 1,0 1-1,0 0 1,-1 1-1,2 18 1,-5-28-82,0 0 0,0 0 0,0 0 1,0 0-1,0 0 0,0 0 0,0 0 0,-1 0 1,1-1-1,-1 1 0,0 0 0,1 0 0,-1 0 1,0 0-1,0-1 0,0 1 0,0 0 0,-1-1 1,1 1-1,0-1 0,-1 1 0,1-1 0,-1 0 1,1 1-1,-1-1 0,0 0 0,1 0 0,-1 0 1,0 0-1,0-1 0,0 1 0,0 0 0,1-1 1,-1 1-1,0-1 0,0 0 0,-3 0 0,-1 0-126,-1 0 0,1 0 0,-1-1 0,1 0 0,0-1 1,-1 1-1,1-1 0,0-1 0,0 1 0,0-1 0,0 0 0,-8-5 0,6 2-616,1 0-1,-1 0 1,1 0 0,0-1-1,0 0 1,0 0 0,-9-16-1,-4-13-1214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7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11218,'14'0'1829,"2"0"219,0 0-1,-1 1 0,20 4 1,-31-5-1882,-1 1 1,1 0 0,0 1-1,0-1 1,-1 0-1,1 1 1,-1 0 0,1 0-1,-1 0 1,0 1 0,0-1-1,0 1 1,0-1-1,0 1 1,0 0 0,-1 0-1,4 6 1,-5-8-151,-1 0-1,1 0 1,-1-1 0,0 1-1,0 0 1,0 0 0,1 0 0,-1-1-1,0 1 1,0 0 0,0 0 0,0 0-1,0-1 1,0 1 0,0 0-1,-1 0 1,1 0 0,0 0 0,0-1-1,-1 2 1,-10 14 194,6-9-207,-1 2 10,1-1 1,-2 0-1,1-1 1,-9 10-1,-1-1-3,15-15-9,0 0-1,0 1 1,0-1-1,0 0 1,0 1 0,1-1-1,-1 1 1,0-1 0,1 1-1,-1 1 1,1-3-1,-1 0 1,1 1-1,0-1 1,0 0-1,0 1 1,1-1-1,-1 0 1,0 0-1,0 1 1,0-1-1,0 0 1,0 0 0,0 1-1,0-1 1,0 0-1,0 0 1,1 0-1,-1 1 1,0-1-1,0 0 1,0 0-1,0 0 1,1 1-1,-1-1 1,0 0-1,0 0 1,1 0-1,-1 0 1,0 0-1,0 1 1,0-1-1,1 0 1,1 0 3,0 0 1,0 1-1,0-1 1,0 0-1,0-1 1,0 1-1,0 0 1,3-1-1,12-4 22,-1-1 0,18-9-1,0 0-13,-18 9-64,0 0 0,0 1 0,22-4 0,-13 5 280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7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9074,'1'2'590,"-1"-1"1,0 1-1,1-1 0,-1 0 1,0 1-1,1-1 0,0 1 1,-1-1-1,1 0 0,0 0 1,0 0-1,-1 1 1,1-1-1,0 0 0,2 2 1,7 8 1035,-6-4-1168,0 1 1,-1 0 0,1 0-1,-2 0 1,1 0 0,-1 1-1,0-1 1,1 13-1,0 70 525,-3-71-746,0 21 166,1-37-366,2-14-98,-1-3 39,1 0 0,1 0 0,0 0 0,8-16-1,-11 27 21,1-3-4,0-1 1,1 1-1,0-1 1,0 1-1,1 0 1,-1 0-1,1 1 1,0-1-1,0 1 0,1 0 1,-1 0-1,11-7 1,-13 10 12,0-1 1,1 1-1,-1-1 0,1 1 1,-1 0-1,1 0 0,-1 0 1,1 1-1,0-1 1,0 1-1,-1-1 0,1 1 1,0 0-1,0 0 0,-1 0 1,1 0-1,0 1 1,0-1-1,-1 1 0,1-1 1,0 1-1,-1 0 0,1 0 1,-1 0-1,1 1 1,-1-1-1,1 0 0,-1 1 1,0 0-1,0-1 0,0 1 1,0 0-1,2 3 1,0 0 51,0 0 1,0 0 0,-1 0-1,0 1 1,0 0 0,-1-1-1,4 10 1,8 46 521,-11-44-314,10 31-1,-13-51-302,0-1 0,0 1 0,0-1 1,0 1-1,1-1 0,-1 1 1,1-1-1,0 1 0,2-4 1,12-39-559,-8 29 283,15-28 0,-20 40 306,1 0 0,0 1 0,1-1 0,-1 1 0,1 0 0,0 0 0,0 0 0,0 1-1,0-1 1,7-3 0,-11 7 18,1-1 0,0 1 0,-1-1 0,1 1 0,0 0 0,0-1 0,0 1-1,-1 0 1,1 0 0,0 0 0,0-1 0,0 1 0,0 0 0,-1 0 0,1 0 0,0 0 0,0 0-1,0 1 1,0-1 0,0 0 0,-1 0 0,1 0 0,0 1 0,0-1 0,0 0 0,-1 1 0,1-1 0,0 1-1,-1-1 1,1 1 0,0-1 0,-1 1 0,1 0 0,-1-1 0,1 1 0,-1 0 0,1-1 0,-1 1-1,1 0 1,-1 0 0,0-1 0,1 2 0,1 4 130,0 0-1,0 0 1,-1 0-1,2 10 0,-2-11-71,4 41 327,-2-24-622,0 0-1,1 0 0,8 26 1,-5-34 832,8 0-540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9 13827,'-8'22'5369,"4"-19"-3296,3 1-417,4-8-160,-3 3-216,0-1-599,16 2-201,24 2-144,49 1-88,-43-3-120,-1-10-40,-11 2 0,-5 2-296,-21 3-744,-5-2-537,-7 3-1647,2 1 1935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8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11314,'7'3'4825,"6"6"-2448,3 4-49,1 13-471,0 6-361,0 7-728,-4 3-200,3 3-231,-3 0-121,-2-7-152,5-1 8,-4-9-544,1-11-329,-7-4-1095,-1-14 3504,-2-7-1512</inkml:trace>
  <inkml:trace contextRef="#ctx0" brushRef="#br0" timeOffset="1">372 55 12923,'61'-5'6345,"-42"4"-4953,25 2 1,-35 0-1246,0 0 1,-1 0 0,1 1 0,-1 0 0,1 0 0,-1 1-1,0 0 1,0 1 0,0 0 0,0 0 0,-1 0 0,8 7-1,-12-9-128,0 1-1,-1-1 1,1 1-1,-1 0 1,1 0-1,-1 0 1,0 0-1,-1 0 1,1 0-1,0 1 1,-1-1-1,0 0 1,0 1-1,0 0 0,0-1 1,0 1-1,-1-1 1,1 1-1,-1 0 1,0-1-1,0 1 1,-1 0-1,1-1 1,-2 6-1,-2 6 30,-1 0 0,-1-1-1,0 1 1,-12 20 0,0 0 122,17-34-145,1-1-1,0 1 0,-1 0 1,1-1-1,0 1 1,0 0-1,-1-1 0,1 1 1,0 0-1,0-1 0,0 1 1,0 0-1,0-1 1,0 1-1,0 0 0,0 0 1,0-1-1,0 1 0,0 0 1,1-1-1,-1 1 0,0 0 1,1-1-1,-1 1 1,0-1-1,1 2 0,0-1 4,0 0-1,1 0 0,-1-1 0,0 1 0,0 0 0,0-1 1,1 1-1,-1-1 0,0 0 0,0 1 0,1-1 0,-1 0 1,2 1-1,4-1 30,-1 0 1,1 0-1,0-1 0,-1 1 1,8-3-1,19-6-295,0-2 1,54-27-1,-85 38 94,-1-1 1,0 1-1,1-1 1,-1 0-1,0 0 1,1 0-1,-1 0 1,0 0-1,0 0 1,0 0-1,0 0 1,0 0-1,0-1 1,0 1-1,-1 0 1,1-1 0,0 1-1,-1 0 1,1-1-1,-1 1 1,1-3-1,0-14-897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8.9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13027,'18'8'1987,"1"0"0,-1 1-1,31 21 1,-37-22-1689,-1 2 0,0-1 0,-1 1 0,0 1 0,-1 0 0,10 13 0,-5-1 11,0 1 1,-2 0-1,-1 1 0,-1 0 1,-1 1-1,-1-1 1,-1 2-1,4 34 1,-4-3 5,-3 1 1,-6 106-1,1-155-288,0 0 0,0 0 1,-1 0-1,-1 0 0,-4 10 0,6-16-88,-1 0-1,1 0 1,-1-1 0,0 1-1,0-1 1,-1 1-1,1-1 1,-1 0 0,0 0-1,0 0 1,0 0 0,0 0-1,0-1 1,-6 4 0,-6-1-1534,15-5 1590,0 0-1,0 0 1,0 0 0,-1 0-1,1 1 1,0-1-1,0 0 1,-1 0 0,1 0-1,0 0 1,0 0-1,0 0 1,-1 0-1,1 0 1,0 0 0,0 0-1,-1 0 1,1 0-1,0 0 1,0-1-1,-1 1 1,1 0 0,0 0-1,0 0 1,0 0-1,-1 0 1,1 0-1,0 0 1,0-1 0,0 1-1,0 0 1,-1 0-1,1 0 1,0-1-1,0 1 1,0 0 0,0 0-1,0 0 1,0-1-1,0 1 1,-1 0-1,1 0 1,0 0 0,0-1-1,0 1 1,0 0-1,0 0 1,0-1-1,0 1 1,0 0 0,0 0-1,0-1 1,4-6 330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9.4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21 182 14771,'-21'50'5553,"24"-51"-4024,9 1 31,9 0-288,8 0-272,16-2-575,4-1-145,13 3-104,-9-3-40,-7 3-64,-7 0-16,-15-2-600,-1 5-417,-19-3-1215,-8 0-801,-11-11 1889</inkml:trace>
  <inkml:trace contextRef="#ctx0" brushRef="#br0" timeOffset="1">195 1 11514,'9'6'5466,"4"7"-2530,3 14-639,2 9-321,-8 15-840,-1 4-391,3 4-345,-12-6-72,6-8-152,1-11-64,1-16-448,8-2-368,5-19 15,0 0 249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0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11370,'2'-2'784,"5"-3"4210,-6 5-4862,-1 0-1,0 1 1,1-1 0,-1 0-1,0 0 1,1 1 0,-1-1-1,0 0 1,0 1 0,1-1-1,-1 0 1,0 1 0,0-1-1,0 0 1,0 1-1,1-1 1,-1 0 0,0 1-1,0-1 1,0 0 0,0 1-1,0-1 1,0 1 0,0-1-1,0 0 1,0 1 0,0-1-1,0 1 1,1 21 1059,-2 0 1,-2 24 0,0-8-697,-1 102 604,4-134-1067,0 17 112,1-1 0,1 1-1,7 28 1,-8-43-115,2 1 0,-1 0 0,1-1 0,0 0 1,1 0-1,0 0 0,0 0 0,1 0 0,0-1 0,0 0 0,8 9 0,-10-13-18,1 0 1,-1-1-1,1 1 0,-1 0 0,1-1 1,0 0-1,0 0 0,0 0 1,0-1-1,0 1 0,1-1 0,7 2 1,-8-3-84,0 0 1,0 0-1,0 0 1,0 0-1,0-1 1,0 0-1,-1 0 1,1 0-1,0 0 1,0 0-1,-1-1 1,1 0 0,-1 0-1,7-4 1,-4 1-236,-1 1 0,1-2 0,-1 1 1,0-1-1,0 1 0,-1-1 0,0-1 1,0 1-1,6-13 0,13-34-770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0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14363,'-7'7'5609,"19"-3"-3872,7 3-137,15-4-456,9-1-352,15-1-488,3-1-79,-6-1 63,-7-1-376,-1 2-993,-4 0-303,20-6 608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6-16T16:03:10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 13203,'-20'-4'5249,"4"17"-3273,0 15-23,0 30-393,3 15-360,5 15-656,3 1-183,9-4-145,10-3-32,13-18-96,10-6-24,10-16-32,-2-6-64,-5-12-672,-3-3-481,-1-12 697</inkml:trace>
  <inkml:trace contextRef="#ctx0" brushRef="#br0" timeOffset="1">584 184 15515,'-4'19'5369,"-3"22"-4416,1 5 7,-2 19 160,1-1-160,7 3-544,5 3-88,6-14-87,4-5-49,2-17-48,1-6-304,3-16-825,-2-3-487,4-19 760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2020-06-16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68357-AFAB-4419-85EC-01D8643EB354}" type="datetime1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0DCF6-1F52-4D02-88F1-B2D874C642AD}" type="datetime1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6197F-9BFB-4FAF-A60B-71798184ABC6}" type="datetime1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8C83-3E3D-47F4-9163-947E430BAEA2}" type="datetime1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B068-A5A9-4464-9BD0-D93EC20E7FBE}" type="datetime1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51D56-6CB2-4009-8426-ADA261D67677}" type="datetime1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0E90-59E9-467F-B34E-17C69B7689BA}" type="datetime1">
              <a:rPr lang="en-CA" smtClean="0"/>
              <a:t>2020-06-16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D7FA-5A22-4476-833A-437EAC0B8B8A}" type="datetime1">
              <a:rPr lang="en-CA" smtClean="0"/>
              <a:t>2020-06-16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69A5E-D954-43C5-91EB-9A354B4D42E4}" type="datetime1">
              <a:rPr lang="en-CA" smtClean="0"/>
              <a:t>2020-06-16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9C647-DDF4-4A43-AEDE-6A0B798BCD3C}" type="datetime1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B1A5-65CE-43AF-9351-F527103CAA42}" type="datetime1">
              <a:rPr lang="en-CA" smtClean="0"/>
              <a:t>2020-06-16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6582B-4D5D-4A44-999A-559B2031306B}" type="datetime1">
              <a:rPr lang="en-CA" smtClean="0"/>
              <a:t>2020-06-16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1.xml"/><Relationship Id="rId299" Type="http://schemas.openxmlformats.org/officeDocument/2006/relationships/customXml" Target="../ink/ink562.xml"/><Relationship Id="rId21" Type="http://schemas.openxmlformats.org/officeDocument/2006/relationships/customXml" Target="../ink/ink423.xml"/><Relationship Id="rId63" Type="http://schemas.openxmlformats.org/officeDocument/2006/relationships/customXml" Target="../ink/ink444.xml"/><Relationship Id="rId159" Type="http://schemas.openxmlformats.org/officeDocument/2006/relationships/customXml" Target="../ink/ink492.xml"/><Relationship Id="rId324" Type="http://schemas.openxmlformats.org/officeDocument/2006/relationships/image" Target="../media/image577.png"/><Relationship Id="rId366" Type="http://schemas.openxmlformats.org/officeDocument/2006/relationships/image" Target="../media/image598.png"/><Relationship Id="rId170" Type="http://schemas.openxmlformats.org/officeDocument/2006/relationships/image" Target="../media/image500.png"/><Relationship Id="rId226" Type="http://schemas.openxmlformats.org/officeDocument/2006/relationships/image" Target="../media/image528.png"/><Relationship Id="rId433" Type="http://schemas.openxmlformats.org/officeDocument/2006/relationships/customXml" Target="../ink/ink629.xml"/><Relationship Id="rId268" Type="http://schemas.openxmlformats.org/officeDocument/2006/relationships/image" Target="../media/image549.png"/><Relationship Id="rId32" Type="http://schemas.openxmlformats.org/officeDocument/2006/relationships/image" Target="../media/image431.png"/><Relationship Id="rId74" Type="http://schemas.openxmlformats.org/officeDocument/2006/relationships/image" Target="../media/image452.png"/><Relationship Id="rId128" Type="http://schemas.openxmlformats.org/officeDocument/2006/relationships/image" Target="../media/image479.png"/><Relationship Id="rId335" Type="http://schemas.openxmlformats.org/officeDocument/2006/relationships/customXml" Target="../ink/ink580.xml"/><Relationship Id="rId377" Type="http://schemas.openxmlformats.org/officeDocument/2006/relationships/customXml" Target="../ink/ink601.xml"/><Relationship Id="rId5" Type="http://schemas.openxmlformats.org/officeDocument/2006/relationships/customXml" Target="../ink/ink415.xml"/><Relationship Id="rId181" Type="http://schemas.openxmlformats.org/officeDocument/2006/relationships/customXml" Target="../ink/ink503.xml"/><Relationship Id="rId237" Type="http://schemas.openxmlformats.org/officeDocument/2006/relationships/customXml" Target="../ink/ink531.xml"/><Relationship Id="rId402" Type="http://schemas.openxmlformats.org/officeDocument/2006/relationships/image" Target="../media/image616.png"/><Relationship Id="rId279" Type="http://schemas.openxmlformats.org/officeDocument/2006/relationships/customXml" Target="../ink/ink552.xml"/><Relationship Id="rId444" Type="http://schemas.openxmlformats.org/officeDocument/2006/relationships/image" Target="../media/image637.png"/><Relationship Id="rId43" Type="http://schemas.openxmlformats.org/officeDocument/2006/relationships/customXml" Target="../ink/ink434.xml"/><Relationship Id="rId139" Type="http://schemas.openxmlformats.org/officeDocument/2006/relationships/customXml" Target="../ink/ink482.xml"/><Relationship Id="rId290" Type="http://schemas.openxmlformats.org/officeDocument/2006/relationships/image" Target="../media/image560.png"/><Relationship Id="rId304" Type="http://schemas.openxmlformats.org/officeDocument/2006/relationships/image" Target="../media/image567.png"/><Relationship Id="rId346" Type="http://schemas.openxmlformats.org/officeDocument/2006/relationships/image" Target="../media/image588.png"/><Relationship Id="rId388" Type="http://schemas.openxmlformats.org/officeDocument/2006/relationships/image" Target="../media/image609.png"/><Relationship Id="rId85" Type="http://schemas.openxmlformats.org/officeDocument/2006/relationships/customXml" Target="../ink/ink455.xml"/><Relationship Id="rId150" Type="http://schemas.openxmlformats.org/officeDocument/2006/relationships/image" Target="../media/image490.png"/><Relationship Id="rId192" Type="http://schemas.openxmlformats.org/officeDocument/2006/relationships/image" Target="../media/image511.png"/><Relationship Id="rId206" Type="http://schemas.openxmlformats.org/officeDocument/2006/relationships/image" Target="../media/image518.png"/><Relationship Id="rId413" Type="http://schemas.openxmlformats.org/officeDocument/2006/relationships/customXml" Target="../ink/ink619.xml"/><Relationship Id="rId248" Type="http://schemas.openxmlformats.org/officeDocument/2006/relationships/image" Target="../media/image539.png"/><Relationship Id="rId12" Type="http://schemas.openxmlformats.org/officeDocument/2006/relationships/image" Target="../media/image421.png"/><Relationship Id="rId108" Type="http://schemas.openxmlformats.org/officeDocument/2006/relationships/image" Target="../media/image469.png"/><Relationship Id="rId315" Type="http://schemas.openxmlformats.org/officeDocument/2006/relationships/customXml" Target="../ink/ink570.xml"/><Relationship Id="rId357" Type="http://schemas.openxmlformats.org/officeDocument/2006/relationships/customXml" Target="../ink/ink591.xml"/><Relationship Id="rId54" Type="http://schemas.openxmlformats.org/officeDocument/2006/relationships/image" Target="../media/image442.png"/><Relationship Id="rId96" Type="http://schemas.openxmlformats.org/officeDocument/2006/relationships/image" Target="../media/image463.png"/><Relationship Id="rId161" Type="http://schemas.openxmlformats.org/officeDocument/2006/relationships/customXml" Target="../ink/ink493.xml"/><Relationship Id="rId217" Type="http://schemas.openxmlformats.org/officeDocument/2006/relationships/customXml" Target="../ink/ink521.xml"/><Relationship Id="rId399" Type="http://schemas.openxmlformats.org/officeDocument/2006/relationships/customXml" Target="../ink/ink612.xml"/><Relationship Id="rId259" Type="http://schemas.openxmlformats.org/officeDocument/2006/relationships/customXml" Target="../ink/ink542.xml"/><Relationship Id="rId424" Type="http://schemas.openxmlformats.org/officeDocument/2006/relationships/image" Target="../media/image627.png"/><Relationship Id="rId23" Type="http://schemas.openxmlformats.org/officeDocument/2006/relationships/customXml" Target="../ink/ink424.xml"/><Relationship Id="rId119" Type="http://schemas.openxmlformats.org/officeDocument/2006/relationships/customXml" Target="../ink/ink472.xml"/><Relationship Id="rId270" Type="http://schemas.openxmlformats.org/officeDocument/2006/relationships/image" Target="../media/image550.png"/><Relationship Id="rId326" Type="http://schemas.openxmlformats.org/officeDocument/2006/relationships/image" Target="../media/image578.png"/><Relationship Id="rId65" Type="http://schemas.openxmlformats.org/officeDocument/2006/relationships/customXml" Target="../ink/ink445.xml"/><Relationship Id="rId130" Type="http://schemas.openxmlformats.org/officeDocument/2006/relationships/image" Target="../media/image480.png"/><Relationship Id="rId368" Type="http://schemas.openxmlformats.org/officeDocument/2006/relationships/image" Target="../media/image599.png"/><Relationship Id="rId172" Type="http://schemas.openxmlformats.org/officeDocument/2006/relationships/image" Target="../media/image501.png"/><Relationship Id="rId228" Type="http://schemas.openxmlformats.org/officeDocument/2006/relationships/image" Target="../media/image529.png"/><Relationship Id="rId435" Type="http://schemas.openxmlformats.org/officeDocument/2006/relationships/customXml" Target="../ink/ink630.xml"/><Relationship Id="rId281" Type="http://schemas.openxmlformats.org/officeDocument/2006/relationships/customXml" Target="../ink/ink553.xml"/><Relationship Id="rId337" Type="http://schemas.openxmlformats.org/officeDocument/2006/relationships/customXml" Target="../ink/ink581.xml"/><Relationship Id="rId34" Type="http://schemas.openxmlformats.org/officeDocument/2006/relationships/image" Target="../media/image432.png"/><Relationship Id="rId76" Type="http://schemas.openxmlformats.org/officeDocument/2006/relationships/image" Target="../media/image453.png"/><Relationship Id="rId141" Type="http://schemas.openxmlformats.org/officeDocument/2006/relationships/customXml" Target="../ink/ink483.xml"/><Relationship Id="rId379" Type="http://schemas.openxmlformats.org/officeDocument/2006/relationships/customXml" Target="../ink/ink602.xml"/><Relationship Id="rId7" Type="http://schemas.openxmlformats.org/officeDocument/2006/relationships/customXml" Target="../ink/ink416.xml"/><Relationship Id="rId183" Type="http://schemas.openxmlformats.org/officeDocument/2006/relationships/customXml" Target="../ink/ink504.xml"/><Relationship Id="rId239" Type="http://schemas.openxmlformats.org/officeDocument/2006/relationships/customXml" Target="../ink/ink532.xml"/><Relationship Id="rId390" Type="http://schemas.openxmlformats.org/officeDocument/2006/relationships/image" Target="../media/image610.png"/><Relationship Id="rId404" Type="http://schemas.openxmlformats.org/officeDocument/2006/relationships/image" Target="../media/image617.png"/><Relationship Id="rId446" Type="http://schemas.openxmlformats.org/officeDocument/2006/relationships/image" Target="../media/image638.png"/><Relationship Id="rId250" Type="http://schemas.openxmlformats.org/officeDocument/2006/relationships/image" Target="../media/image540.png"/><Relationship Id="rId292" Type="http://schemas.openxmlformats.org/officeDocument/2006/relationships/image" Target="../media/image561.png"/><Relationship Id="rId306" Type="http://schemas.openxmlformats.org/officeDocument/2006/relationships/image" Target="../media/image568.png"/><Relationship Id="rId45" Type="http://schemas.openxmlformats.org/officeDocument/2006/relationships/customXml" Target="../ink/ink435.xml"/><Relationship Id="rId87" Type="http://schemas.openxmlformats.org/officeDocument/2006/relationships/customXml" Target="../ink/ink456.xml"/><Relationship Id="rId110" Type="http://schemas.openxmlformats.org/officeDocument/2006/relationships/image" Target="../media/image470.png"/><Relationship Id="rId348" Type="http://schemas.openxmlformats.org/officeDocument/2006/relationships/image" Target="../media/image589.png"/><Relationship Id="rId152" Type="http://schemas.openxmlformats.org/officeDocument/2006/relationships/image" Target="../media/image491.png"/><Relationship Id="rId194" Type="http://schemas.openxmlformats.org/officeDocument/2006/relationships/image" Target="../media/image512.png"/><Relationship Id="rId208" Type="http://schemas.openxmlformats.org/officeDocument/2006/relationships/image" Target="../media/image519.png"/><Relationship Id="rId415" Type="http://schemas.openxmlformats.org/officeDocument/2006/relationships/customXml" Target="../ink/ink620.xml"/><Relationship Id="rId261" Type="http://schemas.openxmlformats.org/officeDocument/2006/relationships/customXml" Target="../ink/ink543.xml"/><Relationship Id="rId14" Type="http://schemas.openxmlformats.org/officeDocument/2006/relationships/image" Target="../media/image422.png"/><Relationship Id="rId56" Type="http://schemas.openxmlformats.org/officeDocument/2006/relationships/image" Target="../media/image443.png"/><Relationship Id="rId317" Type="http://schemas.openxmlformats.org/officeDocument/2006/relationships/customXml" Target="../ink/ink571.xml"/><Relationship Id="rId359" Type="http://schemas.openxmlformats.org/officeDocument/2006/relationships/customXml" Target="../ink/ink592.xml"/><Relationship Id="rId98" Type="http://schemas.openxmlformats.org/officeDocument/2006/relationships/image" Target="../media/image464.png"/><Relationship Id="rId121" Type="http://schemas.openxmlformats.org/officeDocument/2006/relationships/customXml" Target="../ink/ink473.xml"/><Relationship Id="rId163" Type="http://schemas.openxmlformats.org/officeDocument/2006/relationships/customXml" Target="../ink/ink494.xml"/><Relationship Id="rId219" Type="http://schemas.openxmlformats.org/officeDocument/2006/relationships/customXml" Target="../ink/ink522.xml"/><Relationship Id="rId370" Type="http://schemas.openxmlformats.org/officeDocument/2006/relationships/image" Target="../media/image600.png"/><Relationship Id="rId426" Type="http://schemas.openxmlformats.org/officeDocument/2006/relationships/image" Target="../media/image628.png"/><Relationship Id="rId230" Type="http://schemas.openxmlformats.org/officeDocument/2006/relationships/image" Target="../media/image530.png"/><Relationship Id="rId25" Type="http://schemas.openxmlformats.org/officeDocument/2006/relationships/customXml" Target="../ink/ink425.xml"/><Relationship Id="rId67" Type="http://schemas.openxmlformats.org/officeDocument/2006/relationships/customXml" Target="../ink/ink446.xml"/><Relationship Id="rId272" Type="http://schemas.openxmlformats.org/officeDocument/2006/relationships/image" Target="../media/image551.png"/><Relationship Id="rId328" Type="http://schemas.openxmlformats.org/officeDocument/2006/relationships/image" Target="../media/image579.png"/><Relationship Id="rId132" Type="http://schemas.openxmlformats.org/officeDocument/2006/relationships/image" Target="../media/image481.png"/><Relationship Id="rId174" Type="http://schemas.openxmlformats.org/officeDocument/2006/relationships/image" Target="../media/image502.png"/><Relationship Id="rId381" Type="http://schemas.openxmlformats.org/officeDocument/2006/relationships/customXml" Target="../ink/ink603.xml"/><Relationship Id="rId241" Type="http://schemas.openxmlformats.org/officeDocument/2006/relationships/customXml" Target="../ink/ink533.xml"/><Relationship Id="rId437" Type="http://schemas.openxmlformats.org/officeDocument/2006/relationships/customXml" Target="../ink/ink631.xml"/><Relationship Id="rId36" Type="http://schemas.openxmlformats.org/officeDocument/2006/relationships/image" Target="../media/image433.png"/><Relationship Id="rId283" Type="http://schemas.openxmlformats.org/officeDocument/2006/relationships/customXml" Target="../ink/ink554.xml"/><Relationship Id="rId339" Type="http://schemas.openxmlformats.org/officeDocument/2006/relationships/customXml" Target="../ink/ink582.xml"/><Relationship Id="rId78" Type="http://schemas.openxmlformats.org/officeDocument/2006/relationships/image" Target="../media/image454.png"/><Relationship Id="rId101" Type="http://schemas.openxmlformats.org/officeDocument/2006/relationships/customXml" Target="../ink/ink463.xml"/><Relationship Id="rId143" Type="http://schemas.openxmlformats.org/officeDocument/2006/relationships/customXml" Target="../ink/ink484.xml"/><Relationship Id="rId185" Type="http://schemas.openxmlformats.org/officeDocument/2006/relationships/customXml" Target="../ink/ink505.xml"/><Relationship Id="rId350" Type="http://schemas.openxmlformats.org/officeDocument/2006/relationships/image" Target="../media/image590.png"/><Relationship Id="rId406" Type="http://schemas.openxmlformats.org/officeDocument/2006/relationships/image" Target="../media/image618.png"/><Relationship Id="rId9" Type="http://schemas.openxmlformats.org/officeDocument/2006/relationships/customXml" Target="../ink/ink417.xml"/><Relationship Id="rId210" Type="http://schemas.openxmlformats.org/officeDocument/2006/relationships/image" Target="../media/image520.png"/><Relationship Id="rId392" Type="http://schemas.openxmlformats.org/officeDocument/2006/relationships/image" Target="../media/image611.png"/><Relationship Id="rId448" Type="http://schemas.openxmlformats.org/officeDocument/2006/relationships/image" Target="../media/image639.png"/><Relationship Id="rId252" Type="http://schemas.openxmlformats.org/officeDocument/2006/relationships/image" Target="../media/image541.png"/><Relationship Id="rId294" Type="http://schemas.openxmlformats.org/officeDocument/2006/relationships/image" Target="../media/image562.png"/><Relationship Id="rId308" Type="http://schemas.openxmlformats.org/officeDocument/2006/relationships/image" Target="../media/image569.png"/><Relationship Id="rId47" Type="http://schemas.openxmlformats.org/officeDocument/2006/relationships/customXml" Target="../ink/ink436.xml"/><Relationship Id="rId89" Type="http://schemas.openxmlformats.org/officeDocument/2006/relationships/customXml" Target="../ink/ink457.xml"/><Relationship Id="rId112" Type="http://schemas.openxmlformats.org/officeDocument/2006/relationships/image" Target="../media/image471.png"/><Relationship Id="rId154" Type="http://schemas.openxmlformats.org/officeDocument/2006/relationships/image" Target="../media/image492.png"/><Relationship Id="rId361" Type="http://schemas.openxmlformats.org/officeDocument/2006/relationships/customXml" Target="../ink/ink593.xml"/><Relationship Id="rId196" Type="http://schemas.openxmlformats.org/officeDocument/2006/relationships/image" Target="../media/image513.png"/><Relationship Id="rId417" Type="http://schemas.openxmlformats.org/officeDocument/2006/relationships/customXml" Target="../ink/ink621.xml"/><Relationship Id="rId16" Type="http://schemas.openxmlformats.org/officeDocument/2006/relationships/image" Target="../media/image423.png"/><Relationship Id="rId221" Type="http://schemas.openxmlformats.org/officeDocument/2006/relationships/customXml" Target="../ink/ink523.xml"/><Relationship Id="rId263" Type="http://schemas.openxmlformats.org/officeDocument/2006/relationships/customXml" Target="../ink/ink544.xml"/><Relationship Id="rId319" Type="http://schemas.openxmlformats.org/officeDocument/2006/relationships/customXml" Target="../ink/ink572.xml"/><Relationship Id="rId58" Type="http://schemas.openxmlformats.org/officeDocument/2006/relationships/image" Target="../media/image444.png"/><Relationship Id="rId123" Type="http://schemas.openxmlformats.org/officeDocument/2006/relationships/customXml" Target="../ink/ink474.xml"/><Relationship Id="rId330" Type="http://schemas.openxmlformats.org/officeDocument/2006/relationships/image" Target="../media/image580.png"/><Relationship Id="rId165" Type="http://schemas.openxmlformats.org/officeDocument/2006/relationships/customXml" Target="../ink/ink495.xml"/><Relationship Id="rId372" Type="http://schemas.openxmlformats.org/officeDocument/2006/relationships/image" Target="../media/image601.png"/><Relationship Id="rId428" Type="http://schemas.openxmlformats.org/officeDocument/2006/relationships/image" Target="../media/image629.png"/><Relationship Id="rId232" Type="http://schemas.openxmlformats.org/officeDocument/2006/relationships/image" Target="../media/image531.png"/><Relationship Id="rId274" Type="http://schemas.openxmlformats.org/officeDocument/2006/relationships/image" Target="../media/image552.png"/><Relationship Id="rId27" Type="http://schemas.openxmlformats.org/officeDocument/2006/relationships/customXml" Target="../ink/ink426.xml"/><Relationship Id="rId69" Type="http://schemas.openxmlformats.org/officeDocument/2006/relationships/customXml" Target="../ink/ink447.xml"/><Relationship Id="rId134" Type="http://schemas.openxmlformats.org/officeDocument/2006/relationships/image" Target="../media/image482.png"/><Relationship Id="rId80" Type="http://schemas.openxmlformats.org/officeDocument/2006/relationships/image" Target="../media/image455.png"/><Relationship Id="rId176" Type="http://schemas.openxmlformats.org/officeDocument/2006/relationships/image" Target="../media/image503.png"/><Relationship Id="rId341" Type="http://schemas.openxmlformats.org/officeDocument/2006/relationships/customXml" Target="../ink/ink583.xml"/><Relationship Id="rId383" Type="http://schemas.openxmlformats.org/officeDocument/2006/relationships/customXml" Target="../ink/ink604.xml"/><Relationship Id="rId439" Type="http://schemas.openxmlformats.org/officeDocument/2006/relationships/customXml" Target="../ink/ink632.xml"/><Relationship Id="rId201" Type="http://schemas.openxmlformats.org/officeDocument/2006/relationships/customXml" Target="../ink/ink513.xml"/><Relationship Id="rId243" Type="http://schemas.openxmlformats.org/officeDocument/2006/relationships/customXml" Target="../ink/ink534.xml"/><Relationship Id="rId285" Type="http://schemas.openxmlformats.org/officeDocument/2006/relationships/customXml" Target="../ink/ink555.xml"/><Relationship Id="rId450" Type="http://schemas.openxmlformats.org/officeDocument/2006/relationships/image" Target="../media/image640.png"/><Relationship Id="rId38" Type="http://schemas.openxmlformats.org/officeDocument/2006/relationships/image" Target="../media/image434.png"/><Relationship Id="rId103" Type="http://schemas.openxmlformats.org/officeDocument/2006/relationships/customXml" Target="../ink/ink464.xml"/><Relationship Id="rId310" Type="http://schemas.openxmlformats.org/officeDocument/2006/relationships/image" Target="../media/image570.png"/><Relationship Id="rId91" Type="http://schemas.openxmlformats.org/officeDocument/2006/relationships/customXml" Target="../ink/ink458.xml"/><Relationship Id="rId145" Type="http://schemas.openxmlformats.org/officeDocument/2006/relationships/customXml" Target="../ink/ink485.xml"/><Relationship Id="rId187" Type="http://schemas.openxmlformats.org/officeDocument/2006/relationships/customXml" Target="../ink/ink506.xml"/><Relationship Id="rId352" Type="http://schemas.openxmlformats.org/officeDocument/2006/relationships/image" Target="../media/image591.png"/><Relationship Id="rId394" Type="http://schemas.openxmlformats.org/officeDocument/2006/relationships/image" Target="../media/image612.png"/><Relationship Id="rId408" Type="http://schemas.openxmlformats.org/officeDocument/2006/relationships/image" Target="../media/image619.png"/><Relationship Id="rId212" Type="http://schemas.openxmlformats.org/officeDocument/2006/relationships/image" Target="../media/image521.png"/><Relationship Id="rId254" Type="http://schemas.openxmlformats.org/officeDocument/2006/relationships/image" Target="../media/image542.png"/><Relationship Id="rId49" Type="http://schemas.openxmlformats.org/officeDocument/2006/relationships/customXml" Target="../ink/ink437.xml"/><Relationship Id="rId114" Type="http://schemas.openxmlformats.org/officeDocument/2006/relationships/image" Target="../media/image472.png"/><Relationship Id="rId296" Type="http://schemas.openxmlformats.org/officeDocument/2006/relationships/image" Target="../media/image563.png"/><Relationship Id="rId60" Type="http://schemas.openxmlformats.org/officeDocument/2006/relationships/image" Target="../media/image445.png"/><Relationship Id="rId156" Type="http://schemas.openxmlformats.org/officeDocument/2006/relationships/image" Target="../media/image493.png"/><Relationship Id="rId198" Type="http://schemas.openxmlformats.org/officeDocument/2006/relationships/image" Target="../media/image514.png"/><Relationship Id="rId321" Type="http://schemas.openxmlformats.org/officeDocument/2006/relationships/customXml" Target="../ink/ink573.xml"/><Relationship Id="rId363" Type="http://schemas.openxmlformats.org/officeDocument/2006/relationships/customXml" Target="../ink/ink594.xml"/><Relationship Id="rId419" Type="http://schemas.openxmlformats.org/officeDocument/2006/relationships/customXml" Target="../ink/ink622.xml"/><Relationship Id="rId223" Type="http://schemas.openxmlformats.org/officeDocument/2006/relationships/customXml" Target="../ink/ink524.xml"/><Relationship Id="rId430" Type="http://schemas.openxmlformats.org/officeDocument/2006/relationships/image" Target="../media/image630.png"/><Relationship Id="rId18" Type="http://schemas.openxmlformats.org/officeDocument/2006/relationships/image" Target="../media/image424.png"/><Relationship Id="rId265" Type="http://schemas.openxmlformats.org/officeDocument/2006/relationships/customXml" Target="../ink/ink545.xml"/><Relationship Id="rId125" Type="http://schemas.openxmlformats.org/officeDocument/2006/relationships/customXml" Target="../ink/ink475.xml"/><Relationship Id="rId167" Type="http://schemas.openxmlformats.org/officeDocument/2006/relationships/customXml" Target="../ink/ink496.xml"/><Relationship Id="rId332" Type="http://schemas.openxmlformats.org/officeDocument/2006/relationships/image" Target="../media/image581.png"/><Relationship Id="rId374" Type="http://schemas.openxmlformats.org/officeDocument/2006/relationships/image" Target="../media/image602.png"/><Relationship Id="rId71" Type="http://schemas.openxmlformats.org/officeDocument/2006/relationships/customXml" Target="../ink/ink448.xml"/><Relationship Id="rId92" Type="http://schemas.openxmlformats.org/officeDocument/2006/relationships/image" Target="../media/image461.png"/><Relationship Id="rId213" Type="http://schemas.openxmlformats.org/officeDocument/2006/relationships/customXml" Target="../ink/ink519.xml"/><Relationship Id="rId234" Type="http://schemas.openxmlformats.org/officeDocument/2006/relationships/image" Target="../media/image532.png"/><Relationship Id="rId420" Type="http://schemas.openxmlformats.org/officeDocument/2006/relationships/image" Target="../media/image625.png"/><Relationship Id="rId2" Type="http://schemas.openxmlformats.org/officeDocument/2006/relationships/image" Target="../media/image9100.png"/><Relationship Id="rId29" Type="http://schemas.openxmlformats.org/officeDocument/2006/relationships/customXml" Target="../ink/ink427.xml"/><Relationship Id="rId255" Type="http://schemas.openxmlformats.org/officeDocument/2006/relationships/customXml" Target="../ink/ink540.xml"/><Relationship Id="rId276" Type="http://schemas.openxmlformats.org/officeDocument/2006/relationships/image" Target="../media/image553.png"/><Relationship Id="rId297" Type="http://schemas.openxmlformats.org/officeDocument/2006/relationships/customXml" Target="../ink/ink561.xml"/><Relationship Id="rId441" Type="http://schemas.openxmlformats.org/officeDocument/2006/relationships/customXml" Target="../ink/ink633.xml"/><Relationship Id="rId40" Type="http://schemas.openxmlformats.org/officeDocument/2006/relationships/image" Target="../media/image435.png"/><Relationship Id="rId115" Type="http://schemas.openxmlformats.org/officeDocument/2006/relationships/customXml" Target="../ink/ink470.xml"/><Relationship Id="rId136" Type="http://schemas.openxmlformats.org/officeDocument/2006/relationships/image" Target="../media/image483.png"/><Relationship Id="rId157" Type="http://schemas.openxmlformats.org/officeDocument/2006/relationships/customXml" Target="../ink/ink491.xml"/><Relationship Id="rId178" Type="http://schemas.openxmlformats.org/officeDocument/2006/relationships/image" Target="../media/image504.png"/><Relationship Id="rId301" Type="http://schemas.openxmlformats.org/officeDocument/2006/relationships/customXml" Target="../ink/ink563.xml"/><Relationship Id="rId322" Type="http://schemas.openxmlformats.org/officeDocument/2006/relationships/image" Target="../media/image576.png"/><Relationship Id="rId343" Type="http://schemas.openxmlformats.org/officeDocument/2006/relationships/customXml" Target="../ink/ink584.xml"/><Relationship Id="rId364" Type="http://schemas.openxmlformats.org/officeDocument/2006/relationships/image" Target="../media/image597.png"/><Relationship Id="rId61" Type="http://schemas.openxmlformats.org/officeDocument/2006/relationships/customXml" Target="../ink/ink443.xml"/><Relationship Id="rId82" Type="http://schemas.openxmlformats.org/officeDocument/2006/relationships/image" Target="../media/image456.png"/><Relationship Id="rId199" Type="http://schemas.openxmlformats.org/officeDocument/2006/relationships/customXml" Target="../ink/ink512.xml"/><Relationship Id="rId203" Type="http://schemas.openxmlformats.org/officeDocument/2006/relationships/customXml" Target="../ink/ink514.xml"/><Relationship Id="rId385" Type="http://schemas.openxmlformats.org/officeDocument/2006/relationships/customXml" Target="../ink/ink605.xml"/><Relationship Id="rId19" Type="http://schemas.openxmlformats.org/officeDocument/2006/relationships/customXml" Target="../ink/ink422.xml"/><Relationship Id="rId224" Type="http://schemas.openxmlformats.org/officeDocument/2006/relationships/image" Target="../media/image527.png"/><Relationship Id="rId245" Type="http://schemas.openxmlformats.org/officeDocument/2006/relationships/customXml" Target="../ink/ink535.xml"/><Relationship Id="rId266" Type="http://schemas.openxmlformats.org/officeDocument/2006/relationships/image" Target="../media/image548.png"/><Relationship Id="rId287" Type="http://schemas.openxmlformats.org/officeDocument/2006/relationships/customXml" Target="../ink/ink556.xml"/><Relationship Id="rId410" Type="http://schemas.openxmlformats.org/officeDocument/2006/relationships/image" Target="../media/image620.png"/><Relationship Id="rId431" Type="http://schemas.openxmlformats.org/officeDocument/2006/relationships/customXml" Target="../ink/ink628.xml"/><Relationship Id="rId452" Type="http://schemas.openxmlformats.org/officeDocument/2006/relationships/image" Target="../media/image641.png"/><Relationship Id="rId30" Type="http://schemas.openxmlformats.org/officeDocument/2006/relationships/image" Target="../media/image430.png"/><Relationship Id="rId105" Type="http://schemas.openxmlformats.org/officeDocument/2006/relationships/customXml" Target="../ink/ink465.xml"/><Relationship Id="rId126" Type="http://schemas.openxmlformats.org/officeDocument/2006/relationships/image" Target="../media/image478.png"/><Relationship Id="rId147" Type="http://schemas.openxmlformats.org/officeDocument/2006/relationships/customXml" Target="../ink/ink486.xml"/><Relationship Id="rId168" Type="http://schemas.openxmlformats.org/officeDocument/2006/relationships/image" Target="../media/image499.png"/><Relationship Id="rId312" Type="http://schemas.openxmlformats.org/officeDocument/2006/relationships/image" Target="../media/image571.png"/><Relationship Id="rId333" Type="http://schemas.openxmlformats.org/officeDocument/2006/relationships/customXml" Target="../ink/ink579.xml"/><Relationship Id="rId354" Type="http://schemas.openxmlformats.org/officeDocument/2006/relationships/image" Target="../media/image592.png"/><Relationship Id="rId51" Type="http://schemas.openxmlformats.org/officeDocument/2006/relationships/customXml" Target="../ink/ink438.xml"/><Relationship Id="rId72" Type="http://schemas.openxmlformats.org/officeDocument/2006/relationships/image" Target="../media/image451.png"/><Relationship Id="rId93" Type="http://schemas.openxmlformats.org/officeDocument/2006/relationships/customXml" Target="../ink/ink459.xml"/><Relationship Id="rId189" Type="http://schemas.openxmlformats.org/officeDocument/2006/relationships/customXml" Target="../ink/ink507.xml"/><Relationship Id="rId375" Type="http://schemas.openxmlformats.org/officeDocument/2006/relationships/customXml" Target="../ink/ink600.xml"/><Relationship Id="rId396" Type="http://schemas.openxmlformats.org/officeDocument/2006/relationships/image" Target="../media/image613.png"/><Relationship Id="rId3" Type="http://schemas.openxmlformats.org/officeDocument/2006/relationships/customXml" Target="../ink/ink414.xml"/><Relationship Id="rId214" Type="http://schemas.openxmlformats.org/officeDocument/2006/relationships/image" Target="../media/image522.png"/><Relationship Id="rId235" Type="http://schemas.openxmlformats.org/officeDocument/2006/relationships/customXml" Target="../ink/ink530.xml"/><Relationship Id="rId256" Type="http://schemas.openxmlformats.org/officeDocument/2006/relationships/image" Target="../media/image543.png"/><Relationship Id="rId277" Type="http://schemas.openxmlformats.org/officeDocument/2006/relationships/customXml" Target="../ink/ink551.xml"/><Relationship Id="rId298" Type="http://schemas.openxmlformats.org/officeDocument/2006/relationships/image" Target="../media/image564.png"/><Relationship Id="rId400" Type="http://schemas.openxmlformats.org/officeDocument/2006/relationships/image" Target="../media/image615.png"/><Relationship Id="rId421" Type="http://schemas.openxmlformats.org/officeDocument/2006/relationships/customXml" Target="../ink/ink623.xml"/><Relationship Id="rId442" Type="http://schemas.openxmlformats.org/officeDocument/2006/relationships/image" Target="../media/image636.png"/><Relationship Id="rId116" Type="http://schemas.openxmlformats.org/officeDocument/2006/relationships/image" Target="../media/image473.png"/><Relationship Id="rId137" Type="http://schemas.openxmlformats.org/officeDocument/2006/relationships/customXml" Target="../ink/ink481.xml"/><Relationship Id="rId158" Type="http://schemas.openxmlformats.org/officeDocument/2006/relationships/image" Target="../media/image494.png"/><Relationship Id="rId302" Type="http://schemas.openxmlformats.org/officeDocument/2006/relationships/image" Target="../media/image566.png"/><Relationship Id="rId323" Type="http://schemas.openxmlformats.org/officeDocument/2006/relationships/customXml" Target="../ink/ink574.xml"/><Relationship Id="rId344" Type="http://schemas.openxmlformats.org/officeDocument/2006/relationships/image" Target="../media/image587.png"/><Relationship Id="rId20" Type="http://schemas.openxmlformats.org/officeDocument/2006/relationships/image" Target="../media/image425.png"/><Relationship Id="rId41" Type="http://schemas.openxmlformats.org/officeDocument/2006/relationships/customXml" Target="../ink/ink433.xml"/><Relationship Id="rId62" Type="http://schemas.openxmlformats.org/officeDocument/2006/relationships/image" Target="../media/image446.png"/><Relationship Id="rId83" Type="http://schemas.openxmlformats.org/officeDocument/2006/relationships/customXml" Target="../ink/ink454.xml"/><Relationship Id="rId179" Type="http://schemas.openxmlformats.org/officeDocument/2006/relationships/customXml" Target="../ink/ink502.xml"/><Relationship Id="rId365" Type="http://schemas.openxmlformats.org/officeDocument/2006/relationships/customXml" Target="../ink/ink595.xml"/><Relationship Id="rId386" Type="http://schemas.openxmlformats.org/officeDocument/2006/relationships/image" Target="../media/image608.png"/><Relationship Id="rId190" Type="http://schemas.openxmlformats.org/officeDocument/2006/relationships/image" Target="../media/image510.png"/><Relationship Id="rId204" Type="http://schemas.openxmlformats.org/officeDocument/2006/relationships/image" Target="../media/image517.png"/><Relationship Id="rId225" Type="http://schemas.openxmlformats.org/officeDocument/2006/relationships/customXml" Target="../ink/ink525.xml"/><Relationship Id="rId246" Type="http://schemas.openxmlformats.org/officeDocument/2006/relationships/image" Target="../media/image538.png"/><Relationship Id="rId267" Type="http://schemas.openxmlformats.org/officeDocument/2006/relationships/customXml" Target="../ink/ink546.xml"/><Relationship Id="rId288" Type="http://schemas.openxmlformats.org/officeDocument/2006/relationships/image" Target="../media/image559.png"/><Relationship Id="rId411" Type="http://schemas.openxmlformats.org/officeDocument/2006/relationships/customXml" Target="../ink/ink618.xml"/><Relationship Id="rId432" Type="http://schemas.openxmlformats.org/officeDocument/2006/relationships/image" Target="../media/image631.png"/><Relationship Id="rId453" Type="http://schemas.openxmlformats.org/officeDocument/2006/relationships/customXml" Target="../ink/ink639.xml"/><Relationship Id="rId106" Type="http://schemas.openxmlformats.org/officeDocument/2006/relationships/image" Target="../media/image468.png"/><Relationship Id="rId127" Type="http://schemas.openxmlformats.org/officeDocument/2006/relationships/customXml" Target="../ink/ink476.xml"/><Relationship Id="rId313" Type="http://schemas.openxmlformats.org/officeDocument/2006/relationships/customXml" Target="../ink/ink569.xml"/><Relationship Id="rId10" Type="http://schemas.openxmlformats.org/officeDocument/2006/relationships/image" Target="../media/image420.png"/><Relationship Id="rId31" Type="http://schemas.openxmlformats.org/officeDocument/2006/relationships/customXml" Target="../ink/ink428.xml"/><Relationship Id="rId52" Type="http://schemas.openxmlformats.org/officeDocument/2006/relationships/image" Target="../media/image441.png"/><Relationship Id="rId73" Type="http://schemas.openxmlformats.org/officeDocument/2006/relationships/customXml" Target="../ink/ink449.xml"/><Relationship Id="rId94" Type="http://schemas.openxmlformats.org/officeDocument/2006/relationships/image" Target="../media/image462.png"/><Relationship Id="rId148" Type="http://schemas.openxmlformats.org/officeDocument/2006/relationships/image" Target="../media/image489.png"/><Relationship Id="rId169" Type="http://schemas.openxmlformats.org/officeDocument/2006/relationships/customXml" Target="../ink/ink497.xml"/><Relationship Id="rId334" Type="http://schemas.openxmlformats.org/officeDocument/2006/relationships/image" Target="../media/image582.png"/><Relationship Id="rId355" Type="http://schemas.openxmlformats.org/officeDocument/2006/relationships/customXml" Target="../ink/ink590.xml"/><Relationship Id="rId376" Type="http://schemas.openxmlformats.org/officeDocument/2006/relationships/image" Target="../media/image603.png"/><Relationship Id="rId397" Type="http://schemas.openxmlformats.org/officeDocument/2006/relationships/customXml" Target="../ink/ink611.xml"/><Relationship Id="rId4" Type="http://schemas.openxmlformats.org/officeDocument/2006/relationships/image" Target="../media/image417.png"/><Relationship Id="rId180" Type="http://schemas.openxmlformats.org/officeDocument/2006/relationships/image" Target="../media/image505.png"/><Relationship Id="rId215" Type="http://schemas.openxmlformats.org/officeDocument/2006/relationships/customXml" Target="../ink/ink520.xml"/><Relationship Id="rId236" Type="http://schemas.openxmlformats.org/officeDocument/2006/relationships/image" Target="../media/image533.png"/><Relationship Id="rId257" Type="http://schemas.openxmlformats.org/officeDocument/2006/relationships/customXml" Target="../ink/ink541.xml"/><Relationship Id="rId278" Type="http://schemas.openxmlformats.org/officeDocument/2006/relationships/image" Target="../media/image554.png"/><Relationship Id="rId401" Type="http://schemas.openxmlformats.org/officeDocument/2006/relationships/customXml" Target="../ink/ink613.xml"/><Relationship Id="rId422" Type="http://schemas.openxmlformats.org/officeDocument/2006/relationships/image" Target="../media/image626.png"/><Relationship Id="rId443" Type="http://schemas.openxmlformats.org/officeDocument/2006/relationships/customXml" Target="../ink/ink634.xml"/><Relationship Id="rId303" Type="http://schemas.openxmlformats.org/officeDocument/2006/relationships/customXml" Target="../ink/ink564.xml"/><Relationship Id="rId42" Type="http://schemas.openxmlformats.org/officeDocument/2006/relationships/image" Target="../media/image436.png"/><Relationship Id="rId84" Type="http://schemas.openxmlformats.org/officeDocument/2006/relationships/image" Target="../media/image457.png"/><Relationship Id="rId138" Type="http://schemas.openxmlformats.org/officeDocument/2006/relationships/image" Target="../media/image484.png"/><Relationship Id="rId345" Type="http://schemas.openxmlformats.org/officeDocument/2006/relationships/customXml" Target="../ink/ink585.xml"/><Relationship Id="rId387" Type="http://schemas.openxmlformats.org/officeDocument/2006/relationships/customXml" Target="../ink/ink606.xml"/><Relationship Id="rId191" Type="http://schemas.openxmlformats.org/officeDocument/2006/relationships/customXml" Target="../ink/ink508.xml"/><Relationship Id="rId205" Type="http://schemas.openxmlformats.org/officeDocument/2006/relationships/customXml" Target="../ink/ink515.xml"/><Relationship Id="rId247" Type="http://schemas.openxmlformats.org/officeDocument/2006/relationships/customXml" Target="../ink/ink536.xml"/><Relationship Id="rId412" Type="http://schemas.openxmlformats.org/officeDocument/2006/relationships/image" Target="../media/image621.png"/><Relationship Id="rId107" Type="http://schemas.openxmlformats.org/officeDocument/2006/relationships/customXml" Target="../ink/ink466.xml"/><Relationship Id="rId289" Type="http://schemas.openxmlformats.org/officeDocument/2006/relationships/customXml" Target="../ink/ink557.xml"/><Relationship Id="rId454" Type="http://schemas.openxmlformats.org/officeDocument/2006/relationships/image" Target="../media/image642.png"/><Relationship Id="rId11" Type="http://schemas.openxmlformats.org/officeDocument/2006/relationships/customXml" Target="../ink/ink418.xml"/><Relationship Id="rId53" Type="http://schemas.openxmlformats.org/officeDocument/2006/relationships/customXml" Target="../ink/ink439.xml"/><Relationship Id="rId149" Type="http://schemas.openxmlformats.org/officeDocument/2006/relationships/customXml" Target="../ink/ink487.xml"/><Relationship Id="rId314" Type="http://schemas.openxmlformats.org/officeDocument/2006/relationships/image" Target="../media/image572.png"/><Relationship Id="rId356" Type="http://schemas.openxmlformats.org/officeDocument/2006/relationships/image" Target="../media/image593.png"/><Relationship Id="rId398" Type="http://schemas.openxmlformats.org/officeDocument/2006/relationships/image" Target="../media/image614.png"/><Relationship Id="rId95" Type="http://schemas.openxmlformats.org/officeDocument/2006/relationships/customXml" Target="../ink/ink460.xml"/><Relationship Id="rId160" Type="http://schemas.openxmlformats.org/officeDocument/2006/relationships/image" Target="../media/image495.png"/><Relationship Id="rId216" Type="http://schemas.openxmlformats.org/officeDocument/2006/relationships/image" Target="../media/image523.png"/><Relationship Id="rId423" Type="http://schemas.openxmlformats.org/officeDocument/2006/relationships/customXml" Target="../ink/ink624.xml"/><Relationship Id="rId258" Type="http://schemas.openxmlformats.org/officeDocument/2006/relationships/image" Target="../media/image544.png"/><Relationship Id="rId22" Type="http://schemas.openxmlformats.org/officeDocument/2006/relationships/image" Target="../media/image426.png"/><Relationship Id="rId64" Type="http://schemas.openxmlformats.org/officeDocument/2006/relationships/image" Target="../media/image447.png"/><Relationship Id="rId118" Type="http://schemas.openxmlformats.org/officeDocument/2006/relationships/image" Target="../media/image474.png"/><Relationship Id="rId325" Type="http://schemas.openxmlformats.org/officeDocument/2006/relationships/customXml" Target="../ink/ink575.xml"/><Relationship Id="rId367" Type="http://schemas.openxmlformats.org/officeDocument/2006/relationships/customXml" Target="../ink/ink596.xml"/><Relationship Id="rId171" Type="http://schemas.openxmlformats.org/officeDocument/2006/relationships/customXml" Target="../ink/ink498.xml"/><Relationship Id="rId227" Type="http://schemas.openxmlformats.org/officeDocument/2006/relationships/customXml" Target="../ink/ink526.xml"/><Relationship Id="rId269" Type="http://schemas.openxmlformats.org/officeDocument/2006/relationships/customXml" Target="../ink/ink547.xml"/><Relationship Id="rId434" Type="http://schemas.openxmlformats.org/officeDocument/2006/relationships/image" Target="../media/image632.png"/><Relationship Id="rId33" Type="http://schemas.openxmlformats.org/officeDocument/2006/relationships/customXml" Target="../ink/ink429.xml"/><Relationship Id="rId129" Type="http://schemas.openxmlformats.org/officeDocument/2006/relationships/customXml" Target="../ink/ink477.xml"/><Relationship Id="rId280" Type="http://schemas.openxmlformats.org/officeDocument/2006/relationships/image" Target="../media/image555.png"/><Relationship Id="rId336" Type="http://schemas.openxmlformats.org/officeDocument/2006/relationships/image" Target="../media/image583.png"/><Relationship Id="rId75" Type="http://schemas.openxmlformats.org/officeDocument/2006/relationships/customXml" Target="../ink/ink450.xml"/><Relationship Id="rId140" Type="http://schemas.openxmlformats.org/officeDocument/2006/relationships/image" Target="../media/image485.png"/><Relationship Id="rId182" Type="http://schemas.openxmlformats.org/officeDocument/2006/relationships/image" Target="../media/image506.png"/><Relationship Id="rId378" Type="http://schemas.openxmlformats.org/officeDocument/2006/relationships/image" Target="../media/image604.png"/><Relationship Id="rId403" Type="http://schemas.openxmlformats.org/officeDocument/2006/relationships/customXml" Target="../ink/ink614.xml"/><Relationship Id="rId6" Type="http://schemas.openxmlformats.org/officeDocument/2006/relationships/image" Target="../media/image418.png"/><Relationship Id="rId238" Type="http://schemas.openxmlformats.org/officeDocument/2006/relationships/image" Target="../media/image534.png"/><Relationship Id="rId445" Type="http://schemas.openxmlformats.org/officeDocument/2006/relationships/customXml" Target="../ink/ink635.xml"/><Relationship Id="rId291" Type="http://schemas.openxmlformats.org/officeDocument/2006/relationships/customXml" Target="../ink/ink558.xml"/><Relationship Id="rId305" Type="http://schemas.openxmlformats.org/officeDocument/2006/relationships/customXml" Target="../ink/ink565.xml"/><Relationship Id="rId347" Type="http://schemas.openxmlformats.org/officeDocument/2006/relationships/customXml" Target="../ink/ink586.xml"/><Relationship Id="rId44" Type="http://schemas.openxmlformats.org/officeDocument/2006/relationships/image" Target="../media/image437.png"/><Relationship Id="rId86" Type="http://schemas.openxmlformats.org/officeDocument/2006/relationships/image" Target="../media/image458.png"/><Relationship Id="rId151" Type="http://schemas.openxmlformats.org/officeDocument/2006/relationships/customXml" Target="../ink/ink488.xml"/><Relationship Id="rId389" Type="http://schemas.openxmlformats.org/officeDocument/2006/relationships/customXml" Target="../ink/ink607.xml"/><Relationship Id="rId193" Type="http://schemas.openxmlformats.org/officeDocument/2006/relationships/customXml" Target="../ink/ink509.xml"/><Relationship Id="rId207" Type="http://schemas.openxmlformats.org/officeDocument/2006/relationships/customXml" Target="../ink/ink516.xml"/><Relationship Id="rId249" Type="http://schemas.openxmlformats.org/officeDocument/2006/relationships/customXml" Target="../ink/ink537.xml"/><Relationship Id="rId414" Type="http://schemas.openxmlformats.org/officeDocument/2006/relationships/image" Target="../media/image622.png"/><Relationship Id="rId13" Type="http://schemas.openxmlformats.org/officeDocument/2006/relationships/customXml" Target="../ink/ink419.xml"/><Relationship Id="rId109" Type="http://schemas.openxmlformats.org/officeDocument/2006/relationships/customXml" Target="../ink/ink467.xml"/><Relationship Id="rId260" Type="http://schemas.openxmlformats.org/officeDocument/2006/relationships/image" Target="../media/image545.png"/><Relationship Id="rId316" Type="http://schemas.openxmlformats.org/officeDocument/2006/relationships/image" Target="../media/image573.png"/><Relationship Id="rId55" Type="http://schemas.openxmlformats.org/officeDocument/2006/relationships/customXml" Target="../ink/ink440.xml"/><Relationship Id="rId97" Type="http://schemas.openxmlformats.org/officeDocument/2006/relationships/customXml" Target="../ink/ink461.xml"/><Relationship Id="rId120" Type="http://schemas.openxmlformats.org/officeDocument/2006/relationships/image" Target="../media/image475.png"/><Relationship Id="rId358" Type="http://schemas.openxmlformats.org/officeDocument/2006/relationships/image" Target="../media/image594.png"/><Relationship Id="rId162" Type="http://schemas.openxmlformats.org/officeDocument/2006/relationships/image" Target="../media/image496.png"/><Relationship Id="rId218" Type="http://schemas.openxmlformats.org/officeDocument/2006/relationships/image" Target="../media/image524.png"/><Relationship Id="rId425" Type="http://schemas.openxmlformats.org/officeDocument/2006/relationships/customXml" Target="../ink/ink625.xml"/><Relationship Id="rId271" Type="http://schemas.openxmlformats.org/officeDocument/2006/relationships/customXml" Target="../ink/ink548.xml"/><Relationship Id="rId24" Type="http://schemas.openxmlformats.org/officeDocument/2006/relationships/image" Target="../media/image427.png"/><Relationship Id="rId66" Type="http://schemas.openxmlformats.org/officeDocument/2006/relationships/image" Target="../media/image448.png"/><Relationship Id="rId131" Type="http://schemas.openxmlformats.org/officeDocument/2006/relationships/customXml" Target="../ink/ink478.xml"/><Relationship Id="rId327" Type="http://schemas.openxmlformats.org/officeDocument/2006/relationships/customXml" Target="../ink/ink576.xml"/><Relationship Id="rId369" Type="http://schemas.openxmlformats.org/officeDocument/2006/relationships/customXml" Target="../ink/ink597.xml"/><Relationship Id="rId173" Type="http://schemas.openxmlformats.org/officeDocument/2006/relationships/customXml" Target="../ink/ink499.xml"/><Relationship Id="rId229" Type="http://schemas.openxmlformats.org/officeDocument/2006/relationships/customXml" Target="../ink/ink527.xml"/><Relationship Id="rId380" Type="http://schemas.openxmlformats.org/officeDocument/2006/relationships/image" Target="../media/image605.png"/><Relationship Id="rId436" Type="http://schemas.openxmlformats.org/officeDocument/2006/relationships/image" Target="../media/image633.png"/><Relationship Id="rId240" Type="http://schemas.openxmlformats.org/officeDocument/2006/relationships/image" Target="../media/image535.png"/><Relationship Id="rId35" Type="http://schemas.openxmlformats.org/officeDocument/2006/relationships/customXml" Target="../ink/ink430.xml"/><Relationship Id="rId77" Type="http://schemas.openxmlformats.org/officeDocument/2006/relationships/customXml" Target="../ink/ink451.xml"/><Relationship Id="rId100" Type="http://schemas.openxmlformats.org/officeDocument/2006/relationships/image" Target="../media/image465.png"/><Relationship Id="rId282" Type="http://schemas.openxmlformats.org/officeDocument/2006/relationships/image" Target="../media/image556.png"/><Relationship Id="rId338" Type="http://schemas.openxmlformats.org/officeDocument/2006/relationships/image" Target="../media/image584.png"/><Relationship Id="rId8" Type="http://schemas.openxmlformats.org/officeDocument/2006/relationships/image" Target="../media/image419.png"/><Relationship Id="rId142" Type="http://schemas.openxmlformats.org/officeDocument/2006/relationships/image" Target="../media/image486.png"/><Relationship Id="rId184" Type="http://schemas.openxmlformats.org/officeDocument/2006/relationships/image" Target="../media/image507.png"/><Relationship Id="rId391" Type="http://schemas.openxmlformats.org/officeDocument/2006/relationships/customXml" Target="../ink/ink608.xml"/><Relationship Id="rId405" Type="http://schemas.openxmlformats.org/officeDocument/2006/relationships/customXml" Target="../ink/ink615.xml"/><Relationship Id="rId447" Type="http://schemas.openxmlformats.org/officeDocument/2006/relationships/customXml" Target="../ink/ink636.xml"/><Relationship Id="rId251" Type="http://schemas.openxmlformats.org/officeDocument/2006/relationships/customXml" Target="../ink/ink538.xml"/><Relationship Id="rId46" Type="http://schemas.openxmlformats.org/officeDocument/2006/relationships/image" Target="../media/image438.png"/><Relationship Id="rId293" Type="http://schemas.openxmlformats.org/officeDocument/2006/relationships/customXml" Target="../ink/ink559.xml"/><Relationship Id="rId307" Type="http://schemas.openxmlformats.org/officeDocument/2006/relationships/customXml" Target="../ink/ink566.xml"/><Relationship Id="rId349" Type="http://schemas.openxmlformats.org/officeDocument/2006/relationships/customXml" Target="../ink/ink587.xml"/><Relationship Id="rId88" Type="http://schemas.openxmlformats.org/officeDocument/2006/relationships/image" Target="../media/image459.png"/><Relationship Id="rId111" Type="http://schemas.openxmlformats.org/officeDocument/2006/relationships/customXml" Target="../ink/ink468.xml"/><Relationship Id="rId153" Type="http://schemas.openxmlformats.org/officeDocument/2006/relationships/customXml" Target="../ink/ink489.xml"/><Relationship Id="rId195" Type="http://schemas.openxmlformats.org/officeDocument/2006/relationships/customXml" Target="../ink/ink510.xml"/><Relationship Id="rId209" Type="http://schemas.openxmlformats.org/officeDocument/2006/relationships/customXml" Target="../ink/ink517.xml"/><Relationship Id="rId360" Type="http://schemas.openxmlformats.org/officeDocument/2006/relationships/image" Target="../media/image595.png"/><Relationship Id="rId416" Type="http://schemas.openxmlformats.org/officeDocument/2006/relationships/image" Target="../media/image623.png"/><Relationship Id="rId220" Type="http://schemas.openxmlformats.org/officeDocument/2006/relationships/image" Target="../media/image525.png"/><Relationship Id="rId15" Type="http://schemas.openxmlformats.org/officeDocument/2006/relationships/customXml" Target="../ink/ink420.xml"/><Relationship Id="rId57" Type="http://schemas.openxmlformats.org/officeDocument/2006/relationships/customXml" Target="../ink/ink441.xml"/><Relationship Id="rId262" Type="http://schemas.openxmlformats.org/officeDocument/2006/relationships/image" Target="../media/image546.png"/><Relationship Id="rId318" Type="http://schemas.openxmlformats.org/officeDocument/2006/relationships/image" Target="../media/image574.png"/><Relationship Id="rId99" Type="http://schemas.openxmlformats.org/officeDocument/2006/relationships/customXml" Target="../ink/ink462.xml"/><Relationship Id="rId122" Type="http://schemas.openxmlformats.org/officeDocument/2006/relationships/image" Target="../media/image476.png"/><Relationship Id="rId164" Type="http://schemas.openxmlformats.org/officeDocument/2006/relationships/image" Target="../media/image497.png"/><Relationship Id="rId371" Type="http://schemas.openxmlformats.org/officeDocument/2006/relationships/customXml" Target="../ink/ink598.xml"/><Relationship Id="rId427" Type="http://schemas.openxmlformats.org/officeDocument/2006/relationships/customXml" Target="../ink/ink626.xml"/><Relationship Id="rId26" Type="http://schemas.openxmlformats.org/officeDocument/2006/relationships/image" Target="../media/image428.png"/><Relationship Id="rId231" Type="http://schemas.openxmlformats.org/officeDocument/2006/relationships/customXml" Target="../ink/ink528.xml"/><Relationship Id="rId273" Type="http://schemas.openxmlformats.org/officeDocument/2006/relationships/customXml" Target="../ink/ink549.xml"/><Relationship Id="rId329" Type="http://schemas.openxmlformats.org/officeDocument/2006/relationships/customXml" Target="../ink/ink577.xml"/><Relationship Id="rId68" Type="http://schemas.openxmlformats.org/officeDocument/2006/relationships/image" Target="../media/image449.png"/><Relationship Id="rId133" Type="http://schemas.openxmlformats.org/officeDocument/2006/relationships/customXml" Target="../ink/ink479.xml"/><Relationship Id="rId175" Type="http://schemas.openxmlformats.org/officeDocument/2006/relationships/customXml" Target="../ink/ink500.xml"/><Relationship Id="rId340" Type="http://schemas.openxmlformats.org/officeDocument/2006/relationships/image" Target="../media/image585.png"/><Relationship Id="rId200" Type="http://schemas.openxmlformats.org/officeDocument/2006/relationships/image" Target="../media/image515.png"/><Relationship Id="rId382" Type="http://schemas.openxmlformats.org/officeDocument/2006/relationships/image" Target="../media/image606.png"/><Relationship Id="rId438" Type="http://schemas.openxmlformats.org/officeDocument/2006/relationships/image" Target="../media/image634.png"/><Relationship Id="rId242" Type="http://schemas.openxmlformats.org/officeDocument/2006/relationships/image" Target="../media/image536.png"/><Relationship Id="rId284" Type="http://schemas.openxmlformats.org/officeDocument/2006/relationships/image" Target="../media/image557.png"/><Relationship Id="rId37" Type="http://schemas.openxmlformats.org/officeDocument/2006/relationships/customXml" Target="../ink/ink431.xml"/><Relationship Id="rId79" Type="http://schemas.openxmlformats.org/officeDocument/2006/relationships/customXml" Target="../ink/ink452.xml"/><Relationship Id="rId102" Type="http://schemas.openxmlformats.org/officeDocument/2006/relationships/image" Target="../media/image466.png"/><Relationship Id="rId144" Type="http://schemas.openxmlformats.org/officeDocument/2006/relationships/image" Target="../media/image487.png"/><Relationship Id="rId90" Type="http://schemas.openxmlformats.org/officeDocument/2006/relationships/image" Target="../media/image460.png"/><Relationship Id="rId186" Type="http://schemas.openxmlformats.org/officeDocument/2006/relationships/image" Target="../media/image508.png"/><Relationship Id="rId351" Type="http://schemas.openxmlformats.org/officeDocument/2006/relationships/customXml" Target="../ink/ink588.xml"/><Relationship Id="rId393" Type="http://schemas.openxmlformats.org/officeDocument/2006/relationships/customXml" Target="../ink/ink609.xml"/><Relationship Id="rId407" Type="http://schemas.openxmlformats.org/officeDocument/2006/relationships/customXml" Target="../ink/ink616.xml"/><Relationship Id="rId449" Type="http://schemas.openxmlformats.org/officeDocument/2006/relationships/customXml" Target="../ink/ink637.xml"/><Relationship Id="rId211" Type="http://schemas.openxmlformats.org/officeDocument/2006/relationships/customXml" Target="../ink/ink518.xml"/><Relationship Id="rId253" Type="http://schemas.openxmlformats.org/officeDocument/2006/relationships/customXml" Target="../ink/ink539.xml"/><Relationship Id="rId295" Type="http://schemas.openxmlformats.org/officeDocument/2006/relationships/customXml" Target="../ink/ink560.xml"/><Relationship Id="rId309" Type="http://schemas.openxmlformats.org/officeDocument/2006/relationships/customXml" Target="../ink/ink567.xml"/><Relationship Id="rId48" Type="http://schemas.openxmlformats.org/officeDocument/2006/relationships/image" Target="../media/image439.png"/><Relationship Id="rId113" Type="http://schemas.openxmlformats.org/officeDocument/2006/relationships/customXml" Target="../ink/ink469.xml"/><Relationship Id="rId320" Type="http://schemas.openxmlformats.org/officeDocument/2006/relationships/image" Target="../media/image575.png"/><Relationship Id="rId155" Type="http://schemas.openxmlformats.org/officeDocument/2006/relationships/customXml" Target="../ink/ink490.xml"/><Relationship Id="rId197" Type="http://schemas.openxmlformats.org/officeDocument/2006/relationships/customXml" Target="../ink/ink511.xml"/><Relationship Id="rId362" Type="http://schemas.openxmlformats.org/officeDocument/2006/relationships/image" Target="../media/image596.png"/><Relationship Id="rId418" Type="http://schemas.openxmlformats.org/officeDocument/2006/relationships/image" Target="../media/image624.png"/><Relationship Id="rId222" Type="http://schemas.openxmlformats.org/officeDocument/2006/relationships/image" Target="../media/image526.png"/><Relationship Id="rId264" Type="http://schemas.openxmlformats.org/officeDocument/2006/relationships/image" Target="../media/image547.png"/><Relationship Id="rId17" Type="http://schemas.openxmlformats.org/officeDocument/2006/relationships/customXml" Target="../ink/ink421.xml"/><Relationship Id="rId59" Type="http://schemas.openxmlformats.org/officeDocument/2006/relationships/customXml" Target="../ink/ink442.xml"/><Relationship Id="rId124" Type="http://schemas.openxmlformats.org/officeDocument/2006/relationships/image" Target="../media/image477.png"/><Relationship Id="rId70" Type="http://schemas.openxmlformats.org/officeDocument/2006/relationships/image" Target="../media/image450.png"/><Relationship Id="rId166" Type="http://schemas.openxmlformats.org/officeDocument/2006/relationships/image" Target="../media/image498.png"/><Relationship Id="rId331" Type="http://schemas.openxmlformats.org/officeDocument/2006/relationships/customXml" Target="../ink/ink578.xml"/><Relationship Id="rId373" Type="http://schemas.openxmlformats.org/officeDocument/2006/relationships/customXml" Target="../ink/ink599.xml"/><Relationship Id="rId429" Type="http://schemas.openxmlformats.org/officeDocument/2006/relationships/customXml" Target="../ink/ink627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529.xml"/><Relationship Id="rId440" Type="http://schemas.openxmlformats.org/officeDocument/2006/relationships/image" Target="../media/image635.png"/><Relationship Id="rId28" Type="http://schemas.openxmlformats.org/officeDocument/2006/relationships/image" Target="../media/image429.png"/><Relationship Id="rId275" Type="http://schemas.openxmlformats.org/officeDocument/2006/relationships/customXml" Target="../ink/ink550.xml"/><Relationship Id="rId300" Type="http://schemas.openxmlformats.org/officeDocument/2006/relationships/image" Target="../media/image565.png"/><Relationship Id="rId81" Type="http://schemas.openxmlformats.org/officeDocument/2006/relationships/customXml" Target="../ink/ink453.xml"/><Relationship Id="rId135" Type="http://schemas.openxmlformats.org/officeDocument/2006/relationships/customXml" Target="../ink/ink480.xml"/><Relationship Id="rId177" Type="http://schemas.openxmlformats.org/officeDocument/2006/relationships/customXml" Target="../ink/ink501.xml"/><Relationship Id="rId342" Type="http://schemas.openxmlformats.org/officeDocument/2006/relationships/image" Target="../media/image586.png"/><Relationship Id="rId384" Type="http://schemas.openxmlformats.org/officeDocument/2006/relationships/image" Target="../media/image607.png"/><Relationship Id="rId202" Type="http://schemas.openxmlformats.org/officeDocument/2006/relationships/image" Target="../media/image516.png"/><Relationship Id="rId244" Type="http://schemas.openxmlformats.org/officeDocument/2006/relationships/image" Target="../media/image537.png"/><Relationship Id="rId39" Type="http://schemas.openxmlformats.org/officeDocument/2006/relationships/customXml" Target="../ink/ink432.xml"/><Relationship Id="rId286" Type="http://schemas.openxmlformats.org/officeDocument/2006/relationships/image" Target="../media/image558.png"/><Relationship Id="rId451" Type="http://schemas.openxmlformats.org/officeDocument/2006/relationships/customXml" Target="../ink/ink638.xml"/><Relationship Id="rId50" Type="http://schemas.openxmlformats.org/officeDocument/2006/relationships/image" Target="../media/image440.png"/><Relationship Id="rId104" Type="http://schemas.openxmlformats.org/officeDocument/2006/relationships/image" Target="../media/image467.png"/><Relationship Id="rId146" Type="http://schemas.openxmlformats.org/officeDocument/2006/relationships/image" Target="../media/image488.png"/><Relationship Id="rId188" Type="http://schemas.openxmlformats.org/officeDocument/2006/relationships/image" Target="../media/image509.png"/><Relationship Id="rId311" Type="http://schemas.openxmlformats.org/officeDocument/2006/relationships/customXml" Target="../ink/ink568.xml"/><Relationship Id="rId353" Type="http://schemas.openxmlformats.org/officeDocument/2006/relationships/customXml" Target="../ink/ink589.xml"/><Relationship Id="rId395" Type="http://schemas.openxmlformats.org/officeDocument/2006/relationships/customXml" Target="../ink/ink610.xml"/><Relationship Id="rId409" Type="http://schemas.openxmlformats.org/officeDocument/2006/relationships/customXml" Target="../ink/ink6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0.xml"/><Relationship Id="rId2" Type="http://schemas.openxmlformats.org/officeDocument/2006/relationships/image" Target="../media/image64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41.xml"/><Relationship Id="rId2" Type="http://schemas.openxmlformats.org/officeDocument/2006/relationships/image" Target="../media/image11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45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03.png"/><Relationship Id="rId21" Type="http://schemas.openxmlformats.org/officeDocument/2006/relationships/image" Target="../media/image655.png"/><Relationship Id="rId63" Type="http://schemas.openxmlformats.org/officeDocument/2006/relationships/image" Target="../media/image676.png"/><Relationship Id="rId159" Type="http://schemas.openxmlformats.org/officeDocument/2006/relationships/image" Target="../media/image724.png"/><Relationship Id="rId170" Type="http://schemas.openxmlformats.org/officeDocument/2006/relationships/customXml" Target="../ink/ink726.xml"/><Relationship Id="rId226" Type="http://schemas.openxmlformats.org/officeDocument/2006/relationships/customXml" Target="../ink/ink754.xml"/><Relationship Id="rId268" Type="http://schemas.openxmlformats.org/officeDocument/2006/relationships/customXml" Target="../ink/ink775.xml"/><Relationship Id="rId32" Type="http://schemas.openxmlformats.org/officeDocument/2006/relationships/customXml" Target="../ink/ink657.xml"/><Relationship Id="rId74" Type="http://schemas.openxmlformats.org/officeDocument/2006/relationships/customXml" Target="../ink/ink678.xml"/><Relationship Id="rId128" Type="http://schemas.openxmlformats.org/officeDocument/2006/relationships/customXml" Target="../ink/ink705.xml"/><Relationship Id="rId5" Type="http://schemas.openxmlformats.org/officeDocument/2006/relationships/image" Target="../media/image647.png"/><Relationship Id="rId181" Type="http://schemas.openxmlformats.org/officeDocument/2006/relationships/image" Target="../media/image735.png"/><Relationship Id="rId237" Type="http://schemas.openxmlformats.org/officeDocument/2006/relationships/image" Target="../media/image763.png"/><Relationship Id="rId279" Type="http://schemas.openxmlformats.org/officeDocument/2006/relationships/image" Target="../media/image784.png"/><Relationship Id="rId43" Type="http://schemas.openxmlformats.org/officeDocument/2006/relationships/image" Target="../media/image666.png"/><Relationship Id="rId139" Type="http://schemas.openxmlformats.org/officeDocument/2006/relationships/image" Target="../media/image714.png"/><Relationship Id="rId85" Type="http://schemas.openxmlformats.org/officeDocument/2006/relationships/image" Target="../media/image687.png"/><Relationship Id="rId150" Type="http://schemas.openxmlformats.org/officeDocument/2006/relationships/customXml" Target="../ink/ink716.xml"/><Relationship Id="rId171" Type="http://schemas.openxmlformats.org/officeDocument/2006/relationships/image" Target="../media/image730.png"/><Relationship Id="rId192" Type="http://schemas.openxmlformats.org/officeDocument/2006/relationships/customXml" Target="../ink/ink737.xml"/><Relationship Id="rId206" Type="http://schemas.openxmlformats.org/officeDocument/2006/relationships/customXml" Target="../ink/ink744.xml"/><Relationship Id="rId227" Type="http://schemas.openxmlformats.org/officeDocument/2006/relationships/image" Target="../media/image758.png"/><Relationship Id="rId248" Type="http://schemas.openxmlformats.org/officeDocument/2006/relationships/customXml" Target="../ink/ink765.xml"/><Relationship Id="rId269" Type="http://schemas.openxmlformats.org/officeDocument/2006/relationships/image" Target="../media/image779.png"/><Relationship Id="rId12" Type="http://schemas.openxmlformats.org/officeDocument/2006/relationships/customXml" Target="../ink/ink647.xml"/><Relationship Id="rId33" Type="http://schemas.openxmlformats.org/officeDocument/2006/relationships/image" Target="../media/image661.png"/><Relationship Id="rId108" Type="http://schemas.openxmlformats.org/officeDocument/2006/relationships/customXml" Target="../ink/ink695.xml"/><Relationship Id="rId129" Type="http://schemas.openxmlformats.org/officeDocument/2006/relationships/image" Target="../media/image709.png"/><Relationship Id="rId280" Type="http://schemas.openxmlformats.org/officeDocument/2006/relationships/customXml" Target="../ink/ink781.xml"/><Relationship Id="rId54" Type="http://schemas.openxmlformats.org/officeDocument/2006/relationships/customXml" Target="../ink/ink668.xml"/><Relationship Id="rId75" Type="http://schemas.openxmlformats.org/officeDocument/2006/relationships/image" Target="../media/image682.png"/><Relationship Id="rId96" Type="http://schemas.openxmlformats.org/officeDocument/2006/relationships/customXml" Target="../ink/ink689.xml"/><Relationship Id="rId140" Type="http://schemas.openxmlformats.org/officeDocument/2006/relationships/customXml" Target="../ink/ink711.xml"/><Relationship Id="rId161" Type="http://schemas.openxmlformats.org/officeDocument/2006/relationships/image" Target="../media/image725.png"/><Relationship Id="rId182" Type="http://schemas.openxmlformats.org/officeDocument/2006/relationships/customXml" Target="../ink/ink732.xml"/><Relationship Id="rId217" Type="http://schemas.openxmlformats.org/officeDocument/2006/relationships/image" Target="../media/image753.png"/><Relationship Id="rId6" Type="http://schemas.openxmlformats.org/officeDocument/2006/relationships/customXml" Target="../ink/ink644.xml"/><Relationship Id="rId238" Type="http://schemas.openxmlformats.org/officeDocument/2006/relationships/customXml" Target="../ink/ink760.xml"/><Relationship Id="rId259" Type="http://schemas.openxmlformats.org/officeDocument/2006/relationships/image" Target="../media/image774.png"/><Relationship Id="rId23" Type="http://schemas.openxmlformats.org/officeDocument/2006/relationships/image" Target="../media/image656.png"/><Relationship Id="rId119" Type="http://schemas.openxmlformats.org/officeDocument/2006/relationships/image" Target="../media/image704.png"/><Relationship Id="rId270" Type="http://schemas.openxmlformats.org/officeDocument/2006/relationships/customXml" Target="../ink/ink776.xml"/><Relationship Id="rId44" Type="http://schemas.openxmlformats.org/officeDocument/2006/relationships/customXml" Target="../ink/ink663.xml"/><Relationship Id="rId65" Type="http://schemas.openxmlformats.org/officeDocument/2006/relationships/image" Target="../media/image677.png"/><Relationship Id="rId86" Type="http://schemas.openxmlformats.org/officeDocument/2006/relationships/customXml" Target="../ink/ink684.xml"/><Relationship Id="rId130" Type="http://schemas.openxmlformats.org/officeDocument/2006/relationships/customXml" Target="../ink/ink706.xml"/><Relationship Id="rId151" Type="http://schemas.openxmlformats.org/officeDocument/2006/relationships/image" Target="../media/image720.png"/><Relationship Id="rId172" Type="http://schemas.openxmlformats.org/officeDocument/2006/relationships/customXml" Target="../ink/ink727.xml"/><Relationship Id="rId193" Type="http://schemas.openxmlformats.org/officeDocument/2006/relationships/image" Target="../media/image741.png"/><Relationship Id="rId207" Type="http://schemas.openxmlformats.org/officeDocument/2006/relationships/image" Target="../media/image748.png"/><Relationship Id="rId228" Type="http://schemas.openxmlformats.org/officeDocument/2006/relationships/customXml" Target="../ink/ink755.xml"/><Relationship Id="rId249" Type="http://schemas.openxmlformats.org/officeDocument/2006/relationships/image" Target="../media/image769.png"/><Relationship Id="rId13" Type="http://schemas.openxmlformats.org/officeDocument/2006/relationships/image" Target="../media/image651.png"/><Relationship Id="rId109" Type="http://schemas.openxmlformats.org/officeDocument/2006/relationships/image" Target="../media/image699.png"/><Relationship Id="rId260" Type="http://schemas.openxmlformats.org/officeDocument/2006/relationships/customXml" Target="../ink/ink771.xml"/><Relationship Id="rId281" Type="http://schemas.openxmlformats.org/officeDocument/2006/relationships/image" Target="../media/image785.png"/><Relationship Id="rId34" Type="http://schemas.openxmlformats.org/officeDocument/2006/relationships/customXml" Target="../ink/ink658.xml"/><Relationship Id="rId55" Type="http://schemas.openxmlformats.org/officeDocument/2006/relationships/image" Target="../media/image672.png"/><Relationship Id="rId76" Type="http://schemas.openxmlformats.org/officeDocument/2006/relationships/customXml" Target="../ink/ink679.xml"/><Relationship Id="rId97" Type="http://schemas.openxmlformats.org/officeDocument/2006/relationships/image" Target="../media/image693.png"/><Relationship Id="rId120" Type="http://schemas.openxmlformats.org/officeDocument/2006/relationships/customXml" Target="../ink/ink701.xml"/><Relationship Id="rId141" Type="http://schemas.openxmlformats.org/officeDocument/2006/relationships/image" Target="../media/image715.png"/><Relationship Id="rId7" Type="http://schemas.openxmlformats.org/officeDocument/2006/relationships/image" Target="../media/image648.png"/><Relationship Id="rId162" Type="http://schemas.openxmlformats.org/officeDocument/2006/relationships/customXml" Target="../ink/ink722.xml"/><Relationship Id="rId183" Type="http://schemas.openxmlformats.org/officeDocument/2006/relationships/image" Target="../media/image736.png"/><Relationship Id="rId218" Type="http://schemas.openxmlformats.org/officeDocument/2006/relationships/customXml" Target="../ink/ink750.xml"/><Relationship Id="rId239" Type="http://schemas.openxmlformats.org/officeDocument/2006/relationships/image" Target="../media/image764.png"/><Relationship Id="rId250" Type="http://schemas.openxmlformats.org/officeDocument/2006/relationships/customXml" Target="../ink/ink766.xml"/><Relationship Id="rId271" Type="http://schemas.openxmlformats.org/officeDocument/2006/relationships/image" Target="../media/image780.png"/><Relationship Id="rId24" Type="http://schemas.openxmlformats.org/officeDocument/2006/relationships/customXml" Target="../ink/ink653.xml"/><Relationship Id="rId45" Type="http://schemas.openxmlformats.org/officeDocument/2006/relationships/image" Target="../media/image667.png"/><Relationship Id="rId66" Type="http://schemas.openxmlformats.org/officeDocument/2006/relationships/customXml" Target="../ink/ink674.xml"/><Relationship Id="rId87" Type="http://schemas.openxmlformats.org/officeDocument/2006/relationships/image" Target="../media/image688.png"/><Relationship Id="rId110" Type="http://schemas.openxmlformats.org/officeDocument/2006/relationships/customXml" Target="../ink/ink696.xml"/><Relationship Id="rId131" Type="http://schemas.openxmlformats.org/officeDocument/2006/relationships/image" Target="../media/image710.png"/><Relationship Id="rId152" Type="http://schemas.openxmlformats.org/officeDocument/2006/relationships/customXml" Target="../ink/ink717.xml"/><Relationship Id="rId173" Type="http://schemas.openxmlformats.org/officeDocument/2006/relationships/image" Target="../media/image731.png"/><Relationship Id="rId194" Type="http://schemas.openxmlformats.org/officeDocument/2006/relationships/customXml" Target="../ink/ink738.xml"/><Relationship Id="rId208" Type="http://schemas.openxmlformats.org/officeDocument/2006/relationships/customXml" Target="../ink/ink745.xml"/><Relationship Id="rId229" Type="http://schemas.openxmlformats.org/officeDocument/2006/relationships/image" Target="../media/image759.png"/><Relationship Id="rId240" Type="http://schemas.openxmlformats.org/officeDocument/2006/relationships/customXml" Target="../ink/ink761.xml"/><Relationship Id="rId261" Type="http://schemas.openxmlformats.org/officeDocument/2006/relationships/image" Target="../media/image775.png"/><Relationship Id="rId14" Type="http://schemas.openxmlformats.org/officeDocument/2006/relationships/customXml" Target="../ink/ink648.xml"/><Relationship Id="rId35" Type="http://schemas.openxmlformats.org/officeDocument/2006/relationships/image" Target="../media/image662.png"/><Relationship Id="rId56" Type="http://schemas.openxmlformats.org/officeDocument/2006/relationships/customXml" Target="../ink/ink669.xml"/><Relationship Id="rId77" Type="http://schemas.openxmlformats.org/officeDocument/2006/relationships/image" Target="../media/image683.png"/><Relationship Id="rId100" Type="http://schemas.openxmlformats.org/officeDocument/2006/relationships/customXml" Target="../ink/ink691.xml"/><Relationship Id="rId282" Type="http://schemas.openxmlformats.org/officeDocument/2006/relationships/customXml" Target="../ink/ink782.xml"/><Relationship Id="rId8" Type="http://schemas.openxmlformats.org/officeDocument/2006/relationships/customXml" Target="../ink/ink645.xml"/><Relationship Id="rId98" Type="http://schemas.openxmlformats.org/officeDocument/2006/relationships/customXml" Target="../ink/ink690.xml"/><Relationship Id="rId121" Type="http://schemas.openxmlformats.org/officeDocument/2006/relationships/image" Target="../media/image705.png"/><Relationship Id="rId142" Type="http://schemas.openxmlformats.org/officeDocument/2006/relationships/customXml" Target="../ink/ink712.xml"/><Relationship Id="rId163" Type="http://schemas.openxmlformats.org/officeDocument/2006/relationships/image" Target="../media/image726.png"/><Relationship Id="rId184" Type="http://schemas.openxmlformats.org/officeDocument/2006/relationships/customXml" Target="../ink/ink733.xml"/><Relationship Id="rId219" Type="http://schemas.openxmlformats.org/officeDocument/2006/relationships/image" Target="../media/image754.png"/><Relationship Id="rId230" Type="http://schemas.openxmlformats.org/officeDocument/2006/relationships/customXml" Target="../ink/ink756.xml"/><Relationship Id="rId251" Type="http://schemas.openxmlformats.org/officeDocument/2006/relationships/image" Target="../media/image770.png"/><Relationship Id="rId25" Type="http://schemas.openxmlformats.org/officeDocument/2006/relationships/image" Target="../media/image657.png"/><Relationship Id="rId46" Type="http://schemas.openxmlformats.org/officeDocument/2006/relationships/customXml" Target="../ink/ink664.xml"/><Relationship Id="rId67" Type="http://schemas.openxmlformats.org/officeDocument/2006/relationships/image" Target="../media/image678.png"/><Relationship Id="rId272" Type="http://schemas.openxmlformats.org/officeDocument/2006/relationships/customXml" Target="../ink/ink777.xml"/><Relationship Id="rId88" Type="http://schemas.openxmlformats.org/officeDocument/2006/relationships/customXml" Target="../ink/ink685.xml"/><Relationship Id="rId111" Type="http://schemas.openxmlformats.org/officeDocument/2006/relationships/image" Target="../media/image700.png"/><Relationship Id="rId132" Type="http://schemas.openxmlformats.org/officeDocument/2006/relationships/customXml" Target="../ink/ink707.xml"/><Relationship Id="rId153" Type="http://schemas.openxmlformats.org/officeDocument/2006/relationships/image" Target="../media/image721.png"/><Relationship Id="rId174" Type="http://schemas.openxmlformats.org/officeDocument/2006/relationships/customXml" Target="../ink/ink728.xml"/><Relationship Id="rId195" Type="http://schemas.openxmlformats.org/officeDocument/2006/relationships/image" Target="../media/image742.png"/><Relationship Id="rId209" Type="http://schemas.openxmlformats.org/officeDocument/2006/relationships/image" Target="../media/image749.png"/><Relationship Id="rId220" Type="http://schemas.openxmlformats.org/officeDocument/2006/relationships/customXml" Target="../ink/ink751.xml"/><Relationship Id="rId241" Type="http://schemas.openxmlformats.org/officeDocument/2006/relationships/image" Target="../media/image765.png"/><Relationship Id="rId15" Type="http://schemas.openxmlformats.org/officeDocument/2006/relationships/image" Target="../media/image652.png"/><Relationship Id="rId36" Type="http://schemas.openxmlformats.org/officeDocument/2006/relationships/customXml" Target="../ink/ink659.xml"/><Relationship Id="rId57" Type="http://schemas.openxmlformats.org/officeDocument/2006/relationships/image" Target="../media/image673.png"/><Relationship Id="rId262" Type="http://schemas.openxmlformats.org/officeDocument/2006/relationships/customXml" Target="../ink/ink772.xml"/><Relationship Id="rId283" Type="http://schemas.openxmlformats.org/officeDocument/2006/relationships/image" Target="../media/image786.png"/><Relationship Id="rId78" Type="http://schemas.openxmlformats.org/officeDocument/2006/relationships/customXml" Target="../ink/ink680.xml"/><Relationship Id="rId99" Type="http://schemas.openxmlformats.org/officeDocument/2006/relationships/image" Target="../media/image694.png"/><Relationship Id="rId101" Type="http://schemas.openxmlformats.org/officeDocument/2006/relationships/image" Target="../media/image695.png"/><Relationship Id="rId122" Type="http://schemas.openxmlformats.org/officeDocument/2006/relationships/customXml" Target="../ink/ink702.xml"/><Relationship Id="rId143" Type="http://schemas.openxmlformats.org/officeDocument/2006/relationships/image" Target="../media/image716.png"/><Relationship Id="rId164" Type="http://schemas.openxmlformats.org/officeDocument/2006/relationships/customXml" Target="../ink/ink723.xml"/><Relationship Id="rId185" Type="http://schemas.openxmlformats.org/officeDocument/2006/relationships/image" Target="../media/image737.png"/><Relationship Id="rId9" Type="http://schemas.openxmlformats.org/officeDocument/2006/relationships/image" Target="../media/image649.png"/><Relationship Id="rId210" Type="http://schemas.openxmlformats.org/officeDocument/2006/relationships/customXml" Target="../ink/ink746.xml"/><Relationship Id="rId26" Type="http://schemas.openxmlformats.org/officeDocument/2006/relationships/customXml" Target="../ink/ink654.xml"/><Relationship Id="rId231" Type="http://schemas.openxmlformats.org/officeDocument/2006/relationships/image" Target="../media/image760.png"/><Relationship Id="rId252" Type="http://schemas.openxmlformats.org/officeDocument/2006/relationships/customXml" Target="../ink/ink767.xml"/><Relationship Id="rId273" Type="http://schemas.openxmlformats.org/officeDocument/2006/relationships/image" Target="../media/image781.png"/><Relationship Id="rId47" Type="http://schemas.openxmlformats.org/officeDocument/2006/relationships/image" Target="../media/image668.png"/><Relationship Id="rId68" Type="http://schemas.openxmlformats.org/officeDocument/2006/relationships/customXml" Target="../ink/ink675.xml"/><Relationship Id="rId89" Type="http://schemas.openxmlformats.org/officeDocument/2006/relationships/image" Target="../media/image689.png"/><Relationship Id="rId112" Type="http://schemas.openxmlformats.org/officeDocument/2006/relationships/customXml" Target="../ink/ink697.xml"/><Relationship Id="rId133" Type="http://schemas.openxmlformats.org/officeDocument/2006/relationships/image" Target="../media/image711.png"/><Relationship Id="rId154" Type="http://schemas.openxmlformats.org/officeDocument/2006/relationships/customXml" Target="../ink/ink718.xml"/><Relationship Id="rId175" Type="http://schemas.openxmlformats.org/officeDocument/2006/relationships/image" Target="../media/image732.png"/><Relationship Id="rId196" Type="http://schemas.openxmlformats.org/officeDocument/2006/relationships/customXml" Target="../ink/ink739.xml"/><Relationship Id="rId200" Type="http://schemas.openxmlformats.org/officeDocument/2006/relationships/customXml" Target="../ink/ink741.xml"/><Relationship Id="rId16" Type="http://schemas.openxmlformats.org/officeDocument/2006/relationships/customXml" Target="../ink/ink649.xml"/><Relationship Id="rId221" Type="http://schemas.openxmlformats.org/officeDocument/2006/relationships/image" Target="../media/image755.png"/><Relationship Id="rId242" Type="http://schemas.openxmlformats.org/officeDocument/2006/relationships/customXml" Target="../ink/ink762.xml"/><Relationship Id="rId263" Type="http://schemas.openxmlformats.org/officeDocument/2006/relationships/image" Target="../media/image776.png"/><Relationship Id="rId284" Type="http://schemas.openxmlformats.org/officeDocument/2006/relationships/customXml" Target="../ink/ink783.xml"/><Relationship Id="rId37" Type="http://schemas.openxmlformats.org/officeDocument/2006/relationships/image" Target="../media/image663.png"/><Relationship Id="rId58" Type="http://schemas.openxmlformats.org/officeDocument/2006/relationships/customXml" Target="../ink/ink670.xml"/><Relationship Id="rId79" Type="http://schemas.openxmlformats.org/officeDocument/2006/relationships/image" Target="../media/image684.png"/><Relationship Id="rId102" Type="http://schemas.openxmlformats.org/officeDocument/2006/relationships/customXml" Target="../ink/ink692.xml"/><Relationship Id="rId123" Type="http://schemas.openxmlformats.org/officeDocument/2006/relationships/image" Target="../media/image706.png"/><Relationship Id="rId144" Type="http://schemas.openxmlformats.org/officeDocument/2006/relationships/customXml" Target="../ink/ink713.xml"/><Relationship Id="rId90" Type="http://schemas.openxmlformats.org/officeDocument/2006/relationships/customXml" Target="../ink/ink686.xml"/><Relationship Id="rId165" Type="http://schemas.openxmlformats.org/officeDocument/2006/relationships/image" Target="../media/image727.png"/><Relationship Id="rId186" Type="http://schemas.openxmlformats.org/officeDocument/2006/relationships/customXml" Target="../ink/ink734.xml"/><Relationship Id="rId211" Type="http://schemas.openxmlformats.org/officeDocument/2006/relationships/image" Target="../media/image750.png"/><Relationship Id="rId232" Type="http://schemas.openxmlformats.org/officeDocument/2006/relationships/customXml" Target="../ink/ink757.xml"/><Relationship Id="rId253" Type="http://schemas.openxmlformats.org/officeDocument/2006/relationships/image" Target="../media/image771.png"/><Relationship Id="rId274" Type="http://schemas.openxmlformats.org/officeDocument/2006/relationships/customXml" Target="../ink/ink778.xml"/><Relationship Id="rId27" Type="http://schemas.openxmlformats.org/officeDocument/2006/relationships/image" Target="../media/image658.png"/><Relationship Id="rId48" Type="http://schemas.openxmlformats.org/officeDocument/2006/relationships/customXml" Target="../ink/ink665.xml"/><Relationship Id="rId69" Type="http://schemas.openxmlformats.org/officeDocument/2006/relationships/image" Target="../media/image679.png"/><Relationship Id="rId113" Type="http://schemas.openxmlformats.org/officeDocument/2006/relationships/image" Target="../media/image701.png"/><Relationship Id="rId134" Type="http://schemas.openxmlformats.org/officeDocument/2006/relationships/customXml" Target="../ink/ink708.xml"/><Relationship Id="rId80" Type="http://schemas.openxmlformats.org/officeDocument/2006/relationships/customXml" Target="../ink/ink681.xml"/><Relationship Id="rId155" Type="http://schemas.openxmlformats.org/officeDocument/2006/relationships/image" Target="../media/image722.png"/><Relationship Id="rId176" Type="http://schemas.openxmlformats.org/officeDocument/2006/relationships/customXml" Target="../ink/ink729.xml"/><Relationship Id="rId197" Type="http://schemas.openxmlformats.org/officeDocument/2006/relationships/image" Target="../media/image743.png"/><Relationship Id="rId201" Type="http://schemas.openxmlformats.org/officeDocument/2006/relationships/image" Target="../media/image745.png"/><Relationship Id="rId222" Type="http://schemas.openxmlformats.org/officeDocument/2006/relationships/customXml" Target="../ink/ink752.xml"/><Relationship Id="rId243" Type="http://schemas.openxmlformats.org/officeDocument/2006/relationships/image" Target="../media/image766.png"/><Relationship Id="rId264" Type="http://schemas.openxmlformats.org/officeDocument/2006/relationships/customXml" Target="../ink/ink773.xml"/><Relationship Id="rId285" Type="http://schemas.openxmlformats.org/officeDocument/2006/relationships/image" Target="../media/image787.png"/><Relationship Id="rId17" Type="http://schemas.openxmlformats.org/officeDocument/2006/relationships/image" Target="../media/image653.png"/><Relationship Id="rId38" Type="http://schemas.openxmlformats.org/officeDocument/2006/relationships/customXml" Target="../ink/ink660.xml"/><Relationship Id="rId59" Type="http://schemas.openxmlformats.org/officeDocument/2006/relationships/image" Target="../media/image674.png"/><Relationship Id="rId103" Type="http://schemas.openxmlformats.org/officeDocument/2006/relationships/image" Target="../media/image696.png"/><Relationship Id="rId124" Type="http://schemas.openxmlformats.org/officeDocument/2006/relationships/customXml" Target="../ink/ink703.xml"/><Relationship Id="rId70" Type="http://schemas.openxmlformats.org/officeDocument/2006/relationships/customXml" Target="../ink/ink676.xml"/><Relationship Id="rId91" Type="http://schemas.openxmlformats.org/officeDocument/2006/relationships/image" Target="../media/image690.png"/><Relationship Id="rId145" Type="http://schemas.openxmlformats.org/officeDocument/2006/relationships/image" Target="../media/image717.png"/><Relationship Id="rId166" Type="http://schemas.openxmlformats.org/officeDocument/2006/relationships/customXml" Target="../ink/ink724.xml"/><Relationship Id="rId187" Type="http://schemas.openxmlformats.org/officeDocument/2006/relationships/image" Target="../media/image738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747.xml"/><Relationship Id="rId233" Type="http://schemas.openxmlformats.org/officeDocument/2006/relationships/image" Target="../media/image761.png"/><Relationship Id="rId254" Type="http://schemas.openxmlformats.org/officeDocument/2006/relationships/customXml" Target="../ink/ink768.xml"/><Relationship Id="rId28" Type="http://schemas.openxmlformats.org/officeDocument/2006/relationships/customXml" Target="../ink/ink655.xml"/><Relationship Id="rId49" Type="http://schemas.openxmlformats.org/officeDocument/2006/relationships/image" Target="../media/image669.png"/><Relationship Id="rId114" Type="http://schemas.openxmlformats.org/officeDocument/2006/relationships/customXml" Target="../ink/ink698.xml"/><Relationship Id="rId275" Type="http://schemas.openxmlformats.org/officeDocument/2006/relationships/image" Target="../media/image782.png"/><Relationship Id="rId60" Type="http://schemas.openxmlformats.org/officeDocument/2006/relationships/customXml" Target="../ink/ink671.xml"/><Relationship Id="rId81" Type="http://schemas.openxmlformats.org/officeDocument/2006/relationships/image" Target="../media/image685.png"/><Relationship Id="rId135" Type="http://schemas.openxmlformats.org/officeDocument/2006/relationships/image" Target="../media/image712.png"/><Relationship Id="rId156" Type="http://schemas.openxmlformats.org/officeDocument/2006/relationships/customXml" Target="../ink/ink719.xml"/><Relationship Id="rId177" Type="http://schemas.openxmlformats.org/officeDocument/2006/relationships/image" Target="../media/image733.png"/><Relationship Id="rId198" Type="http://schemas.openxmlformats.org/officeDocument/2006/relationships/customXml" Target="../ink/ink740.xml"/><Relationship Id="rId202" Type="http://schemas.openxmlformats.org/officeDocument/2006/relationships/customXml" Target="../ink/ink742.xml"/><Relationship Id="rId223" Type="http://schemas.openxmlformats.org/officeDocument/2006/relationships/image" Target="../media/image756.png"/><Relationship Id="rId244" Type="http://schemas.openxmlformats.org/officeDocument/2006/relationships/customXml" Target="../ink/ink763.xml"/><Relationship Id="rId18" Type="http://schemas.openxmlformats.org/officeDocument/2006/relationships/customXml" Target="../ink/ink650.xml"/><Relationship Id="rId39" Type="http://schemas.openxmlformats.org/officeDocument/2006/relationships/image" Target="../media/image664.png"/><Relationship Id="rId265" Type="http://schemas.openxmlformats.org/officeDocument/2006/relationships/image" Target="../media/image777.png"/><Relationship Id="rId286" Type="http://schemas.openxmlformats.org/officeDocument/2006/relationships/customXml" Target="../ink/ink784.xml"/><Relationship Id="rId50" Type="http://schemas.openxmlformats.org/officeDocument/2006/relationships/customXml" Target="../ink/ink666.xml"/><Relationship Id="rId104" Type="http://schemas.openxmlformats.org/officeDocument/2006/relationships/customXml" Target="../ink/ink693.xml"/><Relationship Id="rId125" Type="http://schemas.openxmlformats.org/officeDocument/2006/relationships/image" Target="../media/image707.png"/><Relationship Id="rId146" Type="http://schemas.openxmlformats.org/officeDocument/2006/relationships/customXml" Target="../ink/ink714.xml"/><Relationship Id="rId167" Type="http://schemas.openxmlformats.org/officeDocument/2006/relationships/image" Target="../media/image728.png"/><Relationship Id="rId188" Type="http://schemas.openxmlformats.org/officeDocument/2006/relationships/customXml" Target="../ink/ink735.xml"/><Relationship Id="rId71" Type="http://schemas.openxmlformats.org/officeDocument/2006/relationships/image" Target="../media/image680.png"/><Relationship Id="rId92" Type="http://schemas.openxmlformats.org/officeDocument/2006/relationships/customXml" Target="../ink/ink687.xml"/><Relationship Id="rId213" Type="http://schemas.openxmlformats.org/officeDocument/2006/relationships/image" Target="../media/image751.png"/><Relationship Id="rId234" Type="http://schemas.openxmlformats.org/officeDocument/2006/relationships/customXml" Target="../ink/ink758.xml"/><Relationship Id="rId2" Type="http://schemas.openxmlformats.org/officeDocument/2006/relationships/customXml" Target="../ink/ink642.xml"/><Relationship Id="rId29" Type="http://schemas.openxmlformats.org/officeDocument/2006/relationships/image" Target="../media/image659.png"/><Relationship Id="rId255" Type="http://schemas.openxmlformats.org/officeDocument/2006/relationships/image" Target="../media/image772.png"/><Relationship Id="rId276" Type="http://schemas.openxmlformats.org/officeDocument/2006/relationships/customXml" Target="../ink/ink779.xml"/><Relationship Id="rId40" Type="http://schemas.openxmlformats.org/officeDocument/2006/relationships/customXml" Target="../ink/ink661.xml"/><Relationship Id="rId115" Type="http://schemas.openxmlformats.org/officeDocument/2006/relationships/image" Target="../media/image702.png"/><Relationship Id="rId136" Type="http://schemas.openxmlformats.org/officeDocument/2006/relationships/customXml" Target="../ink/ink709.xml"/><Relationship Id="rId157" Type="http://schemas.openxmlformats.org/officeDocument/2006/relationships/image" Target="../media/image723.png"/><Relationship Id="rId178" Type="http://schemas.openxmlformats.org/officeDocument/2006/relationships/customXml" Target="../ink/ink730.xml"/><Relationship Id="rId61" Type="http://schemas.openxmlformats.org/officeDocument/2006/relationships/image" Target="../media/image675.png"/><Relationship Id="rId82" Type="http://schemas.openxmlformats.org/officeDocument/2006/relationships/customXml" Target="../ink/ink682.xml"/><Relationship Id="rId199" Type="http://schemas.openxmlformats.org/officeDocument/2006/relationships/image" Target="../media/image744.png"/><Relationship Id="rId203" Type="http://schemas.openxmlformats.org/officeDocument/2006/relationships/image" Target="../media/image746.png"/><Relationship Id="rId19" Type="http://schemas.openxmlformats.org/officeDocument/2006/relationships/image" Target="../media/image654.png"/><Relationship Id="rId224" Type="http://schemas.openxmlformats.org/officeDocument/2006/relationships/customXml" Target="../ink/ink753.xml"/><Relationship Id="rId245" Type="http://schemas.openxmlformats.org/officeDocument/2006/relationships/image" Target="../media/image767.png"/><Relationship Id="rId266" Type="http://schemas.openxmlformats.org/officeDocument/2006/relationships/customXml" Target="../ink/ink774.xml"/><Relationship Id="rId287" Type="http://schemas.openxmlformats.org/officeDocument/2006/relationships/image" Target="../media/image788.png"/><Relationship Id="rId30" Type="http://schemas.openxmlformats.org/officeDocument/2006/relationships/customXml" Target="../ink/ink656.xml"/><Relationship Id="rId105" Type="http://schemas.openxmlformats.org/officeDocument/2006/relationships/image" Target="../media/image697.png"/><Relationship Id="rId126" Type="http://schemas.openxmlformats.org/officeDocument/2006/relationships/customXml" Target="../ink/ink704.xml"/><Relationship Id="rId147" Type="http://schemas.openxmlformats.org/officeDocument/2006/relationships/image" Target="../media/image718.png"/><Relationship Id="rId168" Type="http://schemas.openxmlformats.org/officeDocument/2006/relationships/customXml" Target="../ink/ink725.xml"/><Relationship Id="rId51" Type="http://schemas.openxmlformats.org/officeDocument/2006/relationships/image" Target="../media/image670.png"/><Relationship Id="rId72" Type="http://schemas.openxmlformats.org/officeDocument/2006/relationships/customXml" Target="../ink/ink677.xml"/><Relationship Id="rId93" Type="http://schemas.openxmlformats.org/officeDocument/2006/relationships/image" Target="../media/image691.png"/><Relationship Id="rId189" Type="http://schemas.openxmlformats.org/officeDocument/2006/relationships/image" Target="../media/image739.png"/><Relationship Id="rId3" Type="http://schemas.openxmlformats.org/officeDocument/2006/relationships/image" Target="../media/image646.png"/><Relationship Id="rId214" Type="http://schemas.openxmlformats.org/officeDocument/2006/relationships/customXml" Target="../ink/ink748.xml"/><Relationship Id="rId235" Type="http://schemas.openxmlformats.org/officeDocument/2006/relationships/image" Target="../media/image762.png"/><Relationship Id="rId256" Type="http://schemas.openxmlformats.org/officeDocument/2006/relationships/customXml" Target="../ink/ink769.xml"/><Relationship Id="rId277" Type="http://schemas.openxmlformats.org/officeDocument/2006/relationships/image" Target="../media/image783.png"/><Relationship Id="rId116" Type="http://schemas.openxmlformats.org/officeDocument/2006/relationships/customXml" Target="../ink/ink699.xml"/><Relationship Id="rId137" Type="http://schemas.openxmlformats.org/officeDocument/2006/relationships/image" Target="../media/image713.png"/><Relationship Id="rId158" Type="http://schemas.openxmlformats.org/officeDocument/2006/relationships/customXml" Target="../ink/ink720.xml"/><Relationship Id="rId20" Type="http://schemas.openxmlformats.org/officeDocument/2006/relationships/customXml" Target="../ink/ink651.xml"/><Relationship Id="rId41" Type="http://schemas.openxmlformats.org/officeDocument/2006/relationships/image" Target="../media/image665.png"/><Relationship Id="rId62" Type="http://schemas.openxmlformats.org/officeDocument/2006/relationships/customXml" Target="../ink/ink672.xml"/><Relationship Id="rId83" Type="http://schemas.openxmlformats.org/officeDocument/2006/relationships/image" Target="../media/image686.png"/><Relationship Id="rId179" Type="http://schemas.openxmlformats.org/officeDocument/2006/relationships/image" Target="../media/image734.png"/><Relationship Id="rId190" Type="http://schemas.openxmlformats.org/officeDocument/2006/relationships/customXml" Target="../ink/ink736.xml"/><Relationship Id="rId204" Type="http://schemas.openxmlformats.org/officeDocument/2006/relationships/customXml" Target="../ink/ink743.xml"/><Relationship Id="rId225" Type="http://schemas.openxmlformats.org/officeDocument/2006/relationships/image" Target="../media/image757.png"/><Relationship Id="rId246" Type="http://schemas.openxmlformats.org/officeDocument/2006/relationships/customXml" Target="../ink/ink764.xml"/><Relationship Id="rId267" Type="http://schemas.openxmlformats.org/officeDocument/2006/relationships/image" Target="../media/image778.png"/><Relationship Id="rId106" Type="http://schemas.openxmlformats.org/officeDocument/2006/relationships/customXml" Target="../ink/ink694.xml"/><Relationship Id="rId127" Type="http://schemas.openxmlformats.org/officeDocument/2006/relationships/image" Target="../media/image708.png"/><Relationship Id="rId10" Type="http://schemas.openxmlformats.org/officeDocument/2006/relationships/customXml" Target="../ink/ink646.xml"/><Relationship Id="rId31" Type="http://schemas.openxmlformats.org/officeDocument/2006/relationships/image" Target="../media/image660.png"/><Relationship Id="rId52" Type="http://schemas.openxmlformats.org/officeDocument/2006/relationships/customXml" Target="../ink/ink667.xml"/><Relationship Id="rId73" Type="http://schemas.openxmlformats.org/officeDocument/2006/relationships/image" Target="../media/image681.png"/><Relationship Id="rId94" Type="http://schemas.openxmlformats.org/officeDocument/2006/relationships/customXml" Target="../ink/ink688.xml"/><Relationship Id="rId148" Type="http://schemas.openxmlformats.org/officeDocument/2006/relationships/customXml" Target="../ink/ink715.xml"/><Relationship Id="rId169" Type="http://schemas.openxmlformats.org/officeDocument/2006/relationships/image" Target="../media/image729.png"/><Relationship Id="rId4" Type="http://schemas.openxmlformats.org/officeDocument/2006/relationships/customXml" Target="../ink/ink643.xml"/><Relationship Id="rId180" Type="http://schemas.openxmlformats.org/officeDocument/2006/relationships/customXml" Target="../ink/ink731.xml"/><Relationship Id="rId215" Type="http://schemas.openxmlformats.org/officeDocument/2006/relationships/image" Target="../media/image752.png"/><Relationship Id="rId236" Type="http://schemas.openxmlformats.org/officeDocument/2006/relationships/customXml" Target="../ink/ink759.xml"/><Relationship Id="rId257" Type="http://schemas.openxmlformats.org/officeDocument/2006/relationships/image" Target="../media/image773.png"/><Relationship Id="rId278" Type="http://schemas.openxmlformats.org/officeDocument/2006/relationships/customXml" Target="../ink/ink780.xml"/><Relationship Id="rId42" Type="http://schemas.openxmlformats.org/officeDocument/2006/relationships/customXml" Target="../ink/ink662.xml"/><Relationship Id="rId84" Type="http://schemas.openxmlformats.org/officeDocument/2006/relationships/customXml" Target="../ink/ink683.xml"/><Relationship Id="rId138" Type="http://schemas.openxmlformats.org/officeDocument/2006/relationships/customXml" Target="../ink/ink710.xml"/><Relationship Id="rId191" Type="http://schemas.openxmlformats.org/officeDocument/2006/relationships/image" Target="../media/image740.png"/><Relationship Id="rId205" Type="http://schemas.openxmlformats.org/officeDocument/2006/relationships/image" Target="../media/image747.png"/><Relationship Id="rId247" Type="http://schemas.openxmlformats.org/officeDocument/2006/relationships/image" Target="../media/image768.png"/><Relationship Id="rId107" Type="http://schemas.openxmlformats.org/officeDocument/2006/relationships/image" Target="../media/image698.png"/><Relationship Id="rId11" Type="http://schemas.openxmlformats.org/officeDocument/2006/relationships/image" Target="../media/image650.png"/><Relationship Id="rId53" Type="http://schemas.openxmlformats.org/officeDocument/2006/relationships/image" Target="../media/image671.png"/><Relationship Id="rId149" Type="http://schemas.openxmlformats.org/officeDocument/2006/relationships/image" Target="../media/image719.png"/><Relationship Id="rId95" Type="http://schemas.openxmlformats.org/officeDocument/2006/relationships/image" Target="../media/image692.png"/><Relationship Id="rId160" Type="http://schemas.openxmlformats.org/officeDocument/2006/relationships/customXml" Target="../ink/ink721.xml"/><Relationship Id="rId216" Type="http://schemas.openxmlformats.org/officeDocument/2006/relationships/customXml" Target="../ink/ink749.xml"/><Relationship Id="rId258" Type="http://schemas.openxmlformats.org/officeDocument/2006/relationships/customXml" Target="../ink/ink770.xml"/><Relationship Id="rId22" Type="http://schemas.openxmlformats.org/officeDocument/2006/relationships/customXml" Target="../ink/ink652.xml"/><Relationship Id="rId64" Type="http://schemas.openxmlformats.org/officeDocument/2006/relationships/customXml" Target="../ink/ink673.xml"/><Relationship Id="rId118" Type="http://schemas.openxmlformats.org/officeDocument/2006/relationships/customXml" Target="../ink/ink70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5.xml"/><Relationship Id="rId2" Type="http://schemas.openxmlformats.org/officeDocument/2006/relationships/image" Target="../media/image12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86.xml"/><Relationship Id="rId2" Type="http://schemas.openxmlformats.org/officeDocument/2006/relationships/image" Target="../media/image13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90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2.png"/><Relationship Id="rId117" Type="http://schemas.openxmlformats.org/officeDocument/2006/relationships/customXml" Target="../ink/ink844.xml"/><Relationship Id="rId21" Type="http://schemas.openxmlformats.org/officeDocument/2006/relationships/customXml" Target="../ink/ink796.xml"/><Relationship Id="rId42" Type="http://schemas.openxmlformats.org/officeDocument/2006/relationships/image" Target="../media/image810.png"/><Relationship Id="rId47" Type="http://schemas.openxmlformats.org/officeDocument/2006/relationships/customXml" Target="../ink/ink809.xml"/><Relationship Id="rId63" Type="http://schemas.openxmlformats.org/officeDocument/2006/relationships/customXml" Target="../ink/ink817.xml"/><Relationship Id="rId68" Type="http://schemas.openxmlformats.org/officeDocument/2006/relationships/image" Target="../media/image823.png"/><Relationship Id="rId84" Type="http://schemas.openxmlformats.org/officeDocument/2006/relationships/image" Target="../media/image831.png"/><Relationship Id="rId89" Type="http://schemas.openxmlformats.org/officeDocument/2006/relationships/customXml" Target="../ink/ink830.xml"/><Relationship Id="rId112" Type="http://schemas.openxmlformats.org/officeDocument/2006/relationships/image" Target="../media/image845.png"/><Relationship Id="rId16" Type="http://schemas.openxmlformats.org/officeDocument/2006/relationships/image" Target="../media/image797.png"/><Relationship Id="rId107" Type="http://schemas.openxmlformats.org/officeDocument/2006/relationships/customXml" Target="../ink/ink839.xml"/><Relationship Id="rId11" Type="http://schemas.openxmlformats.org/officeDocument/2006/relationships/customXml" Target="../ink/ink791.xml"/><Relationship Id="rId32" Type="http://schemas.openxmlformats.org/officeDocument/2006/relationships/image" Target="../media/image805.png"/><Relationship Id="rId37" Type="http://schemas.openxmlformats.org/officeDocument/2006/relationships/customXml" Target="../ink/ink804.xml"/><Relationship Id="rId53" Type="http://schemas.openxmlformats.org/officeDocument/2006/relationships/customXml" Target="../ink/ink812.xml"/><Relationship Id="rId58" Type="http://schemas.openxmlformats.org/officeDocument/2006/relationships/image" Target="../media/image818.png"/><Relationship Id="rId74" Type="http://schemas.openxmlformats.org/officeDocument/2006/relationships/image" Target="../media/image826.png"/><Relationship Id="rId79" Type="http://schemas.openxmlformats.org/officeDocument/2006/relationships/customXml" Target="../ink/ink825.xml"/><Relationship Id="rId102" Type="http://schemas.openxmlformats.org/officeDocument/2006/relationships/image" Target="../media/image840.png"/><Relationship Id="rId123" Type="http://schemas.openxmlformats.org/officeDocument/2006/relationships/customXml" Target="../ink/ink847.xml"/><Relationship Id="rId128" Type="http://schemas.openxmlformats.org/officeDocument/2006/relationships/image" Target="../media/image853.png"/><Relationship Id="rId5" Type="http://schemas.openxmlformats.org/officeDocument/2006/relationships/customXml" Target="../ink/ink788.xml"/><Relationship Id="rId90" Type="http://schemas.openxmlformats.org/officeDocument/2006/relationships/image" Target="../media/image834.png"/><Relationship Id="rId95" Type="http://schemas.openxmlformats.org/officeDocument/2006/relationships/customXml" Target="../ink/ink833.xml"/><Relationship Id="rId22" Type="http://schemas.openxmlformats.org/officeDocument/2006/relationships/image" Target="../media/image800.png"/><Relationship Id="rId27" Type="http://schemas.openxmlformats.org/officeDocument/2006/relationships/customXml" Target="../ink/ink799.xml"/><Relationship Id="rId43" Type="http://schemas.openxmlformats.org/officeDocument/2006/relationships/customXml" Target="../ink/ink807.xml"/><Relationship Id="rId48" Type="http://schemas.openxmlformats.org/officeDocument/2006/relationships/image" Target="../media/image813.png"/><Relationship Id="rId64" Type="http://schemas.openxmlformats.org/officeDocument/2006/relationships/image" Target="../media/image821.png"/><Relationship Id="rId69" Type="http://schemas.openxmlformats.org/officeDocument/2006/relationships/customXml" Target="../ink/ink820.xml"/><Relationship Id="rId113" Type="http://schemas.openxmlformats.org/officeDocument/2006/relationships/customXml" Target="../ink/ink842.xml"/><Relationship Id="rId118" Type="http://schemas.openxmlformats.org/officeDocument/2006/relationships/image" Target="../media/image848.png"/><Relationship Id="rId80" Type="http://schemas.openxmlformats.org/officeDocument/2006/relationships/image" Target="../media/image829.png"/><Relationship Id="rId85" Type="http://schemas.openxmlformats.org/officeDocument/2006/relationships/customXml" Target="../ink/ink828.xml"/><Relationship Id="rId12" Type="http://schemas.openxmlformats.org/officeDocument/2006/relationships/image" Target="../media/image795.png"/><Relationship Id="rId17" Type="http://schemas.openxmlformats.org/officeDocument/2006/relationships/customXml" Target="../ink/ink794.xml"/><Relationship Id="rId33" Type="http://schemas.openxmlformats.org/officeDocument/2006/relationships/customXml" Target="../ink/ink802.xml"/><Relationship Id="rId38" Type="http://schemas.openxmlformats.org/officeDocument/2006/relationships/image" Target="../media/image808.png"/><Relationship Id="rId59" Type="http://schemas.openxmlformats.org/officeDocument/2006/relationships/customXml" Target="../ink/ink815.xml"/><Relationship Id="rId103" Type="http://schemas.openxmlformats.org/officeDocument/2006/relationships/customXml" Target="../ink/ink837.xml"/><Relationship Id="rId108" Type="http://schemas.openxmlformats.org/officeDocument/2006/relationships/image" Target="../media/image843.png"/><Relationship Id="rId124" Type="http://schemas.openxmlformats.org/officeDocument/2006/relationships/image" Target="../media/image851.png"/><Relationship Id="rId54" Type="http://schemas.openxmlformats.org/officeDocument/2006/relationships/image" Target="../media/image816.png"/><Relationship Id="rId70" Type="http://schemas.openxmlformats.org/officeDocument/2006/relationships/image" Target="../media/image824.png"/><Relationship Id="rId75" Type="http://schemas.openxmlformats.org/officeDocument/2006/relationships/customXml" Target="../ink/ink823.xml"/><Relationship Id="rId91" Type="http://schemas.openxmlformats.org/officeDocument/2006/relationships/customXml" Target="../ink/ink831.xml"/><Relationship Id="rId96" Type="http://schemas.openxmlformats.org/officeDocument/2006/relationships/image" Target="../media/image8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2.png"/><Relationship Id="rId23" Type="http://schemas.openxmlformats.org/officeDocument/2006/relationships/customXml" Target="../ink/ink797.xml"/><Relationship Id="rId28" Type="http://schemas.openxmlformats.org/officeDocument/2006/relationships/image" Target="../media/image803.png"/><Relationship Id="rId49" Type="http://schemas.openxmlformats.org/officeDocument/2006/relationships/customXml" Target="../ink/ink810.xml"/><Relationship Id="rId114" Type="http://schemas.openxmlformats.org/officeDocument/2006/relationships/image" Target="../media/image846.png"/><Relationship Id="rId119" Type="http://schemas.openxmlformats.org/officeDocument/2006/relationships/customXml" Target="../ink/ink845.xml"/><Relationship Id="rId44" Type="http://schemas.openxmlformats.org/officeDocument/2006/relationships/image" Target="../media/image811.png"/><Relationship Id="rId60" Type="http://schemas.openxmlformats.org/officeDocument/2006/relationships/image" Target="../media/image819.png"/><Relationship Id="rId65" Type="http://schemas.openxmlformats.org/officeDocument/2006/relationships/customXml" Target="../ink/ink818.xml"/><Relationship Id="rId81" Type="http://schemas.openxmlformats.org/officeDocument/2006/relationships/customXml" Target="../ink/ink826.xml"/><Relationship Id="rId86" Type="http://schemas.openxmlformats.org/officeDocument/2006/relationships/image" Target="../media/image832.png"/><Relationship Id="rId13" Type="http://schemas.openxmlformats.org/officeDocument/2006/relationships/customXml" Target="../ink/ink792.xml"/><Relationship Id="rId18" Type="http://schemas.openxmlformats.org/officeDocument/2006/relationships/image" Target="../media/image798.png"/><Relationship Id="rId39" Type="http://schemas.openxmlformats.org/officeDocument/2006/relationships/customXml" Target="../ink/ink805.xml"/><Relationship Id="rId109" Type="http://schemas.openxmlformats.org/officeDocument/2006/relationships/customXml" Target="../ink/ink840.xml"/><Relationship Id="rId34" Type="http://schemas.openxmlformats.org/officeDocument/2006/relationships/image" Target="../media/image806.png"/><Relationship Id="rId50" Type="http://schemas.openxmlformats.org/officeDocument/2006/relationships/image" Target="../media/image814.png"/><Relationship Id="rId55" Type="http://schemas.openxmlformats.org/officeDocument/2006/relationships/customXml" Target="../ink/ink813.xml"/><Relationship Id="rId76" Type="http://schemas.openxmlformats.org/officeDocument/2006/relationships/image" Target="../media/image827.png"/><Relationship Id="rId97" Type="http://schemas.openxmlformats.org/officeDocument/2006/relationships/customXml" Target="../ink/ink834.xml"/><Relationship Id="rId104" Type="http://schemas.openxmlformats.org/officeDocument/2006/relationships/image" Target="../media/image841.png"/><Relationship Id="rId120" Type="http://schemas.openxmlformats.org/officeDocument/2006/relationships/image" Target="../media/image849.png"/><Relationship Id="rId125" Type="http://schemas.openxmlformats.org/officeDocument/2006/relationships/customXml" Target="../ink/ink848.xml"/><Relationship Id="rId7" Type="http://schemas.openxmlformats.org/officeDocument/2006/relationships/customXml" Target="../ink/ink789.xml"/><Relationship Id="rId71" Type="http://schemas.openxmlformats.org/officeDocument/2006/relationships/customXml" Target="../ink/ink821.xml"/><Relationship Id="rId92" Type="http://schemas.openxmlformats.org/officeDocument/2006/relationships/image" Target="../media/image835.png"/><Relationship Id="rId2" Type="http://schemas.openxmlformats.org/officeDocument/2006/relationships/image" Target="../media/image14100.png"/><Relationship Id="rId29" Type="http://schemas.openxmlformats.org/officeDocument/2006/relationships/customXml" Target="../ink/ink800.xml"/><Relationship Id="rId24" Type="http://schemas.openxmlformats.org/officeDocument/2006/relationships/image" Target="../media/image801.png"/><Relationship Id="rId40" Type="http://schemas.openxmlformats.org/officeDocument/2006/relationships/image" Target="../media/image809.png"/><Relationship Id="rId45" Type="http://schemas.openxmlformats.org/officeDocument/2006/relationships/customXml" Target="../ink/ink808.xml"/><Relationship Id="rId66" Type="http://schemas.openxmlformats.org/officeDocument/2006/relationships/image" Target="../media/image822.png"/><Relationship Id="rId87" Type="http://schemas.openxmlformats.org/officeDocument/2006/relationships/customXml" Target="../ink/ink829.xml"/><Relationship Id="rId110" Type="http://schemas.openxmlformats.org/officeDocument/2006/relationships/image" Target="../media/image844.png"/><Relationship Id="rId115" Type="http://schemas.openxmlformats.org/officeDocument/2006/relationships/customXml" Target="../ink/ink843.xml"/><Relationship Id="rId61" Type="http://schemas.openxmlformats.org/officeDocument/2006/relationships/customXml" Target="../ink/ink816.xml"/><Relationship Id="rId82" Type="http://schemas.openxmlformats.org/officeDocument/2006/relationships/image" Target="../media/image830.png"/><Relationship Id="rId19" Type="http://schemas.openxmlformats.org/officeDocument/2006/relationships/customXml" Target="../ink/ink795.xml"/><Relationship Id="rId14" Type="http://schemas.openxmlformats.org/officeDocument/2006/relationships/image" Target="../media/image796.png"/><Relationship Id="rId30" Type="http://schemas.openxmlformats.org/officeDocument/2006/relationships/image" Target="../media/image804.png"/><Relationship Id="rId35" Type="http://schemas.openxmlformats.org/officeDocument/2006/relationships/customXml" Target="../ink/ink803.xml"/><Relationship Id="rId56" Type="http://schemas.openxmlformats.org/officeDocument/2006/relationships/image" Target="../media/image817.png"/><Relationship Id="rId77" Type="http://schemas.openxmlformats.org/officeDocument/2006/relationships/customXml" Target="../ink/ink824.xml"/><Relationship Id="rId100" Type="http://schemas.openxmlformats.org/officeDocument/2006/relationships/image" Target="../media/image839.png"/><Relationship Id="rId105" Type="http://schemas.openxmlformats.org/officeDocument/2006/relationships/customXml" Target="../ink/ink838.xml"/><Relationship Id="rId126" Type="http://schemas.openxmlformats.org/officeDocument/2006/relationships/image" Target="../media/image852.png"/><Relationship Id="rId8" Type="http://schemas.openxmlformats.org/officeDocument/2006/relationships/image" Target="../media/image793.png"/><Relationship Id="rId51" Type="http://schemas.openxmlformats.org/officeDocument/2006/relationships/customXml" Target="../ink/ink811.xml"/><Relationship Id="rId72" Type="http://schemas.openxmlformats.org/officeDocument/2006/relationships/image" Target="../media/image825.png"/><Relationship Id="rId93" Type="http://schemas.openxmlformats.org/officeDocument/2006/relationships/customXml" Target="../ink/ink832.xml"/><Relationship Id="rId98" Type="http://schemas.openxmlformats.org/officeDocument/2006/relationships/image" Target="../media/image838.png"/><Relationship Id="rId121" Type="http://schemas.openxmlformats.org/officeDocument/2006/relationships/customXml" Target="../ink/ink846.xml"/><Relationship Id="rId3" Type="http://schemas.openxmlformats.org/officeDocument/2006/relationships/customXml" Target="../ink/ink787.xml"/><Relationship Id="rId25" Type="http://schemas.openxmlformats.org/officeDocument/2006/relationships/customXml" Target="../ink/ink798.xml"/><Relationship Id="rId46" Type="http://schemas.openxmlformats.org/officeDocument/2006/relationships/image" Target="../media/image812.png"/><Relationship Id="rId67" Type="http://schemas.openxmlformats.org/officeDocument/2006/relationships/customXml" Target="../ink/ink819.xml"/><Relationship Id="rId116" Type="http://schemas.openxmlformats.org/officeDocument/2006/relationships/image" Target="../media/image847.png"/><Relationship Id="rId20" Type="http://schemas.openxmlformats.org/officeDocument/2006/relationships/image" Target="../media/image799.png"/><Relationship Id="rId41" Type="http://schemas.openxmlformats.org/officeDocument/2006/relationships/customXml" Target="../ink/ink806.xml"/><Relationship Id="rId62" Type="http://schemas.openxmlformats.org/officeDocument/2006/relationships/image" Target="../media/image820.png"/><Relationship Id="rId83" Type="http://schemas.openxmlformats.org/officeDocument/2006/relationships/customXml" Target="../ink/ink827.xml"/><Relationship Id="rId88" Type="http://schemas.openxmlformats.org/officeDocument/2006/relationships/image" Target="../media/image833.png"/><Relationship Id="rId111" Type="http://schemas.openxmlformats.org/officeDocument/2006/relationships/customXml" Target="../ink/ink841.xml"/><Relationship Id="rId15" Type="http://schemas.openxmlformats.org/officeDocument/2006/relationships/customXml" Target="../ink/ink793.xml"/><Relationship Id="rId36" Type="http://schemas.openxmlformats.org/officeDocument/2006/relationships/image" Target="../media/image807.png"/><Relationship Id="rId57" Type="http://schemas.openxmlformats.org/officeDocument/2006/relationships/customXml" Target="../ink/ink814.xml"/><Relationship Id="rId106" Type="http://schemas.openxmlformats.org/officeDocument/2006/relationships/image" Target="../media/image842.png"/><Relationship Id="rId127" Type="http://schemas.openxmlformats.org/officeDocument/2006/relationships/customXml" Target="../ink/ink849.xml"/><Relationship Id="rId10" Type="http://schemas.openxmlformats.org/officeDocument/2006/relationships/image" Target="../media/image794.png"/><Relationship Id="rId31" Type="http://schemas.openxmlformats.org/officeDocument/2006/relationships/customXml" Target="../ink/ink801.xml"/><Relationship Id="rId52" Type="http://schemas.openxmlformats.org/officeDocument/2006/relationships/image" Target="../media/image815.png"/><Relationship Id="rId73" Type="http://schemas.openxmlformats.org/officeDocument/2006/relationships/customXml" Target="../ink/ink822.xml"/><Relationship Id="rId78" Type="http://schemas.openxmlformats.org/officeDocument/2006/relationships/image" Target="../media/image828.png"/><Relationship Id="rId94" Type="http://schemas.openxmlformats.org/officeDocument/2006/relationships/image" Target="../media/image836.png"/><Relationship Id="rId99" Type="http://schemas.openxmlformats.org/officeDocument/2006/relationships/customXml" Target="../ink/ink835.xml"/><Relationship Id="rId101" Type="http://schemas.openxmlformats.org/officeDocument/2006/relationships/customXml" Target="../ink/ink836.xml"/><Relationship Id="rId122" Type="http://schemas.openxmlformats.org/officeDocument/2006/relationships/image" Target="../media/image850.png"/><Relationship Id="rId4" Type="http://schemas.openxmlformats.org/officeDocument/2006/relationships/image" Target="../media/image791.png"/><Relationship Id="rId9" Type="http://schemas.openxmlformats.org/officeDocument/2006/relationships/customXml" Target="../ink/ink79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50.xml"/><Relationship Id="rId2" Type="http://schemas.openxmlformats.org/officeDocument/2006/relationships/image" Target="../media/image15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4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6.png"/><Relationship Id="rId117" Type="http://schemas.openxmlformats.org/officeDocument/2006/relationships/customXml" Target="../ink/ink908.xml"/><Relationship Id="rId21" Type="http://schemas.openxmlformats.org/officeDocument/2006/relationships/customXml" Target="../ink/ink860.xml"/><Relationship Id="rId42" Type="http://schemas.openxmlformats.org/officeDocument/2006/relationships/image" Target="../media/image874.png"/><Relationship Id="rId47" Type="http://schemas.openxmlformats.org/officeDocument/2006/relationships/customXml" Target="../ink/ink873.xml"/><Relationship Id="rId63" Type="http://schemas.openxmlformats.org/officeDocument/2006/relationships/customXml" Target="../ink/ink881.xml"/><Relationship Id="rId68" Type="http://schemas.openxmlformats.org/officeDocument/2006/relationships/image" Target="../media/image887.png"/><Relationship Id="rId84" Type="http://schemas.openxmlformats.org/officeDocument/2006/relationships/image" Target="../media/image895.png"/><Relationship Id="rId89" Type="http://schemas.openxmlformats.org/officeDocument/2006/relationships/customXml" Target="../ink/ink894.xml"/><Relationship Id="rId112" Type="http://schemas.openxmlformats.org/officeDocument/2006/relationships/image" Target="../media/image909.png"/><Relationship Id="rId16" Type="http://schemas.openxmlformats.org/officeDocument/2006/relationships/image" Target="../media/image861.png"/><Relationship Id="rId107" Type="http://schemas.openxmlformats.org/officeDocument/2006/relationships/customXml" Target="../ink/ink903.xml"/><Relationship Id="rId11" Type="http://schemas.openxmlformats.org/officeDocument/2006/relationships/customXml" Target="../ink/ink855.xml"/><Relationship Id="rId32" Type="http://schemas.openxmlformats.org/officeDocument/2006/relationships/image" Target="../media/image869.png"/><Relationship Id="rId37" Type="http://schemas.openxmlformats.org/officeDocument/2006/relationships/customXml" Target="../ink/ink868.xml"/><Relationship Id="rId53" Type="http://schemas.openxmlformats.org/officeDocument/2006/relationships/customXml" Target="../ink/ink876.xml"/><Relationship Id="rId58" Type="http://schemas.openxmlformats.org/officeDocument/2006/relationships/image" Target="../media/image882.png"/><Relationship Id="rId74" Type="http://schemas.openxmlformats.org/officeDocument/2006/relationships/image" Target="../media/image890.png"/><Relationship Id="rId79" Type="http://schemas.openxmlformats.org/officeDocument/2006/relationships/customXml" Target="../ink/ink889.xml"/><Relationship Id="rId102" Type="http://schemas.openxmlformats.org/officeDocument/2006/relationships/image" Target="../media/image904.png"/><Relationship Id="rId5" Type="http://schemas.openxmlformats.org/officeDocument/2006/relationships/customXml" Target="../ink/ink852.xml"/><Relationship Id="rId90" Type="http://schemas.openxmlformats.org/officeDocument/2006/relationships/image" Target="../media/image898.png"/><Relationship Id="rId95" Type="http://schemas.openxmlformats.org/officeDocument/2006/relationships/customXml" Target="../ink/ink897.xml"/><Relationship Id="rId22" Type="http://schemas.openxmlformats.org/officeDocument/2006/relationships/image" Target="../media/image864.png"/><Relationship Id="rId27" Type="http://schemas.openxmlformats.org/officeDocument/2006/relationships/customXml" Target="../ink/ink863.xml"/><Relationship Id="rId43" Type="http://schemas.openxmlformats.org/officeDocument/2006/relationships/customXml" Target="../ink/ink871.xml"/><Relationship Id="rId48" Type="http://schemas.openxmlformats.org/officeDocument/2006/relationships/image" Target="../media/image877.png"/><Relationship Id="rId64" Type="http://schemas.openxmlformats.org/officeDocument/2006/relationships/image" Target="../media/image885.png"/><Relationship Id="rId69" Type="http://schemas.openxmlformats.org/officeDocument/2006/relationships/customXml" Target="../ink/ink884.xml"/><Relationship Id="rId113" Type="http://schemas.openxmlformats.org/officeDocument/2006/relationships/customXml" Target="../ink/ink906.xml"/><Relationship Id="rId118" Type="http://schemas.openxmlformats.org/officeDocument/2006/relationships/image" Target="../media/image912.png"/><Relationship Id="rId80" Type="http://schemas.openxmlformats.org/officeDocument/2006/relationships/image" Target="../media/image893.png"/><Relationship Id="rId85" Type="http://schemas.openxmlformats.org/officeDocument/2006/relationships/customXml" Target="../ink/ink892.xml"/><Relationship Id="rId12" Type="http://schemas.openxmlformats.org/officeDocument/2006/relationships/image" Target="../media/image859.png"/><Relationship Id="rId17" Type="http://schemas.openxmlformats.org/officeDocument/2006/relationships/customXml" Target="../ink/ink858.xml"/><Relationship Id="rId33" Type="http://schemas.openxmlformats.org/officeDocument/2006/relationships/customXml" Target="../ink/ink866.xml"/><Relationship Id="rId38" Type="http://schemas.openxmlformats.org/officeDocument/2006/relationships/image" Target="../media/image872.png"/><Relationship Id="rId59" Type="http://schemas.openxmlformats.org/officeDocument/2006/relationships/customXml" Target="../ink/ink879.xml"/><Relationship Id="rId103" Type="http://schemas.openxmlformats.org/officeDocument/2006/relationships/customXml" Target="../ink/ink901.xml"/><Relationship Id="rId108" Type="http://schemas.openxmlformats.org/officeDocument/2006/relationships/image" Target="../media/image907.png"/><Relationship Id="rId54" Type="http://schemas.openxmlformats.org/officeDocument/2006/relationships/image" Target="../media/image880.png"/><Relationship Id="rId70" Type="http://schemas.openxmlformats.org/officeDocument/2006/relationships/image" Target="../media/image888.png"/><Relationship Id="rId75" Type="http://schemas.openxmlformats.org/officeDocument/2006/relationships/customXml" Target="../ink/ink887.xml"/><Relationship Id="rId91" Type="http://schemas.openxmlformats.org/officeDocument/2006/relationships/customXml" Target="../ink/ink895.xml"/><Relationship Id="rId96" Type="http://schemas.openxmlformats.org/officeDocument/2006/relationships/image" Target="../media/image90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56.png"/><Relationship Id="rId23" Type="http://schemas.openxmlformats.org/officeDocument/2006/relationships/customXml" Target="../ink/ink861.xml"/><Relationship Id="rId28" Type="http://schemas.openxmlformats.org/officeDocument/2006/relationships/image" Target="../media/image867.png"/><Relationship Id="rId49" Type="http://schemas.openxmlformats.org/officeDocument/2006/relationships/customXml" Target="../ink/ink874.xml"/><Relationship Id="rId114" Type="http://schemas.openxmlformats.org/officeDocument/2006/relationships/image" Target="../media/image910.png"/><Relationship Id="rId119" Type="http://schemas.openxmlformats.org/officeDocument/2006/relationships/customXml" Target="../ink/ink909.xml"/><Relationship Id="rId10" Type="http://schemas.openxmlformats.org/officeDocument/2006/relationships/image" Target="../media/image858.png"/><Relationship Id="rId31" Type="http://schemas.openxmlformats.org/officeDocument/2006/relationships/customXml" Target="../ink/ink865.xml"/><Relationship Id="rId44" Type="http://schemas.openxmlformats.org/officeDocument/2006/relationships/image" Target="../media/image875.png"/><Relationship Id="rId52" Type="http://schemas.openxmlformats.org/officeDocument/2006/relationships/image" Target="../media/image879.png"/><Relationship Id="rId60" Type="http://schemas.openxmlformats.org/officeDocument/2006/relationships/image" Target="../media/image883.png"/><Relationship Id="rId65" Type="http://schemas.openxmlformats.org/officeDocument/2006/relationships/customXml" Target="../ink/ink882.xml"/><Relationship Id="rId73" Type="http://schemas.openxmlformats.org/officeDocument/2006/relationships/customXml" Target="../ink/ink886.xml"/><Relationship Id="rId78" Type="http://schemas.openxmlformats.org/officeDocument/2006/relationships/image" Target="../media/image892.png"/><Relationship Id="rId81" Type="http://schemas.openxmlformats.org/officeDocument/2006/relationships/customXml" Target="../ink/ink890.xml"/><Relationship Id="rId86" Type="http://schemas.openxmlformats.org/officeDocument/2006/relationships/image" Target="../media/image896.png"/><Relationship Id="rId94" Type="http://schemas.openxmlformats.org/officeDocument/2006/relationships/image" Target="../media/image900.png"/><Relationship Id="rId99" Type="http://schemas.openxmlformats.org/officeDocument/2006/relationships/customXml" Target="../ink/ink899.xml"/><Relationship Id="rId101" Type="http://schemas.openxmlformats.org/officeDocument/2006/relationships/customXml" Target="../ink/ink900.xml"/><Relationship Id="rId4" Type="http://schemas.openxmlformats.org/officeDocument/2006/relationships/image" Target="../media/image855.png"/><Relationship Id="rId9" Type="http://schemas.openxmlformats.org/officeDocument/2006/relationships/customXml" Target="../ink/ink854.xml"/><Relationship Id="rId13" Type="http://schemas.openxmlformats.org/officeDocument/2006/relationships/customXml" Target="../ink/ink856.xml"/><Relationship Id="rId18" Type="http://schemas.openxmlformats.org/officeDocument/2006/relationships/image" Target="../media/image862.png"/><Relationship Id="rId39" Type="http://schemas.openxmlformats.org/officeDocument/2006/relationships/customXml" Target="../ink/ink869.xml"/><Relationship Id="rId109" Type="http://schemas.openxmlformats.org/officeDocument/2006/relationships/customXml" Target="../ink/ink904.xml"/><Relationship Id="rId34" Type="http://schemas.openxmlformats.org/officeDocument/2006/relationships/image" Target="../media/image870.png"/><Relationship Id="rId50" Type="http://schemas.openxmlformats.org/officeDocument/2006/relationships/image" Target="../media/image878.png"/><Relationship Id="rId55" Type="http://schemas.openxmlformats.org/officeDocument/2006/relationships/customXml" Target="../ink/ink877.xml"/><Relationship Id="rId76" Type="http://schemas.openxmlformats.org/officeDocument/2006/relationships/image" Target="../media/image891.png"/><Relationship Id="rId97" Type="http://schemas.openxmlformats.org/officeDocument/2006/relationships/customXml" Target="../ink/ink898.xml"/><Relationship Id="rId104" Type="http://schemas.openxmlformats.org/officeDocument/2006/relationships/image" Target="../media/image905.png"/><Relationship Id="rId120" Type="http://schemas.openxmlformats.org/officeDocument/2006/relationships/image" Target="../media/image913.png"/><Relationship Id="rId7" Type="http://schemas.openxmlformats.org/officeDocument/2006/relationships/customXml" Target="../ink/ink853.xml"/><Relationship Id="rId71" Type="http://schemas.openxmlformats.org/officeDocument/2006/relationships/customXml" Target="../ink/ink885.xml"/><Relationship Id="rId92" Type="http://schemas.openxmlformats.org/officeDocument/2006/relationships/image" Target="../media/image899.png"/><Relationship Id="rId2" Type="http://schemas.openxmlformats.org/officeDocument/2006/relationships/image" Target="../media/image1658.png"/><Relationship Id="rId29" Type="http://schemas.openxmlformats.org/officeDocument/2006/relationships/customXml" Target="../ink/ink864.xml"/><Relationship Id="rId24" Type="http://schemas.openxmlformats.org/officeDocument/2006/relationships/image" Target="../media/image865.png"/><Relationship Id="rId40" Type="http://schemas.openxmlformats.org/officeDocument/2006/relationships/image" Target="../media/image873.png"/><Relationship Id="rId45" Type="http://schemas.openxmlformats.org/officeDocument/2006/relationships/customXml" Target="../ink/ink872.xml"/><Relationship Id="rId66" Type="http://schemas.openxmlformats.org/officeDocument/2006/relationships/image" Target="../media/image886.png"/><Relationship Id="rId87" Type="http://schemas.openxmlformats.org/officeDocument/2006/relationships/customXml" Target="../ink/ink893.xml"/><Relationship Id="rId110" Type="http://schemas.openxmlformats.org/officeDocument/2006/relationships/image" Target="../media/image908.png"/><Relationship Id="rId115" Type="http://schemas.openxmlformats.org/officeDocument/2006/relationships/customXml" Target="../ink/ink907.xml"/><Relationship Id="rId61" Type="http://schemas.openxmlformats.org/officeDocument/2006/relationships/customXml" Target="../ink/ink880.xml"/><Relationship Id="rId82" Type="http://schemas.openxmlformats.org/officeDocument/2006/relationships/image" Target="../media/image894.png"/><Relationship Id="rId19" Type="http://schemas.openxmlformats.org/officeDocument/2006/relationships/customXml" Target="../ink/ink859.xml"/><Relationship Id="rId14" Type="http://schemas.openxmlformats.org/officeDocument/2006/relationships/image" Target="../media/image860.png"/><Relationship Id="rId30" Type="http://schemas.openxmlformats.org/officeDocument/2006/relationships/image" Target="../media/image868.png"/><Relationship Id="rId35" Type="http://schemas.openxmlformats.org/officeDocument/2006/relationships/customXml" Target="../ink/ink867.xml"/><Relationship Id="rId56" Type="http://schemas.openxmlformats.org/officeDocument/2006/relationships/image" Target="../media/image881.png"/><Relationship Id="rId77" Type="http://schemas.openxmlformats.org/officeDocument/2006/relationships/customXml" Target="../ink/ink888.xml"/><Relationship Id="rId100" Type="http://schemas.openxmlformats.org/officeDocument/2006/relationships/image" Target="../media/image903.png"/><Relationship Id="rId105" Type="http://schemas.openxmlformats.org/officeDocument/2006/relationships/customXml" Target="../ink/ink902.xml"/><Relationship Id="rId8" Type="http://schemas.openxmlformats.org/officeDocument/2006/relationships/image" Target="../media/image857.png"/><Relationship Id="rId51" Type="http://schemas.openxmlformats.org/officeDocument/2006/relationships/customXml" Target="../ink/ink875.xml"/><Relationship Id="rId72" Type="http://schemas.openxmlformats.org/officeDocument/2006/relationships/image" Target="../media/image889.png"/><Relationship Id="rId93" Type="http://schemas.openxmlformats.org/officeDocument/2006/relationships/customXml" Target="../ink/ink896.xml"/><Relationship Id="rId98" Type="http://schemas.openxmlformats.org/officeDocument/2006/relationships/image" Target="../media/image902.png"/><Relationship Id="rId3" Type="http://schemas.openxmlformats.org/officeDocument/2006/relationships/customXml" Target="../ink/ink851.xml"/><Relationship Id="rId25" Type="http://schemas.openxmlformats.org/officeDocument/2006/relationships/customXml" Target="../ink/ink862.xml"/><Relationship Id="rId46" Type="http://schemas.openxmlformats.org/officeDocument/2006/relationships/image" Target="../media/image876.png"/><Relationship Id="rId67" Type="http://schemas.openxmlformats.org/officeDocument/2006/relationships/customXml" Target="../ink/ink883.xml"/><Relationship Id="rId116" Type="http://schemas.openxmlformats.org/officeDocument/2006/relationships/image" Target="../media/image911.png"/><Relationship Id="rId20" Type="http://schemas.openxmlformats.org/officeDocument/2006/relationships/image" Target="../media/image863.png"/><Relationship Id="rId41" Type="http://schemas.openxmlformats.org/officeDocument/2006/relationships/customXml" Target="../ink/ink870.xml"/><Relationship Id="rId62" Type="http://schemas.openxmlformats.org/officeDocument/2006/relationships/image" Target="../media/image884.png"/><Relationship Id="rId83" Type="http://schemas.openxmlformats.org/officeDocument/2006/relationships/customXml" Target="../ink/ink891.xml"/><Relationship Id="rId88" Type="http://schemas.openxmlformats.org/officeDocument/2006/relationships/image" Target="../media/image897.png"/><Relationship Id="rId111" Type="http://schemas.openxmlformats.org/officeDocument/2006/relationships/customXml" Target="../ink/ink905.xml"/><Relationship Id="rId15" Type="http://schemas.openxmlformats.org/officeDocument/2006/relationships/customXml" Target="../ink/ink857.xml"/><Relationship Id="rId36" Type="http://schemas.openxmlformats.org/officeDocument/2006/relationships/image" Target="../media/image871.png"/><Relationship Id="rId57" Type="http://schemas.openxmlformats.org/officeDocument/2006/relationships/customXml" Target="../ink/ink878.xml"/><Relationship Id="rId106" Type="http://schemas.openxmlformats.org/officeDocument/2006/relationships/image" Target="../media/image906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71.png"/><Relationship Id="rId21" Type="http://schemas.openxmlformats.org/officeDocument/2006/relationships/image" Target="../media/image923.png"/><Relationship Id="rId324" Type="http://schemas.openxmlformats.org/officeDocument/2006/relationships/customXml" Target="../ink/ink1071.xml"/><Relationship Id="rId170" Type="http://schemas.openxmlformats.org/officeDocument/2006/relationships/customXml" Target="../ink/ink994.xml"/><Relationship Id="rId268" Type="http://schemas.openxmlformats.org/officeDocument/2006/relationships/customXml" Target="../ink/ink1043.xml"/><Relationship Id="rId475" Type="http://schemas.openxmlformats.org/officeDocument/2006/relationships/image" Target="../media/image1150.png"/><Relationship Id="rId32" Type="http://schemas.openxmlformats.org/officeDocument/2006/relationships/customXml" Target="../ink/ink925.xml"/><Relationship Id="rId74" Type="http://schemas.openxmlformats.org/officeDocument/2006/relationships/customXml" Target="../ink/ink946.xml"/><Relationship Id="rId128" Type="http://schemas.openxmlformats.org/officeDocument/2006/relationships/customXml" Target="../ink/ink973.xml"/><Relationship Id="rId335" Type="http://schemas.openxmlformats.org/officeDocument/2006/relationships/image" Target="../media/image1080.png"/><Relationship Id="rId377" Type="http://schemas.openxmlformats.org/officeDocument/2006/relationships/image" Target="../media/image1101.png"/><Relationship Id="rId500" Type="http://schemas.openxmlformats.org/officeDocument/2006/relationships/customXml" Target="../ink/ink1159.xml"/><Relationship Id="rId5" Type="http://schemas.openxmlformats.org/officeDocument/2006/relationships/image" Target="../media/image915.png"/><Relationship Id="rId181" Type="http://schemas.openxmlformats.org/officeDocument/2006/relationships/image" Target="../media/image1003.png"/><Relationship Id="rId237" Type="http://schemas.openxmlformats.org/officeDocument/2006/relationships/image" Target="../media/image1031.png"/><Relationship Id="rId402" Type="http://schemas.openxmlformats.org/officeDocument/2006/relationships/customXml" Target="../ink/ink1110.xml"/><Relationship Id="rId279" Type="http://schemas.openxmlformats.org/officeDocument/2006/relationships/image" Target="../media/image1052.png"/><Relationship Id="rId444" Type="http://schemas.openxmlformats.org/officeDocument/2006/relationships/customXml" Target="../ink/ink1131.xml"/><Relationship Id="rId486" Type="http://schemas.openxmlformats.org/officeDocument/2006/relationships/customXml" Target="../ink/ink1152.xml"/><Relationship Id="rId43" Type="http://schemas.openxmlformats.org/officeDocument/2006/relationships/image" Target="../media/image934.png"/><Relationship Id="rId139" Type="http://schemas.openxmlformats.org/officeDocument/2006/relationships/image" Target="../media/image982.png"/><Relationship Id="rId290" Type="http://schemas.openxmlformats.org/officeDocument/2006/relationships/customXml" Target="../ink/ink1054.xml"/><Relationship Id="rId304" Type="http://schemas.openxmlformats.org/officeDocument/2006/relationships/customXml" Target="../ink/ink1061.xml"/><Relationship Id="rId346" Type="http://schemas.openxmlformats.org/officeDocument/2006/relationships/customXml" Target="../ink/ink1082.xml"/><Relationship Id="rId388" Type="http://schemas.openxmlformats.org/officeDocument/2006/relationships/customXml" Target="../ink/ink1103.xml"/><Relationship Id="rId511" Type="http://schemas.openxmlformats.org/officeDocument/2006/relationships/image" Target="../media/image1168.png"/><Relationship Id="rId85" Type="http://schemas.openxmlformats.org/officeDocument/2006/relationships/image" Target="../media/image955.png"/><Relationship Id="rId150" Type="http://schemas.openxmlformats.org/officeDocument/2006/relationships/customXml" Target="../ink/ink984.xml"/><Relationship Id="rId192" Type="http://schemas.openxmlformats.org/officeDocument/2006/relationships/customXml" Target="../ink/ink1005.xml"/><Relationship Id="rId206" Type="http://schemas.openxmlformats.org/officeDocument/2006/relationships/customXml" Target="../ink/ink1012.xml"/><Relationship Id="rId413" Type="http://schemas.openxmlformats.org/officeDocument/2006/relationships/image" Target="../media/image1119.png"/><Relationship Id="rId248" Type="http://schemas.openxmlformats.org/officeDocument/2006/relationships/customXml" Target="../ink/ink1033.xml"/><Relationship Id="rId455" Type="http://schemas.openxmlformats.org/officeDocument/2006/relationships/image" Target="../media/image1140.png"/><Relationship Id="rId497" Type="http://schemas.openxmlformats.org/officeDocument/2006/relationships/image" Target="../media/image1161.png"/><Relationship Id="rId12" Type="http://schemas.openxmlformats.org/officeDocument/2006/relationships/customXml" Target="../ink/ink915.xml"/><Relationship Id="rId108" Type="http://schemas.openxmlformats.org/officeDocument/2006/relationships/customXml" Target="../ink/ink963.xml"/><Relationship Id="rId315" Type="http://schemas.openxmlformats.org/officeDocument/2006/relationships/image" Target="../media/image1070.png"/><Relationship Id="rId357" Type="http://schemas.openxmlformats.org/officeDocument/2006/relationships/image" Target="../media/image1091.png"/><Relationship Id="rId522" Type="http://schemas.openxmlformats.org/officeDocument/2006/relationships/customXml" Target="../ink/ink1170.xml"/><Relationship Id="rId54" Type="http://schemas.openxmlformats.org/officeDocument/2006/relationships/customXml" Target="../ink/ink936.xml"/><Relationship Id="rId96" Type="http://schemas.openxmlformats.org/officeDocument/2006/relationships/customXml" Target="../ink/ink957.xml"/><Relationship Id="rId161" Type="http://schemas.openxmlformats.org/officeDocument/2006/relationships/image" Target="../media/image993.png"/><Relationship Id="rId217" Type="http://schemas.openxmlformats.org/officeDocument/2006/relationships/image" Target="../media/image1021.png"/><Relationship Id="rId399" Type="http://schemas.openxmlformats.org/officeDocument/2006/relationships/image" Target="../media/image1112.png"/><Relationship Id="rId259" Type="http://schemas.openxmlformats.org/officeDocument/2006/relationships/image" Target="../media/image1042.png"/><Relationship Id="rId424" Type="http://schemas.openxmlformats.org/officeDocument/2006/relationships/customXml" Target="../ink/ink1121.xml"/><Relationship Id="rId466" Type="http://schemas.openxmlformats.org/officeDocument/2006/relationships/customXml" Target="../ink/ink1142.xml"/><Relationship Id="rId23" Type="http://schemas.openxmlformats.org/officeDocument/2006/relationships/image" Target="../media/image924.png"/><Relationship Id="rId119" Type="http://schemas.openxmlformats.org/officeDocument/2006/relationships/image" Target="../media/image972.png"/><Relationship Id="rId270" Type="http://schemas.openxmlformats.org/officeDocument/2006/relationships/customXml" Target="../ink/ink1044.xml"/><Relationship Id="rId326" Type="http://schemas.openxmlformats.org/officeDocument/2006/relationships/customXml" Target="../ink/ink1072.xml"/><Relationship Id="rId65" Type="http://schemas.openxmlformats.org/officeDocument/2006/relationships/image" Target="../media/image945.png"/><Relationship Id="rId130" Type="http://schemas.openxmlformats.org/officeDocument/2006/relationships/customXml" Target="../ink/ink974.xml"/><Relationship Id="rId368" Type="http://schemas.openxmlformats.org/officeDocument/2006/relationships/customXml" Target="../ink/ink1093.xml"/><Relationship Id="rId172" Type="http://schemas.openxmlformats.org/officeDocument/2006/relationships/customXml" Target="../ink/ink995.xml"/><Relationship Id="rId228" Type="http://schemas.openxmlformats.org/officeDocument/2006/relationships/customXml" Target="../ink/ink1023.xml"/><Relationship Id="rId435" Type="http://schemas.openxmlformats.org/officeDocument/2006/relationships/image" Target="../media/image1130.png"/><Relationship Id="rId477" Type="http://schemas.openxmlformats.org/officeDocument/2006/relationships/image" Target="../media/image1151.png"/><Relationship Id="rId281" Type="http://schemas.openxmlformats.org/officeDocument/2006/relationships/image" Target="../media/image1053.png"/><Relationship Id="rId337" Type="http://schemas.openxmlformats.org/officeDocument/2006/relationships/image" Target="../media/image1081.png"/><Relationship Id="rId502" Type="http://schemas.openxmlformats.org/officeDocument/2006/relationships/customXml" Target="../ink/ink1160.xml"/><Relationship Id="rId34" Type="http://schemas.openxmlformats.org/officeDocument/2006/relationships/customXml" Target="../ink/ink926.xml"/><Relationship Id="rId76" Type="http://schemas.openxmlformats.org/officeDocument/2006/relationships/customXml" Target="../ink/ink947.xml"/><Relationship Id="rId141" Type="http://schemas.openxmlformats.org/officeDocument/2006/relationships/image" Target="../media/image983.png"/><Relationship Id="rId379" Type="http://schemas.openxmlformats.org/officeDocument/2006/relationships/image" Target="../media/image1102.png"/><Relationship Id="rId7" Type="http://schemas.openxmlformats.org/officeDocument/2006/relationships/image" Target="../media/image916.png"/><Relationship Id="rId183" Type="http://schemas.openxmlformats.org/officeDocument/2006/relationships/image" Target="../media/image1004.png"/><Relationship Id="rId239" Type="http://schemas.openxmlformats.org/officeDocument/2006/relationships/image" Target="../media/image1032.png"/><Relationship Id="rId390" Type="http://schemas.openxmlformats.org/officeDocument/2006/relationships/customXml" Target="../ink/ink1104.xml"/><Relationship Id="rId404" Type="http://schemas.openxmlformats.org/officeDocument/2006/relationships/customXml" Target="../ink/ink1111.xml"/><Relationship Id="rId446" Type="http://schemas.openxmlformats.org/officeDocument/2006/relationships/customXml" Target="../ink/ink1132.xml"/><Relationship Id="rId250" Type="http://schemas.openxmlformats.org/officeDocument/2006/relationships/customXml" Target="../ink/ink1034.xml"/><Relationship Id="rId292" Type="http://schemas.openxmlformats.org/officeDocument/2006/relationships/customXml" Target="../ink/ink1055.xml"/><Relationship Id="rId306" Type="http://schemas.openxmlformats.org/officeDocument/2006/relationships/customXml" Target="../ink/ink1062.xml"/><Relationship Id="rId488" Type="http://schemas.openxmlformats.org/officeDocument/2006/relationships/customXml" Target="../ink/ink1153.xml"/><Relationship Id="rId45" Type="http://schemas.openxmlformats.org/officeDocument/2006/relationships/image" Target="../media/image935.png"/><Relationship Id="rId87" Type="http://schemas.openxmlformats.org/officeDocument/2006/relationships/image" Target="../media/image956.png"/><Relationship Id="rId110" Type="http://schemas.openxmlformats.org/officeDocument/2006/relationships/customXml" Target="../ink/ink964.xml"/><Relationship Id="rId348" Type="http://schemas.openxmlformats.org/officeDocument/2006/relationships/customXml" Target="../ink/ink1083.xml"/><Relationship Id="rId513" Type="http://schemas.openxmlformats.org/officeDocument/2006/relationships/image" Target="../media/image1169.png"/><Relationship Id="rId152" Type="http://schemas.openxmlformats.org/officeDocument/2006/relationships/customXml" Target="../ink/ink985.xml"/><Relationship Id="rId194" Type="http://schemas.openxmlformats.org/officeDocument/2006/relationships/customXml" Target="../ink/ink1006.xml"/><Relationship Id="rId208" Type="http://schemas.openxmlformats.org/officeDocument/2006/relationships/customXml" Target="../ink/ink1013.xml"/><Relationship Id="rId415" Type="http://schemas.openxmlformats.org/officeDocument/2006/relationships/image" Target="../media/image1120.png"/><Relationship Id="rId457" Type="http://schemas.openxmlformats.org/officeDocument/2006/relationships/image" Target="../media/image1141.png"/><Relationship Id="rId261" Type="http://schemas.openxmlformats.org/officeDocument/2006/relationships/image" Target="../media/image1043.png"/><Relationship Id="rId499" Type="http://schemas.openxmlformats.org/officeDocument/2006/relationships/image" Target="../media/image1162.png"/><Relationship Id="rId14" Type="http://schemas.openxmlformats.org/officeDocument/2006/relationships/customXml" Target="../ink/ink916.xml"/><Relationship Id="rId56" Type="http://schemas.openxmlformats.org/officeDocument/2006/relationships/customXml" Target="../ink/ink937.xml"/><Relationship Id="rId317" Type="http://schemas.openxmlformats.org/officeDocument/2006/relationships/image" Target="../media/image1071.png"/><Relationship Id="rId359" Type="http://schemas.openxmlformats.org/officeDocument/2006/relationships/image" Target="../media/image1092.png"/><Relationship Id="rId524" Type="http://schemas.openxmlformats.org/officeDocument/2006/relationships/customXml" Target="../ink/ink1171.xml"/><Relationship Id="rId98" Type="http://schemas.openxmlformats.org/officeDocument/2006/relationships/customXml" Target="../ink/ink958.xml"/><Relationship Id="rId121" Type="http://schemas.openxmlformats.org/officeDocument/2006/relationships/image" Target="../media/image973.png"/><Relationship Id="rId163" Type="http://schemas.openxmlformats.org/officeDocument/2006/relationships/image" Target="../media/image994.png"/><Relationship Id="rId219" Type="http://schemas.openxmlformats.org/officeDocument/2006/relationships/image" Target="../media/image1022.png"/><Relationship Id="rId370" Type="http://schemas.openxmlformats.org/officeDocument/2006/relationships/customXml" Target="../ink/ink1094.xml"/><Relationship Id="rId426" Type="http://schemas.openxmlformats.org/officeDocument/2006/relationships/customXml" Target="../ink/ink1122.xml"/><Relationship Id="rId230" Type="http://schemas.openxmlformats.org/officeDocument/2006/relationships/customXml" Target="../ink/ink1024.xml"/><Relationship Id="rId468" Type="http://schemas.openxmlformats.org/officeDocument/2006/relationships/customXml" Target="../ink/ink1143.xml"/><Relationship Id="rId25" Type="http://schemas.openxmlformats.org/officeDocument/2006/relationships/image" Target="../media/image925.png"/><Relationship Id="rId67" Type="http://schemas.openxmlformats.org/officeDocument/2006/relationships/image" Target="../media/image946.png"/><Relationship Id="rId272" Type="http://schemas.openxmlformats.org/officeDocument/2006/relationships/customXml" Target="../ink/ink1045.xml"/><Relationship Id="rId328" Type="http://schemas.openxmlformats.org/officeDocument/2006/relationships/customXml" Target="../ink/ink1073.xml"/><Relationship Id="rId132" Type="http://schemas.openxmlformats.org/officeDocument/2006/relationships/customXml" Target="../ink/ink975.xml"/><Relationship Id="rId174" Type="http://schemas.openxmlformats.org/officeDocument/2006/relationships/customXml" Target="../ink/ink996.xml"/><Relationship Id="rId381" Type="http://schemas.openxmlformats.org/officeDocument/2006/relationships/image" Target="../media/image1103.png"/><Relationship Id="rId241" Type="http://schemas.openxmlformats.org/officeDocument/2006/relationships/image" Target="../media/image1033.png"/><Relationship Id="rId437" Type="http://schemas.openxmlformats.org/officeDocument/2006/relationships/image" Target="../media/image1131.png"/><Relationship Id="rId479" Type="http://schemas.openxmlformats.org/officeDocument/2006/relationships/image" Target="../media/image1152.png"/><Relationship Id="rId36" Type="http://schemas.openxmlformats.org/officeDocument/2006/relationships/customXml" Target="../ink/ink927.xml"/><Relationship Id="rId283" Type="http://schemas.openxmlformats.org/officeDocument/2006/relationships/image" Target="../media/image1054.png"/><Relationship Id="rId339" Type="http://schemas.openxmlformats.org/officeDocument/2006/relationships/image" Target="../media/image1082.png"/><Relationship Id="rId490" Type="http://schemas.openxmlformats.org/officeDocument/2006/relationships/customXml" Target="../ink/ink1154.xml"/><Relationship Id="rId504" Type="http://schemas.openxmlformats.org/officeDocument/2006/relationships/customXml" Target="../ink/ink1161.xml"/><Relationship Id="rId78" Type="http://schemas.openxmlformats.org/officeDocument/2006/relationships/customXml" Target="../ink/ink948.xml"/><Relationship Id="rId101" Type="http://schemas.openxmlformats.org/officeDocument/2006/relationships/image" Target="../media/image963.png"/><Relationship Id="rId143" Type="http://schemas.openxmlformats.org/officeDocument/2006/relationships/image" Target="../media/image984.png"/><Relationship Id="rId185" Type="http://schemas.openxmlformats.org/officeDocument/2006/relationships/image" Target="../media/image1005.png"/><Relationship Id="rId350" Type="http://schemas.openxmlformats.org/officeDocument/2006/relationships/customXml" Target="../ink/ink1084.xml"/><Relationship Id="rId406" Type="http://schemas.openxmlformats.org/officeDocument/2006/relationships/customXml" Target="../ink/ink1112.xml"/><Relationship Id="rId9" Type="http://schemas.openxmlformats.org/officeDocument/2006/relationships/image" Target="../media/image917.png"/><Relationship Id="rId210" Type="http://schemas.openxmlformats.org/officeDocument/2006/relationships/customXml" Target="../ink/ink1014.xml"/><Relationship Id="rId392" Type="http://schemas.openxmlformats.org/officeDocument/2006/relationships/customXml" Target="../ink/ink1105.xml"/><Relationship Id="rId448" Type="http://schemas.openxmlformats.org/officeDocument/2006/relationships/customXml" Target="../ink/ink1133.xml"/><Relationship Id="rId252" Type="http://schemas.openxmlformats.org/officeDocument/2006/relationships/customXml" Target="../ink/ink1035.xml"/><Relationship Id="rId294" Type="http://schemas.openxmlformats.org/officeDocument/2006/relationships/customXml" Target="../ink/ink1056.xml"/><Relationship Id="rId308" Type="http://schemas.openxmlformats.org/officeDocument/2006/relationships/customXml" Target="../ink/ink1063.xml"/><Relationship Id="rId515" Type="http://schemas.openxmlformats.org/officeDocument/2006/relationships/image" Target="../media/image1170.png"/><Relationship Id="rId47" Type="http://schemas.openxmlformats.org/officeDocument/2006/relationships/image" Target="../media/image936.png"/><Relationship Id="rId89" Type="http://schemas.openxmlformats.org/officeDocument/2006/relationships/image" Target="../media/image957.png"/><Relationship Id="rId112" Type="http://schemas.openxmlformats.org/officeDocument/2006/relationships/customXml" Target="../ink/ink965.xml"/><Relationship Id="rId154" Type="http://schemas.openxmlformats.org/officeDocument/2006/relationships/customXml" Target="../ink/ink986.xml"/><Relationship Id="rId361" Type="http://schemas.openxmlformats.org/officeDocument/2006/relationships/image" Target="../media/image1093.png"/><Relationship Id="rId196" Type="http://schemas.openxmlformats.org/officeDocument/2006/relationships/customXml" Target="../ink/ink1007.xml"/><Relationship Id="rId417" Type="http://schemas.openxmlformats.org/officeDocument/2006/relationships/image" Target="../media/image1121.png"/><Relationship Id="rId459" Type="http://schemas.openxmlformats.org/officeDocument/2006/relationships/image" Target="../media/image1142.png"/><Relationship Id="rId16" Type="http://schemas.openxmlformats.org/officeDocument/2006/relationships/customXml" Target="../ink/ink917.xml"/><Relationship Id="rId221" Type="http://schemas.openxmlformats.org/officeDocument/2006/relationships/image" Target="../media/image1023.png"/><Relationship Id="rId263" Type="http://schemas.openxmlformats.org/officeDocument/2006/relationships/image" Target="../media/image1044.png"/><Relationship Id="rId319" Type="http://schemas.openxmlformats.org/officeDocument/2006/relationships/image" Target="../media/image1072.png"/><Relationship Id="rId470" Type="http://schemas.openxmlformats.org/officeDocument/2006/relationships/customXml" Target="../ink/ink1144.xml"/><Relationship Id="rId526" Type="http://schemas.openxmlformats.org/officeDocument/2006/relationships/customXml" Target="../ink/ink1172.xml"/><Relationship Id="rId58" Type="http://schemas.openxmlformats.org/officeDocument/2006/relationships/customXml" Target="../ink/ink938.xml"/><Relationship Id="rId123" Type="http://schemas.openxmlformats.org/officeDocument/2006/relationships/image" Target="../media/image974.png"/><Relationship Id="rId330" Type="http://schemas.openxmlformats.org/officeDocument/2006/relationships/customXml" Target="../ink/ink1074.xml"/><Relationship Id="rId165" Type="http://schemas.openxmlformats.org/officeDocument/2006/relationships/image" Target="../media/image995.png"/><Relationship Id="rId372" Type="http://schemas.openxmlformats.org/officeDocument/2006/relationships/customXml" Target="../ink/ink1095.xml"/><Relationship Id="rId428" Type="http://schemas.openxmlformats.org/officeDocument/2006/relationships/customXml" Target="../ink/ink1123.xml"/><Relationship Id="rId232" Type="http://schemas.openxmlformats.org/officeDocument/2006/relationships/customXml" Target="../ink/ink1025.xml"/><Relationship Id="rId274" Type="http://schemas.openxmlformats.org/officeDocument/2006/relationships/customXml" Target="../ink/ink1046.xml"/><Relationship Id="rId481" Type="http://schemas.openxmlformats.org/officeDocument/2006/relationships/image" Target="../media/image1153.png"/><Relationship Id="rId27" Type="http://schemas.openxmlformats.org/officeDocument/2006/relationships/image" Target="../media/image926.png"/><Relationship Id="rId69" Type="http://schemas.openxmlformats.org/officeDocument/2006/relationships/image" Target="../media/image947.png"/><Relationship Id="rId134" Type="http://schemas.openxmlformats.org/officeDocument/2006/relationships/customXml" Target="../ink/ink976.xml"/><Relationship Id="rId80" Type="http://schemas.openxmlformats.org/officeDocument/2006/relationships/customXml" Target="../ink/ink949.xml"/><Relationship Id="rId176" Type="http://schemas.openxmlformats.org/officeDocument/2006/relationships/customXml" Target="../ink/ink997.xml"/><Relationship Id="rId341" Type="http://schemas.openxmlformats.org/officeDocument/2006/relationships/image" Target="../media/image1083.png"/><Relationship Id="rId383" Type="http://schemas.openxmlformats.org/officeDocument/2006/relationships/image" Target="../media/image1104.png"/><Relationship Id="rId439" Type="http://schemas.openxmlformats.org/officeDocument/2006/relationships/image" Target="../media/image1132.png"/><Relationship Id="rId201" Type="http://schemas.openxmlformats.org/officeDocument/2006/relationships/image" Target="../media/image1013.png"/><Relationship Id="rId243" Type="http://schemas.openxmlformats.org/officeDocument/2006/relationships/image" Target="../media/image1034.png"/><Relationship Id="rId285" Type="http://schemas.openxmlformats.org/officeDocument/2006/relationships/image" Target="../media/image1055.png"/><Relationship Id="rId450" Type="http://schemas.openxmlformats.org/officeDocument/2006/relationships/customXml" Target="../ink/ink1134.xml"/><Relationship Id="rId506" Type="http://schemas.openxmlformats.org/officeDocument/2006/relationships/customXml" Target="../ink/ink1162.xml"/><Relationship Id="rId38" Type="http://schemas.openxmlformats.org/officeDocument/2006/relationships/customXml" Target="../ink/ink928.xml"/><Relationship Id="rId103" Type="http://schemas.openxmlformats.org/officeDocument/2006/relationships/image" Target="../media/image964.png"/><Relationship Id="rId310" Type="http://schemas.openxmlformats.org/officeDocument/2006/relationships/customXml" Target="../ink/ink1064.xml"/><Relationship Id="rId492" Type="http://schemas.openxmlformats.org/officeDocument/2006/relationships/customXml" Target="../ink/ink1155.xml"/><Relationship Id="rId91" Type="http://schemas.openxmlformats.org/officeDocument/2006/relationships/image" Target="../media/image958.png"/><Relationship Id="rId145" Type="http://schemas.openxmlformats.org/officeDocument/2006/relationships/image" Target="../media/image985.png"/><Relationship Id="rId187" Type="http://schemas.openxmlformats.org/officeDocument/2006/relationships/image" Target="../media/image1006.png"/><Relationship Id="rId352" Type="http://schemas.openxmlformats.org/officeDocument/2006/relationships/customXml" Target="../ink/ink1085.xml"/><Relationship Id="rId394" Type="http://schemas.openxmlformats.org/officeDocument/2006/relationships/customXml" Target="../ink/ink1106.xml"/><Relationship Id="rId408" Type="http://schemas.openxmlformats.org/officeDocument/2006/relationships/customXml" Target="../ink/ink1113.xml"/><Relationship Id="rId212" Type="http://schemas.openxmlformats.org/officeDocument/2006/relationships/customXml" Target="../ink/ink1015.xml"/><Relationship Id="rId254" Type="http://schemas.openxmlformats.org/officeDocument/2006/relationships/customXml" Target="../ink/ink1036.xml"/><Relationship Id="rId49" Type="http://schemas.openxmlformats.org/officeDocument/2006/relationships/image" Target="../media/image937.png"/><Relationship Id="rId114" Type="http://schemas.openxmlformats.org/officeDocument/2006/relationships/customXml" Target="../ink/ink966.xml"/><Relationship Id="rId296" Type="http://schemas.openxmlformats.org/officeDocument/2006/relationships/customXml" Target="../ink/ink1057.xml"/><Relationship Id="rId461" Type="http://schemas.openxmlformats.org/officeDocument/2006/relationships/image" Target="../media/image1143.png"/><Relationship Id="rId517" Type="http://schemas.openxmlformats.org/officeDocument/2006/relationships/image" Target="../media/image1171.png"/><Relationship Id="rId60" Type="http://schemas.openxmlformats.org/officeDocument/2006/relationships/customXml" Target="../ink/ink939.xml"/><Relationship Id="rId156" Type="http://schemas.openxmlformats.org/officeDocument/2006/relationships/customXml" Target="../ink/ink987.xml"/><Relationship Id="rId198" Type="http://schemas.openxmlformats.org/officeDocument/2006/relationships/customXml" Target="../ink/ink1008.xml"/><Relationship Id="rId321" Type="http://schemas.openxmlformats.org/officeDocument/2006/relationships/image" Target="../media/image1073.png"/><Relationship Id="rId363" Type="http://schemas.openxmlformats.org/officeDocument/2006/relationships/image" Target="../media/image1094.png"/><Relationship Id="rId419" Type="http://schemas.openxmlformats.org/officeDocument/2006/relationships/image" Target="../media/image1122.png"/><Relationship Id="rId223" Type="http://schemas.openxmlformats.org/officeDocument/2006/relationships/image" Target="../media/image1024.png"/><Relationship Id="rId430" Type="http://schemas.openxmlformats.org/officeDocument/2006/relationships/customXml" Target="../ink/ink1124.xml"/><Relationship Id="rId18" Type="http://schemas.openxmlformats.org/officeDocument/2006/relationships/customXml" Target="../ink/ink918.xml"/><Relationship Id="rId265" Type="http://schemas.openxmlformats.org/officeDocument/2006/relationships/image" Target="../media/image1045.png"/><Relationship Id="rId472" Type="http://schemas.openxmlformats.org/officeDocument/2006/relationships/customXml" Target="../ink/ink1145.xml"/><Relationship Id="rId125" Type="http://schemas.openxmlformats.org/officeDocument/2006/relationships/image" Target="../media/image975.png"/><Relationship Id="rId167" Type="http://schemas.openxmlformats.org/officeDocument/2006/relationships/image" Target="../media/image996.png"/><Relationship Id="rId332" Type="http://schemas.openxmlformats.org/officeDocument/2006/relationships/customXml" Target="../ink/ink1075.xml"/><Relationship Id="rId374" Type="http://schemas.openxmlformats.org/officeDocument/2006/relationships/customXml" Target="../ink/ink1096.xml"/><Relationship Id="rId71" Type="http://schemas.openxmlformats.org/officeDocument/2006/relationships/image" Target="../media/image948.png"/><Relationship Id="rId234" Type="http://schemas.openxmlformats.org/officeDocument/2006/relationships/customXml" Target="../ink/ink1026.xml"/><Relationship Id="rId2" Type="http://schemas.openxmlformats.org/officeDocument/2006/relationships/customXml" Target="../ink/ink910.xml"/><Relationship Id="rId29" Type="http://schemas.openxmlformats.org/officeDocument/2006/relationships/image" Target="../media/image927.png"/><Relationship Id="rId276" Type="http://schemas.openxmlformats.org/officeDocument/2006/relationships/customXml" Target="../ink/ink1047.xml"/><Relationship Id="rId441" Type="http://schemas.openxmlformats.org/officeDocument/2006/relationships/image" Target="../media/image1133.png"/><Relationship Id="rId483" Type="http://schemas.openxmlformats.org/officeDocument/2006/relationships/image" Target="../media/image1154.png"/><Relationship Id="rId40" Type="http://schemas.openxmlformats.org/officeDocument/2006/relationships/customXml" Target="../ink/ink929.xml"/><Relationship Id="rId136" Type="http://schemas.openxmlformats.org/officeDocument/2006/relationships/customXml" Target="../ink/ink977.xml"/><Relationship Id="rId178" Type="http://schemas.openxmlformats.org/officeDocument/2006/relationships/customXml" Target="../ink/ink998.xml"/><Relationship Id="rId301" Type="http://schemas.openxmlformats.org/officeDocument/2006/relationships/image" Target="../media/image1063.png"/><Relationship Id="rId343" Type="http://schemas.openxmlformats.org/officeDocument/2006/relationships/image" Target="../media/image1084.png"/><Relationship Id="rId82" Type="http://schemas.openxmlformats.org/officeDocument/2006/relationships/customXml" Target="../ink/ink950.xml"/><Relationship Id="rId203" Type="http://schemas.openxmlformats.org/officeDocument/2006/relationships/image" Target="../media/image1014.png"/><Relationship Id="rId385" Type="http://schemas.openxmlformats.org/officeDocument/2006/relationships/image" Target="../media/image1105.png"/><Relationship Id="rId245" Type="http://schemas.openxmlformats.org/officeDocument/2006/relationships/image" Target="../media/image1035.png"/><Relationship Id="rId287" Type="http://schemas.openxmlformats.org/officeDocument/2006/relationships/image" Target="../media/image1056.png"/><Relationship Id="rId410" Type="http://schemas.openxmlformats.org/officeDocument/2006/relationships/customXml" Target="../ink/ink1114.xml"/><Relationship Id="rId452" Type="http://schemas.openxmlformats.org/officeDocument/2006/relationships/customXml" Target="../ink/ink1135.xml"/><Relationship Id="rId494" Type="http://schemas.openxmlformats.org/officeDocument/2006/relationships/customXml" Target="../ink/ink1156.xml"/><Relationship Id="rId508" Type="http://schemas.openxmlformats.org/officeDocument/2006/relationships/customXml" Target="../ink/ink1163.xml"/><Relationship Id="rId105" Type="http://schemas.openxmlformats.org/officeDocument/2006/relationships/image" Target="../media/image965.png"/><Relationship Id="rId147" Type="http://schemas.openxmlformats.org/officeDocument/2006/relationships/image" Target="../media/image986.png"/><Relationship Id="rId312" Type="http://schemas.openxmlformats.org/officeDocument/2006/relationships/customXml" Target="../ink/ink1065.xml"/><Relationship Id="rId354" Type="http://schemas.openxmlformats.org/officeDocument/2006/relationships/customXml" Target="../ink/ink1086.xml"/><Relationship Id="rId51" Type="http://schemas.openxmlformats.org/officeDocument/2006/relationships/image" Target="../media/image938.png"/><Relationship Id="rId93" Type="http://schemas.openxmlformats.org/officeDocument/2006/relationships/image" Target="../media/image959.png"/><Relationship Id="rId189" Type="http://schemas.openxmlformats.org/officeDocument/2006/relationships/image" Target="../media/image1007.png"/><Relationship Id="rId396" Type="http://schemas.openxmlformats.org/officeDocument/2006/relationships/customXml" Target="../ink/ink1107.xml"/><Relationship Id="rId214" Type="http://schemas.openxmlformats.org/officeDocument/2006/relationships/customXml" Target="../ink/ink1016.xml"/><Relationship Id="rId256" Type="http://schemas.openxmlformats.org/officeDocument/2006/relationships/customXml" Target="../ink/ink1037.xml"/><Relationship Id="rId298" Type="http://schemas.openxmlformats.org/officeDocument/2006/relationships/customXml" Target="../ink/ink1058.xml"/><Relationship Id="rId421" Type="http://schemas.openxmlformats.org/officeDocument/2006/relationships/image" Target="../media/image1123.png"/><Relationship Id="rId463" Type="http://schemas.openxmlformats.org/officeDocument/2006/relationships/image" Target="../media/image1144.png"/><Relationship Id="rId519" Type="http://schemas.openxmlformats.org/officeDocument/2006/relationships/image" Target="../media/image1172.png"/><Relationship Id="rId116" Type="http://schemas.openxmlformats.org/officeDocument/2006/relationships/customXml" Target="../ink/ink967.xml"/><Relationship Id="rId158" Type="http://schemas.openxmlformats.org/officeDocument/2006/relationships/customXml" Target="../ink/ink988.xml"/><Relationship Id="rId323" Type="http://schemas.openxmlformats.org/officeDocument/2006/relationships/image" Target="../media/image1074.png"/><Relationship Id="rId20" Type="http://schemas.openxmlformats.org/officeDocument/2006/relationships/customXml" Target="../ink/ink919.xml"/><Relationship Id="rId62" Type="http://schemas.openxmlformats.org/officeDocument/2006/relationships/customXml" Target="../ink/ink940.xml"/><Relationship Id="rId365" Type="http://schemas.openxmlformats.org/officeDocument/2006/relationships/image" Target="../media/image1095.png"/><Relationship Id="rId225" Type="http://schemas.openxmlformats.org/officeDocument/2006/relationships/image" Target="../media/image1025.png"/><Relationship Id="rId267" Type="http://schemas.openxmlformats.org/officeDocument/2006/relationships/image" Target="../media/image1046.png"/><Relationship Id="rId432" Type="http://schemas.openxmlformats.org/officeDocument/2006/relationships/customXml" Target="../ink/ink1125.xml"/><Relationship Id="rId474" Type="http://schemas.openxmlformats.org/officeDocument/2006/relationships/customXml" Target="../ink/ink1146.xml"/><Relationship Id="rId127" Type="http://schemas.openxmlformats.org/officeDocument/2006/relationships/image" Target="../media/image976.png"/><Relationship Id="rId31" Type="http://schemas.openxmlformats.org/officeDocument/2006/relationships/image" Target="../media/image928.png"/><Relationship Id="rId73" Type="http://schemas.openxmlformats.org/officeDocument/2006/relationships/image" Target="../media/image949.png"/><Relationship Id="rId169" Type="http://schemas.openxmlformats.org/officeDocument/2006/relationships/image" Target="../media/image997.png"/><Relationship Id="rId334" Type="http://schemas.openxmlformats.org/officeDocument/2006/relationships/customXml" Target="../ink/ink1076.xml"/><Relationship Id="rId376" Type="http://schemas.openxmlformats.org/officeDocument/2006/relationships/customXml" Target="../ink/ink1097.xml"/><Relationship Id="rId4" Type="http://schemas.openxmlformats.org/officeDocument/2006/relationships/customXml" Target="../ink/ink911.xml"/><Relationship Id="rId180" Type="http://schemas.openxmlformats.org/officeDocument/2006/relationships/customXml" Target="../ink/ink999.xml"/><Relationship Id="rId236" Type="http://schemas.openxmlformats.org/officeDocument/2006/relationships/customXml" Target="../ink/ink1027.xml"/><Relationship Id="rId278" Type="http://schemas.openxmlformats.org/officeDocument/2006/relationships/customXml" Target="../ink/ink1048.xml"/><Relationship Id="rId401" Type="http://schemas.openxmlformats.org/officeDocument/2006/relationships/image" Target="../media/image1113.png"/><Relationship Id="rId443" Type="http://schemas.openxmlformats.org/officeDocument/2006/relationships/image" Target="../media/image1134.png"/><Relationship Id="rId303" Type="http://schemas.openxmlformats.org/officeDocument/2006/relationships/image" Target="../media/image1064.png"/><Relationship Id="rId485" Type="http://schemas.openxmlformats.org/officeDocument/2006/relationships/image" Target="../media/image1155.png"/><Relationship Id="rId42" Type="http://schemas.openxmlformats.org/officeDocument/2006/relationships/customXml" Target="../ink/ink930.xml"/><Relationship Id="rId84" Type="http://schemas.openxmlformats.org/officeDocument/2006/relationships/customXml" Target="../ink/ink951.xml"/><Relationship Id="rId138" Type="http://schemas.openxmlformats.org/officeDocument/2006/relationships/customXml" Target="../ink/ink978.xml"/><Relationship Id="rId345" Type="http://schemas.openxmlformats.org/officeDocument/2006/relationships/image" Target="../media/image1085.png"/><Relationship Id="rId387" Type="http://schemas.openxmlformats.org/officeDocument/2006/relationships/image" Target="../media/image1106.png"/><Relationship Id="rId510" Type="http://schemas.openxmlformats.org/officeDocument/2006/relationships/customXml" Target="../ink/ink1164.xml"/><Relationship Id="rId191" Type="http://schemas.openxmlformats.org/officeDocument/2006/relationships/image" Target="../media/image1008.png"/><Relationship Id="rId205" Type="http://schemas.openxmlformats.org/officeDocument/2006/relationships/image" Target="../media/image1015.png"/><Relationship Id="rId247" Type="http://schemas.openxmlformats.org/officeDocument/2006/relationships/image" Target="../media/image1036.png"/><Relationship Id="rId412" Type="http://schemas.openxmlformats.org/officeDocument/2006/relationships/customXml" Target="../ink/ink1115.xml"/><Relationship Id="rId107" Type="http://schemas.openxmlformats.org/officeDocument/2006/relationships/image" Target="../media/image966.png"/><Relationship Id="rId289" Type="http://schemas.openxmlformats.org/officeDocument/2006/relationships/image" Target="../media/image1057.png"/><Relationship Id="rId454" Type="http://schemas.openxmlformats.org/officeDocument/2006/relationships/customXml" Target="../ink/ink1136.xml"/><Relationship Id="rId496" Type="http://schemas.openxmlformats.org/officeDocument/2006/relationships/customXml" Target="../ink/ink1157.xml"/><Relationship Id="rId11" Type="http://schemas.openxmlformats.org/officeDocument/2006/relationships/image" Target="../media/image918.png"/><Relationship Id="rId53" Type="http://schemas.openxmlformats.org/officeDocument/2006/relationships/image" Target="../media/image939.png"/><Relationship Id="rId149" Type="http://schemas.openxmlformats.org/officeDocument/2006/relationships/image" Target="../media/image987.png"/><Relationship Id="rId314" Type="http://schemas.openxmlformats.org/officeDocument/2006/relationships/customXml" Target="../ink/ink1066.xml"/><Relationship Id="rId356" Type="http://schemas.openxmlformats.org/officeDocument/2006/relationships/customXml" Target="../ink/ink1087.xml"/><Relationship Id="rId398" Type="http://schemas.openxmlformats.org/officeDocument/2006/relationships/customXml" Target="../ink/ink1108.xml"/><Relationship Id="rId521" Type="http://schemas.openxmlformats.org/officeDocument/2006/relationships/image" Target="../media/image1173.png"/><Relationship Id="rId95" Type="http://schemas.openxmlformats.org/officeDocument/2006/relationships/image" Target="../media/image960.png"/><Relationship Id="rId160" Type="http://schemas.openxmlformats.org/officeDocument/2006/relationships/customXml" Target="../ink/ink989.xml"/><Relationship Id="rId216" Type="http://schemas.openxmlformats.org/officeDocument/2006/relationships/customXml" Target="../ink/ink1017.xml"/><Relationship Id="rId423" Type="http://schemas.openxmlformats.org/officeDocument/2006/relationships/image" Target="../media/image1124.png"/><Relationship Id="rId258" Type="http://schemas.openxmlformats.org/officeDocument/2006/relationships/customXml" Target="../ink/ink1038.xml"/><Relationship Id="rId465" Type="http://schemas.openxmlformats.org/officeDocument/2006/relationships/image" Target="../media/image1145.png"/><Relationship Id="rId22" Type="http://schemas.openxmlformats.org/officeDocument/2006/relationships/customXml" Target="../ink/ink920.xml"/><Relationship Id="rId64" Type="http://schemas.openxmlformats.org/officeDocument/2006/relationships/customXml" Target="../ink/ink941.xml"/><Relationship Id="rId118" Type="http://schemas.openxmlformats.org/officeDocument/2006/relationships/customXml" Target="../ink/ink968.xml"/><Relationship Id="rId325" Type="http://schemas.openxmlformats.org/officeDocument/2006/relationships/image" Target="../media/image1075.png"/><Relationship Id="rId367" Type="http://schemas.openxmlformats.org/officeDocument/2006/relationships/image" Target="../media/image1096.png"/><Relationship Id="rId171" Type="http://schemas.openxmlformats.org/officeDocument/2006/relationships/image" Target="../media/image998.png"/><Relationship Id="rId227" Type="http://schemas.openxmlformats.org/officeDocument/2006/relationships/image" Target="../media/image1026.png"/><Relationship Id="rId269" Type="http://schemas.openxmlformats.org/officeDocument/2006/relationships/image" Target="../media/image1047.png"/><Relationship Id="rId434" Type="http://schemas.openxmlformats.org/officeDocument/2006/relationships/customXml" Target="../ink/ink1126.xml"/><Relationship Id="rId476" Type="http://schemas.openxmlformats.org/officeDocument/2006/relationships/customXml" Target="../ink/ink1147.xml"/><Relationship Id="rId33" Type="http://schemas.openxmlformats.org/officeDocument/2006/relationships/image" Target="../media/image929.png"/><Relationship Id="rId129" Type="http://schemas.openxmlformats.org/officeDocument/2006/relationships/image" Target="../media/image977.png"/><Relationship Id="rId280" Type="http://schemas.openxmlformats.org/officeDocument/2006/relationships/customXml" Target="../ink/ink1049.xml"/><Relationship Id="rId336" Type="http://schemas.openxmlformats.org/officeDocument/2006/relationships/customXml" Target="../ink/ink1077.xml"/><Relationship Id="rId501" Type="http://schemas.openxmlformats.org/officeDocument/2006/relationships/image" Target="../media/image1163.png"/><Relationship Id="rId75" Type="http://schemas.openxmlformats.org/officeDocument/2006/relationships/image" Target="../media/image950.png"/><Relationship Id="rId140" Type="http://schemas.openxmlformats.org/officeDocument/2006/relationships/customXml" Target="../ink/ink979.xml"/><Relationship Id="rId182" Type="http://schemas.openxmlformats.org/officeDocument/2006/relationships/customXml" Target="../ink/ink1000.xml"/><Relationship Id="rId378" Type="http://schemas.openxmlformats.org/officeDocument/2006/relationships/customXml" Target="../ink/ink1098.xml"/><Relationship Id="rId403" Type="http://schemas.openxmlformats.org/officeDocument/2006/relationships/image" Target="../media/image1114.png"/><Relationship Id="rId6" Type="http://schemas.openxmlformats.org/officeDocument/2006/relationships/customXml" Target="../ink/ink912.xml"/><Relationship Id="rId238" Type="http://schemas.openxmlformats.org/officeDocument/2006/relationships/customXml" Target="../ink/ink1028.xml"/><Relationship Id="rId445" Type="http://schemas.openxmlformats.org/officeDocument/2006/relationships/image" Target="../media/image1135.png"/><Relationship Id="rId487" Type="http://schemas.openxmlformats.org/officeDocument/2006/relationships/image" Target="../media/image1156.png"/><Relationship Id="rId291" Type="http://schemas.openxmlformats.org/officeDocument/2006/relationships/image" Target="../media/image1058.png"/><Relationship Id="rId305" Type="http://schemas.openxmlformats.org/officeDocument/2006/relationships/image" Target="../media/image1065.png"/><Relationship Id="rId347" Type="http://schemas.openxmlformats.org/officeDocument/2006/relationships/image" Target="../media/image1086.png"/><Relationship Id="rId512" Type="http://schemas.openxmlformats.org/officeDocument/2006/relationships/customXml" Target="../ink/ink1165.xml"/><Relationship Id="rId44" Type="http://schemas.openxmlformats.org/officeDocument/2006/relationships/customXml" Target="../ink/ink931.xml"/><Relationship Id="rId86" Type="http://schemas.openxmlformats.org/officeDocument/2006/relationships/customXml" Target="../ink/ink952.xml"/><Relationship Id="rId151" Type="http://schemas.openxmlformats.org/officeDocument/2006/relationships/image" Target="../media/image988.png"/><Relationship Id="rId389" Type="http://schemas.openxmlformats.org/officeDocument/2006/relationships/image" Target="../media/image1107.png"/><Relationship Id="rId193" Type="http://schemas.openxmlformats.org/officeDocument/2006/relationships/image" Target="../media/image1009.png"/><Relationship Id="rId207" Type="http://schemas.openxmlformats.org/officeDocument/2006/relationships/image" Target="../media/image1016.png"/><Relationship Id="rId249" Type="http://schemas.openxmlformats.org/officeDocument/2006/relationships/image" Target="../media/image1037.png"/><Relationship Id="rId414" Type="http://schemas.openxmlformats.org/officeDocument/2006/relationships/customXml" Target="../ink/ink1116.xml"/><Relationship Id="rId456" Type="http://schemas.openxmlformats.org/officeDocument/2006/relationships/customXml" Target="../ink/ink1137.xml"/><Relationship Id="rId498" Type="http://schemas.openxmlformats.org/officeDocument/2006/relationships/customXml" Target="../ink/ink1158.xml"/><Relationship Id="rId13" Type="http://schemas.openxmlformats.org/officeDocument/2006/relationships/image" Target="../media/image919.png"/><Relationship Id="rId109" Type="http://schemas.openxmlformats.org/officeDocument/2006/relationships/image" Target="../media/image967.png"/><Relationship Id="rId260" Type="http://schemas.openxmlformats.org/officeDocument/2006/relationships/customXml" Target="../ink/ink1039.xml"/><Relationship Id="rId316" Type="http://schemas.openxmlformats.org/officeDocument/2006/relationships/customXml" Target="../ink/ink1067.xml"/><Relationship Id="rId523" Type="http://schemas.openxmlformats.org/officeDocument/2006/relationships/image" Target="../media/image1174.png"/><Relationship Id="rId55" Type="http://schemas.openxmlformats.org/officeDocument/2006/relationships/image" Target="../media/image940.png"/><Relationship Id="rId97" Type="http://schemas.openxmlformats.org/officeDocument/2006/relationships/image" Target="../media/image961.png"/><Relationship Id="rId120" Type="http://schemas.openxmlformats.org/officeDocument/2006/relationships/customXml" Target="../ink/ink969.xml"/><Relationship Id="rId358" Type="http://schemas.openxmlformats.org/officeDocument/2006/relationships/customXml" Target="../ink/ink1088.xml"/><Relationship Id="rId162" Type="http://schemas.openxmlformats.org/officeDocument/2006/relationships/customXml" Target="../ink/ink990.xml"/><Relationship Id="rId218" Type="http://schemas.openxmlformats.org/officeDocument/2006/relationships/customXml" Target="../ink/ink1018.xml"/><Relationship Id="rId425" Type="http://schemas.openxmlformats.org/officeDocument/2006/relationships/image" Target="../media/image1125.png"/><Relationship Id="rId467" Type="http://schemas.openxmlformats.org/officeDocument/2006/relationships/image" Target="../media/image1146.png"/><Relationship Id="rId271" Type="http://schemas.openxmlformats.org/officeDocument/2006/relationships/image" Target="../media/image1048.png"/><Relationship Id="rId24" Type="http://schemas.openxmlformats.org/officeDocument/2006/relationships/customXml" Target="../ink/ink921.xml"/><Relationship Id="rId66" Type="http://schemas.openxmlformats.org/officeDocument/2006/relationships/customXml" Target="../ink/ink942.xml"/><Relationship Id="rId131" Type="http://schemas.openxmlformats.org/officeDocument/2006/relationships/image" Target="../media/image978.png"/><Relationship Id="rId327" Type="http://schemas.openxmlformats.org/officeDocument/2006/relationships/image" Target="../media/image1076.png"/><Relationship Id="rId369" Type="http://schemas.openxmlformats.org/officeDocument/2006/relationships/image" Target="../media/image1097.png"/><Relationship Id="rId173" Type="http://schemas.openxmlformats.org/officeDocument/2006/relationships/image" Target="../media/image999.png"/><Relationship Id="rId229" Type="http://schemas.openxmlformats.org/officeDocument/2006/relationships/image" Target="../media/image1027.png"/><Relationship Id="rId380" Type="http://schemas.openxmlformats.org/officeDocument/2006/relationships/customXml" Target="../ink/ink1099.xml"/><Relationship Id="rId436" Type="http://schemas.openxmlformats.org/officeDocument/2006/relationships/customXml" Target="../ink/ink1127.xml"/><Relationship Id="rId240" Type="http://schemas.openxmlformats.org/officeDocument/2006/relationships/customXml" Target="../ink/ink1029.xml"/><Relationship Id="rId478" Type="http://schemas.openxmlformats.org/officeDocument/2006/relationships/customXml" Target="../ink/ink1148.xml"/><Relationship Id="rId35" Type="http://schemas.openxmlformats.org/officeDocument/2006/relationships/image" Target="../media/image930.png"/><Relationship Id="rId77" Type="http://schemas.openxmlformats.org/officeDocument/2006/relationships/image" Target="../media/image951.png"/><Relationship Id="rId100" Type="http://schemas.openxmlformats.org/officeDocument/2006/relationships/customXml" Target="../ink/ink959.xml"/><Relationship Id="rId282" Type="http://schemas.openxmlformats.org/officeDocument/2006/relationships/customXml" Target="../ink/ink1050.xml"/><Relationship Id="rId338" Type="http://schemas.openxmlformats.org/officeDocument/2006/relationships/customXml" Target="../ink/ink1078.xml"/><Relationship Id="rId503" Type="http://schemas.openxmlformats.org/officeDocument/2006/relationships/image" Target="../media/image1164.png"/><Relationship Id="rId8" Type="http://schemas.openxmlformats.org/officeDocument/2006/relationships/customXml" Target="../ink/ink913.xml"/><Relationship Id="rId142" Type="http://schemas.openxmlformats.org/officeDocument/2006/relationships/customXml" Target="../ink/ink980.xml"/><Relationship Id="rId184" Type="http://schemas.openxmlformats.org/officeDocument/2006/relationships/customXml" Target="../ink/ink1001.xml"/><Relationship Id="rId391" Type="http://schemas.openxmlformats.org/officeDocument/2006/relationships/image" Target="../media/image1108.png"/><Relationship Id="rId405" Type="http://schemas.openxmlformats.org/officeDocument/2006/relationships/image" Target="../media/image1115.png"/><Relationship Id="rId447" Type="http://schemas.openxmlformats.org/officeDocument/2006/relationships/image" Target="../media/image1136.png"/><Relationship Id="rId251" Type="http://schemas.openxmlformats.org/officeDocument/2006/relationships/image" Target="../media/image1038.png"/><Relationship Id="rId489" Type="http://schemas.openxmlformats.org/officeDocument/2006/relationships/image" Target="../media/image1157.png"/><Relationship Id="rId46" Type="http://schemas.openxmlformats.org/officeDocument/2006/relationships/customXml" Target="../ink/ink932.xml"/><Relationship Id="rId293" Type="http://schemas.openxmlformats.org/officeDocument/2006/relationships/image" Target="../media/image1059.png"/><Relationship Id="rId307" Type="http://schemas.openxmlformats.org/officeDocument/2006/relationships/image" Target="../media/image1066.png"/><Relationship Id="rId349" Type="http://schemas.openxmlformats.org/officeDocument/2006/relationships/image" Target="../media/image1087.png"/><Relationship Id="rId514" Type="http://schemas.openxmlformats.org/officeDocument/2006/relationships/customXml" Target="../ink/ink1166.xml"/><Relationship Id="rId88" Type="http://schemas.openxmlformats.org/officeDocument/2006/relationships/customXml" Target="../ink/ink953.xml"/><Relationship Id="rId111" Type="http://schemas.openxmlformats.org/officeDocument/2006/relationships/image" Target="../media/image968.png"/><Relationship Id="rId153" Type="http://schemas.openxmlformats.org/officeDocument/2006/relationships/image" Target="../media/image989.png"/><Relationship Id="rId195" Type="http://schemas.openxmlformats.org/officeDocument/2006/relationships/image" Target="../media/image1010.png"/><Relationship Id="rId209" Type="http://schemas.openxmlformats.org/officeDocument/2006/relationships/image" Target="../media/image1017.png"/><Relationship Id="rId360" Type="http://schemas.openxmlformats.org/officeDocument/2006/relationships/customXml" Target="../ink/ink1089.xml"/><Relationship Id="rId416" Type="http://schemas.openxmlformats.org/officeDocument/2006/relationships/customXml" Target="../ink/ink1117.xml"/><Relationship Id="rId220" Type="http://schemas.openxmlformats.org/officeDocument/2006/relationships/customXml" Target="../ink/ink1019.xml"/><Relationship Id="rId458" Type="http://schemas.openxmlformats.org/officeDocument/2006/relationships/customXml" Target="../ink/ink1138.xml"/><Relationship Id="rId15" Type="http://schemas.openxmlformats.org/officeDocument/2006/relationships/image" Target="../media/image920.png"/><Relationship Id="rId57" Type="http://schemas.openxmlformats.org/officeDocument/2006/relationships/image" Target="../media/image941.png"/><Relationship Id="rId262" Type="http://schemas.openxmlformats.org/officeDocument/2006/relationships/customXml" Target="../ink/ink1040.xml"/><Relationship Id="rId318" Type="http://schemas.openxmlformats.org/officeDocument/2006/relationships/customXml" Target="../ink/ink1068.xml"/><Relationship Id="rId525" Type="http://schemas.openxmlformats.org/officeDocument/2006/relationships/image" Target="../media/image1175.png"/><Relationship Id="rId99" Type="http://schemas.openxmlformats.org/officeDocument/2006/relationships/image" Target="../media/image962.png"/><Relationship Id="rId122" Type="http://schemas.openxmlformats.org/officeDocument/2006/relationships/customXml" Target="../ink/ink970.xml"/><Relationship Id="rId164" Type="http://schemas.openxmlformats.org/officeDocument/2006/relationships/customXml" Target="../ink/ink991.xml"/><Relationship Id="rId371" Type="http://schemas.openxmlformats.org/officeDocument/2006/relationships/image" Target="../media/image1098.png"/><Relationship Id="rId427" Type="http://schemas.openxmlformats.org/officeDocument/2006/relationships/image" Target="../media/image1126.png"/><Relationship Id="rId469" Type="http://schemas.openxmlformats.org/officeDocument/2006/relationships/image" Target="../media/image1147.png"/><Relationship Id="rId26" Type="http://schemas.openxmlformats.org/officeDocument/2006/relationships/customXml" Target="../ink/ink922.xml"/><Relationship Id="rId231" Type="http://schemas.openxmlformats.org/officeDocument/2006/relationships/image" Target="../media/image1028.png"/><Relationship Id="rId273" Type="http://schemas.openxmlformats.org/officeDocument/2006/relationships/image" Target="../media/image1049.png"/><Relationship Id="rId329" Type="http://schemas.openxmlformats.org/officeDocument/2006/relationships/image" Target="../media/image1077.png"/><Relationship Id="rId480" Type="http://schemas.openxmlformats.org/officeDocument/2006/relationships/customXml" Target="../ink/ink1149.xml"/><Relationship Id="rId68" Type="http://schemas.openxmlformats.org/officeDocument/2006/relationships/customXml" Target="../ink/ink943.xml"/><Relationship Id="rId133" Type="http://schemas.openxmlformats.org/officeDocument/2006/relationships/image" Target="../media/image979.png"/><Relationship Id="rId175" Type="http://schemas.openxmlformats.org/officeDocument/2006/relationships/image" Target="../media/image1000.png"/><Relationship Id="rId340" Type="http://schemas.openxmlformats.org/officeDocument/2006/relationships/customXml" Target="../ink/ink1079.xml"/><Relationship Id="rId200" Type="http://schemas.openxmlformats.org/officeDocument/2006/relationships/customXml" Target="../ink/ink1009.xml"/><Relationship Id="rId382" Type="http://schemas.openxmlformats.org/officeDocument/2006/relationships/customXml" Target="../ink/ink1100.xml"/><Relationship Id="rId438" Type="http://schemas.openxmlformats.org/officeDocument/2006/relationships/customXml" Target="../ink/ink1128.xml"/><Relationship Id="rId242" Type="http://schemas.openxmlformats.org/officeDocument/2006/relationships/customXml" Target="../ink/ink1030.xml"/><Relationship Id="rId284" Type="http://schemas.openxmlformats.org/officeDocument/2006/relationships/customXml" Target="../ink/ink1051.xml"/><Relationship Id="rId491" Type="http://schemas.openxmlformats.org/officeDocument/2006/relationships/image" Target="../media/image1158.png"/><Relationship Id="rId505" Type="http://schemas.openxmlformats.org/officeDocument/2006/relationships/image" Target="../media/image1165.png"/><Relationship Id="rId37" Type="http://schemas.openxmlformats.org/officeDocument/2006/relationships/image" Target="../media/image931.png"/><Relationship Id="rId79" Type="http://schemas.openxmlformats.org/officeDocument/2006/relationships/image" Target="../media/image952.png"/><Relationship Id="rId102" Type="http://schemas.openxmlformats.org/officeDocument/2006/relationships/customXml" Target="../ink/ink960.xml"/><Relationship Id="rId144" Type="http://schemas.openxmlformats.org/officeDocument/2006/relationships/customXml" Target="../ink/ink981.xml"/><Relationship Id="rId90" Type="http://schemas.openxmlformats.org/officeDocument/2006/relationships/customXml" Target="../ink/ink954.xml"/><Relationship Id="rId186" Type="http://schemas.openxmlformats.org/officeDocument/2006/relationships/customXml" Target="../ink/ink1002.xml"/><Relationship Id="rId351" Type="http://schemas.openxmlformats.org/officeDocument/2006/relationships/image" Target="../media/image1088.png"/><Relationship Id="rId393" Type="http://schemas.openxmlformats.org/officeDocument/2006/relationships/image" Target="../media/image1109.png"/><Relationship Id="rId407" Type="http://schemas.openxmlformats.org/officeDocument/2006/relationships/image" Target="../media/image1116.png"/><Relationship Id="rId449" Type="http://schemas.openxmlformats.org/officeDocument/2006/relationships/image" Target="../media/image1137.png"/><Relationship Id="rId211" Type="http://schemas.openxmlformats.org/officeDocument/2006/relationships/image" Target="../media/image1018.png"/><Relationship Id="rId253" Type="http://schemas.openxmlformats.org/officeDocument/2006/relationships/image" Target="../media/image1039.png"/><Relationship Id="rId295" Type="http://schemas.openxmlformats.org/officeDocument/2006/relationships/image" Target="../media/image1060.png"/><Relationship Id="rId309" Type="http://schemas.openxmlformats.org/officeDocument/2006/relationships/image" Target="../media/image1067.png"/><Relationship Id="rId460" Type="http://schemas.openxmlformats.org/officeDocument/2006/relationships/customXml" Target="../ink/ink1139.xml"/><Relationship Id="rId516" Type="http://schemas.openxmlformats.org/officeDocument/2006/relationships/customXml" Target="../ink/ink1167.xml"/><Relationship Id="rId48" Type="http://schemas.openxmlformats.org/officeDocument/2006/relationships/customXml" Target="../ink/ink933.xml"/><Relationship Id="rId113" Type="http://schemas.openxmlformats.org/officeDocument/2006/relationships/image" Target="../media/image969.png"/><Relationship Id="rId320" Type="http://schemas.openxmlformats.org/officeDocument/2006/relationships/customXml" Target="../ink/ink1069.xml"/><Relationship Id="rId155" Type="http://schemas.openxmlformats.org/officeDocument/2006/relationships/image" Target="../media/image990.png"/><Relationship Id="rId197" Type="http://schemas.openxmlformats.org/officeDocument/2006/relationships/image" Target="../media/image1011.png"/><Relationship Id="rId362" Type="http://schemas.openxmlformats.org/officeDocument/2006/relationships/customXml" Target="../ink/ink1090.xml"/><Relationship Id="rId418" Type="http://schemas.openxmlformats.org/officeDocument/2006/relationships/customXml" Target="../ink/ink1118.xml"/><Relationship Id="rId222" Type="http://schemas.openxmlformats.org/officeDocument/2006/relationships/customXml" Target="../ink/ink1020.xml"/><Relationship Id="rId264" Type="http://schemas.openxmlformats.org/officeDocument/2006/relationships/customXml" Target="../ink/ink1041.xml"/><Relationship Id="rId471" Type="http://schemas.openxmlformats.org/officeDocument/2006/relationships/image" Target="../media/image1148.png"/><Relationship Id="rId17" Type="http://schemas.openxmlformats.org/officeDocument/2006/relationships/image" Target="../media/image921.png"/><Relationship Id="rId59" Type="http://schemas.openxmlformats.org/officeDocument/2006/relationships/image" Target="../media/image942.png"/><Relationship Id="rId124" Type="http://schemas.openxmlformats.org/officeDocument/2006/relationships/customXml" Target="../ink/ink971.xml"/><Relationship Id="rId527" Type="http://schemas.openxmlformats.org/officeDocument/2006/relationships/image" Target="../media/image1176.png"/><Relationship Id="rId70" Type="http://schemas.openxmlformats.org/officeDocument/2006/relationships/customXml" Target="../ink/ink944.xml"/><Relationship Id="rId166" Type="http://schemas.openxmlformats.org/officeDocument/2006/relationships/customXml" Target="../ink/ink992.xml"/><Relationship Id="rId331" Type="http://schemas.openxmlformats.org/officeDocument/2006/relationships/image" Target="../media/image1078.png"/><Relationship Id="rId373" Type="http://schemas.openxmlformats.org/officeDocument/2006/relationships/image" Target="../media/image1099.png"/><Relationship Id="rId429" Type="http://schemas.openxmlformats.org/officeDocument/2006/relationships/image" Target="../media/image1127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029.png"/><Relationship Id="rId440" Type="http://schemas.openxmlformats.org/officeDocument/2006/relationships/customXml" Target="../ink/ink1129.xml"/><Relationship Id="rId28" Type="http://schemas.openxmlformats.org/officeDocument/2006/relationships/customXml" Target="../ink/ink923.xml"/><Relationship Id="rId275" Type="http://schemas.openxmlformats.org/officeDocument/2006/relationships/image" Target="../media/image1050.png"/><Relationship Id="rId300" Type="http://schemas.openxmlformats.org/officeDocument/2006/relationships/customXml" Target="../ink/ink1059.xml"/><Relationship Id="rId482" Type="http://schemas.openxmlformats.org/officeDocument/2006/relationships/customXml" Target="../ink/ink1150.xml"/><Relationship Id="rId81" Type="http://schemas.openxmlformats.org/officeDocument/2006/relationships/image" Target="../media/image953.png"/><Relationship Id="rId135" Type="http://schemas.openxmlformats.org/officeDocument/2006/relationships/image" Target="../media/image980.png"/><Relationship Id="rId177" Type="http://schemas.openxmlformats.org/officeDocument/2006/relationships/image" Target="../media/image1001.png"/><Relationship Id="rId342" Type="http://schemas.openxmlformats.org/officeDocument/2006/relationships/customXml" Target="../ink/ink1080.xml"/><Relationship Id="rId384" Type="http://schemas.openxmlformats.org/officeDocument/2006/relationships/customXml" Target="../ink/ink1101.xml"/><Relationship Id="rId202" Type="http://schemas.openxmlformats.org/officeDocument/2006/relationships/customXml" Target="../ink/ink1010.xml"/><Relationship Id="rId244" Type="http://schemas.openxmlformats.org/officeDocument/2006/relationships/customXml" Target="../ink/ink1031.xml"/><Relationship Id="rId39" Type="http://schemas.openxmlformats.org/officeDocument/2006/relationships/image" Target="../media/image932.png"/><Relationship Id="rId286" Type="http://schemas.openxmlformats.org/officeDocument/2006/relationships/customXml" Target="../ink/ink1052.xml"/><Relationship Id="rId451" Type="http://schemas.openxmlformats.org/officeDocument/2006/relationships/image" Target="../media/image1138.png"/><Relationship Id="rId493" Type="http://schemas.openxmlformats.org/officeDocument/2006/relationships/image" Target="../media/image1159.png"/><Relationship Id="rId507" Type="http://schemas.openxmlformats.org/officeDocument/2006/relationships/image" Target="../media/image1166.png"/><Relationship Id="rId50" Type="http://schemas.openxmlformats.org/officeDocument/2006/relationships/customXml" Target="../ink/ink934.xml"/><Relationship Id="rId104" Type="http://schemas.openxmlformats.org/officeDocument/2006/relationships/customXml" Target="../ink/ink961.xml"/><Relationship Id="rId146" Type="http://schemas.openxmlformats.org/officeDocument/2006/relationships/customXml" Target="../ink/ink982.xml"/><Relationship Id="rId188" Type="http://schemas.openxmlformats.org/officeDocument/2006/relationships/customXml" Target="../ink/ink1003.xml"/><Relationship Id="rId311" Type="http://schemas.openxmlformats.org/officeDocument/2006/relationships/image" Target="../media/image1068.png"/><Relationship Id="rId353" Type="http://schemas.openxmlformats.org/officeDocument/2006/relationships/image" Target="../media/image1089.png"/><Relationship Id="rId395" Type="http://schemas.openxmlformats.org/officeDocument/2006/relationships/image" Target="../media/image1110.png"/><Relationship Id="rId409" Type="http://schemas.openxmlformats.org/officeDocument/2006/relationships/image" Target="../media/image1117.png"/><Relationship Id="rId92" Type="http://schemas.openxmlformats.org/officeDocument/2006/relationships/customXml" Target="../ink/ink955.xml"/><Relationship Id="rId213" Type="http://schemas.openxmlformats.org/officeDocument/2006/relationships/image" Target="../media/image1019.png"/><Relationship Id="rId420" Type="http://schemas.openxmlformats.org/officeDocument/2006/relationships/customXml" Target="../ink/ink1119.xml"/><Relationship Id="rId255" Type="http://schemas.openxmlformats.org/officeDocument/2006/relationships/image" Target="../media/image1040.png"/><Relationship Id="rId297" Type="http://schemas.openxmlformats.org/officeDocument/2006/relationships/image" Target="../media/image1061.png"/><Relationship Id="rId462" Type="http://schemas.openxmlformats.org/officeDocument/2006/relationships/customXml" Target="../ink/ink1140.xml"/><Relationship Id="rId518" Type="http://schemas.openxmlformats.org/officeDocument/2006/relationships/customXml" Target="../ink/ink1168.xml"/><Relationship Id="rId115" Type="http://schemas.openxmlformats.org/officeDocument/2006/relationships/image" Target="../media/image970.png"/><Relationship Id="rId157" Type="http://schemas.openxmlformats.org/officeDocument/2006/relationships/image" Target="../media/image991.png"/><Relationship Id="rId322" Type="http://schemas.openxmlformats.org/officeDocument/2006/relationships/customXml" Target="../ink/ink1070.xml"/><Relationship Id="rId364" Type="http://schemas.openxmlformats.org/officeDocument/2006/relationships/customXml" Target="../ink/ink1091.xml"/><Relationship Id="rId61" Type="http://schemas.openxmlformats.org/officeDocument/2006/relationships/image" Target="../media/image943.png"/><Relationship Id="rId199" Type="http://schemas.openxmlformats.org/officeDocument/2006/relationships/image" Target="../media/image1012.png"/><Relationship Id="rId19" Type="http://schemas.openxmlformats.org/officeDocument/2006/relationships/image" Target="../media/image922.png"/><Relationship Id="rId224" Type="http://schemas.openxmlformats.org/officeDocument/2006/relationships/customXml" Target="../ink/ink1021.xml"/><Relationship Id="rId266" Type="http://schemas.openxmlformats.org/officeDocument/2006/relationships/customXml" Target="../ink/ink1042.xml"/><Relationship Id="rId431" Type="http://schemas.openxmlformats.org/officeDocument/2006/relationships/image" Target="../media/image1128.png"/><Relationship Id="rId473" Type="http://schemas.openxmlformats.org/officeDocument/2006/relationships/image" Target="../media/image1149.png"/><Relationship Id="rId30" Type="http://schemas.openxmlformats.org/officeDocument/2006/relationships/customXml" Target="../ink/ink924.xml"/><Relationship Id="rId126" Type="http://schemas.openxmlformats.org/officeDocument/2006/relationships/customXml" Target="../ink/ink972.xml"/><Relationship Id="rId168" Type="http://schemas.openxmlformats.org/officeDocument/2006/relationships/customXml" Target="../ink/ink993.xml"/><Relationship Id="rId333" Type="http://schemas.openxmlformats.org/officeDocument/2006/relationships/image" Target="../media/image1079.png"/><Relationship Id="rId72" Type="http://schemas.openxmlformats.org/officeDocument/2006/relationships/customXml" Target="../ink/ink945.xml"/><Relationship Id="rId375" Type="http://schemas.openxmlformats.org/officeDocument/2006/relationships/image" Target="../media/image1100.png"/><Relationship Id="rId3" Type="http://schemas.openxmlformats.org/officeDocument/2006/relationships/image" Target="../media/image914.png"/><Relationship Id="rId235" Type="http://schemas.openxmlformats.org/officeDocument/2006/relationships/image" Target="../media/image1030.png"/><Relationship Id="rId277" Type="http://schemas.openxmlformats.org/officeDocument/2006/relationships/image" Target="../media/image1051.png"/><Relationship Id="rId400" Type="http://schemas.openxmlformats.org/officeDocument/2006/relationships/customXml" Target="../ink/ink1109.xml"/><Relationship Id="rId442" Type="http://schemas.openxmlformats.org/officeDocument/2006/relationships/customXml" Target="../ink/ink1130.xml"/><Relationship Id="rId484" Type="http://schemas.openxmlformats.org/officeDocument/2006/relationships/customXml" Target="../ink/ink1151.xml"/><Relationship Id="rId137" Type="http://schemas.openxmlformats.org/officeDocument/2006/relationships/image" Target="../media/image981.png"/><Relationship Id="rId302" Type="http://schemas.openxmlformats.org/officeDocument/2006/relationships/customXml" Target="../ink/ink1060.xml"/><Relationship Id="rId344" Type="http://schemas.openxmlformats.org/officeDocument/2006/relationships/customXml" Target="../ink/ink1081.xml"/><Relationship Id="rId41" Type="http://schemas.openxmlformats.org/officeDocument/2006/relationships/image" Target="../media/image933.png"/><Relationship Id="rId83" Type="http://schemas.openxmlformats.org/officeDocument/2006/relationships/image" Target="../media/image954.png"/><Relationship Id="rId179" Type="http://schemas.openxmlformats.org/officeDocument/2006/relationships/image" Target="../media/image1002.png"/><Relationship Id="rId386" Type="http://schemas.openxmlformats.org/officeDocument/2006/relationships/customXml" Target="../ink/ink1102.xml"/><Relationship Id="rId190" Type="http://schemas.openxmlformats.org/officeDocument/2006/relationships/customXml" Target="../ink/ink1004.xml"/><Relationship Id="rId204" Type="http://schemas.openxmlformats.org/officeDocument/2006/relationships/customXml" Target="../ink/ink1011.xml"/><Relationship Id="rId246" Type="http://schemas.openxmlformats.org/officeDocument/2006/relationships/customXml" Target="../ink/ink1032.xml"/><Relationship Id="rId288" Type="http://schemas.openxmlformats.org/officeDocument/2006/relationships/customXml" Target="../ink/ink1053.xml"/><Relationship Id="rId411" Type="http://schemas.openxmlformats.org/officeDocument/2006/relationships/image" Target="../media/image1118.png"/><Relationship Id="rId453" Type="http://schemas.openxmlformats.org/officeDocument/2006/relationships/image" Target="../media/image1139.png"/><Relationship Id="rId509" Type="http://schemas.openxmlformats.org/officeDocument/2006/relationships/image" Target="../media/image1167.png"/><Relationship Id="rId106" Type="http://schemas.openxmlformats.org/officeDocument/2006/relationships/customXml" Target="../ink/ink962.xml"/><Relationship Id="rId313" Type="http://schemas.openxmlformats.org/officeDocument/2006/relationships/image" Target="../media/image1069.png"/><Relationship Id="rId495" Type="http://schemas.openxmlformats.org/officeDocument/2006/relationships/image" Target="../media/image1160.png"/><Relationship Id="rId10" Type="http://schemas.openxmlformats.org/officeDocument/2006/relationships/customXml" Target="../ink/ink914.xml"/><Relationship Id="rId52" Type="http://schemas.openxmlformats.org/officeDocument/2006/relationships/customXml" Target="../ink/ink935.xml"/><Relationship Id="rId94" Type="http://schemas.openxmlformats.org/officeDocument/2006/relationships/customXml" Target="../ink/ink956.xml"/><Relationship Id="rId148" Type="http://schemas.openxmlformats.org/officeDocument/2006/relationships/customXml" Target="../ink/ink983.xml"/><Relationship Id="rId355" Type="http://schemas.openxmlformats.org/officeDocument/2006/relationships/image" Target="../media/image1090.png"/><Relationship Id="rId397" Type="http://schemas.openxmlformats.org/officeDocument/2006/relationships/image" Target="../media/image1111.png"/><Relationship Id="rId520" Type="http://schemas.openxmlformats.org/officeDocument/2006/relationships/customXml" Target="../ink/ink1169.xml"/><Relationship Id="rId215" Type="http://schemas.openxmlformats.org/officeDocument/2006/relationships/image" Target="../media/image1020.png"/><Relationship Id="rId257" Type="http://schemas.openxmlformats.org/officeDocument/2006/relationships/image" Target="../media/image1041.png"/><Relationship Id="rId422" Type="http://schemas.openxmlformats.org/officeDocument/2006/relationships/customXml" Target="../ink/ink1120.xml"/><Relationship Id="rId464" Type="http://schemas.openxmlformats.org/officeDocument/2006/relationships/customXml" Target="../ink/ink1141.xml"/><Relationship Id="rId299" Type="http://schemas.openxmlformats.org/officeDocument/2006/relationships/image" Target="../media/image1062.png"/><Relationship Id="rId63" Type="http://schemas.openxmlformats.org/officeDocument/2006/relationships/image" Target="../media/image944.png"/><Relationship Id="rId159" Type="http://schemas.openxmlformats.org/officeDocument/2006/relationships/image" Target="../media/image992.png"/><Relationship Id="rId366" Type="http://schemas.openxmlformats.org/officeDocument/2006/relationships/customXml" Target="../ink/ink1092.xml"/><Relationship Id="rId226" Type="http://schemas.openxmlformats.org/officeDocument/2006/relationships/customXml" Target="../ink/ink1022.xml"/><Relationship Id="rId433" Type="http://schemas.openxmlformats.org/officeDocument/2006/relationships/image" Target="../media/image11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34.png"/><Relationship Id="rId671" Type="http://schemas.openxmlformats.org/officeDocument/2006/relationships/image" Target="../media/image1511.png"/><Relationship Id="rId769" Type="http://schemas.openxmlformats.org/officeDocument/2006/relationships/image" Target="../media/image1560.png"/><Relationship Id="rId21" Type="http://schemas.openxmlformats.org/officeDocument/2006/relationships/image" Target="../media/image1186.png"/><Relationship Id="rId324" Type="http://schemas.openxmlformats.org/officeDocument/2006/relationships/customXml" Target="../ink/ink1334.xml"/><Relationship Id="rId531" Type="http://schemas.openxmlformats.org/officeDocument/2006/relationships/image" Target="../media/image1441.png"/><Relationship Id="rId629" Type="http://schemas.openxmlformats.org/officeDocument/2006/relationships/image" Target="../media/image1490.png"/><Relationship Id="rId170" Type="http://schemas.openxmlformats.org/officeDocument/2006/relationships/customXml" Target="../ink/ink1257.xml"/><Relationship Id="rId836" Type="http://schemas.openxmlformats.org/officeDocument/2006/relationships/customXml" Target="../ink/ink1590.xml"/><Relationship Id="rId268" Type="http://schemas.openxmlformats.org/officeDocument/2006/relationships/customXml" Target="../ink/ink1306.xml"/><Relationship Id="rId475" Type="http://schemas.openxmlformats.org/officeDocument/2006/relationships/image" Target="../media/image1413.png"/><Relationship Id="rId682" Type="http://schemas.openxmlformats.org/officeDocument/2006/relationships/customXml" Target="../ink/ink1513.xml"/><Relationship Id="rId903" Type="http://schemas.openxmlformats.org/officeDocument/2006/relationships/image" Target="../media/image1627.png"/><Relationship Id="rId32" Type="http://schemas.openxmlformats.org/officeDocument/2006/relationships/customXml" Target="../ink/ink1188.xml"/><Relationship Id="rId128" Type="http://schemas.openxmlformats.org/officeDocument/2006/relationships/customXml" Target="../ink/ink1236.xml"/><Relationship Id="rId335" Type="http://schemas.openxmlformats.org/officeDocument/2006/relationships/image" Target="../media/image1343.png"/><Relationship Id="rId542" Type="http://schemas.openxmlformats.org/officeDocument/2006/relationships/customXml" Target="../ink/ink1443.xml"/><Relationship Id="rId181" Type="http://schemas.openxmlformats.org/officeDocument/2006/relationships/image" Target="../media/image1266.png"/><Relationship Id="rId402" Type="http://schemas.openxmlformats.org/officeDocument/2006/relationships/customXml" Target="../ink/ink1373.xml"/><Relationship Id="rId847" Type="http://schemas.openxmlformats.org/officeDocument/2006/relationships/image" Target="../media/image1599.png"/><Relationship Id="rId279" Type="http://schemas.openxmlformats.org/officeDocument/2006/relationships/image" Target="../media/image1315.png"/><Relationship Id="rId486" Type="http://schemas.openxmlformats.org/officeDocument/2006/relationships/customXml" Target="../ink/ink1415.xml"/><Relationship Id="rId693" Type="http://schemas.openxmlformats.org/officeDocument/2006/relationships/image" Target="../media/image1522.png"/><Relationship Id="rId707" Type="http://schemas.openxmlformats.org/officeDocument/2006/relationships/image" Target="../media/image1529.png"/><Relationship Id="rId914" Type="http://schemas.openxmlformats.org/officeDocument/2006/relationships/customXml" Target="../ink/ink1629.xml"/><Relationship Id="rId43" Type="http://schemas.openxmlformats.org/officeDocument/2006/relationships/image" Target="../media/image1197.png"/><Relationship Id="rId139" Type="http://schemas.openxmlformats.org/officeDocument/2006/relationships/image" Target="../media/image1245.png"/><Relationship Id="rId346" Type="http://schemas.openxmlformats.org/officeDocument/2006/relationships/customXml" Target="../ink/ink1345.xml"/><Relationship Id="rId553" Type="http://schemas.openxmlformats.org/officeDocument/2006/relationships/image" Target="../media/image1452.png"/><Relationship Id="rId760" Type="http://schemas.openxmlformats.org/officeDocument/2006/relationships/customXml" Target="../ink/ink1552.xml"/><Relationship Id="rId192" Type="http://schemas.openxmlformats.org/officeDocument/2006/relationships/customXml" Target="../ink/ink1268.xml"/><Relationship Id="rId206" Type="http://schemas.openxmlformats.org/officeDocument/2006/relationships/customXml" Target="../ink/ink1275.xml"/><Relationship Id="rId413" Type="http://schemas.openxmlformats.org/officeDocument/2006/relationships/image" Target="../media/image1382.png"/><Relationship Id="rId858" Type="http://schemas.openxmlformats.org/officeDocument/2006/relationships/customXml" Target="../ink/ink1601.xml"/><Relationship Id="rId497" Type="http://schemas.openxmlformats.org/officeDocument/2006/relationships/image" Target="../media/image1424.png"/><Relationship Id="rId620" Type="http://schemas.openxmlformats.org/officeDocument/2006/relationships/customXml" Target="../ink/ink1482.xml"/><Relationship Id="rId718" Type="http://schemas.openxmlformats.org/officeDocument/2006/relationships/customXml" Target="../ink/ink1531.xml"/><Relationship Id="rId357" Type="http://schemas.openxmlformats.org/officeDocument/2006/relationships/image" Target="../media/image1354.png"/><Relationship Id="rId54" Type="http://schemas.openxmlformats.org/officeDocument/2006/relationships/customXml" Target="../ink/ink1199.xml"/><Relationship Id="rId217" Type="http://schemas.openxmlformats.org/officeDocument/2006/relationships/image" Target="../media/image1284.png"/><Relationship Id="rId564" Type="http://schemas.openxmlformats.org/officeDocument/2006/relationships/customXml" Target="../ink/ink1454.xml"/><Relationship Id="rId771" Type="http://schemas.openxmlformats.org/officeDocument/2006/relationships/image" Target="../media/image1561.png"/><Relationship Id="rId869" Type="http://schemas.openxmlformats.org/officeDocument/2006/relationships/image" Target="../media/image1610.png"/><Relationship Id="rId424" Type="http://schemas.openxmlformats.org/officeDocument/2006/relationships/customXml" Target="../ink/ink1384.xml"/><Relationship Id="rId631" Type="http://schemas.openxmlformats.org/officeDocument/2006/relationships/image" Target="../media/image1491.png"/><Relationship Id="rId729" Type="http://schemas.openxmlformats.org/officeDocument/2006/relationships/image" Target="../media/image1540.png"/><Relationship Id="rId270" Type="http://schemas.openxmlformats.org/officeDocument/2006/relationships/customXml" Target="../ink/ink1307.xml"/><Relationship Id="rId65" Type="http://schemas.openxmlformats.org/officeDocument/2006/relationships/image" Target="../media/image1208.png"/><Relationship Id="rId130" Type="http://schemas.openxmlformats.org/officeDocument/2006/relationships/customXml" Target="../ink/ink1237.xml"/><Relationship Id="rId368" Type="http://schemas.openxmlformats.org/officeDocument/2006/relationships/customXml" Target="../ink/ink1356.xml"/><Relationship Id="rId575" Type="http://schemas.openxmlformats.org/officeDocument/2006/relationships/image" Target="../media/image1463.png"/><Relationship Id="rId782" Type="http://schemas.openxmlformats.org/officeDocument/2006/relationships/customXml" Target="../ink/ink1563.xml"/><Relationship Id="rId228" Type="http://schemas.openxmlformats.org/officeDocument/2006/relationships/customXml" Target="../ink/ink1286.xml"/><Relationship Id="rId435" Type="http://schemas.openxmlformats.org/officeDocument/2006/relationships/image" Target="../media/image1393.png"/><Relationship Id="rId642" Type="http://schemas.openxmlformats.org/officeDocument/2006/relationships/customXml" Target="../ink/ink1493.xml"/><Relationship Id="rId281" Type="http://schemas.openxmlformats.org/officeDocument/2006/relationships/image" Target="../media/image1316.png"/><Relationship Id="rId502" Type="http://schemas.openxmlformats.org/officeDocument/2006/relationships/customXml" Target="../ink/ink1423.xml"/><Relationship Id="rId76" Type="http://schemas.openxmlformats.org/officeDocument/2006/relationships/customXml" Target="../ink/ink1210.xml"/><Relationship Id="rId141" Type="http://schemas.openxmlformats.org/officeDocument/2006/relationships/image" Target="../media/image1246.png"/><Relationship Id="rId379" Type="http://schemas.openxmlformats.org/officeDocument/2006/relationships/image" Target="../media/image1365.png"/><Relationship Id="rId586" Type="http://schemas.openxmlformats.org/officeDocument/2006/relationships/customXml" Target="../ink/ink1465.xml"/><Relationship Id="rId793" Type="http://schemas.openxmlformats.org/officeDocument/2006/relationships/image" Target="../media/image1572.png"/><Relationship Id="rId807" Type="http://schemas.openxmlformats.org/officeDocument/2006/relationships/image" Target="../media/image1579.png"/><Relationship Id="rId7" Type="http://schemas.openxmlformats.org/officeDocument/2006/relationships/image" Target="../media/image1179.png"/><Relationship Id="rId239" Type="http://schemas.openxmlformats.org/officeDocument/2006/relationships/image" Target="../media/image1295.png"/><Relationship Id="rId446" Type="http://schemas.openxmlformats.org/officeDocument/2006/relationships/customXml" Target="../ink/ink1395.xml"/><Relationship Id="rId653" Type="http://schemas.openxmlformats.org/officeDocument/2006/relationships/image" Target="../media/image1502.png"/><Relationship Id="rId292" Type="http://schemas.openxmlformats.org/officeDocument/2006/relationships/customXml" Target="../ink/ink1318.xml"/><Relationship Id="rId306" Type="http://schemas.openxmlformats.org/officeDocument/2006/relationships/customXml" Target="../ink/ink1325.xml"/><Relationship Id="rId860" Type="http://schemas.openxmlformats.org/officeDocument/2006/relationships/customXml" Target="../ink/ink1602.xml"/><Relationship Id="rId87" Type="http://schemas.openxmlformats.org/officeDocument/2006/relationships/image" Target="../media/image1219.png"/><Relationship Id="rId513" Type="http://schemas.openxmlformats.org/officeDocument/2006/relationships/image" Target="../media/image1432.png"/><Relationship Id="rId597" Type="http://schemas.openxmlformats.org/officeDocument/2006/relationships/image" Target="../media/image1474.png"/><Relationship Id="rId720" Type="http://schemas.openxmlformats.org/officeDocument/2006/relationships/customXml" Target="../ink/ink1532.xml"/><Relationship Id="rId818" Type="http://schemas.openxmlformats.org/officeDocument/2006/relationships/customXml" Target="../ink/ink1581.xml"/><Relationship Id="rId152" Type="http://schemas.openxmlformats.org/officeDocument/2006/relationships/customXml" Target="../ink/ink1248.xml"/><Relationship Id="rId457" Type="http://schemas.openxmlformats.org/officeDocument/2006/relationships/image" Target="../media/image1404.png"/><Relationship Id="rId664" Type="http://schemas.openxmlformats.org/officeDocument/2006/relationships/customXml" Target="../ink/ink1504.xml"/><Relationship Id="rId871" Type="http://schemas.openxmlformats.org/officeDocument/2006/relationships/image" Target="../media/image1611.png"/><Relationship Id="rId14" Type="http://schemas.openxmlformats.org/officeDocument/2006/relationships/customXml" Target="../ink/ink1179.xml"/><Relationship Id="rId317" Type="http://schemas.openxmlformats.org/officeDocument/2006/relationships/image" Target="../media/image1334.png"/><Relationship Id="rId524" Type="http://schemas.openxmlformats.org/officeDocument/2006/relationships/customXml" Target="../ink/ink1434.xml"/><Relationship Id="rId731" Type="http://schemas.openxmlformats.org/officeDocument/2006/relationships/image" Target="../media/image1541.png"/><Relationship Id="rId98" Type="http://schemas.openxmlformats.org/officeDocument/2006/relationships/customXml" Target="../ink/ink1221.xml"/><Relationship Id="rId163" Type="http://schemas.openxmlformats.org/officeDocument/2006/relationships/image" Target="../media/image1257.png"/><Relationship Id="rId370" Type="http://schemas.openxmlformats.org/officeDocument/2006/relationships/customXml" Target="../ink/ink1357.xml"/><Relationship Id="rId829" Type="http://schemas.openxmlformats.org/officeDocument/2006/relationships/image" Target="../media/image1590.png"/><Relationship Id="rId230" Type="http://schemas.openxmlformats.org/officeDocument/2006/relationships/customXml" Target="../ink/ink1287.xml"/><Relationship Id="rId468" Type="http://schemas.openxmlformats.org/officeDocument/2006/relationships/customXml" Target="../ink/ink1406.xml"/><Relationship Id="rId675" Type="http://schemas.openxmlformats.org/officeDocument/2006/relationships/image" Target="../media/image1513.png"/><Relationship Id="rId882" Type="http://schemas.openxmlformats.org/officeDocument/2006/relationships/customXml" Target="../ink/ink1613.xml"/><Relationship Id="rId25" Type="http://schemas.openxmlformats.org/officeDocument/2006/relationships/image" Target="../media/image1188.png"/><Relationship Id="rId328" Type="http://schemas.openxmlformats.org/officeDocument/2006/relationships/customXml" Target="../ink/ink1336.xml"/><Relationship Id="rId535" Type="http://schemas.openxmlformats.org/officeDocument/2006/relationships/image" Target="../media/image1443.png"/><Relationship Id="rId742" Type="http://schemas.openxmlformats.org/officeDocument/2006/relationships/customXml" Target="../ink/ink1543.xml"/><Relationship Id="rId174" Type="http://schemas.openxmlformats.org/officeDocument/2006/relationships/customXml" Target="../ink/ink1259.xml"/><Relationship Id="rId381" Type="http://schemas.openxmlformats.org/officeDocument/2006/relationships/image" Target="../media/image1366.png"/><Relationship Id="rId602" Type="http://schemas.openxmlformats.org/officeDocument/2006/relationships/customXml" Target="../ink/ink1473.xml"/><Relationship Id="rId241" Type="http://schemas.openxmlformats.org/officeDocument/2006/relationships/image" Target="../media/image1296.png"/><Relationship Id="rId479" Type="http://schemas.openxmlformats.org/officeDocument/2006/relationships/image" Target="../media/image1415.png"/><Relationship Id="rId686" Type="http://schemas.openxmlformats.org/officeDocument/2006/relationships/customXml" Target="../ink/ink1515.xml"/><Relationship Id="rId893" Type="http://schemas.openxmlformats.org/officeDocument/2006/relationships/image" Target="../media/image1622.png"/><Relationship Id="rId907" Type="http://schemas.openxmlformats.org/officeDocument/2006/relationships/image" Target="../media/image1629.png"/><Relationship Id="rId36" Type="http://schemas.openxmlformats.org/officeDocument/2006/relationships/customXml" Target="../ink/ink1190.xml"/><Relationship Id="rId339" Type="http://schemas.openxmlformats.org/officeDocument/2006/relationships/image" Target="../media/image1345.png"/><Relationship Id="rId546" Type="http://schemas.openxmlformats.org/officeDocument/2006/relationships/customXml" Target="../ink/ink1445.xml"/><Relationship Id="rId753" Type="http://schemas.openxmlformats.org/officeDocument/2006/relationships/image" Target="../media/image1552.png"/><Relationship Id="rId101" Type="http://schemas.openxmlformats.org/officeDocument/2006/relationships/image" Target="../media/image1226.png"/><Relationship Id="rId185" Type="http://schemas.openxmlformats.org/officeDocument/2006/relationships/image" Target="../media/image1268.png"/><Relationship Id="rId406" Type="http://schemas.openxmlformats.org/officeDocument/2006/relationships/customXml" Target="../ink/ink1375.xml"/><Relationship Id="rId392" Type="http://schemas.openxmlformats.org/officeDocument/2006/relationships/customXml" Target="../ink/ink1368.xml"/><Relationship Id="rId613" Type="http://schemas.openxmlformats.org/officeDocument/2006/relationships/image" Target="../media/image1482.png"/><Relationship Id="rId697" Type="http://schemas.openxmlformats.org/officeDocument/2006/relationships/image" Target="../media/image1524.png"/><Relationship Id="rId820" Type="http://schemas.openxmlformats.org/officeDocument/2006/relationships/customXml" Target="../ink/ink1582.xml"/><Relationship Id="rId252" Type="http://schemas.openxmlformats.org/officeDocument/2006/relationships/customXml" Target="../ink/ink1298.xml"/><Relationship Id="rId47" Type="http://schemas.openxmlformats.org/officeDocument/2006/relationships/image" Target="../media/image1199.png"/><Relationship Id="rId112" Type="http://schemas.openxmlformats.org/officeDocument/2006/relationships/customXml" Target="../ink/ink1228.xml"/><Relationship Id="rId557" Type="http://schemas.openxmlformats.org/officeDocument/2006/relationships/image" Target="../media/image1454.png"/><Relationship Id="rId764" Type="http://schemas.openxmlformats.org/officeDocument/2006/relationships/customXml" Target="../ink/ink1554.xml"/><Relationship Id="rId196" Type="http://schemas.openxmlformats.org/officeDocument/2006/relationships/customXml" Target="../ink/ink1270.xml"/><Relationship Id="rId417" Type="http://schemas.openxmlformats.org/officeDocument/2006/relationships/image" Target="../media/image1384.png"/><Relationship Id="rId624" Type="http://schemas.openxmlformats.org/officeDocument/2006/relationships/customXml" Target="../ink/ink1484.xml"/><Relationship Id="rId831" Type="http://schemas.openxmlformats.org/officeDocument/2006/relationships/image" Target="../media/image1591.png"/><Relationship Id="rId263" Type="http://schemas.openxmlformats.org/officeDocument/2006/relationships/image" Target="../media/image1307.png"/><Relationship Id="rId470" Type="http://schemas.openxmlformats.org/officeDocument/2006/relationships/customXml" Target="../ink/ink1407.xml"/><Relationship Id="rId58" Type="http://schemas.openxmlformats.org/officeDocument/2006/relationships/customXml" Target="../ink/ink1201.xml"/><Relationship Id="rId123" Type="http://schemas.openxmlformats.org/officeDocument/2006/relationships/image" Target="../media/image1237.png"/><Relationship Id="rId330" Type="http://schemas.openxmlformats.org/officeDocument/2006/relationships/customXml" Target="../ink/ink1337.xml"/><Relationship Id="rId568" Type="http://schemas.openxmlformats.org/officeDocument/2006/relationships/customXml" Target="../ink/ink1456.xml"/><Relationship Id="rId775" Type="http://schemas.openxmlformats.org/officeDocument/2006/relationships/image" Target="../media/image1563.png"/><Relationship Id="rId428" Type="http://schemas.openxmlformats.org/officeDocument/2006/relationships/customXml" Target="../ink/ink1386.xml"/><Relationship Id="rId635" Type="http://schemas.openxmlformats.org/officeDocument/2006/relationships/image" Target="../media/image1493.png"/><Relationship Id="rId842" Type="http://schemas.openxmlformats.org/officeDocument/2006/relationships/customXml" Target="../ink/ink1593.xml"/><Relationship Id="rId274" Type="http://schemas.openxmlformats.org/officeDocument/2006/relationships/customXml" Target="../ink/ink1309.xml"/><Relationship Id="rId481" Type="http://schemas.openxmlformats.org/officeDocument/2006/relationships/image" Target="../media/image1416.png"/><Relationship Id="rId702" Type="http://schemas.openxmlformats.org/officeDocument/2006/relationships/customXml" Target="../ink/ink1523.xml"/><Relationship Id="rId69" Type="http://schemas.openxmlformats.org/officeDocument/2006/relationships/image" Target="../media/image1210.png"/><Relationship Id="rId134" Type="http://schemas.openxmlformats.org/officeDocument/2006/relationships/customXml" Target="../ink/ink1239.xml"/><Relationship Id="rId579" Type="http://schemas.openxmlformats.org/officeDocument/2006/relationships/image" Target="../media/image1465.png"/><Relationship Id="rId786" Type="http://schemas.openxmlformats.org/officeDocument/2006/relationships/customXml" Target="../ink/ink1565.xml"/><Relationship Id="rId341" Type="http://schemas.openxmlformats.org/officeDocument/2006/relationships/image" Target="../media/image1346.png"/><Relationship Id="rId439" Type="http://schemas.openxmlformats.org/officeDocument/2006/relationships/image" Target="../media/image1395.png"/><Relationship Id="rId646" Type="http://schemas.openxmlformats.org/officeDocument/2006/relationships/customXml" Target="../ink/ink1495.xml"/><Relationship Id="rId201" Type="http://schemas.openxmlformats.org/officeDocument/2006/relationships/image" Target="../media/image1276.png"/><Relationship Id="rId285" Type="http://schemas.openxmlformats.org/officeDocument/2006/relationships/image" Target="../media/image1318.png"/><Relationship Id="rId506" Type="http://schemas.openxmlformats.org/officeDocument/2006/relationships/customXml" Target="../ink/ink1425.xml"/><Relationship Id="rId853" Type="http://schemas.openxmlformats.org/officeDocument/2006/relationships/image" Target="../media/image1602.png"/><Relationship Id="rId492" Type="http://schemas.openxmlformats.org/officeDocument/2006/relationships/customXml" Target="../ink/ink1418.xml"/><Relationship Id="rId713" Type="http://schemas.openxmlformats.org/officeDocument/2006/relationships/image" Target="../media/image1532.png"/><Relationship Id="rId797" Type="http://schemas.openxmlformats.org/officeDocument/2006/relationships/image" Target="../media/image1574.png"/><Relationship Id="rId145" Type="http://schemas.openxmlformats.org/officeDocument/2006/relationships/image" Target="../media/image1248.png"/><Relationship Id="rId352" Type="http://schemas.openxmlformats.org/officeDocument/2006/relationships/customXml" Target="../ink/ink1348.xml"/><Relationship Id="rId212" Type="http://schemas.openxmlformats.org/officeDocument/2006/relationships/customXml" Target="../ink/ink1278.xml"/><Relationship Id="rId657" Type="http://schemas.openxmlformats.org/officeDocument/2006/relationships/image" Target="../media/image1504.png"/><Relationship Id="rId864" Type="http://schemas.openxmlformats.org/officeDocument/2006/relationships/customXml" Target="../ink/ink1604.xml"/><Relationship Id="rId296" Type="http://schemas.openxmlformats.org/officeDocument/2006/relationships/customXml" Target="../ink/ink1320.xml"/><Relationship Id="rId517" Type="http://schemas.openxmlformats.org/officeDocument/2006/relationships/image" Target="../media/image1434.png"/><Relationship Id="rId724" Type="http://schemas.openxmlformats.org/officeDocument/2006/relationships/customXml" Target="../ink/ink1534.xml"/><Relationship Id="rId60" Type="http://schemas.openxmlformats.org/officeDocument/2006/relationships/customXml" Target="../ink/ink1202.xml"/><Relationship Id="rId156" Type="http://schemas.openxmlformats.org/officeDocument/2006/relationships/customXml" Target="../ink/ink1250.xml"/><Relationship Id="rId363" Type="http://schemas.openxmlformats.org/officeDocument/2006/relationships/image" Target="../media/image1357.png"/><Relationship Id="rId570" Type="http://schemas.openxmlformats.org/officeDocument/2006/relationships/customXml" Target="../ink/ink1457.xml"/><Relationship Id="rId223" Type="http://schemas.openxmlformats.org/officeDocument/2006/relationships/image" Target="../media/image1287.png"/><Relationship Id="rId430" Type="http://schemas.openxmlformats.org/officeDocument/2006/relationships/customXml" Target="../ink/ink1387.xml"/><Relationship Id="rId668" Type="http://schemas.openxmlformats.org/officeDocument/2006/relationships/customXml" Target="../ink/ink1506.xml"/><Relationship Id="rId875" Type="http://schemas.openxmlformats.org/officeDocument/2006/relationships/image" Target="../media/image1613.png"/><Relationship Id="rId18" Type="http://schemas.openxmlformats.org/officeDocument/2006/relationships/customXml" Target="../ink/ink1181.xml"/><Relationship Id="rId528" Type="http://schemas.openxmlformats.org/officeDocument/2006/relationships/customXml" Target="../ink/ink1436.xml"/><Relationship Id="rId735" Type="http://schemas.openxmlformats.org/officeDocument/2006/relationships/image" Target="../media/image1543.png"/><Relationship Id="rId167" Type="http://schemas.openxmlformats.org/officeDocument/2006/relationships/image" Target="../media/image1259.png"/><Relationship Id="rId374" Type="http://schemas.openxmlformats.org/officeDocument/2006/relationships/customXml" Target="../ink/ink1359.xml"/><Relationship Id="rId581" Type="http://schemas.openxmlformats.org/officeDocument/2006/relationships/image" Target="../media/image1466.png"/><Relationship Id="rId71" Type="http://schemas.openxmlformats.org/officeDocument/2006/relationships/image" Target="../media/image1211.png"/><Relationship Id="rId234" Type="http://schemas.openxmlformats.org/officeDocument/2006/relationships/customXml" Target="../ink/ink1289.xml"/><Relationship Id="rId679" Type="http://schemas.openxmlformats.org/officeDocument/2006/relationships/image" Target="../media/image1515.png"/><Relationship Id="rId802" Type="http://schemas.openxmlformats.org/officeDocument/2006/relationships/customXml" Target="../ink/ink1573.xml"/><Relationship Id="rId886" Type="http://schemas.openxmlformats.org/officeDocument/2006/relationships/customXml" Target="../ink/ink1615.xml"/><Relationship Id="rId2" Type="http://schemas.openxmlformats.org/officeDocument/2006/relationships/customXml" Target="../ink/ink1173.xml"/><Relationship Id="rId29" Type="http://schemas.openxmlformats.org/officeDocument/2006/relationships/image" Target="../media/image1190.png"/><Relationship Id="rId441" Type="http://schemas.openxmlformats.org/officeDocument/2006/relationships/image" Target="../media/image1396.png"/><Relationship Id="rId539" Type="http://schemas.openxmlformats.org/officeDocument/2006/relationships/image" Target="../media/image1445.png"/><Relationship Id="rId746" Type="http://schemas.openxmlformats.org/officeDocument/2006/relationships/customXml" Target="../ink/ink1545.xml"/><Relationship Id="rId178" Type="http://schemas.openxmlformats.org/officeDocument/2006/relationships/customXml" Target="../ink/ink1261.xml"/><Relationship Id="rId301" Type="http://schemas.openxmlformats.org/officeDocument/2006/relationships/image" Target="../media/image1326.png"/><Relationship Id="rId82" Type="http://schemas.openxmlformats.org/officeDocument/2006/relationships/customXml" Target="../ink/ink1213.xml"/><Relationship Id="rId385" Type="http://schemas.openxmlformats.org/officeDocument/2006/relationships/image" Target="../media/image1368.png"/><Relationship Id="rId592" Type="http://schemas.openxmlformats.org/officeDocument/2006/relationships/customXml" Target="../ink/ink1468.xml"/><Relationship Id="rId606" Type="http://schemas.openxmlformats.org/officeDocument/2006/relationships/customXml" Target="../ink/ink1475.xml"/><Relationship Id="rId813" Type="http://schemas.openxmlformats.org/officeDocument/2006/relationships/image" Target="../media/image1582.png"/><Relationship Id="rId245" Type="http://schemas.openxmlformats.org/officeDocument/2006/relationships/image" Target="../media/image1298.png"/><Relationship Id="rId452" Type="http://schemas.openxmlformats.org/officeDocument/2006/relationships/customXml" Target="../ink/ink1398.xml"/><Relationship Id="rId897" Type="http://schemas.openxmlformats.org/officeDocument/2006/relationships/image" Target="../media/image1624.png"/><Relationship Id="rId105" Type="http://schemas.openxmlformats.org/officeDocument/2006/relationships/image" Target="../media/image1228.png"/><Relationship Id="rId312" Type="http://schemas.openxmlformats.org/officeDocument/2006/relationships/customXml" Target="../ink/ink1328.xml"/><Relationship Id="rId757" Type="http://schemas.openxmlformats.org/officeDocument/2006/relationships/image" Target="../media/image1554.png"/><Relationship Id="rId93" Type="http://schemas.openxmlformats.org/officeDocument/2006/relationships/image" Target="../media/image1222.png"/><Relationship Id="rId189" Type="http://schemas.openxmlformats.org/officeDocument/2006/relationships/image" Target="../media/image1270.png"/><Relationship Id="rId396" Type="http://schemas.openxmlformats.org/officeDocument/2006/relationships/customXml" Target="../ink/ink1370.xml"/><Relationship Id="rId617" Type="http://schemas.openxmlformats.org/officeDocument/2006/relationships/image" Target="../media/image1484.png"/><Relationship Id="rId824" Type="http://schemas.openxmlformats.org/officeDocument/2006/relationships/customXml" Target="../ink/ink1584.xml"/><Relationship Id="rId256" Type="http://schemas.openxmlformats.org/officeDocument/2006/relationships/customXml" Target="../ink/ink1300.xml"/><Relationship Id="rId463" Type="http://schemas.openxmlformats.org/officeDocument/2006/relationships/image" Target="../media/image1407.png"/><Relationship Id="rId670" Type="http://schemas.openxmlformats.org/officeDocument/2006/relationships/customXml" Target="../ink/ink1507.xml"/><Relationship Id="rId116" Type="http://schemas.openxmlformats.org/officeDocument/2006/relationships/customXml" Target="../ink/ink1230.xml"/><Relationship Id="rId323" Type="http://schemas.openxmlformats.org/officeDocument/2006/relationships/image" Target="../media/image1337.png"/><Relationship Id="rId530" Type="http://schemas.openxmlformats.org/officeDocument/2006/relationships/customXml" Target="../ink/ink1437.xml"/><Relationship Id="rId768" Type="http://schemas.openxmlformats.org/officeDocument/2006/relationships/customXml" Target="../ink/ink1556.xml"/><Relationship Id="rId20" Type="http://schemas.openxmlformats.org/officeDocument/2006/relationships/customXml" Target="../ink/ink1182.xml"/><Relationship Id="rId628" Type="http://schemas.openxmlformats.org/officeDocument/2006/relationships/customXml" Target="../ink/ink1486.xml"/><Relationship Id="rId835" Type="http://schemas.openxmlformats.org/officeDocument/2006/relationships/image" Target="../media/image1593.png"/><Relationship Id="rId267" Type="http://schemas.openxmlformats.org/officeDocument/2006/relationships/image" Target="../media/image1309.png"/><Relationship Id="rId474" Type="http://schemas.openxmlformats.org/officeDocument/2006/relationships/customXml" Target="../ink/ink1409.xml"/><Relationship Id="rId127" Type="http://schemas.openxmlformats.org/officeDocument/2006/relationships/image" Target="../media/image1239.png"/><Relationship Id="rId681" Type="http://schemas.openxmlformats.org/officeDocument/2006/relationships/image" Target="../media/image1516.png"/><Relationship Id="rId779" Type="http://schemas.openxmlformats.org/officeDocument/2006/relationships/image" Target="../media/image1565.png"/><Relationship Id="rId902" Type="http://schemas.openxmlformats.org/officeDocument/2006/relationships/customXml" Target="../ink/ink1623.xml"/><Relationship Id="rId31" Type="http://schemas.openxmlformats.org/officeDocument/2006/relationships/image" Target="../media/image1191.png"/><Relationship Id="rId334" Type="http://schemas.openxmlformats.org/officeDocument/2006/relationships/customXml" Target="../ink/ink1339.xml"/><Relationship Id="rId541" Type="http://schemas.openxmlformats.org/officeDocument/2006/relationships/image" Target="../media/image1446.png"/><Relationship Id="rId639" Type="http://schemas.openxmlformats.org/officeDocument/2006/relationships/image" Target="../media/image1495.png"/><Relationship Id="rId180" Type="http://schemas.openxmlformats.org/officeDocument/2006/relationships/customXml" Target="../ink/ink1262.xml"/><Relationship Id="rId278" Type="http://schemas.openxmlformats.org/officeDocument/2006/relationships/customXml" Target="../ink/ink1311.xml"/><Relationship Id="rId401" Type="http://schemas.openxmlformats.org/officeDocument/2006/relationships/image" Target="../media/image1376.png"/><Relationship Id="rId846" Type="http://schemas.openxmlformats.org/officeDocument/2006/relationships/customXml" Target="../ink/ink1595.xml"/><Relationship Id="rId485" Type="http://schemas.openxmlformats.org/officeDocument/2006/relationships/image" Target="../media/image1418.png"/><Relationship Id="rId692" Type="http://schemas.openxmlformats.org/officeDocument/2006/relationships/customXml" Target="../ink/ink1518.xml"/><Relationship Id="rId706" Type="http://schemas.openxmlformats.org/officeDocument/2006/relationships/customXml" Target="../ink/ink1525.xml"/><Relationship Id="rId913" Type="http://schemas.openxmlformats.org/officeDocument/2006/relationships/image" Target="../media/image1632.png"/><Relationship Id="rId42" Type="http://schemas.openxmlformats.org/officeDocument/2006/relationships/customXml" Target="../ink/ink1193.xml"/><Relationship Id="rId138" Type="http://schemas.openxmlformats.org/officeDocument/2006/relationships/customXml" Target="../ink/ink1241.xml"/><Relationship Id="rId345" Type="http://schemas.openxmlformats.org/officeDocument/2006/relationships/image" Target="../media/image1348.png"/><Relationship Id="rId552" Type="http://schemas.openxmlformats.org/officeDocument/2006/relationships/customXml" Target="../ink/ink1448.xml"/><Relationship Id="rId191" Type="http://schemas.openxmlformats.org/officeDocument/2006/relationships/image" Target="../media/image1271.png"/><Relationship Id="rId205" Type="http://schemas.openxmlformats.org/officeDocument/2006/relationships/image" Target="../media/image1278.png"/><Relationship Id="rId412" Type="http://schemas.openxmlformats.org/officeDocument/2006/relationships/customXml" Target="../ink/ink1378.xml"/><Relationship Id="rId857" Type="http://schemas.openxmlformats.org/officeDocument/2006/relationships/image" Target="../media/image1604.png"/><Relationship Id="rId289" Type="http://schemas.openxmlformats.org/officeDocument/2006/relationships/image" Target="../media/image1320.png"/><Relationship Id="rId496" Type="http://schemas.openxmlformats.org/officeDocument/2006/relationships/customXml" Target="../ink/ink1420.xml"/><Relationship Id="rId717" Type="http://schemas.openxmlformats.org/officeDocument/2006/relationships/image" Target="../media/image1534.png"/><Relationship Id="rId53" Type="http://schemas.openxmlformats.org/officeDocument/2006/relationships/image" Target="../media/image1202.png"/><Relationship Id="rId149" Type="http://schemas.openxmlformats.org/officeDocument/2006/relationships/image" Target="../media/image1250.png"/><Relationship Id="rId356" Type="http://schemas.openxmlformats.org/officeDocument/2006/relationships/customXml" Target="../ink/ink1350.xml"/><Relationship Id="rId563" Type="http://schemas.openxmlformats.org/officeDocument/2006/relationships/image" Target="../media/image1457.png"/><Relationship Id="rId770" Type="http://schemas.openxmlformats.org/officeDocument/2006/relationships/customXml" Target="../ink/ink1557.xml"/><Relationship Id="rId216" Type="http://schemas.openxmlformats.org/officeDocument/2006/relationships/customXml" Target="../ink/ink1280.xml"/><Relationship Id="rId423" Type="http://schemas.openxmlformats.org/officeDocument/2006/relationships/image" Target="../media/image1387.png"/><Relationship Id="rId868" Type="http://schemas.openxmlformats.org/officeDocument/2006/relationships/customXml" Target="../ink/ink1606.xml"/><Relationship Id="rId630" Type="http://schemas.openxmlformats.org/officeDocument/2006/relationships/customXml" Target="../ink/ink1487.xml"/><Relationship Id="rId728" Type="http://schemas.openxmlformats.org/officeDocument/2006/relationships/customXml" Target="../ink/ink1536.xml"/><Relationship Id="rId64" Type="http://schemas.openxmlformats.org/officeDocument/2006/relationships/customXml" Target="../ink/ink1204.xml"/><Relationship Id="rId367" Type="http://schemas.openxmlformats.org/officeDocument/2006/relationships/image" Target="../media/image1359.png"/><Relationship Id="rId574" Type="http://schemas.openxmlformats.org/officeDocument/2006/relationships/customXml" Target="../ink/ink1459.xml"/><Relationship Id="rId227" Type="http://schemas.openxmlformats.org/officeDocument/2006/relationships/image" Target="../media/image1289.png"/><Relationship Id="rId781" Type="http://schemas.openxmlformats.org/officeDocument/2006/relationships/image" Target="../media/image1566.png"/><Relationship Id="rId879" Type="http://schemas.openxmlformats.org/officeDocument/2006/relationships/image" Target="../media/image1615.png"/><Relationship Id="rId434" Type="http://schemas.openxmlformats.org/officeDocument/2006/relationships/customXml" Target="../ink/ink1389.xml"/><Relationship Id="rId641" Type="http://schemas.openxmlformats.org/officeDocument/2006/relationships/image" Target="../media/image1496.png"/><Relationship Id="rId739" Type="http://schemas.openxmlformats.org/officeDocument/2006/relationships/image" Target="../media/image1545.png"/><Relationship Id="rId280" Type="http://schemas.openxmlformats.org/officeDocument/2006/relationships/customXml" Target="../ink/ink1312.xml"/><Relationship Id="rId501" Type="http://schemas.openxmlformats.org/officeDocument/2006/relationships/image" Target="../media/image1426.png"/><Relationship Id="rId75" Type="http://schemas.openxmlformats.org/officeDocument/2006/relationships/image" Target="../media/image1213.png"/><Relationship Id="rId140" Type="http://schemas.openxmlformats.org/officeDocument/2006/relationships/customXml" Target="../ink/ink1242.xml"/><Relationship Id="rId378" Type="http://schemas.openxmlformats.org/officeDocument/2006/relationships/customXml" Target="../ink/ink1361.xml"/><Relationship Id="rId585" Type="http://schemas.openxmlformats.org/officeDocument/2006/relationships/image" Target="../media/image1468.png"/><Relationship Id="rId792" Type="http://schemas.openxmlformats.org/officeDocument/2006/relationships/customXml" Target="../ink/ink1568.xml"/><Relationship Id="rId806" Type="http://schemas.openxmlformats.org/officeDocument/2006/relationships/customXml" Target="../ink/ink1575.xml"/><Relationship Id="rId6" Type="http://schemas.openxmlformats.org/officeDocument/2006/relationships/customXml" Target="../ink/ink1175.xml"/><Relationship Id="rId238" Type="http://schemas.openxmlformats.org/officeDocument/2006/relationships/customXml" Target="../ink/ink1291.xml"/><Relationship Id="rId445" Type="http://schemas.openxmlformats.org/officeDocument/2006/relationships/image" Target="../media/image1398.png"/><Relationship Id="rId652" Type="http://schemas.openxmlformats.org/officeDocument/2006/relationships/customXml" Target="../ink/ink1498.xml"/><Relationship Id="rId291" Type="http://schemas.openxmlformats.org/officeDocument/2006/relationships/image" Target="../media/image1321.png"/><Relationship Id="rId305" Type="http://schemas.openxmlformats.org/officeDocument/2006/relationships/image" Target="../media/image1328.png"/><Relationship Id="rId512" Type="http://schemas.openxmlformats.org/officeDocument/2006/relationships/customXml" Target="../ink/ink1428.xml"/><Relationship Id="rId86" Type="http://schemas.openxmlformats.org/officeDocument/2006/relationships/customXml" Target="../ink/ink1215.xml"/><Relationship Id="rId151" Type="http://schemas.openxmlformats.org/officeDocument/2006/relationships/image" Target="../media/image1251.png"/><Relationship Id="rId389" Type="http://schemas.openxmlformats.org/officeDocument/2006/relationships/image" Target="../media/image1370.png"/><Relationship Id="rId596" Type="http://schemas.openxmlformats.org/officeDocument/2006/relationships/customXml" Target="../ink/ink1470.xml"/><Relationship Id="rId817" Type="http://schemas.openxmlformats.org/officeDocument/2006/relationships/image" Target="../media/image1584.png"/><Relationship Id="rId249" Type="http://schemas.openxmlformats.org/officeDocument/2006/relationships/image" Target="../media/image1300.png"/><Relationship Id="rId456" Type="http://schemas.openxmlformats.org/officeDocument/2006/relationships/customXml" Target="../ink/ink1400.xml"/><Relationship Id="rId663" Type="http://schemas.openxmlformats.org/officeDocument/2006/relationships/image" Target="../media/image1507.png"/><Relationship Id="rId870" Type="http://schemas.openxmlformats.org/officeDocument/2006/relationships/customXml" Target="../ink/ink1607.xml"/><Relationship Id="rId13" Type="http://schemas.openxmlformats.org/officeDocument/2006/relationships/image" Target="../media/image1182.png"/><Relationship Id="rId109" Type="http://schemas.openxmlformats.org/officeDocument/2006/relationships/image" Target="../media/image1230.png"/><Relationship Id="rId316" Type="http://schemas.openxmlformats.org/officeDocument/2006/relationships/customXml" Target="../ink/ink1330.xml"/><Relationship Id="rId523" Type="http://schemas.openxmlformats.org/officeDocument/2006/relationships/image" Target="../media/image1437.png"/><Relationship Id="rId97" Type="http://schemas.openxmlformats.org/officeDocument/2006/relationships/image" Target="../media/image1224.png"/><Relationship Id="rId730" Type="http://schemas.openxmlformats.org/officeDocument/2006/relationships/customXml" Target="../ink/ink1537.xml"/><Relationship Id="rId828" Type="http://schemas.openxmlformats.org/officeDocument/2006/relationships/customXml" Target="../ink/ink1586.xml"/><Relationship Id="rId162" Type="http://schemas.openxmlformats.org/officeDocument/2006/relationships/customXml" Target="../ink/ink1253.xml"/><Relationship Id="rId467" Type="http://schemas.openxmlformats.org/officeDocument/2006/relationships/image" Target="../media/image1409.png"/><Relationship Id="rId674" Type="http://schemas.openxmlformats.org/officeDocument/2006/relationships/customXml" Target="../ink/ink1509.xml"/><Relationship Id="rId881" Type="http://schemas.openxmlformats.org/officeDocument/2006/relationships/image" Target="../media/image1616.png"/><Relationship Id="rId24" Type="http://schemas.openxmlformats.org/officeDocument/2006/relationships/customXml" Target="../ink/ink1184.xml"/><Relationship Id="rId327" Type="http://schemas.openxmlformats.org/officeDocument/2006/relationships/image" Target="../media/image1339.png"/><Relationship Id="rId534" Type="http://schemas.openxmlformats.org/officeDocument/2006/relationships/customXml" Target="../ink/ink1439.xml"/><Relationship Id="rId741" Type="http://schemas.openxmlformats.org/officeDocument/2006/relationships/image" Target="../media/image1546.png"/><Relationship Id="rId839" Type="http://schemas.openxmlformats.org/officeDocument/2006/relationships/image" Target="../media/image1595.png"/><Relationship Id="rId173" Type="http://schemas.openxmlformats.org/officeDocument/2006/relationships/image" Target="../media/image1262.png"/><Relationship Id="rId380" Type="http://schemas.openxmlformats.org/officeDocument/2006/relationships/customXml" Target="../ink/ink1362.xml"/><Relationship Id="rId601" Type="http://schemas.openxmlformats.org/officeDocument/2006/relationships/image" Target="../media/image1476.png"/><Relationship Id="rId240" Type="http://schemas.openxmlformats.org/officeDocument/2006/relationships/customXml" Target="../ink/ink1292.xml"/><Relationship Id="rId478" Type="http://schemas.openxmlformats.org/officeDocument/2006/relationships/customXml" Target="../ink/ink1411.xml"/><Relationship Id="rId685" Type="http://schemas.openxmlformats.org/officeDocument/2006/relationships/image" Target="../media/image1518.png"/><Relationship Id="rId892" Type="http://schemas.openxmlformats.org/officeDocument/2006/relationships/customXml" Target="../ink/ink1618.xml"/><Relationship Id="rId906" Type="http://schemas.openxmlformats.org/officeDocument/2006/relationships/customXml" Target="../ink/ink1625.xml"/><Relationship Id="rId35" Type="http://schemas.openxmlformats.org/officeDocument/2006/relationships/image" Target="../media/image1193.png"/><Relationship Id="rId100" Type="http://schemas.openxmlformats.org/officeDocument/2006/relationships/customXml" Target="../ink/ink1222.xml"/><Relationship Id="rId338" Type="http://schemas.openxmlformats.org/officeDocument/2006/relationships/customXml" Target="../ink/ink1341.xml"/><Relationship Id="rId545" Type="http://schemas.openxmlformats.org/officeDocument/2006/relationships/image" Target="../media/image1448.png"/><Relationship Id="rId752" Type="http://schemas.openxmlformats.org/officeDocument/2006/relationships/customXml" Target="../ink/ink1548.xml"/><Relationship Id="rId184" Type="http://schemas.openxmlformats.org/officeDocument/2006/relationships/customXml" Target="../ink/ink1264.xml"/><Relationship Id="rId391" Type="http://schemas.openxmlformats.org/officeDocument/2006/relationships/image" Target="../media/image1371.png"/><Relationship Id="rId405" Type="http://schemas.openxmlformats.org/officeDocument/2006/relationships/image" Target="../media/image1378.png"/><Relationship Id="rId612" Type="http://schemas.openxmlformats.org/officeDocument/2006/relationships/customXml" Target="../ink/ink1478.xml"/><Relationship Id="rId251" Type="http://schemas.openxmlformats.org/officeDocument/2006/relationships/image" Target="../media/image1301.png"/><Relationship Id="rId489" Type="http://schemas.openxmlformats.org/officeDocument/2006/relationships/image" Target="../media/image1420.png"/><Relationship Id="rId696" Type="http://schemas.openxmlformats.org/officeDocument/2006/relationships/customXml" Target="../ink/ink1520.xml"/><Relationship Id="rId46" Type="http://schemas.openxmlformats.org/officeDocument/2006/relationships/customXml" Target="../ink/ink1195.xml"/><Relationship Id="rId349" Type="http://schemas.openxmlformats.org/officeDocument/2006/relationships/image" Target="../media/image1350.png"/><Relationship Id="rId556" Type="http://schemas.openxmlformats.org/officeDocument/2006/relationships/customXml" Target="../ink/ink1450.xml"/><Relationship Id="rId763" Type="http://schemas.openxmlformats.org/officeDocument/2006/relationships/image" Target="../media/image1557.png"/><Relationship Id="rId111" Type="http://schemas.openxmlformats.org/officeDocument/2006/relationships/image" Target="../media/image1231.png"/><Relationship Id="rId195" Type="http://schemas.openxmlformats.org/officeDocument/2006/relationships/image" Target="../media/image1273.png"/><Relationship Id="rId209" Type="http://schemas.openxmlformats.org/officeDocument/2006/relationships/image" Target="../media/image1280.png"/><Relationship Id="rId416" Type="http://schemas.openxmlformats.org/officeDocument/2006/relationships/customXml" Target="../ink/ink1380.xml"/><Relationship Id="rId623" Type="http://schemas.openxmlformats.org/officeDocument/2006/relationships/image" Target="../media/image1487.png"/><Relationship Id="rId830" Type="http://schemas.openxmlformats.org/officeDocument/2006/relationships/customXml" Target="../ink/ink1587.xml"/><Relationship Id="rId57" Type="http://schemas.openxmlformats.org/officeDocument/2006/relationships/image" Target="../media/image1204.png"/><Relationship Id="rId262" Type="http://schemas.openxmlformats.org/officeDocument/2006/relationships/customXml" Target="../ink/ink1303.xml"/><Relationship Id="rId567" Type="http://schemas.openxmlformats.org/officeDocument/2006/relationships/image" Target="../media/image1459.png"/><Relationship Id="rId122" Type="http://schemas.openxmlformats.org/officeDocument/2006/relationships/customXml" Target="../ink/ink1233.xml"/><Relationship Id="rId774" Type="http://schemas.openxmlformats.org/officeDocument/2006/relationships/customXml" Target="../ink/ink1559.xml"/><Relationship Id="rId427" Type="http://schemas.openxmlformats.org/officeDocument/2006/relationships/image" Target="../media/image1389.png"/><Relationship Id="rId634" Type="http://schemas.openxmlformats.org/officeDocument/2006/relationships/customXml" Target="../ink/ink1489.xml"/><Relationship Id="rId841" Type="http://schemas.openxmlformats.org/officeDocument/2006/relationships/image" Target="../media/image1596.png"/><Relationship Id="rId273" Type="http://schemas.openxmlformats.org/officeDocument/2006/relationships/image" Target="../media/image1312.png"/><Relationship Id="rId480" Type="http://schemas.openxmlformats.org/officeDocument/2006/relationships/customXml" Target="../ink/ink1412.xml"/><Relationship Id="rId701" Type="http://schemas.openxmlformats.org/officeDocument/2006/relationships/image" Target="../media/image1526.png"/><Relationship Id="rId68" Type="http://schemas.openxmlformats.org/officeDocument/2006/relationships/customXml" Target="../ink/ink1206.xml"/><Relationship Id="rId133" Type="http://schemas.openxmlformats.org/officeDocument/2006/relationships/image" Target="../media/image1242.png"/><Relationship Id="rId340" Type="http://schemas.openxmlformats.org/officeDocument/2006/relationships/customXml" Target="../ink/ink1342.xml"/><Relationship Id="rId578" Type="http://schemas.openxmlformats.org/officeDocument/2006/relationships/customXml" Target="../ink/ink1461.xml"/><Relationship Id="rId785" Type="http://schemas.openxmlformats.org/officeDocument/2006/relationships/image" Target="../media/image1568.png"/><Relationship Id="rId200" Type="http://schemas.openxmlformats.org/officeDocument/2006/relationships/customXml" Target="../ink/ink1272.xml"/><Relationship Id="rId438" Type="http://schemas.openxmlformats.org/officeDocument/2006/relationships/customXml" Target="../ink/ink1391.xml"/><Relationship Id="rId645" Type="http://schemas.openxmlformats.org/officeDocument/2006/relationships/image" Target="../media/image1498.png"/><Relationship Id="rId852" Type="http://schemas.openxmlformats.org/officeDocument/2006/relationships/customXml" Target="../ink/ink1598.xml"/><Relationship Id="rId284" Type="http://schemas.openxmlformats.org/officeDocument/2006/relationships/customXml" Target="../ink/ink1314.xml"/><Relationship Id="rId491" Type="http://schemas.openxmlformats.org/officeDocument/2006/relationships/image" Target="../media/image1421.png"/><Relationship Id="rId505" Type="http://schemas.openxmlformats.org/officeDocument/2006/relationships/image" Target="../media/image1428.png"/><Relationship Id="rId712" Type="http://schemas.openxmlformats.org/officeDocument/2006/relationships/customXml" Target="../ink/ink1528.xml"/><Relationship Id="rId79" Type="http://schemas.openxmlformats.org/officeDocument/2006/relationships/image" Target="../media/image1215.png"/><Relationship Id="rId144" Type="http://schemas.openxmlformats.org/officeDocument/2006/relationships/customXml" Target="../ink/ink1244.xml"/><Relationship Id="rId589" Type="http://schemas.openxmlformats.org/officeDocument/2006/relationships/image" Target="../media/image1470.png"/><Relationship Id="rId796" Type="http://schemas.openxmlformats.org/officeDocument/2006/relationships/customXml" Target="../ink/ink1570.xml"/><Relationship Id="rId90" Type="http://schemas.openxmlformats.org/officeDocument/2006/relationships/customXml" Target="../ink/ink1217.xml"/><Relationship Id="rId186" Type="http://schemas.openxmlformats.org/officeDocument/2006/relationships/customXml" Target="../ink/ink1265.xml"/><Relationship Id="rId351" Type="http://schemas.openxmlformats.org/officeDocument/2006/relationships/image" Target="../media/image1351.png"/><Relationship Id="rId393" Type="http://schemas.openxmlformats.org/officeDocument/2006/relationships/image" Target="../media/image1372.png"/><Relationship Id="rId407" Type="http://schemas.openxmlformats.org/officeDocument/2006/relationships/image" Target="../media/image1379.png"/><Relationship Id="rId449" Type="http://schemas.openxmlformats.org/officeDocument/2006/relationships/image" Target="../media/image1400.png"/><Relationship Id="rId614" Type="http://schemas.openxmlformats.org/officeDocument/2006/relationships/customXml" Target="../ink/ink1479.xml"/><Relationship Id="rId656" Type="http://schemas.openxmlformats.org/officeDocument/2006/relationships/customXml" Target="../ink/ink1500.xml"/><Relationship Id="rId821" Type="http://schemas.openxmlformats.org/officeDocument/2006/relationships/image" Target="../media/image1586.png"/><Relationship Id="rId863" Type="http://schemas.openxmlformats.org/officeDocument/2006/relationships/image" Target="../media/image1607.png"/><Relationship Id="rId211" Type="http://schemas.openxmlformats.org/officeDocument/2006/relationships/image" Target="../media/image1281.png"/><Relationship Id="rId253" Type="http://schemas.openxmlformats.org/officeDocument/2006/relationships/image" Target="../media/image1302.png"/><Relationship Id="rId295" Type="http://schemas.openxmlformats.org/officeDocument/2006/relationships/image" Target="../media/image1323.png"/><Relationship Id="rId309" Type="http://schemas.openxmlformats.org/officeDocument/2006/relationships/image" Target="../media/image1330.png"/><Relationship Id="rId460" Type="http://schemas.openxmlformats.org/officeDocument/2006/relationships/customXml" Target="../ink/ink1402.xml"/><Relationship Id="rId516" Type="http://schemas.openxmlformats.org/officeDocument/2006/relationships/customXml" Target="../ink/ink1430.xml"/><Relationship Id="rId698" Type="http://schemas.openxmlformats.org/officeDocument/2006/relationships/customXml" Target="../ink/ink1521.xml"/><Relationship Id="rId48" Type="http://schemas.openxmlformats.org/officeDocument/2006/relationships/customXml" Target="../ink/ink1196.xml"/><Relationship Id="rId113" Type="http://schemas.openxmlformats.org/officeDocument/2006/relationships/image" Target="../media/image1232.png"/><Relationship Id="rId320" Type="http://schemas.openxmlformats.org/officeDocument/2006/relationships/customXml" Target="../ink/ink1332.xml"/><Relationship Id="rId558" Type="http://schemas.openxmlformats.org/officeDocument/2006/relationships/customXml" Target="../ink/ink1451.xml"/><Relationship Id="rId723" Type="http://schemas.openxmlformats.org/officeDocument/2006/relationships/image" Target="../media/image1537.png"/><Relationship Id="rId765" Type="http://schemas.openxmlformats.org/officeDocument/2006/relationships/image" Target="../media/image1558.png"/><Relationship Id="rId155" Type="http://schemas.openxmlformats.org/officeDocument/2006/relationships/image" Target="../media/image1253.png"/><Relationship Id="rId197" Type="http://schemas.openxmlformats.org/officeDocument/2006/relationships/image" Target="../media/image1274.png"/><Relationship Id="rId362" Type="http://schemas.openxmlformats.org/officeDocument/2006/relationships/customXml" Target="../ink/ink1353.xml"/><Relationship Id="rId418" Type="http://schemas.openxmlformats.org/officeDocument/2006/relationships/customXml" Target="../ink/ink1381.xml"/><Relationship Id="rId625" Type="http://schemas.openxmlformats.org/officeDocument/2006/relationships/image" Target="../media/image1488.png"/><Relationship Id="rId832" Type="http://schemas.openxmlformats.org/officeDocument/2006/relationships/customXml" Target="../ink/ink1588.xml"/><Relationship Id="rId222" Type="http://schemas.openxmlformats.org/officeDocument/2006/relationships/customXml" Target="../ink/ink1283.xml"/><Relationship Id="rId264" Type="http://schemas.openxmlformats.org/officeDocument/2006/relationships/customXml" Target="../ink/ink1304.xml"/><Relationship Id="rId471" Type="http://schemas.openxmlformats.org/officeDocument/2006/relationships/image" Target="../media/image1411.png"/><Relationship Id="rId667" Type="http://schemas.openxmlformats.org/officeDocument/2006/relationships/image" Target="../media/image1509.png"/><Relationship Id="rId874" Type="http://schemas.openxmlformats.org/officeDocument/2006/relationships/customXml" Target="../ink/ink1609.xml"/><Relationship Id="rId17" Type="http://schemas.openxmlformats.org/officeDocument/2006/relationships/image" Target="../media/image1184.png"/><Relationship Id="rId59" Type="http://schemas.openxmlformats.org/officeDocument/2006/relationships/image" Target="../media/image1205.png"/><Relationship Id="rId124" Type="http://schemas.openxmlformats.org/officeDocument/2006/relationships/customXml" Target="../ink/ink1234.xml"/><Relationship Id="rId527" Type="http://schemas.openxmlformats.org/officeDocument/2006/relationships/image" Target="../media/image1439.png"/><Relationship Id="rId569" Type="http://schemas.openxmlformats.org/officeDocument/2006/relationships/image" Target="../media/image1460.png"/><Relationship Id="rId734" Type="http://schemas.openxmlformats.org/officeDocument/2006/relationships/customXml" Target="../ink/ink1539.xml"/><Relationship Id="rId776" Type="http://schemas.openxmlformats.org/officeDocument/2006/relationships/customXml" Target="../ink/ink1560.xml"/><Relationship Id="rId70" Type="http://schemas.openxmlformats.org/officeDocument/2006/relationships/customXml" Target="../ink/ink1207.xml"/><Relationship Id="rId166" Type="http://schemas.openxmlformats.org/officeDocument/2006/relationships/customXml" Target="../ink/ink1255.xml"/><Relationship Id="rId331" Type="http://schemas.openxmlformats.org/officeDocument/2006/relationships/image" Target="../media/image1341.png"/><Relationship Id="rId373" Type="http://schemas.openxmlformats.org/officeDocument/2006/relationships/image" Target="../media/image1362.png"/><Relationship Id="rId429" Type="http://schemas.openxmlformats.org/officeDocument/2006/relationships/image" Target="../media/image1390.png"/><Relationship Id="rId580" Type="http://schemas.openxmlformats.org/officeDocument/2006/relationships/customXml" Target="../ink/ink1462.xml"/><Relationship Id="rId636" Type="http://schemas.openxmlformats.org/officeDocument/2006/relationships/customXml" Target="../ink/ink1490.xml"/><Relationship Id="rId801" Type="http://schemas.openxmlformats.org/officeDocument/2006/relationships/image" Target="../media/image1576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1292.png"/><Relationship Id="rId440" Type="http://schemas.openxmlformats.org/officeDocument/2006/relationships/customXml" Target="../ink/ink1392.xml"/><Relationship Id="rId678" Type="http://schemas.openxmlformats.org/officeDocument/2006/relationships/customXml" Target="../ink/ink1511.xml"/><Relationship Id="rId843" Type="http://schemas.openxmlformats.org/officeDocument/2006/relationships/image" Target="../media/image1597.png"/><Relationship Id="rId885" Type="http://schemas.openxmlformats.org/officeDocument/2006/relationships/image" Target="../media/image1618.png"/><Relationship Id="rId28" Type="http://schemas.openxmlformats.org/officeDocument/2006/relationships/customXml" Target="../ink/ink1186.xml"/><Relationship Id="rId275" Type="http://schemas.openxmlformats.org/officeDocument/2006/relationships/image" Target="../media/image1313.png"/><Relationship Id="rId300" Type="http://schemas.openxmlformats.org/officeDocument/2006/relationships/customXml" Target="../ink/ink1322.xml"/><Relationship Id="rId482" Type="http://schemas.openxmlformats.org/officeDocument/2006/relationships/customXml" Target="../ink/ink1413.xml"/><Relationship Id="rId538" Type="http://schemas.openxmlformats.org/officeDocument/2006/relationships/customXml" Target="../ink/ink1441.xml"/><Relationship Id="rId703" Type="http://schemas.openxmlformats.org/officeDocument/2006/relationships/image" Target="../media/image1527.png"/><Relationship Id="rId745" Type="http://schemas.openxmlformats.org/officeDocument/2006/relationships/image" Target="../media/image1548.png"/><Relationship Id="rId910" Type="http://schemas.openxmlformats.org/officeDocument/2006/relationships/customXml" Target="../ink/ink1627.xml"/><Relationship Id="rId81" Type="http://schemas.openxmlformats.org/officeDocument/2006/relationships/image" Target="../media/image1216.png"/><Relationship Id="rId135" Type="http://schemas.openxmlformats.org/officeDocument/2006/relationships/image" Target="../media/image1243.png"/><Relationship Id="rId177" Type="http://schemas.openxmlformats.org/officeDocument/2006/relationships/image" Target="../media/image1264.png"/><Relationship Id="rId342" Type="http://schemas.openxmlformats.org/officeDocument/2006/relationships/customXml" Target="../ink/ink1343.xml"/><Relationship Id="rId384" Type="http://schemas.openxmlformats.org/officeDocument/2006/relationships/customXml" Target="../ink/ink1364.xml"/><Relationship Id="rId591" Type="http://schemas.openxmlformats.org/officeDocument/2006/relationships/image" Target="../media/image1471.png"/><Relationship Id="rId605" Type="http://schemas.openxmlformats.org/officeDocument/2006/relationships/image" Target="../media/image1478.png"/><Relationship Id="rId787" Type="http://schemas.openxmlformats.org/officeDocument/2006/relationships/image" Target="../media/image1569.png"/><Relationship Id="rId812" Type="http://schemas.openxmlformats.org/officeDocument/2006/relationships/customXml" Target="../ink/ink1578.xml"/><Relationship Id="rId202" Type="http://schemas.openxmlformats.org/officeDocument/2006/relationships/customXml" Target="../ink/ink1273.xml"/><Relationship Id="rId244" Type="http://schemas.openxmlformats.org/officeDocument/2006/relationships/customXml" Target="../ink/ink1294.xml"/><Relationship Id="rId647" Type="http://schemas.openxmlformats.org/officeDocument/2006/relationships/image" Target="../media/image1499.png"/><Relationship Id="rId689" Type="http://schemas.openxmlformats.org/officeDocument/2006/relationships/image" Target="../media/image1520.png"/><Relationship Id="rId854" Type="http://schemas.openxmlformats.org/officeDocument/2006/relationships/customXml" Target="../ink/ink1599.xml"/><Relationship Id="rId896" Type="http://schemas.openxmlformats.org/officeDocument/2006/relationships/customXml" Target="../ink/ink1620.xml"/><Relationship Id="rId39" Type="http://schemas.openxmlformats.org/officeDocument/2006/relationships/image" Target="../media/image1195.png"/><Relationship Id="rId286" Type="http://schemas.openxmlformats.org/officeDocument/2006/relationships/customXml" Target="../ink/ink1315.xml"/><Relationship Id="rId451" Type="http://schemas.openxmlformats.org/officeDocument/2006/relationships/image" Target="../media/image1401.png"/><Relationship Id="rId493" Type="http://schemas.openxmlformats.org/officeDocument/2006/relationships/image" Target="../media/image1422.png"/><Relationship Id="rId507" Type="http://schemas.openxmlformats.org/officeDocument/2006/relationships/image" Target="../media/image1429.png"/><Relationship Id="rId549" Type="http://schemas.openxmlformats.org/officeDocument/2006/relationships/image" Target="../media/image1450.png"/><Relationship Id="rId714" Type="http://schemas.openxmlformats.org/officeDocument/2006/relationships/customXml" Target="../ink/ink1529.xml"/><Relationship Id="rId756" Type="http://schemas.openxmlformats.org/officeDocument/2006/relationships/customXml" Target="../ink/ink1550.xml"/><Relationship Id="rId50" Type="http://schemas.openxmlformats.org/officeDocument/2006/relationships/customXml" Target="../ink/ink1197.xml"/><Relationship Id="rId104" Type="http://schemas.openxmlformats.org/officeDocument/2006/relationships/customXml" Target="../ink/ink1224.xml"/><Relationship Id="rId146" Type="http://schemas.openxmlformats.org/officeDocument/2006/relationships/customXml" Target="../ink/ink1245.xml"/><Relationship Id="rId188" Type="http://schemas.openxmlformats.org/officeDocument/2006/relationships/customXml" Target="../ink/ink1266.xml"/><Relationship Id="rId311" Type="http://schemas.openxmlformats.org/officeDocument/2006/relationships/image" Target="../media/image1331.png"/><Relationship Id="rId353" Type="http://schemas.openxmlformats.org/officeDocument/2006/relationships/image" Target="../media/image1352.png"/><Relationship Id="rId395" Type="http://schemas.openxmlformats.org/officeDocument/2006/relationships/image" Target="../media/image1373.png"/><Relationship Id="rId409" Type="http://schemas.openxmlformats.org/officeDocument/2006/relationships/image" Target="../media/image1380.png"/><Relationship Id="rId560" Type="http://schemas.openxmlformats.org/officeDocument/2006/relationships/customXml" Target="../ink/ink1452.xml"/><Relationship Id="rId798" Type="http://schemas.openxmlformats.org/officeDocument/2006/relationships/customXml" Target="../ink/ink1571.xml"/><Relationship Id="rId92" Type="http://schemas.openxmlformats.org/officeDocument/2006/relationships/customXml" Target="../ink/ink1218.xml"/><Relationship Id="rId213" Type="http://schemas.openxmlformats.org/officeDocument/2006/relationships/image" Target="../media/image1282.png"/><Relationship Id="rId420" Type="http://schemas.openxmlformats.org/officeDocument/2006/relationships/customXml" Target="../ink/ink1382.xml"/><Relationship Id="rId616" Type="http://schemas.openxmlformats.org/officeDocument/2006/relationships/customXml" Target="../ink/ink1480.xml"/><Relationship Id="rId658" Type="http://schemas.openxmlformats.org/officeDocument/2006/relationships/customXml" Target="../ink/ink1501.xml"/><Relationship Id="rId823" Type="http://schemas.openxmlformats.org/officeDocument/2006/relationships/image" Target="../media/image1587.png"/><Relationship Id="rId865" Type="http://schemas.openxmlformats.org/officeDocument/2006/relationships/image" Target="../media/image1608.png"/><Relationship Id="rId255" Type="http://schemas.openxmlformats.org/officeDocument/2006/relationships/image" Target="../media/image1303.png"/><Relationship Id="rId297" Type="http://schemas.openxmlformats.org/officeDocument/2006/relationships/image" Target="../media/image1324.png"/><Relationship Id="rId462" Type="http://schemas.openxmlformats.org/officeDocument/2006/relationships/customXml" Target="../ink/ink1403.xml"/><Relationship Id="rId518" Type="http://schemas.openxmlformats.org/officeDocument/2006/relationships/customXml" Target="../ink/ink1431.xml"/><Relationship Id="rId725" Type="http://schemas.openxmlformats.org/officeDocument/2006/relationships/image" Target="../media/image1538.png"/><Relationship Id="rId115" Type="http://schemas.openxmlformats.org/officeDocument/2006/relationships/image" Target="../media/image1233.png"/><Relationship Id="rId157" Type="http://schemas.openxmlformats.org/officeDocument/2006/relationships/image" Target="../media/image1254.png"/><Relationship Id="rId322" Type="http://schemas.openxmlformats.org/officeDocument/2006/relationships/customXml" Target="../ink/ink1333.xml"/><Relationship Id="rId364" Type="http://schemas.openxmlformats.org/officeDocument/2006/relationships/customXml" Target="../ink/ink1354.xml"/><Relationship Id="rId767" Type="http://schemas.openxmlformats.org/officeDocument/2006/relationships/image" Target="../media/image1559.png"/><Relationship Id="rId61" Type="http://schemas.openxmlformats.org/officeDocument/2006/relationships/image" Target="../media/image1206.png"/><Relationship Id="rId199" Type="http://schemas.openxmlformats.org/officeDocument/2006/relationships/image" Target="../media/image1275.png"/><Relationship Id="rId571" Type="http://schemas.openxmlformats.org/officeDocument/2006/relationships/image" Target="../media/image1461.png"/><Relationship Id="rId627" Type="http://schemas.openxmlformats.org/officeDocument/2006/relationships/image" Target="../media/image1489.png"/><Relationship Id="rId669" Type="http://schemas.openxmlformats.org/officeDocument/2006/relationships/image" Target="../media/image1510.png"/><Relationship Id="rId834" Type="http://schemas.openxmlformats.org/officeDocument/2006/relationships/customXml" Target="../ink/ink1589.xml"/><Relationship Id="rId876" Type="http://schemas.openxmlformats.org/officeDocument/2006/relationships/customXml" Target="../ink/ink1610.xml"/><Relationship Id="rId19" Type="http://schemas.openxmlformats.org/officeDocument/2006/relationships/image" Target="../media/image1185.png"/><Relationship Id="rId224" Type="http://schemas.openxmlformats.org/officeDocument/2006/relationships/customXml" Target="../ink/ink1284.xml"/><Relationship Id="rId266" Type="http://schemas.openxmlformats.org/officeDocument/2006/relationships/customXml" Target="../ink/ink1305.xml"/><Relationship Id="rId431" Type="http://schemas.openxmlformats.org/officeDocument/2006/relationships/image" Target="../media/image1391.png"/><Relationship Id="rId473" Type="http://schemas.openxmlformats.org/officeDocument/2006/relationships/image" Target="../media/image1412.png"/><Relationship Id="rId529" Type="http://schemas.openxmlformats.org/officeDocument/2006/relationships/image" Target="../media/image1440.png"/><Relationship Id="rId680" Type="http://schemas.openxmlformats.org/officeDocument/2006/relationships/customXml" Target="../ink/ink1512.xml"/><Relationship Id="rId736" Type="http://schemas.openxmlformats.org/officeDocument/2006/relationships/customXml" Target="../ink/ink1540.xml"/><Relationship Id="rId901" Type="http://schemas.openxmlformats.org/officeDocument/2006/relationships/image" Target="../media/image1626.png"/><Relationship Id="rId30" Type="http://schemas.openxmlformats.org/officeDocument/2006/relationships/customXml" Target="../ink/ink1187.xml"/><Relationship Id="rId126" Type="http://schemas.openxmlformats.org/officeDocument/2006/relationships/customXml" Target="../ink/ink1235.xml"/><Relationship Id="rId168" Type="http://schemas.openxmlformats.org/officeDocument/2006/relationships/customXml" Target="../ink/ink1256.xml"/><Relationship Id="rId333" Type="http://schemas.openxmlformats.org/officeDocument/2006/relationships/image" Target="../media/image1342.png"/><Relationship Id="rId540" Type="http://schemas.openxmlformats.org/officeDocument/2006/relationships/customXml" Target="../ink/ink1442.xml"/><Relationship Id="rId778" Type="http://schemas.openxmlformats.org/officeDocument/2006/relationships/customXml" Target="../ink/ink1561.xml"/><Relationship Id="rId72" Type="http://schemas.openxmlformats.org/officeDocument/2006/relationships/customXml" Target="../ink/ink1208.xml"/><Relationship Id="rId375" Type="http://schemas.openxmlformats.org/officeDocument/2006/relationships/image" Target="../media/image1363.png"/><Relationship Id="rId582" Type="http://schemas.openxmlformats.org/officeDocument/2006/relationships/customXml" Target="../ink/ink1463.xml"/><Relationship Id="rId638" Type="http://schemas.openxmlformats.org/officeDocument/2006/relationships/customXml" Target="../ink/ink1491.xml"/><Relationship Id="rId803" Type="http://schemas.openxmlformats.org/officeDocument/2006/relationships/image" Target="../media/image1577.png"/><Relationship Id="rId845" Type="http://schemas.openxmlformats.org/officeDocument/2006/relationships/image" Target="../media/image1598.png"/><Relationship Id="rId3" Type="http://schemas.openxmlformats.org/officeDocument/2006/relationships/image" Target="../media/image1177.png"/><Relationship Id="rId235" Type="http://schemas.openxmlformats.org/officeDocument/2006/relationships/image" Target="../media/image1293.png"/><Relationship Id="rId277" Type="http://schemas.openxmlformats.org/officeDocument/2006/relationships/image" Target="../media/image1314.png"/><Relationship Id="rId400" Type="http://schemas.openxmlformats.org/officeDocument/2006/relationships/customXml" Target="../ink/ink1372.xml"/><Relationship Id="rId442" Type="http://schemas.openxmlformats.org/officeDocument/2006/relationships/customXml" Target="../ink/ink1393.xml"/><Relationship Id="rId484" Type="http://schemas.openxmlformats.org/officeDocument/2006/relationships/customXml" Target="../ink/ink1414.xml"/><Relationship Id="rId705" Type="http://schemas.openxmlformats.org/officeDocument/2006/relationships/image" Target="../media/image1528.png"/><Relationship Id="rId887" Type="http://schemas.openxmlformats.org/officeDocument/2006/relationships/image" Target="../media/image1619.png"/><Relationship Id="rId137" Type="http://schemas.openxmlformats.org/officeDocument/2006/relationships/image" Target="../media/image1244.png"/><Relationship Id="rId302" Type="http://schemas.openxmlformats.org/officeDocument/2006/relationships/customXml" Target="../ink/ink1323.xml"/><Relationship Id="rId344" Type="http://schemas.openxmlformats.org/officeDocument/2006/relationships/customXml" Target="../ink/ink1344.xml"/><Relationship Id="rId691" Type="http://schemas.openxmlformats.org/officeDocument/2006/relationships/image" Target="../media/image1521.png"/><Relationship Id="rId747" Type="http://schemas.openxmlformats.org/officeDocument/2006/relationships/image" Target="../media/image1549.png"/><Relationship Id="rId789" Type="http://schemas.openxmlformats.org/officeDocument/2006/relationships/image" Target="../media/image1570.png"/><Relationship Id="rId912" Type="http://schemas.openxmlformats.org/officeDocument/2006/relationships/customXml" Target="../ink/ink1628.xml"/><Relationship Id="rId41" Type="http://schemas.openxmlformats.org/officeDocument/2006/relationships/image" Target="../media/image1196.png"/><Relationship Id="rId83" Type="http://schemas.openxmlformats.org/officeDocument/2006/relationships/image" Target="../media/image1217.png"/><Relationship Id="rId179" Type="http://schemas.openxmlformats.org/officeDocument/2006/relationships/image" Target="../media/image1265.png"/><Relationship Id="rId386" Type="http://schemas.openxmlformats.org/officeDocument/2006/relationships/customXml" Target="../ink/ink1365.xml"/><Relationship Id="rId551" Type="http://schemas.openxmlformats.org/officeDocument/2006/relationships/image" Target="../media/image1451.png"/><Relationship Id="rId593" Type="http://schemas.openxmlformats.org/officeDocument/2006/relationships/image" Target="../media/image1472.png"/><Relationship Id="rId607" Type="http://schemas.openxmlformats.org/officeDocument/2006/relationships/image" Target="../media/image1479.png"/><Relationship Id="rId649" Type="http://schemas.openxmlformats.org/officeDocument/2006/relationships/image" Target="../media/image1500.png"/><Relationship Id="rId814" Type="http://schemas.openxmlformats.org/officeDocument/2006/relationships/customXml" Target="../ink/ink1579.xml"/><Relationship Id="rId856" Type="http://schemas.openxmlformats.org/officeDocument/2006/relationships/customXml" Target="../ink/ink1600.xml"/><Relationship Id="rId190" Type="http://schemas.openxmlformats.org/officeDocument/2006/relationships/customXml" Target="../ink/ink1267.xml"/><Relationship Id="rId204" Type="http://schemas.openxmlformats.org/officeDocument/2006/relationships/customXml" Target="../ink/ink1274.xml"/><Relationship Id="rId246" Type="http://schemas.openxmlformats.org/officeDocument/2006/relationships/customXml" Target="../ink/ink1295.xml"/><Relationship Id="rId288" Type="http://schemas.openxmlformats.org/officeDocument/2006/relationships/customXml" Target="../ink/ink1316.xml"/><Relationship Id="rId411" Type="http://schemas.openxmlformats.org/officeDocument/2006/relationships/image" Target="../media/image1381.png"/><Relationship Id="rId453" Type="http://schemas.openxmlformats.org/officeDocument/2006/relationships/image" Target="../media/image1402.png"/><Relationship Id="rId509" Type="http://schemas.openxmlformats.org/officeDocument/2006/relationships/image" Target="../media/image1430.png"/><Relationship Id="rId660" Type="http://schemas.openxmlformats.org/officeDocument/2006/relationships/customXml" Target="../ink/ink1502.xml"/><Relationship Id="rId898" Type="http://schemas.openxmlformats.org/officeDocument/2006/relationships/customXml" Target="../ink/ink1621.xml"/><Relationship Id="rId106" Type="http://schemas.openxmlformats.org/officeDocument/2006/relationships/customXml" Target="../ink/ink1225.xml"/><Relationship Id="rId313" Type="http://schemas.openxmlformats.org/officeDocument/2006/relationships/image" Target="../media/image1332.png"/><Relationship Id="rId495" Type="http://schemas.openxmlformats.org/officeDocument/2006/relationships/image" Target="../media/image1423.png"/><Relationship Id="rId716" Type="http://schemas.openxmlformats.org/officeDocument/2006/relationships/customXml" Target="../ink/ink1530.xml"/><Relationship Id="rId758" Type="http://schemas.openxmlformats.org/officeDocument/2006/relationships/customXml" Target="../ink/ink1551.xml"/><Relationship Id="rId10" Type="http://schemas.openxmlformats.org/officeDocument/2006/relationships/customXml" Target="../ink/ink1177.xml"/><Relationship Id="rId52" Type="http://schemas.openxmlformats.org/officeDocument/2006/relationships/customXml" Target="../ink/ink1198.xml"/><Relationship Id="rId94" Type="http://schemas.openxmlformats.org/officeDocument/2006/relationships/customXml" Target="../ink/ink1219.xml"/><Relationship Id="rId148" Type="http://schemas.openxmlformats.org/officeDocument/2006/relationships/customXml" Target="../ink/ink1246.xml"/><Relationship Id="rId355" Type="http://schemas.openxmlformats.org/officeDocument/2006/relationships/image" Target="../media/image1353.png"/><Relationship Id="rId397" Type="http://schemas.openxmlformats.org/officeDocument/2006/relationships/image" Target="../media/image1374.png"/><Relationship Id="rId520" Type="http://schemas.openxmlformats.org/officeDocument/2006/relationships/customXml" Target="../ink/ink1432.xml"/><Relationship Id="rId562" Type="http://schemas.openxmlformats.org/officeDocument/2006/relationships/customXml" Target="../ink/ink1453.xml"/><Relationship Id="rId618" Type="http://schemas.openxmlformats.org/officeDocument/2006/relationships/customXml" Target="../ink/ink1481.xml"/><Relationship Id="rId825" Type="http://schemas.openxmlformats.org/officeDocument/2006/relationships/image" Target="../media/image1588.png"/><Relationship Id="rId215" Type="http://schemas.openxmlformats.org/officeDocument/2006/relationships/image" Target="../media/image1283.png"/><Relationship Id="rId257" Type="http://schemas.openxmlformats.org/officeDocument/2006/relationships/image" Target="../media/image1304.png"/><Relationship Id="rId422" Type="http://schemas.openxmlformats.org/officeDocument/2006/relationships/customXml" Target="../ink/ink1383.xml"/><Relationship Id="rId464" Type="http://schemas.openxmlformats.org/officeDocument/2006/relationships/customXml" Target="../ink/ink1404.xml"/><Relationship Id="rId867" Type="http://schemas.openxmlformats.org/officeDocument/2006/relationships/image" Target="../media/image1609.png"/><Relationship Id="rId299" Type="http://schemas.openxmlformats.org/officeDocument/2006/relationships/image" Target="../media/image1325.png"/><Relationship Id="rId727" Type="http://schemas.openxmlformats.org/officeDocument/2006/relationships/image" Target="../media/image1539.png"/><Relationship Id="rId63" Type="http://schemas.openxmlformats.org/officeDocument/2006/relationships/image" Target="../media/image1207.png"/><Relationship Id="rId159" Type="http://schemas.openxmlformats.org/officeDocument/2006/relationships/image" Target="../media/image1255.png"/><Relationship Id="rId366" Type="http://schemas.openxmlformats.org/officeDocument/2006/relationships/customXml" Target="../ink/ink1355.xml"/><Relationship Id="rId573" Type="http://schemas.openxmlformats.org/officeDocument/2006/relationships/image" Target="../media/image1462.png"/><Relationship Id="rId780" Type="http://schemas.openxmlformats.org/officeDocument/2006/relationships/customXml" Target="../ink/ink1562.xml"/><Relationship Id="rId226" Type="http://schemas.openxmlformats.org/officeDocument/2006/relationships/customXml" Target="../ink/ink1285.xml"/><Relationship Id="rId433" Type="http://schemas.openxmlformats.org/officeDocument/2006/relationships/image" Target="../media/image1392.png"/><Relationship Id="rId878" Type="http://schemas.openxmlformats.org/officeDocument/2006/relationships/customXml" Target="../ink/ink1611.xml"/><Relationship Id="rId640" Type="http://schemas.openxmlformats.org/officeDocument/2006/relationships/customXml" Target="../ink/ink1492.xml"/><Relationship Id="rId738" Type="http://schemas.openxmlformats.org/officeDocument/2006/relationships/customXml" Target="../ink/ink1541.xml"/><Relationship Id="rId74" Type="http://schemas.openxmlformats.org/officeDocument/2006/relationships/customXml" Target="../ink/ink1209.xml"/><Relationship Id="rId377" Type="http://schemas.openxmlformats.org/officeDocument/2006/relationships/image" Target="../media/image1364.png"/><Relationship Id="rId500" Type="http://schemas.openxmlformats.org/officeDocument/2006/relationships/customXml" Target="../ink/ink1422.xml"/><Relationship Id="rId584" Type="http://schemas.openxmlformats.org/officeDocument/2006/relationships/customXml" Target="../ink/ink1464.xml"/><Relationship Id="rId805" Type="http://schemas.openxmlformats.org/officeDocument/2006/relationships/image" Target="../media/image1578.png"/><Relationship Id="rId5" Type="http://schemas.openxmlformats.org/officeDocument/2006/relationships/image" Target="../media/image1178.png"/><Relationship Id="rId237" Type="http://schemas.openxmlformats.org/officeDocument/2006/relationships/image" Target="../media/image1294.png"/><Relationship Id="rId791" Type="http://schemas.openxmlformats.org/officeDocument/2006/relationships/image" Target="../media/image1571.png"/><Relationship Id="rId889" Type="http://schemas.openxmlformats.org/officeDocument/2006/relationships/image" Target="../media/image1620.png"/><Relationship Id="rId444" Type="http://schemas.openxmlformats.org/officeDocument/2006/relationships/customXml" Target="../ink/ink1394.xml"/><Relationship Id="rId651" Type="http://schemas.openxmlformats.org/officeDocument/2006/relationships/image" Target="../media/image1501.png"/><Relationship Id="rId749" Type="http://schemas.openxmlformats.org/officeDocument/2006/relationships/image" Target="../media/image1550.png"/><Relationship Id="rId290" Type="http://schemas.openxmlformats.org/officeDocument/2006/relationships/customXml" Target="../ink/ink1317.xml"/><Relationship Id="rId304" Type="http://schemas.openxmlformats.org/officeDocument/2006/relationships/customXml" Target="../ink/ink1324.xml"/><Relationship Id="rId388" Type="http://schemas.openxmlformats.org/officeDocument/2006/relationships/customXml" Target="../ink/ink1366.xml"/><Relationship Id="rId511" Type="http://schemas.openxmlformats.org/officeDocument/2006/relationships/image" Target="../media/image1431.png"/><Relationship Id="rId609" Type="http://schemas.openxmlformats.org/officeDocument/2006/relationships/image" Target="../media/image1480.png"/><Relationship Id="rId85" Type="http://schemas.openxmlformats.org/officeDocument/2006/relationships/image" Target="../media/image1218.png"/><Relationship Id="rId150" Type="http://schemas.openxmlformats.org/officeDocument/2006/relationships/customXml" Target="../ink/ink1247.xml"/><Relationship Id="rId595" Type="http://schemas.openxmlformats.org/officeDocument/2006/relationships/image" Target="../media/image1473.png"/><Relationship Id="rId816" Type="http://schemas.openxmlformats.org/officeDocument/2006/relationships/customXml" Target="../ink/ink1580.xml"/><Relationship Id="rId248" Type="http://schemas.openxmlformats.org/officeDocument/2006/relationships/customXml" Target="../ink/ink1296.xml"/><Relationship Id="rId455" Type="http://schemas.openxmlformats.org/officeDocument/2006/relationships/image" Target="../media/image1403.png"/><Relationship Id="rId662" Type="http://schemas.openxmlformats.org/officeDocument/2006/relationships/customXml" Target="../ink/ink1503.xml"/><Relationship Id="rId12" Type="http://schemas.openxmlformats.org/officeDocument/2006/relationships/customXml" Target="../ink/ink1178.xml"/><Relationship Id="rId108" Type="http://schemas.openxmlformats.org/officeDocument/2006/relationships/customXml" Target="../ink/ink1226.xml"/><Relationship Id="rId315" Type="http://schemas.openxmlformats.org/officeDocument/2006/relationships/image" Target="../media/image1333.png"/><Relationship Id="rId522" Type="http://schemas.openxmlformats.org/officeDocument/2006/relationships/customXml" Target="../ink/ink1433.xml"/><Relationship Id="rId96" Type="http://schemas.openxmlformats.org/officeDocument/2006/relationships/customXml" Target="../ink/ink1220.xml"/><Relationship Id="rId161" Type="http://schemas.openxmlformats.org/officeDocument/2006/relationships/image" Target="../media/image1256.png"/><Relationship Id="rId399" Type="http://schemas.openxmlformats.org/officeDocument/2006/relationships/image" Target="../media/image1375.png"/><Relationship Id="rId827" Type="http://schemas.openxmlformats.org/officeDocument/2006/relationships/image" Target="../media/image1589.png"/><Relationship Id="rId259" Type="http://schemas.openxmlformats.org/officeDocument/2006/relationships/image" Target="../media/image1305.png"/><Relationship Id="rId466" Type="http://schemas.openxmlformats.org/officeDocument/2006/relationships/customXml" Target="../ink/ink1405.xml"/><Relationship Id="rId673" Type="http://schemas.openxmlformats.org/officeDocument/2006/relationships/image" Target="../media/image1512.png"/><Relationship Id="rId880" Type="http://schemas.openxmlformats.org/officeDocument/2006/relationships/customXml" Target="../ink/ink1612.xml"/><Relationship Id="rId23" Type="http://schemas.openxmlformats.org/officeDocument/2006/relationships/image" Target="../media/image1187.png"/><Relationship Id="rId119" Type="http://schemas.openxmlformats.org/officeDocument/2006/relationships/image" Target="../media/image1235.png"/><Relationship Id="rId326" Type="http://schemas.openxmlformats.org/officeDocument/2006/relationships/customXml" Target="../ink/ink1335.xml"/><Relationship Id="rId533" Type="http://schemas.openxmlformats.org/officeDocument/2006/relationships/image" Target="../media/image1442.png"/><Relationship Id="rId740" Type="http://schemas.openxmlformats.org/officeDocument/2006/relationships/customXml" Target="../ink/ink1542.xml"/><Relationship Id="rId838" Type="http://schemas.openxmlformats.org/officeDocument/2006/relationships/customXml" Target="../ink/ink1591.xml"/><Relationship Id="rId172" Type="http://schemas.openxmlformats.org/officeDocument/2006/relationships/customXml" Target="../ink/ink1258.xml"/><Relationship Id="rId477" Type="http://schemas.openxmlformats.org/officeDocument/2006/relationships/image" Target="../media/image1414.png"/><Relationship Id="rId600" Type="http://schemas.openxmlformats.org/officeDocument/2006/relationships/customXml" Target="../ink/ink1472.xml"/><Relationship Id="rId684" Type="http://schemas.openxmlformats.org/officeDocument/2006/relationships/customXml" Target="../ink/ink1514.xml"/><Relationship Id="rId337" Type="http://schemas.openxmlformats.org/officeDocument/2006/relationships/image" Target="../media/image1344.png"/><Relationship Id="rId891" Type="http://schemas.openxmlformats.org/officeDocument/2006/relationships/image" Target="../media/image1621.png"/><Relationship Id="rId905" Type="http://schemas.openxmlformats.org/officeDocument/2006/relationships/image" Target="../media/image1628.png"/><Relationship Id="rId34" Type="http://schemas.openxmlformats.org/officeDocument/2006/relationships/customXml" Target="../ink/ink1189.xml"/><Relationship Id="rId544" Type="http://schemas.openxmlformats.org/officeDocument/2006/relationships/customXml" Target="../ink/ink1444.xml"/><Relationship Id="rId751" Type="http://schemas.openxmlformats.org/officeDocument/2006/relationships/image" Target="../media/image1551.png"/><Relationship Id="rId849" Type="http://schemas.openxmlformats.org/officeDocument/2006/relationships/image" Target="../media/image1600.png"/><Relationship Id="rId183" Type="http://schemas.openxmlformats.org/officeDocument/2006/relationships/image" Target="../media/image1267.png"/><Relationship Id="rId390" Type="http://schemas.openxmlformats.org/officeDocument/2006/relationships/customXml" Target="../ink/ink1367.xml"/><Relationship Id="rId404" Type="http://schemas.openxmlformats.org/officeDocument/2006/relationships/customXml" Target="../ink/ink1374.xml"/><Relationship Id="rId611" Type="http://schemas.openxmlformats.org/officeDocument/2006/relationships/image" Target="../media/image1481.png"/><Relationship Id="rId250" Type="http://schemas.openxmlformats.org/officeDocument/2006/relationships/customXml" Target="../ink/ink1297.xml"/><Relationship Id="rId488" Type="http://schemas.openxmlformats.org/officeDocument/2006/relationships/customXml" Target="../ink/ink1416.xml"/><Relationship Id="rId695" Type="http://schemas.openxmlformats.org/officeDocument/2006/relationships/image" Target="../media/image1523.png"/><Relationship Id="rId709" Type="http://schemas.openxmlformats.org/officeDocument/2006/relationships/image" Target="../media/image1530.png"/><Relationship Id="rId45" Type="http://schemas.openxmlformats.org/officeDocument/2006/relationships/image" Target="../media/image1198.png"/><Relationship Id="rId110" Type="http://schemas.openxmlformats.org/officeDocument/2006/relationships/customXml" Target="../ink/ink1227.xml"/><Relationship Id="rId348" Type="http://schemas.openxmlformats.org/officeDocument/2006/relationships/customXml" Target="../ink/ink1346.xml"/><Relationship Id="rId555" Type="http://schemas.openxmlformats.org/officeDocument/2006/relationships/image" Target="../media/image1453.png"/><Relationship Id="rId762" Type="http://schemas.openxmlformats.org/officeDocument/2006/relationships/customXml" Target="../ink/ink1553.xml"/><Relationship Id="rId194" Type="http://schemas.openxmlformats.org/officeDocument/2006/relationships/customXml" Target="../ink/ink1269.xml"/><Relationship Id="rId208" Type="http://schemas.openxmlformats.org/officeDocument/2006/relationships/customXml" Target="../ink/ink1276.xml"/><Relationship Id="rId415" Type="http://schemas.openxmlformats.org/officeDocument/2006/relationships/image" Target="../media/image1383.png"/><Relationship Id="rId622" Type="http://schemas.openxmlformats.org/officeDocument/2006/relationships/customXml" Target="../ink/ink1483.xml"/><Relationship Id="rId261" Type="http://schemas.openxmlformats.org/officeDocument/2006/relationships/image" Target="../media/image1306.png"/><Relationship Id="rId499" Type="http://schemas.openxmlformats.org/officeDocument/2006/relationships/image" Target="../media/image1425.png"/><Relationship Id="rId56" Type="http://schemas.openxmlformats.org/officeDocument/2006/relationships/customXml" Target="../ink/ink1200.xml"/><Relationship Id="rId359" Type="http://schemas.openxmlformats.org/officeDocument/2006/relationships/image" Target="../media/image1355.png"/><Relationship Id="rId566" Type="http://schemas.openxmlformats.org/officeDocument/2006/relationships/customXml" Target="../ink/ink1455.xml"/><Relationship Id="rId773" Type="http://schemas.openxmlformats.org/officeDocument/2006/relationships/image" Target="../media/image1562.png"/><Relationship Id="rId121" Type="http://schemas.openxmlformats.org/officeDocument/2006/relationships/image" Target="../media/image1236.png"/><Relationship Id="rId219" Type="http://schemas.openxmlformats.org/officeDocument/2006/relationships/image" Target="../media/image1285.png"/><Relationship Id="rId426" Type="http://schemas.openxmlformats.org/officeDocument/2006/relationships/customXml" Target="../ink/ink1385.xml"/><Relationship Id="rId633" Type="http://schemas.openxmlformats.org/officeDocument/2006/relationships/image" Target="../media/image1492.png"/><Relationship Id="rId840" Type="http://schemas.openxmlformats.org/officeDocument/2006/relationships/customXml" Target="../ink/ink1592.xml"/><Relationship Id="rId67" Type="http://schemas.openxmlformats.org/officeDocument/2006/relationships/image" Target="../media/image1209.png"/><Relationship Id="rId272" Type="http://schemas.openxmlformats.org/officeDocument/2006/relationships/customXml" Target="../ink/ink1308.xml"/><Relationship Id="rId577" Type="http://schemas.openxmlformats.org/officeDocument/2006/relationships/image" Target="../media/image1464.png"/><Relationship Id="rId700" Type="http://schemas.openxmlformats.org/officeDocument/2006/relationships/customXml" Target="../ink/ink1522.xml"/><Relationship Id="rId132" Type="http://schemas.openxmlformats.org/officeDocument/2006/relationships/customXml" Target="../ink/ink1238.xml"/><Relationship Id="rId784" Type="http://schemas.openxmlformats.org/officeDocument/2006/relationships/customXml" Target="../ink/ink1564.xml"/><Relationship Id="rId437" Type="http://schemas.openxmlformats.org/officeDocument/2006/relationships/image" Target="../media/image1394.png"/><Relationship Id="rId644" Type="http://schemas.openxmlformats.org/officeDocument/2006/relationships/customXml" Target="../ink/ink1494.xml"/><Relationship Id="rId851" Type="http://schemas.openxmlformats.org/officeDocument/2006/relationships/image" Target="../media/image1601.png"/><Relationship Id="rId283" Type="http://schemas.openxmlformats.org/officeDocument/2006/relationships/image" Target="../media/image1317.png"/><Relationship Id="rId490" Type="http://schemas.openxmlformats.org/officeDocument/2006/relationships/customXml" Target="../ink/ink1417.xml"/><Relationship Id="rId504" Type="http://schemas.openxmlformats.org/officeDocument/2006/relationships/customXml" Target="../ink/ink1424.xml"/><Relationship Id="rId711" Type="http://schemas.openxmlformats.org/officeDocument/2006/relationships/image" Target="../media/image1531.png"/><Relationship Id="rId78" Type="http://schemas.openxmlformats.org/officeDocument/2006/relationships/customXml" Target="../ink/ink1211.xml"/><Relationship Id="rId143" Type="http://schemas.openxmlformats.org/officeDocument/2006/relationships/image" Target="../media/image1247.png"/><Relationship Id="rId350" Type="http://schemas.openxmlformats.org/officeDocument/2006/relationships/customXml" Target="../ink/ink1347.xml"/><Relationship Id="rId588" Type="http://schemas.openxmlformats.org/officeDocument/2006/relationships/customXml" Target="../ink/ink1466.xml"/><Relationship Id="rId795" Type="http://schemas.openxmlformats.org/officeDocument/2006/relationships/image" Target="../media/image1573.png"/><Relationship Id="rId809" Type="http://schemas.openxmlformats.org/officeDocument/2006/relationships/image" Target="../media/image1580.png"/><Relationship Id="rId9" Type="http://schemas.openxmlformats.org/officeDocument/2006/relationships/image" Target="../media/image1180.png"/><Relationship Id="rId210" Type="http://schemas.openxmlformats.org/officeDocument/2006/relationships/customXml" Target="../ink/ink1277.xml"/><Relationship Id="rId448" Type="http://schemas.openxmlformats.org/officeDocument/2006/relationships/customXml" Target="../ink/ink1396.xml"/><Relationship Id="rId655" Type="http://schemas.openxmlformats.org/officeDocument/2006/relationships/image" Target="../media/image1503.png"/><Relationship Id="rId862" Type="http://schemas.openxmlformats.org/officeDocument/2006/relationships/customXml" Target="../ink/ink1603.xml"/><Relationship Id="rId294" Type="http://schemas.openxmlformats.org/officeDocument/2006/relationships/customXml" Target="../ink/ink1319.xml"/><Relationship Id="rId308" Type="http://schemas.openxmlformats.org/officeDocument/2006/relationships/customXml" Target="../ink/ink1326.xml"/><Relationship Id="rId515" Type="http://schemas.openxmlformats.org/officeDocument/2006/relationships/image" Target="../media/image1433.png"/><Relationship Id="rId722" Type="http://schemas.openxmlformats.org/officeDocument/2006/relationships/customXml" Target="../ink/ink1533.xml"/><Relationship Id="rId89" Type="http://schemas.openxmlformats.org/officeDocument/2006/relationships/image" Target="../media/image1220.png"/><Relationship Id="rId154" Type="http://schemas.openxmlformats.org/officeDocument/2006/relationships/customXml" Target="../ink/ink1249.xml"/><Relationship Id="rId361" Type="http://schemas.openxmlformats.org/officeDocument/2006/relationships/image" Target="../media/image1356.png"/><Relationship Id="rId599" Type="http://schemas.openxmlformats.org/officeDocument/2006/relationships/image" Target="../media/image1475.png"/><Relationship Id="rId459" Type="http://schemas.openxmlformats.org/officeDocument/2006/relationships/image" Target="../media/image1405.png"/><Relationship Id="rId666" Type="http://schemas.openxmlformats.org/officeDocument/2006/relationships/customXml" Target="../ink/ink1505.xml"/><Relationship Id="rId873" Type="http://schemas.openxmlformats.org/officeDocument/2006/relationships/image" Target="../media/image1612.png"/><Relationship Id="rId16" Type="http://schemas.openxmlformats.org/officeDocument/2006/relationships/customXml" Target="../ink/ink1180.xml"/><Relationship Id="rId221" Type="http://schemas.openxmlformats.org/officeDocument/2006/relationships/image" Target="../media/image1286.png"/><Relationship Id="rId319" Type="http://schemas.openxmlformats.org/officeDocument/2006/relationships/image" Target="../media/image1335.png"/><Relationship Id="rId526" Type="http://schemas.openxmlformats.org/officeDocument/2006/relationships/customXml" Target="../ink/ink1435.xml"/><Relationship Id="rId733" Type="http://schemas.openxmlformats.org/officeDocument/2006/relationships/image" Target="../media/image1542.png"/><Relationship Id="rId165" Type="http://schemas.openxmlformats.org/officeDocument/2006/relationships/image" Target="../media/image1258.png"/><Relationship Id="rId372" Type="http://schemas.openxmlformats.org/officeDocument/2006/relationships/customXml" Target="../ink/ink1358.xml"/><Relationship Id="rId677" Type="http://schemas.openxmlformats.org/officeDocument/2006/relationships/image" Target="../media/image1514.png"/><Relationship Id="rId800" Type="http://schemas.openxmlformats.org/officeDocument/2006/relationships/customXml" Target="../ink/ink1572.xml"/><Relationship Id="rId232" Type="http://schemas.openxmlformats.org/officeDocument/2006/relationships/customXml" Target="../ink/ink1288.xml"/><Relationship Id="rId884" Type="http://schemas.openxmlformats.org/officeDocument/2006/relationships/customXml" Target="../ink/ink1614.xml"/><Relationship Id="rId27" Type="http://schemas.openxmlformats.org/officeDocument/2006/relationships/image" Target="../media/image1189.png"/><Relationship Id="rId537" Type="http://schemas.openxmlformats.org/officeDocument/2006/relationships/image" Target="../media/image1444.png"/><Relationship Id="rId744" Type="http://schemas.openxmlformats.org/officeDocument/2006/relationships/customXml" Target="../ink/ink1544.xml"/><Relationship Id="rId80" Type="http://schemas.openxmlformats.org/officeDocument/2006/relationships/customXml" Target="../ink/ink1212.xml"/><Relationship Id="rId176" Type="http://schemas.openxmlformats.org/officeDocument/2006/relationships/customXml" Target="../ink/ink1260.xml"/><Relationship Id="rId383" Type="http://schemas.openxmlformats.org/officeDocument/2006/relationships/image" Target="../media/image1367.png"/><Relationship Id="rId590" Type="http://schemas.openxmlformats.org/officeDocument/2006/relationships/customXml" Target="../ink/ink1467.xml"/><Relationship Id="rId604" Type="http://schemas.openxmlformats.org/officeDocument/2006/relationships/customXml" Target="../ink/ink1474.xml"/><Relationship Id="rId811" Type="http://schemas.openxmlformats.org/officeDocument/2006/relationships/image" Target="../media/image1581.png"/><Relationship Id="rId243" Type="http://schemas.openxmlformats.org/officeDocument/2006/relationships/image" Target="../media/image1297.png"/><Relationship Id="rId450" Type="http://schemas.openxmlformats.org/officeDocument/2006/relationships/customXml" Target="../ink/ink1397.xml"/><Relationship Id="rId688" Type="http://schemas.openxmlformats.org/officeDocument/2006/relationships/customXml" Target="../ink/ink1516.xml"/><Relationship Id="rId895" Type="http://schemas.openxmlformats.org/officeDocument/2006/relationships/image" Target="../media/image1623.png"/><Relationship Id="rId909" Type="http://schemas.openxmlformats.org/officeDocument/2006/relationships/image" Target="../media/image1630.png"/><Relationship Id="rId38" Type="http://schemas.openxmlformats.org/officeDocument/2006/relationships/customXml" Target="../ink/ink1191.xml"/><Relationship Id="rId103" Type="http://schemas.openxmlformats.org/officeDocument/2006/relationships/image" Target="../media/image1227.png"/><Relationship Id="rId310" Type="http://schemas.openxmlformats.org/officeDocument/2006/relationships/customXml" Target="../ink/ink1327.xml"/><Relationship Id="rId548" Type="http://schemas.openxmlformats.org/officeDocument/2006/relationships/customXml" Target="../ink/ink1446.xml"/><Relationship Id="rId755" Type="http://schemas.openxmlformats.org/officeDocument/2006/relationships/image" Target="../media/image1553.png"/><Relationship Id="rId91" Type="http://schemas.openxmlformats.org/officeDocument/2006/relationships/image" Target="../media/image1221.png"/><Relationship Id="rId187" Type="http://schemas.openxmlformats.org/officeDocument/2006/relationships/image" Target="../media/image1269.png"/><Relationship Id="rId394" Type="http://schemas.openxmlformats.org/officeDocument/2006/relationships/customXml" Target="../ink/ink1369.xml"/><Relationship Id="rId408" Type="http://schemas.openxmlformats.org/officeDocument/2006/relationships/customXml" Target="../ink/ink1376.xml"/><Relationship Id="rId615" Type="http://schemas.openxmlformats.org/officeDocument/2006/relationships/image" Target="../media/image1483.png"/><Relationship Id="rId822" Type="http://schemas.openxmlformats.org/officeDocument/2006/relationships/customXml" Target="../ink/ink1583.xml"/><Relationship Id="rId254" Type="http://schemas.openxmlformats.org/officeDocument/2006/relationships/customXml" Target="../ink/ink1299.xml"/><Relationship Id="rId699" Type="http://schemas.openxmlformats.org/officeDocument/2006/relationships/image" Target="../media/image1525.png"/><Relationship Id="rId49" Type="http://schemas.openxmlformats.org/officeDocument/2006/relationships/image" Target="../media/image1200.png"/><Relationship Id="rId114" Type="http://schemas.openxmlformats.org/officeDocument/2006/relationships/customXml" Target="../ink/ink1229.xml"/><Relationship Id="rId461" Type="http://schemas.openxmlformats.org/officeDocument/2006/relationships/image" Target="../media/image1406.png"/><Relationship Id="rId559" Type="http://schemas.openxmlformats.org/officeDocument/2006/relationships/image" Target="../media/image1455.png"/><Relationship Id="rId766" Type="http://schemas.openxmlformats.org/officeDocument/2006/relationships/customXml" Target="../ink/ink1555.xml"/><Relationship Id="rId198" Type="http://schemas.openxmlformats.org/officeDocument/2006/relationships/customXml" Target="../ink/ink1271.xml"/><Relationship Id="rId321" Type="http://schemas.openxmlformats.org/officeDocument/2006/relationships/image" Target="../media/image1336.png"/><Relationship Id="rId419" Type="http://schemas.openxmlformats.org/officeDocument/2006/relationships/image" Target="../media/image1385.png"/><Relationship Id="rId626" Type="http://schemas.openxmlformats.org/officeDocument/2006/relationships/customXml" Target="../ink/ink1485.xml"/><Relationship Id="rId833" Type="http://schemas.openxmlformats.org/officeDocument/2006/relationships/image" Target="../media/image1592.png"/><Relationship Id="rId265" Type="http://schemas.openxmlformats.org/officeDocument/2006/relationships/image" Target="../media/image1308.png"/><Relationship Id="rId472" Type="http://schemas.openxmlformats.org/officeDocument/2006/relationships/customXml" Target="../ink/ink1408.xml"/><Relationship Id="rId900" Type="http://schemas.openxmlformats.org/officeDocument/2006/relationships/customXml" Target="../ink/ink1622.xml"/><Relationship Id="rId125" Type="http://schemas.openxmlformats.org/officeDocument/2006/relationships/image" Target="../media/image1238.png"/><Relationship Id="rId332" Type="http://schemas.openxmlformats.org/officeDocument/2006/relationships/customXml" Target="../ink/ink1338.xml"/><Relationship Id="rId777" Type="http://schemas.openxmlformats.org/officeDocument/2006/relationships/image" Target="../media/image1564.png"/><Relationship Id="rId637" Type="http://schemas.openxmlformats.org/officeDocument/2006/relationships/image" Target="../media/image1494.png"/><Relationship Id="rId844" Type="http://schemas.openxmlformats.org/officeDocument/2006/relationships/customXml" Target="../ink/ink1594.xml"/><Relationship Id="rId276" Type="http://schemas.openxmlformats.org/officeDocument/2006/relationships/customXml" Target="../ink/ink1310.xml"/><Relationship Id="rId483" Type="http://schemas.openxmlformats.org/officeDocument/2006/relationships/image" Target="../media/image1417.png"/><Relationship Id="rId690" Type="http://schemas.openxmlformats.org/officeDocument/2006/relationships/customXml" Target="../ink/ink1517.xml"/><Relationship Id="rId704" Type="http://schemas.openxmlformats.org/officeDocument/2006/relationships/customXml" Target="../ink/ink1524.xml"/><Relationship Id="rId911" Type="http://schemas.openxmlformats.org/officeDocument/2006/relationships/image" Target="../media/image1631.png"/><Relationship Id="rId40" Type="http://schemas.openxmlformats.org/officeDocument/2006/relationships/customXml" Target="../ink/ink1192.xml"/><Relationship Id="rId136" Type="http://schemas.openxmlformats.org/officeDocument/2006/relationships/customXml" Target="../ink/ink1240.xml"/><Relationship Id="rId343" Type="http://schemas.openxmlformats.org/officeDocument/2006/relationships/image" Target="../media/image1347.png"/><Relationship Id="rId550" Type="http://schemas.openxmlformats.org/officeDocument/2006/relationships/customXml" Target="../ink/ink1447.xml"/><Relationship Id="rId788" Type="http://schemas.openxmlformats.org/officeDocument/2006/relationships/customXml" Target="../ink/ink1566.xml"/><Relationship Id="rId203" Type="http://schemas.openxmlformats.org/officeDocument/2006/relationships/image" Target="../media/image1277.png"/><Relationship Id="rId648" Type="http://schemas.openxmlformats.org/officeDocument/2006/relationships/customXml" Target="../ink/ink1496.xml"/><Relationship Id="rId855" Type="http://schemas.openxmlformats.org/officeDocument/2006/relationships/image" Target="../media/image1603.png"/><Relationship Id="rId287" Type="http://schemas.openxmlformats.org/officeDocument/2006/relationships/image" Target="../media/image1319.png"/><Relationship Id="rId410" Type="http://schemas.openxmlformats.org/officeDocument/2006/relationships/customXml" Target="../ink/ink1377.xml"/><Relationship Id="rId494" Type="http://schemas.openxmlformats.org/officeDocument/2006/relationships/customXml" Target="../ink/ink1419.xml"/><Relationship Id="rId508" Type="http://schemas.openxmlformats.org/officeDocument/2006/relationships/customXml" Target="../ink/ink1426.xml"/><Relationship Id="rId715" Type="http://schemas.openxmlformats.org/officeDocument/2006/relationships/image" Target="../media/image1533.png"/><Relationship Id="rId147" Type="http://schemas.openxmlformats.org/officeDocument/2006/relationships/image" Target="../media/image1249.png"/><Relationship Id="rId354" Type="http://schemas.openxmlformats.org/officeDocument/2006/relationships/customXml" Target="../ink/ink1349.xml"/><Relationship Id="rId799" Type="http://schemas.openxmlformats.org/officeDocument/2006/relationships/image" Target="../media/image1575.png"/><Relationship Id="rId51" Type="http://schemas.openxmlformats.org/officeDocument/2006/relationships/image" Target="../media/image1201.png"/><Relationship Id="rId561" Type="http://schemas.openxmlformats.org/officeDocument/2006/relationships/image" Target="../media/image1456.png"/><Relationship Id="rId659" Type="http://schemas.openxmlformats.org/officeDocument/2006/relationships/image" Target="../media/image1505.png"/><Relationship Id="rId866" Type="http://schemas.openxmlformats.org/officeDocument/2006/relationships/customXml" Target="../ink/ink1605.xml"/><Relationship Id="rId214" Type="http://schemas.openxmlformats.org/officeDocument/2006/relationships/customXml" Target="../ink/ink1279.xml"/><Relationship Id="rId298" Type="http://schemas.openxmlformats.org/officeDocument/2006/relationships/customXml" Target="../ink/ink1321.xml"/><Relationship Id="rId421" Type="http://schemas.openxmlformats.org/officeDocument/2006/relationships/image" Target="../media/image1386.png"/><Relationship Id="rId519" Type="http://schemas.openxmlformats.org/officeDocument/2006/relationships/image" Target="../media/image1435.png"/><Relationship Id="rId158" Type="http://schemas.openxmlformats.org/officeDocument/2006/relationships/customXml" Target="../ink/ink1251.xml"/><Relationship Id="rId726" Type="http://schemas.openxmlformats.org/officeDocument/2006/relationships/customXml" Target="../ink/ink1535.xml"/><Relationship Id="rId62" Type="http://schemas.openxmlformats.org/officeDocument/2006/relationships/customXml" Target="../ink/ink1203.xml"/><Relationship Id="rId365" Type="http://schemas.openxmlformats.org/officeDocument/2006/relationships/image" Target="../media/image1358.png"/><Relationship Id="rId572" Type="http://schemas.openxmlformats.org/officeDocument/2006/relationships/customXml" Target="../ink/ink1458.xml"/><Relationship Id="rId225" Type="http://schemas.openxmlformats.org/officeDocument/2006/relationships/image" Target="../media/image1288.png"/><Relationship Id="rId432" Type="http://schemas.openxmlformats.org/officeDocument/2006/relationships/customXml" Target="../ink/ink1388.xml"/><Relationship Id="rId877" Type="http://schemas.openxmlformats.org/officeDocument/2006/relationships/image" Target="../media/image1614.png"/><Relationship Id="rId737" Type="http://schemas.openxmlformats.org/officeDocument/2006/relationships/image" Target="../media/image1544.png"/><Relationship Id="rId73" Type="http://schemas.openxmlformats.org/officeDocument/2006/relationships/image" Target="../media/image1212.png"/><Relationship Id="rId169" Type="http://schemas.openxmlformats.org/officeDocument/2006/relationships/image" Target="../media/image1260.png"/><Relationship Id="rId376" Type="http://schemas.openxmlformats.org/officeDocument/2006/relationships/customXml" Target="../ink/ink1360.xml"/><Relationship Id="rId583" Type="http://schemas.openxmlformats.org/officeDocument/2006/relationships/image" Target="../media/image1467.png"/><Relationship Id="rId790" Type="http://schemas.openxmlformats.org/officeDocument/2006/relationships/customXml" Target="../ink/ink1567.xml"/><Relationship Id="rId804" Type="http://schemas.openxmlformats.org/officeDocument/2006/relationships/customXml" Target="../ink/ink1574.xml"/><Relationship Id="rId4" Type="http://schemas.openxmlformats.org/officeDocument/2006/relationships/customXml" Target="../ink/ink1174.xml"/><Relationship Id="rId236" Type="http://schemas.openxmlformats.org/officeDocument/2006/relationships/customXml" Target="../ink/ink1290.xml"/><Relationship Id="rId443" Type="http://schemas.openxmlformats.org/officeDocument/2006/relationships/image" Target="../media/image1397.png"/><Relationship Id="rId650" Type="http://schemas.openxmlformats.org/officeDocument/2006/relationships/customXml" Target="../ink/ink1497.xml"/><Relationship Id="rId888" Type="http://schemas.openxmlformats.org/officeDocument/2006/relationships/customXml" Target="../ink/ink1616.xml"/><Relationship Id="rId303" Type="http://schemas.openxmlformats.org/officeDocument/2006/relationships/image" Target="../media/image1327.png"/><Relationship Id="rId748" Type="http://schemas.openxmlformats.org/officeDocument/2006/relationships/customXml" Target="../ink/ink1546.xml"/><Relationship Id="rId84" Type="http://schemas.openxmlformats.org/officeDocument/2006/relationships/customXml" Target="../ink/ink1214.xml"/><Relationship Id="rId387" Type="http://schemas.openxmlformats.org/officeDocument/2006/relationships/image" Target="../media/image1369.png"/><Relationship Id="rId510" Type="http://schemas.openxmlformats.org/officeDocument/2006/relationships/customXml" Target="../ink/ink1427.xml"/><Relationship Id="rId594" Type="http://schemas.openxmlformats.org/officeDocument/2006/relationships/customXml" Target="../ink/ink1469.xml"/><Relationship Id="rId608" Type="http://schemas.openxmlformats.org/officeDocument/2006/relationships/customXml" Target="../ink/ink1476.xml"/><Relationship Id="rId815" Type="http://schemas.openxmlformats.org/officeDocument/2006/relationships/image" Target="../media/image1583.png"/><Relationship Id="rId247" Type="http://schemas.openxmlformats.org/officeDocument/2006/relationships/image" Target="../media/image1299.png"/><Relationship Id="rId899" Type="http://schemas.openxmlformats.org/officeDocument/2006/relationships/image" Target="../media/image1625.png"/><Relationship Id="rId107" Type="http://schemas.openxmlformats.org/officeDocument/2006/relationships/image" Target="../media/image1229.png"/><Relationship Id="rId454" Type="http://schemas.openxmlformats.org/officeDocument/2006/relationships/customXml" Target="../ink/ink1399.xml"/><Relationship Id="rId661" Type="http://schemas.openxmlformats.org/officeDocument/2006/relationships/image" Target="../media/image1506.png"/><Relationship Id="rId759" Type="http://schemas.openxmlformats.org/officeDocument/2006/relationships/image" Target="../media/image1555.png"/><Relationship Id="rId11" Type="http://schemas.openxmlformats.org/officeDocument/2006/relationships/image" Target="../media/image1181.png"/><Relationship Id="rId314" Type="http://schemas.openxmlformats.org/officeDocument/2006/relationships/customXml" Target="../ink/ink1329.xml"/><Relationship Id="rId398" Type="http://schemas.openxmlformats.org/officeDocument/2006/relationships/customXml" Target="../ink/ink1371.xml"/><Relationship Id="rId521" Type="http://schemas.openxmlformats.org/officeDocument/2006/relationships/image" Target="../media/image1436.png"/><Relationship Id="rId619" Type="http://schemas.openxmlformats.org/officeDocument/2006/relationships/image" Target="../media/image1485.png"/><Relationship Id="rId95" Type="http://schemas.openxmlformats.org/officeDocument/2006/relationships/image" Target="../media/image1223.png"/><Relationship Id="rId160" Type="http://schemas.openxmlformats.org/officeDocument/2006/relationships/customXml" Target="../ink/ink1252.xml"/><Relationship Id="rId826" Type="http://schemas.openxmlformats.org/officeDocument/2006/relationships/customXml" Target="../ink/ink1585.xml"/><Relationship Id="rId258" Type="http://schemas.openxmlformats.org/officeDocument/2006/relationships/customXml" Target="../ink/ink1301.xml"/><Relationship Id="rId465" Type="http://schemas.openxmlformats.org/officeDocument/2006/relationships/image" Target="../media/image1408.png"/><Relationship Id="rId672" Type="http://schemas.openxmlformats.org/officeDocument/2006/relationships/customXml" Target="../ink/ink1508.xml"/><Relationship Id="rId22" Type="http://schemas.openxmlformats.org/officeDocument/2006/relationships/customXml" Target="../ink/ink1183.xml"/><Relationship Id="rId118" Type="http://schemas.openxmlformats.org/officeDocument/2006/relationships/customXml" Target="../ink/ink1231.xml"/><Relationship Id="rId325" Type="http://schemas.openxmlformats.org/officeDocument/2006/relationships/image" Target="../media/image1338.png"/><Relationship Id="rId532" Type="http://schemas.openxmlformats.org/officeDocument/2006/relationships/customXml" Target="../ink/ink1438.xml"/><Relationship Id="rId171" Type="http://schemas.openxmlformats.org/officeDocument/2006/relationships/image" Target="../media/image1261.png"/><Relationship Id="rId837" Type="http://schemas.openxmlformats.org/officeDocument/2006/relationships/image" Target="../media/image1594.png"/><Relationship Id="rId269" Type="http://schemas.openxmlformats.org/officeDocument/2006/relationships/image" Target="../media/image1310.png"/><Relationship Id="rId476" Type="http://schemas.openxmlformats.org/officeDocument/2006/relationships/customXml" Target="../ink/ink1410.xml"/><Relationship Id="rId683" Type="http://schemas.openxmlformats.org/officeDocument/2006/relationships/image" Target="../media/image1517.png"/><Relationship Id="rId890" Type="http://schemas.openxmlformats.org/officeDocument/2006/relationships/customXml" Target="../ink/ink1617.xml"/><Relationship Id="rId904" Type="http://schemas.openxmlformats.org/officeDocument/2006/relationships/customXml" Target="../ink/ink1624.xml"/><Relationship Id="rId33" Type="http://schemas.openxmlformats.org/officeDocument/2006/relationships/image" Target="../media/image1192.png"/><Relationship Id="rId129" Type="http://schemas.openxmlformats.org/officeDocument/2006/relationships/image" Target="../media/image1240.png"/><Relationship Id="rId336" Type="http://schemas.openxmlformats.org/officeDocument/2006/relationships/customXml" Target="../ink/ink1340.xml"/><Relationship Id="rId543" Type="http://schemas.openxmlformats.org/officeDocument/2006/relationships/image" Target="../media/image1447.png"/><Relationship Id="rId182" Type="http://schemas.openxmlformats.org/officeDocument/2006/relationships/customXml" Target="../ink/ink1263.xml"/><Relationship Id="rId403" Type="http://schemas.openxmlformats.org/officeDocument/2006/relationships/image" Target="../media/image1377.png"/><Relationship Id="rId750" Type="http://schemas.openxmlformats.org/officeDocument/2006/relationships/customXml" Target="../ink/ink1547.xml"/><Relationship Id="rId848" Type="http://schemas.openxmlformats.org/officeDocument/2006/relationships/customXml" Target="../ink/ink1596.xml"/><Relationship Id="rId487" Type="http://schemas.openxmlformats.org/officeDocument/2006/relationships/image" Target="../media/image1419.png"/><Relationship Id="rId610" Type="http://schemas.openxmlformats.org/officeDocument/2006/relationships/customXml" Target="../ink/ink1477.xml"/><Relationship Id="rId694" Type="http://schemas.openxmlformats.org/officeDocument/2006/relationships/customXml" Target="../ink/ink1519.xml"/><Relationship Id="rId708" Type="http://schemas.openxmlformats.org/officeDocument/2006/relationships/customXml" Target="../ink/ink1526.xml"/><Relationship Id="rId915" Type="http://schemas.openxmlformats.org/officeDocument/2006/relationships/image" Target="../media/image1633.png"/><Relationship Id="rId347" Type="http://schemas.openxmlformats.org/officeDocument/2006/relationships/image" Target="../media/image1349.png"/><Relationship Id="rId44" Type="http://schemas.openxmlformats.org/officeDocument/2006/relationships/customXml" Target="../ink/ink1194.xml"/><Relationship Id="rId554" Type="http://schemas.openxmlformats.org/officeDocument/2006/relationships/customXml" Target="../ink/ink1449.xml"/><Relationship Id="rId761" Type="http://schemas.openxmlformats.org/officeDocument/2006/relationships/image" Target="../media/image1556.png"/><Relationship Id="rId859" Type="http://schemas.openxmlformats.org/officeDocument/2006/relationships/image" Target="../media/image1605.png"/><Relationship Id="rId193" Type="http://schemas.openxmlformats.org/officeDocument/2006/relationships/image" Target="../media/image1272.png"/><Relationship Id="rId207" Type="http://schemas.openxmlformats.org/officeDocument/2006/relationships/image" Target="../media/image1279.png"/><Relationship Id="rId414" Type="http://schemas.openxmlformats.org/officeDocument/2006/relationships/customXml" Target="../ink/ink1379.xml"/><Relationship Id="rId498" Type="http://schemas.openxmlformats.org/officeDocument/2006/relationships/customXml" Target="../ink/ink1421.xml"/><Relationship Id="rId621" Type="http://schemas.openxmlformats.org/officeDocument/2006/relationships/image" Target="../media/image1486.png"/><Relationship Id="rId260" Type="http://schemas.openxmlformats.org/officeDocument/2006/relationships/customXml" Target="../ink/ink1302.xml"/><Relationship Id="rId719" Type="http://schemas.openxmlformats.org/officeDocument/2006/relationships/image" Target="../media/image1535.png"/><Relationship Id="rId55" Type="http://schemas.openxmlformats.org/officeDocument/2006/relationships/image" Target="../media/image1203.png"/><Relationship Id="rId120" Type="http://schemas.openxmlformats.org/officeDocument/2006/relationships/customXml" Target="../ink/ink1232.xml"/><Relationship Id="rId358" Type="http://schemas.openxmlformats.org/officeDocument/2006/relationships/customXml" Target="../ink/ink1351.xml"/><Relationship Id="rId565" Type="http://schemas.openxmlformats.org/officeDocument/2006/relationships/image" Target="../media/image1458.png"/><Relationship Id="rId772" Type="http://schemas.openxmlformats.org/officeDocument/2006/relationships/customXml" Target="../ink/ink1558.xml"/><Relationship Id="rId218" Type="http://schemas.openxmlformats.org/officeDocument/2006/relationships/customXml" Target="../ink/ink1281.xml"/><Relationship Id="rId425" Type="http://schemas.openxmlformats.org/officeDocument/2006/relationships/image" Target="../media/image1388.png"/><Relationship Id="rId632" Type="http://schemas.openxmlformats.org/officeDocument/2006/relationships/customXml" Target="../ink/ink1488.xml"/><Relationship Id="rId271" Type="http://schemas.openxmlformats.org/officeDocument/2006/relationships/image" Target="../media/image1311.png"/><Relationship Id="rId66" Type="http://schemas.openxmlformats.org/officeDocument/2006/relationships/customXml" Target="../ink/ink1205.xml"/><Relationship Id="rId131" Type="http://schemas.openxmlformats.org/officeDocument/2006/relationships/image" Target="../media/image1241.png"/><Relationship Id="rId369" Type="http://schemas.openxmlformats.org/officeDocument/2006/relationships/image" Target="../media/image1360.png"/><Relationship Id="rId576" Type="http://schemas.openxmlformats.org/officeDocument/2006/relationships/customXml" Target="../ink/ink1460.xml"/><Relationship Id="rId783" Type="http://schemas.openxmlformats.org/officeDocument/2006/relationships/image" Target="../media/image1567.png"/><Relationship Id="rId229" Type="http://schemas.openxmlformats.org/officeDocument/2006/relationships/image" Target="../media/image1290.png"/><Relationship Id="rId436" Type="http://schemas.openxmlformats.org/officeDocument/2006/relationships/customXml" Target="../ink/ink1390.xml"/><Relationship Id="rId643" Type="http://schemas.openxmlformats.org/officeDocument/2006/relationships/image" Target="../media/image1497.png"/><Relationship Id="rId850" Type="http://schemas.openxmlformats.org/officeDocument/2006/relationships/customXml" Target="../ink/ink1597.xml"/><Relationship Id="rId77" Type="http://schemas.openxmlformats.org/officeDocument/2006/relationships/image" Target="../media/image1214.png"/><Relationship Id="rId282" Type="http://schemas.openxmlformats.org/officeDocument/2006/relationships/customXml" Target="../ink/ink1313.xml"/><Relationship Id="rId503" Type="http://schemas.openxmlformats.org/officeDocument/2006/relationships/image" Target="../media/image1427.png"/><Relationship Id="rId587" Type="http://schemas.openxmlformats.org/officeDocument/2006/relationships/image" Target="../media/image1469.png"/><Relationship Id="rId710" Type="http://schemas.openxmlformats.org/officeDocument/2006/relationships/customXml" Target="../ink/ink1527.xml"/><Relationship Id="rId808" Type="http://schemas.openxmlformats.org/officeDocument/2006/relationships/customXml" Target="../ink/ink1576.xml"/><Relationship Id="rId8" Type="http://schemas.openxmlformats.org/officeDocument/2006/relationships/customXml" Target="../ink/ink1176.xml"/><Relationship Id="rId142" Type="http://schemas.openxmlformats.org/officeDocument/2006/relationships/customXml" Target="../ink/ink1243.xml"/><Relationship Id="rId447" Type="http://schemas.openxmlformats.org/officeDocument/2006/relationships/image" Target="../media/image1399.png"/><Relationship Id="rId794" Type="http://schemas.openxmlformats.org/officeDocument/2006/relationships/customXml" Target="../ink/ink1569.xml"/><Relationship Id="rId654" Type="http://schemas.openxmlformats.org/officeDocument/2006/relationships/customXml" Target="../ink/ink1499.xml"/><Relationship Id="rId861" Type="http://schemas.openxmlformats.org/officeDocument/2006/relationships/image" Target="../media/image1606.png"/><Relationship Id="rId293" Type="http://schemas.openxmlformats.org/officeDocument/2006/relationships/image" Target="../media/image1322.png"/><Relationship Id="rId307" Type="http://schemas.openxmlformats.org/officeDocument/2006/relationships/image" Target="../media/image1329.png"/><Relationship Id="rId514" Type="http://schemas.openxmlformats.org/officeDocument/2006/relationships/customXml" Target="../ink/ink1429.xml"/><Relationship Id="rId721" Type="http://schemas.openxmlformats.org/officeDocument/2006/relationships/image" Target="../media/image1536.png"/><Relationship Id="rId88" Type="http://schemas.openxmlformats.org/officeDocument/2006/relationships/customXml" Target="../ink/ink1216.xml"/><Relationship Id="rId153" Type="http://schemas.openxmlformats.org/officeDocument/2006/relationships/image" Target="../media/image1252.png"/><Relationship Id="rId360" Type="http://schemas.openxmlformats.org/officeDocument/2006/relationships/customXml" Target="../ink/ink1352.xml"/><Relationship Id="rId598" Type="http://schemas.openxmlformats.org/officeDocument/2006/relationships/customXml" Target="../ink/ink1471.xml"/><Relationship Id="rId819" Type="http://schemas.openxmlformats.org/officeDocument/2006/relationships/image" Target="../media/image1585.png"/><Relationship Id="rId220" Type="http://schemas.openxmlformats.org/officeDocument/2006/relationships/customXml" Target="../ink/ink1282.xml"/><Relationship Id="rId458" Type="http://schemas.openxmlformats.org/officeDocument/2006/relationships/customXml" Target="../ink/ink1401.xml"/><Relationship Id="rId665" Type="http://schemas.openxmlformats.org/officeDocument/2006/relationships/image" Target="../media/image1508.png"/><Relationship Id="rId872" Type="http://schemas.openxmlformats.org/officeDocument/2006/relationships/customXml" Target="../ink/ink1608.xml"/><Relationship Id="rId15" Type="http://schemas.openxmlformats.org/officeDocument/2006/relationships/image" Target="../media/image1183.png"/><Relationship Id="rId318" Type="http://schemas.openxmlformats.org/officeDocument/2006/relationships/customXml" Target="../ink/ink1331.xml"/><Relationship Id="rId525" Type="http://schemas.openxmlformats.org/officeDocument/2006/relationships/image" Target="../media/image1438.png"/><Relationship Id="rId732" Type="http://schemas.openxmlformats.org/officeDocument/2006/relationships/customXml" Target="../ink/ink1538.xml"/><Relationship Id="rId99" Type="http://schemas.openxmlformats.org/officeDocument/2006/relationships/image" Target="../media/image1225.png"/><Relationship Id="rId164" Type="http://schemas.openxmlformats.org/officeDocument/2006/relationships/customXml" Target="../ink/ink1254.xml"/><Relationship Id="rId371" Type="http://schemas.openxmlformats.org/officeDocument/2006/relationships/image" Target="../media/image1361.png"/><Relationship Id="rId469" Type="http://schemas.openxmlformats.org/officeDocument/2006/relationships/image" Target="../media/image1410.png"/><Relationship Id="rId676" Type="http://schemas.openxmlformats.org/officeDocument/2006/relationships/customXml" Target="../ink/ink1510.xml"/><Relationship Id="rId883" Type="http://schemas.openxmlformats.org/officeDocument/2006/relationships/image" Target="../media/image1617.png"/><Relationship Id="rId26" Type="http://schemas.openxmlformats.org/officeDocument/2006/relationships/customXml" Target="../ink/ink1185.xml"/><Relationship Id="rId231" Type="http://schemas.openxmlformats.org/officeDocument/2006/relationships/image" Target="../media/image1291.png"/><Relationship Id="rId329" Type="http://schemas.openxmlformats.org/officeDocument/2006/relationships/image" Target="../media/image1340.png"/><Relationship Id="rId536" Type="http://schemas.openxmlformats.org/officeDocument/2006/relationships/customXml" Target="../ink/ink1440.xml"/><Relationship Id="rId175" Type="http://schemas.openxmlformats.org/officeDocument/2006/relationships/image" Target="../media/image1263.png"/><Relationship Id="rId743" Type="http://schemas.openxmlformats.org/officeDocument/2006/relationships/image" Target="../media/image1547.png"/><Relationship Id="rId382" Type="http://schemas.openxmlformats.org/officeDocument/2006/relationships/customXml" Target="../ink/ink1363.xml"/><Relationship Id="rId603" Type="http://schemas.openxmlformats.org/officeDocument/2006/relationships/image" Target="../media/image1477.png"/><Relationship Id="rId687" Type="http://schemas.openxmlformats.org/officeDocument/2006/relationships/image" Target="../media/image1519.png"/><Relationship Id="rId810" Type="http://schemas.openxmlformats.org/officeDocument/2006/relationships/customXml" Target="../ink/ink1577.xml"/><Relationship Id="rId908" Type="http://schemas.openxmlformats.org/officeDocument/2006/relationships/customXml" Target="../ink/ink1626.xml"/><Relationship Id="rId242" Type="http://schemas.openxmlformats.org/officeDocument/2006/relationships/customXml" Target="../ink/ink1293.xml"/><Relationship Id="rId894" Type="http://schemas.openxmlformats.org/officeDocument/2006/relationships/customXml" Target="../ink/ink1619.xml"/><Relationship Id="rId37" Type="http://schemas.openxmlformats.org/officeDocument/2006/relationships/image" Target="../media/image1194.png"/><Relationship Id="rId102" Type="http://schemas.openxmlformats.org/officeDocument/2006/relationships/customXml" Target="../ink/ink1223.xml"/><Relationship Id="rId547" Type="http://schemas.openxmlformats.org/officeDocument/2006/relationships/image" Target="../media/image1449.png"/><Relationship Id="rId754" Type="http://schemas.openxmlformats.org/officeDocument/2006/relationships/customXml" Target="../ink/ink15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0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6.png"/><Relationship Id="rId3" Type="http://schemas.openxmlformats.org/officeDocument/2006/relationships/customXml" Target="../ink/ink1630.xml"/><Relationship Id="rId7" Type="http://schemas.openxmlformats.org/officeDocument/2006/relationships/customXml" Target="../ink/ink1632.xml"/><Relationship Id="rId2" Type="http://schemas.openxmlformats.org/officeDocument/2006/relationships/image" Target="../media/image18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35.png"/><Relationship Id="rId5" Type="http://schemas.openxmlformats.org/officeDocument/2006/relationships/customXml" Target="../ink/ink1631.xml"/><Relationship Id="rId4" Type="http://schemas.openxmlformats.org/officeDocument/2006/relationships/image" Target="../media/image1634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2.png"/><Relationship Id="rId18" Type="http://schemas.openxmlformats.org/officeDocument/2006/relationships/customXml" Target="../ink/ink1641.xml"/><Relationship Id="rId26" Type="http://schemas.openxmlformats.org/officeDocument/2006/relationships/customXml" Target="../ink/ink1645.xml"/><Relationship Id="rId39" Type="http://schemas.openxmlformats.org/officeDocument/2006/relationships/image" Target="../media/image1655.png"/><Relationship Id="rId21" Type="http://schemas.openxmlformats.org/officeDocument/2006/relationships/image" Target="../media/image1646.png"/><Relationship Id="rId34" Type="http://schemas.openxmlformats.org/officeDocument/2006/relationships/customXml" Target="../ink/ink1649.xml"/><Relationship Id="rId42" Type="http://schemas.openxmlformats.org/officeDocument/2006/relationships/customXml" Target="../ink/ink1653.xml"/><Relationship Id="rId7" Type="http://schemas.openxmlformats.org/officeDocument/2006/relationships/image" Target="../media/image1639.png"/><Relationship Id="rId2" Type="http://schemas.openxmlformats.org/officeDocument/2006/relationships/customXml" Target="../ink/ink1633.xml"/><Relationship Id="rId16" Type="http://schemas.openxmlformats.org/officeDocument/2006/relationships/customXml" Target="../ink/ink1640.xml"/><Relationship Id="rId20" Type="http://schemas.openxmlformats.org/officeDocument/2006/relationships/customXml" Target="../ink/ink1642.xml"/><Relationship Id="rId29" Type="http://schemas.openxmlformats.org/officeDocument/2006/relationships/image" Target="../media/image1650.png"/><Relationship Id="rId41" Type="http://schemas.openxmlformats.org/officeDocument/2006/relationships/image" Target="../media/image1656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635.xml"/><Relationship Id="rId11" Type="http://schemas.openxmlformats.org/officeDocument/2006/relationships/image" Target="../media/image1641.png"/><Relationship Id="rId24" Type="http://schemas.openxmlformats.org/officeDocument/2006/relationships/customXml" Target="../ink/ink1644.xml"/><Relationship Id="rId32" Type="http://schemas.openxmlformats.org/officeDocument/2006/relationships/customXml" Target="../ink/ink1648.xml"/><Relationship Id="rId37" Type="http://schemas.openxmlformats.org/officeDocument/2006/relationships/image" Target="../media/image1654.png"/><Relationship Id="rId40" Type="http://schemas.openxmlformats.org/officeDocument/2006/relationships/customXml" Target="../ink/ink1652.xml"/><Relationship Id="rId5" Type="http://schemas.openxmlformats.org/officeDocument/2006/relationships/image" Target="../media/image1638.png"/><Relationship Id="rId15" Type="http://schemas.openxmlformats.org/officeDocument/2006/relationships/image" Target="../media/image1643.png"/><Relationship Id="rId23" Type="http://schemas.openxmlformats.org/officeDocument/2006/relationships/image" Target="../media/image1647.png"/><Relationship Id="rId28" Type="http://schemas.openxmlformats.org/officeDocument/2006/relationships/customXml" Target="../ink/ink1646.xml"/><Relationship Id="rId36" Type="http://schemas.openxmlformats.org/officeDocument/2006/relationships/customXml" Target="../ink/ink1650.xml"/><Relationship Id="rId10" Type="http://schemas.openxmlformats.org/officeDocument/2006/relationships/customXml" Target="../ink/ink1637.xml"/><Relationship Id="rId19" Type="http://schemas.openxmlformats.org/officeDocument/2006/relationships/image" Target="../media/image1645.png"/><Relationship Id="rId31" Type="http://schemas.openxmlformats.org/officeDocument/2006/relationships/image" Target="../media/image1651.png"/><Relationship Id="rId4" Type="http://schemas.openxmlformats.org/officeDocument/2006/relationships/customXml" Target="../ink/ink1634.xml"/><Relationship Id="rId9" Type="http://schemas.openxmlformats.org/officeDocument/2006/relationships/image" Target="../media/image1640.png"/><Relationship Id="rId14" Type="http://schemas.openxmlformats.org/officeDocument/2006/relationships/customXml" Target="../ink/ink1639.xml"/><Relationship Id="rId22" Type="http://schemas.openxmlformats.org/officeDocument/2006/relationships/customXml" Target="../ink/ink1643.xml"/><Relationship Id="rId27" Type="http://schemas.openxmlformats.org/officeDocument/2006/relationships/image" Target="../media/image1649.png"/><Relationship Id="rId30" Type="http://schemas.openxmlformats.org/officeDocument/2006/relationships/customXml" Target="../ink/ink1647.xml"/><Relationship Id="rId35" Type="http://schemas.openxmlformats.org/officeDocument/2006/relationships/image" Target="../media/image1653.png"/><Relationship Id="rId43" Type="http://schemas.openxmlformats.org/officeDocument/2006/relationships/image" Target="../media/image1657.png"/><Relationship Id="rId8" Type="http://schemas.openxmlformats.org/officeDocument/2006/relationships/customXml" Target="../ink/ink1636.xml"/><Relationship Id="rId3" Type="http://schemas.openxmlformats.org/officeDocument/2006/relationships/image" Target="../media/image1637.png"/><Relationship Id="rId12" Type="http://schemas.openxmlformats.org/officeDocument/2006/relationships/customXml" Target="../ink/ink1638.xml"/><Relationship Id="rId17" Type="http://schemas.openxmlformats.org/officeDocument/2006/relationships/image" Target="../media/image1644.png"/><Relationship Id="rId25" Type="http://schemas.openxmlformats.org/officeDocument/2006/relationships/image" Target="../media/image1648.png"/><Relationship Id="rId33" Type="http://schemas.openxmlformats.org/officeDocument/2006/relationships/image" Target="../media/image1652.png"/><Relationship Id="rId38" Type="http://schemas.openxmlformats.org/officeDocument/2006/relationships/customXml" Target="../ink/ink16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12.png"/><Relationship Id="rId18" Type="http://schemas.openxmlformats.org/officeDocument/2006/relationships/customXml" Target="../ink/ink12.xml"/><Relationship Id="rId3" Type="http://schemas.openxmlformats.org/officeDocument/2006/relationships/image" Target="../media/image7.pn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customXml" Target="../ink/ink9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20" Type="http://schemas.openxmlformats.org/officeDocument/2006/relationships/customXml" Target="../ink/ink13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6.xml"/><Relationship Id="rId11" Type="http://schemas.openxmlformats.org/officeDocument/2006/relationships/image" Target="../media/image11.png"/><Relationship Id="rId24" Type="http://schemas.openxmlformats.org/officeDocument/2006/relationships/customXml" Target="../ink/ink15.xml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10" Type="http://schemas.openxmlformats.org/officeDocument/2006/relationships/customXml" Target="../ink/ink8.xml"/><Relationship Id="rId19" Type="http://schemas.openxmlformats.org/officeDocument/2006/relationships/image" Target="../media/image15.png"/><Relationship Id="rId4" Type="http://schemas.openxmlformats.org/officeDocument/2006/relationships/customXml" Target="../ink/ink5.xml"/><Relationship Id="rId9" Type="http://schemas.openxmlformats.org/officeDocument/2006/relationships/image" Target="../media/image10.png"/><Relationship Id="rId14" Type="http://schemas.openxmlformats.org/officeDocument/2006/relationships/customXml" Target="../ink/ink10.xml"/><Relationship Id="rId22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5.png"/><Relationship Id="rId21" Type="http://schemas.openxmlformats.org/officeDocument/2006/relationships/image" Target="../media/image27.png"/><Relationship Id="rId42" Type="http://schemas.openxmlformats.org/officeDocument/2006/relationships/customXml" Target="../ink/ink35.xml"/><Relationship Id="rId63" Type="http://schemas.openxmlformats.org/officeDocument/2006/relationships/image" Target="../media/image48.png"/><Relationship Id="rId84" Type="http://schemas.openxmlformats.org/officeDocument/2006/relationships/customXml" Target="../ink/ink56.xml"/><Relationship Id="rId138" Type="http://schemas.openxmlformats.org/officeDocument/2006/relationships/customXml" Target="../ink/ink83.xml"/><Relationship Id="rId159" Type="http://schemas.openxmlformats.org/officeDocument/2006/relationships/image" Target="../media/image96.png"/><Relationship Id="rId170" Type="http://schemas.openxmlformats.org/officeDocument/2006/relationships/customXml" Target="../ink/ink99.xml"/><Relationship Id="rId107" Type="http://schemas.openxmlformats.org/officeDocument/2006/relationships/image" Target="../media/image70.png"/><Relationship Id="rId11" Type="http://schemas.openxmlformats.org/officeDocument/2006/relationships/image" Target="../media/image22.png"/><Relationship Id="rId32" Type="http://schemas.openxmlformats.org/officeDocument/2006/relationships/customXml" Target="../ink/ink30.xml"/><Relationship Id="rId53" Type="http://schemas.openxmlformats.org/officeDocument/2006/relationships/image" Target="../media/image43.png"/><Relationship Id="rId74" Type="http://schemas.openxmlformats.org/officeDocument/2006/relationships/customXml" Target="../ink/ink51.xml"/><Relationship Id="rId128" Type="http://schemas.openxmlformats.org/officeDocument/2006/relationships/customXml" Target="../ink/ink78.xml"/><Relationship Id="rId149" Type="http://schemas.openxmlformats.org/officeDocument/2006/relationships/image" Target="../media/image91.png"/><Relationship Id="rId5" Type="http://schemas.openxmlformats.org/officeDocument/2006/relationships/image" Target="../media/image19.png"/><Relationship Id="rId95" Type="http://schemas.openxmlformats.org/officeDocument/2006/relationships/image" Target="../media/image64.png"/><Relationship Id="rId160" Type="http://schemas.openxmlformats.org/officeDocument/2006/relationships/customXml" Target="../ink/ink94.xml"/><Relationship Id="rId22" Type="http://schemas.openxmlformats.org/officeDocument/2006/relationships/customXml" Target="../ink/ink25.xml"/><Relationship Id="rId43" Type="http://schemas.openxmlformats.org/officeDocument/2006/relationships/image" Target="../media/image38.png"/><Relationship Id="rId64" Type="http://schemas.openxmlformats.org/officeDocument/2006/relationships/customXml" Target="../ink/ink46.xml"/><Relationship Id="rId118" Type="http://schemas.openxmlformats.org/officeDocument/2006/relationships/customXml" Target="../ink/ink73.xml"/><Relationship Id="rId139" Type="http://schemas.openxmlformats.org/officeDocument/2006/relationships/image" Target="../media/image86.png"/><Relationship Id="rId85" Type="http://schemas.openxmlformats.org/officeDocument/2006/relationships/image" Target="../media/image59.png"/><Relationship Id="rId150" Type="http://schemas.openxmlformats.org/officeDocument/2006/relationships/customXml" Target="../ink/ink89.xml"/><Relationship Id="rId171" Type="http://schemas.openxmlformats.org/officeDocument/2006/relationships/image" Target="../media/image102.png"/><Relationship Id="rId12" Type="http://schemas.openxmlformats.org/officeDocument/2006/relationships/customXml" Target="../ink/ink20.xml"/><Relationship Id="rId33" Type="http://schemas.openxmlformats.org/officeDocument/2006/relationships/image" Target="../media/image33.png"/><Relationship Id="rId108" Type="http://schemas.openxmlformats.org/officeDocument/2006/relationships/customXml" Target="../ink/ink68.xml"/><Relationship Id="rId129" Type="http://schemas.openxmlformats.org/officeDocument/2006/relationships/image" Target="../media/image81.png"/><Relationship Id="rId54" Type="http://schemas.openxmlformats.org/officeDocument/2006/relationships/customXml" Target="../ink/ink41.xml"/><Relationship Id="rId75" Type="http://schemas.openxmlformats.org/officeDocument/2006/relationships/image" Target="../media/image54.png"/><Relationship Id="rId96" Type="http://schemas.openxmlformats.org/officeDocument/2006/relationships/customXml" Target="../ink/ink62.xml"/><Relationship Id="rId140" Type="http://schemas.openxmlformats.org/officeDocument/2006/relationships/customXml" Target="../ink/ink84.xml"/><Relationship Id="rId161" Type="http://schemas.openxmlformats.org/officeDocument/2006/relationships/image" Target="../media/image97.png"/><Relationship Id="rId6" Type="http://schemas.openxmlformats.org/officeDocument/2006/relationships/customXml" Target="../ink/ink17.xml"/><Relationship Id="rId23" Type="http://schemas.openxmlformats.org/officeDocument/2006/relationships/image" Target="../media/image28.png"/><Relationship Id="rId28" Type="http://schemas.openxmlformats.org/officeDocument/2006/relationships/customXml" Target="../ink/ink28.xml"/><Relationship Id="rId49" Type="http://schemas.openxmlformats.org/officeDocument/2006/relationships/image" Target="../media/image41.png"/><Relationship Id="rId114" Type="http://schemas.openxmlformats.org/officeDocument/2006/relationships/customXml" Target="../ink/ink71.xml"/><Relationship Id="rId119" Type="http://schemas.openxmlformats.org/officeDocument/2006/relationships/image" Target="../media/image76.png"/><Relationship Id="rId44" Type="http://schemas.openxmlformats.org/officeDocument/2006/relationships/customXml" Target="../ink/ink36.xml"/><Relationship Id="rId60" Type="http://schemas.openxmlformats.org/officeDocument/2006/relationships/customXml" Target="../ink/ink44.xml"/><Relationship Id="rId65" Type="http://schemas.openxmlformats.org/officeDocument/2006/relationships/image" Target="../media/image49.png"/><Relationship Id="rId81" Type="http://schemas.openxmlformats.org/officeDocument/2006/relationships/image" Target="../media/image57.png"/><Relationship Id="rId86" Type="http://schemas.openxmlformats.org/officeDocument/2006/relationships/customXml" Target="../ink/ink57.xml"/><Relationship Id="rId130" Type="http://schemas.openxmlformats.org/officeDocument/2006/relationships/customXml" Target="../ink/ink79.xml"/><Relationship Id="rId135" Type="http://schemas.openxmlformats.org/officeDocument/2006/relationships/image" Target="../media/image84.png"/><Relationship Id="rId151" Type="http://schemas.openxmlformats.org/officeDocument/2006/relationships/image" Target="../media/image92.png"/><Relationship Id="rId156" Type="http://schemas.openxmlformats.org/officeDocument/2006/relationships/customXml" Target="../ink/ink92.xml"/><Relationship Id="rId177" Type="http://schemas.openxmlformats.org/officeDocument/2006/relationships/image" Target="../media/image105.png"/><Relationship Id="rId172" Type="http://schemas.openxmlformats.org/officeDocument/2006/relationships/customXml" Target="../ink/ink100.xml"/><Relationship Id="rId13" Type="http://schemas.openxmlformats.org/officeDocument/2006/relationships/image" Target="../media/image23.png"/><Relationship Id="rId18" Type="http://schemas.openxmlformats.org/officeDocument/2006/relationships/customXml" Target="../ink/ink23.xml"/><Relationship Id="rId39" Type="http://schemas.openxmlformats.org/officeDocument/2006/relationships/image" Target="../media/image36.png"/><Relationship Id="rId109" Type="http://schemas.openxmlformats.org/officeDocument/2006/relationships/image" Target="../media/image71.png"/><Relationship Id="rId34" Type="http://schemas.openxmlformats.org/officeDocument/2006/relationships/customXml" Target="../ink/ink31.xml"/><Relationship Id="rId50" Type="http://schemas.openxmlformats.org/officeDocument/2006/relationships/customXml" Target="../ink/ink39.xml"/><Relationship Id="rId55" Type="http://schemas.openxmlformats.org/officeDocument/2006/relationships/image" Target="../media/image44.png"/><Relationship Id="rId76" Type="http://schemas.openxmlformats.org/officeDocument/2006/relationships/customXml" Target="../ink/ink52.xml"/><Relationship Id="rId97" Type="http://schemas.openxmlformats.org/officeDocument/2006/relationships/image" Target="../media/image65.png"/><Relationship Id="rId104" Type="http://schemas.openxmlformats.org/officeDocument/2006/relationships/customXml" Target="../ink/ink66.xml"/><Relationship Id="rId120" Type="http://schemas.openxmlformats.org/officeDocument/2006/relationships/customXml" Target="../ink/ink74.xml"/><Relationship Id="rId125" Type="http://schemas.openxmlformats.org/officeDocument/2006/relationships/image" Target="../media/image79.png"/><Relationship Id="rId141" Type="http://schemas.openxmlformats.org/officeDocument/2006/relationships/image" Target="../media/image87.png"/><Relationship Id="rId146" Type="http://schemas.openxmlformats.org/officeDocument/2006/relationships/customXml" Target="../ink/ink87.xml"/><Relationship Id="rId167" Type="http://schemas.openxmlformats.org/officeDocument/2006/relationships/image" Target="../media/image100.png"/><Relationship Id="rId7" Type="http://schemas.openxmlformats.org/officeDocument/2006/relationships/image" Target="../media/image20.png"/><Relationship Id="rId71" Type="http://schemas.openxmlformats.org/officeDocument/2006/relationships/image" Target="../media/image52.png"/><Relationship Id="rId92" Type="http://schemas.openxmlformats.org/officeDocument/2006/relationships/customXml" Target="../ink/ink60.xml"/><Relationship Id="rId162" Type="http://schemas.openxmlformats.org/officeDocument/2006/relationships/customXml" Target="../ink/ink95.xml"/><Relationship Id="rId2" Type="http://schemas.openxmlformats.org/officeDocument/2006/relationships/image" Target="../media/image4100.png"/><Relationship Id="rId29" Type="http://schemas.openxmlformats.org/officeDocument/2006/relationships/image" Target="../media/image31.png"/><Relationship Id="rId24" Type="http://schemas.openxmlformats.org/officeDocument/2006/relationships/customXml" Target="../ink/ink26.xml"/><Relationship Id="rId40" Type="http://schemas.openxmlformats.org/officeDocument/2006/relationships/customXml" Target="../ink/ink34.xml"/><Relationship Id="rId45" Type="http://schemas.openxmlformats.org/officeDocument/2006/relationships/image" Target="../media/image39.png"/><Relationship Id="rId66" Type="http://schemas.openxmlformats.org/officeDocument/2006/relationships/customXml" Target="../ink/ink47.xml"/><Relationship Id="rId87" Type="http://schemas.openxmlformats.org/officeDocument/2006/relationships/image" Target="../media/image60.png"/><Relationship Id="rId110" Type="http://schemas.openxmlformats.org/officeDocument/2006/relationships/customXml" Target="../ink/ink69.xml"/><Relationship Id="rId115" Type="http://schemas.openxmlformats.org/officeDocument/2006/relationships/image" Target="../media/image74.png"/><Relationship Id="rId131" Type="http://schemas.openxmlformats.org/officeDocument/2006/relationships/image" Target="../media/image82.png"/><Relationship Id="rId136" Type="http://schemas.openxmlformats.org/officeDocument/2006/relationships/customXml" Target="../ink/ink82.xml"/><Relationship Id="rId157" Type="http://schemas.openxmlformats.org/officeDocument/2006/relationships/image" Target="../media/image95.png"/><Relationship Id="rId178" Type="http://schemas.openxmlformats.org/officeDocument/2006/relationships/customXml" Target="../ink/ink103.xml"/><Relationship Id="rId61" Type="http://schemas.openxmlformats.org/officeDocument/2006/relationships/image" Target="../media/image47.png"/><Relationship Id="rId82" Type="http://schemas.openxmlformats.org/officeDocument/2006/relationships/customXml" Target="../ink/ink55.xml"/><Relationship Id="rId152" Type="http://schemas.openxmlformats.org/officeDocument/2006/relationships/customXml" Target="../ink/ink90.xml"/><Relationship Id="rId173" Type="http://schemas.openxmlformats.org/officeDocument/2006/relationships/image" Target="../media/image103.png"/><Relationship Id="rId19" Type="http://schemas.openxmlformats.org/officeDocument/2006/relationships/image" Target="../media/image26.png"/><Relationship Id="rId14" Type="http://schemas.openxmlformats.org/officeDocument/2006/relationships/customXml" Target="../ink/ink21.xml"/><Relationship Id="rId30" Type="http://schemas.openxmlformats.org/officeDocument/2006/relationships/customXml" Target="../ink/ink29.xml"/><Relationship Id="rId35" Type="http://schemas.openxmlformats.org/officeDocument/2006/relationships/image" Target="../media/image34.png"/><Relationship Id="rId56" Type="http://schemas.openxmlformats.org/officeDocument/2006/relationships/customXml" Target="../ink/ink42.xml"/><Relationship Id="rId77" Type="http://schemas.openxmlformats.org/officeDocument/2006/relationships/image" Target="../media/image55.png"/><Relationship Id="rId100" Type="http://schemas.openxmlformats.org/officeDocument/2006/relationships/customXml" Target="../ink/ink64.xml"/><Relationship Id="rId105" Type="http://schemas.openxmlformats.org/officeDocument/2006/relationships/image" Target="../media/image69.png"/><Relationship Id="rId126" Type="http://schemas.openxmlformats.org/officeDocument/2006/relationships/customXml" Target="../ink/ink77.xml"/><Relationship Id="rId147" Type="http://schemas.openxmlformats.org/officeDocument/2006/relationships/image" Target="../media/image90.png"/><Relationship Id="rId168" Type="http://schemas.openxmlformats.org/officeDocument/2006/relationships/customXml" Target="../ink/ink98.xml"/><Relationship Id="rId8" Type="http://schemas.openxmlformats.org/officeDocument/2006/relationships/customXml" Target="../ink/ink18.xml"/><Relationship Id="rId51" Type="http://schemas.openxmlformats.org/officeDocument/2006/relationships/image" Target="../media/image42.png"/><Relationship Id="rId72" Type="http://schemas.openxmlformats.org/officeDocument/2006/relationships/customXml" Target="../ink/ink50.xml"/><Relationship Id="rId93" Type="http://schemas.openxmlformats.org/officeDocument/2006/relationships/image" Target="../media/image63.png"/><Relationship Id="rId98" Type="http://schemas.openxmlformats.org/officeDocument/2006/relationships/customXml" Target="../ink/ink63.xml"/><Relationship Id="rId121" Type="http://schemas.openxmlformats.org/officeDocument/2006/relationships/image" Target="../media/image77.png"/><Relationship Id="rId142" Type="http://schemas.openxmlformats.org/officeDocument/2006/relationships/customXml" Target="../ink/ink85.xml"/><Relationship Id="rId163" Type="http://schemas.openxmlformats.org/officeDocument/2006/relationships/image" Target="../media/image98.png"/><Relationship Id="rId3" Type="http://schemas.openxmlformats.org/officeDocument/2006/relationships/image" Target="../media/image5100.png"/><Relationship Id="rId25" Type="http://schemas.openxmlformats.org/officeDocument/2006/relationships/image" Target="../media/image29.png"/><Relationship Id="rId46" Type="http://schemas.openxmlformats.org/officeDocument/2006/relationships/customXml" Target="../ink/ink37.xml"/><Relationship Id="rId67" Type="http://schemas.openxmlformats.org/officeDocument/2006/relationships/image" Target="../media/image50.png"/><Relationship Id="rId116" Type="http://schemas.openxmlformats.org/officeDocument/2006/relationships/customXml" Target="../ink/ink72.xml"/><Relationship Id="rId137" Type="http://schemas.openxmlformats.org/officeDocument/2006/relationships/image" Target="../media/image85.png"/><Relationship Id="rId158" Type="http://schemas.openxmlformats.org/officeDocument/2006/relationships/customXml" Target="../ink/ink93.xml"/><Relationship Id="rId20" Type="http://schemas.openxmlformats.org/officeDocument/2006/relationships/customXml" Target="../ink/ink24.xml"/><Relationship Id="rId41" Type="http://schemas.openxmlformats.org/officeDocument/2006/relationships/image" Target="../media/image37.png"/><Relationship Id="rId62" Type="http://schemas.openxmlformats.org/officeDocument/2006/relationships/customXml" Target="../ink/ink45.xml"/><Relationship Id="rId83" Type="http://schemas.openxmlformats.org/officeDocument/2006/relationships/image" Target="../media/image58.png"/><Relationship Id="rId88" Type="http://schemas.openxmlformats.org/officeDocument/2006/relationships/customXml" Target="../ink/ink58.xml"/><Relationship Id="rId111" Type="http://schemas.openxmlformats.org/officeDocument/2006/relationships/image" Target="../media/image72.png"/><Relationship Id="rId132" Type="http://schemas.openxmlformats.org/officeDocument/2006/relationships/customXml" Target="../ink/ink80.xml"/><Relationship Id="rId153" Type="http://schemas.openxmlformats.org/officeDocument/2006/relationships/image" Target="../media/image93.png"/><Relationship Id="rId174" Type="http://schemas.openxmlformats.org/officeDocument/2006/relationships/customXml" Target="../ink/ink101.xml"/><Relationship Id="rId179" Type="http://schemas.openxmlformats.org/officeDocument/2006/relationships/image" Target="../media/image106.png"/><Relationship Id="rId15" Type="http://schemas.openxmlformats.org/officeDocument/2006/relationships/image" Target="../media/image24.png"/><Relationship Id="rId36" Type="http://schemas.openxmlformats.org/officeDocument/2006/relationships/customXml" Target="../ink/ink32.xml"/><Relationship Id="rId57" Type="http://schemas.openxmlformats.org/officeDocument/2006/relationships/image" Target="../media/image45.png"/><Relationship Id="rId106" Type="http://schemas.openxmlformats.org/officeDocument/2006/relationships/customXml" Target="../ink/ink67.xml"/><Relationship Id="rId127" Type="http://schemas.openxmlformats.org/officeDocument/2006/relationships/image" Target="../media/image80.png"/><Relationship Id="rId10" Type="http://schemas.openxmlformats.org/officeDocument/2006/relationships/customXml" Target="../ink/ink19.xml"/><Relationship Id="rId31" Type="http://schemas.openxmlformats.org/officeDocument/2006/relationships/image" Target="../media/image32.png"/><Relationship Id="rId52" Type="http://schemas.openxmlformats.org/officeDocument/2006/relationships/customXml" Target="../ink/ink40.xml"/><Relationship Id="rId73" Type="http://schemas.openxmlformats.org/officeDocument/2006/relationships/image" Target="../media/image53.png"/><Relationship Id="rId78" Type="http://schemas.openxmlformats.org/officeDocument/2006/relationships/customXml" Target="../ink/ink53.xml"/><Relationship Id="rId94" Type="http://schemas.openxmlformats.org/officeDocument/2006/relationships/customXml" Target="../ink/ink61.xml"/><Relationship Id="rId99" Type="http://schemas.openxmlformats.org/officeDocument/2006/relationships/image" Target="../media/image66.png"/><Relationship Id="rId101" Type="http://schemas.openxmlformats.org/officeDocument/2006/relationships/image" Target="../media/image67.png"/><Relationship Id="rId122" Type="http://schemas.openxmlformats.org/officeDocument/2006/relationships/customXml" Target="../ink/ink75.xml"/><Relationship Id="rId143" Type="http://schemas.openxmlformats.org/officeDocument/2006/relationships/image" Target="../media/image88.png"/><Relationship Id="rId148" Type="http://schemas.openxmlformats.org/officeDocument/2006/relationships/customXml" Target="../ink/ink88.xml"/><Relationship Id="rId164" Type="http://schemas.openxmlformats.org/officeDocument/2006/relationships/customXml" Target="../ink/ink96.xml"/><Relationship Id="rId169" Type="http://schemas.openxmlformats.org/officeDocument/2006/relationships/image" Target="../media/image101.png"/><Relationship Id="rId4" Type="http://schemas.openxmlformats.org/officeDocument/2006/relationships/customXml" Target="../ink/ink16.xml"/><Relationship Id="rId9" Type="http://schemas.openxmlformats.org/officeDocument/2006/relationships/image" Target="../media/image21.png"/><Relationship Id="rId26" Type="http://schemas.openxmlformats.org/officeDocument/2006/relationships/customXml" Target="../ink/ink27.xml"/><Relationship Id="rId47" Type="http://schemas.openxmlformats.org/officeDocument/2006/relationships/image" Target="../media/image40.png"/><Relationship Id="rId68" Type="http://schemas.openxmlformats.org/officeDocument/2006/relationships/customXml" Target="../ink/ink48.xml"/><Relationship Id="rId89" Type="http://schemas.openxmlformats.org/officeDocument/2006/relationships/image" Target="../media/image61.png"/><Relationship Id="rId112" Type="http://schemas.openxmlformats.org/officeDocument/2006/relationships/customXml" Target="../ink/ink70.xml"/><Relationship Id="rId133" Type="http://schemas.openxmlformats.org/officeDocument/2006/relationships/image" Target="../media/image83.png"/><Relationship Id="rId154" Type="http://schemas.openxmlformats.org/officeDocument/2006/relationships/customXml" Target="../ink/ink91.xml"/><Relationship Id="rId175" Type="http://schemas.openxmlformats.org/officeDocument/2006/relationships/image" Target="../media/image104.png"/><Relationship Id="rId16" Type="http://schemas.openxmlformats.org/officeDocument/2006/relationships/customXml" Target="../ink/ink22.xml"/><Relationship Id="rId37" Type="http://schemas.openxmlformats.org/officeDocument/2006/relationships/image" Target="../media/image35.png"/><Relationship Id="rId58" Type="http://schemas.openxmlformats.org/officeDocument/2006/relationships/customXml" Target="../ink/ink43.xml"/><Relationship Id="rId79" Type="http://schemas.openxmlformats.org/officeDocument/2006/relationships/image" Target="../media/image56.png"/><Relationship Id="rId102" Type="http://schemas.openxmlformats.org/officeDocument/2006/relationships/customXml" Target="../ink/ink65.xml"/><Relationship Id="rId123" Type="http://schemas.openxmlformats.org/officeDocument/2006/relationships/image" Target="../media/image78.png"/><Relationship Id="rId144" Type="http://schemas.openxmlformats.org/officeDocument/2006/relationships/customXml" Target="../ink/ink86.xml"/><Relationship Id="rId90" Type="http://schemas.openxmlformats.org/officeDocument/2006/relationships/customXml" Target="../ink/ink59.xml"/><Relationship Id="rId165" Type="http://schemas.openxmlformats.org/officeDocument/2006/relationships/image" Target="../media/image99.png"/><Relationship Id="rId27" Type="http://schemas.openxmlformats.org/officeDocument/2006/relationships/image" Target="../media/image30.png"/><Relationship Id="rId48" Type="http://schemas.openxmlformats.org/officeDocument/2006/relationships/customXml" Target="../ink/ink38.xml"/><Relationship Id="rId69" Type="http://schemas.openxmlformats.org/officeDocument/2006/relationships/image" Target="../media/image51.png"/><Relationship Id="rId113" Type="http://schemas.openxmlformats.org/officeDocument/2006/relationships/image" Target="../media/image73.png"/><Relationship Id="rId134" Type="http://schemas.openxmlformats.org/officeDocument/2006/relationships/customXml" Target="../ink/ink81.xml"/><Relationship Id="rId80" Type="http://schemas.openxmlformats.org/officeDocument/2006/relationships/customXml" Target="../ink/ink54.xml"/><Relationship Id="rId155" Type="http://schemas.openxmlformats.org/officeDocument/2006/relationships/image" Target="../media/image94.png"/><Relationship Id="rId176" Type="http://schemas.openxmlformats.org/officeDocument/2006/relationships/customXml" Target="../ink/ink102.xml"/><Relationship Id="rId17" Type="http://schemas.openxmlformats.org/officeDocument/2006/relationships/image" Target="../media/image25.png"/><Relationship Id="rId38" Type="http://schemas.openxmlformats.org/officeDocument/2006/relationships/customXml" Target="../ink/ink33.xml"/><Relationship Id="rId59" Type="http://schemas.openxmlformats.org/officeDocument/2006/relationships/image" Target="../media/image46.png"/><Relationship Id="rId103" Type="http://schemas.openxmlformats.org/officeDocument/2006/relationships/image" Target="../media/image68.png"/><Relationship Id="rId124" Type="http://schemas.openxmlformats.org/officeDocument/2006/relationships/customXml" Target="../ink/ink76.xml"/><Relationship Id="rId70" Type="http://schemas.openxmlformats.org/officeDocument/2006/relationships/customXml" Target="../ink/ink49.xml"/><Relationship Id="rId91" Type="http://schemas.openxmlformats.org/officeDocument/2006/relationships/image" Target="../media/image62.png"/><Relationship Id="rId145" Type="http://schemas.openxmlformats.org/officeDocument/2006/relationships/image" Target="../media/image89.png"/><Relationship Id="rId166" Type="http://schemas.openxmlformats.org/officeDocument/2006/relationships/customXml" Target="../ink/ink9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3.png"/><Relationship Id="rId21" Type="http://schemas.openxmlformats.org/officeDocument/2006/relationships/image" Target="../media/image115.png"/><Relationship Id="rId324" Type="http://schemas.openxmlformats.org/officeDocument/2006/relationships/customXml" Target="../ink/ink264.xml"/><Relationship Id="rId531" Type="http://schemas.openxmlformats.org/officeDocument/2006/relationships/image" Target="../media/image370.png"/><Relationship Id="rId170" Type="http://schemas.openxmlformats.org/officeDocument/2006/relationships/customXml" Target="../ink/ink187.xml"/><Relationship Id="rId268" Type="http://schemas.openxmlformats.org/officeDocument/2006/relationships/customXml" Target="../ink/ink236.xml"/><Relationship Id="rId475" Type="http://schemas.openxmlformats.org/officeDocument/2006/relationships/image" Target="../media/image342.png"/><Relationship Id="rId32" Type="http://schemas.openxmlformats.org/officeDocument/2006/relationships/customXml" Target="../ink/ink118.xml"/><Relationship Id="rId128" Type="http://schemas.openxmlformats.org/officeDocument/2006/relationships/customXml" Target="../ink/ink166.xml"/><Relationship Id="rId335" Type="http://schemas.openxmlformats.org/officeDocument/2006/relationships/image" Target="../media/image272.png"/><Relationship Id="rId542" Type="http://schemas.openxmlformats.org/officeDocument/2006/relationships/customXml" Target="../ink/ink373.xml"/><Relationship Id="rId181" Type="http://schemas.openxmlformats.org/officeDocument/2006/relationships/image" Target="../media/image195.png"/><Relationship Id="rId402" Type="http://schemas.openxmlformats.org/officeDocument/2006/relationships/customXml" Target="../ink/ink303.xml"/><Relationship Id="rId279" Type="http://schemas.openxmlformats.org/officeDocument/2006/relationships/image" Target="../media/image244.png"/><Relationship Id="rId486" Type="http://schemas.openxmlformats.org/officeDocument/2006/relationships/customXml" Target="../ink/ink345.xml"/><Relationship Id="rId43" Type="http://schemas.openxmlformats.org/officeDocument/2006/relationships/image" Target="../media/image126.png"/><Relationship Id="rId139" Type="http://schemas.openxmlformats.org/officeDocument/2006/relationships/image" Target="../media/image174.png"/><Relationship Id="rId346" Type="http://schemas.openxmlformats.org/officeDocument/2006/relationships/customXml" Target="../ink/ink275.xml"/><Relationship Id="rId553" Type="http://schemas.openxmlformats.org/officeDocument/2006/relationships/image" Target="../media/image381.png"/><Relationship Id="rId192" Type="http://schemas.openxmlformats.org/officeDocument/2006/relationships/customXml" Target="../ink/ink198.xml"/><Relationship Id="rId206" Type="http://schemas.openxmlformats.org/officeDocument/2006/relationships/customXml" Target="../ink/ink205.xml"/><Relationship Id="rId413" Type="http://schemas.openxmlformats.org/officeDocument/2006/relationships/image" Target="../media/image311.png"/><Relationship Id="rId497" Type="http://schemas.openxmlformats.org/officeDocument/2006/relationships/image" Target="../media/image353.png"/><Relationship Id="rId357" Type="http://schemas.openxmlformats.org/officeDocument/2006/relationships/image" Target="../media/image283.png"/><Relationship Id="rId54" Type="http://schemas.openxmlformats.org/officeDocument/2006/relationships/customXml" Target="../ink/ink129.xml"/><Relationship Id="rId217" Type="http://schemas.openxmlformats.org/officeDocument/2006/relationships/image" Target="../media/image213.png"/><Relationship Id="rId564" Type="http://schemas.openxmlformats.org/officeDocument/2006/relationships/customXml" Target="../ink/ink384.xml"/><Relationship Id="rId424" Type="http://schemas.openxmlformats.org/officeDocument/2006/relationships/customXml" Target="../ink/ink314.xml"/><Relationship Id="rId270" Type="http://schemas.openxmlformats.org/officeDocument/2006/relationships/customXml" Target="../ink/ink237.xml"/><Relationship Id="rId65" Type="http://schemas.openxmlformats.org/officeDocument/2006/relationships/image" Target="../media/image137.png"/><Relationship Id="rId130" Type="http://schemas.openxmlformats.org/officeDocument/2006/relationships/customXml" Target="../ink/ink167.xml"/><Relationship Id="rId368" Type="http://schemas.openxmlformats.org/officeDocument/2006/relationships/customXml" Target="../ink/ink286.xml"/><Relationship Id="rId172" Type="http://schemas.openxmlformats.org/officeDocument/2006/relationships/customXml" Target="../ink/ink188.xml"/><Relationship Id="rId228" Type="http://schemas.openxmlformats.org/officeDocument/2006/relationships/customXml" Target="../ink/ink216.xml"/><Relationship Id="rId435" Type="http://schemas.openxmlformats.org/officeDocument/2006/relationships/image" Target="../media/image322.png"/><Relationship Id="rId477" Type="http://schemas.openxmlformats.org/officeDocument/2006/relationships/image" Target="../media/image343.png"/><Relationship Id="rId281" Type="http://schemas.openxmlformats.org/officeDocument/2006/relationships/image" Target="../media/image245.png"/><Relationship Id="rId337" Type="http://schemas.openxmlformats.org/officeDocument/2006/relationships/image" Target="../media/image273.png"/><Relationship Id="rId502" Type="http://schemas.openxmlformats.org/officeDocument/2006/relationships/customXml" Target="../ink/ink353.xml"/><Relationship Id="rId34" Type="http://schemas.openxmlformats.org/officeDocument/2006/relationships/customXml" Target="../ink/ink119.xml"/><Relationship Id="rId76" Type="http://schemas.openxmlformats.org/officeDocument/2006/relationships/customXml" Target="../ink/ink140.xml"/><Relationship Id="rId141" Type="http://schemas.openxmlformats.org/officeDocument/2006/relationships/image" Target="../media/image175.png"/><Relationship Id="rId379" Type="http://schemas.openxmlformats.org/officeDocument/2006/relationships/image" Target="../media/image294.png"/><Relationship Id="rId544" Type="http://schemas.openxmlformats.org/officeDocument/2006/relationships/customXml" Target="../ink/ink374.xml"/><Relationship Id="rId7" Type="http://schemas.openxmlformats.org/officeDocument/2006/relationships/image" Target="../media/image108.png"/><Relationship Id="rId183" Type="http://schemas.openxmlformats.org/officeDocument/2006/relationships/image" Target="../media/image196.png"/><Relationship Id="rId239" Type="http://schemas.openxmlformats.org/officeDocument/2006/relationships/image" Target="../media/image224.png"/><Relationship Id="rId390" Type="http://schemas.openxmlformats.org/officeDocument/2006/relationships/customXml" Target="../ink/ink297.xml"/><Relationship Id="rId404" Type="http://schemas.openxmlformats.org/officeDocument/2006/relationships/customXml" Target="../ink/ink304.xml"/><Relationship Id="rId446" Type="http://schemas.openxmlformats.org/officeDocument/2006/relationships/customXml" Target="../ink/ink325.xml"/><Relationship Id="rId250" Type="http://schemas.openxmlformats.org/officeDocument/2006/relationships/customXml" Target="../ink/ink227.xml"/><Relationship Id="rId292" Type="http://schemas.openxmlformats.org/officeDocument/2006/relationships/customXml" Target="../ink/ink248.xml"/><Relationship Id="rId306" Type="http://schemas.openxmlformats.org/officeDocument/2006/relationships/customXml" Target="../ink/ink255.xml"/><Relationship Id="rId488" Type="http://schemas.openxmlformats.org/officeDocument/2006/relationships/customXml" Target="../ink/ink346.xml"/><Relationship Id="rId45" Type="http://schemas.openxmlformats.org/officeDocument/2006/relationships/image" Target="../media/image127.png"/><Relationship Id="rId87" Type="http://schemas.openxmlformats.org/officeDocument/2006/relationships/image" Target="../media/image148.png"/><Relationship Id="rId110" Type="http://schemas.openxmlformats.org/officeDocument/2006/relationships/customXml" Target="../ink/ink157.xml"/><Relationship Id="rId348" Type="http://schemas.openxmlformats.org/officeDocument/2006/relationships/customXml" Target="../ink/ink276.xml"/><Relationship Id="rId513" Type="http://schemas.openxmlformats.org/officeDocument/2006/relationships/image" Target="../media/image361.png"/><Relationship Id="rId555" Type="http://schemas.openxmlformats.org/officeDocument/2006/relationships/image" Target="../media/image382.png"/><Relationship Id="rId152" Type="http://schemas.openxmlformats.org/officeDocument/2006/relationships/customXml" Target="../ink/ink178.xml"/><Relationship Id="rId194" Type="http://schemas.openxmlformats.org/officeDocument/2006/relationships/customXml" Target="../ink/ink199.xml"/><Relationship Id="rId208" Type="http://schemas.openxmlformats.org/officeDocument/2006/relationships/customXml" Target="../ink/ink206.xml"/><Relationship Id="rId415" Type="http://schemas.openxmlformats.org/officeDocument/2006/relationships/image" Target="../media/image312.png"/><Relationship Id="rId457" Type="http://schemas.openxmlformats.org/officeDocument/2006/relationships/image" Target="../media/image333.png"/><Relationship Id="rId261" Type="http://schemas.openxmlformats.org/officeDocument/2006/relationships/image" Target="../media/image235.png"/><Relationship Id="rId499" Type="http://schemas.openxmlformats.org/officeDocument/2006/relationships/image" Target="../media/image354.png"/><Relationship Id="rId14" Type="http://schemas.openxmlformats.org/officeDocument/2006/relationships/customXml" Target="../ink/ink109.xml"/><Relationship Id="rId56" Type="http://schemas.openxmlformats.org/officeDocument/2006/relationships/customXml" Target="../ink/ink130.xml"/><Relationship Id="rId317" Type="http://schemas.openxmlformats.org/officeDocument/2006/relationships/image" Target="../media/image263.png"/><Relationship Id="rId359" Type="http://schemas.openxmlformats.org/officeDocument/2006/relationships/image" Target="../media/image284.png"/><Relationship Id="rId524" Type="http://schemas.openxmlformats.org/officeDocument/2006/relationships/customXml" Target="../ink/ink364.xml"/><Relationship Id="rId566" Type="http://schemas.openxmlformats.org/officeDocument/2006/relationships/customXml" Target="../ink/ink385.xml"/><Relationship Id="rId98" Type="http://schemas.openxmlformats.org/officeDocument/2006/relationships/customXml" Target="../ink/ink151.xml"/><Relationship Id="rId121" Type="http://schemas.openxmlformats.org/officeDocument/2006/relationships/image" Target="../media/image165.png"/><Relationship Id="rId163" Type="http://schemas.openxmlformats.org/officeDocument/2006/relationships/image" Target="../media/image186.png"/><Relationship Id="rId219" Type="http://schemas.openxmlformats.org/officeDocument/2006/relationships/image" Target="../media/image214.png"/><Relationship Id="rId370" Type="http://schemas.openxmlformats.org/officeDocument/2006/relationships/customXml" Target="../ink/ink287.xml"/><Relationship Id="rId426" Type="http://schemas.openxmlformats.org/officeDocument/2006/relationships/customXml" Target="../ink/ink315.xml"/><Relationship Id="rId230" Type="http://schemas.openxmlformats.org/officeDocument/2006/relationships/customXml" Target="../ink/ink217.xml"/><Relationship Id="rId468" Type="http://schemas.openxmlformats.org/officeDocument/2006/relationships/customXml" Target="../ink/ink336.xml"/><Relationship Id="rId25" Type="http://schemas.openxmlformats.org/officeDocument/2006/relationships/image" Target="../media/image117.png"/><Relationship Id="rId67" Type="http://schemas.openxmlformats.org/officeDocument/2006/relationships/image" Target="../media/image138.png"/><Relationship Id="rId272" Type="http://schemas.openxmlformats.org/officeDocument/2006/relationships/customXml" Target="../ink/ink238.xml"/><Relationship Id="rId328" Type="http://schemas.openxmlformats.org/officeDocument/2006/relationships/customXml" Target="../ink/ink266.xml"/><Relationship Id="rId535" Type="http://schemas.openxmlformats.org/officeDocument/2006/relationships/image" Target="../media/image372.png"/><Relationship Id="rId132" Type="http://schemas.openxmlformats.org/officeDocument/2006/relationships/customXml" Target="../ink/ink168.xml"/><Relationship Id="rId174" Type="http://schemas.openxmlformats.org/officeDocument/2006/relationships/customXml" Target="../ink/ink189.xml"/><Relationship Id="rId381" Type="http://schemas.openxmlformats.org/officeDocument/2006/relationships/image" Target="../media/image295.png"/><Relationship Id="rId241" Type="http://schemas.openxmlformats.org/officeDocument/2006/relationships/image" Target="../media/image225.png"/><Relationship Id="rId437" Type="http://schemas.openxmlformats.org/officeDocument/2006/relationships/image" Target="../media/image323.png"/><Relationship Id="rId479" Type="http://schemas.openxmlformats.org/officeDocument/2006/relationships/image" Target="../media/image344.png"/><Relationship Id="rId36" Type="http://schemas.openxmlformats.org/officeDocument/2006/relationships/customXml" Target="../ink/ink120.xml"/><Relationship Id="rId283" Type="http://schemas.openxmlformats.org/officeDocument/2006/relationships/image" Target="../media/image246.png"/><Relationship Id="rId339" Type="http://schemas.openxmlformats.org/officeDocument/2006/relationships/image" Target="../media/image274.png"/><Relationship Id="rId490" Type="http://schemas.openxmlformats.org/officeDocument/2006/relationships/customXml" Target="../ink/ink347.xml"/><Relationship Id="rId504" Type="http://schemas.openxmlformats.org/officeDocument/2006/relationships/customXml" Target="../ink/ink354.xml"/><Relationship Id="rId546" Type="http://schemas.openxmlformats.org/officeDocument/2006/relationships/customXml" Target="../ink/ink375.xml"/><Relationship Id="rId78" Type="http://schemas.openxmlformats.org/officeDocument/2006/relationships/customXml" Target="../ink/ink141.xml"/><Relationship Id="rId101" Type="http://schemas.openxmlformats.org/officeDocument/2006/relationships/image" Target="../media/image155.png"/><Relationship Id="rId143" Type="http://schemas.openxmlformats.org/officeDocument/2006/relationships/image" Target="../media/image176.png"/><Relationship Id="rId185" Type="http://schemas.openxmlformats.org/officeDocument/2006/relationships/image" Target="../media/image197.png"/><Relationship Id="rId350" Type="http://schemas.openxmlformats.org/officeDocument/2006/relationships/customXml" Target="../ink/ink277.xml"/><Relationship Id="rId406" Type="http://schemas.openxmlformats.org/officeDocument/2006/relationships/customXml" Target="../ink/ink305.xml"/><Relationship Id="rId9" Type="http://schemas.openxmlformats.org/officeDocument/2006/relationships/image" Target="../media/image109.png"/><Relationship Id="rId210" Type="http://schemas.openxmlformats.org/officeDocument/2006/relationships/customXml" Target="../ink/ink207.xml"/><Relationship Id="rId392" Type="http://schemas.openxmlformats.org/officeDocument/2006/relationships/customXml" Target="../ink/ink298.xml"/><Relationship Id="rId448" Type="http://schemas.openxmlformats.org/officeDocument/2006/relationships/customXml" Target="../ink/ink326.xml"/><Relationship Id="rId252" Type="http://schemas.openxmlformats.org/officeDocument/2006/relationships/customXml" Target="../ink/ink228.xml"/><Relationship Id="rId294" Type="http://schemas.openxmlformats.org/officeDocument/2006/relationships/customXml" Target="../ink/ink249.xml"/><Relationship Id="rId308" Type="http://schemas.openxmlformats.org/officeDocument/2006/relationships/customXml" Target="../ink/ink256.xml"/><Relationship Id="rId515" Type="http://schemas.openxmlformats.org/officeDocument/2006/relationships/image" Target="../media/image362.png"/><Relationship Id="rId47" Type="http://schemas.openxmlformats.org/officeDocument/2006/relationships/image" Target="../media/image128.png"/><Relationship Id="rId89" Type="http://schemas.openxmlformats.org/officeDocument/2006/relationships/image" Target="../media/image149.png"/><Relationship Id="rId112" Type="http://schemas.openxmlformats.org/officeDocument/2006/relationships/customXml" Target="../ink/ink158.xml"/><Relationship Id="rId154" Type="http://schemas.openxmlformats.org/officeDocument/2006/relationships/customXml" Target="../ink/ink179.xml"/><Relationship Id="rId361" Type="http://schemas.openxmlformats.org/officeDocument/2006/relationships/image" Target="../media/image285.png"/><Relationship Id="rId557" Type="http://schemas.openxmlformats.org/officeDocument/2006/relationships/image" Target="../media/image383.png"/><Relationship Id="rId196" Type="http://schemas.openxmlformats.org/officeDocument/2006/relationships/customXml" Target="../ink/ink200.xml"/><Relationship Id="rId417" Type="http://schemas.openxmlformats.org/officeDocument/2006/relationships/image" Target="../media/image313.png"/><Relationship Id="rId459" Type="http://schemas.openxmlformats.org/officeDocument/2006/relationships/image" Target="../media/image334.png"/><Relationship Id="rId16" Type="http://schemas.openxmlformats.org/officeDocument/2006/relationships/customXml" Target="../ink/ink110.xml"/><Relationship Id="rId221" Type="http://schemas.openxmlformats.org/officeDocument/2006/relationships/image" Target="../media/image215.png"/><Relationship Id="rId263" Type="http://schemas.openxmlformats.org/officeDocument/2006/relationships/image" Target="../media/image236.png"/><Relationship Id="rId319" Type="http://schemas.openxmlformats.org/officeDocument/2006/relationships/image" Target="../media/image264.png"/><Relationship Id="rId470" Type="http://schemas.openxmlformats.org/officeDocument/2006/relationships/customXml" Target="../ink/ink337.xml"/><Relationship Id="rId526" Type="http://schemas.openxmlformats.org/officeDocument/2006/relationships/customXml" Target="../ink/ink365.xml"/><Relationship Id="rId58" Type="http://schemas.openxmlformats.org/officeDocument/2006/relationships/customXml" Target="../ink/ink131.xml"/><Relationship Id="rId123" Type="http://schemas.openxmlformats.org/officeDocument/2006/relationships/image" Target="../media/image166.png"/><Relationship Id="rId330" Type="http://schemas.openxmlformats.org/officeDocument/2006/relationships/customXml" Target="../ink/ink267.xml"/><Relationship Id="rId568" Type="http://schemas.openxmlformats.org/officeDocument/2006/relationships/customXml" Target="../ink/ink386.xml"/><Relationship Id="rId165" Type="http://schemas.openxmlformats.org/officeDocument/2006/relationships/image" Target="../media/image187.png"/><Relationship Id="rId372" Type="http://schemas.openxmlformats.org/officeDocument/2006/relationships/customXml" Target="../ink/ink288.xml"/><Relationship Id="rId428" Type="http://schemas.openxmlformats.org/officeDocument/2006/relationships/customXml" Target="../ink/ink316.xml"/><Relationship Id="rId232" Type="http://schemas.openxmlformats.org/officeDocument/2006/relationships/customXml" Target="../ink/ink218.xml"/><Relationship Id="rId274" Type="http://schemas.openxmlformats.org/officeDocument/2006/relationships/customXml" Target="../ink/ink239.xml"/><Relationship Id="rId481" Type="http://schemas.openxmlformats.org/officeDocument/2006/relationships/image" Target="../media/image345.png"/><Relationship Id="rId27" Type="http://schemas.openxmlformats.org/officeDocument/2006/relationships/image" Target="../media/image118.png"/><Relationship Id="rId69" Type="http://schemas.openxmlformats.org/officeDocument/2006/relationships/image" Target="../media/image139.png"/><Relationship Id="rId134" Type="http://schemas.openxmlformats.org/officeDocument/2006/relationships/customXml" Target="../ink/ink169.xml"/><Relationship Id="rId537" Type="http://schemas.openxmlformats.org/officeDocument/2006/relationships/image" Target="../media/image373.png"/><Relationship Id="rId80" Type="http://schemas.openxmlformats.org/officeDocument/2006/relationships/customXml" Target="../ink/ink142.xml"/><Relationship Id="rId176" Type="http://schemas.openxmlformats.org/officeDocument/2006/relationships/customXml" Target="../ink/ink190.xml"/><Relationship Id="rId341" Type="http://schemas.openxmlformats.org/officeDocument/2006/relationships/image" Target="../media/image275.png"/><Relationship Id="rId383" Type="http://schemas.openxmlformats.org/officeDocument/2006/relationships/image" Target="../media/image296.png"/><Relationship Id="rId439" Type="http://schemas.openxmlformats.org/officeDocument/2006/relationships/image" Target="../media/image324.png"/><Relationship Id="rId201" Type="http://schemas.openxmlformats.org/officeDocument/2006/relationships/image" Target="../media/image205.png"/><Relationship Id="rId243" Type="http://schemas.openxmlformats.org/officeDocument/2006/relationships/image" Target="../media/image226.png"/><Relationship Id="rId285" Type="http://schemas.openxmlformats.org/officeDocument/2006/relationships/image" Target="../media/image247.png"/><Relationship Id="rId450" Type="http://schemas.openxmlformats.org/officeDocument/2006/relationships/customXml" Target="../ink/ink327.xml"/><Relationship Id="rId506" Type="http://schemas.openxmlformats.org/officeDocument/2006/relationships/customXml" Target="../ink/ink355.xml"/><Relationship Id="rId38" Type="http://schemas.openxmlformats.org/officeDocument/2006/relationships/customXml" Target="../ink/ink121.xml"/><Relationship Id="rId103" Type="http://schemas.openxmlformats.org/officeDocument/2006/relationships/image" Target="../media/image156.png"/><Relationship Id="rId310" Type="http://schemas.openxmlformats.org/officeDocument/2006/relationships/customXml" Target="../ink/ink257.xml"/><Relationship Id="rId492" Type="http://schemas.openxmlformats.org/officeDocument/2006/relationships/customXml" Target="../ink/ink348.xml"/><Relationship Id="rId548" Type="http://schemas.openxmlformats.org/officeDocument/2006/relationships/customXml" Target="../ink/ink376.xml"/><Relationship Id="rId91" Type="http://schemas.openxmlformats.org/officeDocument/2006/relationships/image" Target="../media/image150.png"/><Relationship Id="rId145" Type="http://schemas.openxmlformats.org/officeDocument/2006/relationships/image" Target="../media/image177.png"/><Relationship Id="rId187" Type="http://schemas.openxmlformats.org/officeDocument/2006/relationships/image" Target="../media/image198.png"/><Relationship Id="rId352" Type="http://schemas.openxmlformats.org/officeDocument/2006/relationships/customXml" Target="../ink/ink278.xml"/><Relationship Id="rId394" Type="http://schemas.openxmlformats.org/officeDocument/2006/relationships/customXml" Target="../ink/ink299.xml"/><Relationship Id="rId408" Type="http://schemas.openxmlformats.org/officeDocument/2006/relationships/customXml" Target="../ink/ink306.xml"/><Relationship Id="rId212" Type="http://schemas.openxmlformats.org/officeDocument/2006/relationships/customXml" Target="../ink/ink208.xml"/><Relationship Id="rId254" Type="http://schemas.openxmlformats.org/officeDocument/2006/relationships/customXml" Target="../ink/ink229.xml"/><Relationship Id="rId49" Type="http://schemas.openxmlformats.org/officeDocument/2006/relationships/image" Target="../media/image129.png"/><Relationship Id="rId114" Type="http://schemas.openxmlformats.org/officeDocument/2006/relationships/customXml" Target="../ink/ink159.xml"/><Relationship Id="rId296" Type="http://schemas.openxmlformats.org/officeDocument/2006/relationships/customXml" Target="../ink/ink250.xml"/><Relationship Id="rId461" Type="http://schemas.openxmlformats.org/officeDocument/2006/relationships/image" Target="../media/image335.png"/><Relationship Id="rId517" Type="http://schemas.openxmlformats.org/officeDocument/2006/relationships/image" Target="../media/image363.png"/><Relationship Id="rId559" Type="http://schemas.openxmlformats.org/officeDocument/2006/relationships/image" Target="../media/image384.png"/><Relationship Id="rId60" Type="http://schemas.openxmlformats.org/officeDocument/2006/relationships/customXml" Target="../ink/ink132.xml"/><Relationship Id="rId156" Type="http://schemas.openxmlformats.org/officeDocument/2006/relationships/customXml" Target="../ink/ink180.xml"/><Relationship Id="rId198" Type="http://schemas.openxmlformats.org/officeDocument/2006/relationships/customXml" Target="../ink/ink201.xml"/><Relationship Id="rId321" Type="http://schemas.openxmlformats.org/officeDocument/2006/relationships/image" Target="../media/image265.png"/><Relationship Id="rId363" Type="http://schemas.openxmlformats.org/officeDocument/2006/relationships/image" Target="../media/image286.png"/><Relationship Id="rId419" Type="http://schemas.openxmlformats.org/officeDocument/2006/relationships/image" Target="../media/image314.png"/><Relationship Id="rId570" Type="http://schemas.openxmlformats.org/officeDocument/2006/relationships/customXml" Target="../ink/ink387.xml"/><Relationship Id="rId223" Type="http://schemas.openxmlformats.org/officeDocument/2006/relationships/image" Target="../media/image216.png"/><Relationship Id="rId430" Type="http://schemas.openxmlformats.org/officeDocument/2006/relationships/customXml" Target="../ink/ink317.xml"/><Relationship Id="rId18" Type="http://schemas.openxmlformats.org/officeDocument/2006/relationships/customXml" Target="../ink/ink111.xml"/><Relationship Id="rId265" Type="http://schemas.openxmlformats.org/officeDocument/2006/relationships/image" Target="../media/image237.png"/><Relationship Id="rId472" Type="http://schemas.openxmlformats.org/officeDocument/2006/relationships/customXml" Target="../ink/ink338.xml"/><Relationship Id="rId528" Type="http://schemas.openxmlformats.org/officeDocument/2006/relationships/customXml" Target="../ink/ink366.xml"/><Relationship Id="rId125" Type="http://schemas.openxmlformats.org/officeDocument/2006/relationships/image" Target="../media/image167.png"/><Relationship Id="rId167" Type="http://schemas.openxmlformats.org/officeDocument/2006/relationships/image" Target="../media/image188.png"/><Relationship Id="rId332" Type="http://schemas.openxmlformats.org/officeDocument/2006/relationships/customXml" Target="../ink/ink268.xml"/><Relationship Id="rId374" Type="http://schemas.openxmlformats.org/officeDocument/2006/relationships/customXml" Target="../ink/ink289.xml"/><Relationship Id="rId71" Type="http://schemas.openxmlformats.org/officeDocument/2006/relationships/image" Target="../media/image140.png"/><Relationship Id="rId234" Type="http://schemas.openxmlformats.org/officeDocument/2006/relationships/customXml" Target="../ink/ink219.xml"/><Relationship Id="rId2" Type="http://schemas.openxmlformats.org/officeDocument/2006/relationships/image" Target="../media/image6100.png"/><Relationship Id="rId29" Type="http://schemas.openxmlformats.org/officeDocument/2006/relationships/image" Target="../media/image119.png"/><Relationship Id="rId276" Type="http://schemas.openxmlformats.org/officeDocument/2006/relationships/customXml" Target="../ink/ink240.xml"/><Relationship Id="rId441" Type="http://schemas.openxmlformats.org/officeDocument/2006/relationships/image" Target="../media/image325.png"/><Relationship Id="rId483" Type="http://schemas.openxmlformats.org/officeDocument/2006/relationships/image" Target="../media/image346.png"/><Relationship Id="rId539" Type="http://schemas.openxmlformats.org/officeDocument/2006/relationships/image" Target="../media/image374.png"/><Relationship Id="rId40" Type="http://schemas.openxmlformats.org/officeDocument/2006/relationships/customXml" Target="../ink/ink122.xml"/><Relationship Id="rId136" Type="http://schemas.openxmlformats.org/officeDocument/2006/relationships/customXml" Target="../ink/ink170.xml"/><Relationship Id="rId178" Type="http://schemas.openxmlformats.org/officeDocument/2006/relationships/customXml" Target="../ink/ink191.xml"/><Relationship Id="rId301" Type="http://schemas.openxmlformats.org/officeDocument/2006/relationships/image" Target="../media/image255.png"/><Relationship Id="rId343" Type="http://schemas.openxmlformats.org/officeDocument/2006/relationships/image" Target="../media/image276.png"/><Relationship Id="rId550" Type="http://schemas.openxmlformats.org/officeDocument/2006/relationships/customXml" Target="../ink/ink377.xml"/><Relationship Id="rId82" Type="http://schemas.openxmlformats.org/officeDocument/2006/relationships/customXml" Target="../ink/ink143.xml"/><Relationship Id="rId203" Type="http://schemas.openxmlformats.org/officeDocument/2006/relationships/image" Target="../media/image206.png"/><Relationship Id="rId385" Type="http://schemas.openxmlformats.org/officeDocument/2006/relationships/image" Target="../media/image297.png"/><Relationship Id="rId245" Type="http://schemas.openxmlformats.org/officeDocument/2006/relationships/image" Target="../media/image227.png"/><Relationship Id="rId287" Type="http://schemas.openxmlformats.org/officeDocument/2006/relationships/image" Target="../media/image248.png"/><Relationship Id="rId410" Type="http://schemas.openxmlformats.org/officeDocument/2006/relationships/customXml" Target="../ink/ink307.xml"/><Relationship Id="rId452" Type="http://schemas.openxmlformats.org/officeDocument/2006/relationships/customXml" Target="../ink/ink328.xml"/><Relationship Id="rId494" Type="http://schemas.openxmlformats.org/officeDocument/2006/relationships/customXml" Target="../ink/ink349.xml"/><Relationship Id="rId508" Type="http://schemas.openxmlformats.org/officeDocument/2006/relationships/customXml" Target="../ink/ink356.xml"/><Relationship Id="rId105" Type="http://schemas.openxmlformats.org/officeDocument/2006/relationships/image" Target="../media/image157.png"/><Relationship Id="rId147" Type="http://schemas.openxmlformats.org/officeDocument/2006/relationships/image" Target="../media/image178.png"/><Relationship Id="rId312" Type="http://schemas.openxmlformats.org/officeDocument/2006/relationships/customXml" Target="../ink/ink258.xml"/><Relationship Id="rId354" Type="http://schemas.openxmlformats.org/officeDocument/2006/relationships/customXml" Target="../ink/ink279.xml"/><Relationship Id="rId51" Type="http://schemas.openxmlformats.org/officeDocument/2006/relationships/image" Target="../media/image130.png"/><Relationship Id="rId93" Type="http://schemas.openxmlformats.org/officeDocument/2006/relationships/image" Target="../media/image151.png"/><Relationship Id="rId189" Type="http://schemas.openxmlformats.org/officeDocument/2006/relationships/image" Target="../media/image199.png"/><Relationship Id="rId396" Type="http://schemas.openxmlformats.org/officeDocument/2006/relationships/customXml" Target="../ink/ink300.xml"/><Relationship Id="rId561" Type="http://schemas.openxmlformats.org/officeDocument/2006/relationships/image" Target="../media/image385.png"/><Relationship Id="rId214" Type="http://schemas.openxmlformats.org/officeDocument/2006/relationships/customXml" Target="../ink/ink209.xml"/><Relationship Id="rId256" Type="http://schemas.openxmlformats.org/officeDocument/2006/relationships/customXml" Target="../ink/ink230.xml"/><Relationship Id="rId298" Type="http://schemas.openxmlformats.org/officeDocument/2006/relationships/customXml" Target="../ink/ink251.xml"/><Relationship Id="rId421" Type="http://schemas.openxmlformats.org/officeDocument/2006/relationships/image" Target="../media/image315.png"/><Relationship Id="rId463" Type="http://schemas.openxmlformats.org/officeDocument/2006/relationships/image" Target="../media/image336.png"/><Relationship Id="rId519" Type="http://schemas.openxmlformats.org/officeDocument/2006/relationships/image" Target="../media/image364.png"/><Relationship Id="rId116" Type="http://schemas.openxmlformats.org/officeDocument/2006/relationships/customXml" Target="../ink/ink160.xml"/><Relationship Id="rId158" Type="http://schemas.openxmlformats.org/officeDocument/2006/relationships/customXml" Target="../ink/ink181.xml"/><Relationship Id="rId323" Type="http://schemas.openxmlformats.org/officeDocument/2006/relationships/image" Target="../media/image266.png"/><Relationship Id="rId530" Type="http://schemas.openxmlformats.org/officeDocument/2006/relationships/customXml" Target="../ink/ink367.xml"/><Relationship Id="rId20" Type="http://schemas.openxmlformats.org/officeDocument/2006/relationships/customXml" Target="../ink/ink112.xml"/><Relationship Id="rId62" Type="http://schemas.openxmlformats.org/officeDocument/2006/relationships/customXml" Target="../ink/ink133.xml"/><Relationship Id="rId365" Type="http://schemas.openxmlformats.org/officeDocument/2006/relationships/image" Target="../media/image287.png"/><Relationship Id="rId225" Type="http://schemas.openxmlformats.org/officeDocument/2006/relationships/image" Target="../media/image217.png"/><Relationship Id="rId267" Type="http://schemas.openxmlformats.org/officeDocument/2006/relationships/image" Target="../media/image238.png"/><Relationship Id="rId432" Type="http://schemas.openxmlformats.org/officeDocument/2006/relationships/customXml" Target="../ink/ink318.xml"/><Relationship Id="rId474" Type="http://schemas.openxmlformats.org/officeDocument/2006/relationships/customXml" Target="../ink/ink339.xml"/><Relationship Id="rId127" Type="http://schemas.openxmlformats.org/officeDocument/2006/relationships/image" Target="../media/image168.png"/><Relationship Id="rId31" Type="http://schemas.openxmlformats.org/officeDocument/2006/relationships/image" Target="../media/image120.png"/><Relationship Id="rId73" Type="http://schemas.openxmlformats.org/officeDocument/2006/relationships/image" Target="../media/image141.png"/><Relationship Id="rId169" Type="http://schemas.openxmlformats.org/officeDocument/2006/relationships/image" Target="../media/image189.png"/><Relationship Id="rId334" Type="http://schemas.openxmlformats.org/officeDocument/2006/relationships/customXml" Target="../ink/ink269.xml"/><Relationship Id="rId376" Type="http://schemas.openxmlformats.org/officeDocument/2006/relationships/customXml" Target="../ink/ink290.xml"/><Relationship Id="rId541" Type="http://schemas.openxmlformats.org/officeDocument/2006/relationships/image" Target="../media/image375.png"/><Relationship Id="rId4" Type="http://schemas.openxmlformats.org/officeDocument/2006/relationships/customXml" Target="../ink/ink104.xml"/><Relationship Id="rId180" Type="http://schemas.openxmlformats.org/officeDocument/2006/relationships/customXml" Target="../ink/ink192.xml"/><Relationship Id="rId236" Type="http://schemas.openxmlformats.org/officeDocument/2006/relationships/customXml" Target="../ink/ink220.xml"/><Relationship Id="rId278" Type="http://schemas.openxmlformats.org/officeDocument/2006/relationships/customXml" Target="../ink/ink241.xml"/><Relationship Id="rId401" Type="http://schemas.openxmlformats.org/officeDocument/2006/relationships/image" Target="../media/image305.png"/><Relationship Id="rId443" Type="http://schemas.openxmlformats.org/officeDocument/2006/relationships/image" Target="../media/image326.png"/><Relationship Id="rId303" Type="http://schemas.openxmlformats.org/officeDocument/2006/relationships/image" Target="../media/image256.png"/><Relationship Id="rId485" Type="http://schemas.openxmlformats.org/officeDocument/2006/relationships/image" Target="../media/image347.png"/><Relationship Id="rId42" Type="http://schemas.openxmlformats.org/officeDocument/2006/relationships/customXml" Target="../ink/ink123.xml"/><Relationship Id="rId84" Type="http://schemas.openxmlformats.org/officeDocument/2006/relationships/customXml" Target="../ink/ink144.xml"/><Relationship Id="rId138" Type="http://schemas.openxmlformats.org/officeDocument/2006/relationships/customXml" Target="../ink/ink171.xml"/><Relationship Id="rId345" Type="http://schemas.openxmlformats.org/officeDocument/2006/relationships/image" Target="../media/image277.png"/><Relationship Id="rId387" Type="http://schemas.openxmlformats.org/officeDocument/2006/relationships/image" Target="../media/image298.png"/><Relationship Id="rId510" Type="http://schemas.openxmlformats.org/officeDocument/2006/relationships/customXml" Target="../ink/ink357.xml"/><Relationship Id="rId552" Type="http://schemas.openxmlformats.org/officeDocument/2006/relationships/customXml" Target="../ink/ink378.xml"/><Relationship Id="rId191" Type="http://schemas.openxmlformats.org/officeDocument/2006/relationships/image" Target="../media/image200.png"/><Relationship Id="rId205" Type="http://schemas.openxmlformats.org/officeDocument/2006/relationships/image" Target="../media/image207.png"/><Relationship Id="rId247" Type="http://schemas.openxmlformats.org/officeDocument/2006/relationships/image" Target="../media/image228.png"/><Relationship Id="rId412" Type="http://schemas.openxmlformats.org/officeDocument/2006/relationships/customXml" Target="../ink/ink308.xml"/><Relationship Id="rId107" Type="http://schemas.openxmlformats.org/officeDocument/2006/relationships/image" Target="../media/image158.png"/><Relationship Id="rId289" Type="http://schemas.openxmlformats.org/officeDocument/2006/relationships/image" Target="../media/image249.png"/><Relationship Id="rId454" Type="http://schemas.openxmlformats.org/officeDocument/2006/relationships/customXml" Target="../ink/ink329.xml"/><Relationship Id="rId496" Type="http://schemas.openxmlformats.org/officeDocument/2006/relationships/customXml" Target="../ink/ink350.xml"/><Relationship Id="rId11" Type="http://schemas.openxmlformats.org/officeDocument/2006/relationships/image" Target="../media/image110.png"/><Relationship Id="rId53" Type="http://schemas.openxmlformats.org/officeDocument/2006/relationships/image" Target="../media/image131.png"/><Relationship Id="rId149" Type="http://schemas.openxmlformats.org/officeDocument/2006/relationships/image" Target="../media/image179.png"/><Relationship Id="rId314" Type="http://schemas.openxmlformats.org/officeDocument/2006/relationships/customXml" Target="../ink/ink259.xml"/><Relationship Id="rId356" Type="http://schemas.openxmlformats.org/officeDocument/2006/relationships/customXml" Target="../ink/ink280.xml"/><Relationship Id="rId398" Type="http://schemas.openxmlformats.org/officeDocument/2006/relationships/customXml" Target="../ink/ink301.xml"/><Relationship Id="rId521" Type="http://schemas.openxmlformats.org/officeDocument/2006/relationships/image" Target="../media/image365.png"/><Relationship Id="rId563" Type="http://schemas.openxmlformats.org/officeDocument/2006/relationships/image" Target="../media/image386.png"/><Relationship Id="rId95" Type="http://schemas.openxmlformats.org/officeDocument/2006/relationships/image" Target="../media/image152.png"/><Relationship Id="rId160" Type="http://schemas.openxmlformats.org/officeDocument/2006/relationships/customXml" Target="../ink/ink182.xml"/><Relationship Id="rId216" Type="http://schemas.openxmlformats.org/officeDocument/2006/relationships/customXml" Target="../ink/ink210.xml"/><Relationship Id="rId423" Type="http://schemas.openxmlformats.org/officeDocument/2006/relationships/image" Target="../media/image316.png"/><Relationship Id="rId258" Type="http://schemas.openxmlformats.org/officeDocument/2006/relationships/customXml" Target="../ink/ink231.xml"/><Relationship Id="rId465" Type="http://schemas.openxmlformats.org/officeDocument/2006/relationships/image" Target="../media/image337.png"/><Relationship Id="rId22" Type="http://schemas.openxmlformats.org/officeDocument/2006/relationships/customXml" Target="../ink/ink113.xml"/><Relationship Id="rId64" Type="http://schemas.openxmlformats.org/officeDocument/2006/relationships/customXml" Target="../ink/ink134.xml"/><Relationship Id="rId118" Type="http://schemas.openxmlformats.org/officeDocument/2006/relationships/customXml" Target="../ink/ink161.xml"/><Relationship Id="rId325" Type="http://schemas.openxmlformats.org/officeDocument/2006/relationships/image" Target="../media/image267.png"/><Relationship Id="rId367" Type="http://schemas.openxmlformats.org/officeDocument/2006/relationships/image" Target="../media/image288.png"/><Relationship Id="rId532" Type="http://schemas.openxmlformats.org/officeDocument/2006/relationships/customXml" Target="../ink/ink368.xml"/><Relationship Id="rId171" Type="http://schemas.openxmlformats.org/officeDocument/2006/relationships/image" Target="../media/image190.png"/><Relationship Id="rId227" Type="http://schemas.openxmlformats.org/officeDocument/2006/relationships/image" Target="../media/image218.png"/><Relationship Id="rId269" Type="http://schemas.openxmlformats.org/officeDocument/2006/relationships/image" Target="../media/image239.png"/><Relationship Id="rId434" Type="http://schemas.openxmlformats.org/officeDocument/2006/relationships/customXml" Target="../ink/ink319.xml"/><Relationship Id="rId476" Type="http://schemas.openxmlformats.org/officeDocument/2006/relationships/customXml" Target="../ink/ink340.xml"/><Relationship Id="rId33" Type="http://schemas.openxmlformats.org/officeDocument/2006/relationships/image" Target="../media/image121.png"/><Relationship Id="rId129" Type="http://schemas.openxmlformats.org/officeDocument/2006/relationships/image" Target="../media/image169.png"/><Relationship Id="rId280" Type="http://schemas.openxmlformats.org/officeDocument/2006/relationships/customXml" Target="../ink/ink242.xml"/><Relationship Id="rId336" Type="http://schemas.openxmlformats.org/officeDocument/2006/relationships/customXml" Target="../ink/ink270.xml"/><Relationship Id="rId501" Type="http://schemas.openxmlformats.org/officeDocument/2006/relationships/image" Target="../media/image355.png"/><Relationship Id="rId543" Type="http://schemas.openxmlformats.org/officeDocument/2006/relationships/image" Target="../media/image376.png"/><Relationship Id="rId75" Type="http://schemas.openxmlformats.org/officeDocument/2006/relationships/image" Target="../media/image142.png"/><Relationship Id="rId140" Type="http://schemas.openxmlformats.org/officeDocument/2006/relationships/customXml" Target="../ink/ink172.xml"/><Relationship Id="rId182" Type="http://schemas.openxmlformats.org/officeDocument/2006/relationships/customXml" Target="../ink/ink193.xml"/><Relationship Id="rId378" Type="http://schemas.openxmlformats.org/officeDocument/2006/relationships/customXml" Target="../ink/ink291.xml"/><Relationship Id="rId403" Type="http://schemas.openxmlformats.org/officeDocument/2006/relationships/image" Target="../media/image306.png"/><Relationship Id="rId6" Type="http://schemas.openxmlformats.org/officeDocument/2006/relationships/customXml" Target="../ink/ink105.xml"/><Relationship Id="rId238" Type="http://schemas.openxmlformats.org/officeDocument/2006/relationships/customXml" Target="../ink/ink221.xml"/><Relationship Id="rId445" Type="http://schemas.openxmlformats.org/officeDocument/2006/relationships/image" Target="../media/image327.png"/><Relationship Id="rId487" Type="http://schemas.openxmlformats.org/officeDocument/2006/relationships/image" Target="../media/image348.png"/><Relationship Id="rId291" Type="http://schemas.openxmlformats.org/officeDocument/2006/relationships/image" Target="../media/image250.png"/><Relationship Id="rId305" Type="http://schemas.openxmlformats.org/officeDocument/2006/relationships/image" Target="../media/image257.png"/><Relationship Id="rId347" Type="http://schemas.openxmlformats.org/officeDocument/2006/relationships/image" Target="../media/image278.png"/><Relationship Id="rId512" Type="http://schemas.openxmlformats.org/officeDocument/2006/relationships/customXml" Target="../ink/ink358.xml"/><Relationship Id="rId44" Type="http://schemas.openxmlformats.org/officeDocument/2006/relationships/customXml" Target="../ink/ink124.xml"/><Relationship Id="rId86" Type="http://schemas.openxmlformats.org/officeDocument/2006/relationships/customXml" Target="../ink/ink145.xml"/><Relationship Id="rId151" Type="http://schemas.openxmlformats.org/officeDocument/2006/relationships/image" Target="../media/image180.png"/><Relationship Id="rId389" Type="http://schemas.openxmlformats.org/officeDocument/2006/relationships/image" Target="../media/image299.png"/><Relationship Id="rId554" Type="http://schemas.openxmlformats.org/officeDocument/2006/relationships/customXml" Target="../ink/ink379.xml"/><Relationship Id="rId193" Type="http://schemas.openxmlformats.org/officeDocument/2006/relationships/image" Target="../media/image201.png"/><Relationship Id="rId207" Type="http://schemas.openxmlformats.org/officeDocument/2006/relationships/image" Target="../media/image208.png"/><Relationship Id="rId249" Type="http://schemas.openxmlformats.org/officeDocument/2006/relationships/image" Target="../media/image229.png"/><Relationship Id="rId414" Type="http://schemas.openxmlformats.org/officeDocument/2006/relationships/customXml" Target="../ink/ink309.xml"/><Relationship Id="rId456" Type="http://schemas.openxmlformats.org/officeDocument/2006/relationships/customXml" Target="../ink/ink330.xml"/><Relationship Id="rId498" Type="http://schemas.openxmlformats.org/officeDocument/2006/relationships/customXml" Target="../ink/ink351.xml"/><Relationship Id="rId13" Type="http://schemas.openxmlformats.org/officeDocument/2006/relationships/image" Target="../media/image111.png"/><Relationship Id="rId109" Type="http://schemas.openxmlformats.org/officeDocument/2006/relationships/image" Target="../media/image159.png"/><Relationship Id="rId260" Type="http://schemas.openxmlformats.org/officeDocument/2006/relationships/customXml" Target="../ink/ink232.xml"/><Relationship Id="rId316" Type="http://schemas.openxmlformats.org/officeDocument/2006/relationships/customXml" Target="../ink/ink260.xml"/><Relationship Id="rId523" Type="http://schemas.openxmlformats.org/officeDocument/2006/relationships/image" Target="../media/image366.png"/><Relationship Id="rId55" Type="http://schemas.openxmlformats.org/officeDocument/2006/relationships/image" Target="../media/image132.png"/><Relationship Id="rId97" Type="http://schemas.openxmlformats.org/officeDocument/2006/relationships/image" Target="../media/image153.png"/><Relationship Id="rId120" Type="http://schemas.openxmlformats.org/officeDocument/2006/relationships/customXml" Target="../ink/ink162.xml"/><Relationship Id="rId358" Type="http://schemas.openxmlformats.org/officeDocument/2006/relationships/customXml" Target="../ink/ink281.xml"/><Relationship Id="rId565" Type="http://schemas.openxmlformats.org/officeDocument/2006/relationships/image" Target="../media/image387.png"/><Relationship Id="rId162" Type="http://schemas.openxmlformats.org/officeDocument/2006/relationships/customXml" Target="../ink/ink183.xml"/><Relationship Id="rId218" Type="http://schemas.openxmlformats.org/officeDocument/2006/relationships/customXml" Target="../ink/ink211.xml"/><Relationship Id="rId425" Type="http://schemas.openxmlformats.org/officeDocument/2006/relationships/image" Target="../media/image317.png"/><Relationship Id="rId467" Type="http://schemas.openxmlformats.org/officeDocument/2006/relationships/image" Target="../media/image338.png"/><Relationship Id="rId271" Type="http://schemas.openxmlformats.org/officeDocument/2006/relationships/image" Target="../media/image240.png"/><Relationship Id="rId24" Type="http://schemas.openxmlformats.org/officeDocument/2006/relationships/customXml" Target="../ink/ink114.xml"/><Relationship Id="rId66" Type="http://schemas.openxmlformats.org/officeDocument/2006/relationships/customXml" Target="../ink/ink135.xml"/><Relationship Id="rId131" Type="http://schemas.openxmlformats.org/officeDocument/2006/relationships/image" Target="../media/image170.png"/><Relationship Id="rId327" Type="http://schemas.openxmlformats.org/officeDocument/2006/relationships/image" Target="../media/image268.png"/><Relationship Id="rId369" Type="http://schemas.openxmlformats.org/officeDocument/2006/relationships/image" Target="../media/image289.png"/><Relationship Id="rId534" Type="http://schemas.openxmlformats.org/officeDocument/2006/relationships/customXml" Target="../ink/ink369.xml"/><Relationship Id="rId173" Type="http://schemas.openxmlformats.org/officeDocument/2006/relationships/image" Target="../media/image191.png"/><Relationship Id="rId229" Type="http://schemas.openxmlformats.org/officeDocument/2006/relationships/image" Target="../media/image219.png"/><Relationship Id="rId380" Type="http://schemas.openxmlformats.org/officeDocument/2006/relationships/customXml" Target="../ink/ink292.xml"/><Relationship Id="rId436" Type="http://schemas.openxmlformats.org/officeDocument/2006/relationships/customXml" Target="../ink/ink320.xml"/><Relationship Id="rId240" Type="http://schemas.openxmlformats.org/officeDocument/2006/relationships/customXml" Target="../ink/ink222.xml"/><Relationship Id="rId478" Type="http://schemas.openxmlformats.org/officeDocument/2006/relationships/customXml" Target="../ink/ink341.xml"/><Relationship Id="rId35" Type="http://schemas.openxmlformats.org/officeDocument/2006/relationships/image" Target="../media/image122.png"/><Relationship Id="rId77" Type="http://schemas.openxmlformats.org/officeDocument/2006/relationships/image" Target="../media/image143.png"/><Relationship Id="rId100" Type="http://schemas.openxmlformats.org/officeDocument/2006/relationships/customXml" Target="../ink/ink152.xml"/><Relationship Id="rId282" Type="http://schemas.openxmlformats.org/officeDocument/2006/relationships/customXml" Target="../ink/ink243.xml"/><Relationship Id="rId338" Type="http://schemas.openxmlformats.org/officeDocument/2006/relationships/customXml" Target="../ink/ink271.xml"/><Relationship Id="rId503" Type="http://schemas.openxmlformats.org/officeDocument/2006/relationships/image" Target="../media/image356.png"/><Relationship Id="rId545" Type="http://schemas.openxmlformats.org/officeDocument/2006/relationships/image" Target="../media/image377.png"/><Relationship Id="rId8" Type="http://schemas.openxmlformats.org/officeDocument/2006/relationships/customXml" Target="../ink/ink106.xml"/><Relationship Id="rId142" Type="http://schemas.openxmlformats.org/officeDocument/2006/relationships/customXml" Target="../ink/ink173.xml"/><Relationship Id="rId184" Type="http://schemas.openxmlformats.org/officeDocument/2006/relationships/customXml" Target="../ink/ink194.xml"/><Relationship Id="rId391" Type="http://schemas.openxmlformats.org/officeDocument/2006/relationships/image" Target="../media/image300.png"/><Relationship Id="rId405" Type="http://schemas.openxmlformats.org/officeDocument/2006/relationships/image" Target="../media/image307.png"/><Relationship Id="rId447" Type="http://schemas.openxmlformats.org/officeDocument/2006/relationships/image" Target="../media/image328.png"/><Relationship Id="rId251" Type="http://schemas.openxmlformats.org/officeDocument/2006/relationships/image" Target="../media/image230.png"/><Relationship Id="rId489" Type="http://schemas.openxmlformats.org/officeDocument/2006/relationships/image" Target="../media/image349.png"/><Relationship Id="rId46" Type="http://schemas.openxmlformats.org/officeDocument/2006/relationships/customXml" Target="../ink/ink125.xml"/><Relationship Id="rId293" Type="http://schemas.openxmlformats.org/officeDocument/2006/relationships/image" Target="../media/image251.png"/><Relationship Id="rId307" Type="http://schemas.openxmlformats.org/officeDocument/2006/relationships/image" Target="../media/image258.png"/><Relationship Id="rId349" Type="http://schemas.openxmlformats.org/officeDocument/2006/relationships/image" Target="../media/image279.png"/><Relationship Id="rId514" Type="http://schemas.openxmlformats.org/officeDocument/2006/relationships/customXml" Target="../ink/ink359.xml"/><Relationship Id="rId556" Type="http://schemas.openxmlformats.org/officeDocument/2006/relationships/customXml" Target="../ink/ink380.xml"/><Relationship Id="rId88" Type="http://schemas.openxmlformats.org/officeDocument/2006/relationships/customXml" Target="../ink/ink146.xml"/><Relationship Id="rId111" Type="http://schemas.openxmlformats.org/officeDocument/2006/relationships/image" Target="../media/image160.png"/><Relationship Id="rId153" Type="http://schemas.openxmlformats.org/officeDocument/2006/relationships/image" Target="../media/image181.png"/><Relationship Id="rId195" Type="http://schemas.openxmlformats.org/officeDocument/2006/relationships/image" Target="../media/image202.png"/><Relationship Id="rId209" Type="http://schemas.openxmlformats.org/officeDocument/2006/relationships/image" Target="../media/image209.png"/><Relationship Id="rId360" Type="http://schemas.openxmlformats.org/officeDocument/2006/relationships/customXml" Target="../ink/ink282.xml"/><Relationship Id="rId416" Type="http://schemas.openxmlformats.org/officeDocument/2006/relationships/customXml" Target="../ink/ink310.xml"/><Relationship Id="rId220" Type="http://schemas.openxmlformats.org/officeDocument/2006/relationships/customXml" Target="../ink/ink212.xml"/><Relationship Id="rId458" Type="http://schemas.openxmlformats.org/officeDocument/2006/relationships/customXml" Target="../ink/ink331.xml"/><Relationship Id="rId15" Type="http://schemas.openxmlformats.org/officeDocument/2006/relationships/image" Target="../media/image112.png"/><Relationship Id="rId57" Type="http://schemas.openxmlformats.org/officeDocument/2006/relationships/image" Target="../media/image133.png"/><Relationship Id="rId262" Type="http://schemas.openxmlformats.org/officeDocument/2006/relationships/customXml" Target="../ink/ink233.xml"/><Relationship Id="rId318" Type="http://schemas.openxmlformats.org/officeDocument/2006/relationships/customXml" Target="../ink/ink261.xml"/><Relationship Id="rId525" Type="http://schemas.openxmlformats.org/officeDocument/2006/relationships/image" Target="../media/image367.png"/><Relationship Id="rId567" Type="http://schemas.openxmlformats.org/officeDocument/2006/relationships/image" Target="../media/image388.png"/><Relationship Id="rId99" Type="http://schemas.openxmlformats.org/officeDocument/2006/relationships/image" Target="../media/image154.png"/><Relationship Id="rId122" Type="http://schemas.openxmlformats.org/officeDocument/2006/relationships/customXml" Target="../ink/ink163.xml"/><Relationship Id="rId164" Type="http://schemas.openxmlformats.org/officeDocument/2006/relationships/customXml" Target="../ink/ink184.xml"/><Relationship Id="rId371" Type="http://schemas.openxmlformats.org/officeDocument/2006/relationships/image" Target="../media/image290.png"/><Relationship Id="rId427" Type="http://schemas.openxmlformats.org/officeDocument/2006/relationships/image" Target="../media/image318.png"/><Relationship Id="rId469" Type="http://schemas.openxmlformats.org/officeDocument/2006/relationships/image" Target="../media/image339.png"/><Relationship Id="rId26" Type="http://schemas.openxmlformats.org/officeDocument/2006/relationships/customXml" Target="../ink/ink115.xml"/><Relationship Id="rId231" Type="http://schemas.openxmlformats.org/officeDocument/2006/relationships/image" Target="../media/image220.png"/><Relationship Id="rId273" Type="http://schemas.openxmlformats.org/officeDocument/2006/relationships/image" Target="../media/image241.png"/><Relationship Id="rId329" Type="http://schemas.openxmlformats.org/officeDocument/2006/relationships/image" Target="../media/image269.png"/><Relationship Id="rId480" Type="http://schemas.openxmlformats.org/officeDocument/2006/relationships/customXml" Target="../ink/ink342.xml"/><Relationship Id="rId536" Type="http://schemas.openxmlformats.org/officeDocument/2006/relationships/customXml" Target="../ink/ink370.xml"/><Relationship Id="rId68" Type="http://schemas.openxmlformats.org/officeDocument/2006/relationships/customXml" Target="../ink/ink136.xml"/><Relationship Id="rId133" Type="http://schemas.openxmlformats.org/officeDocument/2006/relationships/image" Target="../media/image171.png"/><Relationship Id="rId175" Type="http://schemas.openxmlformats.org/officeDocument/2006/relationships/image" Target="../media/image192.png"/><Relationship Id="rId340" Type="http://schemas.openxmlformats.org/officeDocument/2006/relationships/customXml" Target="../ink/ink272.xml"/><Relationship Id="rId200" Type="http://schemas.openxmlformats.org/officeDocument/2006/relationships/customXml" Target="../ink/ink202.xml"/><Relationship Id="rId382" Type="http://schemas.openxmlformats.org/officeDocument/2006/relationships/customXml" Target="../ink/ink293.xml"/><Relationship Id="rId438" Type="http://schemas.openxmlformats.org/officeDocument/2006/relationships/customXml" Target="../ink/ink321.xml"/><Relationship Id="rId242" Type="http://schemas.openxmlformats.org/officeDocument/2006/relationships/customXml" Target="../ink/ink223.xml"/><Relationship Id="rId284" Type="http://schemas.openxmlformats.org/officeDocument/2006/relationships/customXml" Target="../ink/ink244.xml"/><Relationship Id="rId491" Type="http://schemas.openxmlformats.org/officeDocument/2006/relationships/image" Target="../media/image350.png"/><Relationship Id="rId505" Type="http://schemas.openxmlformats.org/officeDocument/2006/relationships/image" Target="../media/image357.png"/><Relationship Id="rId37" Type="http://schemas.openxmlformats.org/officeDocument/2006/relationships/image" Target="../media/image123.png"/><Relationship Id="rId79" Type="http://schemas.openxmlformats.org/officeDocument/2006/relationships/image" Target="../media/image144.png"/><Relationship Id="rId102" Type="http://schemas.openxmlformats.org/officeDocument/2006/relationships/customXml" Target="../ink/ink153.xml"/><Relationship Id="rId144" Type="http://schemas.openxmlformats.org/officeDocument/2006/relationships/customXml" Target="../ink/ink174.xml"/><Relationship Id="rId547" Type="http://schemas.openxmlformats.org/officeDocument/2006/relationships/image" Target="../media/image378.png"/><Relationship Id="rId90" Type="http://schemas.openxmlformats.org/officeDocument/2006/relationships/customXml" Target="../ink/ink147.xml"/><Relationship Id="rId186" Type="http://schemas.openxmlformats.org/officeDocument/2006/relationships/customXml" Target="../ink/ink195.xml"/><Relationship Id="rId351" Type="http://schemas.openxmlformats.org/officeDocument/2006/relationships/image" Target="../media/image280.png"/><Relationship Id="rId393" Type="http://schemas.openxmlformats.org/officeDocument/2006/relationships/image" Target="../media/image301.png"/><Relationship Id="rId407" Type="http://schemas.openxmlformats.org/officeDocument/2006/relationships/image" Target="../media/image308.png"/><Relationship Id="rId449" Type="http://schemas.openxmlformats.org/officeDocument/2006/relationships/image" Target="../media/image329.png"/><Relationship Id="rId211" Type="http://schemas.openxmlformats.org/officeDocument/2006/relationships/image" Target="../media/image210.png"/><Relationship Id="rId253" Type="http://schemas.openxmlformats.org/officeDocument/2006/relationships/image" Target="../media/image231.png"/><Relationship Id="rId295" Type="http://schemas.openxmlformats.org/officeDocument/2006/relationships/image" Target="../media/image252.png"/><Relationship Id="rId309" Type="http://schemas.openxmlformats.org/officeDocument/2006/relationships/image" Target="../media/image259.png"/><Relationship Id="rId460" Type="http://schemas.openxmlformats.org/officeDocument/2006/relationships/customXml" Target="../ink/ink332.xml"/><Relationship Id="rId516" Type="http://schemas.openxmlformats.org/officeDocument/2006/relationships/customXml" Target="../ink/ink360.xml"/><Relationship Id="rId48" Type="http://schemas.openxmlformats.org/officeDocument/2006/relationships/customXml" Target="../ink/ink126.xml"/><Relationship Id="rId113" Type="http://schemas.openxmlformats.org/officeDocument/2006/relationships/image" Target="../media/image161.png"/><Relationship Id="rId320" Type="http://schemas.openxmlformats.org/officeDocument/2006/relationships/customXml" Target="../ink/ink262.xml"/><Relationship Id="rId558" Type="http://schemas.openxmlformats.org/officeDocument/2006/relationships/customXml" Target="../ink/ink381.xml"/><Relationship Id="rId155" Type="http://schemas.openxmlformats.org/officeDocument/2006/relationships/image" Target="../media/image182.png"/><Relationship Id="rId197" Type="http://schemas.openxmlformats.org/officeDocument/2006/relationships/image" Target="../media/image203.png"/><Relationship Id="rId362" Type="http://schemas.openxmlformats.org/officeDocument/2006/relationships/customXml" Target="../ink/ink283.xml"/><Relationship Id="rId418" Type="http://schemas.openxmlformats.org/officeDocument/2006/relationships/customXml" Target="../ink/ink311.xml"/><Relationship Id="rId222" Type="http://schemas.openxmlformats.org/officeDocument/2006/relationships/customXml" Target="../ink/ink213.xml"/><Relationship Id="rId264" Type="http://schemas.openxmlformats.org/officeDocument/2006/relationships/customXml" Target="../ink/ink234.xml"/><Relationship Id="rId471" Type="http://schemas.openxmlformats.org/officeDocument/2006/relationships/image" Target="../media/image340.png"/><Relationship Id="rId17" Type="http://schemas.openxmlformats.org/officeDocument/2006/relationships/image" Target="../media/image113.png"/><Relationship Id="rId59" Type="http://schemas.openxmlformats.org/officeDocument/2006/relationships/image" Target="../media/image134.png"/><Relationship Id="rId124" Type="http://schemas.openxmlformats.org/officeDocument/2006/relationships/customXml" Target="../ink/ink164.xml"/><Relationship Id="rId527" Type="http://schemas.openxmlformats.org/officeDocument/2006/relationships/image" Target="../media/image368.png"/><Relationship Id="rId569" Type="http://schemas.openxmlformats.org/officeDocument/2006/relationships/image" Target="../media/image389.png"/><Relationship Id="rId70" Type="http://schemas.openxmlformats.org/officeDocument/2006/relationships/customXml" Target="../ink/ink137.xml"/><Relationship Id="rId166" Type="http://schemas.openxmlformats.org/officeDocument/2006/relationships/customXml" Target="../ink/ink185.xml"/><Relationship Id="rId331" Type="http://schemas.openxmlformats.org/officeDocument/2006/relationships/image" Target="../media/image270.png"/><Relationship Id="rId373" Type="http://schemas.openxmlformats.org/officeDocument/2006/relationships/image" Target="../media/image291.png"/><Relationship Id="rId429" Type="http://schemas.openxmlformats.org/officeDocument/2006/relationships/image" Target="../media/image319.png"/><Relationship Id="rId1" Type="http://schemas.openxmlformats.org/officeDocument/2006/relationships/slideLayout" Target="../slideLayouts/slideLayout10.xml"/><Relationship Id="rId233" Type="http://schemas.openxmlformats.org/officeDocument/2006/relationships/image" Target="../media/image221.png"/><Relationship Id="rId440" Type="http://schemas.openxmlformats.org/officeDocument/2006/relationships/customXml" Target="../ink/ink322.xml"/><Relationship Id="rId28" Type="http://schemas.openxmlformats.org/officeDocument/2006/relationships/customXml" Target="../ink/ink116.xml"/><Relationship Id="rId275" Type="http://schemas.openxmlformats.org/officeDocument/2006/relationships/image" Target="../media/image242.png"/><Relationship Id="rId300" Type="http://schemas.openxmlformats.org/officeDocument/2006/relationships/customXml" Target="../ink/ink252.xml"/><Relationship Id="rId482" Type="http://schemas.openxmlformats.org/officeDocument/2006/relationships/customXml" Target="../ink/ink343.xml"/><Relationship Id="rId538" Type="http://schemas.openxmlformats.org/officeDocument/2006/relationships/customXml" Target="../ink/ink371.xml"/><Relationship Id="rId81" Type="http://schemas.openxmlformats.org/officeDocument/2006/relationships/image" Target="../media/image145.png"/><Relationship Id="rId135" Type="http://schemas.openxmlformats.org/officeDocument/2006/relationships/image" Target="../media/image172.png"/><Relationship Id="rId177" Type="http://schemas.openxmlformats.org/officeDocument/2006/relationships/image" Target="../media/image193.png"/><Relationship Id="rId342" Type="http://schemas.openxmlformats.org/officeDocument/2006/relationships/customXml" Target="../ink/ink273.xml"/><Relationship Id="rId384" Type="http://schemas.openxmlformats.org/officeDocument/2006/relationships/customXml" Target="../ink/ink294.xml"/><Relationship Id="rId202" Type="http://schemas.openxmlformats.org/officeDocument/2006/relationships/customXml" Target="../ink/ink203.xml"/><Relationship Id="rId244" Type="http://schemas.openxmlformats.org/officeDocument/2006/relationships/customXml" Target="../ink/ink224.xml"/><Relationship Id="rId39" Type="http://schemas.openxmlformats.org/officeDocument/2006/relationships/image" Target="../media/image124.png"/><Relationship Id="rId286" Type="http://schemas.openxmlformats.org/officeDocument/2006/relationships/customXml" Target="../ink/ink245.xml"/><Relationship Id="rId451" Type="http://schemas.openxmlformats.org/officeDocument/2006/relationships/image" Target="../media/image330.png"/><Relationship Id="rId493" Type="http://schemas.openxmlformats.org/officeDocument/2006/relationships/image" Target="../media/image351.png"/><Relationship Id="rId507" Type="http://schemas.openxmlformats.org/officeDocument/2006/relationships/image" Target="../media/image358.png"/><Relationship Id="rId549" Type="http://schemas.openxmlformats.org/officeDocument/2006/relationships/image" Target="../media/image379.png"/><Relationship Id="rId50" Type="http://schemas.openxmlformats.org/officeDocument/2006/relationships/customXml" Target="../ink/ink127.xml"/><Relationship Id="rId104" Type="http://schemas.openxmlformats.org/officeDocument/2006/relationships/customXml" Target="../ink/ink154.xml"/><Relationship Id="rId146" Type="http://schemas.openxmlformats.org/officeDocument/2006/relationships/customXml" Target="../ink/ink175.xml"/><Relationship Id="rId188" Type="http://schemas.openxmlformats.org/officeDocument/2006/relationships/customXml" Target="../ink/ink196.xml"/><Relationship Id="rId311" Type="http://schemas.openxmlformats.org/officeDocument/2006/relationships/image" Target="../media/image260.png"/><Relationship Id="rId353" Type="http://schemas.openxmlformats.org/officeDocument/2006/relationships/image" Target="../media/image281.png"/><Relationship Id="rId395" Type="http://schemas.openxmlformats.org/officeDocument/2006/relationships/image" Target="../media/image302.png"/><Relationship Id="rId409" Type="http://schemas.openxmlformats.org/officeDocument/2006/relationships/image" Target="../media/image309.png"/><Relationship Id="rId560" Type="http://schemas.openxmlformats.org/officeDocument/2006/relationships/customXml" Target="../ink/ink382.xml"/><Relationship Id="rId92" Type="http://schemas.openxmlformats.org/officeDocument/2006/relationships/customXml" Target="../ink/ink148.xml"/><Relationship Id="rId213" Type="http://schemas.openxmlformats.org/officeDocument/2006/relationships/image" Target="../media/image211.png"/><Relationship Id="rId420" Type="http://schemas.openxmlformats.org/officeDocument/2006/relationships/customXml" Target="../ink/ink312.xml"/><Relationship Id="rId255" Type="http://schemas.openxmlformats.org/officeDocument/2006/relationships/image" Target="../media/image232.png"/><Relationship Id="rId297" Type="http://schemas.openxmlformats.org/officeDocument/2006/relationships/image" Target="../media/image253.png"/><Relationship Id="rId462" Type="http://schemas.openxmlformats.org/officeDocument/2006/relationships/customXml" Target="../ink/ink333.xml"/><Relationship Id="rId518" Type="http://schemas.openxmlformats.org/officeDocument/2006/relationships/customXml" Target="../ink/ink361.xml"/><Relationship Id="rId115" Type="http://schemas.openxmlformats.org/officeDocument/2006/relationships/image" Target="../media/image162.png"/><Relationship Id="rId157" Type="http://schemas.openxmlformats.org/officeDocument/2006/relationships/image" Target="../media/image183.png"/><Relationship Id="rId322" Type="http://schemas.openxmlformats.org/officeDocument/2006/relationships/customXml" Target="../ink/ink263.xml"/><Relationship Id="rId364" Type="http://schemas.openxmlformats.org/officeDocument/2006/relationships/customXml" Target="../ink/ink284.xml"/><Relationship Id="rId61" Type="http://schemas.openxmlformats.org/officeDocument/2006/relationships/image" Target="../media/image135.png"/><Relationship Id="rId199" Type="http://schemas.openxmlformats.org/officeDocument/2006/relationships/image" Target="../media/image204.png"/><Relationship Id="rId571" Type="http://schemas.openxmlformats.org/officeDocument/2006/relationships/image" Target="../media/image390.png"/><Relationship Id="rId19" Type="http://schemas.openxmlformats.org/officeDocument/2006/relationships/image" Target="../media/image114.png"/><Relationship Id="rId224" Type="http://schemas.openxmlformats.org/officeDocument/2006/relationships/customXml" Target="../ink/ink214.xml"/><Relationship Id="rId266" Type="http://schemas.openxmlformats.org/officeDocument/2006/relationships/customXml" Target="../ink/ink235.xml"/><Relationship Id="rId431" Type="http://schemas.openxmlformats.org/officeDocument/2006/relationships/image" Target="../media/image320.png"/><Relationship Id="rId473" Type="http://schemas.openxmlformats.org/officeDocument/2006/relationships/image" Target="../media/image341.png"/><Relationship Id="rId529" Type="http://schemas.openxmlformats.org/officeDocument/2006/relationships/image" Target="../media/image369.png"/><Relationship Id="rId30" Type="http://schemas.openxmlformats.org/officeDocument/2006/relationships/customXml" Target="../ink/ink117.xml"/><Relationship Id="rId126" Type="http://schemas.openxmlformats.org/officeDocument/2006/relationships/customXml" Target="../ink/ink165.xml"/><Relationship Id="rId168" Type="http://schemas.openxmlformats.org/officeDocument/2006/relationships/customXml" Target="../ink/ink186.xml"/><Relationship Id="rId333" Type="http://schemas.openxmlformats.org/officeDocument/2006/relationships/image" Target="../media/image271.png"/><Relationship Id="rId540" Type="http://schemas.openxmlformats.org/officeDocument/2006/relationships/customXml" Target="../ink/ink372.xml"/><Relationship Id="rId72" Type="http://schemas.openxmlformats.org/officeDocument/2006/relationships/customXml" Target="../ink/ink138.xml"/><Relationship Id="rId375" Type="http://schemas.openxmlformats.org/officeDocument/2006/relationships/image" Target="../media/image292.png"/><Relationship Id="rId3" Type="http://schemas.openxmlformats.org/officeDocument/2006/relationships/image" Target="../media/image7100.png"/><Relationship Id="rId235" Type="http://schemas.openxmlformats.org/officeDocument/2006/relationships/image" Target="../media/image222.png"/><Relationship Id="rId277" Type="http://schemas.openxmlformats.org/officeDocument/2006/relationships/image" Target="../media/image243.png"/><Relationship Id="rId400" Type="http://schemas.openxmlformats.org/officeDocument/2006/relationships/customXml" Target="../ink/ink302.xml"/><Relationship Id="rId442" Type="http://schemas.openxmlformats.org/officeDocument/2006/relationships/customXml" Target="../ink/ink323.xml"/><Relationship Id="rId484" Type="http://schemas.openxmlformats.org/officeDocument/2006/relationships/customXml" Target="../ink/ink344.xml"/><Relationship Id="rId137" Type="http://schemas.openxmlformats.org/officeDocument/2006/relationships/image" Target="../media/image173.png"/><Relationship Id="rId302" Type="http://schemas.openxmlformats.org/officeDocument/2006/relationships/customXml" Target="../ink/ink253.xml"/><Relationship Id="rId344" Type="http://schemas.openxmlformats.org/officeDocument/2006/relationships/customXml" Target="../ink/ink274.xml"/><Relationship Id="rId41" Type="http://schemas.openxmlformats.org/officeDocument/2006/relationships/image" Target="../media/image125.png"/><Relationship Id="rId83" Type="http://schemas.openxmlformats.org/officeDocument/2006/relationships/image" Target="../media/image146.png"/><Relationship Id="rId179" Type="http://schemas.openxmlformats.org/officeDocument/2006/relationships/image" Target="../media/image194.png"/><Relationship Id="rId386" Type="http://schemas.openxmlformats.org/officeDocument/2006/relationships/customXml" Target="../ink/ink295.xml"/><Relationship Id="rId551" Type="http://schemas.openxmlformats.org/officeDocument/2006/relationships/image" Target="../media/image380.png"/><Relationship Id="rId190" Type="http://schemas.openxmlformats.org/officeDocument/2006/relationships/customXml" Target="../ink/ink197.xml"/><Relationship Id="rId204" Type="http://schemas.openxmlformats.org/officeDocument/2006/relationships/customXml" Target="../ink/ink204.xml"/><Relationship Id="rId246" Type="http://schemas.openxmlformats.org/officeDocument/2006/relationships/customXml" Target="../ink/ink225.xml"/><Relationship Id="rId288" Type="http://schemas.openxmlformats.org/officeDocument/2006/relationships/customXml" Target="../ink/ink246.xml"/><Relationship Id="rId411" Type="http://schemas.openxmlformats.org/officeDocument/2006/relationships/image" Target="../media/image310.png"/><Relationship Id="rId453" Type="http://schemas.openxmlformats.org/officeDocument/2006/relationships/image" Target="../media/image331.png"/><Relationship Id="rId509" Type="http://schemas.openxmlformats.org/officeDocument/2006/relationships/image" Target="../media/image359.png"/><Relationship Id="rId106" Type="http://schemas.openxmlformats.org/officeDocument/2006/relationships/customXml" Target="../ink/ink155.xml"/><Relationship Id="rId313" Type="http://schemas.openxmlformats.org/officeDocument/2006/relationships/image" Target="../media/image261.png"/><Relationship Id="rId495" Type="http://schemas.openxmlformats.org/officeDocument/2006/relationships/image" Target="../media/image352.png"/><Relationship Id="rId10" Type="http://schemas.openxmlformats.org/officeDocument/2006/relationships/customXml" Target="../ink/ink107.xml"/><Relationship Id="rId52" Type="http://schemas.openxmlformats.org/officeDocument/2006/relationships/customXml" Target="../ink/ink128.xml"/><Relationship Id="rId94" Type="http://schemas.openxmlformats.org/officeDocument/2006/relationships/customXml" Target="../ink/ink149.xml"/><Relationship Id="rId148" Type="http://schemas.openxmlformats.org/officeDocument/2006/relationships/customXml" Target="../ink/ink176.xml"/><Relationship Id="rId355" Type="http://schemas.openxmlformats.org/officeDocument/2006/relationships/image" Target="../media/image282.png"/><Relationship Id="rId397" Type="http://schemas.openxmlformats.org/officeDocument/2006/relationships/image" Target="../media/image303.png"/><Relationship Id="rId520" Type="http://schemas.openxmlformats.org/officeDocument/2006/relationships/customXml" Target="../ink/ink362.xml"/><Relationship Id="rId562" Type="http://schemas.openxmlformats.org/officeDocument/2006/relationships/customXml" Target="../ink/ink383.xml"/><Relationship Id="rId215" Type="http://schemas.openxmlformats.org/officeDocument/2006/relationships/image" Target="../media/image212.png"/><Relationship Id="rId257" Type="http://schemas.openxmlformats.org/officeDocument/2006/relationships/image" Target="../media/image233.png"/><Relationship Id="rId422" Type="http://schemas.openxmlformats.org/officeDocument/2006/relationships/customXml" Target="../ink/ink313.xml"/><Relationship Id="rId464" Type="http://schemas.openxmlformats.org/officeDocument/2006/relationships/customXml" Target="../ink/ink334.xml"/><Relationship Id="rId299" Type="http://schemas.openxmlformats.org/officeDocument/2006/relationships/image" Target="../media/image254.png"/><Relationship Id="rId63" Type="http://schemas.openxmlformats.org/officeDocument/2006/relationships/image" Target="../media/image136.png"/><Relationship Id="rId159" Type="http://schemas.openxmlformats.org/officeDocument/2006/relationships/image" Target="../media/image184.png"/><Relationship Id="rId366" Type="http://schemas.openxmlformats.org/officeDocument/2006/relationships/customXml" Target="../ink/ink285.xml"/><Relationship Id="rId226" Type="http://schemas.openxmlformats.org/officeDocument/2006/relationships/customXml" Target="../ink/ink215.xml"/><Relationship Id="rId433" Type="http://schemas.openxmlformats.org/officeDocument/2006/relationships/image" Target="../media/image321.png"/><Relationship Id="rId74" Type="http://schemas.openxmlformats.org/officeDocument/2006/relationships/customXml" Target="../ink/ink139.xml"/><Relationship Id="rId377" Type="http://schemas.openxmlformats.org/officeDocument/2006/relationships/image" Target="../media/image293.png"/><Relationship Id="rId500" Type="http://schemas.openxmlformats.org/officeDocument/2006/relationships/customXml" Target="../ink/ink352.xml"/><Relationship Id="rId5" Type="http://schemas.openxmlformats.org/officeDocument/2006/relationships/image" Target="../media/image107.png"/><Relationship Id="rId237" Type="http://schemas.openxmlformats.org/officeDocument/2006/relationships/image" Target="../media/image223.png"/><Relationship Id="rId444" Type="http://schemas.openxmlformats.org/officeDocument/2006/relationships/customXml" Target="../ink/ink324.xml"/><Relationship Id="rId290" Type="http://schemas.openxmlformats.org/officeDocument/2006/relationships/customXml" Target="../ink/ink247.xml"/><Relationship Id="rId304" Type="http://schemas.openxmlformats.org/officeDocument/2006/relationships/customXml" Target="../ink/ink254.xml"/><Relationship Id="rId388" Type="http://schemas.openxmlformats.org/officeDocument/2006/relationships/customXml" Target="../ink/ink296.xml"/><Relationship Id="rId511" Type="http://schemas.openxmlformats.org/officeDocument/2006/relationships/image" Target="../media/image360.png"/><Relationship Id="rId85" Type="http://schemas.openxmlformats.org/officeDocument/2006/relationships/image" Target="../media/image147.png"/><Relationship Id="rId150" Type="http://schemas.openxmlformats.org/officeDocument/2006/relationships/customXml" Target="../ink/ink177.xml"/><Relationship Id="rId248" Type="http://schemas.openxmlformats.org/officeDocument/2006/relationships/customXml" Target="../ink/ink226.xml"/><Relationship Id="rId455" Type="http://schemas.openxmlformats.org/officeDocument/2006/relationships/image" Target="../media/image332.png"/><Relationship Id="rId12" Type="http://schemas.openxmlformats.org/officeDocument/2006/relationships/customXml" Target="../ink/ink108.xml"/><Relationship Id="rId108" Type="http://schemas.openxmlformats.org/officeDocument/2006/relationships/customXml" Target="../ink/ink156.xml"/><Relationship Id="rId315" Type="http://schemas.openxmlformats.org/officeDocument/2006/relationships/image" Target="../media/image262.png"/><Relationship Id="rId522" Type="http://schemas.openxmlformats.org/officeDocument/2006/relationships/customXml" Target="../ink/ink363.xml"/><Relationship Id="rId96" Type="http://schemas.openxmlformats.org/officeDocument/2006/relationships/customXml" Target="../ink/ink150.xml"/><Relationship Id="rId161" Type="http://schemas.openxmlformats.org/officeDocument/2006/relationships/image" Target="../media/image185.png"/><Relationship Id="rId399" Type="http://schemas.openxmlformats.org/officeDocument/2006/relationships/image" Target="../media/image304.png"/><Relationship Id="rId259" Type="http://schemas.openxmlformats.org/officeDocument/2006/relationships/image" Target="../media/image234.png"/><Relationship Id="rId466" Type="http://schemas.openxmlformats.org/officeDocument/2006/relationships/customXml" Target="../ink/ink335.xml"/><Relationship Id="rId23" Type="http://schemas.openxmlformats.org/officeDocument/2006/relationships/image" Target="../media/image116.png"/><Relationship Id="rId119" Type="http://schemas.openxmlformats.org/officeDocument/2006/relationships/image" Target="../media/image164.png"/><Relationship Id="rId326" Type="http://schemas.openxmlformats.org/officeDocument/2006/relationships/customXml" Target="../ink/ink265.xml"/><Relationship Id="rId533" Type="http://schemas.openxmlformats.org/officeDocument/2006/relationships/image" Target="../media/image371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3.xml"/><Relationship Id="rId18" Type="http://schemas.openxmlformats.org/officeDocument/2006/relationships/image" Target="../media/image398.png"/><Relationship Id="rId26" Type="http://schemas.openxmlformats.org/officeDocument/2006/relationships/image" Target="../media/image402.png"/><Relationship Id="rId39" Type="http://schemas.openxmlformats.org/officeDocument/2006/relationships/customXml" Target="../ink/ink406.xml"/><Relationship Id="rId21" Type="http://schemas.openxmlformats.org/officeDocument/2006/relationships/customXml" Target="../ink/ink397.xml"/><Relationship Id="rId34" Type="http://schemas.openxmlformats.org/officeDocument/2006/relationships/image" Target="../media/image406.png"/><Relationship Id="rId42" Type="http://schemas.openxmlformats.org/officeDocument/2006/relationships/image" Target="../media/image410.png"/><Relationship Id="rId47" Type="http://schemas.openxmlformats.org/officeDocument/2006/relationships/customXml" Target="../ink/ink410.xml"/><Relationship Id="rId50" Type="http://schemas.openxmlformats.org/officeDocument/2006/relationships/image" Target="../media/image414.png"/><Relationship Id="rId7" Type="http://schemas.openxmlformats.org/officeDocument/2006/relationships/customXml" Target="../ink/ink390.xml"/><Relationship Id="rId2" Type="http://schemas.openxmlformats.org/officeDocument/2006/relationships/image" Target="../media/image8100.png"/><Relationship Id="rId16" Type="http://schemas.openxmlformats.org/officeDocument/2006/relationships/image" Target="../media/image397.png"/><Relationship Id="rId29" Type="http://schemas.openxmlformats.org/officeDocument/2006/relationships/customXml" Target="../ink/ink401.xml"/><Relationship Id="rId11" Type="http://schemas.openxmlformats.org/officeDocument/2006/relationships/customXml" Target="../ink/ink392.xml"/><Relationship Id="rId24" Type="http://schemas.openxmlformats.org/officeDocument/2006/relationships/image" Target="../media/image401.png"/><Relationship Id="rId32" Type="http://schemas.openxmlformats.org/officeDocument/2006/relationships/image" Target="../media/image405.png"/><Relationship Id="rId37" Type="http://schemas.openxmlformats.org/officeDocument/2006/relationships/customXml" Target="../ink/ink405.xml"/><Relationship Id="rId40" Type="http://schemas.openxmlformats.org/officeDocument/2006/relationships/image" Target="../media/image409.png"/><Relationship Id="rId45" Type="http://schemas.openxmlformats.org/officeDocument/2006/relationships/customXml" Target="../ink/ink409.xml"/><Relationship Id="rId53" Type="http://schemas.openxmlformats.org/officeDocument/2006/relationships/customXml" Target="../ink/ink413.xml"/><Relationship Id="rId5" Type="http://schemas.openxmlformats.org/officeDocument/2006/relationships/customXml" Target="../ink/ink389.xml"/><Relationship Id="rId10" Type="http://schemas.openxmlformats.org/officeDocument/2006/relationships/image" Target="../media/image394.png"/><Relationship Id="rId19" Type="http://schemas.openxmlformats.org/officeDocument/2006/relationships/customXml" Target="../ink/ink396.xml"/><Relationship Id="rId31" Type="http://schemas.openxmlformats.org/officeDocument/2006/relationships/customXml" Target="../ink/ink402.xml"/><Relationship Id="rId44" Type="http://schemas.openxmlformats.org/officeDocument/2006/relationships/image" Target="../media/image411.png"/><Relationship Id="rId52" Type="http://schemas.openxmlformats.org/officeDocument/2006/relationships/image" Target="../media/image415.png"/><Relationship Id="rId4" Type="http://schemas.openxmlformats.org/officeDocument/2006/relationships/image" Target="../media/image391.png"/><Relationship Id="rId9" Type="http://schemas.openxmlformats.org/officeDocument/2006/relationships/customXml" Target="../ink/ink391.xml"/><Relationship Id="rId14" Type="http://schemas.openxmlformats.org/officeDocument/2006/relationships/image" Target="../media/image396.png"/><Relationship Id="rId22" Type="http://schemas.openxmlformats.org/officeDocument/2006/relationships/image" Target="../media/image400.png"/><Relationship Id="rId27" Type="http://schemas.openxmlformats.org/officeDocument/2006/relationships/customXml" Target="../ink/ink400.xml"/><Relationship Id="rId30" Type="http://schemas.openxmlformats.org/officeDocument/2006/relationships/image" Target="../media/image404.png"/><Relationship Id="rId35" Type="http://schemas.openxmlformats.org/officeDocument/2006/relationships/customXml" Target="../ink/ink404.xml"/><Relationship Id="rId43" Type="http://schemas.openxmlformats.org/officeDocument/2006/relationships/customXml" Target="../ink/ink408.xml"/><Relationship Id="rId48" Type="http://schemas.openxmlformats.org/officeDocument/2006/relationships/image" Target="../media/image413.png"/><Relationship Id="rId8" Type="http://schemas.openxmlformats.org/officeDocument/2006/relationships/image" Target="../media/image393.png"/><Relationship Id="rId51" Type="http://schemas.openxmlformats.org/officeDocument/2006/relationships/customXml" Target="../ink/ink412.xml"/><Relationship Id="rId3" Type="http://schemas.openxmlformats.org/officeDocument/2006/relationships/customXml" Target="../ink/ink388.xml"/><Relationship Id="rId12" Type="http://schemas.openxmlformats.org/officeDocument/2006/relationships/image" Target="../media/image395.png"/><Relationship Id="rId17" Type="http://schemas.openxmlformats.org/officeDocument/2006/relationships/customXml" Target="../ink/ink395.xml"/><Relationship Id="rId25" Type="http://schemas.openxmlformats.org/officeDocument/2006/relationships/customXml" Target="../ink/ink399.xml"/><Relationship Id="rId33" Type="http://schemas.openxmlformats.org/officeDocument/2006/relationships/customXml" Target="../ink/ink403.xml"/><Relationship Id="rId38" Type="http://schemas.openxmlformats.org/officeDocument/2006/relationships/image" Target="../media/image408.png"/><Relationship Id="rId46" Type="http://schemas.openxmlformats.org/officeDocument/2006/relationships/image" Target="../media/image412.png"/><Relationship Id="rId20" Type="http://schemas.openxmlformats.org/officeDocument/2006/relationships/image" Target="../media/image399.png"/><Relationship Id="rId41" Type="http://schemas.openxmlformats.org/officeDocument/2006/relationships/customXml" Target="../ink/ink407.xml"/><Relationship Id="rId54" Type="http://schemas.openxmlformats.org/officeDocument/2006/relationships/image" Target="../media/image41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2.png"/><Relationship Id="rId15" Type="http://schemas.openxmlformats.org/officeDocument/2006/relationships/customXml" Target="../ink/ink394.xml"/><Relationship Id="rId23" Type="http://schemas.openxmlformats.org/officeDocument/2006/relationships/customXml" Target="../ink/ink398.xml"/><Relationship Id="rId28" Type="http://schemas.openxmlformats.org/officeDocument/2006/relationships/image" Target="../media/image403.png"/><Relationship Id="rId36" Type="http://schemas.openxmlformats.org/officeDocument/2006/relationships/image" Target="../media/image407.png"/><Relationship Id="rId49" Type="http://schemas.openxmlformats.org/officeDocument/2006/relationships/customXml" Target="../ink/ink4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9028"/>
            <a:ext cx="9144000" cy="2387600"/>
          </a:xfrm>
        </p:spPr>
        <p:txBody>
          <a:bodyPr>
            <a:normAutofit/>
          </a:bodyPr>
          <a:lstStyle/>
          <a:p>
            <a:r>
              <a:rPr lang="en-CA" sz="3600" dirty="0"/>
              <a:t>CS 466/666 - 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8831" y="3325081"/>
            <a:ext cx="9144000" cy="1655762"/>
          </a:xfrm>
        </p:spPr>
        <p:txBody>
          <a:bodyPr/>
          <a:lstStyle/>
          <a:p>
            <a:r>
              <a:rPr lang="en-CA" sz="3200" dirty="0">
                <a:latin typeface="+mj-lt"/>
              </a:rPr>
              <a:t>Local Lemma</a:t>
            </a:r>
          </a:p>
          <a:p>
            <a:r>
              <a:rPr lang="en-CA" dirty="0">
                <a:latin typeface="+mj-lt"/>
              </a:rPr>
              <a:t>Waterloo, 16 June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Edge-Disjoint Paths using Local 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177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For each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 smtClean="0"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be a set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paths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Suppose each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does not share edges with more than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paths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𝑘𝐶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 then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℘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so that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are edge-disjoint.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1774460"/>
              </a:xfrm>
              <a:prstGeom prst="rect">
                <a:avLst/>
              </a:prstGeom>
              <a:blipFill>
                <a:blip r:embed="rId2"/>
                <a:stretch>
                  <a:fillRect l="-546" t="-20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F24E683-AEE3-4BAF-A3C5-B48183A51302}"/>
              </a:ext>
            </a:extLst>
          </p:cNvPr>
          <p:cNvGrpSpPr/>
          <p:nvPr/>
        </p:nvGrpSpPr>
        <p:grpSpPr>
          <a:xfrm>
            <a:off x="9773038" y="361330"/>
            <a:ext cx="1612800" cy="1215000"/>
            <a:chOff x="9773038" y="361330"/>
            <a:chExt cx="1612800" cy="12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D51758E-1BA4-4B81-B182-47BA6E2C4B40}"/>
                    </a:ext>
                  </a:extLst>
                </p14:cNvPr>
                <p14:cNvContentPartPr/>
                <p14:nvPr/>
              </p14:nvContentPartPr>
              <p14:xfrm>
                <a:off x="9773038" y="361330"/>
                <a:ext cx="1612800" cy="12150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D51758E-1BA4-4B81-B182-47BA6E2C4B4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764398" y="352330"/>
                  <a:ext cx="1630440" cy="12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C15930F-63D8-4EDF-A5D2-6DCEB415FBF9}"/>
                    </a:ext>
                  </a:extLst>
                </p14:cNvPr>
                <p14:cNvContentPartPr/>
                <p14:nvPr/>
              </p14:nvContentPartPr>
              <p14:xfrm>
                <a:off x="10131958" y="1093930"/>
                <a:ext cx="14400" cy="24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C15930F-63D8-4EDF-A5D2-6DCEB415FBF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123318" y="1084930"/>
                  <a:ext cx="32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435E380-A2D8-4566-AF6D-9D70905DFAFE}"/>
                    </a:ext>
                  </a:extLst>
                </p14:cNvPr>
                <p14:cNvContentPartPr/>
                <p14:nvPr/>
              </p14:nvContentPartPr>
              <p14:xfrm>
                <a:off x="9934678" y="1087450"/>
                <a:ext cx="80280" cy="126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435E380-A2D8-4566-AF6D-9D70905DFAF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926038" y="1078450"/>
                  <a:ext cx="979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97967D2-19F4-4E4B-A71E-CCFBE425DCEE}"/>
                    </a:ext>
                  </a:extLst>
                </p14:cNvPr>
                <p14:cNvContentPartPr/>
                <p14:nvPr/>
              </p14:nvContentPartPr>
              <p14:xfrm>
                <a:off x="10077958" y="1199050"/>
                <a:ext cx="14400" cy="97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97967D2-19F4-4E4B-A71E-CCFBE425DC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69318" y="1190050"/>
                  <a:ext cx="32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3DE58E4-7A23-4AC3-8206-D3050D507CD3}"/>
                    </a:ext>
                  </a:extLst>
                </p14:cNvPr>
                <p14:cNvContentPartPr/>
                <p14:nvPr/>
              </p14:nvContentPartPr>
              <p14:xfrm>
                <a:off x="10649998" y="596410"/>
                <a:ext cx="52200" cy="28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3DE58E4-7A23-4AC3-8206-D3050D507C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641358" y="587410"/>
                  <a:ext cx="69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0FB6020-C346-4AB6-BAB2-C50474937D27}"/>
                    </a:ext>
                  </a:extLst>
                </p14:cNvPr>
                <p14:cNvContentPartPr/>
                <p14:nvPr/>
              </p14:nvContentPartPr>
              <p14:xfrm>
                <a:off x="10735318" y="386170"/>
                <a:ext cx="102240" cy="1785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0FB6020-C346-4AB6-BAB2-C50474937D2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726678" y="377170"/>
                  <a:ext cx="119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8C9F35F-BE32-4DC9-AC88-B9C831598FBC}"/>
                    </a:ext>
                  </a:extLst>
                </p14:cNvPr>
                <p14:cNvContentPartPr/>
                <p14:nvPr/>
              </p14:nvContentPartPr>
              <p14:xfrm>
                <a:off x="10884718" y="562570"/>
                <a:ext cx="10080" cy="45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8C9F35F-BE32-4DC9-AC88-B9C831598FB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876078" y="553930"/>
                  <a:ext cx="27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3B4EF80-B347-4428-BE81-D52BF37EF0DF}"/>
                    </a:ext>
                  </a:extLst>
                </p14:cNvPr>
                <p14:cNvContentPartPr/>
                <p14:nvPr/>
              </p14:nvContentPartPr>
              <p14:xfrm>
                <a:off x="10134478" y="592810"/>
                <a:ext cx="514440" cy="482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3B4EF80-B347-4428-BE81-D52BF37EF0D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25478" y="583810"/>
                  <a:ext cx="532080" cy="50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119B87A-8AAC-4DDF-87C6-4A998C5FEFCF}"/>
                    </a:ext>
                  </a:extLst>
                </p14:cNvPr>
                <p14:cNvContentPartPr/>
                <p14:nvPr/>
              </p14:nvContentPartPr>
              <p14:xfrm>
                <a:off x="10170118" y="607930"/>
                <a:ext cx="592920" cy="463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119B87A-8AAC-4DDF-87C6-4A998C5FEFC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161478" y="598930"/>
                  <a:ext cx="610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BE49CC-8655-427C-ABC7-ED71908E2BF3}"/>
                    </a:ext>
                  </a:extLst>
                </p14:cNvPr>
                <p14:cNvContentPartPr/>
                <p14:nvPr/>
              </p14:nvContentPartPr>
              <p14:xfrm>
                <a:off x="10171918" y="620530"/>
                <a:ext cx="597240" cy="473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BE49CC-8655-427C-ABC7-ED71908E2B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62918" y="611890"/>
                  <a:ext cx="61488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3BA7A1-7187-47EB-B6F1-6D433FC93648}"/>
                    </a:ext>
                  </a:extLst>
                </p14:cNvPr>
                <p14:cNvContentPartPr/>
                <p14:nvPr/>
              </p14:nvContentPartPr>
              <p14:xfrm>
                <a:off x="10170118" y="625570"/>
                <a:ext cx="600840" cy="4867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3BA7A1-7187-47EB-B6F1-6D433FC936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61478" y="616570"/>
                  <a:ext cx="61848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C89B689-AA52-4F73-8177-5844678B49DF}"/>
                    </a:ext>
                  </a:extLst>
                </p14:cNvPr>
                <p14:cNvContentPartPr/>
                <p14:nvPr/>
              </p14:nvContentPartPr>
              <p14:xfrm>
                <a:off x="10119358" y="568330"/>
                <a:ext cx="555480" cy="498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C89B689-AA52-4F73-8177-5844678B49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110718" y="559330"/>
                  <a:ext cx="57312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3C9B6B9-E54D-4CA8-8113-92EB99F512F7}"/>
              </a:ext>
            </a:extLst>
          </p:cNvPr>
          <p:cNvGrpSpPr/>
          <p:nvPr/>
        </p:nvGrpSpPr>
        <p:grpSpPr>
          <a:xfrm>
            <a:off x="10202878" y="70450"/>
            <a:ext cx="914040" cy="226080"/>
            <a:chOff x="10202878" y="70450"/>
            <a:chExt cx="91404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4B11577-213D-442C-B27C-ADA17574B7FE}"/>
                    </a:ext>
                  </a:extLst>
                </p14:cNvPr>
                <p14:cNvContentPartPr/>
                <p14:nvPr/>
              </p14:nvContentPartPr>
              <p14:xfrm>
                <a:off x="10202878" y="119770"/>
                <a:ext cx="111960" cy="153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4B11577-213D-442C-B27C-ADA17574B7F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3878" y="111130"/>
                  <a:ext cx="1296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AE10283-DFDF-44DE-AD75-7E1A3B98C0B0}"/>
                    </a:ext>
                  </a:extLst>
                </p14:cNvPr>
                <p14:cNvContentPartPr/>
                <p14:nvPr/>
              </p14:nvContentPartPr>
              <p14:xfrm>
                <a:off x="10432558" y="160090"/>
                <a:ext cx="75960" cy="66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AE10283-DFDF-44DE-AD75-7E1A3B98C0B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423558" y="151090"/>
                  <a:ext cx="93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669E04B-1AEE-426F-AA4F-BD7A22E5112A}"/>
                    </a:ext>
                  </a:extLst>
                </p14:cNvPr>
                <p14:cNvContentPartPr/>
                <p14:nvPr/>
              </p14:nvContentPartPr>
              <p14:xfrm>
                <a:off x="10541998" y="133450"/>
                <a:ext cx="86760" cy="1630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669E04B-1AEE-426F-AA4F-BD7A22E5112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532998" y="124810"/>
                  <a:ext cx="1044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9D02E8D-8235-4C43-B71A-2ACFEB52106B}"/>
                    </a:ext>
                  </a:extLst>
                </p14:cNvPr>
                <p14:cNvContentPartPr/>
                <p14:nvPr/>
              </p14:nvContentPartPr>
              <p14:xfrm>
                <a:off x="10655398" y="70450"/>
                <a:ext cx="124200" cy="140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9D02E8D-8235-4C43-B71A-2ACFEB52106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46758" y="61450"/>
                  <a:ext cx="141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E33D5E0-A7EB-4494-8447-8864A1764282}"/>
                    </a:ext>
                  </a:extLst>
                </p14:cNvPr>
                <p14:cNvContentPartPr/>
                <p14:nvPr/>
              </p14:nvContentPartPr>
              <p14:xfrm>
                <a:off x="10767718" y="89530"/>
                <a:ext cx="3960" cy="504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E33D5E0-A7EB-4494-8447-8864A176428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59078" y="80890"/>
                  <a:ext cx="216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143227E-2C8F-4A94-92D5-F695A70416F4}"/>
                    </a:ext>
                  </a:extLst>
                </p14:cNvPr>
                <p14:cNvContentPartPr/>
                <p14:nvPr/>
              </p14:nvContentPartPr>
              <p14:xfrm>
                <a:off x="10836478" y="135970"/>
                <a:ext cx="164880" cy="68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143227E-2C8F-4A94-92D5-F695A70416F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27838" y="127330"/>
                  <a:ext cx="1825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B73A183-1577-43E8-A952-6DCFC55C125E}"/>
                    </a:ext>
                  </a:extLst>
                </p14:cNvPr>
                <p14:cNvContentPartPr/>
                <p14:nvPr/>
              </p14:nvContentPartPr>
              <p14:xfrm>
                <a:off x="11056798" y="123370"/>
                <a:ext cx="60120" cy="102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B73A183-1577-43E8-A952-6DCFC55C12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48158" y="114370"/>
                  <a:ext cx="77760" cy="12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120C59C-EB75-42AA-A2AF-3475443AED78}"/>
                  </a:ext>
                </a:extLst>
              </p14:cNvPr>
              <p14:cNvContentPartPr/>
              <p14:nvPr/>
            </p14:nvContentPartPr>
            <p14:xfrm>
              <a:off x="10626958" y="864970"/>
              <a:ext cx="87120" cy="4341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120C59C-EB75-42AA-A2AF-3475443AED7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618318" y="856330"/>
                <a:ext cx="1047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3055DB2-B1E3-4A4E-972B-AD2651639680}"/>
                  </a:ext>
                </a:extLst>
              </p14:cNvPr>
              <p14:cNvContentPartPr/>
              <p14:nvPr/>
            </p14:nvContentPartPr>
            <p14:xfrm>
              <a:off x="10664398" y="772810"/>
              <a:ext cx="460800" cy="1112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3055DB2-B1E3-4A4E-972B-AD265163968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655758" y="764170"/>
                <a:ext cx="4784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007FEDE-95A7-4977-8881-6245B8263B79}"/>
                  </a:ext>
                </a:extLst>
              </p14:cNvPr>
              <p14:cNvContentPartPr/>
              <p14:nvPr/>
            </p14:nvContentPartPr>
            <p14:xfrm>
              <a:off x="10394398" y="826810"/>
              <a:ext cx="729360" cy="4820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007FEDE-95A7-4977-8881-6245B8263B7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385398" y="818170"/>
                <a:ext cx="74700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D565EB02-4883-40D1-8F01-8873DA7DCCFB}"/>
              </a:ext>
            </a:extLst>
          </p:cNvPr>
          <p:cNvGrpSpPr/>
          <p:nvPr/>
        </p:nvGrpSpPr>
        <p:grpSpPr>
          <a:xfrm>
            <a:off x="10223758" y="446290"/>
            <a:ext cx="1196640" cy="1023120"/>
            <a:chOff x="10223758" y="446290"/>
            <a:chExt cx="1196640" cy="102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50DB37E-0CA6-4982-887D-1FFFDD9CC479}"/>
                    </a:ext>
                  </a:extLst>
                </p14:cNvPr>
                <p14:cNvContentPartPr/>
                <p14:nvPr/>
              </p14:nvContentPartPr>
              <p14:xfrm>
                <a:off x="10693558" y="1288690"/>
                <a:ext cx="45000" cy="414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50DB37E-0CA6-4982-887D-1FFFDD9CC47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684558" y="1280050"/>
                  <a:ext cx="626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A9312AE-6F2A-4FAE-950E-AED53038244A}"/>
                    </a:ext>
                  </a:extLst>
                </p14:cNvPr>
                <p14:cNvContentPartPr/>
                <p14:nvPr/>
              </p14:nvContentPartPr>
              <p14:xfrm>
                <a:off x="10500238" y="1312450"/>
                <a:ext cx="91080" cy="1051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A9312AE-6F2A-4FAE-950E-AED53038244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491598" y="1303450"/>
                  <a:ext cx="1087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6B20561-535E-4D12-AB25-E0029919592E}"/>
                    </a:ext>
                  </a:extLst>
                </p14:cNvPr>
                <p14:cNvContentPartPr/>
                <p14:nvPr/>
              </p14:nvContentPartPr>
              <p14:xfrm>
                <a:off x="10622998" y="1411810"/>
                <a:ext cx="75600" cy="57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6B20561-535E-4D12-AB25-E0029919592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14358" y="1402810"/>
                  <a:ext cx="9324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5919820-4D6E-490A-A65A-A87EA6F4F837}"/>
                    </a:ext>
                  </a:extLst>
                </p14:cNvPr>
                <p14:cNvContentPartPr/>
                <p14:nvPr/>
              </p14:nvContentPartPr>
              <p14:xfrm>
                <a:off x="11087758" y="818170"/>
                <a:ext cx="56160" cy="45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5919820-4D6E-490A-A65A-A87EA6F4F83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78758" y="809170"/>
                  <a:ext cx="73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4A14485-742E-4F6D-A12C-492F4113E296}"/>
                    </a:ext>
                  </a:extLst>
                </p14:cNvPr>
                <p14:cNvContentPartPr/>
                <p14:nvPr/>
              </p14:nvContentPartPr>
              <p14:xfrm>
                <a:off x="11204038" y="711970"/>
                <a:ext cx="74520" cy="1839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4A14485-742E-4F6D-A12C-492F4113E29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95038" y="703330"/>
                  <a:ext cx="921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398D528-F85F-4D14-B6BB-AC82B68D3E9D}"/>
                    </a:ext>
                  </a:extLst>
                </p14:cNvPr>
                <p14:cNvContentPartPr/>
                <p14:nvPr/>
              </p14:nvContentPartPr>
              <p14:xfrm>
                <a:off x="11189998" y="759130"/>
                <a:ext cx="95760" cy="9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398D528-F85F-4D14-B6BB-AC82B68D3E9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81358" y="750130"/>
                  <a:ext cx="113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C4475D2-D3A0-4044-BFC9-38ADEF01D98F}"/>
                    </a:ext>
                  </a:extLst>
                </p14:cNvPr>
                <p14:cNvContentPartPr/>
                <p14:nvPr/>
              </p14:nvContentPartPr>
              <p14:xfrm>
                <a:off x="11313478" y="822850"/>
                <a:ext cx="106920" cy="936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C4475D2-D3A0-4044-BFC9-38ADEF01D98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304478" y="813850"/>
                  <a:ext cx="124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9F66D5-5368-4981-8F7C-A48D01E21FA4}"/>
                    </a:ext>
                  </a:extLst>
                </p14:cNvPr>
                <p14:cNvContentPartPr/>
                <p14:nvPr/>
              </p14:nvContentPartPr>
              <p14:xfrm>
                <a:off x="10223758" y="446290"/>
                <a:ext cx="923040" cy="854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9F66D5-5368-4981-8F7C-A48D01E21FA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15118" y="437290"/>
                  <a:ext cx="940680" cy="871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E83E704-83E0-4DAE-8B0F-BAFA684912F8}"/>
                  </a:ext>
                </a:extLst>
              </p14:cNvPr>
              <p14:cNvContentPartPr/>
              <p14:nvPr/>
            </p14:nvContentPartPr>
            <p14:xfrm>
              <a:off x="2250478" y="2414410"/>
              <a:ext cx="1101960" cy="69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E83E704-83E0-4DAE-8B0F-BAFA684912F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41838" y="2405770"/>
                <a:ext cx="111960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79E7F3E-A7DD-49EB-BC8C-9478831E5B06}"/>
              </a:ext>
            </a:extLst>
          </p:cNvPr>
          <p:cNvGrpSpPr/>
          <p:nvPr/>
        </p:nvGrpSpPr>
        <p:grpSpPr>
          <a:xfrm>
            <a:off x="1014238" y="2725090"/>
            <a:ext cx="963360" cy="442800"/>
            <a:chOff x="1014238" y="2725090"/>
            <a:chExt cx="963360" cy="44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7ACFE7C-172A-44BF-84CC-F6A29119C243}"/>
                    </a:ext>
                  </a:extLst>
                </p14:cNvPr>
                <p14:cNvContentPartPr/>
                <p14:nvPr/>
              </p14:nvContentPartPr>
              <p14:xfrm>
                <a:off x="1055278" y="2870170"/>
                <a:ext cx="78480" cy="297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7ACFE7C-172A-44BF-84CC-F6A29119C24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6278" y="2861170"/>
                  <a:ext cx="961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1664C1B-B521-4264-9FC9-3ED3B2F57464}"/>
                    </a:ext>
                  </a:extLst>
                </p14:cNvPr>
                <p14:cNvContentPartPr/>
                <p14:nvPr/>
              </p14:nvContentPartPr>
              <p14:xfrm>
                <a:off x="1051678" y="2851450"/>
                <a:ext cx="123840" cy="1173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1664C1B-B521-4264-9FC9-3ED3B2F5746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3038" y="2842450"/>
                  <a:ext cx="141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E9E4ADA-6613-484D-B615-853385B542B1}"/>
                    </a:ext>
                  </a:extLst>
                </p14:cNvPr>
                <p14:cNvContentPartPr/>
                <p14:nvPr/>
              </p14:nvContentPartPr>
              <p14:xfrm>
                <a:off x="1204318" y="2860090"/>
                <a:ext cx="232920" cy="1216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E9E4ADA-6613-484D-B615-853385B542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95318" y="2851450"/>
                  <a:ext cx="2505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B2B61A3-5C8D-4967-9198-6CCD30437B5B}"/>
                    </a:ext>
                  </a:extLst>
                </p14:cNvPr>
                <p14:cNvContentPartPr/>
                <p14:nvPr/>
              </p14:nvContentPartPr>
              <p14:xfrm>
                <a:off x="1485838" y="2868730"/>
                <a:ext cx="106920" cy="96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B2B61A3-5C8D-4967-9198-6CCD30437B5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77198" y="2859730"/>
                  <a:ext cx="124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D51150A-7EA6-4C7D-8481-DD44794ADAD4}"/>
                    </a:ext>
                  </a:extLst>
                </p14:cNvPr>
                <p14:cNvContentPartPr/>
                <p14:nvPr/>
              </p14:nvContentPartPr>
              <p14:xfrm>
                <a:off x="1607878" y="2725090"/>
                <a:ext cx="186120" cy="3715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D51150A-7EA6-4C7D-8481-DD44794ADA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98878" y="2716090"/>
                  <a:ext cx="2037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1971A80-A600-495E-967F-D9EEB486686A}"/>
                    </a:ext>
                  </a:extLst>
                </p14:cNvPr>
                <p14:cNvContentPartPr/>
                <p14:nvPr/>
              </p14:nvContentPartPr>
              <p14:xfrm>
                <a:off x="1014238" y="3075010"/>
                <a:ext cx="963360" cy="39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1971A80-A600-495E-967F-D9EEB48668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05238" y="3066370"/>
                  <a:ext cx="98100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27CFAE6-83B1-47AA-A1C0-FC45D8CA508E}"/>
              </a:ext>
            </a:extLst>
          </p:cNvPr>
          <p:cNvGrpSpPr/>
          <p:nvPr/>
        </p:nvGrpSpPr>
        <p:grpSpPr>
          <a:xfrm>
            <a:off x="2732518" y="2769370"/>
            <a:ext cx="1600920" cy="296640"/>
            <a:chOff x="2732518" y="2769370"/>
            <a:chExt cx="160092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5C9F3CA-AEFC-4195-AA30-4BAAD3754599}"/>
                    </a:ext>
                  </a:extLst>
                </p14:cNvPr>
                <p14:cNvContentPartPr/>
                <p14:nvPr/>
              </p14:nvContentPartPr>
              <p14:xfrm>
                <a:off x="2732518" y="2867650"/>
                <a:ext cx="158040" cy="136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5C9F3CA-AEFC-4195-AA30-4BAAD375459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723518" y="2858650"/>
                  <a:ext cx="175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2D3C0CF-A7AB-4D1B-98FE-056C88C82915}"/>
                    </a:ext>
                  </a:extLst>
                </p14:cNvPr>
                <p14:cNvContentPartPr/>
                <p14:nvPr/>
              </p14:nvContentPartPr>
              <p14:xfrm>
                <a:off x="2923678" y="2868370"/>
                <a:ext cx="119160" cy="11448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2D3C0CF-A7AB-4D1B-98FE-056C88C8291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914678" y="2859370"/>
                  <a:ext cx="136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638CAD-FF8F-4DC4-9966-4128E13418AE}"/>
                    </a:ext>
                  </a:extLst>
                </p14:cNvPr>
                <p14:cNvContentPartPr/>
                <p14:nvPr/>
              </p14:nvContentPartPr>
              <p14:xfrm>
                <a:off x="2963998" y="2863690"/>
                <a:ext cx="221760" cy="2023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638CAD-FF8F-4DC4-9966-4128E13418A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955358" y="2855050"/>
                  <a:ext cx="239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5DAB073-88FE-4F6D-9D66-8095986EA92F}"/>
                    </a:ext>
                  </a:extLst>
                </p14:cNvPr>
                <p14:cNvContentPartPr/>
                <p14:nvPr/>
              </p14:nvContentPartPr>
              <p14:xfrm>
                <a:off x="3179998" y="2856130"/>
                <a:ext cx="120240" cy="110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5DAB073-88FE-4F6D-9D66-8095986EA92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171358" y="2847490"/>
                  <a:ext cx="137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3C8F8CF-DE86-41BA-AC72-D73104905D1E}"/>
                    </a:ext>
                  </a:extLst>
                </p14:cNvPr>
                <p14:cNvContentPartPr/>
                <p14:nvPr/>
              </p14:nvContentPartPr>
              <p14:xfrm>
                <a:off x="3345238" y="2850370"/>
                <a:ext cx="44280" cy="106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3C8F8CF-DE86-41BA-AC72-D73104905D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336238" y="2841730"/>
                  <a:ext cx="61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8F8992D-4136-48BD-BDAF-01B15EADA185}"/>
                    </a:ext>
                  </a:extLst>
                </p14:cNvPr>
                <p14:cNvContentPartPr/>
                <p14:nvPr/>
              </p14:nvContentPartPr>
              <p14:xfrm>
                <a:off x="3430198" y="2816890"/>
                <a:ext cx="69840" cy="1504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8F8992D-4136-48BD-BDAF-01B15EADA1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21558" y="2807890"/>
                  <a:ext cx="87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815DD10-A859-4604-946D-BD137CFA5A45}"/>
                    </a:ext>
                  </a:extLst>
                </p14:cNvPr>
                <p14:cNvContentPartPr/>
                <p14:nvPr/>
              </p14:nvContentPartPr>
              <p14:xfrm>
                <a:off x="3578878" y="2860090"/>
                <a:ext cx="201960" cy="95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815DD10-A859-4604-946D-BD137CFA5A4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69878" y="2851450"/>
                  <a:ext cx="21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74A2860-0A92-4635-8467-5AD5A56F565D}"/>
                    </a:ext>
                  </a:extLst>
                </p14:cNvPr>
                <p14:cNvContentPartPr/>
                <p14:nvPr/>
              </p14:nvContentPartPr>
              <p14:xfrm>
                <a:off x="3791638" y="2841730"/>
                <a:ext cx="221040" cy="1069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74A2860-0A92-4635-8467-5AD5A56F565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782998" y="2833090"/>
                  <a:ext cx="2386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D87A0E-8A91-4791-8FDE-053D36451576}"/>
                    </a:ext>
                  </a:extLst>
                </p14:cNvPr>
                <p14:cNvContentPartPr/>
                <p14:nvPr/>
              </p14:nvContentPartPr>
              <p14:xfrm>
                <a:off x="4038958" y="2769370"/>
                <a:ext cx="119520" cy="229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D87A0E-8A91-4791-8FDE-053D3645157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030318" y="2760370"/>
                  <a:ext cx="137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7E3EE80-5E56-4DC7-B353-136F73690FBA}"/>
                    </a:ext>
                  </a:extLst>
                </p14:cNvPr>
                <p14:cNvContentPartPr/>
                <p14:nvPr/>
              </p14:nvContentPartPr>
              <p14:xfrm>
                <a:off x="4317598" y="2839210"/>
                <a:ext cx="15840" cy="7380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7E3EE80-5E56-4DC7-B353-136F73690F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08958" y="2830570"/>
                  <a:ext cx="3348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79E2F1-7E1E-4B3C-9C95-FF4DE5A0A47F}"/>
              </a:ext>
            </a:extLst>
          </p:cNvPr>
          <p:cNvGrpSpPr/>
          <p:nvPr/>
        </p:nvGrpSpPr>
        <p:grpSpPr>
          <a:xfrm>
            <a:off x="4647358" y="2773330"/>
            <a:ext cx="551160" cy="165240"/>
            <a:chOff x="4647358" y="2773330"/>
            <a:chExt cx="5511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B32248F-A016-4148-9078-4C31DC500DFF}"/>
                    </a:ext>
                  </a:extLst>
                </p14:cNvPr>
                <p14:cNvContentPartPr/>
                <p14:nvPr/>
              </p14:nvContentPartPr>
              <p14:xfrm>
                <a:off x="4647358" y="2818690"/>
                <a:ext cx="168120" cy="1198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B32248F-A016-4148-9078-4C31DC500D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38718" y="2809690"/>
                  <a:ext cx="185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E4B7D6-1C15-4DDF-811F-A0B22621242D}"/>
                    </a:ext>
                  </a:extLst>
                </p14:cNvPr>
                <p14:cNvContentPartPr/>
                <p14:nvPr/>
              </p14:nvContentPartPr>
              <p14:xfrm>
                <a:off x="4835278" y="2837410"/>
                <a:ext cx="144720" cy="72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E4B7D6-1C15-4DDF-811F-A0B22621242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26638" y="2828410"/>
                  <a:ext cx="1623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CB79224-E213-4F41-BD0F-EEC2E4DF1C93}"/>
                    </a:ext>
                  </a:extLst>
                </p14:cNvPr>
                <p14:cNvContentPartPr/>
                <p14:nvPr/>
              </p14:nvContentPartPr>
              <p14:xfrm>
                <a:off x="4991158" y="2822650"/>
                <a:ext cx="83880" cy="90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CB79224-E213-4F41-BD0F-EEC2E4DF1C9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982518" y="2813650"/>
                  <a:ext cx="101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337921F-A9A3-4638-A407-6EDF343E3052}"/>
                    </a:ext>
                  </a:extLst>
                </p14:cNvPr>
                <p14:cNvContentPartPr/>
                <p14:nvPr/>
              </p14:nvContentPartPr>
              <p14:xfrm>
                <a:off x="5107078" y="2773330"/>
                <a:ext cx="91440" cy="149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337921F-A9A3-4638-A407-6EDF343E30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098078" y="2764330"/>
                  <a:ext cx="1090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6E1054A6-F777-4C65-894D-4739C42EA11D}"/>
              </a:ext>
            </a:extLst>
          </p:cNvPr>
          <p:cNvGrpSpPr/>
          <p:nvPr/>
        </p:nvGrpSpPr>
        <p:grpSpPr>
          <a:xfrm>
            <a:off x="5496238" y="2763610"/>
            <a:ext cx="544320" cy="286920"/>
            <a:chOff x="5496238" y="2763610"/>
            <a:chExt cx="54432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278611-4207-4EC2-8169-3834C80E891A}"/>
                    </a:ext>
                  </a:extLst>
                </p14:cNvPr>
                <p14:cNvContentPartPr/>
                <p14:nvPr/>
              </p14:nvContentPartPr>
              <p14:xfrm>
                <a:off x="5511358" y="2821570"/>
                <a:ext cx="54000" cy="2289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278611-4207-4EC2-8169-3834C80E891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02718" y="2812930"/>
                  <a:ext cx="71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E75E466-E9DF-4C4A-9D9C-49046F4EE902}"/>
                    </a:ext>
                  </a:extLst>
                </p14:cNvPr>
                <p14:cNvContentPartPr/>
                <p14:nvPr/>
              </p14:nvContentPartPr>
              <p14:xfrm>
                <a:off x="5496238" y="2817610"/>
                <a:ext cx="137880" cy="93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E75E466-E9DF-4C4A-9D9C-49046F4EE90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487598" y="2808970"/>
                  <a:ext cx="15552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D88F4FE-F03D-4407-8BB2-0AD932ABE237}"/>
                    </a:ext>
                  </a:extLst>
                </p14:cNvPr>
                <p14:cNvContentPartPr/>
                <p14:nvPr/>
              </p14:nvContentPartPr>
              <p14:xfrm>
                <a:off x="5667238" y="2816170"/>
                <a:ext cx="215280" cy="90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D88F4FE-F03D-4407-8BB2-0AD932ABE2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658238" y="2807530"/>
                  <a:ext cx="232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3AE9B00-3402-4DB5-8896-51D62AA540A5}"/>
                    </a:ext>
                  </a:extLst>
                </p14:cNvPr>
                <p14:cNvContentPartPr/>
                <p14:nvPr/>
              </p14:nvContentPartPr>
              <p14:xfrm>
                <a:off x="5816638" y="2763610"/>
                <a:ext cx="223920" cy="1432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3AE9B00-3402-4DB5-8896-51D62AA540A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07638" y="2754610"/>
                  <a:ext cx="2415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B5855B0-2F50-43FB-8569-C69AA87FC201}"/>
              </a:ext>
            </a:extLst>
          </p:cNvPr>
          <p:cNvGrpSpPr/>
          <p:nvPr/>
        </p:nvGrpSpPr>
        <p:grpSpPr>
          <a:xfrm>
            <a:off x="6414238" y="2743090"/>
            <a:ext cx="624240" cy="314280"/>
            <a:chOff x="6414238" y="2743090"/>
            <a:chExt cx="624240" cy="3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4EBB8D-DFF0-410C-816C-AC0BE3E948FF}"/>
                    </a:ext>
                  </a:extLst>
                </p14:cNvPr>
                <p14:cNvContentPartPr/>
                <p14:nvPr/>
              </p14:nvContentPartPr>
              <p14:xfrm>
                <a:off x="6435478" y="2812210"/>
                <a:ext cx="30240" cy="245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4EBB8D-DFF0-410C-816C-AC0BE3E948F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26478" y="2803570"/>
                  <a:ext cx="478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724F9E2-D9BE-4207-A625-21283AFF3BA1}"/>
                    </a:ext>
                  </a:extLst>
                </p14:cNvPr>
                <p14:cNvContentPartPr/>
                <p14:nvPr/>
              </p14:nvContentPartPr>
              <p14:xfrm>
                <a:off x="6414238" y="2802850"/>
                <a:ext cx="97920" cy="1044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724F9E2-D9BE-4207-A625-21283AFF3BA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05238" y="2794210"/>
                  <a:ext cx="1155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C43C3F-036D-427C-8241-602DD161340F}"/>
                    </a:ext>
                  </a:extLst>
                </p14:cNvPr>
                <p14:cNvContentPartPr/>
                <p14:nvPr/>
              </p14:nvContentPartPr>
              <p14:xfrm>
                <a:off x="6542758" y="2758930"/>
                <a:ext cx="220320" cy="156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C43C3F-036D-427C-8241-602DD161340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534118" y="2749930"/>
                  <a:ext cx="2379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953C304-F924-4FD5-B3AC-ECBB802AED49}"/>
                    </a:ext>
                  </a:extLst>
                </p14:cNvPr>
                <p14:cNvContentPartPr/>
                <p14:nvPr/>
              </p14:nvContentPartPr>
              <p14:xfrm>
                <a:off x="6784318" y="2743090"/>
                <a:ext cx="46080" cy="190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953C304-F924-4FD5-B3AC-ECBB802AED4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775678" y="2734450"/>
                  <a:ext cx="63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CBF41B9-C9DD-4219-B6F5-134C3378F0D4}"/>
                    </a:ext>
                  </a:extLst>
                </p14:cNvPr>
                <p14:cNvContentPartPr/>
                <p14:nvPr/>
              </p14:nvContentPartPr>
              <p14:xfrm>
                <a:off x="6793678" y="2815090"/>
                <a:ext cx="162000" cy="842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CBF41B9-C9DD-4219-B6F5-134C3378F0D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785038" y="2806090"/>
                  <a:ext cx="179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5A1E7ED-D97C-49F1-AD27-B767076849F8}"/>
                    </a:ext>
                  </a:extLst>
                </p14:cNvPr>
                <p14:cNvContentPartPr/>
                <p14:nvPr/>
              </p14:nvContentPartPr>
              <p14:xfrm>
                <a:off x="6956758" y="2815450"/>
                <a:ext cx="81720" cy="97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5A1E7ED-D97C-49F1-AD27-B767076849F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947758" y="2806810"/>
                  <a:ext cx="99360" cy="11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0C93E1FC-2AFC-42F6-8EFF-DF53E91B3F58}"/>
                  </a:ext>
                </a:extLst>
              </p14:cNvPr>
              <p14:cNvContentPartPr/>
              <p14:nvPr/>
            </p14:nvContentPartPr>
            <p14:xfrm>
              <a:off x="7330078" y="2788810"/>
              <a:ext cx="187920" cy="1188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0C93E1FC-2AFC-42F6-8EFF-DF53E91B3F5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321078" y="2779810"/>
                <a:ext cx="20556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56051ED-02D8-43B5-98A8-787BD3E5DB9E}"/>
              </a:ext>
            </a:extLst>
          </p:cNvPr>
          <p:cNvGrpSpPr/>
          <p:nvPr/>
        </p:nvGrpSpPr>
        <p:grpSpPr>
          <a:xfrm>
            <a:off x="7742998" y="2691250"/>
            <a:ext cx="3682080" cy="772560"/>
            <a:chOff x="7742998" y="2691250"/>
            <a:chExt cx="3682080" cy="77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BA902DB-2DCE-4250-9033-490D07AF966F}"/>
                    </a:ext>
                  </a:extLst>
                </p14:cNvPr>
                <p14:cNvContentPartPr/>
                <p14:nvPr/>
              </p14:nvContentPartPr>
              <p14:xfrm>
                <a:off x="7776478" y="2758570"/>
                <a:ext cx="102240" cy="149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BA902DB-2DCE-4250-9033-490D07AF966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67478" y="2749930"/>
                  <a:ext cx="119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F7D4792-2821-453B-B712-0C106F45B523}"/>
                    </a:ext>
                  </a:extLst>
                </p14:cNvPr>
                <p14:cNvContentPartPr/>
                <p14:nvPr/>
              </p14:nvContentPartPr>
              <p14:xfrm>
                <a:off x="7924798" y="2790970"/>
                <a:ext cx="101160" cy="943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F7D4792-2821-453B-B712-0C106F45B52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915798" y="2782330"/>
                  <a:ext cx="118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3D5B832-E323-4005-99D7-755C3A81E395}"/>
                    </a:ext>
                  </a:extLst>
                </p14:cNvPr>
                <p14:cNvContentPartPr/>
                <p14:nvPr/>
              </p14:nvContentPartPr>
              <p14:xfrm>
                <a:off x="8074558" y="2815450"/>
                <a:ext cx="85320" cy="738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3D5B832-E323-4005-99D7-755C3A81E39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065918" y="2806810"/>
                  <a:ext cx="102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12178C5-E593-4BC1-986D-459115ABD257}"/>
                    </a:ext>
                  </a:extLst>
                </p14:cNvPr>
                <p14:cNvContentPartPr/>
                <p14:nvPr/>
              </p14:nvContentPartPr>
              <p14:xfrm>
                <a:off x="8216758" y="2750650"/>
                <a:ext cx="126360" cy="154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12178C5-E593-4BC1-986D-459115ABD25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208118" y="2741650"/>
                  <a:ext cx="144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0C6EF2A-7DC6-4F9F-8541-777D6AC906CD}"/>
                    </a:ext>
                  </a:extLst>
                </p14:cNvPr>
                <p14:cNvContentPartPr/>
                <p14:nvPr/>
              </p14:nvContentPartPr>
              <p14:xfrm>
                <a:off x="8379118" y="2802850"/>
                <a:ext cx="263520" cy="81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0C6EF2A-7DC6-4F9F-8541-777D6AC906C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370478" y="2794210"/>
                  <a:ext cx="28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6C75EB3-EED9-4D6F-B860-18AF851C04D1}"/>
                    </a:ext>
                  </a:extLst>
                </p14:cNvPr>
                <p14:cNvContentPartPr/>
                <p14:nvPr/>
              </p14:nvContentPartPr>
              <p14:xfrm>
                <a:off x="8817238" y="2793130"/>
                <a:ext cx="47160" cy="227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6C75EB3-EED9-4D6F-B860-18AF851C04D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808238" y="2784130"/>
                  <a:ext cx="648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8423200-6015-42E0-A695-10ACB348ECF8}"/>
                    </a:ext>
                  </a:extLst>
                </p14:cNvPr>
                <p14:cNvContentPartPr/>
                <p14:nvPr/>
              </p14:nvContentPartPr>
              <p14:xfrm>
                <a:off x="8806078" y="2795290"/>
                <a:ext cx="119880" cy="93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8423200-6015-42E0-A695-10ACB348ECF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97438" y="2786650"/>
                  <a:ext cx="137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576FF78-1DA1-4F83-9A48-7EAEF0263DC7}"/>
                    </a:ext>
                  </a:extLst>
                </p14:cNvPr>
                <p14:cNvContentPartPr/>
                <p14:nvPr/>
              </p14:nvContentPartPr>
              <p14:xfrm>
                <a:off x="8951158" y="2800330"/>
                <a:ext cx="104400" cy="961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576FF78-1DA1-4F83-9A48-7EAEF0263D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42158" y="2791690"/>
                  <a:ext cx="122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CC1E1FC-DDD1-4C64-A272-9800EF9AC0E1}"/>
                    </a:ext>
                  </a:extLst>
                </p14:cNvPr>
                <p14:cNvContentPartPr/>
                <p14:nvPr/>
              </p14:nvContentPartPr>
              <p14:xfrm>
                <a:off x="9063478" y="2718250"/>
                <a:ext cx="120240" cy="178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CC1E1FC-DDD1-4C64-A272-9800EF9AC0E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54478" y="2709610"/>
                  <a:ext cx="1378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F8FAD81-FD79-4AFB-8ECC-C81A7C81E57B}"/>
                    </a:ext>
                  </a:extLst>
                </p14:cNvPr>
                <p14:cNvContentPartPr/>
                <p14:nvPr/>
              </p14:nvContentPartPr>
              <p14:xfrm>
                <a:off x="9223318" y="2691250"/>
                <a:ext cx="106200" cy="185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F8FAD81-FD79-4AFB-8ECC-C81A7C81E57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214318" y="2682250"/>
                  <a:ext cx="123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496DA5A-B0AD-4500-9D6D-5799B4625A21}"/>
                    </a:ext>
                  </a:extLst>
                </p14:cNvPr>
                <p14:cNvContentPartPr/>
                <p14:nvPr/>
              </p14:nvContentPartPr>
              <p14:xfrm>
                <a:off x="9695638" y="2790610"/>
                <a:ext cx="5040" cy="81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496DA5A-B0AD-4500-9D6D-5799B4625A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86998" y="2781970"/>
                  <a:ext cx="226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DDBA6E3-50F0-4B05-BA4B-1148BA2F02DF}"/>
                    </a:ext>
                  </a:extLst>
                </p14:cNvPr>
                <p14:cNvContentPartPr/>
                <p14:nvPr/>
              </p14:nvContentPartPr>
              <p14:xfrm>
                <a:off x="9670438" y="2703850"/>
                <a:ext cx="187560" cy="1666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DDBA6E3-50F0-4B05-BA4B-1148BA2F02D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661438" y="2694850"/>
                  <a:ext cx="205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EAF4487-38E9-49D2-87EC-988FA57BE868}"/>
                    </a:ext>
                  </a:extLst>
                </p14:cNvPr>
                <p14:cNvContentPartPr/>
                <p14:nvPr/>
              </p14:nvContentPartPr>
              <p14:xfrm>
                <a:off x="9934678" y="2701330"/>
                <a:ext cx="176760" cy="1879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EAF4487-38E9-49D2-87EC-988FA57BE86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925678" y="2692690"/>
                  <a:ext cx="194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6F3B4A1-0F57-4F24-9486-97BF0F786F90}"/>
                    </a:ext>
                  </a:extLst>
                </p14:cNvPr>
                <p14:cNvContentPartPr/>
                <p14:nvPr/>
              </p14:nvContentPartPr>
              <p14:xfrm>
                <a:off x="10121158" y="2800330"/>
                <a:ext cx="45360" cy="1062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6F3B4A1-0F57-4F24-9486-97BF0F786F9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12158" y="2791330"/>
                  <a:ext cx="63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24B31B9-A189-43A4-9971-A44CA5595D5B}"/>
                    </a:ext>
                  </a:extLst>
                </p14:cNvPr>
                <p14:cNvContentPartPr/>
                <p14:nvPr/>
              </p14:nvContentPartPr>
              <p14:xfrm>
                <a:off x="10265158" y="2795290"/>
                <a:ext cx="94320" cy="224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24B31B9-A189-43A4-9971-A44CA5595D5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56158" y="2786290"/>
                  <a:ext cx="111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613BCB2-5ECA-4F5A-9535-53810E427F92}"/>
                    </a:ext>
                  </a:extLst>
                </p14:cNvPr>
                <p14:cNvContentPartPr/>
                <p14:nvPr/>
              </p14:nvContentPartPr>
              <p14:xfrm>
                <a:off x="10406998" y="2777650"/>
                <a:ext cx="238320" cy="1191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613BCB2-5ECA-4F5A-9535-53810E427F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398358" y="2768650"/>
                  <a:ext cx="255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5FAECED-BCD5-438E-9177-E0B4899BBB47}"/>
                    </a:ext>
                  </a:extLst>
                </p14:cNvPr>
                <p14:cNvContentPartPr/>
                <p14:nvPr/>
              </p14:nvContentPartPr>
              <p14:xfrm>
                <a:off x="10664398" y="2697730"/>
                <a:ext cx="397440" cy="188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5FAECED-BCD5-438E-9177-E0B4899BBB4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655398" y="2689090"/>
                  <a:ext cx="4150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802608-9A8D-46F3-9324-9A196DBEB7B1}"/>
                    </a:ext>
                  </a:extLst>
                </p14:cNvPr>
                <p14:cNvContentPartPr/>
                <p14:nvPr/>
              </p14:nvContentPartPr>
              <p14:xfrm>
                <a:off x="11082358" y="2716090"/>
                <a:ext cx="128520" cy="1533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802608-9A8D-46F3-9324-9A196DBEB7B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073358" y="2707090"/>
                  <a:ext cx="1461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58537E5-0619-4FAF-8F2C-0AF9ED24F86D}"/>
                    </a:ext>
                  </a:extLst>
                </p14:cNvPr>
                <p14:cNvContentPartPr/>
                <p14:nvPr/>
              </p14:nvContentPartPr>
              <p14:xfrm>
                <a:off x="11268118" y="2704210"/>
                <a:ext cx="156960" cy="374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58537E5-0619-4FAF-8F2C-0AF9ED24F86D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259478" y="2695570"/>
                  <a:ext cx="174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47E5FA7-C28E-4E0C-8318-04D31D903DAA}"/>
                    </a:ext>
                  </a:extLst>
                </p14:cNvPr>
                <p14:cNvContentPartPr/>
                <p14:nvPr/>
              </p14:nvContentPartPr>
              <p14:xfrm>
                <a:off x="7742998" y="3210370"/>
                <a:ext cx="145080" cy="1364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47E5FA7-C28E-4E0C-8318-04D31D903DA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733998" y="3201730"/>
                  <a:ext cx="162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3334608-B99D-47B1-BFAC-6196F1BC3DDD}"/>
                    </a:ext>
                  </a:extLst>
                </p14:cNvPr>
                <p14:cNvContentPartPr/>
                <p14:nvPr/>
              </p14:nvContentPartPr>
              <p14:xfrm>
                <a:off x="7862158" y="3259330"/>
                <a:ext cx="149040" cy="65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3334608-B99D-47B1-BFAC-6196F1BC3DD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853518" y="3250330"/>
                  <a:ext cx="166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4A92E47-DF23-4FEF-A928-1B73D4025373}"/>
                    </a:ext>
                  </a:extLst>
                </p14:cNvPr>
                <p14:cNvContentPartPr/>
                <p14:nvPr/>
              </p14:nvContentPartPr>
              <p14:xfrm>
                <a:off x="8033158" y="3232690"/>
                <a:ext cx="77400" cy="92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4A92E47-DF23-4FEF-A928-1B73D402537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24158" y="3223690"/>
                  <a:ext cx="95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C9F0DC2-E8A1-4FEB-9366-0E5AC2BB067C}"/>
                    </a:ext>
                  </a:extLst>
                </p14:cNvPr>
                <p14:cNvContentPartPr/>
                <p14:nvPr/>
              </p14:nvContentPartPr>
              <p14:xfrm>
                <a:off x="8160238" y="3158890"/>
                <a:ext cx="124560" cy="1731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C9F0DC2-E8A1-4FEB-9366-0E5AC2BB067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51598" y="3150250"/>
                  <a:ext cx="1422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0716CC-E5BF-4D9A-A834-34ACE272B96F}"/>
                    </a:ext>
                  </a:extLst>
                </p14:cNvPr>
                <p14:cNvContentPartPr/>
                <p14:nvPr/>
              </p14:nvContentPartPr>
              <p14:xfrm>
                <a:off x="8521678" y="3222250"/>
                <a:ext cx="109080" cy="209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0716CC-E5BF-4D9A-A834-34ACE272B9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513038" y="3213250"/>
                  <a:ext cx="1267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618BDA5-4F48-4FE5-9255-3F086473EFA5}"/>
                    </a:ext>
                  </a:extLst>
                </p14:cNvPr>
                <p14:cNvContentPartPr/>
                <p14:nvPr/>
              </p14:nvContentPartPr>
              <p14:xfrm>
                <a:off x="8655958" y="3235570"/>
                <a:ext cx="137880" cy="93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618BDA5-4F48-4FE5-9255-3F086473EFA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47318" y="3226930"/>
                  <a:ext cx="155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41E8795-CAD1-4D9E-BF3C-9C3CB973428D}"/>
                    </a:ext>
                  </a:extLst>
                </p14:cNvPr>
                <p14:cNvContentPartPr/>
                <p14:nvPr/>
              </p14:nvContentPartPr>
              <p14:xfrm>
                <a:off x="8801038" y="3175810"/>
                <a:ext cx="112320" cy="135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41E8795-CAD1-4D9E-BF3C-9C3CB973428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792038" y="3166810"/>
                  <a:ext cx="1299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DEEF6A5-2485-478E-A8AC-3DCB0648D406}"/>
                    </a:ext>
                  </a:extLst>
                </p14:cNvPr>
                <p14:cNvContentPartPr/>
                <p14:nvPr/>
              </p14:nvContentPartPr>
              <p14:xfrm>
                <a:off x="8931358" y="3161770"/>
                <a:ext cx="112320" cy="158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DEEF6A5-2485-478E-A8AC-3DCB0648D406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22358" y="3153130"/>
                  <a:ext cx="129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F20E1BC-8398-46AD-AA95-88CA5A9E6090}"/>
                    </a:ext>
                  </a:extLst>
                </p14:cNvPr>
                <p14:cNvContentPartPr/>
                <p14:nvPr/>
              </p14:nvContentPartPr>
              <p14:xfrm>
                <a:off x="9262558" y="3247090"/>
                <a:ext cx="250560" cy="925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F20E1BC-8398-46AD-AA95-88CA5A9E609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253918" y="3238090"/>
                  <a:ext cx="26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74B17E1-528A-42FF-AD07-F9174CD61F3A}"/>
                    </a:ext>
                  </a:extLst>
                </p14:cNvPr>
                <p14:cNvContentPartPr/>
                <p14:nvPr/>
              </p14:nvContentPartPr>
              <p14:xfrm>
                <a:off x="9455518" y="3154930"/>
                <a:ext cx="204840" cy="1609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74B17E1-528A-42FF-AD07-F9174CD61F3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446518" y="3146290"/>
                  <a:ext cx="2224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65A3745-CF10-46C3-81E2-84334CEBA121}"/>
                    </a:ext>
                  </a:extLst>
                </p14:cNvPr>
                <p14:cNvContentPartPr/>
                <p14:nvPr/>
              </p14:nvContentPartPr>
              <p14:xfrm>
                <a:off x="9581518" y="3250330"/>
                <a:ext cx="82440" cy="10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65A3745-CF10-46C3-81E2-84334CEBA1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572878" y="3241690"/>
                  <a:ext cx="100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D1AC604-4FE1-4C6A-87F8-ED1269A6EACC}"/>
                    </a:ext>
                  </a:extLst>
                </p14:cNvPr>
                <p14:cNvContentPartPr/>
                <p14:nvPr/>
              </p14:nvContentPartPr>
              <p14:xfrm>
                <a:off x="9707518" y="3145210"/>
                <a:ext cx="77760" cy="1663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D1AC604-4FE1-4C6A-87F8-ED1269A6EAC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698518" y="3136210"/>
                  <a:ext cx="95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20706A-69A9-49C1-AAFA-8615AE47EF90}"/>
                    </a:ext>
                  </a:extLst>
                </p14:cNvPr>
                <p14:cNvContentPartPr/>
                <p14:nvPr/>
              </p14:nvContentPartPr>
              <p14:xfrm>
                <a:off x="10153918" y="3194170"/>
                <a:ext cx="97920" cy="2696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20706A-69A9-49C1-AAFA-8615AE47EF9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144918" y="3185530"/>
                  <a:ext cx="1155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4D23891-7EAF-4BCE-B0CD-9BD5F1EAF369}"/>
                    </a:ext>
                  </a:extLst>
                </p14:cNvPr>
                <p14:cNvContentPartPr/>
                <p14:nvPr/>
              </p14:nvContentPartPr>
              <p14:xfrm>
                <a:off x="10290718" y="3234850"/>
                <a:ext cx="90000" cy="95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4D23891-7EAF-4BCE-B0CD-9BD5F1EAF36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81718" y="3226210"/>
                  <a:ext cx="107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E65CA63-E356-4818-A1E0-075E661ACB80}"/>
                    </a:ext>
                  </a:extLst>
                </p14:cNvPr>
                <p14:cNvContentPartPr/>
                <p14:nvPr/>
              </p14:nvContentPartPr>
              <p14:xfrm>
                <a:off x="10429678" y="3107050"/>
                <a:ext cx="232920" cy="223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E65CA63-E356-4818-A1E0-075E661ACB8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21038" y="3098050"/>
                  <a:ext cx="2505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76B7666-FB79-4AC2-B36C-5A4AFF3A0E28}"/>
                    </a:ext>
                  </a:extLst>
                </p14:cNvPr>
                <p14:cNvContentPartPr/>
                <p14:nvPr/>
              </p14:nvContentPartPr>
              <p14:xfrm>
                <a:off x="11010358" y="3078610"/>
                <a:ext cx="15480" cy="168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76B7666-FB79-4AC2-B36C-5A4AFF3A0E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01718" y="3069610"/>
                  <a:ext cx="33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0418AD4-B2A0-4E80-AC9E-54782DA844BF}"/>
                    </a:ext>
                  </a:extLst>
                </p14:cNvPr>
                <p14:cNvContentPartPr/>
                <p14:nvPr/>
              </p14:nvContentPartPr>
              <p14:xfrm>
                <a:off x="10869238" y="3226210"/>
                <a:ext cx="409320" cy="28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0418AD4-B2A0-4E80-AC9E-54782DA844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860238" y="3217210"/>
                  <a:ext cx="426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B35505-EA91-468A-8E60-D8AEFB856FCB}"/>
                    </a:ext>
                  </a:extLst>
                </p14:cNvPr>
                <p14:cNvContentPartPr/>
                <p14:nvPr/>
              </p14:nvContentPartPr>
              <p14:xfrm>
                <a:off x="11042398" y="3285250"/>
                <a:ext cx="165960" cy="159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B35505-EA91-468A-8E60-D8AEFB856FC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33398" y="3276250"/>
                  <a:ext cx="183600" cy="17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09933D7-F481-4891-B3FB-487C1ACA0E4A}"/>
              </a:ext>
            </a:extLst>
          </p:cNvPr>
          <p:cNvGrpSpPr/>
          <p:nvPr/>
        </p:nvGrpSpPr>
        <p:grpSpPr>
          <a:xfrm>
            <a:off x="1255798" y="3426370"/>
            <a:ext cx="520200" cy="253440"/>
            <a:chOff x="1255798" y="3426370"/>
            <a:chExt cx="52020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77DAF4C-B67B-4CB7-A674-8C9117195A36}"/>
                    </a:ext>
                  </a:extLst>
                </p14:cNvPr>
                <p14:cNvContentPartPr/>
                <p14:nvPr/>
              </p14:nvContentPartPr>
              <p14:xfrm>
                <a:off x="1255798" y="3450850"/>
                <a:ext cx="158760" cy="228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77DAF4C-B67B-4CB7-A674-8C9117195A3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47158" y="3442210"/>
                  <a:ext cx="176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0506CBD-705B-445C-86C0-0EC5752CD8F3}"/>
                    </a:ext>
                  </a:extLst>
                </p14:cNvPr>
                <p14:cNvContentPartPr/>
                <p14:nvPr/>
              </p14:nvContentPartPr>
              <p14:xfrm>
                <a:off x="1445158" y="3526090"/>
                <a:ext cx="102960" cy="122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0506CBD-705B-445C-86C0-0EC5752CD8F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36158" y="3517450"/>
                  <a:ext cx="1206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0C3193C-517F-4B00-9A67-3E86EEB4D734}"/>
                    </a:ext>
                  </a:extLst>
                </p14:cNvPr>
                <p14:cNvContentPartPr/>
                <p14:nvPr/>
              </p14:nvContentPartPr>
              <p14:xfrm>
                <a:off x="1595278" y="3426370"/>
                <a:ext cx="180720" cy="227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0C3193C-517F-4B00-9A67-3E86EEB4D73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586278" y="3417370"/>
                  <a:ext cx="1983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82FEF73-11FA-4676-84C3-00DA34E9B34C}"/>
              </a:ext>
            </a:extLst>
          </p:cNvPr>
          <p:cNvGrpSpPr/>
          <p:nvPr/>
        </p:nvGrpSpPr>
        <p:grpSpPr>
          <a:xfrm>
            <a:off x="2017558" y="3408730"/>
            <a:ext cx="892800" cy="231480"/>
            <a:chOff x="2017558" y="3408730"/>
            <a:chExt cx="89280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D07A731-BCB0-4C6B-B5CD-2B7786CF310D}"/>
                    </a:ext>
                  </a:extLst>
                </p14:cNvPr>
                <p14:cNvContentPartPr/>
                <p14:nvPr/>
              </p14:nvContentPartPr>
              <p14:xfrm>
                <a:off x="2017558" y="3480370"/>
                <a:ext cx="126720" cy="1396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D07A731-BCB0-4C6B-B5CD-2B7786CF310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08918" y="3471370"/>
                  <a:ext cx="144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2068702-C904-43B6-A4EE-BC34B0CDEC68}"/>
                    </a:ext>
                  </a:extLst>
                </p14:cNvPr>
                <p14:cNvContentPartPr/>
                <p14:nvPr/>
              </p14:nvContentPartPr>
              <p14:xfrm>
                <a:off x="2155798" y="3493690"/>
                <a:ext cx="128880" cy="1112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2068702-C904-43B6-A4EE-BC34B0CDEC6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146798" y="3485050"/>
                  <a:ext cx="146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C3754AE3-35EE-4497-A052-7C995AD03DC9}"/>
                    </a:ext>
                  </a:extLst>
                </p14:cNvPr>
                <p14:cNvContentPartPr/>
                <p14:nvPr/>
              </p14:nvContentPartPr>
              <p14:xfrm>
                <a:off x="2291158" y="3490810"/>
                <a:ext cx="263880" cy="138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C3754AE3-35EE-4497-A052-7C995AD03DC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82158" y="3482170"/>
                  <a:ext cx="281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EBB358-B007-4ADD-AC4B-DF5804EECB91}"/>
                    </a:ext>
                  </a:extLst>
                </p14:cNvPr>
                <p14:cNvContentPartPr/>
                <p14:nvPr/>
              </p14:nvContentPartPr>
              <p14:xfrm>
                <a:off x="2559718" y="3408730"/>
                <a:ext cx="149760" cy="2314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EBB358-B007-4ADD-AC4B-DF5804EECB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551078" y="3399730"/>
                  <a:ext cx="167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7F928C7-C6A5-4A1E-811D-63D31F3C5375}"/>
                    </a:ext>
                  </a:extLst>
                </p14:cNvPr>
                <p14:cNvContentPartPr/>
                <p14:nvPr/>
              </p14:nvContentPartPr>
              <p14:xfrm>
                <a:off x="2884078" y="3515290"/>
                <a:ext cx="26280" cy="687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7F928C7-C6A5-4A1E-811D-63D31F3C537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75438" y="3506290"/>
                  <a:ext cx="43920" cy="8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0BB3608-F47A-4821-A7D9-C7AC9AB5B970}"/>
              </a:ext>
            </a:extLst>
          </p:cNvPr>
          <p:cNvGrpSpPr/>
          <p:nvPr/>
        </p:nvGrpSpPr>
        <p:grpSpPr>
          <a:xfrm>
            <a:off x="3208078" y="3431410"/>
            <a:ext cx="608040" cy="424440"/>
            <a:chOff x="3208078" y="3431410"/>
            <a:chExt cx="608040" cy="42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052235C-DAA6-4E65-BDA0-F5A644BDF091}"/>
                    </a:ext>
                  </a:extLst>
                </p14:cNvPr>
                <p14:cNvContentPartPr/>
                <p14:nvPr/>
              </p14:nvContentPartPr>
              <p14:xfrm>
                <a:off x="3208078" y="3431410"/>
                <a:ext cx="214920" cy="28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052235C-DAA6-4E65-BDA0-F5A644BDF0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199078" y="3422410"/>
                  <a:ext cx="2325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0E04EBF-CEFE-4299-A288-F42C8E416273}"/>
                    </a:ext>
                  </a:extLst>
                </p14:cNvPr>
                <p14:cNvContentPartPr/>
                <p14:nvPr/>
              </p14:nvContentPartPr>
              <p14:xfrm>
                <a:off x="3265318" y="3433570"/>
                <a:ext cx="48960" cy="2390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0E04EBF-CEFE-4299-A288-F42C8E4162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256678" y="3424570"/>
                  <a:ext cx="666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183FA6C-CD7D-4268-B5AE-538BC8BB4FCF}"/>
                    </a:ext>
                  </a:extLst>
                </p14:cNvPr>
                <p14:cNvContentPartPr/>
                <p14:nvPr/>
              </p14:nvContentPartPr>
              <p14:xfrm>
                <a:off x="3279718" y="3563170"/>
                <a:ext cx="163800" cy="1126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183FA6C-CD7D-4268-B5AE-538BC8BB4FC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71078" y="3554530"/>
                  <a:ext cx="181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D365A9A-813B-439A-8269-4CD9927B48AA}"/>
                    </a:ext>
                  </a:extLst>
                </p14:cNvPr>
                <p14:cNvContentPartPr/>
                <p14:nvPr/>
              </p14:nvContentPartPr>
              <p14:xfrm>
                <a:off x="3546838" y="3570730"/>
                <a:ext cx="43920" cy="1688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D365A9A-813B-439A-8269-4CD9927B48A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37838" y="3562090"/>
                  <a:ext cx="61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2126A48-FCFE-4EAC-A714-56889AB704FB}"/>
                    </a:ext>
                  </a:extLst>
                </p14:cNvPr>
                <p14:cNvContentPartPr/>
                <p14:nvPr/>
              </p14:nvContentPartPr>
              <p14:xfrm>
                <a:off x="3646558" y="3539410"/>
                <a:ext cx="169560" cy="3164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2126A48-FCFE-4EAC-A714-56889AB704F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37558" y="3530770"/>
                  <a:ext cx="187200" cy="33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9440336-18C8-429C-8C7A-B435B8106E72}"/>
              </a:ext>
            </a:extLst>
          </p:cNvPr>
          <p:cNvGrpSpPr/>
          <p:nvPr/>
        </p:nvGrpSpPr>
        <p:grpSpPr>
          <a:xfrm>
            <a:off x="4195558" y="3486850"/>
            <a:ext cx="417240" cy="196560"/>
            <a:chOff x="4195558" y="3486850"/>
            <a:chExt cx="41724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7F3220A-3A52-4051-B25E-B64ADA29D189}"/>
                    </a:ext>
                  </a:extLst>
                </p14:cNvPr>
                <p14:cNvContentPartPr/>
                <p14:nvPr/>
              </p14:nvContentPartPr>
              <p14:xfrm>
                <a:off x="4238758" y="3523570"/>
                <a:ext cx="79560" cy="159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7F3220A-3A52-4051-B25E-B64ADA29D189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30118" y="3514930"/>
                  <a:ext cx="97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6635CFE-9E40-4649-BBB7-CA6897392073}"/>
                    </a:ext>
                  </a:extLst>
                </p14:cNvPr>
                <p14:cNvContentPartPr/>
                <p14:nvPr/>
              </p14:nvContentPartPr>
              <p14:xfrm>
                <a:off x="4195558" y="3581170"/>
                <a:ext cx="116640" cy="16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6635CFE-9E40-4649-BBB7-CA689739207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186558" y="3572530"/>
                  <a:ext cx="13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3F42255-878F-4F5B-B152-CDF94E293786}"/>
                    </a:ext>
                  </a:extLst>
                </p14:cNvPr>
                <p14:cNvContentPartPr/>
                <p14:nvPr/>
              </p14:nvContentPartPr>
              <p14:xfrm>
                <a:off x="4347838" y="3486850"/>
                <a:ext cx="264960" cy="196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3F42255-878F-4F5B-B152-CDF94E29378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38838" y="3477850"/>
                  <a:ext cx="28260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B662AB0-255D-4367-902B-A626BF9717DB}"/>
              </a:ext>
            </a:extLst>
          </p:cNvPr>
          <p:cNvGrpSpPr/>
          <p:nvPr/>
        </p:nvGrpSpPr>
        <p:grpSpPr>
          <a:xfrm>
            <a:off x="4806478" y="3487210"/>
            <a:ext cx="668520" cy="174960"/>
            <a:chOff x="4806478" y="3487210"/>
            <a:chExt cx="66852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339525-398E-493E-B9B1-B507D348597C}"/>
                    </a:ext>
                  </a:extLst>
                </p14:cNvPr>
                <p14:cNvContentPartPr/>
                <p14:nvPr/>
              </p14:nvContentPartPr>
              <p14:xfrm>
                <a:off x="4806478" y="3538330"/>
                <a:ext cx="146160" cy="1238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339525-398E-493E-B9B1-B507D348597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797478" y="3529690"/>
                  <a:ext cx="163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EF8134A-DD6D-4D16-ABD1-9EAADA466EEF}"/>
                    </a:ext>
                  </a:extLst>
                </p14:cNvPr>
                <p14:cNvContentPartPr/>
                <p14:nvPr/>
              </p14:nvContentPartPr>
              <p14:xfrm>
                <a:off x="4959838" y="3536530"/>
                <a:ext cx="136440" cy="104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EF8134A-DD6D-4D16-ABD1-9EAADA466EE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51198" y="3527890"/>
                  <a:ext cx="154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DFC155F-2BC2-4EE6-BA22-99FD10A3A5BB}"/>
                    </a:ext>
                  </a:extLst>
                </p14:cNvPr>
                <p14:cNvContentPartPr/>
                <p14:nvPr/>
              </p14:nvContentPartPr>
              <p14:xfrm>
                <a:off x="5116798" y="3535810"/>
                <a:ext cx="219240" cy="82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DFC155F-2BC2-4EE6-BA22-99FD10A3A5B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108158" y="3527170"/>
                  <a:ext cx="236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022D8AA-730F-47D5-9995-549A2AC5F8CE}"/>
                    </a:ext>
                  </a:extLst>
                </p14:cNvPr>
                <p14:cNvContentPartPr/>
                <p14:nvPr/>
              </p14:nvContentPartPr>
              <p14:xfrm>
                <a:off x="5396158" y="3487210"/>
                <a:ext cx="49680" cy="1242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022D8AA-730F-47D5-9995-549A2AC5F8C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387158" y="3478570"/>
                  <a:ext cx="673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C19ABE6-F988-4FC9-BBC5-2F813F88533C}"/>
                    </a:ext>
                  </a:extLst>
                </p14:cNvPr>
                <p14:cNvContentPartPr/>
                <p14:nvPr/>
              </p14:nvContentPartPr>
              <p14:xfrm>
                <a:off x="5345038" y="3519970"/>
                <a:ext cx="129960" cy="18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C19ABE6-F988-4FC9-BBC5-2F813F88533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36398" y="3510970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E3388D6-38B5-4B1D-AAF0-EC5B2E9FD3BF}"/>
              </a:ext>
            </a:extLst>
          </p:cNvPr>
          <p:cNvGrpSpPr/>
          <p:nvPr/>
        </p:nvGrpSpPr>
        <p:grpSpPr>
          <a:xfrm>
            <a:off x="5720878" y="3400090"/>
            <a:ext cx="519840" cy="186840"/>
            <a:chOff x="5720878" y="3400090"/>
            <a:chExt cx="51984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C7AE7B0-CDF6-4E41-896F-86E1C5A4C0D5}"/>
                    </a:ext>
                  </a:extLst>
                </p14:cNvPr>
                <p14:cNvContentPartPr/>
                <p14:nvPr/>
              </p14:nvContentPartPr>
              <p14:xfrm>
                <a:off x="5720878" y="3430690"/>
                <a:ext cx="126720" cy="147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C7AE7B0-CDF6-4E41-896F-86E1C5A4C0D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712238" y="3421690"/>
                  <a:ext cx="144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F4BE249-1C2F-4D90-9ECB-1164CC6657AB}"/>
                    </a:ext>
                  </a:extLst>
                </p14:cNvPr>
                <p14:cNvContentPartPr/>
                <p14:nvPr/>
              </p14:nvContentPartPr>
              <p14:xfrm>
                <a:off x="5893678" y="3400090"/>
                <a:ext cx="345960" cy="1868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F4BE249-1C2F-4D90-9ECB-1164CC6657A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884678" y="3391090"/>
                  <a:ext cx="363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664417E-FA1D-4865-AABB-13F9EBE87194}"/>
                    </a:ext>
                  </a:extLst>
                </p14:cNvPr>
                <p14:cNvContentPartPr/>
                <p14:nvPr/>
              </p14:nvContentPartPr>
              <p14:xfrm>
                <a:off x="6128038" y="3463090"/>
                <a:ext cx="112680" cy="248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664417E-FA1D-4865-AABB-13F9EBE8719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19398" y="3454090"/>
                  <a:ext cx="13032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CC90D22-97F9-4A43-B101-D0E982FB3DBD}"/>
              </a:ext>
            </a:extLst>
          </p:cNvPr>
          <p:cNvGrpSpPr/>
          <p:nvPr/>
        </p:nvGrpSpPr>
        <p:grpSpPr>
          <a:xfrm>
            <a:off x="5006998" y="3901210"/>
            <a:ext cx="272880" cy="191880"/>
            <a:chOff x="5006998" y="3901210"/>
            <a:chExt cx="27288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3E26BB4-3CE8-408A-AF30-B9BC1D0C4C5E}"/>
                    </a:ext>
                  </a:extLst>
                </p14:cNvPr>
                <p14:cNvContentPartPr/>
                <p14:nvPr/>
              </p14:nvContentPartPr>
              <p14:xfrm>
                <a:off x="5032918" y="3901210"/>
                <a:ext cx="69120" cy="1918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3E26BB4-3CE8-408A-AF30-B9BC1D0C4C5E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24278" y="3892210"/>
                  <a:ext cx="86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DBD980E-7CEC-42BB-A362-EF1EAEACA79F}"/>
                    </a:ext>
                  </a:extLst>
                </p14:cNvPr>
                <p14:cNvContentPartPr/>
                <p14:nvPr/>
              </p14:nvContentPartPr>
              <p14:xfrm>
                <a:off x="5006998" y="3924970"/>
                <a:ext cx="262080" cy="1605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DBD980E-7CEC-42BB-A362-EF1EAEACA79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97998" y="3916330"/>
                  <a:ext cx="279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FA3BCBE-D382-4001-A3F7-CEE3519B7AFF}"/>
                    </a:ext>
                  </a:extLst>
                </p14:cNvPr>
                <p14:cNvContentPartPr/>
                <p14:nvPr/>
              </p14:nvContentPartPr>
              <p14:xfrm>
                <a:off x="5235598" y="3919930"/>
                <a:ext cx="44280" cy="43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FA3BCBE-D382-4001-A3F7-CEE3519B7AF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26958" y="3911290"/>
                  <a:ext cx="6192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A9B5DB0-C7D2-4548-9CF9-92E05B01962D}"/>
              </a:ext>
            </a:extLst>
          </p:cNvPr>
          <p:cNvGrpSpPr/>
          <p:nvPr/>
        </p:nvGrpSpPr>
        <p:grpSpPr>
          <a:xfrm>
            <a:off x="5451598" y="3833170"/>
            <a:ext cx="1007280" cy="275400"/>
            <a:chOff x="5451598" y="3833170"/>
            <a:chExt cx="100728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4E9BA90-E3FE-4EA4-B57C-02A32974CDAD}"/>
                    </a:ext>
                  </a:extLst>
                </p14:cNvPr>
                <p14:cNvContentPartPr/>
                <p14:nvPr/>
              </p14:nvContentPartPr>
              <p14:xfrm>
                <a:off x="5451598" y="3918850"/>
                <a:ext cx="111960" cy="115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4E9BA90-E3FE-4EA4-B57C-02A32974CDA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442958" y="3909850"/>
                  <a:ext cx="129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0689751-1280-41A2-A131-C74F92AFDFBD}"/>
                    </a:ext>
                  </a:extLst>
                </p14:cNvPr>
                <p14:cNvContentPartPr/>
                <p14:nvPr/>
              </p14:nvContentPartPr>
              <p14:xfrm>
                <a:off x="5638078" y="3953410"/>
                <a:ext cx="155520" cy="64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0689751-1280-41A2-A131-C74F92AFDFB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629438" y="3944770"/>
                  <a:ext cx="173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9E24AF91-02F5-4CB0-8333-3A90E4F01A69}"/>
                    </a:ext>
                  </a:extLst>
                </p14:cNvPr>
                <p14:cNvContentPartPr/>
                <p14:nvPr/>
              </p14:nvContentPartPr>
              <p14:xfrm>
                <a:off x="5808358" y="3833170"/>
                <a:ext cx="473040" cy="1810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9E24AF91-02F5-4CB0-8333-3A90E4F01A6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799358" y="3824170"/>
                  <a:ext cx="4906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384DD55-8740-4F0E-97ED-691B4669C92D}"/>
                    </a:ext>
                  </a:extLst>
                </p14:cNvPr>
                <p14:cNvContentPartPr/>
                <p14:nvPr/>
              </p14:nvContentPartPr>
              <p14:xfrm>
                <a:off x="6233518" y="3842170"/>
                <a:ext cx="88200" cy="961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384DD55-8740-4F0E-97ED-691B4669C92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224878" y="3833530"/>
                  <a:ext cx="105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2717064-EB2A-4145-9AA9-DF055676D343}"/>
                    </a:ext>
                  </a:extLst>
                </p14:cNvPr>
                <p14:cNvContentPartPr/>
                <p14:nvPr/>
              </p14:nvContentPartPr>
              <p14:xfrm>
                <a:off x="6377158" y="3861970"/>
                <a:ext cx="81720" cy="246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2717064-EB2A-4145-9AA9-DF055676D34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368518" y="3853330"/>
                  <a:ext cx="99360" cy="26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CC3CA8D-0B94-4AA2-8F2C-05A0662E0642}"/>
              </a:ext>
            </a:extLst>
          </p:cNvPr>
          <p:cNvGrpSpPr/>
          <p:nvPr/>
        </p:nvGrpSpPr>
        <p:grpSpPr>
          <a:xfrm>
            <a:off x="6780358" y="3833170"/>
            <a:ext cx="348120" cy="159840"/>
            <a:chOff x="6780358" y="3833170"/>
            <a:chExt cx="348120" cy="15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A710BE1-A7E0-4ACD-BA0C-C17BAC9BE79A}"/>
                    </a:ext>
                  </a:extLst>
                </p14:cNvPr>
                <p14:cNvContentPartPr/>
                <p14:nvPr/>
              </p14:nvContentPartPr>
              <p14:xfrm>
                <a:off x="6780358" y="3854770"/>
                <a:ext cx="120240" cy="138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A710BE1-A7E0-4ACD-BA0C-C17BAC9BE79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71718" y="3845770"/>
                  <a:ext cx="13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C38D48-6895-4AA5-A137-768201A5CB01}"/>
                    </a:ext>
                  </a:extLst>
                </p14:cNvPr>
                <p14:cNvContentPartPr/>
                <p14:nvPr/>
              </p14:nvContentPartPr>
              <p14:xfrm>
                <a:off x="6960718" y="3833170"/>
                <a:ext cx="37080" cy="1400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C38D48-6895-4AA5-A137-768201A5CB0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52078" y="3824170"/>
                  <a:ext cx="547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B4EE39C4-1221-44A2-8C46-96F77C2C5479}"/>
                    </a:ext>
                  </a:extLst>
                </p14:cNvPr>
                <p14:cNvContentPartPr/>
                <p14:nvPr/>
              </p14:nvContentPartPr>
              <p14:xfrm>
                <a:off x="7033078" y="3849370"/>
                <a:ext cx="95400" cy="1180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B4EE39C4-1221-44A2-8C46-96F77C2C547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24078" y="3840730"/>
                  <a:ext cx="1130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AC3D203E-13DB-4A72-905B-43E92BA4E021}"/>
              </a:ext>
            </a:extLst>
          </p:cNvPr>
          <p:cNvGrpSpPr/>
          <p:nvPr/>
        </p:nvGrpSpPr>
        <p:grpSpPr>
          <a:xfrm>
            <a:off x="7409998" y="3731650"/>
            <a:ext cx="441720" cy="281880"/>
            <a:chOff x="7409998" y="3731650"/>
            <a:chExt cx="44172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30473B-0A6D-4E99-B811-B38C26082A4E}"/>
                    </a:ext>
                  </a:extLst>
                </p14:cNvPr>
                <p14:cNvContentPartPr/>
                <p14:nvPr/>
              </p14:nvContentPartPr>
              <p14:xfrm>
                <a:off x="7409998" y="3862330"/>
                <a:ext cx="137160" cy="101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30473B-0A6D-4E99-B811-B38C26082A4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400998" y="3853330"/>
                  <a:ext cx="154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9A56F22-6015-4043-BAFF-55BA75487E69}"/>
                    </a:ext>
                  </a:extLst>
                </p14:cNvPr>
                <p14:cNvContentPartPr/>
                <p14:nvPr/>
              </p14:nvContentPartPr>
              <p14:xfrm>
                <a:off x="7587118" y="3731650"/>
                <a:ext cx="199080" cy="221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9A56F22-6015-4043-BAFF-55BA75487E6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78118" y="3723010"/>
                  <a:ext cx="2167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EB4EBCE-8077-4DE0-88B6-3E95F8356618}"/>
                    </a:ext>
                  </a:extLst>
                </p14:cNvPr>
                <p14:cNvContentPartPr/>
                <p14:nvPr/>
              </p14:nvContentPartPr>
              <p14:xfrm>
                <a:off x="7682518" y="3785650"/>
                <a:ext cx="103320" cy="309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EB4EBCE-8077-4DE0-88B6-3E95F835661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73878" y="3776650"/>
                  <a:ext cx="1209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B336CBC-BD9F-4121-B412-67B014B79506}"/>
                    </a:ext>
                  </a:extLst>
                </p14:cNvPr>
                <p14:cNvContentPartPr/>
                <p14:nvPr/>
              </p14:nvContentPartPr>
              <p14:xfrm>
                <a:off x="7435918" y="3970330"/>
                <a:ext cx="415800" cy="432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B336CBC-BD9F-4121-B412-67B014B7950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426918" y="3961690"/>
                  <a:ext cx="4334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69468C8-3C07-4F42-8DB3-41884213FDE8}"/>
              </a:ext>
            </a:extLst>
          </p:cNvPr>
          <p:cNvGrpSpPr/>
          <p:nvPr/>
        </p:nvGrpSpPr>
        <p:grpSpPr>
          <a:xfrm>
            <a:off x="8078158" y="3749650"/>
            <a:ext cx="2022840" cy="309600"/>
            <a:chOff x="8078158" y="3749650"/>
            <a:chExt cx="202284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C4AB4E3-1E41-4B5B-9DBF-CE8A9F401683}"/>
                    </a:ext>
                  </a:extLst>
                </p14:cNvPr>
                <p14:cNvContentPartPr/>
                <p14:nvPr/>
              </p14:nvContentPartPr>
              <p14:xfrm>
                <a:off x="8078158" y="3847930"/>
                <a:ext cx="141480" cy="1069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C4AB4E3-1E41-4B5B-9DBF-CE8A9F40168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069518" y="3839290"/>
                  <a:ext cx="1591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460E356-4C4C-4AC9-A7B4-F578DEFD53B4}"/>
                    </a:ext>
                  </a:extLst>
                </p14:cNvPr>
                <p14:cNvContentPartPr/>
                <p14:nvPr/>
              </p14:nvContentPartPr>
              <p14:xfrm>
                <a:off x="8247718" y="3789610"/>
                <a:ext cx="173520" cy="138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460E356-4C4C-4AC9-A7B4-F578DEFD53B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239078" y="3780610"/>
                  <a:ext cx="191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120148C-5F05-4BD8-962A-2AD1D1E2BC53}"/>
                    </a:ext>
                  </a:extLst>
                </p14:cNvPr>
                <p14:cNvContentPartPr/>
                <p14:nvPr/>
              </p14:nvContentPartPr>
              <p14:xfrm>
                <a:off x="8421238" y="3807970"/>
                <a:ext cx="93600" cy="248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120148C-5F05-4BD8-962A-2AD1D1E2BC5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412238" y="3799330"/>
                  <a:ext cx="1112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4446B5F-A392-4E38-94FD-626FAAC16769}"/>
                    </a:ext>
                  </a:extLst>
                </p14:cNvPr>
                <p14:cNvContentPartPr/>
                <p14:nvPr/>
              </p14:nvContentPartPr>
              <p14:xfrm>
                <a:off x="8525998" y="3801130"/>
                <a:ext cx="107640" cy="145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4446B5F-A392-4E38-94FD-626FAAC167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16998" y="3792130"/>
                  <a:ext cx="125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7E800C0-1B89-4FEE-A9BA-F446BB0DFF50}"/>
                    </a:ext>
                  </a:extLst>
                </p14:cNvPr>
                <p14:cNvContentPartPr/>
                <p14:nvPr/>
              </p14:nvContentPartPr>
              <p14:xfrm>
                <a:off x="8748118" y="3860890"/>
                <a:ext cx="100080" cy="129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7E800C0-1B89-4FEE-A9BA-F446BB0DFF5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739478" y="3852250"/>
                  <a:ext cx="1177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ACDC107-C9B9-452E-94CE-F7BD73AF8175}"/>
                    </a:ext>
                  </a:extLst>
                </p14:cNvPr>
                <p14:cNvContentPartPr/>
                <p14:nvPr/>
              </p14:nvContentPartPr>
              <p14:xfrm>
                <a:off x="8929918" y="3749650"/>
                <a:ext cx="153360" cy="1695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ACDC107-C9B9-452E-94CE-F7BD73AF817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921278" y="3740650"/>
                  <a:ext cx="171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2EA177-9ED0-463B-BE8C-49AA8EA9AEC2}"/>
                    </a:ext>
                  </a:extLst>
                </p14:cNvPr>
                <p14:cNvContentPartPr/>
                <p14:nvPr/>
              </p14:nvContentPartPr>
              <p14:xfrm>
                <a:off x="9113158" y="3777010"/>
                <a:ext cx="87120" cy="1537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2EA177-9ED0-463B-BE8C-49AA8EA9AEC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104158" y="3768010"/>
                  <a:ext cx="1047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948C0D1-36E7-486D-AE17-83649FA9692D}"/>
                    </a:ext>
                  </a:extLst>
                </p14:cNvPr>
                <p14:cNvContentPartPr/>
                <p14:nvPr/>
              </p14:nvContentPartPr>
              <p14:xfrm>
                <a:off x="9204598" y="3804010"/>
                <a:ext cx="188640" cy="255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948C0D1-36E7-486D-AE17-83649FA969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195958" y="3795370"/>
                  <a:ext cx="2062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98C7E5F-F35F-466E-95D0-506FC07CD326}"/>
                    </a:ext>
                  </a:extLst>
                </p14:cNvPr>
                <p14:cNvContentPartPr/>
                <p14:nvPr/>
              </p14:nvContentPartPr>
              <p14:xfrm>
                <a:off x="9340318" y="3753250"/>
                <a:ext cx="174960" cy="1702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98C7E5F-F35F-466E-95D0-506FC07CD32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331318" y="3744250"/>
                  <a:ext cx="1926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705A88B-CA90-4BF6-A3CF-1151F7753BA2}"/>
                    </a:ext>
                  </a:extLst>
                </p14:cNvPr>
                <p14:cNvContentPartPr/>
                <p14:nvPr/>
              </p14:nvContentPartPr>
              <p14:xfrm>
                <a:off x="9563158" y="3790330"/>
                <a:ext cx="189000" cy="1476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705A88B-CA90-4BF6-A3CF-1151F7753BA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54518" y="3781690"/>
                  <a:ext cx="206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00409F2-A4A4-4E2A-BB4D-C59944E04E13}"/>
                    </a:ext>
                  </a:extLst>
                </p14:cNvPr>
                <p14:cNvContentPartPr/>
                <p14:nvPr/>
              </p14:nvContentPartPr>
              <p14:xfrm>
                <a:off x="9814078" y="3759010"/>
                <a:ext cx="95760" cy="177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00409F2-A4A4-4E2A-BB4D-C59944E04E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805078" y="3750010"/>
                  <a:ext cx="1134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9CB50A7-BB11-49DE-86A5-48E725E3044E}"/>
                    </a:ext>
                  </a:extLst>
                </p14:cNvPr>
                <p14:cNvContentPartPr/>
                <p14:nvPr/>
              </p14:nvContentPartPr>
              <p14:xfrm>
                <a:off x="10073998" y="3918850"/>
                <a:ext cx="27000" cy="230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9CB50A7-BB11-49DE-86A5-48E725E304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064998" y="3909850"/>
                  <a:ext cx="4464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C435F2A-5CA6-47FD-A042-0A52F48760D3}"/>
              </a:ext>
            </a:extLst>
          </p:cNvPr>
          <p:cNvGrpSpPr/>
          <p:nvPr/>
        </p:nvGrpSpPr>
        <p:grpSpPr>
          <a:xfrm>
            <a:off x="1526158" y="4520050"/>
            <a:ext cx="359640" cy="358920"/>
            <a:chOff x="1526158" y="4520050"/>
            <a:chExt cx="359640" cy="35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0706CFE-7AD3-49DC-99CF-B8F80523EC9F}"/>
                    </a:ext>
                  </a:extLst>
                </p14:cNvPr>
                <p14:cNvContentPartPr/>
                <p14:nvPr/>
              </p14:nvContentPartPr>
              <p14:xfrm>
                <a:off x="1648918" y="4591330"/>
                <a:ext cx="48960" cy="2419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0706CFE-7AD3-49DC-99CF-B8F80523EC9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640278" y="4582690"/>
                  <a:ext cx="666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BF0D2B71-2D08-4BD2-95E8-C4A4E8A4912C}"/>
                    </a:ext>
                  </a:extLst>
                </p14:cNvPr>
                <p14:cNvContentPartPr/>
                <p14:nvPr/>
              </p14:nvContentPartPr>
              <p14:xfrm>
                <a:off x="1526158" y="4520050"/>
                <a:ext cx="359640" cy="358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BF0D2B71-2D08-4BD2-95E8-C4A4E8A4912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517518" y="4511050"/>
                  <a:ext cx="377280" cy="37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8277C5C-E921-480B-A52A-34ADBD516EE4}"/>
              </a:ext>
            </a:extLst>
          </p:cNvPr>
          <p:cNvGrpSpPr/>
          <p:nvPr/>
        </p:nvGrpSpPr>
        <p:grpSpPr>
          <a:xfrm>
            <a:off x="2615518" y="4680970"/>
            <a:ext cx="141840" cy="342720"/>
            <a:chOff x="2615518" y="4680970"/>
            <a:chExt cx="1418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C97466C-3556-4EFB-BBEE-89074993D62A}"/>
                    </a:ext>
                  </a:extLst>
                </p14:cNvPr>
                <p14:cNvContentPartPr/>
                <p14:nvPr/>
              </p14:nvContentPartPr>
              <p14:xfrm>
                <a:off x="2615518" y="4680970"/>
                <a:ext cx="77760" cy="3427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C97466C-3556-4EFB-BBEE-89074993D62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06518" y="4671970"/>
                  <a:ext cx="95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87BF51E-0F7E-483E-A5F5-F3CD44BB3225}"/>
                    </a:ext>
                  </a:extLst>
                </p14:cNvPr>
                <p14:cNvContentPartPr/>
                <p14:nvPr/>
              </p14:nvContentPartPr>
              <p14:xfrm>
                <a:off x="2617678" y="4693210"/>
                <a:ext cx="139680" cy="1483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87BF51E-0F7E-483E-A5F5-F3CD44BB3225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609038" y="4684570"/>
                  <a:ext cx="1573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425E372-0888-4067-AF9B-DA76DC6AA736}"/>
              </a:ext>
            </a:extLst>
          </p:cNvPr>
          <p:cNvGrpSpPr/>
          <p:nvPr/>
        </p:nvGrpSpPr>
        <p:grpSpPr>
          <a:xfrm>
            <a:off x="2932318" y="4740730"/>
            <a:ext cx="142200" cy="82800"/>
            <a:chOff x="2932318" y="4740730"/>
            <a:chExt cx="142200" cy="8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1A9714-F9A5-434F-9B10-3437A9FB9832}"/>
                    </a:ext>
                  </a:extLst>
                </p14:cNvPr>
                <p14:cNvContentPartPr/>
                <p14:nvPr/>
              </p14:nvContentPartPr>
              <p14:xfrm>
                <a:off x="2932318" y="4740730"/>
                <a:ext cx="142200" cy="115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1A9714-F9A5-434F-9B10-3437A9FB983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923318" y="4731730"/>
                  <a:ext cx="159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C641D85-26A3-4921-AE04-87DA094381D2}"/>
                    </a:ext>
                  </a:extLst>
                </p14:cNvPr>
                <p14:cNvContentPartPr/>
                <p14:nvPr/>
              </p14:nvContentPartPr>
              <p14:xfrm>
                <a:off x="2989198" y="4803010"/>
                <a:ext cx="75240" cy="205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C641D85-26A3-4921-AE04-87DA094381D2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980198" y="4794370"/>
                  <a:ext cx="92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FB44368D-37EB-4F7C-BEE5-86EBC2D1CB5B}"/>
              </a:ext>
            </a:extLst>
          </p:cNvPr>
          <p:cNvGrpSpPr/>
          <p:nvPr/>
        </p:nvGrpSpPr>
        <p:grpSpPr>
          <a:xfrm>
            <a:off x="3378718" y="4601770"/>
            <a:ext cx="243000" cy="300240"/>
            <a:chOff x="3378718" y="4601770"/>
            <a:chExt cx="24300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E59E309-C44C-4EF9-B1A9-810918B9D551}"/>
                    </a:ext>
                  </a:extLst>
                </p14:cNvPr>
                <p14:cNvContentPartPr/>
                <p14:nvPr/>
              </p14:nvContentPartPr>
              <p14:xfrm>
                <a:off x="3384118" y="4613650"/>
                <a:ext cx="45000" cy="288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E59E309-C44C-4EF9-B1A9-810918B9D55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375118" y="4604650"/>
                  <a:ext cx="62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3733E2A-D62D-436A-AF97-E29017B7A6CF}"/>
                    </a:ext>
                  </a:extLst>
                </p14:cNvPr>
                <p14:cNvContentPartPr/>
                <p14:nvPr/>
              </p14:nvContentPartPr>
              <p14:xfrm>
                <a:off x="3378718" y="4601770"/>
                <a:ext cx="117360" cy="1789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3733E2A-D62D-436A-AF97-E29017B7A6C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70078" y="4592770"/>
                  <a:ext cx="135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FFC656-D741-4373-9212-B27F9C4928B1}"/>
                    </a:ext>
                  </a:extLst>
                </p14:cNvPr>
                <p14:cNvContentPartPr/>
                <p14:nvPr/>
              </p14:nvContentPartPr>
              <p14:xfrm>
                <a:off x="3534598" y="4763050"/>
                <a:ext cx="87120" cy="121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FFC656-D741-4373-9212-B27F9C4928B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525958" y="4754410"/>
                  <a:ext cx="1047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B334A69-7650-4AB8-B240-30DB46C15A29}"/>
              </a:ext>
            </a:extLst>
          </p:cNvPr>
          <p:cNvGrpSpPr/>
          <p:nvPr/>
        </p:nvGrpSpPr>
        <p:grpSpPr>
          <a:xfrm>
            <a:off x="3791998" y="4610770"/>
            <a:ext cx="951120" cy="468360"/>
            <a:chOff x="3791998" y="4610770"/>
            <a:chExt cx="951120" cy="46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1F3D8D9-A57E-4A06-956C-33DB08DE5DD7}"/>
                    </a:ext>
                  </a:extLst>
                </p14:cNvPr>
                <p14:cNvContentPartPr/>
                <p14:nvPr/>
              </p14:nvContentPartPr>
              <p14:xfrm>
                <a:off x="3791998" y="4636690"/>
                <a:ext cx="106920" cy="300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1F3D8D9-A57E-4A06-956C-33DB08DE5DD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82998" y="4628050"/>
                  <a:ext cx="1245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71566219-B576-4542-9846-FBB6E981EDEC}"/>
                    </a:ext>
                  </a:extLst>
                </p14:cNvPr>
                <p14:cNvContentPartPr/>
                <p14:nvPr/>
              </p14:nvContentPartPr>
              <p14:xfrm>
                <a:off x="3934198" y="4680250"/>
                <a:ext cx="193320" cy="2134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71566219-B576-4542-9846-FBB6E981EDE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925558" y="4671610"/>
                  <a:ext cx="2109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4351073-192C-4BE3-A7F9-93A7DB3CC5E3}"/>
                    </a:ext>
                  </a:extLst>
                </p14:cNvPr>
                <p14:cNvContentPartPr/>
                <p14:nvPr/>
              </p14:nvContentPartPr>
              <p14:xfrm>
                <a:off x="4010158" y="4819930"/>
                <a:ext cx="150840" cy="1000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4351073-192C-4BE3-A7F9-93A7DB3CC5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001158" y="4811290"/>
                  <a:ext cx="168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53810B3-CFF1-4CE4-9F09-BD2D0E7C2589}"/>
                    </a:ext>
                  </a:extLst>
                </p14:cNvPr>
                <p14:cNvContentPartPr/>
                <p14:nvPr/>
              </p14:nvContentPartPr>
              <p14:xfrm>
                <a:off x="4257478" y="4799050"/>
                <a:ext cx="177120" cy="173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53810B3-CFF1-4CE4-9F09-BD2D0E7C258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48478" y="4790410"/>
                  <a:ext cx="1947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7192D51-E007-4D3E-ACCD-67FC91D74AFA}"/>
                    </a:ext>
                  </a:extLst>
                </p14:cNvPr>
                <p14:cNvContentPartPr/>
                <p14:nvPr/>
              </p14:nvContentPartPr>
              <p14:xfrm>
                <a:off x="4454398" y="4771330"/>
                <a:ext cx="81360" cy="307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7192D51-E007-4D3E-ACCD-67FC91D74AF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445398" y="4762690"/>
                  <a:ext cx="990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742FED0-9CA4-40A6-8993-EA47D5183AA8}"/>
                    </a:ext>
                  </a:extLst>
                </p14:cNvPr>
                <p14:cNvContentPartPr/>
                <p14:nvPr/>
              </p14:nvContentPartPr>
              <p14:xfrm>
                <a:off x="4595518" y="4610770"/>
                <a:ext cx="147600" cy="36000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742FED0-9CA4-40A6-8993-EA47D5183AA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586518" y="4602130"/>
                  <a:ext cx="165240" cy="37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1C53D672-CA18-43A3-894B-70C7D2D4D5B5}"/>
              </a:ext>
            </a:extLst>
          </p:cNvPr>
          <p:cNvGrpSpPr/>
          <p:nvPr/>
        </p:nvGrpSpPr>
        <p:grpSpPr>
          <a:xfrm>
            <a:off x="5047318" y="4666930"/>
            <a:ext cx="178920" cy="182520"/>
            <a:chOff x="5047318" y="4666930"/>
            <a:chExt cx="178920" cy="18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6136E9B-9BEF-4CED-9F5E-6E6E4FCF7EA3}"/>
                    </a:ext>
                  </a:extLst>
                </p14:cNvPr>
                <p14:cNvContentPartPr/>
                <p14:nvPr/>
              </p14:nvContentPartPr>
              <p14:xfrm>
                <a:off x="5047318" y="4666930"/>
                <a:ext cx="144360" cy="108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6136E9B-9BEF-4CED-9F5E-6E6E4FCF7EA3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038318" y="4657930"/>
                  <a:ext cx="162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1DB55E9-3814-43F1-BB47-B57C14E1A540}"/>
                    </a:ext>
                  </a:extLst>
                </p14:cNvPr>
                <p14:cNvContentPartPr/>
                <p14:nvPr/>
              </p14:nvContentPartPr>
              <p14:xfrm>
                <a:off x="5079718" y="4810570"/>
                <a:ext cx="146520" cy="38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1DB55E9-3814-43F1-BB47-B57C14E1A54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71078" y="4801930"/>
                  <a:ext cx="1641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BD85259C-59D8-4D44-811E-FDDEA620502F}"/>
                  </a:ext>
                </a:extLst>
              </p14:cNvPr>
              <p14:cNvContentPartPr/>
              <p14:nvPr/>
            </p14:nvContentPartPr>
            <p14:xfrm>
              <a:off x="5571118" y="4523290"/>
              <a:ext cx="182880" cy="15984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BD85259C-59D8-4D44-811E-FDDEA620502F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5562478" y="4514290"/>
                <a:ext cx="2005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9CFCC4E9-306C-41DB-9961-BAD101BCF9A4}"/>
                  </a:ext>
                </a:extLst>
              </p14:cNvPr>
              <p14:cNvContentPartPr/>
              <p14:nvPr/>
            </p14:nvContentPartPr>
            <p14:xfrm>
              <a:off x="5478238" y="4799770"/>
              <a:ext cx="425880" cy="27720"/>
            </p14:xfrm>
          </p:contentPart>
        </mc:Choice>
        <mc:Fallback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9CFCC4E9-306C-41DB-9961-BAD101BCF9A4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5469238" y="4790770"/>
                <a:ext cx="4435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15" name="Ink 214">
                <a:extLst>
                  <a:ext uri="{FF2B5EF4-FFF2-40B4-BE49-F238E27FC236}">
                    <a16:creationId xmlns:a16="http://schemas.microsoft.com/office/drawing/2014/main" id="{558718B3-51CB-4049-A8F4-437DFA7923A8}"/>
                  </a:ext>
                </a:extLst>
              </p14:cNvPr>
              <p14:cNvContentPartPr/>
              <p14:nvPr/>
            </p14:nvContentPartPr>
            <p14:xfrm>
              <a:off x="5651038" y="4911730"/>
              <a:ext cx="246240" cy="236520"/>
            </p14:xfrm>
          </p:contentPart>
        </mc:Choice>
        <mc:Fallback>
          <p:pic>
            <p:nvPicPr>
              <p:cNvPr id="215" name="Ink 214">
                <a:extLst>
                  <a:ext uri="{FF2B5EF4-FFF2-40B4-BE49-F238E27FC236}">
                    <a16:creationId xmlns:a16="http://schemas.microsoft.com/office/drawing/2014/main" id="{558718B3-51CB-4049-A8F4-437DFA7923A8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5642038" y="4903090"/>
                <a:ext cx="263880" cy="25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2BE7465-D9FC-4DA4-80DC-53668EE063F9}"/>
              </a:ext>
            </a:extLst>
          </p:cNvPr>
          <p:cNvGrpSpPr/>
          <p:nvPr/>
        </p:nvGrpSpPr>
        <p:grpSpPr>
          <a:xfrm>
            <a:off x="1538758" y="5355610"/>
            <a:ext cx="478080" cy="464760"/>
            <a:chOff x="1538758" y="5355610"/>
            <a:chExt cx="47808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06618E8D-C75F-4C77-9B27-AF63480C611E}"/>
                    </a:ext>
                  </a:extLst>
                </p14:cNvPr>
                <p14:cNvContentPartPr/>
                <p14:nvPr/>
              </p14:nvContentPartPr>
              <p14:xfrm>
                <a:off x="1716598" y="5461090"/>
                <a:ext cx="198720" cy="179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06618E8D-C75F-4C77-9B27-AF63480C611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707958" y="5452450"/>
                  <a:ext cx="216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C0E3BFA-9487-4A07-AB0C-E0BBFF9077B2}"/>
                    </a:ext>
                  </a:extLst>
                </p14:cNvPr>
                <p14:cNvContentPartPr/>
                <p14:nvPr/>
              </p14:nvContentPartPr>
              <p14:xfrm>
                <a:off x="1538758" y="5355610"/>
                <a:ext cx="478080" cy="4647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C0E3BFA-9487-4A07-AB0C-E0BBFF9077B2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530118" y="5346610"/>
                  <a:ext cx="495720" cy="48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E2CB6D6-7D38-4E7D-B7A7-DAD1C5755790}"/>
                  </a:ext>
                </a:extLst>
              </p14:cNvPr>
              <p14:cNvContentPartPr/>
              <p14:nvPr/>
            </p14:nvContentPartPr>
            <p14:xfrm>
              <a:off x="2735038" y="5429770"/>
              <a:ext cx="243720" cy="32580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E2CB6D6-7D38-4E7D-B7A7-DAD1C575579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2726398" y="5420770"/>
                <a:ext cx="261360" cy="34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8E7E2135-3A48-432A-9775-908EEF44A86D}"/>
              </a:ext>
            </a:extLst>
          </p:cNvPr>
          <p:cNvGrpSpPr/>
          <p:nvPr/>
        </p:nvGrpSpPr>
        <p:grpSpPr>
          <a:xfrm>
            <a:off x="8588638" y="5322130"/>
            <a:ext cx="574200" cy="292680"/>
            <a:chOff x="8588638" y="5322130"/>
            <a:chExt cx="574200" cy="29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91EFB78-B169-43A4-9A49-D124B6008E40}"/>
                    </a:ext>
                  </a:extLst>
                </p14:cNvPr>
                <p14:cNvContentPartPr/>
                <p14:nvPr/>
              </p14:nvContentPartPr>
              <p14:xfrm>
                <a:off x="8588638" y="5322130"/>
                <a:ext cx="198720" cy="13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91EFB78-B169-43A4-9A49-D124B6008E4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579638" y="5313130"/>
                  <a:ext cx="216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F3D46F9-5019-487A-985D-FBA7279CD213}"/>
                    </a:ext>
                  </a:extLst>
                </p14:cNvPr>
                <p14:cNvContentPartPr/>
                <p14:nvPr/>
              </p14:nvContentPartPr>
              <p14:xfrm>
                <a:off x="8594758" y="5339410"/>
                <a:ext cx="176760" cy="2253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F3D46F9-5019-487A-985D-FBA7279CD21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586118" y="5330770"/>
                  <a:ext cx="194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D4A1AB3-CAEB-499F-9E46-40C69F710159}"/>
                    </a:ext>
                  </a:extLst>
                </p14:cNvPr>
                <p14:cNvContentPartPr/>
                <p14:nvPr/>
              </p14:nvContentPartPr>
              <p14:xfrm>
                <a:off x="8668198" y="5502850"/>
                <a:ext cx="223920" cy="1080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D4A1AB3-CAEB-499F-9E46-40C69F71015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659558" y="5493850"/>
                  <a:ext cx="2415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94F2315-7EA4-4589-83F1-987A2A7E8C82}"/>
                    </a:ext>
                  </a:extLst>
                </p14:cNvPr>
                <p14:cNvContentPartPr/>
                <p14:nvPr/>
              </p14:nvContentPartPr>
              <p14:xfrm>
                <a:off x="8956918" y="5553610"/>
                <a:ext cx="47880" cy="612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94F2315-7EA4-4589-83F1-987A2A7E8C8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947918" y="5544970"/>
                  <a:ext cx="6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DCCD9B8-4DB4-43A5-A24F-33452C37B3CB}"/>
                    </a:ext>
                  </a:extLst>
                </p14:cNvPr>
                <p14:cNvContentPartPr/>
                <p14:nvPr/>
              </p14:nvContentPartPr>
              <p14:xfrm>
                <a:off x="9080758" y="5491690"/>
                <a:ext cx="82080" cy="94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DCCD9B8-4DB4-43A5-A24F-33452C37B3C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9072118" y="5483050"/>
                  <a:ext cx="9972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8BE7CCC7-8FB2-401B-8A34-92E6C6EAA3E1}"/>
              </a:ext>
            </a:extLst>
          </p:cNvPr>
          <p:cNvGrpSpPr/>
          <p:nvPr/>
        </p:nvGrpSpPr>
        <p:grpSpPr>
          <a:xfrm>
            <a:off x="9738478" y="5305210"/>
            <a:ext cx="624960" cy="409320"/>
            <a:chOff x="9738478" y="5305210"/>
            <a:chExt cx="62496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0178D9E5-0829-4CFD-BA07-10D9C71E4550}"/>
                    </a:ext>
                  </a:extLst>
                </p14:cNvPr>
                <p14:cNvContentPartPr/>
                <p14:nvPr/>
              </p14:nvContentPartPr>
              <p14:xfrm>
                <a:off x="9738478" y="5305210"/>
                <a:ext cx="168840" cy="183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0178D9E5-0829-4CFD-BA07-10D9C71E455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9729838" y="5296210"/>
                  <a:ext cx="18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BD3B78F-9EFD-4698-A3EE-BBD302AEFCCA}"/>
                    </a:ext>
                  </a:extLst>
                </p14:cNvPr>
                <p14:cNvContentPartPr/>
                <p14:nvPr/>
              </p14:nvContentPartPr>
              <p14:xfrm>
                <a:off x="9757558" y="5323570"/>
                <a:ext cx="55080" cy="232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BD3B78F-9EFD-4698-A3EE-BBD302AEFCCA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748918" y="5314930"/>
                  <a:ext cx="72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87D1624-BAD3-426D-8720-9E9B14463706}"/>
                    </a:ext>
                  </a:extLst>
                </p14:cNvPr>
                <p14:cNvContentPartPr/>
                <p14:nvPr/>
              </p14:nvContentPartPr>
              <p14:xfrm>
                <a:off x="9787798" y="5463970"/>
                <a:ext cx="115200" cy="1479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87D1624-BAD3-426D-8720-9E9B1446370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779158" y="5455330"/>
                  <a:ext cx="132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81B3781-12E3-4033-A6D6-706396AA4890}"/>
                    </a:ext>
                  </a:extLst>
                </p14:cNvPr>
                <p14:cNvContentPartPr/>
                <p14:nvPr/>
              </p14:nvContentPartPr>
              <p14:xfrm>
                <a:off x="9998758" y="5526610"/>
                <a:ext cx="98640" cy="158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81B3781-12E3-4033-A6D6-706396AA489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989758" y="5517610"/>
                  <a:ext cx="116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7ABAA32-D4AA-45D7-904D-F0BCC4BA7BB1}"/>
                    </a:ext>
                  </a:extLst>
                </p14:cNvPr>
                <p14:cNvContentPartPr/>
                <p14:nvPr/>
              </p14:nvContentPartPr>
              <p14:xfrm>
                <a:off x="10134118" y="5537410"/>
                <a:ext cx="229320" cy="177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7ABAA32-D4AA-45D7-904D-F0BCC4BA7BB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0125478" y="5528770"/>
                  <a:ext cx="24696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B531B22A-A875-4238-8BC9-0295549B2891}"/>
              </a:ext>
            </a:extLst>
          </p:cNvPr>
          <p:cNvGrpSpPr/>
          <p:nvPr/>
        </p:nvGrpSpPr>
        <p:grpSpPr>
          <a:xfrm>
            <a:off x="10645678" y="5361370"/>
            <a:ext cx="1286640" cy="339120"/>
            <a:chOff x="10645678" y="5361370"/>
            <a:chExt cx="1286640" cy="33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3FD59D2-2BD0-4C7D-9938-BACE366BF6CE}"/>
                    </a:ext>
                  </a:extLst>
                </p14:cNvPr>
                <p14:cNvContentPartPr/>
                <p14:nvPr/>
              </p14:nvContentPartPr>
              <p14:xfrm>
                <a:off x="10657198" y="5438410"/>
                <a:ext cx="13680" cy="925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3FD59D2-2BD0-4C7D-9938-BACE366BF6C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648558" y="5429770"/>
                  <a:ext cx="31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D27D57C3-33EC-4FE3-BFF9-D594DB38B24B}"/>
                    </a:ext>
                  </a:extLst>
                </p14:cNvPr>
                <p14:cNvContentPartPr/>
                <p14:nvPr/>
              </p14:nvContentPartPr>
              <p14:xfrm>
                <a:off x="10645678" y="5361370"/>
                <a:ext cx="54720" cy="367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D27D57C3-33EC-4FE3-BFF9-D594DB38B24B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0636678" y="5352730"/>
                  <a:ext cx="723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1073D50-9811-425F-A2F1-C730396D03AE}"/>
                    </a:ext>
                  </a:extLst>
                </p14:cNvPr>
                <p14:cNvContentPartPr/>
                <p14:nvPr/>
              </p14:nvContentPartPr>
              <p14:xfrm>
                <a:off x="10803718" y="5442370"/>
                <a:ext cx="79560" cy="110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1073D50-9811-425F-A2F1-C730396D03AE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0795078" y="5433730"/>
                  <a:ext cx="97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A6FE88B-23BA-4FE7-941D-C6444E0B0AED}"/>
                    </a:ext>
                  </a:extLst>
                </p14:cNvPr>
                <p14:cNvContentPartPr/>
                <p14:nvPr/>
              </p14:nvContentPartPr>
              <p14:xfrm>
                <a:off x="10938358" y="5381890"/>
                <a:ext cx="279000" cy="2145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A6FE88B-23BA-4FE7-941D-C6444E0B0AE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0929718" y="5373250"/>
                  <a:ext cx="296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2DB7507-46AE-4B32-9B78-264B0F917CFC}"/>
                    </a:ext>
                  </a:extLst>
                </p14:cNvPr>
                <p14:cNvContentPartPr/>
                <p14:nvPr/>
              </p14:nvContentPartPr>
              <p14:xfrm>
                <a:off x="11276758" y="5496370"/>
                <a:ext cx="19440" cy="20412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2DB7507-46AE-4B32-9B78-264B0F917CFC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268118" y="5487730"/>
                  <a:ext cx="37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1B5EACA-1F4D-490E-AD76-758FC0357E5E}"/>
                    </a:ext>
                  </a:extLst>
                </p14:cNvPr>
                <p14:cNvContentPartPr/>
                <p14:nvPr/>
              </p14:nvContentPartPr>
              <p14:xfrm>
                <a:off x="11261278" y="5484850"/>
                <a:ext cx="87840" cy="892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1B5EACA-1F4D-490E-AD76-758FC0357E5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252278" y="5475850"/>
                  <a:ext cx="1054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61E7237-0F48-474D-AD2A-82D1444809F2}"/>
                    </a:ext>
                  </a:extLst>
                </p14:cNvPr>
                <p14:cNvContentPartPr/>
                <p14:nvPr/>
              </p14:nvContentPartPr>
              <p14:xfrm>
                <a:off x="11401678" y="5485210"/>
                <a:ext cx="58680" cy="126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61E7237-0F48-474D-AD2A-82D1444809F2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1393038" y="5476210"/>
                  <a:ext cx="76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F4926D5-D58A-4286-B509-788A93067154}"/>
                    </a:ext>
                  </a:extLst>
                </p14:cNvPr>
                <p14:cNvContentPartPr/>
                <p14:nvPr/>
              </p14:nvContentPartPr>
              <p14:xfrm>
                <a:off x="11494918" y="5458930"/>
                <a:ext cx="342360" cy="1749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F4926D5-D58A-4286-B509-788A9306715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1486278" y="5449930"/>
                  <a:ext cx="360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20FA2A-3258-4FBA-8942-FD5CB24A48B3}"/>
                    </a:ext>
                  </a:extLst>
                </p14:cNvPr>
                <p14:cNvContentPartPr/>
                <p14:nvPr/>
              </p14:nvContentPartPr>
              <p14:xfrm>
                <a:off x="11846278" y="5479810"/>
                <a:ext cx="86040" cy="1681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20FA2A-3258-4FBA-8942-FD5CB24A48B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837278" y="5471170"/>
                  <a:ext cx="1036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7AD82B88-2841-4734-A20C-4A84BDAB5E09}"/>
              </a:ext>
            </a:extLst>
          </p:cNvPr>
          <p:cNvGrpSpPr/>
          <p:nvPr/>
        </p:nvGrpSpPr>
        <p:grpSpPr>
          <a:xfrm>
            <a:off x="8884918" y="4584850"/>
            <a:ext cx="574560" cy="379800"/>
            <a:chOff x="8884918" y="4584850"/>
            <a:chExt cx="574560" cy="37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A945D59-D4DF-4BAF-A68D-E19AF27E8512}"/>
                    </a:ext>
                  </a:extLst>
                </p14:cNvPr>
                <p14:cNvContentPartPr/>
                <p14:nvPr/>
              </p14:nvContentPartPr>
              <p14:xfrm>
                <a:off x="8884918" y="4585210"/>
                <a:ext cx="226800" cy="10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A945D59-D4DF-4BAF-A68D-E19AF27E851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875918" y="4576570"/>
                  <a:ext cx="244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AF212CE-4141-41CE-B80D-220CCAA5E46F}"/>
                    </a:ext>
                  </a:extLst>
                </p14:cNvPr>
                <p14:cNvContentPartPr/>
                <p14:nvPr/>
              </p14:nvContentPartPr>
              <p14:xfrm>
                <a:off x="8936758" y="4584850"/>
                <a:ext cx="92520" cy="204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AF212CE-4141-41CE-B80D-220CCAA5E46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927758" y="4576210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6F81372-0336-4BF1-B27B-89D4F4D3DAF7}"/>
                    </a:ext>
                  </a:extLst>
                </p14:cNvPr>
                <p14:cNvContentPartPr/>
                <p14:nvPr/>
              </p14:nvContentPartPr>
              <p14:xfrm>
                <a:off x="8970598" y="4681690"/>
                <a:ext cx="284760" cy="141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6F81372-0336-4BF1-B27B-89D4F4D3DAF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961958" y="4672690"/>
                  <a:ext cx="302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CD6369E-10E2-4A05-B68E-7D43425E5DD1}"/>
                    </a:ext>
                  </a:extLst>
                </p14:cNvPr>
                <p14:cNvContentPartPr/>
                <p14:nvPr/>
              </p14:nvContentPartPr>
              <p14:xfrm>
                <a:off x="9190198" y="4664050"/>
                <a:ext cx="184680" cy="1850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CD6369E-10E2-4A05-B68E-7D43425E5DD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181198" y="4655410"/>
                  <a:ext cx="202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2F64B1C-10E9-4CA3-9692-AF03C83C8049}"/>
                    </a:ext>
                  </a:extLst>
                </p14:cNvPr>
                <p14:cNvContentPartPr/>
                <p14:nvPr/>
              </p14:nvContentPartPr>
              <p14:xfrm>
                <a:off x="9425998" y="4734250"/>
                <a:ext cx="33480" cy="2304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2F64B1C-10E9-4CA3-9692-AF03C83C804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416998" y="4725610"/>
                  <a:ext cx="51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88B2EE5-7A3B-411F-9B97-6489A29DC42A}"/>
                    </a:ext>
                  </a:extLst>
                </p14:cNvPr>
                <p14:cNvContentPartPr/>
                <p14:nvPr/>
              </p14:nvContentPartPr>
              <p14:xfrm>
                <a:off x="9380278" y="4611490"/>
                <a:ext cx="43920" cy="147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88B2EE5-7A3B-411F-9B97-6489A29DC42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371278" y="4602850"/>
                  <a:ext cx="6156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E8299D6C-C738-4BD3-BE98-52DF8079B823}"/>
              </a:ext>
            </a:extLst>
          </p:cNvPr>
          <p:cNvGrpSpPr/>
          <p:nvPr/>
        </p:nvGrpSpPr>
        <p:grpSpPr>
          <a:xfrm>
            <a:off x="9947638" y="4516450"/>
            <a:ext cx="622080" cy="373320"/>
            <a:chOff x="9947638" y="4516450"/>
            <a:chExt cx="622080" cy="37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087EA73-3D34-4964-ACB8-2517E1CA8C32}"/>
                    </a:ext>
                  </a:extLst>
                </p14:cNvPr>
                <p14:cNvContentPartPr/>
                <p14:nvPr/>
              </p14:nvContentPartPr>
              <p14:xfrm>
                <a:off x="9947638" y="4516450"/>
                <a:ext cx="173520" cy="24876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087EA73-3D34-4964-ACB8-2517E1CA8C3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938998" y="4507810"/>
                  <a:ext cx="1911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A886127B-279C-45E7-B52C-D09A0A81E14C}"/>
                    </a:ext>
                  </a:extLst>
                </p14:cNvPr>
                <p14:cNvContentPartPr/>
                <p14:nvPr/>
              </p14:nvContentPartPr>
              <p14:xfrm>
                <a:off x="9976798" y="4664770"/>
                <a:ext cx="156600" cy="1058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A886127B-279C-45E7-B52C-D09A0A81E14C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967798" y="4656130"/>
                  <a:ext cx="174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90C2B16-67CA-4BD0-81B2-824D4E44A1C5}"/>
                    </a:ext>
                  </a:extLst>
                </p14:cNvPr>
                <p14:cNvContentPartPr/>
                <p14:nvPr/>
              </p14:nvContentPartPr>
              <p14:xfrm>
                <a:off x="10214758" y="4668730"/>
                <a:ext cx="42120" cy="155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90C2B16-67CA-4BD0-81B2-824D4E44A1C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205758" y="4660090"/>
                  <a:ext cx="597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118E697-EE9A-47A0-960B-20C442436EBA}"/>
                    </a:ext>
                  </a:extLst>
                </p14:cNvPr>
                <p14:cNvContentPartPr/>
                <p14:nvPr/>
              </p14:nvContentPartPr>
              <p14:xfrm>
                <a:off x="10306198" y="4694290"/>
                <a:ext cx="144000" cy="1954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118E697-EE9A-47A0-960B-20C442436EB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97558" y="4685650"/>
                  <a:ext cx="1616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8B77955-42FE-4349-8A9C-E347C43823BE}"/>
                    </a:ext>
                  </a:extLst>
                </p14:cNvPr>
                <p14:cNvContentPartPr/>
                <p14:nvPr/>
              </p14:nvContentPartPr>
              <p14:xfrm>
                <a:off x="10458118" y="4730650"/>
                <a:ext cx="111600" cy="10872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8B77955-42FE-4349-8A9C-E347C43823BE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449478" y="4722010"/>
                  <a:ext cx="12924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D48580D-61DE-47A2-AD26-B89A6FE1F1D7}"/>
              </a:ext>
            </a:extLst>
          </p:cNvPr>
          <p:cNvGrpSpPr/>
          <p:nvPr/>
        </p:nvGrpSpPr>
        <p:grpSpPr>
          <a:xfrm>
            <a:off x="3253798" y="5488450"/>
            <a:ext cx="137880" cy="198000"/>
            <a:chOff x="3253798" y="5488450"/>
            <a:chExt cx="13788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511D579-30FA-4DCD-A974-AB6DF7669ED4}"/>
                    </a:ext>
                  </a:extLst>
                </p14:cNvPr>
                <p14:cNvContentPartPr/>
                <p14:nvPr/>
              </p14:nvContentPartPr>
              <p14:xfrm>
                <a:off x="3253798" y="5488450"/>
                <a:ext cx="126000" cy="1238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511D579-30FA-4DCD-A974-AB6DF7669ED4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44798" y="5479450"/>
                  <a:ext cx="1436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AFC376F-EC3B-4055-BC8A-0BA8EA3F5AA6}"/>
                    </a:ext>
                  </a:extLst>
                </p14:cNvPr>
                <p14:cNvContentPartPr/>
                <p14:nvPr/>
              </p14:nvContentPartPr>
              <p14:xfrm>
                <a:off x="3272158" y="5676370"/>
                <a:ext cx="119520" cy="1008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AFC376F-EC3B-4055-BC8A-0BA8EA3F5AA6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263518" y="5667730"/>
                  <a:ext cx="1371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6569BB8-4856-4DF8-B388-5E0D0D92C1CE}"/>
              </a:ext>
            </a:extLst>
          </p:cNvPr>
          <p:cNvGrpSpPr/>
          <p:nvPr/>
        </p:nvGrpSpPr>
        <p:grpSpPr>
          <a:xfrm>
            <a:off x="3777958" y="5467570"/>
            <a:ext cx="400320" cy="236160"/>
            <a:chOff x="3777958" y="5467570"/>
            <a:chExt cx="4003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9C106BF-0AD8-4E0A-914C-122F7D282ECA}"/>
                    </a:ext>
                  </a:extLst>
                </p14:cNvPr>
                <p14:cNvContentPartPr/>
                <p14:nvPr/>
              </p14:nvContentPartPr>
              <p14:xfrm>
                <a:off x="3777958" y="5530570"/>
                <a:ext cx="149040" cy="155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9C106BF-0AD8-4E0A-914C-122F7D282EC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768958" y="5521930"/>
                  <a:ext cx="166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CB53F7DE-A9D1-4B20-91A9-226583606B27}"/>
                    </a:ext>
                  </a:extLst>
                </p14:cNvPr>
                <p14:cNvContentPartPr/>
                <p14:nvPr/>
              </p14:nvContentPartPr>
              <p14:xfrm>
                <a:off x="3978838" y="5467570"/>
                <a:ext cx="78120" cy="2361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CB53F7DE-A9D1-4B20-91A9-226583606B2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970198" y="5458570"/>
                  <a:ext cx="957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6A96A4E-046E-4896-A6B3-A86A63AD9C80}"/>
                    </a:ext>
                  </a:extLst>
                </p14:cNvPr>
                <p14:cNvContentPartPr/>
                <p14:nvPr/>
              </p14:nvContentPartPr>
              <p14:xfrm>
                <a:off x="4039678" y="5532730"/>
                <a:ext cx="138600" cy="137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6A96A4E-046E-4896-A6B3-A86A63AD9C8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031038" y="5524090"/>
                  <a:ext cx="156240" cy="15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3A03F94-700E-44FA-B217-94CAD821398A}"/>
              </a:ext>
            </a:extLst>
          </p:cNvPr>
          <p:cNvGrpSpPr/>
          <p:nvPr/>
        </p:nvGrpSpPr>
        <p:grpSpPr>
          <a:xfrm>
            <a:off x="1606798" y="6147250"/>
            <a:ext cx="521280" cy="489240"/>
            <a:chOff x="1606798" y="6147250"/>
            <a:chExt cx="521280" cy="48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B5600A4-23A4-44D8-9F2A-5401724C74CD}"/>
                    </a:ext>
                  </a:extLst>
                </p14:cNvPr>
                <p14:cNvContentPartPr/>
                <p14:nvPr/>
              </p14:nvContentPartPr>
              <p14:xfrm>
                <a:off x="1797238" y="6227170"/>
                <a:ext cx="185040" cy="2646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B5600A4-23A4-44D8-9F2A-5401724C74C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788598" y="6218530"/>
                  <a:ext cx="20268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56569F7E-A01B-4935-96D6-AC8482D2CFF6}"/>
                    </a:ext>
                  </a:extLst>
                </p14:cNvPr>
                <p14:cNvContentPartPr/>
                <p14:nvPr/>
              </p14:nvContentPartPr>
              <p14:xfrm>
                <a:off x="1606798" y="6147250"/>
                <a:ext cx="521280" cy="489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56569F7E-A01B-4935-96D6-AC8482D2CFF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97798" y="6138250"/>
                  <a:ext cx="538920" cy="50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F8494F1-2563-4D2E-80AA-A309790A886D}"/>
              </a:ext>
            </a:extLst>
          </p:cNvPr>
          <p:cNvGrpSpPr/>
          <p:nvPr/>
        </p:nvGrpSpPr>
        <p:grpSpPr>
          <a:xfrm>
            <a:off x="2947798" y="6223930"/>
            <a:ext cx="743040" cy="345960"/>
            <a:chOff x="2947798" y="6223930"/>
            <a:chExt cx="74304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258622C9-0EC5-4680-B35B-6E115A867D4D}"/>
                    </a:ext>
                  </a:extLst>
                </p14:cNvPr>
                <p14:cNvContentPartPr/>
                <p14:nvPr/>
              </p14:nvContentPartPr>
              <p14:xfrm>
                <a:off x="2947798" y="6228610"/>
                <a:ext cx="225720" cy="1760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258622C9-0EC5-4680-B35B-6E115A867D4D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2939158" y="6219610"/>
                  <a:ext cx="2433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9EB703A-D383-4755-8171-B709CAD81CDA}"/>
                    </a:ext>
                  </a:extLst>
                </p14:cNvPr>
                <p14:cNvContentPartPr/>
                <p14:nvPr/>
              </p14:nvContentPartPr>
              <p14:xfrm>
                <a:off x="3091438" y="6270730"/>
                <a:ext cx="281880" cy="299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9EB703A-D383-4755-8171-B709CAD81CD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082798" y="6262090"/>
                  <a:ext cx="29952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0473E1D-F0F5-4BB6-8C74-F5D0C331CE40}"/>
                    </a:ext>
                  </a:extLst>
                </p14:cNvPr>
                <p14:cNvContentPartPr/>
                <p14:nvPr/>
              </p14:nvContentPartPr>
              <p14:xfrm>
                <a:off x="3286198" y="6279730"/>
                <a:ext cx="122400" cy="16380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0473E1D-F0F5-4BB6-8C74-F5D0C331CE40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277198" y="6271090"/>
                  <a:ext cx="1400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3DF02CC-CA8E-4023-8EA8-11C960A7A2AA}"/>
                    </a:ext>
                  </a:extLst>
                </p14:cNvPr>
                <p14:cNvContentPartPr/>
                <p14:nvPr/>
              </p14:nvContentPartPr>
              <p14:xfrm>
                <a:off x="3525238" y="6223930"/>
                <a:ext cx="165600" cy="2368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3DF02CC-CA8E-4023-8EA8-11C960A7A2A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16598" y="6214930"/>
                  <a:ext cx="18324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263C4EFB-6E94-42A7-8F5B-08AB4D064FEC}"/>
              </a:ext>
            </a:extLst>
          </p:cNvPr>
          <p:cNvGrpSpPr/>
          <p:nvPr/>
        </p:nvGrpSpPr>
        <p:grpSpPr>
          <a:xfrm>
            <a:off x="3881998" y="6303130"/>
            <a:ext cx="165960" cy="132840"/>
            <a:chOff x="3881998" y="6303130"/>
            <a:chExt cx="16596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D77F397-ED4F-428E-8C89-0C52B8806C95}"/>
                    </a:ext>
                  </a:extLst>
                </p14:cNvPr>
                <p14:cNvContentPartPr/>
                <p14:nvPr/>
              </p14:nvContentPartPr>
              <p14:xfrm>
                <a:off x="3881998" y="6303130"/>
                <a:ext cx="133560" cy="205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D77F397-ED4F-428E-8C89-0C52B8806C95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873358" y="6294490"/>
                  <a:ext cx="151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26A6DA9-D561-44AA-AD0D-98F5D872E0B2}"/>
                    </a:ext>
                  </a:extLst>
                </p14:cNvPr>
                <p14:cNvContentPartPr/>
                <p14:nvPr/>
              </p14:nvContentPartPr>
              <p14:xfrm>
                <a:off x="3930598" y="6403930"/>
                <a:ext cx="117360" cy="320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26A6DA9-D561-44AA-AD0D-98F5D872E0B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921958" y="6395290"/>
                  <a:ext cx="1350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5890BA95-40CA-4AC0-887B-34BAE4FA7A65}"/>
              </a:ext>
            </a:extLst>
          </p:cNvPr>
          <p:cNvGrpSpPr/>
          <p:nvPr/>
        </p:nvGrpSpPr>
        <p:grpSpPr>
          <a:xfrm>
            <a:off x="4512718" y="5941690"/>
            <a:ext cx="718920" cy="621360"/>
            <a:chOff x="4512718" y="5941690"/>
            <a:chExt cx="718920" cy="62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815C017A-1F08-4E3D-BE22-13A28BF8F572}"/>
                    </a:ext>
                  </a:extLst>
                </p14:cNvPr>
                <p14:cNvContentPartPr/>
                <p14:nvPr/>
              </p14:nvContentPartPr>
              <p14:xfrm>
                <a:off x="4568878" y="5941690"/>
                <a:ext cx="120960" cy="22716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815C017A-1F08-4E3D-BE22-13A28BF8F572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560238" y="5932690"/>
                  <a:ext cx="1386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FCBD54B-DA61-4102-85D6-6568F263860D}"/>
                    </a:ext>
                  </a:extLst>
                </p14:cNvPr>
                <p14:cNvContentPartPr/>
                <p14:nvPr/>
              </p14:nvContentPartPr>
              <p14:xfrm>
                <a:off x="4811518" y="5947090"/>
                <a:ext cx="29880" cy="2275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FCBD54B-DA61-4102-85D6-6568F263860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02878" y="5938090"/>
                  <a:ext cx="475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BCDE416-5D34-4F51-8217-DDE739BEFFBD}"/>
                    </a:ext>
                  </a:extLst>
                </p14:cNvPr>
                <p14:cNvContentPartPr/>
                <p14:nvPr/>
              </p14:nvContentPartPr>
              <p14:xfrm>
                <a:off x="4811518" y="6011530"/>
                <a:ext cx="135720" cy="1425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BCDE416-5D34-4F51-8217-DDE739BEFFBD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802878" y="6002530"/>
                  <a:ext cx="153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D49272A-B378-4F2A-BE38-741EE398119B}"/>
                    </a:ext>
                  </a:extLst>
                </p14:cNvPr>
                <p14:cNvContentPartPr/>
                <p14:nvPr/>
              </p14:nvContentPartPr>
              <p14:xfrm>
                <a:off x="4512718" y="5970850"/>
                <a:ext cx="718920" cy="32112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D49272A-B378-4F2A-BE38-741EE398119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504078" y="5961850"/>
                  <a:ext cx="7365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67EC3A62-D8CC-41BD-90A6-0A7B4A6E17E7}"/>
                    </a:ext>
                  </a:extLst>
                </p14:cNvPr>
                <p14:cNvContentPartPr/>
                <p14:nvPr/>
              </p14:nvContentPartPr>
              <p14:xfrm>
                <a:off x="4914478" y="6352810"/>
                <a:ext cx="213120" cy="210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67EC3A62-D8CC-41BD-90A6-0A7B4A6E17E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905838" y="6344170"/>
                  <a:ext cx="23076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89CAC541-ED43-42D0-8551-E63DF48D4B11}"/>
              </a:ext>
            </a:extLst>
          </p:cNvPr>
          <p:cNvGrpSpPr/>
          <p:nvPr/>
        </p:nvGrpSpPr>
        <p:grpSpPr>
          <a:xfrm>
            <a:off x="5504878" y="6099730"/>
            <a:ext cx="414360" cy="270360"/>
            <a:chOff x="5504878" y="6099730"/>
            <a:chExt cx="414360" cy="27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AAB49B2-CFFF-4171-8A8D-6F34AAD04C49}"/>
                    </a:ext>
                  </a:extLst>
                </p14:cNvPr>
                <p14:cNvContentPartPr/>
                <p14:nvPr/>
              </p14:nvContentPartPr>
              <p14:xfrm>
                <a:off x="5504878" y="6157330"/>
                <a:ext cx="140400" cy="1224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AAB49B2-CFFF-4171-8A8D-6F34AAD04C49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495878" y="6148330"/>
                  <a:ext cx="158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4F85B0B-8B19-4CC0-A4F7-7B2F8CD3ECD2}"/>
                    </a:ext>
                  </a:extLst>
                </p14:cNvPr>
                <p14:cNvContentPartPr/>
                <p14:nvPr/>
              </p14:nvContentPartPr>
              <p14:xfrm>
                <a:off x="5543038" y="6099730"/>
                <a:ext cx="376200" cy="27036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4F85B0B-8B19-4CC0-A4F7-7B2F8CD3ECD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534398" y="6091090"/>
                  <a:ext cx="393840" cy="28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298E5A29-E704-492E-AAF9-F40A1B957FBF}"/>
              </a:ext>
            </a:extLst>
          </p:cNvPr>
          <p:cNvGrpSpPr/>
          <p:nvPr/>
        </p:nvGrpSpPr>
        <p:grpSpPr>
          <a:xfrm>
            <a:off x="6543838" y="6516610"/>
            <a:ext cx="222480" cy="240480"/>
            <a:chOff x="6543838" y="6516610"/>
            <a:chExt cx="222480" cy="24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03ED593-9FEE-48C7-8191-69507C1B4ED4}"/>
                    </a:ext>
                  </a:extLst>
                </p14:cNvPr>
                <p14:cNvContentPartPr/>
                <p14:nvPr/>
              </p14:nvContentPartPr>
              <p14:xfrm>
                <a:off x="6571558" y="6527050"/>
                <a:ext cx="6840" cy="1911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03ED593-9FEE-48C7-8191-69507C1B4ED4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562558" y="6518410"/>
                  <a:ext cx="244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C107926-9989-4986-B1F8-242EE9AC433E}"/>
                    </a:ext>
                  </a:extLst>
                </p14:cNvPr>
                <p14:cNvContentPartPr/>
                <p14:nvPr/>
              </p14:nvContentPartPr>
              <p14:xfrm>
                <a:off x="6543838" y="6516610"/>
                <a:ext cx="222480" cy="2300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C107926-9989-4986-B1F8-242EE9AC433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535198" y="6507610"/>
                  <a:ext cx="24012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EC872BE-C5F8-4A0D-9DA0-D37EA98D28D7}"/>
                    </a:ext>
                  </a:extLst>
                </p14:cNvPr>
                <p14:cNvContentPartPr/>
                <p14:nvPr/>
              </p14:nvContentPartPr>
              <p14:xfrm>
                <a:off x="6568318" y="6732250"/>
                <a:ext cx="190440" cy="248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EC872BE-C5F8-4A0D-9DA0-D37EA98D28D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559318" y="6723610"/>
                  <a:ext cx="208080" cy="42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77462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Efficient Algorithms for Local 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592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 early framework is developed by Beck.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u="sng" dirty="0"/>
                  <a:t>Stronger assumption</a:t>
                </a:r>
                <a:r>
                  <a:rPr lang="en-CA" sz="2000" dirty="0"/>
                  <a:t>: each variable appears in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/>
                  <a:t> clauses for some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algorithm has two phases: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CA" sz="2000" dirty="0"/>
                  <a:t>Find a random “partial” assignment so that each clause has at least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CA" sz="2000" dirty="0"/>
                  <a:t> variables remained unassigned.  Using the local lemma itself, it can be proved that the partial solution can be extended to a full solution.  (This step is easy 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CA" sz="2000" dirty="0"/>
                  <a:t> is small enough.)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en-CA" sz="2000" dirty="0"/>
                  <a:t>After the initial assignment, prove that the formula is broken into small components, where each component has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 variables.  Since each clause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variables, we can do exhaustive search to find a satisfying assignment in each component in polynomial time.  The difficult part is to show that each component is of size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, which is proved by a careful counting argument.</a:t>
                </a: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endParaRPr lang="en-CA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592878"/>
              </a:xfrm>
              <a:prstGeom prst="rect">
                <a:avLst/>
              </a:prstGeom>
              <a:blipFill>
                <a:blip r:embed="rId2"/>
                <a:stretch>
                  <a:fillRect l="-600" r="-76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5312B18-C6AE-4923-9FDD-47ED1034949F}"/>
                  </a:ext>
                </a:extLst>
              </p14:cNvPr>
              <p14:cNvContentPartPr/>
              <p14:nvPr/>
            </p14:nvContentPartPr>
            <p14:xfrm>
              <a:off x="3017880" y="1064520"/>
              <a:ext cx="9021240" cy="4734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5312B18-C6AE-4923-9FDD-47ED1034949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08520" y="1055160"/>
                <a:ext cx="9039960" cy="475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314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Recent Breakthrough by Moser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429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algorithm is surprisingly simple.  It is known to the experts but no one knows how to analyze it.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Algorithm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Fix an arbitrary ordering of the clauses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u="sng" dirty="0"/>
                  <a:t>Solve-SAT</a:t>
                </a:r>
                <a:r>
                  <a:rPr lang="en-CA" sz="2000" dirty="0"/>
                  <a:t>  	</a:t>
                </a:r>
                <a:r>
                  <a:rPr lang="en-CA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// main program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Find a random assignment of the variables.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For</a:t>
                </a: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CA" sz="20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is not satisfied,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𝐹𝐼𝑋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14:m>
                  <m:oMath xmlns:m="http://schemas.openxmlformats.org/officeDocument/2006/math">
                    <m:r>
                      <a:rPr lang="en-CA" sz="2000" i="1" u="sng" dirty="0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CA" sz="2000" i="1" u="sng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 u="sng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2000" i="1" u="sng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		</a:t>
                </a:r>
                <a:r>
                  <a:rPr lang="en-CA" sz="2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// subroutine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Substitute the variables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with new random values.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b="1" dirty="0"/>
                  <a:t>While</a:t>
                </a:r>
                <a:r>
                  <a:rPr lang="en-CA" sz="2000" dirty="0"/>
                  <a:t> there is a clause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000" dirty="0"/>
                  <a:t> that shares variables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CA" sz="2000" dirty="0"/>
                  <a:t> is not satisfied,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429948"/>
              </a:xfrm>
              <a:prstGeom prst="rect">
                <a:avLst/>
              </a:prstGeom>
              <a:blipFill>
                <a:blip r:embed="rId2"/>
                <a:stretch>
                  <a:fillRect l="-546" t="-673" b="-101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EE186C7-E605-428F-ADF1-353B72A6915E}"/>
                  </a:ext>
                </a:extLst>
              </p14:cNvPr>
              <p14:cNvContentPartPr/>
              <p14:nvPr/>
            </p14:nvContentPartPr>
            <p14:xfrm>
              <a:off x="6814440" y="417960"/>
              <a:ext cx="2539800" cy="4914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EE186C7-E605-428F-ADF1-353B72A69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05080" y="408600"/>
                <a:ext cx="2558520" cy="49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7983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Illustration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B5880-417F-425E-897B-63857413EB8D}"/>
              </a:ext>
            </a:extLst>
          </p:cNvPr>
          <p:cNvSpPr txBox="1"/>
          <p:nvPr/>
        </p:nvSpPr>
        <p:spPr>
          <a:xfrm>
            <a:off x="781050" y="1187390"/>
            <a:ext cx="1117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How to analyze such a “random” algorithm?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56C227A-CA80-4E06-9E66-909E7A7B49AD}"/>
                  </a:ext>
                </a:extLst>
              </p14:cNvPr>
              <p14:cNvContentPartPr/>
              <p14:nvPr/>
            </p14:nvContentPartPr>
            <p14:xfrm>
              <a:off x="5498398" y="2037490"/>
              <a:ext cx="113040" cy="72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56C227A-CA80-4E06-9E66-909E7A7B49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89398" y="2028490"/>
                <a:ext cx="130680" cy="8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BAD1C0D7-4BE5-4A06-BF0B-15F8153B4D40}"/>
              </a:ext>
            </a:extLst>
          </p:cNvPr>
          <p:cNvGrpSpPr/>
          <p:nvPr/>
        </p:nvGrpSpPr>
        <p:grpSpPr>
          <a:xfrm>
            <a:off x="5844358" y="1629970"/>
            <a:ext cx="1489320" cy="230040"/>
            <a:chOff x="5844358" y="1629970"/>
            <a:chExt cx="148932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68C7FE1-0AB1-4DE5-A4BA-6F8B9A4D3112}"/>
                    </a:ext>
                  </a:extLst>
                </p14:cNvPr>
                <p14:cNvContentPartPr/>
                <p14:nvPr/>
              </p14:nvContentPartPr>
              <p14:xfrm>
                <a:off x="5844358" y="1716730"/>
                <a:ext cx="130680" cy="141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68C7FE1-0AB1-4DE5-A4BA-6F8B9A4D31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35358" y="1708090"/>
                  <a:ext cx="148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3932D6-80C2-4F3E-87FB-9487399382AF}"/>
                    </a:ext>
                  </a:extLst>
                </p14:cNvPr>
                <p14:cNvContentPartPr/>
                <p14:nvPr/>
              </p14:nvContentPartPr>
              <p14:xfrm>
                <a:off x="5996998" y="1739770"/>
                <a:ext cx="115200" cy="1087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3932D6-80C2-4F3E-87FB-9487399382A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87998" y="1731130"/>
                  <a:ext cx="132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06BACE8-E32E-42CA-A911-0016BDD97EB5}"/>
                    </a:ext>
                  </a:extLst>
                </p14:cNvPr>
                <p14:cNvContentPartPr/>
                <p14:nvPr/>
              </p14:nvContentPartPr>
              <p14:xfrm>
                <a:off x="6161518" y="1743370"/>
                <a:ext cx="82440" cy="86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06BACE8-E32E-42CA-A911-0016BDD97EB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52518" y="1734730"/>
                  <a:ext cx="10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5530764-A011-4FE4-A099-BC75A3791388}"/>
                    </a:ext>
                  </a:extLst>
                </p14:cNvPr>
                <p14:cNvContentPartPr/>
                <p14:nvPr/>
              </p14:nvContentPartPr>
              <p14:xfrm>
                <a:off x="6252238" y="1630690"/>
                <a:ext cx="146160" cy="2134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5530764-A011-4FE4-A099-BC75A379138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43238" y="1621690"/>
                  <a:ext cx="163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440EF90-8A66-4F86-B38B-1368117F2C76}"/>
                    </a:ext>
                  </a:extLst>
                </p14:cNvPr>
                <p14:cNvContentPartPr/>
                <p14:nvPr/>
              </p14:nvContentPartPr>
              <p14:xfrm>
                <a:off x="6525478" y="1629970"/>
                <a:ext cx="68040" cy="2250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440EF90-8A66-4F86-B38B-1368117F2C7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516478" y="1621330"/>
                  <a:ext cx="856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A84F28E-ACF3-4BD5-9CFE-18AAC6A37DF7}"/>
                    </a:ext>
                  </a:extLst>
                </p14:cNvPr>
                <p14:cNvContentPartPr/>
                <p14:nvPr/>
              </p14:nvContentPartPr>
              <p14:xfrm>
                <a:off x="6720598" y="1727530"/>
                <a:ext cx="165240" cy="990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A84F28E-ACF3-4BD5-9CFE-18AAC6A37D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711958" y="1718890"/>
                  <a:ext cx="1828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3B0C2AF-8D5C-427B-8E0C-F8E1800560B6}"/>
                    </a:ext>
                  </a:extLst>
                </p14:cNvPr>
                <p14:cNvContentPartPr/>
                <p14:nvPr/>
              </p14:nvContentPartPr>
              <p14:xfrm>
                <a:off x="6932638" y="1721050"/>
                <a:ext cx="86040" cy="117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3B0C2AF-8D5C-427B-8E0C-F8E1800560B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923638" y="1712050"/>
                  <a:ext cx="103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0C4FE9E-5B9B-4647-952E-8A8CF91C8722}"/>
                    </a:ext>
                  </a:extLst>
                </p14:cNvPr>
                <p14:cNvContentPartPr/>
                <p14:nvPr/>
              </p14:nvContentPartPr>
              <p14:xfrm>
                <a:off x="7083838" y="1687930"/>
                <a:ext cx="48600" cy="142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0C4FE9E-5B9B-4647-952E-8A8CF91C872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074838" y="1679290"/>
                  <a:ext cx="66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CE654AF-2E27-400C-A9F2-23A46D9D9E62}"/>
                    </a:ext>
                  </a:extLst>
                </p14:cNvPr>
                <p14:cNvContentPartPr/>
                <p14:nvPr/>
              </p14:nvContentPartPr>
              <p14:xfrm>
                <a:off x="7223158" y="1740850"/>
                <a:ext cx="110520" cy="119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CE654AF-2E27-400C-A9F2-23A46D9D9E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214158" y="1732210"/>
                  <a:ext cx="12816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5F20CA-047A-4C8F-B83E-A2BFDF7D8433}"/>
              </a:ext>
            </a:extLst>
          </p:cNvPr>
          <p:cNvGrpSpPr/>
          <p:nvPr/>
        </p:nvGrpSpPr>
        <p:grpSpPr>
          <a:xfrm>
            <a:off x="4156678" y="2189050"/>
            <a:ext cx="1099080" cy="724680"/>
            <a:chOff x="4156678" y="2189050"/>
            <a:chExt cx="1099080" cy="72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2DEEB6-80EF-4CC5-95D3-57F372A12D1D}"/>
                    </a:ext>
                  </a:extLst>
                </p14:cNvPr>
                <p14:cNvContentPartPr/>
                <p14:nvPr/>
              </p14:nvContentPartPr>
              <p14:xfrm>
                <a:off x="4205998" y="2189050"/>
                <a:ext cx="1049760" cy="692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2DEEB6-80EF-4CC5-95D3-57F372A12D1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96998" y="2180410"/>
                  <a:ext cx="1067400" cy="70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26EC513-48F0-48F4-897F-03204D1FE241}"/>
                    </a:ext>
                  </a:extLst>
                </p14:cNvPr>
                <p14:cNvContentPartPr/>
                <p14:nvPr/>
              </p14:nvContentPartPr>
              <p14:xfrm>
                <a:off x="4156678" y="2735890"/>
                <a:ext cx="200880" cy="1778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26EC513-48F0-48F4-897F-03204D1FE2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147678" y="2727250"/>
                  <a:ext cx="21852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DA4FBCF-5BCA-40EC-9063-DE40FD76FD76}"/>
                  </a:ext>
                </a:extLst>
              </p14:cNvPr>
              <p14:cNvContentPartPr/>
              <p14:nvPr/>
            </p14:nvContentPartPr>
            <p14:xfrm>
              <a:off x="4086838" y="3029290"/>
              <a:ext cx="90360" cy="939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DA4FBCF-5BCA-40EC-9063-DE40FD76FD7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7838" y="3020290"/>
                <a:ext cx="10800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7478D84B-0D39-4070-8D36-450F975C57A6}"/>
              </a:ext>
            </a:extLst>
          </p:cNvPr>
          <p:cNvGrpSpPr/>
          <p:nvPr/>
        </p:nvGrpSpPr>
        <p:grpSpPr>
          <a:xfrm>
            <a:off x="2864998" y="2706010"/>
            <a:ext cx="1020600" cy="248400"/>
            <a:chOff x="2864998" y="2706010"/>
            <a:chExt cx="1020600" cy="24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D04E7FD-3CB9-4BAD-A0B5-B567980F0115}"/>
                    </a:ext>
                  </a:extLst>
                </p14:cNvPr>
                <p14:cNvContentPartPr/>
                <p14:nvPr/>
              </p14:nvContentPartPr>
              <p14:xfrm>
                <a:off x="2864998" y="2762890"/>
                <a:ext cx="185400" cy="21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D04E7FD-3CB9-4BAD-A0B5-B567980F011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56358" y="2753890"/>
                  <a:ext cx="203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E612F69-1711-4617-BD30-F2AFCC251C43}"/>
                    </a:ext>
                  </a:extLst>
                </p14:cNvPr>
                <p14:cNvContentPartPr/>
                <p14:nvPr/>
              </p14:nvContentPartPr>
              <p14:xfrm>
                <a:off x="2923678" y="2764690"/>
                <a:ext cx="126720" cy="189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E612F69-1711-4617-BD30-F2AFCC251C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14678" y="2755690"/>
                  <a:ext cx="144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C7093E-5E6F-4D35-92AA-EE3F70B2C3BF}"/>
                    </a:ext>
                  </a:extLst>
                </p14:cNvPr>
                <p14:cNvContentPartPr/>
                <p14:nvPr/>
              </p14:nvContentPartPr>
              <p14:xfrm>
                <a:off x="3137158" y="2784130"/>
                <a:ext cx="211680" cy="1418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C7093E-5E6F-4D35-92AA-EE3F70B2C3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128518" y="2775490"/>
                  <a:ext cx="229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9F6F51-350D-4281-AABB-A82B966A411E}"/>
                    </a:ext>
                  </a:extLst>
                </p14:cNvPr>
                <p14:cNvContentPartPr/>
                <p14:nvPr/>
              </p14:nvContentPartPr>
              <p14:xfrm>
                <a:off x="3249838" y="2799970"/>
                <a:ext cx="92520" cy="11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9F6F51-350D-4281-AABB-A82B966A41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40838" y="2790970"/>
                  <a:ext cx="1101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8717D48-F1FC-4742-9DF0-3FA7FD58F90C}"/>
                    </a:ext>
                  </a:extLst>
                </p14:cNvPr>
                <p14:cNvContentPartPr/>
                <p14:nvPr/>
              </p14:nvContentPartPr>
              <p14:xfrm>
                <a:off x="3428398" y="2723290"/>
                <a:ext cx="196200" cy="167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8717D48-F1FC-4742-9DF0-3FA7FD58F9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19758" y="2714290"/>
                  <a:ext cx="21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7AB00B-49D7-4EAA-A629-3131DE702DB6}"/>
                    </a:ext>
                  </a:extLst>
                </p14:cNvPr>
                <p14:cNvContentPartPr/>
                <p14:nvPr/>
              </p14:nvContentPartPr>
              <p14:xfrm>
                <a:off x="3667078" y="2824810"/>
                <a:ext cx="152280" cy="87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7AB00B-49D7-4EAA-A629-3131DE702D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58438" y="2816170"/>
                  <a:ext cx="1699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A1B609-831F-4661-8DC0-3AC00B57C21D}"/>
                    </a:ext>
                  </a:extLst>
                </p14:cNvPr>
                <p14:cNvContentPartPr/>
                <p14:nvPr/>
              </p14:nvContentPartPr>
              <p14:xfrm>
                <a:off x="3801718" y="2706010"/>
                <a:ext cx="83880" cy="2041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A1B609-831F-4661-8DC0-3AC00B57C21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92718" y="2697370"/>
                  <a:ext cx="101520" cy="22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3F975437-F33C-4DF0-B609-1ABFB4DDEB6D}"/>
                  </a:ext>
                </a:extLst>
              </p14:cNvPr>
              <p14:cNvContentPartPr/>
              <p14:nvPr/>
            </p14:nvContentPartPr>
            <p14:xfrm>
              <a:off x="1925038" y="3746410"/>
              <a:ext cx="141120" cy="298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3F975437-F33C-4DF0-B609-1ABFB4DDEB6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16038" y="3737770"/>
                <a:ext cx="158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418A522C-729E-458E-8F03-B3AD7683089D}"/>
                  </a:ext>
                </a:extLst>
              </p14:cNvPr>
              <p14:cNvContentPartPr/>
              <p14:nvPr/>
            </p14:nvContentPartPr>
            <p14:xfrm>
              <a:off x="1957078" y="3778090"/>
              <a:ext cx="105840" cy="16092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418A522C-729E-458E-8F03-B3AD7683089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48078" y="3769450"/>
                <a:ext cx="1234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9F740AF9-2E18-4C26-B4FC-EB65C9006A62}"/>
                  </a:ext>
                </a:extLst>
              </p14:cNvPr>
              <p14:cNvContentPartPr/>
              <p14:nvPr/>
            </p14:nvContentPartPr>
            <p14:xfrm>
              <a:off x="2121598" y="3804010"/>
              <a:ext cx="162000" cy="11448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9F740AF9-2E18-4C26-B4FC-EB65C9006A6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112598" y="3795370"/>
                <a:ext cx="179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9038ECE-F290-49E2-8E5A-8B02DB111BF8}"/>
                  </a:ext>
                </a:extLst>
              </p14:cNvPr>
              <p14:cNvContentPartPr/>
              <p14:nvPr/>
            </p14:nvContentPartPr>
            <p14:xfrm>
              <a:off x="2202958" y="3791410"/>
              <a:ext cx="84240" cy="127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9038ECE-F290-49E2-8E5A-8B02DB111BF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194318" y="3782770"/>
                <a:ext cx="1018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C0F9DA3-215A-4166-9BCD-E6B5FB0D65E9}"/>
                  </a:ext>
                </a:extLst>
              </p14:cNvPr>
              <p14:cNvContentPartPr/>
              <p14:nvPr/>
            </p14:nvContentPartPr>
            <p14:xfrm>
              <a:off x="2400238" y="3730570"/>
              <a:ext cx="265320" cy="1828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C0F9DA3-215A-4166-9BCD-E6B5FB0D65E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391598" y="3721930"/>
                <a:ext cx="28296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4383405-F010-4F64-BF7C-CEAEE2F26A22}"/>
                  </a:ext>
                </a:extLst>
              </p14:cNvPr>
              <p14:cNvContentPartPr/>
              <p14:nvPr/>
            </p14:nvContentPartPr>
            <p14:xfrm>
              <a:off x="2739358" y="3863770"/>
              <a:ext cx="78120" cy="10692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4383405-F010-4F64-BF7C-CEAEE2F26A2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730718" y="3855130"/>
                <a:ext cx="9576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A2FE01D-6E57-401C-86D7-3A07E1B12982}"/>
                  </a:ext>
                </a:extLst>
              </p14:cNvPr>
              <p14:cNvContentPartPr/>
              <p14:nvPr/>
            </p14:nvContentPartPr>
            <p14:xfrm>
              <a:off x="2852398" y="3728770"/>
              <a:ext cx="128880" cy="1717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A2FE01D-6E57-401C-86D7-3A07E1B12982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843398" y="3720130"/>
                <a:ext cx="14652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57DE200-43D0-43A1-B410-E16FD4004411}"/>
                  </a:ext>
                </a:extLst>
              </p14:cNvPr>
              <p14:cNvContentPartPr/>
              <p14:nvPr/>
            </p14:nvContentPartPr>
            <p14:xfrm>
              <a:off x="2966518" y="4002730"/>
              <a:ext cx="356400" cy="615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57DE200-43D0-43A1-B410-E16FD400441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957518" y="3993730"/>
                <a:ext cx="374040" cy="63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0EC3BA-D9FB-4417-B726-6EEDC8E3BB49}"/>
                  </a:ext>
                </a:extLst>
              </p14:cNvPr>
              <p14:cNvContentPartPr/>
              <p14:nvPr/>
            </p14:nvContentPartPr>
            <p14:xfrm>
              <a:off x="2913598" y="4498810"/>
              <a:ext cx="156240" cy="1296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0EC3BA-D9FB-4417-B726-6EEDC8E3BB4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04598" y="4489810"/>
                <a:ext cx="17388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148931AF-C6E7-4319-825B-18E583B0FA8A}"/>
              </a:ext>
            </a:extLst>
          </p:cNvPr>
          <p:cNvGrpSpPr/>
          <p:nvPr/>
        </p:nvGrpSpPr>
        <p:grpSpPr>
          <a:xfrm>
            <a:off x="1893718" y="4467850"/>
            <a:ext cx="788760" cy="215280"/>
            <a:chOff x="1893718" y="4467850"/>
            <a:chExt cx="78876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35FE1AF-12FD-4983-9C24-828CDD389D1E}"/>
                    </a:ext>
                  </a:extLst>
                </p14:cNvPr>
                <p14:cNvContentPartPr/>
                <p14:nvPr/>
              </p14:nvContentPartPr>
              <p14:xfrm>
                <a:off x="1893718" y="4500250"/>
                <a:ext cx="141480" cy="90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35FE1AF-12FD-4983-9C24-828CDD389D1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884718" y="4491610"/>
                  <a:ext cx="159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135E511-6AC8-4F9E-ACF9-D76DD993CA95}"/>
                    </a:ext>
                  </a:extLst>
                </p14:cNvPr>
                <p14:cNvContentPartPr/>
                <p14:nvPr/>
              </p14:nvContentPartPr>
              <p14:xfrm>
                <a:off x="1917478" y="4522210"/>
                <a:ext cx="92880" cy="1515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135E511-6AC8-4F9E-ACF9-D76DD993CA9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908838" y="4513570"/>
                  <a:ext cx="110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27D190F-1FEE-4F71-95F7-612D2D82B595}"/>
                    </a:ext>
                  </a:extLst>
                </p14:cNvPr>
                <p14:cNvContentPartPr/>
                <p14:nvPr/>
              </p14:nvContentPartPr>
              <p14:xfrm>
                <a:off x="2109358" y="4516090"/>
                <a:ext cx="186120" cy="167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27D190F-1FEE-4F71-95F7-612D2D82B59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00358" y="4507090"/>
                  <a:ext cx="203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F0A097-B68C-4F40-B0D5-459327249851}"/>
                    </a:ext>
                  </a:extLst>
                </p14:cNvPr>
                <p14:cNvContentPartPr/>
                <p14:nvPr/>
              </p14:nvContentPartPr>
              <p14:xfrm>
                <a:off x="2196838" y="4467850"/>
                <a:ext cx="229680" cy="187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F0A097-B68C-4F40-B0D5-4593272498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87838" y="4458850"/>
                  <a:ext cx="247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1247A01-DFF0-4959-8A29-6447698607A4}"/>
                    </a:ext>
                  </a:extLst>
                </p14:cNvPr>
                <p14:cNvContentPartPr/>
                <p14:nvPr/>
              </p14:nvContentPartPr>
              <p14:xfrm>
                <a:off x="2454238" y="4493050"/>
                <a:ext cx="68760" cy="1342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1247A01-DFF0-4959-8A29-6447698607A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445598" y="4484410"/>
                  <a:ext cx="86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017A37E-882D-417D-B57C-C390F5A33D4A}"/>
                    </a:ext>
                  </a:extLst>
                </p14:cNvPr>
                <p14:cNvContentPartPr/>
                <p14:nvPr/>
              </p14:nvContentPartPr>
              <p14:xfrm>
                <a:off x="2546038" y="4480450"/>
                <a:ext cx="136440" cy="19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017A37E-882D-417D-B57C-C390F5A33D4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37038" y="4471810"/>
                  <a:ext cx="15408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7E68DA66-0ADA-4CD9-B589-D82DEDFF4F53}"/>
                  </a:ext>
                </a:extLst>
              </p14:cNvPr>
              <p14:cNvContentPartPr/>
              <p14:nvPr/>
            </p14:nvContentPartPr>
            <p14:xfrm>
              <a:off x="1820998" y="6442810"/>
              <a:ext cx="185760" cy="316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7E68DA66-0ADA-4CD9-B589-D82DEDFF4F5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11998" y="6433810"/>
                <a:ext cx="2034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10E6803D-708A-487F-9F8E-5273C1461CA0}"/>
                  </a:ext>
                </a:extLst>
              </p14:cNvPr>
              <p14:cNvContentPartPr/>
              <p14:nvPr/>
            </p14:nvContentPartPr>
            <p14:xfrm>
              <a:off x="1897318" y="6457930"/>
              <a:ext cx="50040" cy="22212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10E6803D-708A-487F-9F8E-5273C1461CA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888318" y="6448930"/>
                <a:ext cx="67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1A1ECD18-03A2-44EB-BEE6-33A6D03D4CE7}"/>
                  </a:ext>
                </a:extLst>
              </p14:cNvPr>
              <p14:cNvContentPartPr/>
              <p14:nvPr/>
            </p14:nvContentPartPr>
            <p14:xfrm>
              <a:off x="1915318" y="6490690"/>
              <a:ext cx="339840" cy="1684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1A1ECD18-03A2-44EB-BEE6-33A6D03D4CE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06318" y="6482050"/>
                <a:ext cx="35748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E2F0459-FDD5-45B5-BE19-D1A9142C8E0C}"/>
                  </a:ext>
                </a:extLst>
              </p14:cNvPr>
              <p14:cNvContentPartPr/>
              <p14:nvPr/>
            </p14:nvContentPartPr>
            <p14:xfrm>
              <a:off x="2162638" y="6512650"/>
              <a:ext cx="81360" cy="1278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E2F0459-FDD5-45B5-BE19-D1A9142C8E0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53638" y="6504010"/>
                <a:ext cx="990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8F4EAD3D-3C01-40FF-8206-6E1E944FDCDE}"/>
                  </a:ext>
                </a:extLst>
              </p14:cNvPr>
              <p14:cNvContentPartPr/>
              <p14:nvPr/>
            </p14:nvContentPartPr>
            <p14:xfrm>
              <a:off x="2307358" y="6459010"/>
              <a:ext cx="111240" cy="20520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8F4EAD3D-3C01-40FF-8206-6E1E944FDCD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98358" y="6450370"/>
                <a:ext cx="128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A68159-9F07-42A9-88E7-FA0BCD5B2A9D}"/>
                  </a:ext>
                </a:extLst>
              </p14:cNvPr>
              <p14:cNvContentPartPr/>
              <p14:nvPr/>
            </p14:nvContentPartPr>
            <p14:xfrm>
              <a:off x="2455318" y="6474850"/>
              <a:ext cx="83520" cy="12888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A68159-9F07-42A9-88E7-FA0BCD5B2A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446678" y="6465850"/>
                <a:ext cx="1011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02652C7D-172D-4535-AD49-788C6B02D889}"/>
                  </a:ext>
                </a:extLst>
              </p14:cNvPr>
              <p14:cNvContentPartPr/>
              <p14:nvPr/>
            </p14:nvContentPartPr>
            <p14:xfrm>
              <a:off x="2595358" y="6513010"/>
              <a:ext cx="83880" cy="1854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02652C7D-172D-4535-AD49-788C6B02D88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86718" y="6504370"/>
                <a:ext cx="101520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AEDD771C-1D3F-44E1-8D68-D1211871CD64}"/>
                  </a:ext>
                </a:extLst>
              </p14:cNvPr>
              <p14:cNvContentPartPr/>
              <p14:nvPr/>
            </p14:nvContentPartPr>
            <p14:xfrm>
              <a:off x="2691838" y="6466930"/>
              <a:ext cx="97560" cy="2412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AEDD771C-1D3F-44E1-8D68-D1211871CD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683198" y="6458290"/>
                <a:ext cx="115200" cy="25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7E084DE4-2F18-4864-A922-C08A6F097108}"/>
              </a:ext>
            </a:extLst>
          </p:cNvPr>
          <p:cNvGrpSpPr/>
          <p:nvPr/>
        </p:nvGrpSpPr>
        <p:grpSpPr>
          <a:xfrm>
            <a:off x="1478638" y="4817050"/>
            <a:ext cx="1866600" cy="1532880"/>
            <a:chOff x="1478638" y="4817050"/>
            <a:chExt cx="1866600" cy="153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2C11E12-E485-432E-8BC0-BD46C3F66B3E}"/>
                    </a:ext>
                  </a:extLst>
                </p14:cNvPr>
                <p14:cNvContentPartPr/>
                <p14:nvPr/>
              </p14:nvContentPartPr>
              <p14:xfrm>
                <a:off x="2465038" y="4817050"/>
                <a:ext cx="433080" cy="7470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2C11E12-E485-432E-8BC0-BD46C3F66B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56038" y="4808050"/>
                  <a:ext cx="45072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290528A-CF6C-4F69-A071-8AEEAC24CE1A}"/>
                    </a:ext>
                  </a:extLst>
                </p14:cNvPr>
                <p14:cNvContentPartPr/>
                <p14:nvPr/>
              </p14:nvContentPartPr>
              <p14:xfrm>
                <a:off x="2402758" y="5434450"/>
                <a:ext cx="168840" cy="1292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290528A-CF6C-4F69-A071-8AEEAC24CE1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94118" y="5425450"/>
                  <a:ext cx="1864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A9604A4-4F28-4B98-A7CF-37604A9F46D0}"/>
                    </a:ext>
                  </a:extLst>
                </p14:cNvPr>
                <p14:cNvContentPartPr/>
                <p14:nvPr/>
              </p14:nvContentPartPr>
              <p14:xfrm>
                <a:off x="1478638" y="5627410"/>
                <a:ext cx="177840" cy="3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A9604A4-4F28-4B98-A7CF-37604A9F46D0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469998" y="5618410"/>
                  <a:ext cx="195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FEADDD-F2FA-4653-BC7B-6100009756E3}"/>
                    </a:ext>
                  </a:extLst>
                </p14:cNvPr>
                <p14:cNvContentPartPr/>
                <p14:nvPr/>
              </p14:nvContentPartPr>
              <p14:xfrm>
                <a:off x="1532278" y="5704450"/>
                <a:ext cx="41040" cy="1735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FEADDD-F2FA-4653-BC7B-6100009756E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523638" y="5695450"/>
                  <a:ext cx="586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D80DEA0-7FF7-40E5-A5EF-06F6A703E800}"/>
                    </a:ext>
                  </a:extLst>
                </p14:cNvPr>
                <p14:cNvContentPartPr/>
                <p14:nvPr/>
              </p14:nvContentPartPr>
              <p14:xfrm>
                <a:off x="1562518" y="5709130"/>
                <a:ext cx="197280" cy="1213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D80DEA0-7FF7-40E5-A5EF-06F6A703E80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53878" y="5700130"/>
                  <a:ext cx="214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300FE75-4F13-4D16-A166-6A20ACA8048B}"/>
                    </a:ext>
                  </a:extLst>
                </p14:cNvPr>
                <p14:cNvContentPartPr/>
                <p14:nvPr/>
              </p14:nvContentPartPr>
              <p14:xfrm>
                <a:off x="1781038" y="5699050"/>
                <a:ext cx="153720" cy="1285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300FE75-4F13-4D16-A166-6A20ACA8048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772038" y="5690410"/>
                  <a:ext cx="171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5CEDAF-F7F3-4E8E-883E-CE04650993A9}"/>
                    </a:ext>
                  </a:extLst>
                </p14:cNvPr>
                <p14:cNvContentPartPr/>
                <p14:nvPr/>
              </p14:nvContentPartPr>
              <p14:xfrm>
                <a:off x="2022598" y="5624170"/>
                <a:ext cx="122400" cy="170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5CEDAF-F7F3-4E8E-883E-CE04650993A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13598" y="5615170"/>
                  <a:ext cx="1400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904DC4C-9C30-4A4A-BF8E-18BA5D43ADFB}"/>
                    </a:ext>
                  </a:extLst>
                </p14:cNvPr>
                <p14:cNvContentPartPr/>
                <p14:nvPr/>
              </p14:nvContentPartPr>
              <p14:xfrm>
                <a:off x="2139958" y="5634250"/>
                <a:ext cx="188280" cy="189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904DC4C-9C30-4A4A-BF8E-18BA5D43ADF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130958" y="5625610"/>
                  <a:ext cx="205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A841948-6A8E-4AAD-832E-49FED2225301}"/>
                    </a:ext>
                  </a:extLst>
                </p14:cNvPr>
                <p14:cNvContentPartPr/>
                <p14:nvPr/>
              </p14:nvContentPartPr>
              <p14:xfrm>
                <a:off x="2344438" y="5615170"/>
                <a:ext cx="97560" cy="1782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A841948-6A8E-4AAD-832E-49FED22253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35438" y="5606530"/>
                  <a:ext cx="115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D2ACD92-A93A-4120-AC35-E20E94EBA919}"/>
                    </a:ext>
                  </a:extLst>
                </p14:cNvPr>
                <p14:cNvContentPartPr/>
                <p14:nvPr/>
              </p14:nvContentPartPr>
              <p14:xfrm>
                <a:off x="2278558" y="5760250"/>
                <a:ext cx="237240" cy="562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D2ACD92-A93A-4120-AC35-E20E94EBA9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269558" y="5751610"/>
                  <a:ext cx="25488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CCD72E5-C77B-4D1F-8786-10410EB0861F}"/>
                    </a:ext>
                  </a:extLst>
                </p14:cNvPr>
                <p14:cNvContentPartPr/>
                <p14:nvPr/>
              </p14:nvContentPartPr>
              <p14:xfrm>
                <a:off x="2195758" y="6260290"/>
                <a:ext cx="182880" cy="89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CCD72E5-C77B-4D1F-8786-10410EB0861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186758" y="6251650"/>
                  <a:ext cx="200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1119400-9DC4-4BB1-901C-80CBC83E223A}"/>
                    </a:ext>
                  </a:extLst>
                </p14:cNvPr>
                <p14:cNvContentPartPr/>
                <p14:nvPr/>
              </p14:nvContentPartPr>
              <p14:xfrm>
                <a:off x="2455678" y="6279010"/>
                <a:ext cx="27720" cy="23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1119400-9DC4-4BB1-901C-80CBC83E223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46678" y="6270010"/>
                  <a:ext cx="453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FF5CA2-98C4-45A2-BA31-D17C87F64BA6}"/>
                    </a:ext>
                  </a:extLst>
                </p14:cNvPr>
                <p14:cNvContentPartPr/>
                <p14:nvPr/>
              </p14:nvContentPartPr>
              <p14:xfrm>
                <a:off x="2524438" y="6167050"/>
                <a:ext cx="51840" cy="79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FF5CA2-98C4-45A2-BA31-D17C87F64BA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15798" y="6158410"/>
                  <a:ext cx="69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D10A956-BBC2-44FC-A264-4F5820B80AAF}"/>
                    </a:ext>
                  </a:extLst>
                </p14:cNvPr>
                <p14:cNvContentPartPr/>
                <p14:nvPr/>
              </p14:nvContentPartPr>
              <p14:xfrm>
                <a:off x="2597518" y="5999290"/>
                <a:ext cx="34560" cy="1317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D10A956-BBC2-44FC-A264-4F5820B80AA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588878" y="5990290"/>
                  <a:ext cx="52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E55324-BF06-473A-9D1B-AFF3036783B9}"/>
                    </a:ext>
                  </a:extLst>
                </p14:cNvPr>
                <p14:cNvContentPartPr/>
                <p14:nvPr/>
              </p14:nvContentPartPr>
              <p14:xfrm>
                <a:off x="2614798" y="5872210"/>
                <a:ext cx="12600" cy="81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E55324-BF06-473A-9D1B-AFF3036783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606158" y="5863570"/>
                  <a:ext cx="30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4D01648-FCB1-4F13-99AE-7D15F1F0DFD3}"/>
                    </a:ext>
                  </a:extLst>
                </p14:cNvPr>
                <p14:cNvContentPartPr/>
                <p14:nvPr/>
              </p14:nvContentPartPr>
              <p14:xfrm>
                <a:off x="2539918" y="5788690"/>
                <a:ext cx="136080" cy="124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4D01648-FCB1-4F13-99AE-7D15F1F0DFD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30918" y="5780050"/>
                  <a:ext cx="153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74C4F48-4B4A-427F-BA08-987536881171}"/>
                    </a:ext>
                  </a:extLst>
                </p14:cNvPr>
                <p14:cNvContentPartPr/>
                <p14:nvPr/>
              </p14:nvContentPartPr>
              <p14:xfrm>
                <a:off x="2730718" y="5755930"/>
                <a:ext cx="531720" cy="4633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74C4F48-4B4A-427F-BA08-987536881171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721718" y="5746930"/>
                  <a:ext cx="54936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4E22953-90C9-45C6-8AB4-82FC709A0886}"/>
                    </a:ext>
                  </a:extLst>
                </p14:cNvPr>
                <p14:cNvContentPartPr/>
                <p14:nvPr/>
              </p14:nvContentPartPr>
              <p14:xfrm>
                <a:off x="3122038" y="6087130"/>
                <a:ext cx="223200" cy="155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4E22953-90C9-45C6-8AB4-82FC709A088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113038" y="6078490"/>
                  <a:ext cx="240840" cy="17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3FF60BBA-7AF1-40DD-9FDF-306B94279806}"/>
              </a:ext>
            </a:extLst>
          </p:cNvPr>
          <p:cNvGrpSpPr/>
          <p:nvPr/>
        </p:nvGrpSpPr>
        <p:grpSpPr>
          <a:xfrm>
            <a:off x="3533518" y="6318250"/>
            <a:ext cx="1037520" cy="282240"/>
            <a:chOff x="3533518" y="6318250"/>
            <a:chExt cx="103752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2530F1F-E7B8-42EB-A6D0-730E1FBF2DB9}"/>
                    </a:ext>
                  </a:extLst>
                </p14:cNvPr>
                <p14:cNvContentPartPr/>
                <p14:nvPr/>
              </p14:nvContentPartPr>
              <p14:xfrm>
                <a:off x="3533518" y="6322930"/>
                <a:ext cx="123840" cy="14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2530F1F-E7B8-42EB-A6D0-730E1FBF2DB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24518" y="6313930"/>
                  <a:ext cx="141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D313834C-A460-41B7-BC71-9A1A87D8CE93}"/>
                    </a:ext>
                  </a:extLst>
                </p14:cNvPr>
                <p14:cNvContentPartPr/>
                <p14:nvPr/>
              </p14:nvContentPartPr>
              <p14:xfrm>
                <a:off x="3556558" y="6318970"/>
                <a:ext cx="60480" cy="199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D313834C-A460-41B7-BC71-9A1A87D8CE9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547918" y="6309970"/>
                  <a:ext cx="78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6B1C067-279F-409C-8D46-7929AC6D558A}"/>
                    </a:ext>
                  </a:extLst>
                </p14:cNvPr>
                <p14:cNvContentPartPr/>
                <p14:nvPr/>
              </p14:nvContentPartPr>
              <p14:xfrm>
                <a:off x="3581038" y="6359290"/>
                <a:ext cx="348840" cy="1458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6B1C067-279F-409C-8D46-7929AC6D558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572038" y="6350650"/>
                  <a:ext cx="3664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FDC57A3-0218-4E3F-92B3-632785BC343A}"/>
                    </a:ext>
                  </a:extLst>
                </p14:cNvPr>
                <p14:cNvContentPartPr/>
                <p14:nvPr/>
              </p14:nvContentPartPr>
              <p14:xfrm>
                <a:off x="3839878" y="6325450"/>
                <a:ext cx="267480" cy="1897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FDC57A3-0218-4E3F-92B3-632785BC343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830878" y="6316810"/>
                  <a:ext cx="285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E9919B-E8BB-4C27-9361-673BDAA44AC1}"/>
                    </a:ext>
                  </a:extLst>
                </p14:cNvPr>
                <p14:cNvContentPartPr/>
                <p14:nvPr/>
              </p14:nvContentPartPr>
              <p14:xfrm>
                <a:off x="4119238" y="6318250"/>
                <a:ext cx="131760" cy="191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E9919B-E8BB-4C27-9361-673BDAA44AC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10238" y="6309250"/>
                  <a:ext cx="149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49C0F73-55AB-41F9-95D1-23BB17DF23FE}"/>
                    </a:ext>
                  </a:extLst>
                </p14:cNvPr>
                <p14:cNvContentPartPr/>
                <p14:nvPr/>
              </p14:nvContentPartPr>
              <p14:xfrm>
                <a:off x="4299238" y="6437410"/>
                <a:ext cx="124200" cy="163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49C0F73-55AB-41F9-95D1-23BB17DF23F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90238" y="6428770"/>
                  <a:ext cx="141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E8FCD21-2F96-4E42-B5AA-8590C97308A2}"/>
                    </a:ext>
                  </a:extLst>
                </p14:cNvPr>
                <p14:cNvContentPartPr/>
                <p14:nvPr/>
              </p14:nvContentPartPr>
              <p14:xfrm>
                <a:off x="4466638" y="6340210"/>
                <a:ext cx="104400" cy="244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E8FCD21-2F96-4E42-B5AA-8590C97308A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57638" y="6331570"/>
                  <a:ext cx="122040" cy="26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615BD21C-F9F0-4E9C-BFD8-202E88EB1306}"/>
                  </a:ext>
                </a:extLst>
              </p14:cNvPr>
              <p14:cNvContentPartPr/>
              <p14:nvPr/>
            </p14:nvContentPartPr>
            <p14:xfrm>
              <a:off x="3468718" y="6090010"/>
              <a:ext cx="23400" cy="9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615BD21C-F9F0-4E9C-BFD8-202E88EB130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59718" y="6081370"/>
                <a:ext cx="4104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0BF51836-031E-41EF-8726-0FF7AC0C20A0}"/>
              </a:ext>
            </a:extLst>
          </p:cNvPr>
          <p:cNvGrpSpPr/>
          <p:nvPr/>
        </p:nvGrpSpPr>
        <p:grpSpPr>
          <a:xfrm>
            <a:off x="2832958" y="4807690"/>
            <a:ext cx="1959480" cy="1153440"/>
            <a:chOff x="2832958" y="4807690"/>
            <a:chExt cx="1959480" cy="11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D484C8D-392D-4D8C-B81B-F31265470E98}"/>
                    </a:ext>
                  </a:extLst>
                </p14:cNvPr>
                <p14:cNvContentPartPr/>
                <p14:nvPr/>
              </p14:nvContentPartPr>
              <p14:xfrm>
                <a:off x="3214918" y="5751250"/>
                <a:ext cx="204120" cy="2098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D484C8D-392D-4D8C-B81B-F31265470E9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206278" y="5742250"/>
                  <a:ext cx="221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836805-021E-4B3D-87EE-C02FC7F66887}"/>
                    </a:ext>
                  </a:extLst>
                </p14:cNvPr>
                <p14:cNvContentPartPr/>
                <p14:nvPr/>
              </p14:nvContentPartPr>
              <p14:xfrm>
                <a:off x="3008278" y="5655850"/>
                <a:ext cx="135360" cy="72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836805-021E-4B3D-87EE-C02FC7F6688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99278" y="5646850"/>
                  <a:ext cx="1530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DD709A7-A83D-4368-9931-84CD44F4B2AA}"/>
                    </a:ext>
                  </a:extLst>
                </p14:cNvPr>
                <p14:cNvContentPartPr/>
                <p14:nvPr/>
              </p14:nvContentPartPr>
              <p14:xfrm>
                <a:off x="2832958" y="5548930"/>
                <a:ext cx="136800" cy="112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DD709A7-A83D-4368-9931-84CD44F4B2A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823958" y="5540290"/>
                  <a:ext cx="154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75EB95D-4DBD-4FD1-8852-2262D8AF2944}"/>
                    </a:ext>
                  </a:extLst>
                </p14:cNvPr>
                <p14:cNvContentPartPr/>
                <p14:nvPr/>
              </p14:nvContentPartPr>
              <p14:xfrm>
                <a:off x="2836198" y="5481250"/>
                <a:ext cx="12960" cy="11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75EB95D-4DBD-4FD1-8852-2262D8AF294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827198" y="5472610"/>
                  <a:ext cx="30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26E6EEC-955F-465B-8C6B-5B280847564D}"/>
                    </a:ext>
                  </a:extLst>
                </p14:cNvPr>
                <p14:cNvContentPartPr/>
                <p14:nvPr/>
              </p14:nvContentPartPr>
              <p14:xfrm>
                <a:off x="2948518" y="5239690"/>
                <a:ext cx="94680" cy="145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26E6EEC-955F-465B-8C6B-5B28084756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39518" y="5231050"/>
                  <a:ext cx="112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890B515-8939-43B6-A06A-A03823A35B49}"/>
                    </a:ext>
                  </a:extLst>
                </p14:cNvPr>
                <p14:cNvContentPartPr/>
                <p14:nvPr/>
              </p14:nvContentPartPr>
              <p14:xfrm>
                <a:off x="3065518" y="4886170"/>
                <a:ext cx="72000" cy="272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890B515-8939-43B6-A06A-A03823A35B4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056518" y="4877170"/>
                  <a:ext cx="896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8B9F7AD-6AEA-48BB-97C6-AD7B19C3CCDA}"/>
                    </a:ext>
                  </a:extLst>
                </p14:cNvPr>
                <p14:cNvContentPartPr/>
                <p14:nvPr/>
              </p14:nvContentPartPr>
              <p14:xfrm>
                <a:off x="3024838" y="4807690"/>
                <a:ext cx="141840" cy="131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8B9F7AD-6AEA-48BB-97C6-AD7B19C3CC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16198" y="4799050"/>
                  <a:ext cx="1594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94679FE-A3E4-4249-87AB-90BD998ED40A}"/>
                    </a:ext>
                  </a:extLst>
                </p14:cNvPr>
                <p14:cNvContentPartPr/>
                <p14:nvPr/>
              </p14:nvContentPartPr>
              <p14:xfrm>
                <a:off x="3258478" y="4812370"/>
                <a:ext cx="610560" cy="46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94679FE-A3E4-4249-87AB-90BD998ED40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249838" y="4803730"/>
                  <a:ext cx="62820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BF75E5B-EE10-406D-8403-6AAB991F0A27}"/>
                    </a:ext>
                  </a:extLst>
                </p14:cNvPr>
                <p14:cNvContentPartPr/>
                <p14:nvPr/>
              </p14:nvContentPartPr>
              <p14:xfrm>
                <a:off x="3666718" y="5184250"/>
                <a:ext cx="249480" cy="1173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BF75E5B-EE10-406D-8403-6AAB991F0A2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57718" y="5175610"/>
                  <a:ext cx="2671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310E8C-0AF8-47B7-94A6-772535FF45E0}"/>
                    </a:ext>
                  </a:extLst>
                </p14:cNvPr>
                <p14:cNvContentPartPr/>
                <p14:nvPr/>
              </p14:nvContentPartPr>
              <p14:xfrm>
                <a:off x="3890638" y="5390890"/>
                <a:ext cx="201240" cy="334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310E8C-0AF8-47B7-94A6-772535FF45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881998" y="5382250"/>
                  <a:ext cx="21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5022DA-D9DF-41B4-A0BC-AD9AAD86B840}"/>
                    </a:ext>
                  </a:extLst>
                </p14:cNvPr>
                <p14:cNvContentPartPr/>
                <p14:nvPr/>
              </p14:nvContentPartPr>
              <p14:xfrm>
                <a:off x="3967318" y="5389810"/>
                <a:ext cx="240120" cy="188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5022DA-D9DF-41B4-A0BC-AD9AAD86B84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58318" y="5381170"/>
                  <a:ext cx="257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98C27C-2BD2-4523-93EC-AB4BFDE6A15C}"/>
                    </a:ext>
                  </a:extLst>
                </p14:cNvPr>
                <p14:cNvContentPartPr/>
                <p14:nvPr/>
              </p14:nvContentPartPr>
              <p14:xfrm>
                <a:off x="4217878" y="5425090"/>
                <a:ext cx="148680" cy="148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98C27C-2BD2-4523-93EC-AB4BFDE6A1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209238" y="5416450"/>
                  <a:ext cx="1663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02328E2-3301-4DB2-A471-FAC614C02358}"/>
                    </a:ext>
                  </a:extLst>
                </p14:cNvPr>
                <p14:cNvContentPartPr/>
                <p14:nvPr/>
              </p14:nvContentPartPr>
              <p14:xfrm>
                <a:off x="4250998" y="5444890"/>
                <a:ext cx="84960" cy="1393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02328E2-3301-4DB2-A471-FAC614C0235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42358" y="5435890"/>
                  <a:ext cx="1026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2F36264-A92B-47DD-9484-3E06ED209B3A}"/>
                    </a:ext>
                  </a:extLst>
                </p14:cNvPr>
                <p14:cNvContentPartPr/>
                <p14:nvPr/>
              </p14:nvContentPartPr>
              <p14:xfrm>
                <a:off x="4436038" y="5400970"/>
                <a:ext cx="100800" cy="177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2F36264-A92B-47DD-9484-3E06ED209B3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427038" y="5392330"/>
                  <a:ext cx="118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40D90A3A-84C8-4270-B6DF-566F7849534A}"/>
                    </a:ext>
                  </a:extLst>
                </p14:cNvPr>
                <p14:cNvContentPartPr/>
                <p14:nvPr/>
              </p14:nvContentPartPr>
              <p14:xfrm>
                <a:off x="4564198" y="5502850"/>
                <a:ext cx="87120" cy="120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40D90A3A-84C8-4270-B6DF-566F7849534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55558" y="5493850"/>
                  <a:ext cx="104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FFF1D49-373E-4BDB-B761-E34EFCCF27E2}"/>
                    </a:ext>
                  </a:extLst>
                </p14:cNvPr>
                <p14:cNvContentPartPr/>
                <p14:nvPr/>
              </p14:nvContentPartPr>
              <p14:xfrm>
                <a:off x="4704598" y="5402770"/>
                <a:ext cx="87840" cy="2383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FFF1D49-373E-4BDB-B761-E34EFCCF27E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95598" y="5393770"/>
                  <a:ext cx="1054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B7F9D2-5F0D-413B-9F96-74409C0EECA3}"/>
                    </a:ext>
                  </a:extLst>
                </p14:cNvPr>
                <p14:cNvContentPartPr/>
                <p14:nvPr/>
              </p14:nvContentPartPr>
              <p14:xfrm>
                <a:off x="4339558" y="5323570"/>
                <a:ext cx="116640" cy="334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B7F9D2-5F0D-413B-9F96-74409C0EECA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330918" y="5314930"/>
                  <a:ext cx="134280" cy="35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1600E422-2316-4910-B54C-8EFDC2A49945}"/>
                  </a:ext>
                </a:extLst>
              </p14:cNvPr>
              <p14:cNvContentPartPr/>
              <p14:nvPr/>
            </p14:nvContentPartPr>
            <p14:xfrm>
              <a:off x="4070998" y="5188210"/>
              <a:ext cx="3240" cy="108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1600E422-2316-4910-B54C-8EFDC2A49945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061998" y="5179570"/>
                <a:ext cx="20880" cy="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1F406DB-FE37-483D-88B4-3581D81F3DEB}"/>
              </a:ext>
            </a:extLst>
          </p:cNvPr>
          <p:cNvGrpSpPr/>
          <p:nvPr/>
        </p:nvGrpSpPr>
        <p:grpSpPr>
          <a:xfrm>
            <a:off x="3335878" y="4515370"/>
            <a:ext cx="699840" cy="516960"/>
            <a:chOff x="3335878" y="4515370"/>
            <a:chExt cx="69984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BDAB50B-311D-4A3B-99F5-AF0376FF25D9}"/>
                    </a:ext>
                  </a:extLst>
                </p14:cNvPr>
                <p14:cNvContentPartPr/>
                <p14:nvPr/>
              </p14:nvContentPartPr>
              <p14:xfrm>
                <a:off x="3720358" y="4731370"/>
                <a:ext cx="315360" cy="300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BDAB50B-311D-4A3B-99F5-AF0376FF25D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11718" y="4722730"/>
                  <a:ext cx="3330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021CC06-B9F7-4EB3-8FFC-CF73145CDDD0}"/>
                    </a:ext>
                  </a:extLst>
                </p14:cNvPr>
                <p14:cNvContentPartPr/>
                <p14:nvPr/>
              </p14:nvContentPartPr>
              <p14:xfrm>
                <a:off x="3404278" y="4643170"/>
                <a:ext cx="222120" cy="25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021CC06-B9F7-4EB3-8FFC-CF73145CDDD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95638" y="4634530"/>
                  <a:ext cx="239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A26A1F3-3BF6-4B84-8176-BEABB83E00B8}"/>
                    </a:ext>
                  </a:extLst>
                </p14:cNvPr>
                <p14:cNvContentPartPr/>
                <p14:nvPr/>
              </p14:nvContentPartPr>
              <p14:xfrm>
                <a:off x="3335878" y="4560370"/>
                <a:ext cx="88560" cy="155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A26A1F3-3BF6-4B84-8176-BEABB83E00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326878" y="4551730"/>
                  <a:ext cx="1062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C5697FB-10B3-4969-840C-6BC5C1576539}"/>
                    </a:ext>
                  </a:extLst>
                </p14:cNvPr>
                <p14:cNvContentPartPr/>
                <p14:nvPr/>
              </p14:nvContentPartPr>
              <p14:xfrm>
                <a:off x="3436678" y="4515370"/>
                <a:ext cx="24120" cy="241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C5697FB-10B3-4969-840C-6BC5C157653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28038" y="4506370"/>
                  <a:ext cx="41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97BAC836-8948-4FE0-BE36-81DECED569E7}"/>
              </a:ext>
            </a:extLst>
          </p:cNvPr>
          <p:cNvGrpSpPr/>
          <p:nvPr/>
        </p:nvGrpSpPr>
        <p:grpSpPr>
          <a:xfrm>
            <a:off x="3362878" y="3193450"/>
            <a:ext cx="1528560" cy="1168920"/>
            <a:chOff x="3362878" y="3193450"/>
            <a:chExt cx="1528560" cy="116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842097F-4A75-457F-981D-36938708C078}"/>
                    </a:ext>
                  </a:extLst>
                </p14:cNvPr>
                <p14:cNvContentPartPr/>
                <p14:nvPr/>
              </p14:nvContentPartPr>
              <p14:xfrm>
                <a:off x="3547918" y="3198850"/>
                <a:ext cx="384480" cy="504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842097F-4A75-457F-981D-36938708C07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39278" y="3190210"/>
                  <a:ext cx="4021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3986F9F-3562-4025-8445-4AED9FCAE003}"/>
                    </a:ext>
                  </a:extLst>
                </p14:cNvPr>
                <p14:cNvContentPartPr/>
                <p14:nvPr/>
              </p14:nvContentPartPr>
              <p14:xfrm>
                <a:off x="3473038" y="3545170"/>
                <a:ext cx="143640" cy="173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3986F9F-3562-4025-8445-4AED9FCAE00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64038" y="3536530"/>
                  <a:ext cx="161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957E2B8-EE75-4D19-8433-9FF2EAD5D01C}"/>
                    </a:ext>
                  </a:extLst>
                </p14:cNvPr>
                <p14:cNvContentPartPr/>
                <p14:nvPr/>
              </p14:nvContentPartPr>
              <p14:xfrm>
                <a:off x="3362878" y="3820570"/>
                <a:ext cx="91080" cy="104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957E2B8-EE75-4D19-8433-9FF2EAD5D01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354238" y="3811570"/>
                  <a:ext cx="108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9389854-9697-4B67-AEE0-133FB7DC60FE}"/>
                    </a:ext>
                  </a:extLst>
                </p14:cNvPr>
                <p14:cNvContentPartPr/>
                <p14:nvPr/>
              </p14:nvContentPartPr>
              <p14:xfrm>
                <a:off x="3551878" y="4052050"/>
                <a:ext cx="48600" cy="310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9389854-9697-4B67-AEE0-133FB7DC60F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43238" y="4043050"/>
                  <a:ext cx="6624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75F7DBF-2E06-433F-AB2F-54B9CA7F6316}"/>
                    </a:ext>
                  </a:extLst>
                </p14:cNvPr>
                <p14:cNvContentPartPr/>
                <p14:nvPr/>
              </p14:nvContentPartPr>
              <p14:xfrm>
                <a:off x="3489958" y="4043410"/>
                <a:ext cx="18360" cy="352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75F7DBF-2E06-433F-AB2F-54B9CA7F63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481318" y="4034410"/>
                  <a:ext cx="36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0030A54-4AED-48C5-8CF8-2CBBC4538534}"/>
                    </a:ext>
                  </a:extLst>
                </p14:cNvPr>
                <p14:cNvContentPartPr/>
                <p14:nvPr/>
              </p14:nvContentPartPr>
              <p14:xfrm>
                <a:off x="3527398" y="3954850"/>
                <a:ext cx="122040" cy="96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0030A54-4AED-48C5-8CF8-2CBBC453853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518758" y="3945850"/>
                  <a:ext cx="1396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3BDD391-0819-4114-9753-A38302B7E394}"/>
                    </a:ext>
                  </a:extLst>
                </p14:cNvPr>
                <p14:cNvContentPartPr/>
                <p14:nvPr/>
              </p14:nvContentPartPr>
              <p14:xfrm>
                <a:off x="3723598" y="3750730"/>
                <a:ext cx="172440" cy="144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3BDD391-0819-4114-9753-A38302B7E39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714598" y="3742090"/>
                  <a:ext cx="190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062D5A8-2D80-45A3-9008-EE5B58A70ACA}"/>
                    </a:ext>
                  </a:extLst>
                </p14:cNvPr>
                <p14:cNvContentPartPr/>
                <p14:nvPr/>
              </p14:nvContentPartPr>
              <p14:xfrm>
                <a:off x="4019878" y="3391090"/>
                <a:ext cx="95760" cy="196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062D5A8-2D80-45A3-9008-EE5B58A70AC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1238" y="3382450"/>
                  <a:ext cx="113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3AF9CF6-8088-41FF-95B9-8F3E759373DB}"/>
                    </a:ext>
                  </a:extLst>
                </p14:cNvPr>
                <p14:cNvContentPartPr/>
                <p14:nvPr/>
              </p14:nvContentPartPr>
              <p14:xfrm>
                <a:off x="4039678" y="3240610"/>
                <a:ext cx="155520" cy="1152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3AF9CF6-8088-41FF-95B9-8F3E759373D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030678" y="3231610"/>
                  <a:ext cx="173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339EB18-1960-420B-B7A8-F7F881B143D2}"/>
                    </a:ext>
                  </a:extLst>
                </p14:cNvPr>
                <p14:cNvContentPartPr/>
                <p14:nvPr/>
              </p14:nvContentPartPr>
              <p14:xfrm>
                <a:off x="4338118" y="3193450"/>
                <a:ext cx="495000" cy="4658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339EB18-1960-420B-B7A8-F7F881B143D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29478" y="3184450"/>
                  <a:ext cx="51264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AFB9AE1-95CF-4341-AEED-A258C84E94D3}"/>
                    </a:ext>
                  </a:extLst>
                </p14:cNvPr>
                <p14:cNvContentPartPr/>
                <p14:nvPr/>
              </p14:nvContentPartPr>
              <p14:xfrm>
                <a:off x="4663918" y="3571810"/>
                <a:ext cx="227520" cy="101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AFB9AE1-95CF-4341-AEED-A258C84E94D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55278" y="3563170"/>
                  <a:ext cx="2451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D4F8CED-ECDB-454D-BF98-CE07E33F9ADE}"/>
              </a:ext>
            </a:extLst>
          </p:cNvPr>
          <p:cNvGrpSpPr/>
          <p:nvPr/>
        </p:nvGrpSpPr>
        <p:grpSpPr>
          <a:xfrm>
            <a:off x="5112118" y="4622650"/>
            <a:ext cx="1046520" cy="237240"/>
            <a:chOff x="5112118" y="4622650"/>
            <a:chExt cx="10465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A18668-961A-4FC2-8A2D-5D442FE7BA8D}"/>
                    </a:ext>
                  </a:extLst>
                </p14:cNvPr>
                <p14:cNvContentPartPr/>
                <p14:nvPr/>
              </p14:nvContentPartPr>
              <p14:xfrm>
                <a:off x="5112118" y="4642810"/>
                <a:ext cx="170640" cy="288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A18668-961A-4FC2-8A2D-5D442FE7BA8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103478" y="4633810"/>
                  <a:ext cx="188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96C1A7C-B148-4AA1-9C43-C3C161A7241B}"/>
                    </a:ext>
                  </a:extLst>
                </p14:cNvPr>
                <p14:cNvContentPartPr/>
                <p14:nvPr/>
              </p14:nvContentPartPr>
              <p14:xfrm>
                <a:off x="5159638" y="4646770"/>
                <a:ext cx="106200" cy="2070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96C1A7C-B148-4AA1-9C43-C3C161A724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150998" y="4638130"/>
                  <a:ext cx="1238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5531F8F8-69C6-42CB-BF0C-D52D61E56C20}"/>
                    </a:ext>
                  </a:extLst>
                </p14:cNvPr>
                <p14:cNvContentPartPr/>
                <p14:nvPr/>
              </p14:nvContentPartPr>
              <p14:xfrm>
                <a:off x="5386078" y="4675930"/>
                <a:ext cx="218880" cy="1458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5531F8F8-69C6-42CB-BF0C-D52D61E56C2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77438" y="4666930"/>
                  <a:ext cx="236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0AC1D16-DB5C-4242-AE57-829D36C4B935}"/>
                    </a:ext>
                  </a:extLst>
                </p14:cNvPr>
                <p14:cNvContentPartPr/>
                <p14:nvPr/>
              </p14:nvContentPartPr>
              <p14:xfrm>
                <a:off x="5491198" y="4645690"/>
                <a:ext cx="275040" cy="2077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0AC1D16-DB5C-4242-AE57-829D36C4B93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82198" y="4636690"/>
                  <a:ext cx="292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4D27AC6-627F-498B-B9C3-A4BB57C22A29}"/>
                    </a:ext>
                  </a:extLst>
                </p14:cNvPr>
                <p14:cNvContentPartPr/>
                <p14:nvPr/>
              </p14:nvContentPartPr>
              <p14:xfrm>
                <a:off x="5846878" y="4672690"/>
                <a:ext cx="65520" cy="151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4D27AC6-627F-498B-B9C3-A4BB57C22A2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838238" y="4663690"/>
                  <a:ext cx="831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CF60361-5631-4654-B1EC-B31D31B2AEC2}"/>
                    </a:ext>
                  </a:extLst>
                </p14:cNvPr>
                <p14:cNvContentPartPr/>
                <p14:nvPr/>
              </p14:nvContentPartPr>
              <p14:xfrm>
                <a:off x="6003478" y="4622650"/>
                <a:ext cx="155160" cy="237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CF60361-5631-4654-B1EC-B31D31B2AEC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994838" y="4613650"/>
                  <a:ext cx="17280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FC7B1CA-9E75-4E8F-914A-C200C0A1CD81}"/>
              </a:ext>
            </a:extLst>
          </p:cNvPr>
          <p:cNvGrpSpPr/>
          <p:nvPr/>
        </p:nvGrpSpPr>
        <p:grpSpPr>
          <a:xfrm>
            <a:off x="4726558" y="3786370"/>
            <a:ext cx="933120" cy="734760"/>
            <a:chOff x="4726558" y="3786370"/>
            <a:chExt cx="933120" cy="73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0D7E377-7B1E-47AD-9407-FE7F64AFBC97}"/>
                    </a:ext>
                  </a:extLst>
                </p14:cNvPr>
                <p14:cNvContentPartPr/>
                <p14:nvPr/>
              </p14:nvContentPartPr>
              <p14:xfrm>
                <a:off x="4726558" y="3810130"/>
                <a:ext cx="170640" cy="234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0D7E377-7B1E-47AD-9407-FE7F64AFBC9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717558" y="3801130"/>
                  <a:ext cx="188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A32248-7EDF-4B95-949D-6A2EC796E89F}"/>
                    </a:ext>
                  </a:extLst>
                </p14:cNvPr>
                <p14:cNvContentPartPr/>
                <p14:nvPr/>
              </p14:nvContentPartPr>
              <p14:xfrm>
                <a:off x="4783438" y="3820930"/>
                <a:ext cx="110880" cy="1850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A32248-7EDF-4B95-949D-6A2EC796E89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774438" y="3812290"/>
                  <a:ext cx="128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9F8A44B-68FC-421F-8CB8-D4971584B69E}"/>
                    </a:ext>
                  </a:extLst>
                </p14:cNvPr>
                <p14:cNvContentPartPr/>
                <p14:nvPr/>
              </p14:nvContentPartPr>
              <p14:xfrm>
                <a:off x="4941838" y="3858010"/>
                <a:ext cx="186840" cy="143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9F8A44B-68FC-421F-8CB8-D4971584B69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33198" y="3849370"/>
                  <a:ext cx="204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94AF67C-A949-4F79-AC97-8DE082DE52E8}"/>
                    </a:ext>
                  </a:extLst>
                </p14:cNvPr>
                <p14:cNvContentPartPr/>
                <p14:nvPr/>
              </p14:nvContentPartPr>
              <p14:xfrm>
                <a:off x="5018878" y="3812290"/>
                <a:ext cx="293400" cy="1782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94AF67C-A949-4F79-AC97-8DE082DE52E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010238" y="3803650"/>
                  <a:ext cx="3110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4F49C88-58A6-429F-8109-3E4B1CB0D68D}"/>
                    </a:ext>
                  </a:extLst>
                </p14:cNvPr>
                <p14:cNvContentPartPr/>
                <p14:nvPr/>
              </p14:nvContentPartPr>
              <p14:xfrm>
                <a:off x="5344318" y="3820210"/>
                <a:ext cx="83880" cy="164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4F49C88-58A6-429F-8109-3E4B1CB0D68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335318" y="3811210"/>
                  <a:ext cx="10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CD8ECAB-930F-4430-9312-41196BA81323}"/>
                    </a:ext>
                  </a:extLst>
                </p14:cNvPr>
                <p14:cNvContentPartPr/>
                <p14:nvPr/>
              </p14:nvContentPartPr>
              <p14:xfrm>
                <a:off x="5470678" y="3898330"/>
                <a:ext cx="71640" cy="131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CD8ECAB-930F-4430-9312-41196BA8132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462038" y="3889330"/>
                  <a:ext cx="89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15A20DF-F454-4AAB-B5A4-F6F599F4B14A}"/>
                    </a:ext>
                  </a:extLst>
                </p14:cNvPr>
                <p14:cNvContentPartPr/>
                <p14:nvPr/>
              </p14:nvContentPartPr>
              <p14:xfrm>
                <a:off x="5563918" y="3786370"/>
                <a:ext cx="95760" cy="237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15A20DF-F454-4AAB-B5A4-F6F599F4B14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555278" y="3777370"/>
                  <a:ext cx="1134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0205207-BEA4-4015-94EF-C1D8B99FC35C}"/>
                    </a:ext>
                  </a:extLst>
                </p14:cNvPr>
                <p14:cNvContentPartPr/>
                <p14:nvPr/>
              </p14:nvContentPartPr>
              <p14:xfrm>
                <a:off x="5022478" y="4116490"/>
                <a:ext cx="139320" cy="404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0205207-BEA4-4015-94EF-C1D8B99FC35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013838" y="4107490"/>
                  <a:ext cx="1569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4C59CD9-8F23-4C8A-A2CC-E37BE8DE66D1}"/>
                    </a:ext>
                  </a:extLst>
                </p14:cNvPr>
                <p14:cNvContentPartPr/>
                <p14:nvPr/>
              </p14:nvContentPartPr>
              <p14:xfrm>
                <a:off x="5054878" y="4419250"/>
                <a:ext cx="197280" cy="975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4C59CD9-8F23-4C8A-A2CC-E37BE8DE66D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046238" y="4410250"/>
                  <a:ext cx="214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403E3C1A-411E-4B9B-A39D-F7323E3F45CA}"/>
                    </a:ext>
                  </a:extLst>
                </p14:cNvPr>
                <p14:cNvContentPartPr/>
                <p14:nvPr/>
              </p14:nvContentPartPr>
              <p14:xfrm>
                <a:off x="5611078" y="4485850"/>
                <a:ext cx="29160" cy="25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403E3C1A-411E-4B9B-A39D-F7323E3F45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5602078" y="4476850"/>
                  <a:ext cx="468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F687B3E2-70B5-4684-A314-7C5A41DEC3C4}"/>
                    </a:ext>
                  </a:extLst>
                </p14:cNvPr>
                <p14:cNvContentPartPr/>
                <p14:nvPr/>
              </p14:nvContentPartPr>
              <p14:xfrm>
                <a:off x="5478958" y="4142410"/>
                <a:ext cx="126000" cy="144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F687B3E2-70B5-4684-A314-7C5A41DEC3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69958" y="4133410"/>
                  <a:ext cx="1436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BEB1F8E-D0B2-419E-9AC2-E28AB74A752D}"/>
                    </a:ext>
                  </a:extLst>
                </p14:cNvPr>
                <p14:cNvContentPartPr/>
                <p14:nvPr/>
              </p14:nvContentPartPr>
              <p14:xfrm>
                <a:off x="5376718" y="4078690"/>
                <a:ext cx="108360" cy="680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BEB1F8E-D0B2-419E-9AC2-E28AB74A752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367718" y="4069690"/>
                  <a:ext cx="12600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C99711A3-D945-46E6-87AB-2E1EAE676DD3}"/>
                  </a:ext>
                </a:extLst>
              </p14:cNvPr>
              <p14:cNvContentPartPr/>
              <p14:nvPr/>
            </p14:nvContentPartPr>
            <p14:xfrm>
              <a:off x="4944358" y="3233050"/>
              <a:ext cx="177120" cy="2534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C99711A3-D945-46E6-87AB-2E1EAE676DD3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4935358" y="3224410"/>
                <a:ext cx="19476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7516AC49-D315-4048-ADBF-9C3B2A3BFBB6}"/>
                  </a:ext>
                </a:extLst>
              </p14:cNvPr>
              <p14:cNvContentPartPr/>
              <p14:nvPr/>
            </p14:nvContentPartPr>
            <p14:xfrm>
              <a:off x="4620718" y="3073210"/>
              <a:ext cx="157320" cy="118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7516AC49-D315-4048-ADBF-9C3B2A3BFBB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611718" y="3064570"/>
                <a:ext cx="174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F54FC85B-EFCA-4F22-BC06-24A71A7EC51D}"/>
                  </a:ext>
                </a:extLst>
              </p14:cNvPr>
              <p14:cNvContentPartPr/>
              <p14:nvPr/>
            </p14:nvContentPartPr>
            <p14:xfrm>
              <a:off x="4706398" y="2757130"/>
              <a:ext cx="320040" cy="17640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F54FC85B-EFCA-4F22-BC06-24A71A7EC51D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697398" y="2748130"/>
                <a:ext cx="33768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399EE009-C6AF-46A4-A12F-7289D559B575}"/>
                  </a:ext>
                </a:extLst>
              </p14:cNvPr>
              <p14:cNvContentPartPr/>
              <p14:nvPr/>
            </p14:nvContentPartPr>
            <p14:xfrm>
              <a:off x="5184838" y="2514490"/>
              <a:ext cx="180360" cy="1270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399EE009-C6AF-46A4-A12F-7289D559B57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5175838" y="2505490"/>
                <a:ext cx="1980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7CEA004-CAA0-4A49-A46C-0B517CB0B4C7}"/>
                  </a:ext>
                </a:extLst>
              </p14:cNvPr>
              <p14:cNvContentPartPr/>
              <p14:nvPr/>
            </p14:nvContentPartPr>
            <p14:xfrm>
              <a:off x="5476078" y="2420170"/>
              <a:ext cx="360" cy="39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7CEA004-CAA0-4A49-A46C-0B517CB0B4C7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467078" y="2411170"/>
                <a:ext cx="1800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E25821C2-D87A-4D48-8D4F-23F5313787BD}"/>
              </a:ext>
            </a:extLst>
          </p:cNvPr>
          <p:cNvGrpSpPr/>
          <p:nvPr/>
        </p:nvGrpSpPr>
        <p:grpSpPr>
          <a:xfrm>
            <a:off x="5876038" y="2206330"/>
            <a:ext cx="2625840" cy="1999080"/>
            <a:chOff x="5876038" y="2206330"/>
            <a:chExt cx="2625840" cy="19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7FAFAA9-A1C0-4550-9A3A-890A9CDCAEB3}"/>
                    </a:ext>
                  </a:extLst>
                </p14:cNvPr>
                <p14:cNvContentPartPr/>
                <p14:nvPr/>
              </p14:nvContentPartPr>
              <p14:xfrm>
                <a:off x="5876038" y="2206330"/>
                <a:ext cx="922680" cy="668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7FAFAA9-A1C0-4550-9A3A-890A9CDCAEB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867038" y="2197690"/>
                  <a:ext cx="94032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260A129-042C-4523-A12C-1476D53C167B}"/>
                    </a:ext>
                  </a:extLst>
                </p14:cNvPr>
                <p14:cNvContentPartPr/>
                <p14:nvPr/>
              </p14:nvContentPartPr>
              <p14:xfrm>
                <a:off x="6668758" y="2756770"/>
                <a:ext cx="202320" cy="1270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260A129-042C-4523-A12C-1476D53C167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660118" y="2747770"/>
                  <a:ext cx="2199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FD5E5CA-D23B-409A-A154-49A7A0DE08F6}"/>
                    </a:ext>
                  </a:extLst>
                </p14:cNvPr>
                <p14:cNvContentPartPr/>
                <p14:nvPr/>
              </p14:nvContentPartPr>
              <p14:xfrm>
                <a:off x="7105798" y="2855050"/>
                <a:ext cx="180000" cy="9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FD5E5CA-D23B-409A-A154-49A7A0DE08F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96798" y="2846050"/>
                  <a:ext cx="197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3D62050-2666-4EF3-B71D-BB9CA9ED9A14}"/>
                    </a:ext>
                  </a:extLst>
                </p14:cNvPr>
                <p14:cNvContentPartPr/>
                <p14:nvPr/>
              </p14:nvContentPartPr>
              <p14:xfrm>
                <a:off x="7183198" y="2857210"/>
                <a:ext cx="118080" cy="2116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3D62050-2666-4EF3-B71D-BB9CA9ED9A1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174558" y="2848570"/>
                  <a:ext cx="1357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90D2D24-7681-45D3-A88E-1BABB3C472D0}"/>
                    </a:ext>
                  </a:extLst>
                </p14:cNvPr>
                <p14:cNvContentPartPr/>
                <p14:nvPr/>
              </p14:nvContentPartPr>
              <p14:xfrm>
                <a:off x="7417198" y="2886370"/>
                <a:ext cx="53640" cy="163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90D2D24-7681-45D3-A88E-1BABB3C472D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408558" y="2877370"/>
                  <a:ext cx="71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C7D362F-5595-49F9-8E79-B05840954457}"/>
                    </a:ext>
                  </a:extLst>
                </p14:cNvPr>
                <p14:cNvContentPartPr/>
                <p14:nvPr/>
              </p14:nvContentPartPr>
              <p14:xfrm>
                <a:off x="7498918" y="2898970"/>
                <a:ext cx="160200" cy="189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C7D362F-5595-49F9-8E79-B0584095445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490278" y="2890330"/>
                  <a:ext cx="1778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0281506-004B-4482-9438-4072E8B67184}"/>
                    </a:ext>
                  </a:extLst>
                </p14:cNvPr>
                <p14:cNvContentPartPr/>
                <p14:nvPr/>
              </p14:nvContentPartPr>
              <p14:xfrm>
                <a:off x="7772518" y="2822650"/>
                <a:ext cx="127080" cy="22356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0281506-004B-4482-9438-4072E8B6718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763518" y="2813650"/>
                  <a:ext cx="1447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CAA9F7E-47A1-4DDD-A10A-98592047FB9B}"/>
                    </a:ext>
                  </a:extLst>
                </p14:cNvPr>
                <p14:cNvContentPartPr/>
                <p14:nvPr/>
              </p14:nvContentPartPr>
              <p14:xfrm>
                <a:off x="8006518" y="2843530"/>
                <a:ext cx="100800" cy="166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CAA9F7E-47A1-4DDD-A10A-98592047FB9B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997878" y="2834890"/>
                  <a:ext cx="1184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3DBBDD7-273C-426E-B3BA-B55584E42082}"/>
                    </a:ext>
                  </a:extLst>
                </p14:cNvPr>
                <p14:cNvContentPartPr/>
                <p14:nvPr/>
              </p14:nvContentPartPr>
              <p14:xfrm>
                <a:off x="8202718" y="2959090"/>
                <a:ext cx="20520" cy="126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3DBBDD7-273C-426E-B3BA-B55584E4208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193718" y="2950450"/>
                  <a:ext cx="38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06A849CE-D32C-40C8-9CEA-0CF496349508}"/>
                    </a:ext>
                  </a:extLst>
                </p14:cNvPr>
                <p14:cNvContentPartPr/>
                <p14:nvPr/>
              </p14:nvContentPartPr>
              <p14:xfrm>
                <a:off x="8291638" y="2834530"/>
                <a:ext cx="210240" cy="2466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06A849CE-D32C-40C8-9CEA-0CF49634950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8282998" y="2825890"/>
                  <a:ext cx="227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2B77EC8F-17D7-4138-8CC5-F304DCE3C1E1}"/>
                    </a:ext>
                  </a:extLst>
                </p14:cNvPr>
                <p14:cNvContentPartPr/>
                <p14:nvPr/>
              </p14:nvContentPartPr>
              <p14:xfrm>
                <a:off x="6692878" y="3050170"/>
                <a:ext cx="135720" cy="4986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2B77EC8F-17D7-4138-8CC5-F304DCE3C1E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683878" y="3041170"/>
                  <a:ext cx="153360" cy="51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1EFB47B2-F8C1-4B19-AE74-6CC5E942E550}"/>
                    </a:ext>
                  </a:extLst>
                </p14:cNvPr>
                <p14:cNvContentPartPr/>
                <p14:nvPr/>
              </p14:nvContentPartPr>
              <p14:xfrm>
                <a:off x="6589198" y="3409810"/>
                <a:ext cx="221400" cy="1616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1EFB47B2-F8C1-4B19-AE74-6CC5E942E55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80198" y="3400810"/>
                  <a:ext cx="23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1C135B-C9B3-403A-BF91-24A2CEFAD239}"/>
                    </a:ext>
                  </a:extLst>
                </p14:cNvPr>
                <p14:cNvContentPartPr/>
                <p14:nvPr/>
              </p14:nvContentPartPr>
              <p14:xfrm>
                <a:off x="6591358" y="3718330"/>
                <a:ext cx="62640" cy="4122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1C135B-C9B3-403A-BF91-24A2CEFAD2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82718" y="3709690"/>
                  <a:ext cx="8028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713C14D-9FCB-40E9-B556-86022A8AB479}"/>
                    </a:ext>
                  </a:extLst>
                </p14:cNvPr>
                <p14:cNvContentPartPr/>
                <p14:nvPr/>
              </p14:nvContentPartPr>
              <p14:xfrm>
                <a:off x="6507478" y="4101370"/>
                <a:ext cx="223920" cy="104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713C14D-9FCB-40E9-B556-86022A8AB479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98838" y="4092370"/>
                  <a:ext cx="2415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AE5DD84-A70B-4761-A9AF-D69994582FC1}"/>
                    </a:ext>
                  </a:extLst>
                </p14:cNvPr>
                <p14:cNvContentPartPr/>
                <p14:nvPr/>
              </p14:nvContentPartPr>
              <p14:xfrm>
                <a:off x="6829318" y="4060690"/>
                <a:ext cx="4320" cy="5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AE5DD84-A70B-4761-A9AF-D69994582F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820678" y="4052050"/>
                  <a:ext cx="21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0653E3F-761A-434B-83B2-190C8E427D02}"/>
                    </a:ext>
                  </a:extLst>
                </p14:cNvPr>
                <p14:cNvContentPartPr/>
                <p14:nvPr/>
              </p14:nvContentPartPr>
              <p14:xfrm>
                <a:off x="6903478" y="3613570"/>
                <a:ext cx="43920" cy="3715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0653E3F-761A-434B-83B2-190C8E427D0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94838" y="3604930"/>
                  <a:ext cx="615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BC7E0984-C4EE-41F7-80E9-3727A36D5CFC}"/>
                    </a:ext>
                  </a:extLst>
                </p14:cNvPr>
                <p14:cNvContentPartPr/>
                <p14:nvPr/>
              </p14:nvContentPartPr>
              <p14:xfrm>
                <a:off x="6987358" y="3699970"/>
                <a:ext cx="337680" cy="4064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BC7E0984-C4EE-41F7-80E9-3727A36D5CF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978358" y="3690970"/>
                  <a:ext cx="3553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E0F3153-578D-42B1-9065-2D3E0658658D}"/>
                    </a:ext>
                  </a:extLst>
                </p14:cNvPr>
                <p14:cNvContentPartPr/>
                <p14:nvPr/>
              </p14:nvContentPartPr>
              <p14:xfrm>
                <a:off x="7256278" y="3986530"/>
                <a:ext cx="117720" cy="146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E0F3153-578D-42B1-9065-2D3E0658658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47638" y="3977890"/>
                  <a:ext cx="135360" cy="16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15741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Analysis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2730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After the main program called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𝐹𝐼𝑋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/>
                  <a:t> and returned to the main program,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will remain satisfied after each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𝐹𝐼𝑋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CA" sz="2000" dirty="0"/>
                  <a:t> is finished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So, when the main loop is finished, all the clauses will be satisfied.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it seems possible that the program will run into an infinite loop and never finished.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And it seems very difficult to analyze this algorithm with such a complicated dependency structure.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2730940"/>
              </a:xfrm>
              <a:prstGeom prst="rect">
                <a:avLst/>
              </a:prstGeom>
              <a:blipFill>
                <a:blip r:embed="rId2"/>
                <a:stretch>
                  <a:fillRect l="-546" t="-1339" b="-3125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EAB8C10-CC46-4B9E-884F-C11A14929408}"/>
                  </a:ext>
                </a:extLst>
              </p14:cNvPr>
              <p14:cNvContentPartPr/>
              <p14:nvPr/>
            </p14:nvContentPartPr>
            <p14:xfrm>
              <a:off x="8345880" y="93240"/>
              <a:ext cx="2245320" cy="2819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EAB8C10-CC46-4B9E-884F-C11A14929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36520" y="83880"/>
                <a:ext cx="2264040" cy="283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619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Idea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583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Moser (2009) came up with a remarkable proof!</a:t>
                </a:r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He argued that if the algorithm does not terminate quickly enough,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then we can </a:t>
                </a:r>
                <a:r>
                  <a:rPr lang="en-CA" sz="2000" b="1" i="1" u="sng" dirty="0"/>
                  <a:t>compress</a:t>
                </a:r>
                <a:r>
                  <a:rPr lang="en-CA" sz="2000" u="sng" dirty="0"/>
                  <a:t> random bits using fewer bits</a:t>
                </a:r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we know that it is unlikely to compress random bits.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Claim</a:t>
                </a:r>
                <a:r>
                  <a:rPr lang="en-CA" sz="2000" dirty="0"/>
                  <a:t>.  A random string of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bits can be compressed into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 bits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with probability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583289"/>
              </a:xfrm>
              <a:prstGeom prst="rect">
                <a:avLst/>
              </a:prstGeom>
              <a:blipFill>
                <a:blip r:embed="rId2"/>
                <a:stretch>
                  <a:fillRect l="-546" t="-1020" b="-20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4D2DEC-A555-4AE3-AC86-2733BBB76B1A}"/>
                  </a:ext>
                </a:extLst>
              </p14:cNvPr>
              <p14:cNvContentPartPr/>
              <p14:nvPr/>
            </p14:nvContentPartPr>
            <p14:xfrm>
              <a:off x="8582040" y="4111200"/>
              <a:ext cx="2748960" cy="1397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4D2DEC-A555-4AE3-AC86-2733BBB76B1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72680" y="4101840"/>
                <a:ext cx="2767680" cy="141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2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Random Bits Used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Suppose the algorithm runs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CA" sz="2000" dirty="0"/>
                  <a:t> steps but not stopped yet, how many random bits are used?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00110"/>
              </a:xfrm>
              <a:prstGeom prst="rect">
                <a:avLst/>
              </a:prstGeom>
              <a:blipFill>
                <a:blip r:embed="rId2"/>
                <a:stretch>
                  <a:fillRect l="-546" t="-9231" b="-2769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F0F0E3D-73D3-4A91-8D05-36AA4FE367BC}"/>
                  </a:ext>
                </a:extLst>
              </p14:cNvPr>
              <p14:cNvContentPartPr/>
              <p14:nvPr/>
            </p14:nvContentPartPr>
            <p14:xfrm>
              <a:off x="3428758" y="2138650"/>
              <a:ext cx="155160" cy="123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F0F0E3D-73D3-4A91-8D05-36AA4FE367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19758" y="2129650"/>
                <a:ext cx="17280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438DA260-9EC4-4A1B-8581-D9E3CAF8FEE7}"/>
              </a:ext>
            </a:extLst>
          </p:cNvPr>
          <p:cNvGrpSpPr/>
          <p:nvPr/>
        </p:nvGrpSpPr>
        <p:grpSpPr>
          <a:xfrm>
            <a:off x="3898558" y="2005810"/>
            <a:ext cx="654120" cy="227880"/>
            <a:chOff x="3898558" y="2005810"/>
            <a:chExt cx="65412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E5EDA0E-0993-40AB-9D8C-925C7B2F3994}"/>
                    </a:ext>
                  </a:extLst>
                </p14:cNvPr>
                <p14:cNvContentPartPr/>
                <p14:nvPr/>
              </p14:nvContentPartPr>
              <p14:xfrm>
                <a:off x="3898558" y="2043970"/>
                <a:ext cx="150480" cy="1879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E5EDA0E-0993-40AB-9D8C-925C7B2F399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9918" y="2034970"/>
                  <a:ext cx="168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E64A95-1BA3-4B66-AD21-A73B9A47A034}"/>
                    </a:ext>
                  </a:extLst>
                </p14:cNvPr>
                <p14:cNvContentPartPr/>
                <p14:nvPr/>
              </p14:nvContentPartPr>
              <p14:xfrm>
                <a:off x="4110958" y="2031370"/>
                <a:ext cx="45360" cy="1684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E64A95-1BA3-4B66-AD21-A73B9A47A03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01958" y="2022730"/>
                  <a:ext cx="630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470110-043C-4A6F-B0EA-D580A1CDD36B}"/>
                    </a:ext>
                  </a:extLst>
                </p14:cNvPr>
                <p14:cNvContentPartPr/>
                <p14:nvPr/>
              </p14:nvContentPartPr>
              <p14:xfrm>
                <a:off x="4194118" y="2005810"/>
                <a:ext cx="119160" cy="227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470110-043C-4A6F-B0EA-D580A1CDD3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85478" y="1997170"/>
                  <a:ext cx="136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5F57511-A967-4989-8C25-63DEFF3DF266}"/>
                    </a:ext>
                  </a:extLst>
                </p14:cNvPr>
                <p14:cNvContentPartPr/>
                <p14:nvPr/>
              </p14:nvContentPartPr>
              <p14:xfrm>
                <a:off x="4342078" y="2074930"/>
                <a:ext cx="210600" cy="138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5F57511-A967-4989-8C25-63DEFF3DF26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33438" y="2065930"/>
                  <a:ext cx="22824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9751B4-7B79-4396-86AE-5BB80D5CC52A}"/>
              </a:ext>
            </a:extLst>
          </p:cNvPr>
          <p:cNvGrpSpPr/>
          <p:nvPr/>
        </p:nvGrpSpPr>
        <p:grpSpPr>
          <a:xfrm>
            <a:off x="5005558" y="2003650"/>
            <a:ext cx="842040" cy="252000"/>
            <a:chOff x="5005558" y="2003650"/>
            <a:chExt cx="84204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5C92C9E-8D00-4ED5-8CF2-F012491707DD}"/>
                    </a:ext>
                  </a:extLst>
                </p14:cNvPr>
                <p14:cNvContentPartPr/>
                <p14:nvPr/>
              </p14:nvContentPartPr>
              <p14:xfrm>
                <a:off x="5057398" y="2087170"/>
                <a:ext cx="51480" cy="113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5C92C9E-8D00-4ED5-8CF2-F012491707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048398" y="2078170"/>
                  <a:ext cx="69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ABF47C2-2FA7-4BE8-91DF-B0D3F9E8F02F}"/>
                    </a:ext>
                  </a:extLst>
                </p14:cNvPr>
                <p14:cNvContentPartPr/>
                <p14:nvPr/>
              </p14:nvContentPartPr>
              <p14:xfrm>
                <a:off x="5005558" y="2047210"/>
                <a:ext cx="42120" cy="2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ABF47C2-2FA7-4BE8-91DF-B0D3F9E8F0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96918" y="2038210"/>
                  <a:ext cx="59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803576-85AF-4364-BFD4-FC84C1DDA551}"/>
                    </a:ext>
                  </a:extLst>
                </p14:cNvPr>
                <p14:cNvContentPartPr/>
                <p14:nvPr/>
              </p14:nvContentPartPr>
              <p14:xfrm>
                <a:off x="5162518" y="2041810"/>
                <a:ext cx="223200" cy="161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803576-85AF-4364-BFD4-FC84C1DDA55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53878" y="2033170"/>
                  <a:ext cx="240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6062E37-7DCC-4140-B349-9C9626CCE34E}"/>
                    </a:ext>
                  </a:extLst>
                </p14:cNvPr>
                <p14:cNvContentPartPr/>
                <p14:nvPr/>
              </p14:nvContentPartPr>
              <p14:xfrm>
                <a:off x="5396158" y="2024890"/>
                <a:ext cx="171720" cy="230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6062E37-7DCC-4140-B349-9C9626CCE34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7158" y="2016250"/>
                  <a:ext cx="189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F6CCA7-314B-46F8-8147-34A9AF1979F7}"/>
                    </a:ext>
                  </a:extLst>
                </p14:cNvPr>
                <p14:cNvContentPartPr/>
                <p14:nvPr/>
              </p14:nvContentPartPr>
              <p14:xfrm>
                <a:off x="5519998" y="2003650"/>
                <a:ext cx="46080" cy="29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F6CCA7-314B-46F8-8147-34A9AF1979F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11358" y="1994650"/>
                  <a:ext cx="63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D9729BA-FDCA-4629-87C6-F7776B637B6B}"/>
                    </a:ext>
                  </a:extLst>
                </p14:cNvPr>
                <p14:cNvContentPartPr/>
                <p14:nvPr/>
              </p14:nvContentPartPr>
              <p14:xfrm>
                <a:off x="5636998" y="2006530"/>
                <a:ext cx="210600" cy="19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D9729BA-FDCA-4629-87C6-F7776B637B6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27998" y="1997530"/>
                  <a:ext cx="228240" cy="20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706BE9-AC2C-4A71-8E37-F3ED7F4CD510}"/>
              </a:ext>
            </a:extLst>
          </p:cNvPr>
          <p:cNvGrpSpPr/>
          <p:nvPr/>
        </p:nvGrpSpPr>
        <p:grpSpPr>
          <a:xfrm>
            <a:off x="6252238" y="1991410"/>
            <a:ext cx="838080" cy="212400"/>
            <a:chOff x="6252238" y="1991410"/>
            <a:chExt cx="8380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EC99878-4738-4E56-B1E2-8EE1600B7004}"/>
                    </a:ext>
                  </a:extLst>
                </p14:cNvPr>
                <p14:cNvContentPartPr/>
                <p14:nvPr/>
              </p14:nvContentPartPr>
              <p14:xfrm>
                <a:off x="6252238" y="2060530"/>
                <a:ext cx="113760" cy="143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EC99878-4738-4E56-B1E2-8EE1600B700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243598" y="2051530"/>
                  <a:ext cx="1314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87F97-F3F2-4B70-85B4-375278AF7D8C}"/>
                    </a:ext>
                  </a:extLst>
                </p14:cNvPr>
                <p14:cNvContentPartPr/>
                <p14:nvPr/>
              </p14:nvContentPartPr>
              <p14:xfrm>
                <a:off x="6397318" y="2097250"/>
                <a:ext cx="92520" cy="84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87F97-F3F2-4B70-85B4-375278AF7D8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88678" y="2088250"/>
                  <a:ext cx="110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79CBC56-9406-4FCF-8993-8924899B7516}"/>
                    </a:ext>
                  </a:extLst>
                </p14:cNvPr>
                <p14:cNvContentPartPr/>
                <p14:nvPr/>
              </p14:nvContentPartPr>
              <p14:xfrm>
                <a:off x="6533398" y="2085370"/>
                <a:ext cx="135360" cy="92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79CBC56-9406-4FCF-8993-8924899B751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524758" y="2076730"/>
                  <a:ext cx="1530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8A2598-E353-4C5F-9C70-90801D4BE2CB}"/>
                    </a:ext>
                  </a:extLst>
                </p14:cNvPr>
                <p14:cNvContentPartPr/>
                <p14:nvPr/>
              </p14:nvContentPartPr>
              <p14:xfrm>
                <a:off x="6712678" y="1991410"/>
                <a:ext cx="114840" cy="2062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8A2598-E353-4C5F-9C70-90801D4BE2C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03678" y="1982410"/>
                  <a:ext cx="1324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89BF55-A72B-4326-8E73-2089EA4773CA}"/>
                    </a:ext>
                  </a:extLst>
                </p14:cNvPr>
                <p14:cNvContentPartPr/>
                <p14:nvPr/>
              </p14:nvContentPartPr>
              <p14:xfrm>
                <a:off x="6864598" y="2061610"/>
                <a:ext cx="225720" cy="98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89BF55-A72B-4326-8E73-2089EA4773C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55958" y="2052610"/>
                  <a:ext cx="24336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ECA65A0-7382-440E-8B05-0E96B55CF445}"/>
              </a:ext>
            </a:extLst>
          </p:cNvPr>
          <p:cNvGrpSpPr/>
          <p:nvPr/>
        </p:nvGrpSpPr>
        <p:grpSpPr>
          <a:xfrm>
            <a:off x="7460398" y="1968370"/>
            <a:ext cx="1418040" cy="393840"/>
            <a:chOff x="7460398" y="1968370"/>
            <a:chExt cx="1418040" cy="39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4E54101-0975-40AE-B8C2-08098F776B1D}"/>
                    </a:ext>
                  </a:extLst>
                </p14:cNvPr>
                <p14:cNvContentPartPr/>
                <p14:nvPr/>
              </p14:nvContentPartPr>
              <p14:xfrm>
                <a:off x="7460398" y="2042170"/>
                <a:ext cx="121680" cy="67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4E54101-0975-40AE-B8C2-08098F776B1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451758" y="2033170"/>
                  <a:ext cx="139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5F85D99-34C9-45F6-8A1E-647ACBAD0253}"/>
                    </a:ext>
                  </a:extLst>
                </p14:cNvPr>
                <p14:cNvContentPartPr/>
                <p14:nvPr/>
              </p14:nvContentPartPr>
              <p14:xfrm>
                <a:off x="7635718" y="2001490"/>
                <a:ext cx="83160" cy="130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5F85D99-34C9-45F6-8A1E-647ACBAD02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27078" y="1992850"/>
                  <a:ext cx="100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91F6A3-0E16-4E50-882C-75D6146D8EE8}"/>
                    </a:ext>
                  </a:extLst>
                </p14:cNvPr>
                <p14:cNvContentPartPr/>
                <p14:nvPr/>
              </p14:nvContentPartPr>
              <p14:xfrm>
                <a:off x="7769998" y="1973050"/>
                <a:ext cx="146880" cy="182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91F6A3-0E16-4E50-882C-75D6146D8EE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761358" y="1964050"/>
                  <a:ext cx="164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B3FEEB1-FEB2-484C-9157-0AECBBB48CC4}"/>
                    </a:ext>
                  </a:extLst>
                </p14:cNvPr>
                <p14:cNvContentPartPr/>
                <p14:nvPr/>
              </p14:nvContentPartPr>
              <p14:xfrm>
                <a:off x="7895638" y="1968370"/>
                <a:ext cx="25920" cy="42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B3FEEB1-FEB2-484C-9157-0AECBBB48CC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86998" y="1959370"/>
                  <a:ext cx="43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D2A9CD-9E52-41DE-9972-6E55B263DACB}"/>
                    </a:ext>
                  </a:extLst>
                </p14:cNvPr>
                <p14:cNvContentPartPr/>
                <p14:nvPr/>
              </p14:nvContentPartPr>
              <p14:xfrm>
                <a:off x="7980238" y="2055850"/>
                <a:ext cx="223200" cy="306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D2A9CD-9E52-41DE-9972-6E55B263DAC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71598" y="2046850"/>
                  <a:ext cx="2408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E41776D-4084-45AD-BC9D-33DE99C441AA}"/>
                    </a:ext>
                  </a:extLst>
                </p14:cNvPr>
                <p14:cNvContentPartPr/>
                <p14:nvPr/>
              </p14:nvContentPartPr>
              <p14:xfrm>
                <a:off x="8279038" y="2060890"/>
                <a:ext cx="208440" cy="115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E41776D-4084-45AD-BC9D-33DE99C441A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70398" y="2052250"/>
                  <a:ext cx="226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855FDFD-989E-4667-8824-EC2CB22AFEDE}"/>
                    </a:ext>
                  </a:extLst>
                </p14:cNvPr>
                <p14:cNvContentPartPr/>
                <p14:nvPr/>
              </p14:nvContentPartPr>
              <p14:xfrm>
                <a:off x="8487478" y="2081050"/>
                <a:ext cx="70920" cy="99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55FDFD-989E-4667-8824-EC2CB22AFED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78838" y="2072410"/>
                  <a:ext cx="88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A9FE706-00D9-4C4B-8B50-EBBF11F59029}"/>
                    </a:ext>
                  </a:extLst>
                </p14:cNvPr>
                <p14:cNvContentPartPr/>
                <p14:nvPr/>
              </p14:nvContentPartPr>
              <p14:xfrm>
                <a:off x="8604478" y="1989250"/>
                <a:ext cx="178200" cy="219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A9FE706-00D9-4C4B-8B50-EBBF11F59029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95838" y="1980250"/>
                  <a:ext cx="1958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24A06B5-B3E4-4CDE-B2D5-658D88DB397A}"/>
                    </a:ext>
                  </a:extLst>
                </p14:cNvPr>
                <p14:cNvContentPartPr/>
                <p14:nvPr/>
              </p14:nvContentPartPr>
              <p14:xfrm>
                <a:off x="8680078" y="2044690"/>
                <a:ext cx="198360" cy="141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24A06B5-B3E4-4CDE-B2D5-658D88DB397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71078" y="2036050"/>
                  <a:ext cx="2160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39D4AA-8DB6-4AD7-A606-C118311ABD48}"/>
              </a:ext>
            </a:extLst>
          </p:cNvPr>
          <p:cNvGrpSpPr/>
          <p:nvPr/>
        </p:nvGrpSpPr>
        <p:grpSpPr>
          <a:xfrm>
            <a:off x="3660958" y="2940730"/>
            <a:ext cx="216720" cy="263520"/>
            <a:chOff x="3660958" y="2940730"/>
            <a:chExt cx="216720" cy="26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1F5C167-482D-475F-A445-5BA01B0E0844}"/>
                    </a:ext>
                  </a:extLst>
                </p14:cNvPr>
                <p14:cNvContentPartPr/>
                <p14:nvPr/>
              </p14:nvContentPartPr>
              <p14:xfrm>
                <a:off x="3660958" y="2940730"/>
                <a:ext cx="52560" cy="263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1F5C167-482D-475F-A445-5BA01B0E08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651958" y="2932090"/>
                  <a:ext cx="70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E46E8A-F272-474E-87E1-239571C40547}"/>
                    </a:ext>
                  </a:extLst>
                </p14:cNvPr>
                <p14:cNvContentPartPr/>
                <p14:nvPr/>
              </p14:nvContentPartPr>
              <p14:xfrm>
                <a:off x="3721798" y="3006250"/>
                <a:ext cx="155880" cy="157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E46E8A-F272-474E-87E1-239571C405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713158" y="2997250"/>
                  <a:ext cx="173520" cy="17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CCA952-7178-4EE6-8FBE-E61AE4D64487}"/>
              </a:ext>
            </a:extLst>
          </p:cNvPr>
          <p:cNvGrpSpPr/>
          <p:nvPr/>
        </p:nvGrpSpPr>
        <p:grpSpPr>
          <a:xfrm>
            <a:off x="4173958" y="2947930"/>
            <a:ext cx="530280" cy="223200"/>
            <a:chOff x="4173958" y="2947930"/>
            <a:chExt cx="53028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A789A65-2B9F-47AE-90E0-2B8C4FE4C37A}"/>
                    </a:ext>
                  </a:extLst>
                </p14:cNvPr>
                <p14:cNvContentPartPr/>
                <p14:nvPr/>
              </p14:nvContentPartPr>
              <p14:xfrm>
                <a:off x="4173958" y="2947930"/>
                <a:ext cx="155880" cy="223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A789A65-2B9F-47AE-90E0-2B8C4FE4C3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165318" y="2939290"/>
                  <a:ext cx="1735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73DE834-DFD6-417D-8A7B-7F791E992285}"/>
                    </a:ext>
                  </a:extLst>
                </p14:cNvPr>
                <p14:cNvContentPartPr/>
                <p14:nvPr/>
              </p14:nvContentPartPr>
              <p14:xfrm>
                <a:off x="4361518" y="2976010"/>
                <a:ext cx="59400" cy="162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73DE834-DFD6-417D-8A7B-7F791E9922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352878" y="2967010"/>
                  <a:ext cx="77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16613E2-F6D8-457A-B884-EFA00249ABBF}"/>
                    </a:ext>
                  </a:extLst>
                </p14:cNvPr>
                <p14:cNvContentPartPr/>
                <p14:nvPr/>
              </p14:nvContentPartPr>
              <p14:xfrm>
                <a:off x="4490398" y="2979610"/>
                <a:ext cx="112680" cy="172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16613E2-F6D8-457A-B884-EFA00249ABB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481398" y="2970610"/>
                  <a:ext cx="130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A4D190-02D2-47D6-9755-7B70CE2F6173}"/>
                    </a:ext>
                  </a:extLst>
                </p14:cNvPr>
                <p14:cNvContentPartPr/>
                <p14:nvPr/>
              </p14:nvContentPartPr>
              <p14:xfrm>
                <a:off x="4639078" y="3036130"/>
                <a:ext cx="65160" cy="1033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A4D190-02D2-47D6-9755-7B70CE2F617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630438" y="3027490"/>
                  <a:ext cx="8280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24066F5-63AA-4D2B-AE95-DF0BC8FA99E0}"/>
              </a:ext>
            </a:extLst>
          </p:cNvPr>
          <p:cNvGrpSpPr/>
          <p:nvPr/>
        </p:nvGrpSpPr>
        <p:grpSpPr>
          <a:xfrm>
            <a:off x="5271598" y="2912290"/>
            <a:ext cx="290520" cy="196560"/>
            <a:chOff x="5271598" y="2912290"/>
            <a:chExt cx="290520" cy="19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6D0072B-E4D4-4F82-ADCA-4BFBAFCFA626}"/>
                    </a:ext>
                  </a:extLst>
                </p14:cNvPr>
                <p14:cNvContentPartPr/>
                <p14:nvPr/>
              </p14:nvContentPartPr>
              <p14:xfrm>
                <a:off x="5338198" y="2912290"/>
                <a:ext cx="78480" cy="1965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6D0072B-E4D4-4F82-ADCA-4BFBAFCFA62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329198" y="2903650"/>
                  <a:ext cx="961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FF7184C-FD25-41BD-A741-D1F304FC925A}"/>
                    </a:ext>
                  </a:extLst>
                </p14:cNvPr>
                <p14:cNvContentPartPr/>
                <p14:nvPr/>
              </p14:nvContentPartPr>
              <p14:xfrm>
                <a:off x="5271598" y="2978170"/>
                <a:ext cx="135360" cy="108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FF7184C-FD25-41BD-A741-D1F304FC9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62598" y="2969530"/>
                  <a:ext cx="153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7F62CC6-AE6B-4384-B615-BA589D197F0D}"/>
                    </a:ext>
                  </a:extLst>
                </p14:cNvPr>
                <p14:cNvContentPartPr/>
                <p14:nvPr/>
              </p14:nvContentPartPr>
              <p14:xfrm>
                <a:off x="5470318" y="3000490"/>
                <a:ext cx="91800" cy="74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7F62CC6-AE6B-4384-B615-BA589D197F0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61678" y="2991490"/>
                  <a:ext cx="10944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33A3FC3-61BB-4FF2-99A8-EE7DCBB7B509}"/>
              </a:ext>
            </a:extLst>
          </p:cNvPr>
          <p:cNvGrpSpPr/>
          <p:nvPr/>
        </p:nvGrpSpPr>
        <p:grpSpPr>
          <a:xfrm>
            <a:off x="5918518" y="2856130"/>
            <a:ext cx="426240" cy="338040"/>
            <a:chOff x="5918518" y="2856130"/>
            <a:chExt cx="426240" cy="33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332BCF2-B98A-4A36-A1A5-08DAA3771D44}"/>
                    </a:ext>
                  </a:extLst>
                </p14:cNvPr>
                <p14:cNvContentPartPr/>
                <p14:nvPr/>
              </p14:nvContentPartPr>
              <p14:xfrm>
                <a:off x="5918518" y="2856130"/>
                <a:ext cx="172440" cy="338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332BCF2-B98A-4A36-A1A5-08DAA3771D4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909518" y="2847490"/>
                  <a:ext cx="19008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5E9851-5145-440E-A76A-7F2F28B8FA3F}"/>
                    </a:ext>
                  </a:extLst>
                </p14:cNvPr>
                <p14:cNvContentPartPr/>
                <p14:nvPr/>
              </p14:nvContentPartPr>
              <p14:xfrm>
                <a:off x="6120118" y="2953330"/>
                <a:ext cx="224640" cy="1468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5E9851-5145-440E-A76A-7F2F28B8FA3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111118" y="2944690"/>
                  <a:ext cx="2422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73C410A-B3B2-4191-93A7-FB20EE967520}"/>
                    </a:ext>
                  </a:extLst>
                </p14:cNvPr>
                <p14:cNvContentPartPr/>
                <p14:nvPr/>
              </p14:nvContentPartPr>
              <p14:xfrm>
                <a:off x="6253318" y="2990410"/>
                <a:ext cx="83160" cy="106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73C410A-B3B2-4191-93A7-FB20EE96752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244318" y="2981770"/>
                  <a:ext cx="10080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125FB45-679F-43B0-8D19-7B46A863D5EB}"/>
                  </a:ext>
                </a:extLst>
              </p14:cNvPr>
              <p14:cNvContentPartPr/>
              <p14:nvPr/>
            </p14:nvContentPartPr>
            <p14:xfrm>
              <a:off x="6642478" y="2998690"/>
              <a:ext cx="143280" cy="12816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125FB45-679F-43B0-8D19-7B46A863D5E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633478" y="2990050"/>
                <a:ext cx="16092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5CA5CAD0-BFF6-4B39-A97C-38478920AA51}"/>
              </a:ext>
            </a:extLst>
          </p:cNvPr>
          <p:cNvGrpSpPr/>
          <p:nvPr/>
        </p:nvGrpSpPr>
        <p:grpSpPr>
          <a:xfrm>
            <a:off x="7096798" y="2877010"/>
            <a:ext cx="723600" cy="238320"/>
            <a:chOff x="7096798" y="2877010"/>
            <a:chExt cx="72360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A19F26-B81E-4792-93AB-9B6D679E2632}"/>
                    </a:ext>
                  </a:extLst>
                </p14:cNvPr>
                <p14:cNvContentPartPr/>
                <p14:nvPr/>
              </p14:nvContentPartPr>
              <p14:xfrm>
                <a:off x="7096798" y="2946490"/>
                <a:ext cx="149400" cy="160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A19F26-B81E-4792-93AB-9B6D679E263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88158" y="2937850"/>
                  <a:ext cx="167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0719653-6C68-4570-99B5-8E6D6C447A2C}"/>
                    </a:ext>
                  </a:extLst>
                </p14:cNvPr>
                <p14:cNvContentPartPr/>
                <p14:nvPr/>
              </p14:nvContentPartPr>
              <p14:xfrm>
                <a:off x="7283638" y="2877010"/>
                <a:ext cx="71640" cy="238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0719653-6C68-4570-99B5-8E6D6C447A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74638" y="2868010"/>
                  <a:ext cx="892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2853974-6341-4C00-816B-A2BD64221C2B}"/>
                    </a:ext>
                  </a:extLst>
                </p14:cNvPr>
                <p14:cNvContentPartPr/>
                <p14:nvPr/>
              </p14:nvContentPartPr>
              <p14:xfrm>
                <a:off x="7364998" y="3000850"/>
                <a:ext cx="275040" cy="102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2853974-6341-4C00-816B-A2BD64221C2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356358" y="2991850"/>
                  <a:ext cx="292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4BA624-9266-4593-B90D-831305AB0B43}"/>
                    </a:ext>
                  </a:extLst>
                </p14:cNvPr>
                <p14:cNvContentPartPr/>
                <p14:nvPr/>
              </p14:nvContentPartPr>
              <p14:xfrm>
                <a:off x="7645438" y="2960170"/>
                <a:ext cx="174960" cy="14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4BA624-9266-4593-B90D-831305AB0B4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636438" y="2951170"/>
                  <a:ext cx="19260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1A9D14B-A0C0-4657-B340-0E5F72078A1B}"/>
              </a:ext>
            </a:extLst>
          </p:cNvPr>
          <p:cNvGrpSpPr/>
          <p:nvPr/>
        </p:nvGrpSpPr>
        <p:grpSpPr>
          <a:xfrm>
            <a:off x="2913238" y="4046650"/>
            <a:ext cx="778680" cy="286920"/>
            <a:chOff x="2913238" y="4046650"/>
            <a:chExt cx="77868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0676CEC-665A-43B4-941F-45FFF0C902A3}"/>
                    </a:ext>
                  </a:extLst>
                </p14:cNvPr>
                <p14:cNvContentPartPr/>
                <p14:nvPr/>
              </p14:nvContentPartPr>
              <p14:xfrm>
                <a:off x="2931238" y="4068970"/>
                <a:ext cx="143280" cy="243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0676CEC-665A-43B4-941F-45FFF0C902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922238" y="4059970"/>
                  <a:ext cx="160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EBD5351-E73C-4FFE-B970-2A280E2744BA}"/>
                    </a:ext>
                  </a:extLst>
                </p14:cNvPr>
                <p14:cNvContentPartPr/>
                <p14:nvPr/>
              </p14:nvContentPartPr>
              <p14:xfrm>
                <a:off x="2913238" y="4117570"/>
                <a:ext cx="116280" cy="31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EBD5351-E73C-4FFE-B970-2A280E2744B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04238" y="4108570"/>
                  <a:ext cx="133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A1015FE-1E47-422B-8C6E-37DA892A4C74}"/>
                    </a:ext>
                  </a:extLst>
                </p14:cNvPr>
                <p14:cNvContentPartPr/>
                <p14:nvPr/>
              </p14:nvContentPartPr>
              <p14:xfrm>
                <a:off x="3114118" y="4046650"/>
                <a:ext cx="274680" cy="286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A1015FE-1E47-422B-8C6E-37DA892A4C7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105478" y="4038010"/>
                  <a:ext cx="2923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B128F2E-9F7B-4F5C-A5EB-ADFF5A93F064}"/>
                    </a:ext>
                  </a:extLst>
                </p14:cNvPr>
                <p14:cNvContentPartPr/>
                <p14:nvPr/>
              </p14:nvContentPartPr>
              <p14:xfrm>
                <a:off x="3244438" y="4132690"/>
                <a:ext cx="197280" cy="45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B128F2E-9F7B-4F5C-A5EB-ADFF5A93F0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235798" y="4123690"/>
                  <a:ext cx="2149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3D85A3-0390-4EB4-91E6-EDD324E5814F}"/>
                    </a:ext>
                  </a:extLst>
                </p14:cNvPr>
                <p14:cNvContentPartPr/>
                <p14:nvPr/>
              </p14:nvContentPartPr>
              <p14:xfrm>
                <a:off x="3433798" y="4078690"/>
                <a:ext cx="258120" cy="253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3D85A3-0390-4EB4-91E6-EDD324E581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25158" y="4069690"/>
                  <a:ext cx="27576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68B0D4C-4291-4EE1-82CB-7054DA2E5DEB}"/>
                  </a:ext>
                </a:extLst>
              </p14:cNvPr>
              <p14:cNvContentPartPr/>
              <p14:nvPr/>
            </p14:nvContentPartPr>
            <p14:xfrm>
              <a:off x="4724758" y="4151050"/>
              <a:ext cx="205560" cy="15120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68B0D4C-4291-4EE1-82CB-7054DA2E5DE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716118" y="4142050"/>
                <a:ext cx="223200" cy="16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4D3BB68E-95FA-47D8-891F-BE0F36CC555E}"/>
              </a:ext>
            </a:extLst>
          </p:cNvPr>
          <p:cNvGrpSpPr/>
          <p:nvPr/>
        </p:nvGrpSpPr>
        <p:grpSpPr>
          <a:xfrm>
            <a:off x="5105998" y="4162570"/>
            <a:ext cx="185040" cy="149760"/>
            <a:chOff x="5105998" y="4162570"/>
            <a:chExt cx="185040" cy="1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17DD9CF-7D77-4F6A-AE78-4481507F2A86}"/>
                    </a:ext>
                  </a:extLst>
                </p14:cNvPr>
                <p14:cNvContentPartPr/>
                <p14:nvPr/>
              </p14:nvContentPartPr>
              <p14:xfrm>
                <a:off x="5105998" y="4224490"/>
                <a:ext cx="185040" cy="7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17DD9CF-7D77-4F6A-AE78-4481507F2A8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096998" y="4215850"/>
                  <a:ext cx="202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6DAF060-90FF-4675-977B-9BA1F7D1510D}"/>
                    </a:ext>
                  </a:extLst>
                </p14:cNvPr>
                <p14:cNvContentPartPr/>
                <p14:nvPr/>
              </p14:nvContentPartPr>
              <p14:xfrm>
                <a:off x="5184838" y="4162570"/>
                <a:ext cx="60480" cy="149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6DAF060-90FF-4675-977B-9BA1F7D1510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75838" y="4153930"/>
                  <a:ext cx="7812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07B1E6A-0C1F-4B04-8B0A-B391B71B6891}"/>
              </a:ext>
            </a:extLst>
          </p:cNvPr>
          <p:cNvGrpSpPr/>
          <p:nvPr/>
        </p:nvGrpSpPr>
        <p:grpSpPr>
          <a:xfrm>
            <a:off x="5541598" y="4083010"/>
            <a:ext cx="175680" cy="245880"/>
            <a:chOff x="5541598" y="4083010"/>
            <a:chExt cx="17568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CC864F-0F5E-49C7-880F-529EB5833CDA}"/>
                    </a:ext>
                  </a:extLst>
                </p14:cNvPr>
                <p14:cNvContentPartPr/>
                <p14:nvPr/>
              </p14:nvContentPartPr>
              <p14:xfrm>
                <a:off x="5603518" y="4083010"/>
                <a:ext cx="109080" cy="245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CC864F-0F5E-49C7-880F-529EB5833CD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594878" y="4074010"/>
                  <a:ext cx="1267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B9FF393-4728-4015-88FE-9EC3C013BD5A}"/>
                    </a:ext>
                  </a:extLst>
                </p14:cNvPr>
                <p14:cNvContentPartPr/>
                <p14:nvPr/>
              </p14:nvContentPartPr>
              <p14:xfrm>
                <a:off x="5541598" y="4162210"/>
                <a:ext cx="175680" cy="3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B9FF393-4728-4015-88FE-9EC3C013BD5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32598" y="4153210"/>
                  <a:ext cx="19332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D090DE4-D23D-4E30-BDD0-589D1645F1F4}"/>
                  </a:ext>
                </a:extLst>
              </p14:cNvPr>
              <p14:cNvContentPartPr/>
              <p14:nvPr/>
            </p14:nvContentPartPr>
            <p14:xfrm>
              <a:off x="5870998" y="4033330"/>
              <a:ext cx="145800" cy="26748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D090DE4-D23D-4E30-BDD0-589D1645F1F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861998" y="4024690"/>
                <a:ext cx="163440" cy="28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C3C001FD-2565-4D72-9DE9-D76F53B4B844}"/>
              </a:ext>
            </a:extLst>
          </p:cNvPr>
          <p:cNvGrpSpPr/>
          <p:nvPr/>
        </p:nvGrpSpPr>
        <p:grpSpPr>
          <a:xfrm>
            <a:off x="6665158" y="4046290"/>
            <a:ext cx="960840" cy="237960"/>
            <a:chOff x="6665158" y="4046290"/>
            <a:chExt cx="960840" cy="23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1F40F8E-FD19-4187-9AC4-CEBE3F564618}"/>
                    </a:ext>
                  </a:extLst>
                </p14:cNvPr>
                <p14:cNvContentPartPr/>
                <p14:nvPr/>
              </p14:nvContentPartPr>
              <p14:xfrm>
                <a:off x="6665158" y="4116490"/>
                <a:ext cx="69840" cy="16776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1F40F8E-FD19-4187-9AC4-CEBE3F56461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56158" y="4107490"/>
                  <a:ext cx="87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369A561-13D3-4CC1-9D9E-F5D5B6C7637D}"/>
                    </a:ext>
                  </a:extLst>
                </p14:cNvPr>
                <p14:cNvContentPartPr/>
                <p14:nvPr/>
              </p14:nvContentPartPr>
              <p14:xfrm>
                <a:off x="6837598" y="4177690"/>
                <a:ext cx="106920" cy="1000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369A561-13D3-4CC1-9D9E-F5D5B6C7637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8598" y="4168690"/>
                  <a:ext cx="1245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2DD5E6-F969-4780-A353-B925F2F2C255}"/>
                    </a:ext>
                  </a:extLst>
                </p14:cNvPr>
                <p14:cNvContentPartPr/>
                <p14:nvPr/>
              </p14:nvContentPartPr>
              <p14:xfrm>
                <a:off x="6988438" y="4156450"/>
                <a:ext cx="120600" cy="111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2DD5E6-F969-4780-A353-B925F2F2C25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979438" y="4147450"/>
                  <a:ext cx="138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D8E363D-241D-4B6F-AE5D-4032B0DDDCBD}"/>
                    </a:ext>
                  </a:extLst>
                </p14:cNvPr>
                <p14:cNvContentPartPr/>
                <p14:nvPr/>
              </p14:nvContentPartPr>
              <p14:xfrm>
                <a:off x="7138198" y="4046290"/>
                <a:ext cx="110880" cy="216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D8E363D-241D-4B6F-AE5D-4032B0DDDCB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29198" y="4037650"/>
                  <a:ext cx="128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3707C23-245E-4901-8119-5F1490690B05}"/>
                    </a:ext>
                  </a:extLst>
                </p14:cNvPr>
                <p14:cNvContentPartPr/>
                <p14:nvPr/>
              </p14:nvContentPartPr>
              <p14:xfrm>
                <a:off x="7308118" y="4144210"/>
                <a:ext cx="317880" cy="117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3707C23-245E-4901-8119-5F1490690B0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299478" y="4135570"/>
                  <a:ext cx="33552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C09D1151-9578-4BCA-B6D4-F6FF1CB4575C}"/>
              </a:ext>
            </a:extLst>
          </p:cNvPr>
          <p:cNvGrpSpPr/>
          <p:nvPr/>
        </p:nvGrpSpPr>
        <p:grpSpPr>
          <a:xfrm>
            <a:off x="7884838" y="4070050"/>
            <a:ext cx="499320" cy="251640"/>
            <a:chOff x="7884838" y="4070050"/>
            <a:chExt cx="499320" cy="25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6B1F639-3CB8-4E16-B376-7723DD33BEF3}"/>
                    </a:ext>
                  </a:extLst>
                </p14:cNvPr>
                <p14:cNvContentPartPr/>
                <p14:nvPr/>
              </p14:nvContentPartPr>
              <p14:xfrm>
                <a:off x="7884838" y="4070050"/>
                <a:ext cx="124560" cy="2026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6B1F639-3CB8-4E16-B376-7723DD33BE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875838" y="4061050"/>
                  <a:ext cx="142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9DAA548-2452-4395-B73C-5BEF573E66CE}"/>
                    </a:ext>
                  </a:extLst>
                </p14:cNvPr>
                <p14:cNvContentPartPr/>
                <p14:nvPr/>
              </p14:nvContentPartPr>
              <p14:xfrm>
                <a:off x="8059798" y="4082290"/>
                <a:ext cx="65880" cy="1706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9DAA548-2452-4395-B73C-5BEF573E66C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050798" y="4073290"/>
                  <a:ext cx="83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83CB88F-015E-4FF7-BF5E-AC08851F5732}"/>
                    </a:ext>
                  </a:extLst>
                </p14:cNvPr>
                <p14:cNvContentPartPr/>
                <p14:nvPr/>
              </p14:nvContentPartPr>
              <p14:xfrm>
                <a:off x="8140078" y="4081570"/>
                <a:ext cx="150840" cy="2401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83CB88F-015E-4FF7-BF5E-AC08851F573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31438" y="4072930"/>
                  <a:ext cx="168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35C549B-B534-4276-B454-534A8B834FC7}"/>
                    </a:ext>
                  </a:extLst>
                </p14:cNvPr>
                <p14:cNvContentPartPr/>
                <p14:nvPr/>
              </p14:nvContentPartPr>
              <p14:xfrm>
                <a:off x="8317918" y="4185610"/>
                <a:ext cx="66240" cy="90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35C549B-B534-4276-B454-534A8B834FC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309278" y="4176610"/>
                  <a:ext cx="8388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7F6E9994-86F7-44F1-B8C5-046CA6F98748}"/>
                  </a:ext>
                </a:extLst>
              </p14:cNvPr>
              <p14:cNvContentPartPr/>
              <p14:nvPr/>
            </p14:nvContentPartPr>
            <p14:xfrm>
              <a:off x="8567038" y="4261210"/>
              <a:ext cx="10800" cy="165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7F6E9994-86F7-44F1-B8C5-046CA6F9874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558038" y="4252210"/>
                <a:ext cx="28440" cy="3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707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Encoding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39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We encode the execution tree in order to recover the random bits.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0+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CA" sz="2000" dirty="0"/>
                  <a:t> bits to represent going from the root to a clause.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0+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CA" sz="2000" dirty="0"/>
                  <a:t> bits to represent going from the current clause to a neighbor clause.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CA" sz="2000" dirty="0"/>
                  <a:t> use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 to represent going up.</a:t>
                </a:r>
              </a:p>
              <a:p>
                <a:pPr marL="457200" indent="-457200">
                  <a:lnSpc>
                    <a:spcPct val="200000"/>
                  </a:lnSpc>
                  <a:buFont typeface="+mj-lt"/>
                  <a:buAutoNum type="arabicPeriod"/>
                </a:pPr>
                <a:r>
                  <a:rPr lang="en-CA" sz="2000" dirty="0"/>
                  <a:t> when the algorithm terminates, remember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bits in the variables.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391476"/>
              </a:xfrm>
              <a:prstGeom prst="rect">
                <a:avLst/>
              </a:prstGeom>
              <a:blipFill>
                <a:blip r:embed="rId2"/>
                <a:stretch>
                  <a:fillRect l="-600" t="-679" b="-113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CE447D1-1851-4663-8775-259A3E898EC1}"/>
                  </a:ext>
                </a:extLst>
              </p14:cNvPr>
              <p14:cNvContentPartPr/>
              <p14:nvPr/>
            </p14:nvContentPartPr>
            <p14:xfrm>
              <a:off x="1498320" y="469800"/>
              <a:ext cx="10172520" cy="6192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CE447D1-1851-4663-8775-259A3E898E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8960" y="460440"/>
                <a:ext cx="10191240" cy="621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4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Encoding Length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3122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It should be clear that we can redraw the execution tree from the encoding.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0+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</m:oMath>
                </a14:m>
                <a:r>
                  <a:rPr lang="en-CA" sz="2000" dirty="0"/>
                  <a:t> bits to represent going from the root to a clause.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b="0" dirty="0"/>
                  <a:t>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0+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CA" sz="2000" dirty="0"/>
                  <a:t> bits to represent going from the current clause to a neighbor clause.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use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 to represent going up.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when the algorithm terminates, remember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bits in the variables.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How many bits used to encode the execution tree?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3122393"/>
              </a:xfrm>
              <a:prstGeom prst="rect">
                <a:avLst/>
              </a:prstGeom>
              <a:blipFill>
                <a:blip r:embed="rId2"/>
                <a:stretch>
                  <a:fillRect l="-600" t="-1172" b="-253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07FF419-E76D-4633-BDBE-1CA05F69DE30}"/>
                  </a:ext>
                </a:extLst>
              </p14:cNvPr>
              <p14:cNvContentPartPr/>
              <p14:nvPr/>
            </p14:nvContentPartPr>
            <p14:xfrm>
              <a:off x="2403838" y="4724890"/>
              <a:ext cx="96120" cy="306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07FF419-E76D-4633-BDBE-1CA05F69DE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95198" y="4716250"/>
                <a:ext cx="113760" cy="32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B975680-A6A1-4074-8D76-AB26768A8689}"/>
              </a:ext>
            </a:extLst>
          </p:cNvPr>
          <p:cNvGrpSpPr/>
          <p:nvPr/>
        </p:nvGrpSpPr>
        <p:grpSpPr>
          <a:xfrm>
            <a:off x="2693638" y="4750090"/>
            <a:ext cx="674640" cy="441720"/>
            <a:chOff x="2693638" y="4750090"/>
            <a:chExt cx="674640" cy="44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BFFD0C1-D3AF-409F-B574-77CE8DB4AC76}"/>
                    </a:ext>
                  </a:extLst>
                </p14:cNvPr>
                <p14:cNvContentPartPr/>
                <p14:nvPr/>
              </p14:nvContentPartPr>
              <p14:xfrm>
                <a:off x="2693638" y="4750090"/>
                <a:ext cx="25920" cy="2610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BFFD0C1-D3AF-409F-B574-77CE8DB4AC7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4998" y="4741450"/>
                  <a:ext cx="435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50C92A-1DF6-4925-AC25-3013A22436DF}"/>
                    </a:ext>
                  </a:extLst>
                </p14:cNvPr>
                <p14:cNvContentPartPr/>
                <p14:nvPr/>
              </p14:nvContentPartPr>
              <p14:xfrm>
                <a:off x="2785078" y="4873210"/>
                <a:ext cx="108720" cy="1227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50C92A-1DF6-4925-AC25-3013A22436D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76438" y="4864570"/>
                  <a:ext cx="126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83DD27-3AA2-4EEB-A758-5D0776923394}"/>
                    </a:ext>
                  </a:extLst>
                </p14:cNvPr>
                <p14:cNvContentPartPr/>
                <p14:nvPr/>
              </p14:nvContentPartPr>
              <p14:xfrm>
                <a:off x="2925118" y="4849090"/>
                <a:ext cx="95760" cy="342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83DD27-3AA2-4EEB-A758-5D077692339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16478" y="4840090"/>
                  <a:ext cx="1134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CD468BA-C1F9-4FA2-9178-945DD28C0892}"/>
                    </a:ext>
                  </a:extLst>
                </p14:cNvPr>
                <p14:cNvContentPartPr/>
                <p14:nvPr/>
              </p14:nvContentPartPr>
              <p14:xfrm>
                <a:off x="3058678" y="5001370"/>
                <a:ext cx="94320" cy="89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CD468BA-C1F9-4FA2-9178-945DD28C089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49678" y="4992370"/>
                  <a:ext cx="1119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81CB4B0-6A7D-41A6-9927-F2E7FEC78CE5}"/>
                    </a:ext>
                  </a:extLst>
                </p14:cNvPr>
                <p14:cNvContentPartPr/>
                <p14:nvPr/>
              </p14:nvContentPartPr>
              <p14:xfrm>
                <a:off x="3219598" y="4922170"/>
                <a:ext cx="148680" cy="104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81CB4B0-6A7D-41A6-9927-F2E7FEC78CE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210598" y="4913170"/>
                  <a:ext cx="1663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B084CE-054F-4EB9-A32F-E35C85123549}"/>
              </a:ext>
            </a:extLst>
          </p:cNvPr>
          <p:cNvGrpSpPr/>
          <p:nvPr/>
        </p:nvGrpSpPr>
        <p:grpSpPr>
          <a:xfrm>
            <a:off x="6308398" y="3988690"/>
            <a:ext cx="999000" cy="628200"/>
            <a:chOff x="6308398" y="3988690"/>
            <a:chExt cx="999000" cy="62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FB121E-7ACF-4CE9-B36E-B3F74D352283}"/>
                    </a:ext>
                  </a:extLst>
                </p14:cNvPr>
                <p14:cNvContentPartPr/>
                <p14:nvPr/>
              </p14:nvContentPartPr>
              <p14:xfrm>
                <a:off x="7126678" y="3988690"/>
                <a:ext cx="73080" cy="561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FB121E-7ACF-4CE9-B36E-B3F74D35228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18038" y="3979690"/>
                  <a:ext cx="907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EA634E0-E47F-4B87-9B4E-8209215C91B0}"/>
                    </a:ext>
                  </a:extLst>
                </p14:cNvPr>
                <p14:cNvContentPartPr/>
                <p14:nvPr/>
              </p14:nvContentPartPr>
              <p14:xfrm>
                <a:off x="6879718" y="4072210"/>
                <a:ext cx="241200" cy="500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EA634E0-E47F-4B87-9B4E-8209215C91B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71078" y="4063570"/>
                  <a:ext cx="25884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F88DE8-7AD9-4D7A-B8D0-D80EAD56DA2C}"/>
                    </a:ext>
                  </a:extLst>
                </p14:cNvPr>
                <p14:cNvContentPartPr/>
                <p14:nvPr/>
              </p14:nvContentPartPr>
              <p14:xfrm>
                <a:off x="6839038" y="4445170"/>
                <a:ext cx="139680" cy="1443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F88DE8-7AD9-4D7A-B8D0-D80EAD56DA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830038" y="4436530"/>
                  <a:ext cx="1573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7956F8-8B0D-425E-A761-D016A84BB6E7}"/>
                    </a:ext>
                  </a:extLst>
                </p14:cNvPr>
                <p14:cNvContentPartPr/>
                <p14:nvPr/>
              </p14:nvContentPartPr>
              <p14:xfrm>
                <a:off x="6308398" y="4023610"/>
                <a:ext cx="24120" cy="1857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7956F8-8B0D-425E-A761-D016A84BB6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99398" y="4014970"/>
                  <a:ext cx="41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AB72101-F8CB-416E-9A36-C70E2DE6317E}"/>
                    </a:ext>
                  </a:extLst>
                </p14:cNvPr>
                <p14:cNvContentPartPr/>
                <p14:nvPr/>
              </p14:nvContentPartPr>
              <p14:xfrm>
                <a:off x="6391558" y="4138450"/>
                <a:ext cx="40320" cy="100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AB72101-F8CB-416E-9A36-C70E2DE6317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82558" y="4129810"/>
                  <a:ext cx="579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4D9E15-ED8F-4C0A-B67D-E992B6E986AE}"/>
                    </a:ext>
                  </a:extLst>
                </p14:cNvPr>
                <p14:cNvContentPartPr/>
                <p14:nvPr/>
              </p14:nvContentPartPr>
              <p14:xfrm>
                <a:off x="6458158" y="4147090"/>
                <a:ext cx="79200" cy="233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4D9E15-ED8F-4C0A-B67D-E992B6E986A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49518" y="4138450"/>
                  <a:ext cx="968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D1B53A-6C52-4A54-BD49-038A5815A580}"/>
                    </a:ext>
                  </a:extLst>
                </p14:cNvPr>
                <p14:cNvContentPartPr/>
                <p14:nvPr/>
              </p14:nvContentPartPr>
              <p14:xfrm>
                <a:off x="6549598" y="4243210"/>
                <a:ext cx="54360" cy="59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D1B53A-6C52-4A54-BD49-038A5815A58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40958" y="4234210"/>
                  <a:ext cx="72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8BFD713-9D55-46F5-81D1-A2172AA57401}"/>
                    </a:ext>
                  </a:extLst>
                </p14:cNvPr>
                <p14:cNvContentPartPr/>
                <p14:nvPr/>
              </p14:nvContentPartPr>
              <p14:xfrm>
                <a:off x="6643558" y="4169050"/>
                <a:ext cx="103320" cy="105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8BFD713-9D55-46F5-81D1-A2172AA5740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34918" y="4160410"/>
                  <a:ext cx="120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12EE34F-1D98-4973-9960-942DA045F14B}"/>
                    </a:ext>
                  </a:extLst>
                </p14:cNvPr>
                <p14:cNvContentPartPr/>
                <p14:nvPr/>
              </p14:nvContentPartPr>
              <p14:xfrm>
                <a:off x="6801238" y="4131250"/>
                <a:ext cx="129960" cy="132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12EE34F-1D98-4973-9960-942DA045F14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92238" y="4122610"/>
                  <a:ext cx="14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11C3894-DD9E-4B2A-924E-506B211F6E03}"/>
                    </a:ext>
                  </a:extLst>
                </p14:cNvPr>
                <p14:cNvContentPartPr/>
                <p14:nvPr/>
              </p14:nvContentPartPr>
              <p14:xfrm>
                <a:off x="7063318" y="4613650"/>
                <a:ext cx="8640" cy="3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11C3894-DD9E-4B2A-924E-506B211F6E0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54678" y="4605010"/>
                  <a:ext cx="26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E970F7D-7465-4EC3-9DDF-82D984D0D985}"/>
                    </a:ext>
                  </a:extLst>
                </p14:cNvPr>
                <p14:cNvContentPartPr/>
                <p14:nvPr/>
              </p14:nvContentPartPr>
              <p14:xfrm>
                <a:off x="7135318" y="4333570"/>
                <a:ext cx="100080" cy="217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E970F7D-7465-4EC3-9DDF-82D984D0D98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26318" y="4324570"/>
                  <a:ext cx="117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6EC93B3-1154-4138-ACDC-C7D5B9C511EF}"/>
                    </a:ext>
                  </a:extLst>
                </p14:cNvPr>
                <p14:cNvContentPartPr/>
                <p14:nvPr/>
              </p14:nvContentPartPr>
              <p14:xfrm>
                <a:off x="7206598" y="4245010"/>
                <a:ext cx="33840" cy="75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6EC93B3-1154-4138-ACDC-C7D5B9C511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7598" y="4236010"/>
                  <a:ext cx="51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B951B61-2FD4-4B82-82A7-6D4EFEBDD2CF}"/>
                    </a:ext>
                  </a:extLst>
                </p14:cNvPr>
                <p14:cNvContentPartPr/>
                <p14:nvPr/>
              </p14:nvContentPartPr>
              <p14:xfrm>
                <a:off x="7130638" y="4096330"/>
                <a:ext cx="109080" cy="1065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B951B61-2FD4-4B82-82A7-6D4EFEBDD2C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21998" y="4087690"/>
                  <a:ext cx="126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FB1B549-F850-4912-A58F-C6E2D9DC82B2}"/>
                    </a:ext>
                  </a:extLst>
                </p14:cNvPr>
                <p14:cNvContentPartPr/>
                <p14:nvPr/>
              </p14:nvContentPartPr>
              <p14:xfrm>
                <a:off x="7148278" y="4131250"/>
                <a:ext cx="159120" cy="135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FB1B549-F850-4912-A58F-C6E2D9DC82B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139278" y="4122610"/>
                  <a:ext cx="17676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103D617-FCE5-45C4-80C1-3AC16C63CFEB}"/>
                  </a:ext>
                </a:extLst>
              </p14:cNvPr>
              <p14:cNvContentPartPr/>
              <p14:nvPr/>
            </p14:nvContentPartPr>
            <p14:xfrm>
              <a:off x="7419718" y="4335730"/>
              <a:ext cx="13680" cy="139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103D617-FCE5-45C4-80C1-3AC16C63CFEB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410718" y="4327090"/>
                <a:ext cx="3132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320B1B82-6AF5-46D0-8B55-7AFBCA9F85A0}"/>
              </a:ext>
            </a:extLst>
          </p:cNvPr>
          <p:cNvGrpSpPr/>
          <p:nvPr/>
        </p:nvGrpSpPr>
        <p:grpSpPr>
          <a:xfrm>
            <a:off x="3496078" y="4871410"/>
            <a:ext cx="151920" cy="154440"/>
            <a:chOff x="3496078" y="4871410"/>
            <a:chExt cx="151920" cy="15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A223A85-27C4-41C0-BEC3-B7A3011AB299}"/>
                    </a:ext>
                  </a:extLst>
                </p14:cNvPr>
                <p14:cNvContentPartPr/>
                <p14:nvPr/>
              </p14:nvContentPartPr>
              <p14:xfrm>
                <a:off x="3496078" y="4953850"/>
                <a:ext cx="151920" cy="82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A223A85-27C4-41C0-BEC3-B7A3011AB29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87078" y="4945210"/>
                  <a:ext cx="169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7C2547C-4C94-4A0C-80C3-2A7EF4F2BD25}"/>
                    </a:ext>
                  </a:extLst>
                </p14:cNvPr>
                <p14:cNvContentPartPr/>
                <p14:nvPr/>
              </p14:nvContentPartPr>
              <p14:xfrm>
                <a:off x="3565918" y="4871410"/>
                <a:ext cx="18360" cy="154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7C2547C-4C94-4A0C-80C3-2A7EF4F2BD2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56918" y="4862770"/>
                  <a:ext cx="36000" cy="17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B04F40D-C09A-4E2B-BB57-10EB01EE4B9A}"/>
              </a:ext>
            </a:extLst>
          </p:cNvPr>
          <p:cNvGrpSpPr/>
          <p:nvPr/>
        </p:nvGrpSpPr>
        <p:grpSpPr>
          <a:xfrm>
            <a:off x="3806038" y="4659730"/>
            <a:ext cx="399600" cy="428760"/>
            <a:chOff x="3806038" y="4659730"/>
            <a:chExt cx="399600" cy="42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6686985-C1AE-48D2-971E-DE0245CD54F2}"/>
                    </a:ext>
                  </a:extLst>
                </p14:cNvPr>
                <p14:cNvContentPartPr/>
                <p14:nvPr/>
              </p14:nvContentPartPr>
              <p14:xfrm>
                <a:off x="3806038" y="4871050"/>
                <a:ext cx="153000" cy="173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6686985-C1AE-48D2-971E-DE0245CD54F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97038" y="4862410"/>
                  <a:ext cx="1706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99233C9-C0AE-44C8-BCD3-3D6002EA36E4}"/>
                    </a:ext>
                  </a:extLst>
                </p14:cNvPr>
                <p14:cNvContentPartPr/>
                <p14:nvPr/>
              </p14:nvContentPartPr>
              <p14:xfrm>
                <a:off x="4049398" y="4659730"/>
                <a:ext cx="156240" cy="4287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99233C9-C0AE-44C8-BCD3-3D6002EA36E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040758" y="4650730"/>
                  <a:ext cx="173880" cy="44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A9E83D4-14F4-4946-9CE5-8DE517E591BE}"/>
              </a:ext>
            </a:extLst>
          </p:cNvPr>
          <p:cNvGrpSpPr/>
          <p:nvPr/>
        </p:nvGrpSpPr>
        <p:grpSpPr>
          <a:xfrm>
            <a:off x="1433278" y="4776370"/>
            <a:ext cx="131400" cy="229320"/>
            <a:chOff x="1433278" y="4776370"/>
            <a:chExt cx="131400" cy="22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A0EF9EA-18DB-4490-80E2-A8A43CBB7CB6}"/>
                    </a:ext>
                  </a:extLst>
                </p14:cNvPr>
                <p14:cNvContentPartPr/>
                <p14:nvPr/>
              </p14:nvContentPartPr>
              <p14:xfrm>
                <a:off x="1433278" y="4776370"/>
                <a:ext cx="122040" cy="1368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A0EF9EA-18DB-4490-80E2-A8A43CBB7CB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424638" y="4767370"/>
                  <a:ext cx="139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DBA8BB0-08B3-4A3D-938D-65B81A8E9F8B}"/>
                    </a:ext>
                  </a:extLst>
                </p14:cNvPr>
                <p14:cNvContentPartPr/>
                <p14:nvPr/>
              </p14:nvContentPartPr>
              <p14:xfrm>
                <a:off x="1443718" y="4978690"/>
                <a:ext cx="120960" cy="27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DBA8BB0-08B3-4A3D-938D-65B81A8E9F8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35078" y="4969690"/>
                  <a:ext cx="138600" cy="4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4576DF4-A1DD-4B12-9ACE-5793661DB97E}"/>
                  </a:ext>
                </a:extLst>
              </p14:cNvPr>
              <p14:cNvContentPartPr/>
              <p14:nvPr/>
            </p14:nvContentPartPr>
            <p14:xfrm>
              <a:off x="1943398" y="4848010"/>
              <a:ext cx="252360" cy="1890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4576DF4-A1DD-4B12-9ACE-5793661DB97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934758" y="4839010"/>
                <a:ext cx="27000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047787-68BC-4D77-8382-5C1D6670D469}"/>
                  </a:ext>
                </a:extLst>
              </p14:cNvPr>
              <p14:cNvContentPartPr/>
              <p14:nvPr/>
            </p14:nvContentPartPr>
            <p14:xfrm>
              <a:off x="2165518" y="5332570"/>
              <a:ext cx="1955880" cy="181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047787-68BC-4D77-8382-5C1D6670D46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156518" y="5323570"/>
                <a:ext cx="1973520" cy="19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9D322249-EAD4-4A85-A960-5A5FB72ACBEE}"/>
              </a:ext>
            </a:extLst>
          </p:cNvPr>
          <p:cNvGrpSpPr/>
          <p:nvPr/>
        </p:nvGrpSpPr>
        <p:grpSpPr>
          <a:xfrm>
            <a:off x="2560438" y="5750170"/>
            <a:ext cx="996840" cy="467640"/>
            <a:chOff x="2560438" y="5750170"/>
            <a:chExt cx="996840" cy="46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CF0F7F4-A92A-4AD2-8864-01E2309FA6AB}"/>
                    </a:ext>
                  </a:extLst>
                </p14:cNvPr>
                <p14:cNvContentPartPr/>
                <p14:nvPr/>
              </p14:nvContentPartPr>
              <p14:xfrm>
                <a:off x="2702278" y="5852410"/>
                <a:ext cx="45360" cy="1728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CF0F7F4-A92A-4AD2-8864-01E2309FA6AB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93638" y="5843410"/>
                  <a:ext cx="630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46F3DB9-68F4-4DAA-88B3-D2AC54226AD4}"/>
                    </a:ext>
                  </a:extLst>
                </p14:cNvPr>
                <p14:cNvContentPartPr/>
                <p14:nvPr/>
              </p14:nvContentPartPr>
              <p14:xfrm>
                <a:off x="2560438" y="5758810"/>
                <a:ext cx="320760" cy="458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46F3DB9-68F4-4DAA-88B3-D2AC54226A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51438" y="5749810"/>
                  <a:ext cx="3384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A203B36-3104-4ADA-9CCC-FA06919C4D4E}"/>
                    </a:ext>
                  </a:extLst>
                </p14:cNvPr>
                <p14:cNvContentPartPr/>
                <p14:nvPr/>
              </p14:nvContentPartPr>
              <p14:xfrm>
                <a:off x="3016558" y="5959690"/>
                <a:ext cx="184680" cy="24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A203B36-3104-4ADA-9CCC-FA06919C4D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007558" y="5951050"/>
                  <a:ext cx="202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DB27D30-6ECD-44AA-B2A8-1A47AA357669}"/>
                    </a:ext>
                  </a:extLst>
                </p14:cNvPr>
                <p14:cNvContentPartPr/>
                <p14:nvPr/>
              </p14:nvContentPartPr>
              <p14:xfrm>
                <a:off x="3116638" y="5891290"/>
                <a:ext cx="40320" cy="18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DB27D30-6ECD-44AA-B2A8-1A47AA35766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107638" y="5882650"/>
                  <a:ext cx="579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1D60D14-B2E3-4B3B-B1B3-9F909D6B390C}"/>
                    </a:ext>
                  </a:extLst>
                </p14:cNvPr>
                <p14:cNvContentPartPr/>
                <p14:nvPr/>
              </p14:nvContentPartPr>
              <p14:xfrm>
                <a:off x="3285838" y="5892370"/>
                <a:ext cx="122400" cy="168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1D60D14-B2E3-4B3B-B1B3-9F909D6B390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276838" y="5883730"/>
                  <a:ext cx="140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2FA22D-B32A-43E5-8B76-D30C17FB0DF0}"/>
                    </a:ext>
                  </a:extLst>
                </p14:cNvPr>
                <p14:cNvContentPartPr/>
                <p14:nvPr/>
              </p14:nvContentPartPr>
              <p14:xfrm>
                <a:off x="3241558" y="5750170"/>
                <a:ext cx="315720" cy="467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2FA22D-B32A-43E5-8B76-D30C17FB0D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32558" y="5741530"/>
                  <a:ext cx="333360" cy="48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F2F965-DA70-4997-B82F-21278A8DDAAE}"/>
              </a:ext>
            </a:extLst>
          </p:cNvPr>
          <p:cNvGrpSpPr/>
          <p:nvPr/>
        </p:nvGrpSpPr>
        <p:grpSpPr>
          <a:xfrm>
            <a:off x="4692718" y="4888690"/>
            <a:ext cx="192960" cy="176040"/>
            <a:chOff x="4692718" y="4888690"/>
            <a:chExt cx="192960" cy="17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B6FEB94-1857-4AC7-88E5-23EDEB9DDC0E}"/>
                    </a:ext>
                  </a:extLst>
                </p14:cNvPr>
                <p14:cNvContentPartPr/>
                <p14:nvPr/>
              </p14:nvContentPartPr>
              <p14:xfrm>
                <a:off x="4692718" y="4944490"/>
                <a:ext cx="192960" cy="248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B6FEB94-1857-4AC7-88E5-23EDEB9DDC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684078" y="4935490"/>
                  <a:ext cx="210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1E8A4E-469B-4B71-B08C-308F89A363E5}"/>
                    </a:ext>
                  </a:extLst>
                </p14:cNvPr>
                <p14:cNvContentPartPr/>
                <p14:nvPr/>
              </p14:nvContentPartPr>
              <p14:xfrm>
                <a:off x="4769398" y="4888690"/>
                <a:ext cx="47880" cy="176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1E8A4E-469B-4B71-B08C-308F89A363E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760758" y="4880050"/>
                  <a:ext cx="6552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C61C79-67FF-4F36-B983-3CA1733CDCB7}"/>
              </a:ext>
            </a:extLst>
          </p:cNvPr>
          <p:cNvGrpSpPr/>
          <p:nvPr/>
        </p:nvGrpSpPr>
        <p:grpSpPr>
          <a:xfrm>
            <a:off x="5254678" y="4787530"/>
            <a:ext cx="498240" cy="382680"/>
            <a:chOff x="5254678" y="4787530"/>
            <a:chExt cx="498240" cy="38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199337A-8984-49DB-8B63-5A476FB3A62A}"/>
                    </a:ext>
                  </a:extLst>
                </p14:cNvPr>
                <p14:cNvContentPartPr/>
                <p14:nvPr/>
              </p14:nvContentPartPr>
              <p14:xfrm>
                <a:off x="5332438" y="4820650"/>
                <a:ext cx="115560" cy="247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199337A-8984-49DB-8B63-5A476FB3A6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323438" y="4812010"/>
                  <a:ext cx="1332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5B1D2F-F279-4A23-AA2F-85D26D241774}"/>
                    </a:ext>
                  </a:extLst>
                </p14:cNvPr>
                <p14:cNvContentPartPr/>
                <p14:nvPr/>
              </p14:nvContentPartPr>
              <p14:xfrm>
                <a:off x="5254678" y="4913170"/>
                <a:ext cx="219600" cy="33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5B1D2F-F279-4A23-AA2F-85D26D24177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245678" y="4904530"/>
                  <a:ext cx="2372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2D480D6-E923-4964-8C71-48B20F194B73}"/>
                    </a:ext>
                  </a:extLst>
                </p14:cNvPr>
                <p14:cNvContentPartPr/>
                <p14:nvPr/>
              </p14:nvContentPartPr>
              <p14:xfrm>
                <a:off x="5636638" y="4787530"/>
                <a:ext cx="116280" cy="382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2D480D6-E923-4964-8C71-48B20F194B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27998" y="4778530"/>
                  <a:ext cx="133920" cy="40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95E0CE8-8DD0-4855-A855-C477333E3EAE}"/>
              </a:ext>
            </a:extLst>
          </p:cNvPr>
          <p:cNvGrpSpPr/>
          <p:nvPr/>
        </p:nvGrpSpPr>
        <p:grpSpPr>
          <a:xfrm>
            <a:off x="5954158" y="4759450"/>
            <a:ext cx="1581120" cy="537840"/>
            <a:chOff x="5954158" y="4759450"/>
            <a:chExt cx="158112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5F65D3-8255-4F00-84A2-9D640507DC97}"/>
                    </a:ext>
                  </a:extLst>
                </p14:cNvPr>
                <p14:cNvContentPartPr/>
                <p14:nvPr/>
              </p14:nvContentPartPr>
              <p14:xfrm>
                <a:off x="5954158" y="4872130"/>
                <a:ext cx="63000" cy="240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5F65D3-8255-4F00-84A2-9D640507DC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945518" y="4863130"/>
                  <a:ext cx="806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ECB3F17-17D0-4B72-9B68-63AAD8185968}"/>
                    </a:ext>
                  </a:extLst>
                </p14:cNvPr>
                <p14:cNvContentPartPr/>
                <p14:nvPr/>
              </p14:nvContentPartPr>
              <p14:xfrm>
                <a:off x="6067918" y="4992010"/>
                <a:ext cx="92160" cy="1047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ECB3F17-17D0-4B72-9B68-63AAD818596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58918" y="4983010"/>
                  <a:ext cx="109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4869B6F-86A1-42EC-BE93-1513B5EA5049}"/>
                    </a:ext>
                  </a:extLst>
                </p14:cNvPr>
                <p14:cNvContentPartPr/>
                <p14:nvPr/>
              </p14:nvContentPartPr>
              <p14:xfrm>
                <a:off x="6205078" y="4979770"/>
                <a:ext cx="80280" cy="317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4869B6F-86A1-42EC-BE93-1513B5EA504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196078" y="4971130"/>
                  <a:ext cx="9792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84A55D9-CCE7-47CB-A44A-4A7E4DF7FB1F}"/>
                    </a:ext>
                  </a:extLst>
                </p14:cNvPr>
                <p14:cNvContentPartPr/>
                <p14:nvPr/>
              </p14:nvContentPartPr>
              <p14:xfrm>
                <a:off x="6334318" y="5087770"/>
                <a:ext cx="87120" cy="115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84A55D9-CCE7-47CB-A44A-4A7E4DF7FB1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325318" y="5079130"/>
                  <a:ext cx="1047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93B1E69-F6B2-4D8E-9DF0-CB2736E4F07A}"/>
                    </a:ext>
                  </a:extLst>
                </p14:cNvPr>
                <p14:cNvContentPartPr/>
                <p14:nvPr/>
              </p14:nvContentPartPr>
              <p14:xfrm>
                <a:off x="6504598" y="4910650"/>
                <a:ext cx="166680" cy="205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93B1E69-F6B2-4D8E-9DF0-CB2736E4F07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95598" y="4902010"/>
                  <a:ext cx="1843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76E2479-2C07-43E9-A602-3669F26E7F85}"/>
                    </a:ext>
                  </a:extLst>
                </p14:cNvPr>
                <p14:cNvContentPartPr/>
                <p14:nvPr/>
              </p14:nvContentPartPr>
              <p14:xfrm>
                <a:off x="6759838" y="5016850"/>
                <a:ext cx="150480" cy="29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76E2479-2C07-43E9-A602-3669F26E7F8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751198" y="5008210"/>
                  <a:ext cx="168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F6D27A8-DD81-49F4-B11A-45CC168B8BE5}"/>
                    </a:ext>
                  </a:extLst>
                </p14:cNvPr>
                <p14:cNvContentPartPr/>
                <p14:nvPr/>
              </p14:nvContentPartPr>
              <p14:xfrm>
                <a:off x="6822478" y="4936210"/>
                <a:ext cx="62280" cy="195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F6D27A8-DD81-49F4-B11A-45CC168B8BE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13838" y="4927570"/>
                  <a:ext cx="799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E580A6E-1E1D-49A1-B129-9F4D9B0F2939}"/>
                    </a:ext>
                  </a:extLst>
                </p14:cNvPr>
                <p14:cNvContentPartPr/>
                <p14:nvPr/>
              </p14:nvContentPartPr>
              <p14:xfrm>
                <a:off x="7017958" y="4938370"/>
                <a:ext cx="196920" cy="145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E580A6E-1E1D-49A1-B129-9F4D9B0F293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008958" y="4929370"/>
                  <a:ext cx="2145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3D656E5-D17A-4FC8-9788-78764874D7DC}"/>
                    </a:ext>
                  </a:extLst>
                </p14:cNvPr>
                <p14:cNvContentPartPr/>
                <p14:nvPr/>
              </p14:nvContentPartPr>
              <p14:xfrm>
                <a:off x="7363198" y="4759450"/>
                <a:ext cx="172080" cy="4640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3D656E5-D17A-4FC8-9788-78764874D7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54198" y="4750810"/>
                  <a:ext cx="18972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877B1E-C75D-49B5-8E58-5B8AC969184F}"/>
              </a:ext>
            </a:extLst>
          </p:cNvPr>
          <p:cNvGrpSpPr/>
          <p:nvPr/>
        </p:nvGrpSpPr>
        <p:grpSpPr>
          <a:xfrm>
            <a:off x="5372758" y="5416090"/>
            <a:ext cx="2056320" cy="879840"/>
            <a:chOff x="5372758" y="5416090"/>
            <a:chExt cx="2056320" cy="87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E320247-8AA5-4E97-A995-1CA06EE2DAD9}"/>
                    </a:ext>
                  </a:extLst>
                </p14:cNvPr>
                <p14:cNvContentPartPr/>
                <p14:nvPr/>
              </p14:nvContentPartPr>
              <p14:xfrm>
                <a:off x="5372758" y="5416090"/>
                <a:ext cx="2056320" cy="3416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E320247-8AA5-4E97-A995-1CA06EE2DA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64118" y="5407090"/>
                  <a:ext cx="20739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C61F16F-8A02-48FB-AA79-B0D7F5C547A6}"/>
                    </a:ext>
                  </a:extLst>
                </p14:cNvPr>
                <p14:cNvContentPartPr/>
                <p14:nvPr/>
              </p14:nvContentPartPr>
              <p14:xfrm>
                <a:off x="6051358" y="5982370"/>
                <a:ext cx="177840" cy="177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C61F16F-8A02-48FB-AA79-B0D7F5C547A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042358" y="5973370"/>
                  <a:ext cx="1954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B630952-752F-4453-8D07-800BEBFCB43F}"/>
                    </a:ext>
                  </a:extLst>
                </p14:cNvPr>
                <p14:cNvContentPartPr/>
                <p14:nvPr/>
              </p14:nvContentPartPr>
              <p14:xfrm>
                <a:off x="5917438" y="5848450"/>
                <a:ext cx="387360" cy="447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B630952-752F-4453-8D07-800BEBFCB43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908438" y="5839450"/>
                  <a:ext cx="40500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4265308-1A15-4212-9AFF-98522B5C4CED}"/>
                    </a:ext>
                  </a:extLst>
                </p14:cNvPr>
                <p14:cNvContentPartPr/>
                <p14:nvPr/>
              </p14:nvContentPartPr>
              <p14:xfrm>
                <a:off x="6472558" y="6062650"/>
                <a:ext cx="201960" cy="24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4265308-1A15-4212-9AFF-98522B5C4CE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63918" y="6054010"/>
                  <a:ext cx="219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C09D1CF-2A13-415D-A3E3-4EF4541F832B}"/>
                    </a:ext>
                  </a:extLst>
                </p14:cNvPr>
                <p14:cNvContentPartPr/>
                <p14:nvPr/>
              </p14:nvContentPartPr>
              <p14:xfrm>
                <a:off x="6533398" y="5974810"/>
                <a:ext cx="48600" cy="188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C09D1CF-2A13-415D-A3E3-4EF4541F832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524758" y="5965810"/>
                  <a:ext cx="66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F01688D-26D5-4EE0-BDD9-2EDBF18F258B}"/>
                    </a:ext>
                  </a:extLst>
                </p14:cNvPr>
                <p14:cNvContentPartPr/>
                <p14:nvPr/>
              </p14:nvContentPartPr>
              <p14:xfrm>
                <a:off x="6804478" y="5956450"/>
                <a:ext cx="121680" cy="216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F01688D-26D5-4EE0-BDD9-2EDBF18F258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795478" y="5947450"/>
                  <a:ext cx="139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ABC5E2C-F17A-4F69-9C58-BA8783439952}"/>
                    </a:ext>
                  </a:extLst>
                </p14:cNvPr>
                <p14:cNvContentPartPr/>
                <p14:nvPr/>
              </p14:nvContentPartPr>
              <p14:xfrm>
                <a:off x="6715198" y="5828650"/>
                <a:ext cx="397800" cy="436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ABC5E2C-F17A-4F69-9C58-BA878343995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706558" y="5819650"/>
                  <a:ext cx="415440" cy="45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E1287D8-E31D-4F21-90F5-0EDFA53A9582}"/>
              </a:ext>
            </a:extLst>
          </p:cNvPr>
          <p:cNvGrpSpPr/>
          <p:nvPr/>
        </p:nvGrpSpPr>
        <p:grpSpPr>
          <a:xfrm>
            <a:off x="8041798" y="4944490"/>
            <a:ext cx="219600" cy="184680"/>
            <a:chOff x="8041798" y="4944490"/>
            <a:chExt cx="219600" cy="18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E6BCBD2E-BE0C-405F-A573-9079D6091038}"/>
                    </a:ext>
                  </a:extLst>
                </p14:cNvPr>
                <p14:cNvContentPartPr/>
                <p14:nvPr/>
              </p14:nvContentPartPr>
              <p14:xfrm>
                <a:off x="8041798" y="4997770"/>
                <a:ext cx="219600" cy="309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E6BCBD2E-BE0C-405F-A573-9079D609103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032798" y="4989130"/>
                  <a:ext cx="237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1084180-2159-4E8C-B229-BEE42A302903}"/>
                    </a:ext>
                  </a:extLst>
                </p14:cNvPr>
                <p14:cNvContentPartPr/>
                <p14:nvPr/>
              </p14:nvContentPartPr>
              <p14:xfrm>
                <a:off x="8117398" y="4944490"/>
                <a:ext cx="39240" cy="1846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1084180-2159-4E8C-B229-BEE42A30290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08758" y="4935850"/>
                  <a:ext cx="56880" cy="20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06727302-C67C-43C1-BAC7-E374F2013874}"/>
                  </a:ext>
                </a:extLst>
              </p14:cNvPr>
              <p14:cNvContentPartPr/>
              <p14:nvPr/>
            </p14:nvContentPartPr>
            <p14:xfrm>
              <a:off x="8508718" y="4977610"/>
              <a:ext cx="182880" cy="20088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06727302-C67C-43C1-BAC7-E374F2013874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99718" y="4968970"/>
                <a:ext cx="20052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373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Compression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Suppose we can prove that the original random bits can be recovered from the encoding.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B722D4-56E3-4CC3-96AB-0CB9143C2464}"/>
              </a:ext>
            </a:extLst>
          </p:cNvPr>
          <p:cNvGrpSpPr/>
          <p:nvPr/>
        </p:nvGrpSpPr>
        <p:grpSpPr>
          <a:xfrm>
            <a:off x="4999798" y="879370"/>
            <a:ext cx="677880" cy="223920"/>
            <a:chOff x="4999798" y="879370"/>
            <a:chExt cx="67788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C7335E9-2CD1-458C-865B-63EB1E8EBE5D}"/>
                    </a:ext>
                  </a:extLst>
                </p14:cNvPr>
                <p14:cNvContentPartPr/>
                <p14:nvPr/>
              </p14:nvContentPartPr>
              <p14:xfrm>
                <a:off x="4999798" y="964330"/>
                <a:ext cx="128880" cy="1328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C7335E9-2CD1-458C-865B-63EB1E8EBE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91158" y="955330"/>
                  <a:ext cx="146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FE481BC-B348-4B29-8702-6F71F4899FFF}"/>
                    </a:ext>
                  </a:extLst>
                </p14:cNvPr>
                <p14:cNvContentPartPr/>
                <p14:nvPr/>
              </p14:nvContentPartPr>
              <p14:xfrm>
                <a:off x="5182318" y="940930"/>
                <a:ext cx="110520" cy="1623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FE481BC-B348-4B29-8702-6F71F4899FF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173678" y="931930"/>
                  <a:ext cx="1281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8F1E6F3-73A7-4D6B-8558-E953636AFF49}"/>
                    </a:ext>
                  </a:extLst>
                </p14:cNvPr>
                <p14:cNvContentPartPr/>
                <p14:nvPr/>
              </p14:nvContentPartPr>
              <p14:xfrm>
                <a:off x="5361238" y="896290"/>
                <a:ext cx="135360" cy="206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8F1E6F3-73A7-4D6B-8558-E953636AFF4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52598" y="887650"/>
                  <a:ext cx="1530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C5CA6AB-F517-4B42-9A8F-E74A82DB2E70}"/>
                    </a:ext>
                  </a:extLst>
                </p14:cNvPr>
                <p14:cNvContentPartPr/>
                <p14:nvPr/>
              </p14:nvContentPartPr>
              <p14:xfrm>
                <a:off x="5518198" y="879370"/>
                <a:ext cx="159480" cy="205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C5CA6AB-F517-4B42-9A8F-E74A82DB2E7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09558" y="870730"/>
                  <a:ext cx="17712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561719-C654-41EA-9B15-B696BB0BD898}"/>
              </a:ext>
            </a:extLst>
          </p:cNvPr>
          <p:cNvGrpSpPr/>
          <p:nvPr/>
        </p:nvGrpSpPr>
        <p:grpSpPr>
          <a:xfrm>
            <a:off x="1075438" y="1903570"/>
            <a:ext cx="591120" cy="226800"/>
            <a:chOff x="1075438" y="1903570"/>
            <a:chExt cx="591120" cy="22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D15DDE5-C445-441A-974E-AFF5615E3C12}"/>
                    </a:ext>
                  </a:extLst>
                </p14:cNvPr>
                <p14:cNvContentPartPr/>
                <p14:nvPr/>
              </p14:nvContentPartPr>
              <p14:xfrm>
                <a:off x="1075438" y="2016610"/>
                <a:ext cx="226800" cy="113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D15DDE5-C445-441A-974E-AFF5615E3C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66798" y="2007970"/>
                  <a:ext cx="244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AA7B352-7894-4E79-8F99-A4F4671D1194}"/>
                    </a:ext>
                  </a:extLst>
                </p14:cNvPr>
                <p14:cNvContentPartPr/>
                <p14:nvPr/>
              </p14:nvContentPartPr>
              <p14:xfrm>
                <a:off x="1307638" y="1950370"/>
                <a:ext cx="68760" cy="162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AA7B352-7894-4E79-8F99-A4F4671D11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98998" y="1941370"/>
                  <a:ext cx="86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E3ED013-0B22-4714-A6F8-DF05CC5CC8AF}"/>
                    </a:ext>
                  </a:extLst>
                </p14:cNvPr>
                <p14:cNvContentPartPr/>
                <p14:nvPr/>
              </p14:nvContentPartPr>
              <p14:xfrm>
                <a:off x="1397998" y="1907890"/>
                <a:ext cx="113400" cy="206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E3ED013-0B22-4714-A6F8-DF05CC5CC8A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89358" y="1899250"/>
                  <a:ext cx="1310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B06B519-515E-4366-9DB8-2ADA5DCF6400}"/>
                    </a:ext>
                  </a:extLst>
                </p14:cNvPr>
                <p14:cNvContentPartPr/>
                <p14:nvPr/>
              </p14:nvContentPartPr>
              <p14:xfrm>
                <a:off x="1565398" y="1903570"/>
                <a:ext cx="101160" cy="188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B06B519-515E-4366-9DB8-2ADA5DCF64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56758" y="1894570"/>
                  <a:ext cx="11880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EA0471-1B15-4269-9B9F-D9A0A85E7EB0}"/>
              </a:ext>
            </a:extLst>
          </p:cNvPr>
          <p:cNvGrpSpPr/>
          <p:nvPr/>
        </p:nvGrpSpPr>
        <p:grpSpPr>
          <a:xfrm>
            <a:off x="2002798" y="1817170"/>
            <a:ext cx="572400" cy="368640"/>
            <a:chOff x="2002798" y="1817170"/>
            <a:chExt cx="572400" cy="36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C4F1FB-083A-4C04-88E7-64639BA46D3F}"/>
                    </a:ext>
                  </a:extLst>
                </p14:cNvPr>
                <p14:cNvContentPartPr/>
                <p14:nvPr/>
              </p14:nvContentPartPr>
              <p14:xfrm>
                <a:off x="2002798" y="1962250"/>
                <a:ext cx="72000" cy="2235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C4F1FB-083A-4C04-88E7-64639BA46D3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993798" y="1953610"/>
                  <a:ext cx="89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759C82-EC9B-4F91-BA1C-9A2FC1907357}"/>
                    </a:ext>
                  </a:extLst>
                </p14:cNvPr>
                <p14:cNvContentPartPr/>
                <p14:nvPr/>
              </p14:nvContentPartPr>
              <p14:xfrm>
                <a:off x="2031238" y="1929490"/>
                <a:ext cx="111960" cy="111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759C82-EC9B-4F91-BA1C-9A2FC190735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22238" y="1920490"/>
                  <a:ext cx="129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19D504C-0CEF-4B55-8D2A-F4A36F3350DB}"/>
                    </a:ext>
                  </a:extLst>
                </p14:cNvPr>
                <p14:cNvContentPartPr/>
                <p14:nvPr/>
              </p14:nvContentPartPr>
              <p14:xfrm>
                <a:off x="2165518" y="1921210"/>
                <a:ext cx="215640" cy="1288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19D504C-0CEF-4B55-8D2A-F4A36F3350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56518" y="1912570"/>
                  <a:ext cx="2332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EE6651D-E472-40D2-83EF-ED2ACD2E997F}"/>
                    </a:ext>
                  </a:extLst>
                </p14:cNvPr>
                <p14:cNvContentPartPr/>
                <p14:nvPr/>
              </p14:nvContentPartPr>
              <p14:xfrm>
                <a:off x="2438758" y="1817170"/>
                <a:ext cx="136440" cy="2120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EE6651D-E472-40D2-83EF-ED2ACD2E99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30118" y="1808170"/>
                  <a:ext cx="154080" cy="22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3D822E2-DE7A-41BB-B94D-27B8F3EE10E3}"/>
              </a:ext>
            </a:extLst>
          </p:cNvPr>
          <p:cNvGrpSpPr/>
          <p:nvPr/>
        </p:nvGrpSpPr>
        <p:grpSpPr>
          <a:xfrm>
            <a:off x="2972638" y="1894570"/>
            <a:ext cx="131040" cy="148680"/>
            <a:chOff x="2972638" y="1894570"/>
            <a:chExt cx="131040" cy="1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5C42CE-C232-4210-86FD-A1FF3019FB52}"/>
                    </a:ext>
                  </a:extLst>
                </p14:cNvPr>
                <p14:cNvContentPartPr/>
                <p14:nvPr/>
              </p14:nvContentPartPr>
              <p14:xfrm>
                <a:off x="2972638" y="1894570"/>
                <a:ext cx="116280" cy="102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5C42CE-C232-4210-86FD-A1FF3019FB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63638" y="1885930"/>
                  <a:ext cx="1339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2B7F453-FC67-4DC3-ACB6-E3C4F25A16AE}"/>
                    </a:ext>
                  </a:extLst>
                </p14:cNvPr>
                <p14:cNvContentPartPr/>
                <p14:nvPr/>
              </p14:nvContentPartPr>
              <p14:xfrm>
                <a:off x="3008278" y="1972330"/>
                <a:ext cx="95400" cy="70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2B7F453-FC67-4DC3-ACB6-E3C4F25A16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9278" y="1963690"/>
                  <a:ext cx="11304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9846632-8B53-4CCC-8755-2DDF83F522C5}"/>
              </a:ext>
            </a:extLst>
          </p:cNvPr>
          <p:cNvGrpSpPr/>
          <p:nvPr/>
        </p:nvGrpSpPr>
        <p:grpSpPr>
          <a:xfrm>
            <a:off x="3276838" y="1748050"/>
            <a:ext cx="681480" cy="448920"/>
            <a:chOff x="3276838" y="1748050"/>
            <a:chExt cx="68148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066027B-6B86-456A-A304-2E979285EF42}"/>
                    </a:ext>
                  </a:extLst>
                </p14:cNvPr>
                <p14:cNvContentPartPr/>
                <p14:nvPr/>
              </p14:nvContentPartPr>
              <p14:xfrm>
                <a:off x="3276838" y="1890970"/>
                <a:ext cx="42480" cy="164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066027B-6B86-456A-A304-2E979285EF4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8198" y="1882330"/>
                  <a:ext cx="60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A992029-EA05-4CCA-A5D0-08775B72BD90}"/>
                    </a:ext>
                  </a:extLst>
                </p14:cNvPr>
                <p14:cNvContentPartPr/>
                <p14:nvPr/>
              </p14:nvContentPartPr>
              <p14:xfrm>
                <a:off x="3420478" y="1965490"/>
                <a:ext cx="106920" cy="18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A992029-EA05-4CCA-A5D0-08775B72BD9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11478" y="1956490"/>
                  <a:ext cx="124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98CD950-0CAE-469E-B7B1-81486D13A0CE}"/>
                    </a:ext>
                  </a:extLst>
                </p14:cNvPr>
                <p14:cNvContentPartPr/>
                <p14:nvPr/>
              </p14:nvContentPartPr>
              <p14:xfrm>
                <a:off x="3723598" y="1748050"/>
                <a:ext cx="39600" cy="1602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98CD950-0CAE-469E-B7B1-81486D13A0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14598" y="1739410"/>
                  <a:ext cx="57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83E837-FE23-49E7-9854-49D3D6F27753}"/>
                    </a:ext>
                  </a:extLst>
                </p14:cNvPr>
                <p14:cNvContentPartPr/>
                <p14:nvPr/>
              </p14:nvContentPartPr>
              <p14:xfrm>
                <a:off x="3632518" y="1903570"/>
                <a:ext cx="271800" cy="34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83E837-FE23-49E7-9854-49D3D6F277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623518" y="1894930"/>
                  <a:ext cx="2894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AD99068-9068-4172-820D-68902E90A3E8}"/>
                    </a:ext>
                  </a:extLst>
                </p14:cNvPr>
                <p14:cNvContentPartPr/>
                <p14:nvPr/>
              </p14:nvContentPartPr>
              <p14:xfrm>
                <a:off x="3695518" y="2077450"/>
                <a:ext cx="143640" cy="1195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AD99068-9068-4172-820D-68902E90A3E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86878" y="2068450"/>
                  <a:ext cx="161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3375070-3677-43AB-8AF5-5132F5F75A55}"/>
                    </a:ext>
                  </a:extLst>
                </p14:cNvPr>
                <p14:cNvContentPartPr/>
                <p14:nvPr/>
              </p14:nvContentPartPr>
              <p14:xfrm>
                <a:off x="3861478" y="1981690"/>
                <a:ext cx="96840" cy="770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3375070-3677-43AB-8AF5-5132F5F75A5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852838" y="1973050"/>
                  <a:ext cx="11448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C610C322-98D8-4C85-830D-E68E728A53AF}"/>
                  </a:ext>
                </a:extLst>
              </p14:cNvPr>
              <p14:cNvContentPartPr/>
              <p14:nvPr/>
            </p14:nvContentPartPr>
            <p14:xfrm>
              <a:off x="4236598" y="2205250"/>
              <a:ext cx="47160" cy="38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C610C322-98D8-4C85-830D-E68E728A53A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227598" y="2196250"/>
                <a:ext cx="6480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8F5F8-52DF-4CA6-8A17-F88081372421}"/>
              </a:ext>
            </a:extLst>
          </p:cNvPr>
          <p:cNvGrpSpPr/>
          <p:nvPr/>
        </p:nvGrpSpPr>
        <p:grpSpPr>
          <a:xfrm>
            <a:off x="5115718" y="1892410"/>
            <a:ext cx="190440" cy="222120"/>
            <a:chOff x="5115718" y="1892410"/>
            <a:chExt cx="19044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EB8F993-89CB-4221-AB91-8D28E42D9140}"/>
                    </a:ext>
                  </a:extLst>
                </p14:cNvPr>
                <p14:cNvContentPartPr/>
                <p14:nvPr/>
              </p14:nvContentPartPr>
              <p14:xfrm>
                <a:off x="5115718" y="1982050"/>
                <a:ext cx="190440" cy="165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EB8F993-89CB-4221-AB91-8D28E42D914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106718" y="1973410"/>
                  <a:ext cx="208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6AACC52-8ACC-4EE8-8CB0-83CA0AF882C1}"/>
                    </a:ext>
                  </a:extLst>
                </p14:cNvPr>
                <p14:cNvContentPartPr/>
                <p14:nvPr/>
              </p14:nvContentPartPr>
              <p14:xfrm>
                <a:off x="5118238" y="2054050"/>
                <a:ext cx="162000" cy="24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6AACC52-8ACC-4EE8-8CB0-83CA0AF882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109238" y="2045050"/>
                  <a:ext cx="1796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CBF7C5-13E3-4A8D-8968-4BB5572553B0}"/>
                    </a:ext>
                  </a:extLst>
                </p14:cNvPr>
                <p14:cNvContentPartPr/>
                <p14:nvPr/>
              </p14:nvContentPartPr>
              <p14:xfrm>
                <a:off x="5201398" y="1892410"/>
                <a:ext cx="72720" cy="222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CBF7C5-13E3-4A8D-8968-4BB5572553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92758" y="1883770"/>
                  <a:ext cx="903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CCC9EA8-A2C1-4F1B-BEBC-B0B40CA4F4D8}"/>
              </a:ext>
            </a:extLst>
          </p:cNvPr>
          <p:cNvGrpSpPr/>
          <p:nvPr/>
        </p:nvGrpSpPr>
        <p:grpSpPr>
          <a:xfrm>
            <a:off x="5533318" y="1905370"/>
            <a:ext cx="1026000" cy="333720"/>
            <a:chOff x="5533318" y="1905370"/>
            <a:chExt cx="1026000" cy="33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E564EEA-A376-4BB3-A370-FCE9BF95EA61}"/>
                    </a:ext>
                  </a:extLst>
                </p14:cNvPr>
                <p14:cNvContentPartPr/>
                <p14:nvPr/>
              </p14:nvContentPartPr>
              <p14:xfrm>
                <a:off x="5533318" y="1951090"/>
                <a:ext cx="143280" cy="1292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564EEA-A376-4BB3-A370-FCE9BF95EA6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524678" y="1942090"/>
                  <a:ext cx="1609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9599E80-00E8-426A-AA3B-5EEADB43E09E}"/>
                    </a:ext>
                  </a:extLst>
                </p14:cNvPr>
                <p14:cNvContentPartPr/>
                <p14:nvPr/>
              </p14:nvContentPartPr>
              <p14:xfrm>
                <a:off x="5735278" y="1961170"/>
                <a:ext cx="97560" cy="9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9599E80-00E8-426A-AA3B-5EEADB43E0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26638" y="1952530"/>
                  <a:ext cx="115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0F75838-E552-4209-B437-ACE9EC9D84DA}"/>
                    </a:ext>
                  </a:extLst>
                </p14:cNvPr>
                <p14:cNvContentPartPr/>
                <p14:nvPr/>
              </p14:nvContentPartPr>
              <p14:xfrm>
                <a:off x="5896558" y="1977730"/>
                <a:ext cx="156600" cy="990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0F75838-E552-4209-B437-ACE9EC9D84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87558" y="1968730"/>
                  <a:ext cx="174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C044E95-C0CE-409C-BD32-5310A33A642E}"/>
                    </a:ext>
                  </a:extLst>
                </p14:cNvPr>
                <p14:cNvContentPartPr/>
                <p14:nvPr/>
              </p14:nvContentPartPr>
              <p14:xfrm>
                <a:off x="6111838" y="1905370"/>
                <a:ext cx="120240" cy="176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C044E95-C0CE-409C-BD32-5310A33A642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02838" y="1896370"/>
                  <a:ext cx="1378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1A84DF-AC85-4481-ADC8-639F31B24C49}"/>
                    </a:ext>
                  </a:extLst>
                </p14:cNvPr>
                <p14:cNvContentPartPr/>
                <p14:nvPr/>
              </p14:nvContentPartPr>
              <p14:xfrm>
                <a:off x="6271678" y="1939930"/>
                <a:ext cx="158400" cy="134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1A84DF-AC85-4481-ADC8-639F31B24C4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263038" y="1930930"/>
                  <a:ext cx="176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592DDE3-938F-4847-9FBB-14E36C93C39F}"/>
                    </a:ext>
                  </a:extLst>
                </p14:cNvPr>
                <p14:cNvContentPartPr/>
                <p14:nvPr/>
              </p14:nvContentPartPr>
              <p14:xfrm>
                <a:off x="6445918" y="1967650"/>
                <a:ext cx="113400" cy="271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592DDE3-938F-4847-9FBB-14E36C93C39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437278" y="1959010"/>
                  <a:ext cx="131040" cy="28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B29869A-E4DB-438B-B011-A97712A5DBF5}"/>
              </a:ext>
            </a:extLst>
          </p:cNvPr>
          <p:cNvGrpSpPr/>
          <p:nvPr/>
        </p:nvGrpSpPr>
        <p:grpSpPr>
          <a:xfrm>
            <a:off x="6729958" y="1878370"/>
            <a:ext cx="487440" cy="242640"/>
            <a:chOff x="6729958" y="1878370"/>
            <a:chExt cx="487440" cy="24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868EA40-192A-43AA-9344-A81733A122C3}"/>
                    </a:ext>
                  </a:extLst>
                </p14:cNvPr>
                <p14:cNvContentPartPr/>
                <p14:nvPr/>
              </p14:nvContentPartPr>
              <p14:xfrm>
                <a:off x="6729958" y="1878370"/>
                <a:ext cx="129600" cy="2329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868EA40-192A-43AA-9344-A81733A122C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21318" y="1869370"/>
                  <a:ext cx="147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24902CC-2D5F-4A2F-A279-DD4D263E0E81}"/>
                    </a:ext>
                  </a:extLst>
                </p14:cNvPr>
                <p14:cNvContentPartPr/>
                <p14:nvPr/>
              </p14:nvContentPartPr>
              <p14:xfrm>
                <a:off x="6901318" y="1901770"/>
                <a:ext cx="55800" cy="159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24902CC-2D5F-4A2F-A279-DD4D263E0E8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92318" y="1892770"/>
                  <a:ext cx="73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E74C9EC-0DB8-4E1F-A61C-52D086F7927F}"/>
                    </a:ext>
                  </a:extLst>
                </p14:cNvPr>
                <p14:cNvContentPartPr/>
                <p14:nvPr/>
              </p14:nvContentPartPr>
              <p14:xfrm>
                <a:off x="6973678" y="1893490"/>
                <a:ext cx="127800" cy="227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E74C9EC-0DB8-4E1F-A61C-52D086F7927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965038" y="1884850"/>
                  <a:ext cx="1454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53AE795-CBB9-429C-B126-27AC20CFB6A3}"/>
                    </a:ext>
                  </a:extLst>
                </p14:cNvPr>
                <p14:cNvContentPartPr/>
                <p14:nvPr/>
              </p14:nvContentPartPr>
              <p14:xfrm>
                <a:off x="7143238" y="1961890"/>
                <a:ext cx="74160" cy="11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53AE795-CBB9-429C-B126-27AC20CFB6A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34598" y="1952890"/>
                  <a:ext cx="918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CE1B08B-E4EC-4462-932A-884EDAE505DC}"/>
              </a:ext>
            </a:extLst>
          </p:cNvPr>
          <p:cNvGrpSpPr/>
          <p:nvPr/>
        </p:nvGrpSpPr>
        <p:grpSpPr>
          <a:xfrm>
            <a:off x="7633198" y="1909690"/>
            <a:ext cx="153720" cy="178200"/>
            <a:chOff x="7633198" y="1909690"/>
            <a:chExt cx="15372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C28DAC0-8FB1-4CE1-9359-8DE09D63AA37}"/>
                    </a:ext>
                  </a:extLst>
                </p14:cNvPr>
                <p14:cNvContentPartPr/>
                <p14:nvPr/>
              </p14:nvContentPartPr>
              <p14:xfrm>
                <a:off x="7633198" y="1909690"/>
                <a:ext cx="132840" cy="137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C28DAC0-8FB1-4CE1-9359-8DE09D63AA3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24198" y="1901050"/>
                  <a:ext cx="150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C41B2D-8FDA-4F14-875F-8B7809EA833E}"/>
                    </a:ext>
                  </a:extLst>
                </p14:cNvPr>
                <p14:cNvContentPartPr/>
                <p14:nvPr/>
              </p14:nvContentPartPr>
              <p14:xfrm>
                <a:off x="7694038" y="2022730"/>
                <a:ext cx="92880" cy="65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C41B2D-8FDA-4F14-875F-8B7809EA833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85398" y="2013730"/>
                  <a:ext cx="11052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9B39A49-A8E1-422B-A020-5F1C40E30EE0}"/>
              </a:ext>
            </a:extLst>
          </p:cNvPr>
          <p:cNvGrpSpPr/>
          <p:nvPr/>
        </p:nvGrpSpPr>
        <p:grpSpPr>
          <a:xfrm>
            <a:off x="8149438" y="1861810"/>
            <a:ext cx="205920" cy="222120"/>
            <a:chOff x="8149438" y="1861810"/>
            <a:chExt cx="20592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08877AE-30B6-4527-B0FB-E8099D2079F0}"/>
                    </a:ext>
                  </a:extLst>
                </p14:cNvPr>
                <p14:cNvContentPartPr/>
                <p14:nvPr/>
              </p14:nvContentPartPr>
              <p14:xfrm>
                <a:off x="8149438" y="1944970"/>
                <a:ext cx="205920" cy="110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08877AE-30B6-4527-B0FB-E8099D2079F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140438" y="1936330"/>
                  <a:ext cx="2235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ACD02FA-8DB7-4649-8FFB-6A5668297D25}"/>
                    </a:ext>
                  </a:extLst>
                </p14:cNvPr>
                <p14:cNvContentPartPr/>
                <p14:nvPr/>
              </p14:nvContentPartPr>
              <p14:xfrm>
                <a:off x="8257798" y="1861810"/>
                <a:ext cx="90000" cy="2221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ACD02FA-8DB7-4649-8FFB-6A5668297D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48798" y="1852810"/>
                  <a:ext cx="10764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5ABB946-A2E4-4EFA-88BD-64472A5275D4}"/>
              </a:ext>
            </a:extLst>
          </p:cNvPr>
          <p:cNvGrpSpPr/>
          <p:nvPr/>
        </p:nvGrpSpPr>
        <p:grpSpPr>
          <a:xfrm>
            <a:off x="8620678" y="1866490"/>
            <a:ext cx="902520" cy="180720"/>
            <a:chOff x="8620678" y="1866490"/>
            <a:chExt cx="90252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614361B-7583-455F-8D94-443AA36590F6}"/>
                    </a:ext>
                  </a:extLst>
                </p14:cNvPr>
                <p14:cNvContentPartPr/>
                <p14:nvPr/>
              </p14:nvContentPartPr>
              <p14:xfrm>
                <a:off x="8620678" y="1888810"/>
                <a:ext cx="91440" cy="155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614361B-7583-455F-8D94-443AA36590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611678" y="1880170"/>
                  <a:ext cx="1090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9450B3D-211F-44A6-9B9B-C3405A1E7F1E}"/>
                    </a:ext>
                  </a:extLst>
                </p14:cNvPr>
                <p14:cNvContentPartPr/>
                <p14:nvPr/>
              </p14:nvContentPartPr>
              <p14:xfrm>
                <a:off x="8777278" y="1924090"/>
                <a:ext cx="99000" cy="1173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9450B3D-211F-44A6-9B9B-C3405A1E7F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768278" y="1915090"/>
                  <a:ext cx="11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7D4981F-8DC4-4553-8E94-CEF4E7CC5EF9}"/>
                    </a:ext>
                  </a:extLst>
                </p14:cNvPr>
                <p14:cNvContentPartPr/>
                <p14:nvPr/>
              </p14:nvContentPartPr>
              <p14:xfrm>
                <a:off x="8916238" y="1948210"/>
                <a:ext cx="144720" cy="99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7D4981F-8DC4-4553-8E94-CEF4E7CC5E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7238" y="1939210"/>
                  <a:ext cx="1623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3DA763-D3BF-4C06-AD4E-9563727773C4}"/>
                    </a:ext>
                  </a:extLst>
                </p14:cNvPr>
                <p14:cNvContentPartPr/>
                <p14:nvPr/>
              </p14:nvContentPartPr>
              <p14:xfrm>
                <a:off x="9085798" y="1866490"/>
                <a:ext cx="96120" cy="180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3DA763-D3BF-4C06-AD4E-9563727773C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77158" y="1857850"/>
                  <a:ext cx="1137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B9C113-51FE-4768-87E7-D1555E6B3C42}"/>
                    </a:ext>
                  </a:extLst>
                </p14:cNvPr>
                <p14:cNvContentPartPr/>
                <p14:nvPr/>
              </p14:nvContentPartPr>
              <p14:xfrm>
                <a:off x="9249598" y="1938850"/>
                <a:ext cx="73080" cy="975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B9C113-51FE-4768-87E7-D1555E6B3C4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40958" y="1929850"/>
                  <a:ext cx="907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2581CB3-7C9C-4F29-A5F0-E5DA8E8AEA6F}"/>
                    </a:ext>
                  </a:extLst>
                </p14:cNvPr>
                <p14:cNvContentPartPr/>
                <p14:nvPr/>
              </p14:nvContentPartPr>
              <p14:xfrm>
                <a:off x="9350758" y="1939930"/>
                <a:ext cx="172440" cy="74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2581CB3-7C9C-4F29-A5F0-E5DA8E8AEA6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41758" y="1930930"/>
                  <a:ext cx="19008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D4B79B1-A785-4574-BA6A-FC300E6D8FD8}"/>
              </a:ext>
            </a:extLst>
          </p:cNvPr>
          <p:cNvGrpSpPr/>
          <p:nvPr/>
        </p:nvGrpSpPr>
        <p:grpSpPr>
          <a:xfrm>
            <a:off x="9928918" y="1817890"/>
            <a:ext cx="433800" cy="217440"/>
            <a:chOff x="9928918" y="1817890"/>
            <a:chExt cx="433800" cy="21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3125DD-66B4-40D2-BEB0-127CFF490F55}"/>
                    </a:ext>
                  </a:extLst>
                </p14:cNvPr>
                <p14:cNvContentPartPr/>
                <p14:nvPr/>
              </p14:nvContentPartPr>
              <p14:xfrm>
                <a:off x="9928918" y="1854970"/>
                <a:ext cx="111960" cy="180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3125DD-66B4-40D2-BEB0-127CFF490F5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920278" y="1846330"/>
                  <a:ext cx="129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2C7C7AB-9993-4C86-AF42-A52F560440C7}"/>
                    </a:ext>
                  </a:extLst>
                </p14:cNvPr>
                <p14:cNvContentPartPr/>
                <p14:nvPr/>
              </p14:nvContentPartPr>
              <p14:xfrm>
                <a:off x="10079038" y="1848850"/>
                <a:ext cx="34560" cy="167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2C7C7AB-9993-4C86-AF42-A52F560440C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070398" y="1840210"/>
                  <a:ext cx="52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DE36B39-C40D-49C7-AF97-3167EF122C8E}"/>
                    </a:ext>
                  </a:extLst>
                </p14:cNvPr>
                <p14:cNvContentPartPr/>
                <p14:nvPr/>
              </p14:nvContentPartPr>
              <p14:xfrm>
                <a:off x="10151758" y="1817890"/>
                <a:ext cx="142200" cy="1980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DE36B39-C40D-49C7-AF97-3167EF122C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142758" y="1808890"/>
                  <a:ext cx="159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4162D0-8D7F-4659-99AD-0862ABF9AAC6}"/>
                    </a:ext>
                  </a:extLst>
                </p14:cNvPr>
                <p14:cNvContentPartPr/>
                <p14:nvPr/>
              </p14:nvContentPartPr>
              <p14:xfrm>
                <a:off x="10290358" y="1906810"/>
                <a:ext cx="72360" cy="90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4162D0-8D7F-4659-99AD-0862ABF9AA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281718" y="1897810"/>
                  <a:ext cx="90000" cy="10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ECD483C-6286-4CB9-9261-A4873CC86AF8}"/>
                  </a:ext>
                </a:extLst>
              </p14:cNvPr>
              <p14:cNvContentPartPr/>
              <p14:nvPr/>
            </p14:nvContentPartPr>
            <p14:xfrm>
              <a:off x="10741798" y="1932730"/>
              <a:ext cx="119880" cy="320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ECD483C-6286-4CB9-9261-A4873CC86AF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733158" y="1923730"/>
                <a:ext cx="1375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EF2682A-5952-4761-8EF2-99309E477702}"/>
                  </a:ext>
                </a:extLst>
              </p14:cNvPr>
              <p14:cNvContentPartPr/>
              <p14:nvPr/>
            </p14:nvContentPartPr>
            <p14:xfrm>
              <a:off x="11052838" y="1905010"/>
              <a:ext cx="168840" cy="1522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EF2682A-5952-4761-8EF2-99309E47770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1044198" y="1896010"/>
                <a:ext cx="1864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A0FD340-3940-4392-9825-ABF19674657A}"/>
              </a:ext>
            </a:extLst>
          </p:cNvPr>
          <p:cNvGrpSpPr/>
          <p:nvPr/>
        </p:nvGrpSpPr>
        <p:grpSpPr>
          <a:xfrm>
            <a:off x="5539798" y="2765050"/>
            <a:ext cx="177120" cy="181800"/>
            <a:chOff x="5539798" y="2765050"/>
            <a:chExt cx="17712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47D5EE-A9EC-4087-815D-BE7F7A041394}"/>
                    </a:ext>
                  </a:extLst>
                </p14:cNvPr>
                <p14:cNvContentPartPr/>
                <p14:nvPr/>
              </p14:nvContentPartPr>
              <p14:xfrm>
                <a:off x="5539798" y="2825530"/>
                <a:ext cx="163800" cy="752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47D5EE-A9EC-4087-815D-BE7F7A04139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30798" y="2816530"/>
                  <a:ext cx="18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C548016-75E1-4A91-ADEF-F4D1166266DD}"/>
                    </a:ext>
                  </a:extLst>
                </p14:cNvPr>
                <p14:cNvContentPartPr/>
                <p14:nvPr/>
              </p14:nvContentPartPr>
              <p14:xfrm>
                <a:off x="5601718" y="2765050"/>
                <a:ext cx="115200" cy="1818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C548016-75E1-4A91-ADEF-F4D1166266D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592718" y="2756410"/>
                  <a:ext cx="1328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EABBC0FD-D186-4335-A11C-7C155E68620C}"/>
              </a:ext>
            </a:extLst>
          </p:cNvPr>
          <p:cNvGrpSpPr/>
          <p:nvPr/>
        </p:nvGrpSpPr>
        <p:grpSpPr>
          <a:xfrm>
            <a:off x="5878198" y="2788450"/>
            <a:ext cx="930960" cy="272880"/>
            <a:chOff x="5878198" y="2788450"/>
            <a:chExt cx="93096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0183D1B-364E-4E85-9468-B19DFFAF5945}"/>
                    </a:ext>
                  </a:extLst>
                </p14:cNvPr>
                <p14:cNvContentPartPr/>
                <p14:nvPr/>
              </p14:nvContentPartPr>
              <p14:xfrm>
                <a:off x="5878198" y="2821210"/>
                <a:ext cx="92880" cy="131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0183D1B-364E-4E85-9468-B19DFFAF594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69198" y="2812570"/>
                  <a:ext cx="1105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7C20CD4-9B1B-4D87-9FD0-03659DC8BA95}"/>
                    </a:ext>
                  </a:extLst>
                </p14:cNvPr>
                <p14:cNvContentPartPr/>
                <p14:nvPr/>
              </p14:nvContentPartPr>
              <p14:xfrm>
                <a:off x="6020398" y="2870170"/>
                <a:ext cx="113400" cy="86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7C20CD4-9B1B-4D87-9FD0-03659DC8BA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11758" y="2861170"/>
                  <a:ext cx="1310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39286FC-D46C-49D7-ACA1-5E1277E82414}"/>
                    </a:ext>
                  </a:extLst>
                </p14:cNvPr>
                <p14:cNvContentPartPr/>
                <p14:nvPr/>
              </p14:nvContentPartPr>
              <p14:xfrm>
                <a:off x="6185998" y="2872330"/>
                <a:ext cx="57600" cy="76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39286FC-D46C-49D7-ACA1-5E1277E8241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177358" y="2863330"/>
                  <a:ext cx="75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E80563E-123E-4964-A8A2-30477803D393}"/>
                    </a:ext>
                  </a:extLst>
                </p14:cNvPr>
                <p14:cNvContentPartPr/>
                <p14:nvPr/>
              </p14:nvContentPartPr>
              <p14:xfrm>
                <a:off x="6295798" y="2788450"/>
                <a:ext cx="231840" cy="166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E80563E-123E-4964-A8A2-30477803D39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86798" y="2779450"/>
                  <a:ext cx="249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041652A-9BAE-4695-810D-CCB968C584F6}"/>
                    </a:ext>
                  </a:extLst>
                </p14:cNvPr>
                <p14:cNvContentPartPr/>
                <p14:nvPr/>
              </p14:nvContentPartPr>
              <p14:xfrm>
                <a:off x="6543838" y="2806450"/>
                <a:ext cx="41400" cy="1306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041652A-9BAE-4695-810D-CCB968C584F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35198" y="2797450"/>
                  <a:ext cx="5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0A9D950-92F1-4515-8E02-772C83365641}"/>
                    </a:ext>
                  </a:extLst>
                </p14:cNvPr>
                <p14:cNvContentPartPr/>
                <p14:nvPr/>
              </p14:nvContentPartPr>
              <p14:xfrm>
                <a:off x="6655078" y="2826610"/>
                <a:ext cx="154080" cy="2347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0A9D950-92F1-4515-8E02-772C8336564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6438" y="2817970"/>
                  <a:ext cx="17172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D0AE308-92AD-4F58-A252-5EB3288CA1E3}"/>
              </a:ext>
            </a:extLst>
          </p:cNvPr>
          <p:cNvGrpSpPr/>
          <p:nvPr/>
        </p:nvGrpSpPr>
        <p:grpSpPr>
          <a:xfrm>
            <a:off x="6974758" y="2721130"/>
            <a:ext cx="441720" cy="211680"/>
            <a:chOff x="6974758" y="2721130"/>
            <a:chExt cx="441720" cy="21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B18D14-1247-4229-8037-EFBFBC647B83}"/>
                    </a:ext>
                  </a:extLst>
                </p14:cNvPr>
                <p14:cNvContentPartPr/>
                <p14:nvPr/>
              </p14:nvContentPartPr>
              <p14:xfrm>
                <a:off x="6974758" y="2721130"/>
                <a:ext cx="109080" cy="199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B18D14-1247-4229-8037-EFBFBC647B8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966118" y="2712490"/>
                  <a:ext cx="126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EE26BE9-0B1F-45CD-A70A-0B68E8D46C10}"/>
                    </a:ext>
                  </a:extLst>
                </p14:cNvPr>
                <p14:cNvContentPartPr/>
                <p14:nvPr/>
              </p14:nvContentPartPr>
              <p14:xfrm>
                <a:off x="7130638" y="2746690"/>
                <a:ext cx="33840" cy="1429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EE26BE9-0B1F-45CD-A70A-0B68E8D46C1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21998" y="2737690"/>
                  <a:ext cx="51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E39036D-F147-4E61-A5AF-2DDDCF1FCD1E}"/>
                    </a:ext>
                  </a:extLst>
                </p14:cNvPr>
                <p14:cNvContentPartPr/>
                <p14:nvPr/>
              </p14:nvContentPartPr>
              <p14:xfrm>
                <a:off x="7221718" y="2744890"/>
                <a:ext cx="194760" cy="187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E39036D-F147-4E61-A5AF-2DDDCF1FCD1E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12718" y="2736250"/>
                  <a:ext cx="21240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D9CD609-4FAF-46B5-B64B-5D6AEA9A686E}"/>
              </a:ext>
            </a:extLst>
          </p:cNvPr>
          <p:cNvGrpSpPr/>
          <p:nvPr/>
        </p:nvGrpSpPr>
        <p:grpSpPr>
          <a:xfrm>
            <a:off x="7640758" y="2738410"/>
            <a:ext cx="144000" cy="158040"/>
            <a:chOff x="7640758" y="2738410"/>
            <a:chExt cx="144000" cy="15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26B28C3-D77C-425B-8901-582D262D10AF}"/>
                    </a:ext>
                  </a:extLst>
                </p14:cNvPr>
                <p14:cNvContentPartPr/>
                <p14:nvPr/>
              </p14:nvContentPartPr>
              <p14:xfrm>
                <a:off x="7640758" y="2738410"/>
                <a:ext cx="136800" cy="132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26B28C3-D77C-425B-8901-582D262D10A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31758" y="2729410"/>
                  <a:ext cx="154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DEEEE82-8432-4FD5-BEA4-2FC89D06EBBA}"/>
                    </a:ext>
                  </a:extLst>
                </p14:cNvPr>
                <p14:cNvContentPartPr/>
                <p14:nvPr/>
              </p14:nvContentPartPr>
              <p14:xfrm>
                <a:off x="7733998" y="2834530"/>
                <a:ext cx="50760" cy="619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DEEEE82-8432-4FD5-BEA4-2FC89D06EB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725358" y="2825890"/>
                  <a:ext cx="6840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D5E2DA7-745B-4920-AA24-13A328CFF987}"/>
              </a:ext>
            </a:extLst>
          </p:cNvPr>
          <p:cNvGrpSpPr/>
          <p:nvPr/>
        </p:nvGrpSpPr>
        <p:grpSpPr>
          <a:xfrm>
            <a:off x="8049358" y="2684050"/>
            <a:ext cx="216000" cy="228600"/>
            <a:chOff x="8049358" y="2684050"/>
            <a:chExt cx="21600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1A95DC9-182B-4C69-ABFF-F470229CE237}"/>
                    </a:ext>
                  </a:extLst>
                </p14:cNvPr>
                <p14:cNvContentPartPr/>
                <p14:nvPr/>
              </p14:nvContentPartPr>
              <p14:xfrm>
                <a:off x="8049358" y="2767570"/>
                <a:ext cx="190800" cy="144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1A95DC9-182B-4C69-ABFF-F470229CE23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040358" y="2758570"/>
                  <a:ext cx="208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14978AF-E2E2-4BBC-B7F5-7C65F9E8D9A9}"/>
                    </a:ext>
                  </a:extLst>
                </p14:cNvPr>
                <p14:cNvContentPartPr/>
                <p14:nvPr/>
              </p14:nvContentPartPr>
              <p14:xfrm>
                <a:off x="8077078" y="2845690"/>
                <a:ext cx="164160" cy="205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14978AF-E2E2-4BBC-B7F5-7C65F9E8D9A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068078" y="2836690"/>
                  <a:ext cx="1818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7B288A5-0ED0-4C33-ACB3-809CAA0A0F17}"/>
                    </a:ext>
                  </a:extLst>
                </p14:cNvPr>
                <p14:cNvContentPartPr/>
                <p14:nvPr/>
              </p14:nvContentPartPr>
              <p14:xfrm>
                <a:off x="8119198" y="2684050"/>
                <a:ext cx="146160" cy="2286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7B288A5-0ED0-4C33-ACB3-809CAA0A0F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110558" y="2675410"/>
                  <a:ext cx="16380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3586ACD-7665-4670-8F24-4071B5EC0597}"/>
              </a:ext>
            </a:extLst>
          </p:cNvPr>
          <p:cNvGrpSpPr/>
          <p:nvPr/>
        </p:nvGrpSpPr>
        <p:grpSpPr>
          <a:xfrm>
            <a:off x="8427358" y="2714290"/>
            <a:ext cx="788400" cy="191160"/>
            <a:chOff x="8427358" y="2714290"/>
            <a:chExt cx="78840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5AFE58B-5C02-4C2C-AEEC-01AB6DEB201A}"/>
                    </a:ext>
                  </a:extLst>
                </p14:cNvPr>
                <p14:cNvContentPartPr/>
                <p14:nvPr/>
              </p14:nvContentPartPr>
              <p14:xfrm>
                <a:off x="8427358" y="2758210"/>
                <a:ext cx="113400" cy="1238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5AFE58B-5C02-4C2C-AEEC-01AB6DEB201A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418718" y="2749570"/>
                  <a:ext cx="131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3D7BFED-AC76-473B-847A-EA8D336D6013}"/>
                    </a:ext>
                  </a:extLst>
                </p14:cNvPr>
                <p14:cNvContentPartPr/>
                <p14:nvPr/>
              </p14:nvContentPartPr>
              <p14:xfrm>
                <a:off x="8575318" y="2793130"/>
                <a:ext cx="97560" cy="112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3D7BFED-AC76-473B-847A-EA8D336D601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566678" y="2784130"/>
                  <a:ext cx="1152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8D994D5-DF79-46FF-96E7-0B27E3C67ED0}"/>
                    </a:ext>
                  </a:extLst>
                </p14:cNvPr>
                <p14:cNvContentPartPr/>
                <p14:nvPr/>
              </p14:nvContentPartPr>
              <p14:xfrm>
                <a:off x="8725078" y="2814730"/>
                <a:ext cx="102960" cy="734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8D994D5-DF79-46FF-96E7-0B27E3C67ED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716438" y="2805730"/>
                  <a:ext cx="1206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5F5AA1DD-18E9-487C-87A4-368D623A2ADB}"/>
                    </a:ext>
                  </a:extLst>
                </p14:cNvPr>
                <p14:cNvContentPartPr/>
                <p14:nvPr/>
              </p14:nvContentPartPr>
              <p14:xfrm>
                <a:off x="8844598" y="2714290"/>
                <a:ext cx="108000" cy="1789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5F5AA1DD-18E9-487C-87A4-368D623A2ADB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835958" y="2705290"/>
                  <a:ext cx="1256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0B5A5F5-0DB6-454B-B7FB-D103ACCEEE85}"/>
                    </a:ext>
                  </a:extLst>
                </p14:cNvPr>
                <p14:cNvContentPartPr/>
                <p14:nvPr/>
              </p14:nvContentPartPr>
              <p14:xfrm>
                <a:off x="8990038" y="2815810"/>
                <a:ext cx="225720" cy="885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0B5A5F5-0DB6-454B-B7FB-D103ACCEEE8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81398" y="2806810"/>
                  <a:ext cx="24336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C148112-9BEE-454C-BC56-2B576276ABCD}"/>
              </a:ext>
            </a:extLst>
          </p:cNvPr>
          <p:cNvGrpSpPr/>
          <p:nvPr/>
        </p:nvGrpSpPr>
        <p:grpSpPr>
          <a:xfrm>
            <a:off x="9421678" y="2727970"/>
            <a:ext cx="451800" cy="177120"/>
            <a:chOff x="9421678" y="2727970"/>
            <a:chExt cx="45180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6FFC1F7-D0AE-4334-90F2-97CF14845C5D}"/>
                    </a:ext>
                  </a:extLst>
                </p14:cNvPr>
                <p14:cNvContentPartPr/>
                <p14:nvPr/>
              </p14:nvContentPartPr>
              <p14:xfrm>
                <a:off x="9421678" y="2727970"/>
                <a:ext cx="119520" cy="1666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6FFC1F7-D0AE-4334-90F2-97CF14845C5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12678" y="2718970"/>
                  <a:ext cx="1371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E3973C8-C679-4344-9292-DE5C19B7BF7F}"/>
                    </a:ext>
                  </a:extLst>
                </p14:cNvPr>
                <p14:cNvContentPartPr/>
                <p14:nvPr/>
              </p14:nvContentPartPr>
              <p14:xfrm>
                <a:off x="9563878" y="2758930"/>
                <a:ext cx="51840" cy="137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3973C8-C679-4344-9292-DE5C19B7BF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54878" y="2749930"/>
                  <a:ext cx="69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68CB32AF-FC73-4087-BDDD-1274191E5F57}"/>
                    </a:ext>
                  </a:extLst>
                </p14:cNvPr>
                <p14:cNvContentPartPr/>
                <p14:nvPr/>
              </p14:nvContentPartPr>
              <p14:xfrm>
                <a:off x="9676558" y="2730490"/>
                <a:ext cx="83880" cy="1746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68CB32AF-FC73-4087-BDDD-1274191E5F5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67918" y="2721490"/>
                  <a:ext cx="101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7881828-2BDB-4BAC-AE40-92726C445CA3}"/>
                    </a:ext>
                  </a:extLst>
                </p14:cNvPr>
                <p14:cNvContentPartPr/>
                <p14:nvPr/>
              </p14:nvContentPartPr>
              <p14:xfrm>
                <a:off x="9825958" y="2787370"/>
                <a:ext cx="47520" cy="104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7881828-2BDB-4BAC-AE40-92726C445CA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817318" y="2778370"/>
                  <a:ext cx="6516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7430AE7-B022-4642-A7DF-164C5CEDD319}"/>
                  </a:ext>
                </a:extLst>
              </p14:cNvPr>
              <p14:cNvContentPartPr/>
              <p14:nvPr/>
            </p14:nvContentPartPr>
            <p14:xfrm>
              <a:off x="10053118" y="2807530"/>
              <a:ext cx="102960" cy="1764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7430AE7-B022-4642-A7DF-164C5CEDD31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0044478" y="2798530"/>
                <a:ext cx="1206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D1D0BEA-124F-443B-90BA-D880C4C5F371}"/>
                  </a:ext>
                </a:extLst>
              </p14:cNvPr>
              <p14:cNvContentPartPr/>
              <p14:nvPr/>
            </p14:nvContentPartPr>
            <p14:xfrm>
              <a:off x="10350838" y="2771890"/>
              <a:ext cx="101160" cy="15336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D1D0BEA-124F-443B-90BA-D880C4C5F371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10341838" y="2762890"/>
                <a:ext cx="11880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5C2A03A5-042B-468E-9530-7419BF1ABCE2}"/>
              </a:ext>
            </a:extLst>
          </p:cNvPr>
          <p:cNvGrpSpPr/>
          <p:nvPr/>
        </p:nvGrpSpPr>
        <p:grpSpPr>
          <a:xfrm>
            <a:off x="808318" y="2603770"/>
            <a:ext cx="4563720" cy="473040"/>
            <a:chOff x="808318" y="2603770"/>
            <a:chExt cx="456372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E96C01F-B44C-4E84-8B39-030F817B1BD5}"/>
                    </a:ext>
                  </a:extLst>
                </p14:cNvPr>
                <p14:cNvContentPartPr/>
                <p14:nvPr/>
              </p14:nvContentPartPr>
              <p14:xfrm>
                <a:off x="808318" y="2819050"/>
                <a:ext cx="212040" cy="136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E96C01F-B44C-4E84-8B39-030F817B1BD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99678" y="2810050"/>
                  <a:ext cx="229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345216C-57F4-439A-9FF1-DAB911B0B611}"/>
                    </a:ext>
                  </a:extLst>
                </p14:cNvPr>
                <p14:cNvContentPartPr/>
                <p14:nvPr/>
              </p14:nvContentPartPr>
              <p14:xfrm>
                <a:off x="1150678" y="2667850"/>
                <a:ext cx="99000" cy="303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345216C-57F4-439A-9FF1-DAB911B0B61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41678" y="2659210"/>
                  <a:ext cx="1166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827E6B-B635-4ED8-9261-295BA6159AE2}"/>
                    </a:ext>
                  </a:extLst>
                </p14:cNvPr>
                <p14:cNvContentPartPr/>
                <p14:nvPr/>
              </p14:nvContentPartPr>
              <p14:xfrm>
                <a:off x="1304758" y="2726530"/>
                <a:ext cx="189720" cy="212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827E6B-B635-4ED8-9261-295BA6159A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96118" y="2717530"/>
                  <a:ext cx="207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70BAC1-105A-4296-BF83-562F8D400E5E}"/>
                    </a:ext>
                  </a:extLst>
                </p14:cNvPr>
                <p14:cNvContentPartPr/>
                <p14:nvPr/>
              </p14:nvContentPartPr>
              <p14:xfrm>
                <a:off x="1543438" y="2768290"/>
                <a:ext cx="94680" cy="2800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70BAC1-105A-4296-BF83-562F8D400E5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534798" y="2759650"/>
                  <a:ext cx="1123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B626BF4-7302-4560-8D51-9C39C8D89AB6}"/>
                    </a:ext>
                  </a:extLst>
                </p14:cNvPr>
                <p14:cNvContentPartPr/>
                <p14:nvPr/>
              </p14:nvContentPartPr>
              <p14:xfrm>
                <a:off x="1647118" y="2853610"/>
                <a:ext cx="113760" cy="648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B626BF4-7302-4560-8D51-9C39C8D89A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638118" y="2844970"/>
                  <a:ext cx="131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67C6663-2EEB-45C0-9870-3F243CE74648}"/>
                    </a:ext>
                  </a:extLst>
                </p14:cNvPr>
                <p14:cNvContentPartPr/>
                <p14:nvPr/>
              </p14:nvContentPartPr>
              <p14:xfrm>
                <a:off x="1787878" y="2786650"/>
                <a:ext cx="169560" cy="1267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67C6663-2EEB-45C0-9870-3F243CE7464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78878" y="2777650"/>
                  <a:ext cx="187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FD4462A-91D9-4A2B-A92C-DB5D732BCC54}"/>
                    </a:ext>
                  </a:extLst>
                </p14:cNvPr>
                <p14:cNvContentPartPr/>
                <p14:nvPr/>
              </p14:nvContentPartPr>
              <p14:xfrm>
                <a:off x="2061118" y="2848570"/>
                <a:ext cx="113400" cy="13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FD4462A-91D9-4A2B-A92C-DB5D732BCC5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052478" y="2839930"/>
                  <a:ext cx="1310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3A1228D-EFF7-41D6-9C0A-EDFACBD9B7FD}"/>
                    </a:ext>
                  </a:extLst>
                </p14:cNvPr>
                <p14:cNvContentPartPr/>
                <p14:nvPr/>
              </p14:nvContentPartPr>
              <p14:xfrm>
                <a:off x="2085598" y="2795290"/>
                <a:ext cx="297000" cy="1400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3A1228D-EFF7-41D6-9C0A-EDFACBD9B7F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076598" y="2786650"/>
                  <a:ext cx="314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22F967B-94C9-4F28-9516-51574CCFD1E8}"/>
                    </a:ext>
                  </a:extLst>
                </p14:cNvPr>
                <p14:cNvContentPartPr/>
                <p14:nvPr/>
              </p14:nvContentPartPr>
              <p14:xfrm>
                <a:off x="2360638" y="2672530"/>
                <a:ext cx="106200" cy="290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22F967B-94C9-4F28-9516-51574CCFD1E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351998" y="2663530"/>
                  <a:ext cx="123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1FC6F9C-AF76-46BB-91F8-70A98A2CAE93}"/>
                    </a:ext>
                  </a:extLst>
                </p14:cNvPr>
                <p14:cNvContentPartPr/>
                <p14:nvPr/>
              </p14:nvContentPartPr>
              <p14:xfrm>
                <a:off x="2601118" y="2771530"/>
                <a:ext cx="147960" cy="1490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1FC6F9C-AF76-46BB-91F8-70A98A2CAE9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592118" y="2762890"/>
                  <a:ext cx="1656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856ABBC-B356-4FC8-8CAD-F2FEFDCE678A}"/>
                    </a:ext>
                  </a:extLst>
                </p14:cNvPr>
                <p14:cNvContentPartPr/>
                <p14:nvPr/>
              </p14:nvContentPartPr>
              <p14:xfrm>
                <a:off x="2953198" y="2736970"/>
                <a:ext cx="95760" cy="1933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856ABBC-B356-4FC8-8CAD-F2FEFDCE678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944198" y="2728330"/>
                  <a:ext cx="11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FF5CF2D-53C9-4E74-B4A4-BFFCCE4BCD50}"/>
                    </a:ext>
                  </a:extLst>
                </p14:cNvPr>
                <p14:cNvContentPartPr/>
                <p14:nvPr/>
              </p14:nvContentPartPr>
              <p14:xfrm>
                <a:off x="2870398" y="2806450"/>
                <a:ext cx="174240" cy="90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FF5CF2D-53C9-4E74-B4A4-BFFCCE4BCD5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861398" y="2797450"/>
                  <a:ext cx="191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1DFFB9-178A-41E0-9BF5-95912B7123EC}"/>
                    </a:ext>
                  </a:extLst>
                </p14:cNvPr>
                <p14:cNvContentPartPr/>
                <p14:nvPr/>
              </p14:nvContentPartPr>
              <p14:xfrm>
                <a:off x="3155878" y="2670730"/>
                <a:ext cx="245520" cy="277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1DFFB9-178A-41E0-9BF5-95912B7123E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146878" y="2662090"/>
                  <a:ext cx="263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065C730-E5BF-421E-B7E4-E9AF89933D6D}"/>
                    </a:ext>
                  </a:extLst>
                </p14:cNvPr>
                <p14:cNvContentPartPr/>
                <p14:nvPr/>
              </p14:nvContentPartPr>
              <p14:xfrm>
                <a:off x="3424438" y="2835970"/>
                <a:ext cx="98280" cy="91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065C730-E5BF-421E-B7E4-E9AF89933D6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415798" y="2826970"/>
                  <a:ext cx="115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E279EF-9073-45A7-9A40-033C3D05D250}"/>
                    </a:ext>
                  </a:extLst>
                </p14:cNvPr>
                <p14:cNvContentPartPr/>
                <p14:nvPr/>
              </p14:nvContentPartPr>
              <p14:xfrm>
                <a:off x="3546478" y="2814370"/>
                <a:ext cx="82080" cy="2624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E279EF-9073-45A7-9A40-033C3D05D25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37838" y="2805730"/>
                  <a:ext cx="997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39D4A2E-1581-4D13-BF53-70CC772576F8}"/>
                    </a:ext>
                  </a:extLst>
                </p14:cNvPr>
                <p14:cNvContentPartPr/>
                <p14:nvPr/>
              </p14:nvContentPartPr>
              <p14:xfrm>
                <a:off x="3658078" y="2896810"/>
                <a:ext cx="129600" cy="84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39D4A2E-1581-4D13-BF53-70CC772576F8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649078" y="2887810"/>
                  <a:ext cx="147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8501A3C-2FC4-4A42-AE54-E2524A4C15B6}"/>
                    </a:ext>
                  </a:extLst>
                </p14:cNvPr>
                <p14:cNvContentPartPr/>
                <p14:nvPr/>
              </p14:nvContentPartPr>
              <p14:xfrm>
                <a:off x="3839878" y="2701330"/>
                <a:ext cx="156240" cy="233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8501A3C-2FC4-4A42-AE54-E2524A4C15B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30878" y="2692330"/>
                  <a:ext cx="1738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3DA52C1-1446-40D0-88E3-BF4F33F567E9}"/>
                    </a:ext>
                  </a:extLst>
                </p14:cNvPr>
                <p14:cNvContentPartPr/>
                <p14:nvPr/>
              </p14:nvContentPartPr>
              <p14:xfrm>
                <a:off x="4083238" y="2868370"/>
                <a:ext cx="128880" cy="2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3DA52C1-1446-40D0-88E3-BF4F33F567E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074238" y="2859370"/>
                  <a:ext cx="146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FB2B56C-9D8D-461E-974F-A4D7A48B1573}"/>
                    </a:ext>
                  </a:extLst>
                </p14:cNvPr>
                <p14:cNvContentPartPr/>
                <p14:nvPr/>
              </p14:nvContentPartPr>
              <p14:xfrm>
                <a:off x="4140838" y="2816170"/>
                <a:ext cx="52920" cy="1306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FB2B56C-9D8D-461E-974F-A4D7A48B157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32198" y="2807170"/>
                  <a:ext cx="705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82B3FB8E-6179-4D42-BBBD-41EA553FB01F}"/>
                    </a:ext>
                  </a:extLst>
                </p14:cNvPr>
                <p14:cNvContentPartPr/>
                <p14:nvPr/>
              </p14:nvContentPartPr>
              <p14:xfrm>
                <a:off x="4272958" y="2801770"/>
                <a:ext cx="136800" cy="1134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82B3FB8E-6179-4D42-BBBD-41EA553FB01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64318" y="2792770"/>
                  <a:ext cx="154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4158ED8-D168-4A2A-9AA1-5E82FFA4E613}"/>
                    </a:ext>
                  </a:extLst>
                </p14:cNvPr>
                <p14:cNvContentPartPr/>
                <p14:nvPr/>
              </p14:nvContentPartPr>
              <p14:xfrm>
                <a:off x="4362238" y="2661370"/>
                <a:ext cx="122760" cy="328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4158ED8-D168-4A2A-9AA1-5E82FFA4E61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353598" y="2652730"/>
                  <a:ext cx="14040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D0D5305-8761-418E-B9F6-DC0384C1655D}"/>
                    </a:ext>
                  </a:extLst>
                </p14:cNvPr>
                <p14:cNvContentPartPr/>
                <p14:nvPr/>
              </p14:nvContentPartPr>
              <p14:xfrm>
                <a:off x="4611358" y="2823010"/>
                <a:ext cx="142200" cy="31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D0D5305-8761-418E-B9F6-DC0384C1655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02358" y="2814370"/>
                  <a:ext cx="159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DF08B93-5E09-4F98-B3C0-836B6B828B22}"/>
                    </a:ext>
                  </a:extLst>
                </p14:cNvPr>
                <p14:cNvContentPartPr/>
                <p14:nvPr/>
              </p14:nvContentPartPr>
              <p14:xfrm>
                <a:off x="4695238" y="2721130"/>
                <a:ext cx="30960" cy="1785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DF08B93-5E09-4F98-B3C0-836B6B828B2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86598" y="2712490"/>
                  <a:ext cx="486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307AEFB-3F16-4902-BDFB-C9312F4F8949}"/>
                    </a:ext>
                  </a:extLst>
                </p14:cNvPr>
                <p14:cNvContentPartPr/>
                <p14:nvPr/>
              </p14:nvContentPartPr>
              <p14:xfrm>
                <a:off x="4869118" y="2772250"/>
                <a:ext cx="108360" cy="123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307AEFB-3F16-4902-BDFB-C9312F4F89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860478" y="2763250"/>
                  <a:ext cx="1260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75E06B-AA6B-4D81-AD38-258A93ABE48D}"/>
                    </a:ext>
                  </a:extLst>
                </p14:cNvPr>
                <p14:cNvContentPartPr/>
                <p14:nvPr/>
              </p14:nvContentPartPr>
              <p14:xfrm>
                <a:off x="5226238" y="2747410"/>
                <a:ext cx="145800" cy="1486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75E06B-AA6B-4D81-AD38-258A93ABE4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217238" y="2738410"/>
                  <a:ext cx="163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13FD952-1AF3-44EC-BA28-0BEA420A0871}"/>
                    </a:ext>
                  </a:extLst>
                </p14:cNvPr>
                <p14:cNvContentPartPr/>
                <p14:nvPr/>
              </p14:nvContentPartPr>
              <p14:xfrm>
                <a:off x="5280238" y="2882050"/>
                <a:ext cx="73800" cy="37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13FD952-1AF3-44EC-BA28-0BEA420A087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271238" y="2873410"/>
                  <a:ext cx="914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3C4B803-D324-4102-97DF-AC822141DA1D}"/>
                    </a:ext>
                  </a:extLst>
                </p14:cNvPr>
                <p14:cNvContentPartPr/>
                <p14:nvPr/>
              </p14:nvContentPartPr>
              <p14:xfrm>
                <a:off x="4833478" y="2603770"/>
                <a:ext cx="276120" cy="4107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3C4B803-D324-4102-97DF-AC822141DA1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24838" y="2594770"/>
                  <a:ext cx="293760" cy="42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8DE6D21-8E72-4CCD-9A38-BF43495D9872}"/>
              </a:ext>
            </a:extLst>
          </p:cNvPr>
          <p:cNvGrpSpPr/>
          <p:nvPr/>
        </p:nvGrpSpPr>
        <p:grpSpPr>
          <a:xfrm>
            <a:off x="10737838" y="2548690"/>
            <a:ext cx="1352880" cy="508680"/>
            <a:chOff x="10737838" y="2548690"/>
            <a:chExt cx="1352880" cy="50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4CF6A01-233E-4959-9C01-C8396B29066C}"/>
                    </a:ext>
                  </a:extLst>
                </p14:cNvPr>
                <p14:cNvContentPartPr/>
                <p14:nvPr/>
              </p14:nvContentPartPr>
              <p14:xfrm>
                <a:off x="10745758" y="2792410"/>
                <a:ext cx="126360" cy="144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4CF6A01-233E-4959-9C01-C8396B29066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737118" y="2783410"/>
                  <a:ext cx="144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2A7333F-1427-44C7-A5A5-3D5824F2CF93}"/>
                    </a:ext>
                  </a:extLst>
                </p14:cNvPr>
                <p14:cNvContentPartPr/>
                <p14:nvPr/>
              </p14:nvContentPartPr>
              <p14:xfrm>
                <a:off x="10737838" y="2877010"/>
                <a:ext cx="122040" cy="11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2A7333F-1427-44C7-A5A5-3D5824F2CF9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728838" y="2868010"/>
                  <a:ext cx="139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481CF92-A62B-4E36-8D3C-473D3595BA2F}"/>
                    </a:ext>
                  </a:extLst>
                </p14:cNvPr>
                <p14:cNvContentPartPr/>
                <p14:nvPr/>
              </p14:nvContentPartPr>
              <p14:xfrm>
                <a:off x="11034838" y="2793130"/>
                <a:ext cx="137520" cy="120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481CF92-A62B-4E36-8D3C-473D3595BA2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026198" y="2784490"/>
                  <a:ext cx="155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35877F8-CCC7-4253-8BE0-5DE77D9F35FD}"/>
                    </a:ext>
                  </a:extLst>
                </p14:cNvPr>
                <p14:cNvContentPartPr/>
                <p14:nvPr/>
              </p14:nvContentPartPr>
              <p14:xfrm>
                <a:off x="11220598" y="2832370"/>
                <a:ext cx="116640" cy="9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35877F8-CCC7-4253-8BE0-5DE77D9F35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211958" y="2823370"/>
                  <a:ext cx="1342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058A32A-C559-4B64-8E5D-A4B689551E3F}"/>
                    </a:ext>
                  </a:extLst>
                </p14:cNvPr>
                <p14:cNvContentPartPr/>
                <p14:nvPr/>
              </p14:nvContentPartPr>
              <p14:xfrm>
                <a:off x="11292598" y="2725810"/>
                <a:ext cx="208800" cy="209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058A32A-C559-4B64-8E5D-A4B689551E3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83598" y="2716810"/>
                  <a:ext cx="2264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A45B5D-7BDF-4605-A6A6-C9ADB9773731}"/>
                    </a:ext>
                  </a:extLst>
                </p14:cNvPr>
                <p14:cNvContentPartPr/>
                <p14:nvPr/>
              </p14:nvContentPartPr>
              <p14:xfrm>
                <a:off x="11390518" y="2801050"/>
                <a:ext cx="108720" cy="10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A45B5D-7BDF-4605-A6A6-C9ADB977373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81518" y="2792410"/>
                  <a:ext cx="126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ED493605-8F8A-4EBF-9991-9CE9A17E2EEE}"/>
                    </a:ext>
                  </a:extLst>
                </p14:cNvPr>
                <p14:cNvContentPartPr/>
                <p14:nvPr/>
              </p14:nvContentPartPr>
              <p14:xfrm>
                <a:off x="11555038" y="2759290"/>
                <a:ext cx="119520" cy="18036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ED493605-8F8A-4EBF-9991-9CE9A17E2EE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46038" y="2750650"/>
                  <a:ext cx="137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D909B0C-43B7-4F08-BBC0-3891F1F23F59}"/>
                    </a:ext>
                  </a:extLst>
                </p14:cNvPr>
                <p14:cNvContentPartPr/>
                <p14:nvPr/>
              </p14:nvContentPartPr>
              <p14:xfrm>
                <a:off x="11742598" y="2862970"/>
                <a:ext cx="69120" cy="10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D909B0C-43B7-4F08-BBC0-3891F1F23F5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733598" y="2854330"/>
                  <a:ext cx="86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F6827C2-BC93-4D19-B1A5-C086AED4D599}"/>
                    </a:ext>
                  </a:extLst>
                </p14:cNvPr>
                <p14:cNvContentPartPr/>
                <p14:nvPr/>
              </p14:nvContentPartPr>
              <p14:xfrm>
                <a:off x="11903158" y="2797810"/>
                <a:ext cx="187560" cy="1548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F6827C2-BC93-4D19-B1A5-C086AED4D59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894518" y="2788810"/>
                  <a:ext cx="205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039FAB3-DD97-4C12-BC57-28B8C7368A5F}"/>
                    </a:ext>
                  </a:extLst>
                </p14:cNvPr>
                <p14:cNvContentPartPr/>
                <p14:nvPr/>
              </p14:nvContentPartPr>
              <p14:xfrm>
                <a:off x="10955998" y="2548690"/>
                <a:ext cx="399960" cy="5086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039FAB3-DD97-4C12-BC57-28B8C7368A5F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947358" y="2539690"/>
                  <a:ext cx="417600" cy="52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652DBEEA-7A68-405C-9F15-F771301119BD}"/>
              </a:ext>
            </a:extLst>
          </p:cNvPr>
          <p:cNvGrpSpPr/>
          <p:nvPr/>
        </p:nvGrpSpPr>
        <p:grpSpPr>
          <a:xfrm>
            <a:off x="1986958" y="3490810"/>
            <a:ext cx="365760" cy="269640"/>
            <a:chOff x="1986958" y="3490810"/>
            <a:chExt cx="36576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4763B74-E137-40DC-ADD3-BF9E4A5C8BF8}"/>
                    </a:ext>
                  </a:extLst>
                </p14:cNvPr>
                <p14:cNvContentPartPr/>
                <p14:nvPr/>
              </p14:nvContentPartPr>
              <p14:xfrm>
                <a:off x="2029798" y="3593410"/>
                <a:ext cx="159480" cy="374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4763B74-E137-40DC-ADD3-BF9E4A5C8BF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021158" y="3584410"/>
                  <a:ext cx="1771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BFF02F1-289E-4701-A7A5-219CE144D1C5}"/>
                    </a:ext>
                  </a:extLst>
                </p14:cNvPr>
                <p14:cNvContentPartPr/>
                <p14:nvPr/>
              </p14:nvContentPartPr>
              <p14:xfrm>
                <a:off x="2034478" y="3638410"/>
                <a:ext cx="176400" cy="374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BFF02F1-289E-4701-A7A5-219CE144D1C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25838" y="3629770"/>
                  <a:ext cx="194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25E0687-3790-4D09-B99A-2265ABFCEE6C}"/>
                    </a:ext>
                  </a:extLst>
                </p14:cNvPr>
                <p14:cNvContentPartPr/>
                <p14:nvPr/>
              </p14:nvContentPartPr>
              <p14:xfrm>
                <a:off x="1986958" y="3490810"/>
                <a:ext cx="365760" cy="2696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25E0687-3790-4D09-B99A-2265ABFCEE6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977958" y="3482170"/>
                  <a:ext cx="383400" cy="28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40B6E68-D197-49AD-9DA6-A6CB69915403}"/>
              </a:ext>
            </a:extLst>
          </p:cNvPr>
          <p:cNvGrpSpPr/>
          <p:nvPr/>
        </p:nvGrpSpPr>
        <p:grpSpPr>
          <a:xfrm>
            <a:off x="3254878" y="3536170"/>
            <a:ext cx="2124720" cy="330120"/>
            <a:chOff x="3254878" y="3536170"/>
            <a:chExt cx="212472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2238034-D659-4934-A636-697BCA583B17}"/>
                    </a:ext>
                  </a:extLst>
                </p14:cNvPr>
                <p14:cNvContentPartPr/>
                <p14:nvPr/>
              </p14:nvContentPartPr>
              <p14:xfrm>
                <a:off x="3254878" y="3630130"/>
                <a:ext cx="246600" cy="1292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2238034-D659-4934-A636-697BCA583B1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245878" y="3621130"/>
                  <a:ext cx="2642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521A233-1087-4737-9A99-F6829AD3728F}"/>
                    </a:ext>
                  </a:extLst>
                </p14:cNvPr>
                <p14:cNvContentPartPr/>
                <p14:nvPr/>
              </p14:nvContentPartPr>
              <p14:xfrm>
                <a:off x="3541078" y="3536170"/>
                <a:ext cx="108720" cy="244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521A233-1087-4737-9A99-F6829AD3728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532078" y="3527170"/>
                  <a:ext cx="126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D270B70-900A-45AA-94ED-0FEB2AF7C93A}"/>
                    </a:ext>
                  </a:extLst>
                </p14:cNvPr>
                <p14:cNvContentPartPr/>
                <p14:nvPr/>
              </p14:nvContentPartPr>
              <p14:xfrm>
                <a:off x="3695158" y="3561010"/>
                <a:ext cx="79560" cy="1936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D270B70-900A-45AA-94ED-0FEB2AF7C93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86158" y="3552010"/>
                  <a:ext cx="97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4420816-6740-44A8-B05D-8C17B07BBCE6}"/>
                    </a:ext>
                  </a:extLst>
                </p14:cNvPr>
                <p14:cNvContentPartPr/>
                <p14:nvPr/>
              </p14:nvContentPartPr>
              <p14:xfrm>
                <a:off x="3802438" y="3632650"/>
                <a:ext cx="79200" cy="961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4420816-6740-44A8-B05D-8C17B07BBCE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93438" y="3623650"/>
                  <a:ext cx="968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C681DC4-2E8D-4552-9B29-2B09E4A6B001}"/>
                    </a:ext>
                  </a:extLst>
                </p14:cNvPr>
                <p14:cNvContentPartPr/>
                <p14:nvPr/>
              </p14:nvContentPartPr>
              <p14:xfrm>
                <a:off x="3919078" y="3624370"/>
                <a:ext cx="255600" cy="2419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C681DC4-2E8D-4552-9B29-2B09E4A6B001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910438" y="3615730"/>
                  <a:ext cx="2732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CFC58E5-55FD-44FB-A501-7FECFDD9B6EE}"/>
                    </a:ext>
                  </a:extLst>
                </p14:cNvPr>
                <p14:cNvContentPartPr/>
                <p14:nvPr/>
              </p14:nvContentPartPr>
              <p14:xfrm>
                <a:off x="4204198" y="3632290"/>
                <a:ext cx="208440" cy="975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CFC58E5-55FD-44FB-A501-7FECFDD9B6E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195198" y="3623290"/>
                  <a:ext cx="226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C6B7E8B-3C84-42AA-AC17-7F865635F958}"/>
                    </a:ext>
                  </a:extLst>
                </p14:cNvPr>
                <p14:cNvContentPartPr/>
                <p14:nvPr/>
              </p14:nvContentPartPr>
              <p14:xfrm>
                <a:off x="4526038" y="3612490"/>
                <a:ext cx="97200" cy="1371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C6B7E8B-3C84-42AA-AC17-7F865635F95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517398" y="3603490"/>
                  <a:ext cx="114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5DBE74F-F104-4455-BA93-C6A8EBEDD228}"/>
                    </a:ext>
                  </a:extLst>
                </p14:cNvPr>
                <p14:cNvContentPartPr/>
                <p14:nvPr/>
              </p14:nvContentPartPr>
              <p14:xfrm>
                <a:off x="4657798" y="3539050"/>
                <a:ext cx="204120" cy="2365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5DBE74F-F104-4455-BA93-C6A8EBEDD22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648798" y="3530050"/>
                  <a:ext cx="2217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B268659-0134-4816-BE8A-C4576587AFBC}"/>
                    </a:ext>
                  </a:extLst>
                </p14:cNvPr>
                <p14:cNvContentPartPr/>
                <p14:nvPr/>
              </p14:nvContentPartPr>
              <p14:xfrm>
                <a:off x="4965598" y="3681970"/>
                <a:ext cx="146880" cy="24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B268659-0134-4816-BE8A-C4576587AFB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956958" y="3672970"/>
                  <a:ext cx="164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4F0F0B4-1759-458F-AE97-11AB7B68043E}"/>
                    </a:ext>
                  </a:extLst>
                </p14:cNvPr>
                <p14:cNvContentPartPr/>
                <p14:nvPr/>
              </p14:nvContentPartPr>
              <p14:xfrm>
                <a:off x="5032198" y="3590530"/>
                <a:ext cx="347400" cy="171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4F0F0B4-1759-458F-AE97-11AB7B68043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023558" y="3581890"/>
                  <a:ext cx="365040" cy="18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E4BE5A0-035C-4501-BAAC-71CB2CE8468F}"/>
              </a:ext>
            </a:extLst>
          </p:cNvPr>
          <p:cNvGrpSpPr/>
          <p:nvPr/>
        </p:nvGrpSpPr>
        <p:grpSpPr>
          <a:xfrm>
            <a:off x="5681998" y="3553810"/>
            <a:ext cx="154440" cy="201960"/>
            <a:chOff x="5681998" y="3553810"/>
            <a:chExt cx="15444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B5E399A-BC0B-407B-ADA1-0A631D09DFCF}"/>
                    </a:ext>
                  </a:extLst>
                </p14:cNvPr>
                <p14:cNvContentPartPr/>
                <p14:nvPr/>
              </p14:nvContentPartPr>
              <p14:xfrm>
                <a:off x="5681998" y="3553810"/>
                <a:ext cx="128520" cy="144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B5E399A-BC0B-407B-ADA1-0A631D09DFC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672998" y="3545170"/>
                  <a:ext cx="146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E586F9A-9758-4B07-B453-638735EBE5F5}"/>
                    </a:ext>
                  </a:extLst>
                </p14:cNvPr>
                <p14:cNvContentPartPr/>
                <p14:nvPr/>
              </p14:nvContentPartPr>
              <p14:xfrm>
                <a:off x="5719798" y="3684850"/>
                <a:ext cx="116640" cy="70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E586F9A-9758-4B07-B453-638735EBE5F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711158" y="3676210"/>
                  <a:ext cx="13428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8FAD3840-085D-4F99-98AE-2526B46AE1B1}"/>
              </a:ext>
            </a:extLst>
          </p:cNvPr>
          <p:cNvGrpSpPr/>
          <p:nvPr/>
        </p:nvGrpSpPr>
        <p:grpSpPr>
          <a:xfrm>
            <a:off x="6108598" y="3453370"/>
            <a:ext cx="2342160" cy="419400"/>
            <a:chOff x="6108598" y="3453370"/>
            <a:chExt cx="234216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6C139E6-C509-4BB6-B78D-BA0491A3D880}"/>
                    </a:ext>
                  </a:extLst>
                </p14:cNvPr>
                <p14:cNvContentPartPr/>
                <p14:nvPr/>
              </p14:nvContentPartPr>
              <p14:xfrm>
                <a:off x="6136318" y="3546970"/>
                <a:ext cx="109800" cy="2019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6C139E6-C509-4BB6-B78D-BA0491A3D880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127318" y="3537970"/>
                  <a:ext cx="127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2CD447A-C2E5-4982-85CB-F308C588BFCD}"/>
                    </a:ext>
                  </a:extLst>
                </p14:cNvPr>
                <p14:cNvContentPartPr/>
                <p14:nvPr/>
              </p14:nvContentPartPr>
              <p14:xfrm>
                <a:off x="6108598" y="3596290"/>
                <a:ext cx="128880" cy="248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2CD447A-C2E5-4982-85CB-F308C588BFC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099598" y="3587290"/>
                  <a:ext cx="146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2C8038F-E75F-4644-AE5A-D2E4266E2B4A}"/>
                    </a:ext>
                  </a:extLst>
                </p14:cNvPr>
                <p14:cNvContentPartPr/>
                <p14:nvPr/>
              </p14:nvContentPartPr>
              <p14:xfrm>
                <a:off x="6358078" y="3507010"/>
                <a:ext cx="153360" cy="29088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2C8038F-E75F-4644-AE5A-D2E4266E2B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349078" y="3498370"/>
                  <a:ext cx="17100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ACA9EBC-CE53-40C1-AC7E-93B8D8F6F4B5}"/>
                    </a:ext>
                  </a:extLst>
                </p14:cNvPr>
                <p14:cNvContentPartPr/>
                <p14:nvPr/>
              </p14:nvContentPartPr>
              <p14:xfrm>
                <a:off x="6639958" y="3570730"/>
                <a:ext cx="60480" cy="2030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ACA9EBC-CE53-40C1-AC7E-93B8D8F6F4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631318" y="3562090"/>
                  <a:ext cx="781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702D213-406F-4DE8-8D9D-54804EAD7550}"/>
                    </a:ext>
                  </a:extLst>
                </p14:cNvPr>
                <p14:cNvContentPartPr/>
                <p14:nvPr/>
              </p14:nvContentPartPr>
              <p14:xfrm>
                <a:off x="6689638" y="3624010"/>
                <a:ext cx="129240" cy="121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702D213-406F-4DE8-8D9D-54804EAD755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680638" y="3615370"/>
                  <a:ext cx="146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E04669B-6DB1-4000-8A4E-CB7FC482CCE5}"/>
                    </a:ext>
                  </a:extLst>
                </p14:cNvPr>
                <p14:cNvContentPartPr/>
                <p14:nvPr/>
              </p14:nvContentPartPr>
              <p14:xfrm>
                <a:off x="6947758" y="3541210"/>
                <a:ext cx="263880" cy="186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E04669B-6DB1-4000-8A4E-CB7FC482CCE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938758" y="3532570"/>
                  <a:ext cx="281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4FCFEB2-EB11-4AC6-AC71-40AD1284B67E}"/>
                    </a:ext>
                  </a:extLst>
                </p14:cNvPr>
                <p14:cNvContentPartPr/>
                <p14:nvPr/>
              </p14:nvContentPartPr>
              <p14:xfrm>
                <a:off x="7226398" y="3639130"/>
                <a:ext cx="83880" cy="889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4FCFEB2-EB11-4AC6-AC71-40AD1284B67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17758" y="3630130"/>
                  <a:ext cx="1015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738486A-16C9-4A8A-8216-7C44ED09E4AD}"/>
                    </a:ext>
                  </a:extLst>
                </p14:cNvPr>
                <p14:cNvContentPartPr/>
                <p14:nvPr/>
              </p14:nvContentPartPr>
              <p14:xfrm>
                <a:off x="7350238" y="3601690"/>
                <a:ext cx="97560" cy="2710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738486A-16C9-4A8A-8216-7C44ED09E4A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41238" y="3592690"/>
                  <a:ext cx="1152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F323538-7A9E-486B-9E12-16E59E4B844D}"/>
                    </a:ext>
                  </a:extLst>
                </p14:cNvPr>
                <p14:cNvContentPartPr/>
                <p14:nvPr/>
              </p14:nvContentPartPr>
              <p14:xfrm>
                <a:off x="7486678" y="3693130"/>
                <a:ext cx="99360" cy="72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F323538-7A9E-486B-9E12-16E59E4B844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78038" y="3684490"/>
                  <a:ext cx="1170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1814FFF-A9EB-446C-A587-95D88147C08D}"/>
                    </a:ext>
                  </a:extLst>
                </p14:cNvPr>
                <p14:cNvContentPartPr/>
                <p14:nvPr/>
              </p14:nvContentPartPr>
              <p14:xfrm>
                <a:off x="7662358" y="3504130"/>
                <a:ext cx="155160" cy="2084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1814FFF-A9EB-446C-A587-95D88147C08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53358" y="3495130"/>
                  <a:ext cx="172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F091EFE-F726-4037-A80A-11DEA31D0CE0}"/>
                    </a:ext>
                  </a:extLst>
                </p14:cNvPr>
                <p14:cNvContentPartPr/>
                <p14:nvPr/>
              </p14:nvContentPartPr>
              <p14:xfrm>
                <a:off x="7958278" y="3644170"/>
                <a:ext cx="90720" cy="16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F091EFE-F726-4037-A80A-11DEA31D0CE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949638" y="3635530"/>
                  <a:ext cx="1083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1EFA182-C399-4857-8EC3-E07B317E7525}"/>
                    </a:ext>
                  </a:extLst>
                </p14:cNvPr>
                <p14:cNvContentPartPr/>
                <p14:nvPr/>
              </p14:nvContentPartPr>
              <p14:xfrm>
                <a:off x="8117038" y="3453370"/>
                <a:ext cx="333720" cy="3402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1EFA182-C399-4857-8EC3-E07B317E75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108398" y="3444370"/>
                  <a:ext cx="35136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B6754057-4CBB-4536-9790-690F46F064B3}"/>
              </a:ext>
            </a:extLst>
          </p:cNvPr>
          <p:cNvGrpSpPr/>
          <p:nvPr/>
        </p:nvGrpSpPr>
        <p:grpSpPr>
          <a:xfrm>
            <a:off x="2087038" y="4253650"/>
            <a:ext cx="394200" cy="300240"/>
            <a:chOff x="2087038" y="4253650"/>
            <a:chExt cx="394200" cy="30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EB4A6CB-F3DF-4D16-B35C-8B00EEBB9175}"/>
                    </a:ext>
                  </a:extLst>
                </p14:cNvPr>
                <p14:cNvContentPartPr/>
                <p14:nvPr/>
              </p14:nvContentPartPr>
              <p14:xfrm>
                <a:off x="2151118" y="4343290"/>
                <a:ext cx="171720" cy="248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EB4A6CB-F3DF-4D16-B35C-8B00EEBB917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142118" y="4334650"/>
                  <a:ext cx="1893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16FE98-D108-48B5-8B02-52DA47F5C0F8}"/>
                    </a:ext>
                  </a:extLst>
                </p14:cNvPr>
                <p14:cNvContentPartPr/>
                <p14:nvPr/>
              </p14:nvContentPartPr>
              <p14:xfrm>
                <a:off x="2168398" y="4419250"/>
                <a:ext cx="23040" cy="158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16FE98-D108-48B5-8B02-52DA47F5C0F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159398" y="4410250"/>
                  <a:ext cx="40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22F37E2-DC5C-417E-9ECD-32F71F1B3BA8}"/>
                    </a:ext>
                  </a:extLst>
                </p14:cNvPr>
                <p14:cNvContentPartPr/>
                <p14:nvPr/>
              </p14:nvContentPartPr>
              <p14:xfrm>
                <a:off x="2158678" y="4435450"/>
                <a:ext cx="227520" cy="212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22F37E2-DC5C-417E-9ECD-32F71F1B3BA8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50038" y="4426810"/>
                  <a:ext cx="245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6A10BCD-9605-4173-954C-2E004AD7B8E5}"/>
                    </a:ext>
                  </a:extLst>
                </p14:cNvPr>
                <p14:cNvContentPartPr/>
                <p14:nvPr/>
              </p14:nvContentPartPr>
              <p14:xfrm>
                <a:off x="2087038" y="4272010"/>
                <a:ext cx="195120" cy="2332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6A10BCD-9605-4173-954C-2E004AD7B8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078398" y="4263370"/>
                  <a:ext cx="212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21211D1-EBB5-413D-B60E-E2E57598C94D}"/>
                    </a:ext>
                  </a:extLst>
                </p14:cNvPr>
                <p14:cNvContentPartPr/>
                <p14:nvPr/>
              </p14:nvContentPartPr>
              <p14:xfrm>
                <a:off x="2342278" y="4253650"/>
                <a:ext cx="138960" cy="3002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21211D1-EBB5-413D-B60E-E2E57598C94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33278" y="4244650"/>
                  <a:ext cx="1566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D035345-369E-4C0A-B05F-6C31BC6ED128}"/>
              </a:ext>
            </a:extLst>
          </p:cNvPr>
          <p:cNvGrpSpPr/>
          <p:nvPr/>
        </p:nvGrpSpPr>
        <p:grpSpPr>
          <a:xfrm>
            <a:off x="3511558" y="4330690"/>
            <a:ext cx="185040" cy="260640"/>
            <a:chOff x="3511558" y="4330690"/>
            <a:chExt cx="18504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1DA1475-29BB-4212-BF18-B6158A03633D}"/>
                    </a:ext>
                  </a:extLst>
                </p14:cNvPr>
                <p14:cNvContentPartPr/>
                <p14:nvPr/>
              </p14:nvContentPartPr>
              <p14:xfrm>
                <a:off x="3556918" y="4330690"/>
                <a:ext cx="139680" cy="26064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1DA1475-29BB-4212-BF18-B6158A03633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548278" y="4322050"/>
                  <a:ext cx="157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CB714C67-FD7B-41DB-AD54-A43F86485085}"/>
                    </a:ext>
                  </a:extLst>
                </p14:cNvPr>
                <p14:cNvContentPartPr/>
                <p14:nvPr/>
              </p14:nvContentPartPr>
              <p14:xfrm>
                <a:off x="3511558" y="4429690"/>
                <a:ext cx="160920" cy="36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CB714C67-FD7B-41DB-AD54-A43F8648508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502558" y="4420690"/>
                  <a:ext cx="17856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F4C7035-E527-42EF-A35F-08B76350CF11}"/>
                  </a:ext>
                </a:extLst>
              </p14:cNvPr>
              <p14:cNvContentPartPr/>
              <p14:nvPr/>
            </p14:nvContentPartPr>
            <p14:xfrm>
              <a:off x="3857518" y="4386490"/>
              <a:ext cx="140040" cy="15696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F4C7035-E527-42EF-A35F-08B76350CF11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848878" y="4377850"/>
                <a:ext cx="157680" cy="17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5370B54-B990-4DF0-8E2A-5F08ED4C97C5}"/>
              </a:ext>
            </a:extLst>
          </p:cNvPr>
          <p:cNvGrpSpPr/>
          <p:nvPr/>
        </p:nvGrpSpPr>
        <p:grpSpPr>
          <a:xfrm>
            <a:off x="4516318" y="4175530"/>
            <a:ext cx="2041920" cy="415800"/>
            <a:chOff x="4516318" y="4175530"/>
            <a:chExt cx="2041920" cy="4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79A7DB54-F013-4942-B963-9F1A78E487BB}"/>
                    </a:ext>
                  </a:extLst>
                </p14:cNvPr>
                <p14:cNvContentPartPr/>
                <p14:nvPr/>
              </p14:nvContentPartPr>
              <p14:xfrm>
                <a:off x="4672918" y="4281010"/>
                <a:ext cx="259200" cy="107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79A7DB54-F013-4942-B963-9F1A78E487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663918" y="4272370"/>
                  <a:ext cx="2768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F5A833F-A122-4512-B5CD-A7C24249E717}"/>
                    </a:ext>
                  </a:extLst>
                </p14:cNvPr>
                <p14:cNvContentPartPr/>
                <p14:nvPr/>
              </p14:nvContentPartPr>
              <p14:xfrm>
                <a:off x="5048038" y="4175530"/>
                <a:ext cx="76680" cy="2008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F5A833F-A122-4512-B5CD-A7C24249E71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039038" y="4166530"/>
                  <a:ext cx="943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5A76AAD-BD2C-46E7-B5B9-0037FF99DD82}"/>
                    </a:ext>
                  </a:extLst>
                </p14:cNvPr>
                <p14:cNvContentPartPr/>
                <p14:nvPr/>
              </p14:nvContentPartPr>
              <p14:xfrm>
                <a:off x="5183398" y="4176970"/>
                <a:ext cx="189360" cy="2037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5A76AAD-BD2C-46E7-B5B9-0037FF99DD8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74758" y="4168330"/>
                  <a:ext cx="207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36AF9C9C-B615-4AE2-94B4-C36EA71A9C3D}"/>
                    </a:ext>
                  </a:extLst>
                </p14:cNvPr>
                <p14:cNvContentPartPr/>
                <p14:nvPr/>
              </p14:nvContentPartPr>
              <p14:xfrm>
                <a:off x="5411638" y="4262290"/>
                <a:ext cx="65160" cy="24840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36AF9C9C-B615-4AE2-94B4-C36EA71A9C3D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02998" y="4253650"/>
                  <a:ext cx="82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F60DCCD-340E-4EF0-85EA-56180B611D70}"/>
                    </a:ext>
                  </a:extLst>
                </p14:cNvPr>
                <p14:cNvContentPartPr/>
                <p14:nvPr/>
              </p14:nvContentPartPr>
              <p14:xfrm>
                <a:off x="5520718" y="4324570"/>
                <a:ext cx="122400" cy="50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F60DCCD-340E-4EF0-85EA-56180B611D7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511718" y="4315570"/>
                  <a:ext cx="1400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B9DA769-4067-4491-876A-57CB5BBB00E9}"/>
                    </a:ext>
                  </a:extLst>
                </p14:cNvPr>
                <p14:cNvContentPartPr/>
                <p14:nvPr/>
              </p14:nvContentPartPr>
              <p14:xfrm>
                <a:off x="5683078" y="4268050"/>
                <a:ext cx="192240" cy="83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B9DA769-4067-4491-876A-57CB5BBB00E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74438" y="4259410"/>
                  <a:ext cx="20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6219CB6-A300-40F0-AAC8-B4926FDF3C00}"/>
                    </a:ext>
                  </a:extLst>
                </p14:cNvPr>
                <p14:cNvContentPartPr/>
                <p14:nvPr/>
              </p14:nvContentPartPr>
              <p14:xfrm>
                <a:off x="4516318" y="4544530"/>
                <a:ext cx="2041920" cy="468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6219CB6-A300-40F0-AAC8-B4926FDF3C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507318" y="4535530"/>
                  <a:ext cx="20595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2198C0F0-D148-469F-B518-192696D9F9CE}"/>
              </a:ext>
            </a:extLst>
          </p:cNvPr>
          <p:cNvGrpSpPr/>
          <p:nvPr/>
        </p:nvGrpSpPr>
        <p:grpSpPr>
          <a:xfrm>
            <a:off x="4827718" y="4700770"/>
            <a:ext cx="1641240" cy="353880"/>
            <a:chOff x="4827718" y="4700770"/>
            <a:chExt cx="1641240" cy="35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3850200A-FC55-4318-BD91-F7B787C5D1A4}"/>
                    </a:ext>
                  </a:extLst>
                </p14:cNvPr>
                <p14:cNvContentPartPr/>
                <p14:nvPr/>
              </p14:nvContentPartPr>
              <p14:xfrm>
                <a:off x="4827718" y="4732810"/>
                <a:ext cx="70560" cy="1504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3850200A-FC55-4318-BD91-F7B787C5D1A4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819078" y="4723810"/>
                  <a:ext cx="88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E4A393C-D164-4575-84D3-A499C76F915D}"/>
                    </a:ext>
                  </a:extLst>
                </p14:cNvPr>
                <p14:cNvContentPartPr/>
                <p14:nvPr/>
              </p14:nvContentPartPr>
              <p14:xfrm>
                <a:off x="4893598" y="4733170"/>
                <a:ext cx="146160" cy="1126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E4A393C-D164-4575-84D3-A499C76F915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884598" y="4724170"/>
                  <a:ext cx="1638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2B9884-86DA-4B93-BDDC-B059E73525A6}"/>
                    </a:ext>
                  </a:extLst>
                </p14:cNvPr>
                <p14:cNvContentPartPr/>
                <p14:nvPr/>
              </p14:nvContentPartPr>
              <p14:xfrm>
                <a:off x="5188078" y="4783570"/>
                <a:ext cx="139320" cy="280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2B9884-86DA-4B93-BDDC-B059E73525A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179438" y="4774570"/>
                  <a:ext cx="1569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0EA3C0F-FB82-4E54-AC22-6384215A1EA3}"/>
                    </a:ext>
                  </a:extLst>
                </p14:cNvPr>
                <p14:cNvContentPartPr/>
                <p14:nvPr/>
              </p14:nvContentPartPr>
              <p14:xfrm>
                <a:off x="5454118" y="4700770"/>
                <a:ext cx="174960" cy="204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0EA3C0F-FB82-4E54-AC22-6384215A1EA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445118" y="4691770"/>
                  <a:ext cx="1926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A1825EE-4B11-4605-9A23-4E130198F291}"/>
                    </a:ext>
                  </a:extLst>
                </p14:cNvPr>
                <p14:cNvContentPartPr/>
                <p14:nvPr/>
              </p14:nvContentPartPr>
              <p14:xfrm>
                <a:off x="5646358" y="4804090"/>
                <a:ext cx="79560" cy="250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A1825EE-4B11-4605-9A23-4E130198F29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637358" y="4795090"/>
                  <a:ext cx="9720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79AC829-C4B0-42FF-82E5-C5249512F1EA}"/>
                    </a:ext>
                  </a:extLst>
                </p14:cNvPr>
                <p14:cNvContentPartPr/>
                <p14:nvPr/>
              </p14:nvContentPartPr>
              <p14:xfrm>
                <a:off x="5742478" y="4914970"/>
                <a:ext cx="158040" cy="612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79AC829-C4B0-42FF-82E5-C5249512F1EA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5733478" y="4905970"/>
                  <a:ext cx="175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7904493-FA3F-4D80-8443-36BFCF75872B}"/>
                    </a:ext>
                  </a:extLst>
                </p14:cNvPr>
                <p14:cNvContentPartPr/>
                <p14:nvPr/>
              </p14:nvContentPartPr>
              <p14:xfrm>
                <a:off x="5909878" y="4732450"/>
                <a:ext cx="160200" cy="1839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7904493-FA3F-4D80-8443-36BFCF75872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901238" y="4723810"/>
                  <a:ext cx="177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2232760-881F-4AA6-A5B4-BA8BE5D8A949}"/>
                    </a:ext>
                  </a:extLst>
                </p14:cNvPr>
                <p14:cNvContentPartPr/>
                <p14:nvPr/>
              </p14:nvContentPartPr>
              <p14:xfrm>
                <a:off x="6163318" y="4832170"/>
                <a:ext cx="82440" cy="2628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2232760-881F-4AA6-A5B4-BA8BE5D8A94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54678" y="4823170"/>
                  <a:ext cx="1000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6BC29D5-132F-48CE-B90E-A4DDD29DB990}"/>
                    </a:ext>
                  </a:extLst>
                </p14:cNvPr>
                <p14:cNvContentPartPr/>
                <p14:nvPr/>
              </p14:nvContentPartPr>
              <p14:xfrm>
                <a:off x="6312718" y="4789330"/>
                <a:ext cx="156240" cy="129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6BC29D5-132F-48CE-B90E-A4DDD29DB99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304078" y="4780330"/>
                  <a:ext cx="17388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44A7DD6B-D04E-4590-BEAE-EC77E185BDB8}"/>
              </a:ext>
            </a:extLst>
          </p:cNvPr>
          <p:cNvGrpSpPr/>
          <p:nvPr/>
        </p:nvGrpSpPr>
        <p:grpSpPr>
          <a:xfrm>
            <a:off x="7656958" y="4341490"/>
            <a:ext cx="308880" cy="313200"/>
            <a:chOff x="7656958" y="4341490"/>
            <a:chExt cx="308880" cy="31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2589C0C-261C-45DB-B764-204A380E23D7}"/>
                    </a:ext>
                  </a:extLst>
                </p14:cNvPr>
                <p14:cNvContentPartPr/>
                <p14:nvPr/>
              </p14:nvContentPartPr>
              <p14:xfrm>
                <a:off x="7656958" y="4354810"/>
                <a:ext cx="84960" cy="2372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2589C0C-261C-45DB-B764-204A380E23D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648318" y="4346170"/>
                  <a:ext cx="102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D7EDCAE8-4365-469C-88E6-E8CCE89ACC48}"/>
                    </a:ext>
                  </a:extLst>
                </p14:cNvPr>
                <p14:cNvContentPartPr/>
                <p14:nvPr/>
              </p14:nvContentPartPr>
              <p14:xfrm>
                <a:off x="7846678" y="4341490"/>
                <a:ext cx="119160" cy="3132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D7EDCAE8-4365-469C-88E6-E8CCE89ACC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37678" y="4332850"/>
                  <a:ext cx="136800" cy="33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FD0C5FE7-9214-402C-99D6-41391567D330}"/>
              </a:ext>
            </a:extLst>
          </p:cNvPr>
          <p:cNvGrpSpPr/>
          <p:nvPr/>
        </p:nvGrpSpPr>
        <p:grpSpPr>
          <a:xfrm>
            <a:off x="8654518" y="4364170"/>
            <a:ext cx="1178280" cy="378360"/>
            <a:chOff x="8654518" y="4364170"/>
            <a:chExt cx="1178280" cy="37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735471-2938-4786-9014-4C502895E7E4}"/>
                    </a:ext>
                  </a:extLst>
                </p14:cNvPr>
                <p14:cNvContentPartPr/>
                <p14:nvPr/>
              </p14:nvContentPartPr>
              <p14:xfrm>
                <a:off x="8654518" y="4396210"/>
                <a:ext cx="50040" cy="202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735471-2938-4786-9014-4C502895E7E4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645518" y="4387210"/>
                  <a:ext cx="676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9AAB2CD5-1BDB-431D-B19B-2DDBD32A93FC}"/>
                    </a:ext>
                  </a:extLst>
                </p14:cNvPr>
                <p14:cNvContentPartPr/>
                <p14:nvPr/>
              </p14:nvContentPartPr>
              <p14:xfrm>
                <a:off x="8672518" y="4455250"/>
                <a:ext cx="143280" cy="1472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9AAB2CD5-1BDB-431D-B19B-2DDBD32A93F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63518" y="4446250"/>
                  <a:ext cx="1609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F20C0A5-7C92-48D8-8FED-3348F334347A}"/>
                    </a:ext>
                  </a:extLst>
                </p14:cNvPr>
                <p14:cNvContentPartPr/>
                <p14:nvPr/>
              </p14:nvContentPartPr>
              <p14:xfrm>
                <a:off x="8954398" y="4509610"/>
                <a:ext cx="110520" cy="108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F20C0A5-7C92-48D8-8FED-3348F334347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945758" y="4500610"/>
                  <a:ext cx="128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4779D94-C9C1-4F05-914C-EBD26FF8531A}"/>
                    </a:ext>
                  </a:extLst>
                </p14:cNvPr>
                <p14:cNvContentPartPr/>
                <p14:nvPr/>
              </p14:nvContentPartPr>
              <p14:xfrm>
                <a:off x="9184438" y="4364170"/>
                <a:ext cx="34560" cy="21168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4779D94-C9C1-4F05-914C-EBD26FF8531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175438" y="4355530"/>
                  <a:ext cx="52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18F8D95-D82D-4953-A72F-3C49CCEC9FBF}"/>
                    </a:ext>
                  </a:extLst>
                </p14:cNvPr>
                <p14:cNvContentPartPr/>
                <p14:nvPr/>
              </p14:nvContentPartPr>
              <p14:xfrm>
                <a:off x="9260758" y="4474330"/>
                <a:ext cx="201960" cy="2682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18F8D95-D82D-4953-A72F-3C49CCEC9F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252118" y="4465690"/>
                  <a:ext cx="219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AC89ECB-2E2E-4051-8EA3-B5D74BD347DC}"/>
                    </a:ext>
                  </a:extLst>
                </p14:cNvPr>
                <p14:cNvContentPartPr/>
                <p14:nvPr/>
              </p14:nvContentPartPr>
              <p14:xfrm>
                <a:off x="9460558" y="4546330"/>
                <a:ext cx="148680" cy="795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AC89ECB-2E2E-4051-8EA3-B5D74BD347D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451918" y="4537690"/>
                  <a:ext cx="1663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4CF1DD2-C379-409F-90CE-3B58D46AD304}"/>
                    </a:ext>
                  </a:extLst>
                </p14:cNvPr>
                <p14:cNvContentPartPr/>
                <p14:nvPr/>
              </p14:nvContentPartPr>
              <p14:xfrm>
                <a:off x="9650998" y="4366330"/>
                <a:ext cx="181800" cy="2156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4CF1DD2-C379-409F-90CE-3B58D46AD304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642358" y="4357690"/>
                  <a:ext cx="199440" cy="23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35F11D73-6FA5-4F8C-A7F6-57307B50D839}"/>
                  </a:ext>
                </a:extLst>
              </p14:cNvPr>
              <p14:cNvContentPartPr/>
              <p14:nvPr/>
            </p14:nvContentPartPr>
            <p14:xfrm>
              <a:off x="10007398" y="4533370"/>
              <a:ext cx="96480" cy="79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35F11D73-6FA5-4F8C-A7F6-57307B50D839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9998398" y="4524370"/>
                <a:ext cx="1141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D21A0DCD-6042-4E57-86CD-1D1322359F56}"/>
                  </a:ext>
                </a:extLst>
              </p14:cNvPr>
              <p14:cNvContentPartPr/>
              <p14:nvPr/>
            </p14:nvContentPartPr>
            <p14:xfrm>
              <a:off x="10257238" y="4441570"/>
              <a:ext cx="146160" cy="17496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D21A0DCD-6042-4E57-86CD-1D1322359F56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10248238" y="4432570"/>
                <a:ext cx="16380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1C821A9B-3AFC-4A00-8CC1-D388317CA57F}"/>
                  </a:ext>
                </a:extLst>
              </p14:cNvPr>
              <p14:cNvContentPartPr/>
              <p14:nvPr/>
            </p14:nvContentPartPr>
            <p14:xfrm>
              <a:off x="10595638" y="4412050"/>
              <a:ext cx="145440" cy="1958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1C821A9B-3AFC-4A00-8CC1-D388317CA57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586638" y="4403410"/>
                <a:ext cx="1630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682353C9-E6CA-448A-B1DF-9484E9BFF6BA}"/>
                  </a:ext>
                </a:extLst>
              </p14:cNvPr>
              <p14:cNvContentPartPr/>
              <p14:nvPr/>
            </p14:nvContentPartPr>
            <p14:xfrm>
              <a:off x="10910278" y="4480450"/>
              <a:ext cx="132840" cy="14400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682353C9-E6CA-448A-B1DF-9484E9BFF6BA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10901278" y="4471450"/>
                <a:ext cx="15048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 227">
            <a:extLst>
              <a:ext uri="{FF2B5EF4-FFF2-40B4-BE49-F238E27FC236}">
                <a16:creationId xmlns:a16="http://schemas.microsoft.com/office/drawing/2014/main" id="{D23A789D-07FB-49D1-ADD4-78E8312028BC}"/>
              </a:ext>
            </a:extLst>
          </p:cNvPr>
          <p:cNvGrpSpPr/>
          <p:nvPr/>
        </p:nvGrpSpPr>
        <p:grpSpPr>
          <a:xfrm>
            <a:off x="958798" y="5286850"/>
            <a:ext cx="487080" cy="321840"/>
            <a:chOff x="958798" y="5286850"/>
            <a:chExt cx="48708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F69288E0-6E52-4694-90D5-BE867D815B31}"/>
                    </a:ext>
                  </a:extLst>
                </p14:cNvPr>
                <p14:cNvContentPartPr/>
                <p14:nvPr/>
              </p14:nvContentPartPr>
              <p14:xfrm>
                <a:off x="958798" y="5286850"/>
                <a:ext cx="154080" cy="1537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F69288E0-6E52-4694-90D5-BE867D815B3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49798" y="5277850"/>
                  <a:ext cx="1717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24D4DDF-4F2B-4CEC-900A-3C8909F2320B}"/>
                    </a:ext>
                  </a:extLst>
                </p14:cNvPr>
                <p14:cNvContentPartPr/>
                <p14:nvPr/>
              </p14:nvContentPartPr>
              <p14:xfrm>
                <a:off x="1164718" y="5390890"/>
                <a:ext cx="28800" cy="309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24D4DDF-4F2B-4CEC-900A-3C8909F2320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55718" y="5382250"/>
                  <a:ext cx="46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5240DA4-0A36-4F56-B1C7-4DB83E27CA2E}"/>
                    </a:ext>
                  </a:extLst>
                </p14:cNvPr>
                <p14:cNvContentPartPr/>
                <p14:nvPr/>
              </p14:nvContentPartPr>
              <p14:xfrm>
                <a:off x="1244638" y="5299450"/>
                <a:ext cx="201240" cy="309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5240DA4-0A36-4F56-B1C7-4DB83E27CA2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235638" y="5290810"/>
                  <a:ext cx="218880" cy="32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1C89D7E3-4AFA-4560-A4EC-5FB304F46C1B}"/>
              </a:ext>
            </a:extLst>
          </p:cNvPr>
          <p:cNvGrpSpPr/>
          <p:nvPr/>
        </p:nvGrpSpPr>
        <p:grpSpPr>
          <a:xfrm>
            <a:off x="2032678" y="5243290"/>
            <a:ext cx="863640" cy="316800"/>
            <a:chOff x="2032678" y="5243290"/>
            <a:chExt cx="86364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6F447B3-13B7-436C-85CF-CDFB18EE0281}"/>
                    </a:ext>
                  </a:extLst>
                </p14:cNvPr>
                <p14:cNvContentPartPr/>
                <p14:nvPr/>
              </p14:nvContentPartPr>
              <p14:xfrm>
                <a:off x="2032678" y="5254810"/>
                <a:ext cx="49680" cy="221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6F447B3-13B7-436C-85CF-CDFB18EE028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024038" y="5246170"/>
                  <a:ext cx="673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83E0BC1-123E-430B-B56F-BF03B094F7DA}"/>
                    </a:ext>
                  </a:extLst>
                </p14:cNvPr>
                <p14:cNvContentPartPr/>
                <p14:nvPr/>
              </p14:nvContentPartPr>
              <p14:xfrm>
                <a:off x="2053558" y="5310970"/>
                <a:ext cx="151200" cy="11736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83E0BC1-123E-430B-B56F-BF03B094F7D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44558" y="5302330"/>
                  <a:ext cx="168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86C37B3-FFFF-489B-8AF1-017F3655AA6D}"/>
                    </a:ext>
                  </a:extLst>
                </p14:cNvPr>
                <p14:cNvContentPartPr/>
                <p14:nvPr/>
              </p14:nvContentPartPr>
              <p14:xfrm>
                <a:off x="2265598" y="5243290"/>
                <a:ext cx="243720" cy="2012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86C37B3-FFFF-489B-8AF1-017F3655AA6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56958" y="5234650"/>
                  <a:ext cx="261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45A5D91-691F-44E1-BD37-0FAB27ED73A8}"/>
                    </a:ext>
                  </a:extLst>
                </p14:cNvPr>
                <p14:cNvContentPartPr/>
                <p14:nvPr/>
              </p14:nvContentPartPr>
              <p14:xfrm>
                <a:off x="2560438" y="5312770"/>
                <a:ext cx="77040" cy="100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45A5D91-691F-44E1-BD37-0FAB27ED73A8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551438" y="5304130"/>
                  <a:ext cx="946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DB6B97F-3620-4CFF-9712-0E6226FC486B}"/>
                    </a:ext>
                  </a:extLst>
                </p14:cNvPr>
                <p14:cNvContentPartPr/>
                <p14:nvPr/>
              </p14:nvContentPartPr>
              <p14:xfrm>
                <a:off x="2667718" y="5316370"/>
                <a:ext cx="81000" cy="2437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DB6B97F-3620-4CFF-9712-0E6226FC486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658718" y="5307370"/>
                  <a:ext cx="98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A42EC6E-5697-4DD6-AFF7-135084103FFB}"/>
                    </a:ext>
                  </a:extLst>
                </p14:cNvPr>
                <p14:cNvContentPartPr/>
                <p14:nvPr/>
              </p14:nvContentPartPr>
              <p14:xfrm>
                <a:off x="2788678" y="5399530"/>
                <a:ext cx="107640" cy="7524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A42EC6E-5697-4DD6-AFF7-135084103FF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779678" y="5390530"/>
                  <a:ext cx="12528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E96C3DBF-6917-46CE-83F4-1B8D2D4DA885}"/>
              </a:ext>
            </a:extLst>
          </p:cNvPr>
          <p:cNvGrpSpPr/>
          <p:nvPr/>
        </p:nvGrpSpPr>
        <p:grpSpPr>
          <a:xfrm>
            <a:off x="4838158" y="5286850"/>
            <a:ext cx="295920" cy="248760"/>
            <a:chOff x="4838158" y="5286850"/>
            <a:chExt cx="29592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42F1892E-A0DA-474C-B5B6-DCB489AEA3E1}"/>
                    </a:ext>
                  </a:extLst>
                </p14:cNvPr>
                <p14:cNvContentPartPr/>
                <p14:nvPr/>
              </p14:nvContentPartPr>
              <p14:xfrm>
                <a:off x="4838158" y="5385850"/>
                <a:ext cx="182160" cy="115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42F1892E-A0DA-474C-B5B6-DCB489AEA3E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29518" y="5376850"/>
                  <a:ext cx="199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08DA45B-0F0E-40F0-B3CF-B4BEE4E7C259}"/>
                    </a:ext>
                  </a:extLst>
                </p14:cNvPr>
                <p14:cNvContentPartPr/>
                <p14:nvPr/>
              </p14:nvContentPartPr>
              <p14:xfrm>
                <a:off x="4885318" y="5286850"/>
                <a:ext cx="248760" cy="2487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08DA45B-0F0E-40F0-B3CF-B4BEE4E7C259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876318" y="5277850"/>
                  <a:ext cx="266400" cy="26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3ED9D31C-2E84-4207-ADC8-6A983ADBA6A3}"/>
              </a:ext>
            </a:extLst>
          </p:cNvPr>
          <p:cNvGrpSpPr/>
          <p:nvPr/>
        </p:nvGrpSpPr>
        <p:grpSpPr>
          <a:xfrm>
            <a:off x="5602078" y="5386570"/>
            <a:ext cx="169560" cy="241200"/>
            <a:chOff x="5602078" y="5386570"/>
            <a:chExt cx="16956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7701B63-AECC-424C-BB72-9D501151F556}"/>
                    </a:ext>
                  </a:extLst>
                </p14:cNvPr>
                <p14:cNvContentPartPr/>
                <p14:nvPr/>
              </p14:nvContentPartPr>
              <p14:xfrm>
                <a:off x="5671918" y="5386570"/>
                <a:ext cx="99720" cy="24120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7701B63-AECC-424C-BB72-9D501151F556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662918" y="5377930"/>
                  <a:ext cx="1173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2C37E77-5C1E-46FC-A091-DC66E17D9BCA}"/>
                    </a:ext>
                  </a:extLst>
                </p14:cNvPr>
                <p14:cNvContentPartPr/>
                <p14:nvPr/>
              </p14:nvContentPartPr>
              <p14:xfrm>
                <a:off x="5602078" y="5483770"/>
                <a:ext cx="113400" cy="115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2C37E77-5C1E-46FC-A091-DC66E17D9BC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93438" y="5474770"/>
                  <a:ext cx="13104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F5003E10-9317-4EBA-97AB-81DB1750B2F1}"/>
              </a:ext>
            </a:extLst>
          </p:cNvPr>
          <p:cNvGrpSpPr/>
          <p:nvPr/>
        </p:nvGrpSpPr>
        <p:grpSpPr>
          <a:xfrm>
            <a:off x="5976118" y="5426890"/>
            <a:ext cx="115920" cy="153360"/>
            <a:chOff x="5976118" y="5426890"/>
            <a:chExt cx="115920" cy="15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00B98FE-49DE-4AE4-B185-44C85B641437}"/>
                    </a:ext>
                  </a:extLst>
                </p14:cNvPr>
                <p14:cNvContentPartPr/>
                <p14:nvPr/>
              </p14:nvContentPartPr>
              <p14:xfrm>
                <a:off x="5976118" y="5426890"/>
                <a:ext cx="106560" cy="1000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00B98FE-49DE-4AE4-B185-44C85B641437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967118" y="5418250"/>
                  <a:ext cx="124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E833BE0-8FD1-4D44-970D-A3F975612C30}"/>
                    </a:ext>
                  </a:extLst>
                </p14:cNvPr>
                <p14:cNvContentPartPr/>
                <p14:nvPr/>
              </p14:nvContentPartPr>
              <p14:xfrm>
                <a:off x="5991958" y="5559010"/>
                <a:ext cx="100080" cy="2124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E833BE0-8FD1-4D44-970D-A3F975612C30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83318" y="5550010"/>
                  <a:ext cx="11772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1FD6FFB9-6B5E-4DCA-87A0-44880985767C}"/>
              </a:ext>
            </a:extLst>
          </p:cNvPr>
          <p:cNvGrpSpPr/>
          <p:nvPr/>
        </p:nvGrpSpPr>
        <p:grpSpPr>
          <a:xfrm>
            <a:off x="6020398" y="4182370"/>
            <a:ext cx="857520" cy="236160"/>
            <a:chOff x="6020398" y="4182370"/>
            <a:chExt cx="85752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537EF46-ECD1-4DA5-8E4A-5E0CE6F2F133}"/>
                    </a:ext>
                  </a:extLst>
                </p14:cNvPr>
                <p14:cNvContentPartPr/>
                <p14:nvPr/>
              </p14:nvContentPartPr>
              <p14:xfrm>
                <a:off x="6020398" y="4272730"/>
                <a:ext cx="114480" cy="1368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537EF46-ECD1-4DA5-8E4A-5E0CE6F2F13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011758" y="4263730"/>
                  <a:ext cx="132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B1B5673B-8822-41D0-BC55-B58167AF6D00}"/>
                    </a:ext>
                  </a:extLst>
                </p14:cNvPr>
                <p14:cNvContentPartPr/>
                <p14:nvPr/>
              </p14:nvContentPartPr>
              <p14:xfrm>
                <a:off x="6055318" y="4213690"/>
                <a:ext cx="49680" cy="16308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B1B5673B-8822-41D0-BC55-B58167AF6D0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046318" y="4204690"/>
                  <a:ext cx="67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75E6B76-5B34-49D5-BF60-DAA10825498B}"/>
                    </a:ext>
                  </a:extLst>
                </p14:cNvPr>
                <p14:cNvContentPartPr/>
                <p14:nvPr/>
              </p14:nvContentPartPr>
              <p14:xfrm>
                <a:off x="6186718" y="4182370"/>
                <a:ext cx="244800" cy="2361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75E6B76-5B34-49D5-BF60-DAA10825498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177718" y="4173370"/>
                  <a:ext cx="2624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1947FE5-EE07-4FD0-BD37-88FA76C6F79A}"/>
                    </a:ext>
                  </a:extLst>
                </p14:cNvPr>
                <p14:cNvContentPartPr/>
                <p14:nvPr/>
              </p14:nvContentPartPr>
              <p14:xfrm>
                <a:off x="6514318" y="4280290"/>
                <a:ext cx="144360" cy="3744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1947FE5-EE07-4FD0-BD37-88FA76C6F79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505318" y="4271290"/>
                  <a:ext cx="162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3B3FDD0-71B1-4FE3-9D70-E4E5C5C491B8}"/>
                    </a:ext>
                  </a:extLst>
                </p14:cNvPr>
                <p14:cNvContentPartPr/>
                <p14:nvPr/>
              </p14:nvContentPartPr>
              <p14:xfrm>
                <a:off x="6572998" y="4249690"/>
                <a:ext cx="28080" cy="1688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3B3FDD0-71B1-4FE3-9D70-E4E5C5C491B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563998" y="4240690"/>
                  <a:ext cx="45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F4F6FF3-C52F-4596-98B0-DB577B444562}"/>
                    </a:ext>
                  </a:extLst>
                </p14:cNvPr>
                <p14:cNvContentPartPr/>
                <p14:nvPr/>
              </p14:nvContentPartPr>
              <p14:xfrm>
                <a:off x="6737158" y="4254370"/>
                <a:ext cx="140760" cy="1116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F4F6FF3-C52F-4596-98B0-DB577B444562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728518" y="4245370"/>
                  <a:ext cx="15840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F6A3AD86-2932-4776-A2CE-E010C16A3D02}"/>
              </a:ext>
            </a:extLst>
          </p:cNvPr>
          <p:cNvGrpSpPr/>
          <p:nvPr/>
        </p:nvGrpSpPr>
        <p:grpSpPr>
          <a:xfrm>
            <a:off x="9256078" y="5461810"/>
            <a:ext cx="130320" cy="84600"/>
            <a:chOff x="9256078" y="5461810"/>
            <a:chExt cx="130320" cy="8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EA71716B-8492-4725-9933-DC0B99C88814}"/>
                    </a:ext>
                  </a:extLst>
                </p14:cNvPr>
                <p14:cNvContentPartPr/>
                <p14:nvPr/>
              </p14:nvContentPartPr>
              <p14:xfrm>
                <a:off x="9256078" y="5461810"/>
                <a:ext cx="90000" cy="12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EA71716B-8492-4725-9933-DC0B99C8881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9247438" y="5452810"/>
                  <a:ext cx="107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D84FBC3-7B53-4495-887B-909174E37E24}"/>
                    </a:ext>
                  </a:extLst>
                </p14:cNvPr>
                <p14:cNvContentPartPr/>
                <p14:nvPr/>
              </p14:nvContentPartPr>
              <p14:xfrm>
                <a:off x="9273718" y="5530570"/>
                <a:ext cx="112680" cy="158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D84FBC3-7B53-4495-887B-909174E37E2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264718" y="5521930"/>
                  <a:ext cx="130320" cy="3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F659B351-BF9C-4C99-883C-B75978BC271F}"/>
              </a:ext>
            </a:extLst>
          </p:cNvPr>
          <p:cNvGrpSpPr/>
          <p:nvPr/>
        </p:nvGrpSpPr>
        <p:grpSpPr>
          <a:xfrm>
            <a:off x="9590158" y="5255530"/>
            <a:ext cx="1619280" cy="450720"/>
            <a:chOff x="9590158" y="5255530"/>
            <a:chExt cx="161928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D3F1FC7-56CB-4CB8-A9BB-888FC8CB6E9B}"/>
                    </a:ext>
                  </a:extLst>
                </p14:cNvPr>
                <p14:cNvContentPartPr/>
                <p14:nvPr/>
              </p14:nvContentPartPr>
              <p14:xfrm>
                <a:off x="9590158" y="5387290"/>
                <a:ext cx="199800" cy="19116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D3F1FC7-56CB-4CB8-A9BB-888FC8CB6E9B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581158" y="5378290"/>
                  <a:ext cx="217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9C39A50-CC1A-44A6-A23D-045BF4222C2B}"/>
                    </a:ext>
                  </a:extLst>
                </p14:cNvPr>
                <p14:cNvContentPartPr/>
                <p14:nvPr/>
              </p14:nvContentPartPr>
              <p14:xfrm>
                <a:off x="9870238" y="5294770"/>
                <a:ext cx="127080" cy="30456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9C39A50-CC1A-44A6-A23D-045BF4222C2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9861238" y="5286130"/>
                  <a:ext cx="1447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6FE428E6-7C51-497D-A033-36E418CF2AB2}"/>
                    </a:ext>
                  </a:extLst>
                </p14:cNvPr>
                <p14:cNvContentPartPr/>
                <p14:nvPr/>
              </p14:nvContentPartPr>
              <p14:xfrm>
                <a:off x="10039078" y="5452450"/>
                <a:ext cx="195120" cy="1137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6FE428E6-7C51-497D-A033-36E418CF2AB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030438" y="5443810"/>
                  <a:ext cx="2127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6FA68337-94C6-4998-9DA3-8FF557D5B4F5}"/>
                    </a:ext>
                  </a:extLst>
                </p14:cNvPr>
                <p14:cNvContentPartPr/>
                <p14:nvPr/>
              </p14:nvContentPartPr>
              <p14:xfrm>
                <a:off x="10331038" y="5352730"/>
                <a:ext cx="53640" cy="22608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6FA68337-94C6-4998-9DA3-8FF557D5B4F5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322398" y="5344090"/>
                  <a:ext cx="71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6F4A957-F57E-459A-893A-EAE78BA8754A}"/>
                    </a:ext>
                  </a:extLst>
                </p14:cNvPr>
                <p14:cNvContentPartPr/>
                <p14:nvPr/>
              </p14:nvContentPartPr>
              <p14:xfrm>
                <a:off x="10426438" y="5458930"/>
                <a:ext cx="70920" cy="1058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6F4A957-F57E-459A-893A-EAE78BA8754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417438" y="5449930"/>
                  <a:ext cx="88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47E42B20-5A2B-4A33-A3A8-1A846E16D6CB}"/>
                    </a:ext>
                  </a:extLst>
                </p14:cNvPr>
                <p14:cNvContentPartPr/>
                <p14:nvPr/>
              </p14:nvContentPartPr>
              <p14:xfrm>
                <a:off x="10501678" y="5434810"/>
                <a:ext cx="117000" cy="25092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47E42B20-5A2B-4A33-A3A8-1A846E16D6C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0492678" y="5426170"/>
                  <a:ext cx="1346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DF3C24F-273D-4FFB-A995-997E30872844}"/>
                    </a:ext>
                  </a:extLst>
                </p14:cNvPr>
                <p14:cNvContentPartPr/>
                <p14:nvPr/>
              </p14:nvContentPartPr>
              <p14:xfrm>
                <a:off x="10706518" y="5440210"/>
                <a:ext cx="236520" cy="1152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DF3C24F-273D-4FFB-A995-997E3087284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0697518" y="5431210"/>
                  <a:ext cx="254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BD44231-7628-469A-8459-4CB58FBD707A}"/>
                    </a:ext>
                  </a:extLst>
                </p14:cNvPr>
                <p14:cNvContentPartPr/>
                <p14:nvPr/>
              </p14:nvContentPartPr>
              <p14:xfrm>
                <a:off x="11051038" y="5255530"/>
                <a:ext cx="158400" cy="4507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BD44231-7628-469A-8459-4CB58FBD707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042398" y="5246890"/>
                  <a:ext cx="176040" cy="46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89B5CE3F-5AA1-4445-8B90-AB4271E47CE5}"/>
              </a:ext>
            </a:extLst>
          </p:cNvPr>
          <p:cNvGrpSpPr/>
          <p:nvPr/>
        </p:nvGrpSpPr>
        <p:grpSpPr>
          <a:xfrm>
            <a:off x="2896678" y="5588530"/>
            <a:ext cx="290160" cy="366480"/>
            <a:chOff x="2896678" y="5588530"/>
            <a:chExt cx="290160" cy="36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237B1F6-F6FD-4B48-AB62-358CD723FECE}"/>
                    </a:ext>
                  </a:extLst>
                </p14:cNvPr>
                <p14:cNvContentPartPr/>
                <p14:nvPr/>
              </p14:nvContentPartPr>
              <p14:xfrm>
                <a:off x="2920798" y="5662690"/>
                <a:ext cx="54000" cy="190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237B1F6-F6FD-4B48-AB62-358CD723FEC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911798" y="5654050"/>
                  <a:ext cx="71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C7E6DEE-B65B-4D90-9CFC-B1BEC6B2B816}"/>
                    </a:ext>
                  </a:extLst>
                </p14:cNvPr>
                <p14:cNvContentPartPr/>
                <p14:nvPr/>
              </p14:nvContentPartPr>
              <p14:xfrm>
                <a:off x="3044638" y="5627410"/>
                <a:ext cx="61200" cy="21348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C7E6DEE-B65B-4D90-9CFC-B1BEC6B2B81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035638" y="5618410"/>
                  <a:ext cx="78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6275E282-8C1B-400F-82E5-1F3A48C12ADD}"/>
                    </a:ext>
                  </a:extLst>
                </p14:cNvPr>
                <p14:cNvContentPartPr/>
                <p14:nvPr/>
              </p14:nvContentPartPr>
              <p14:xfrm>
                <a:off x="2896678" y="5588530"/>
                <a:ext cx="290160" cy="36648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6275E282-8C1B-400F-82E5-1F3A48C12ADD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888038" y="5579890"/>
                  <a:ext cx="307800" cy="38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309" name="Ink 308">
                <a:extLst>
                  <a:ext uri="{FF2B5EF4-FFF2-40B4-BE49-F238E27FC236}">
                    <a16:creationId xmlns:a16="http://schemas.microsoft.com/office/drawing/2014/main" id="{D92F0702-96CC-436C-9A13-F044E5853E2E}"/>
                  </a:ext>
                </a:extLst>
              </p14:cNvPr>
              <p14:cNvContentPartPr/>
              <p14:nvPr/>
            </p14:nvContentPartPr>
            <p14:xfrm>
              <a:off x="2555038" y="6080650"/>
              <a:ext cx="183600" cy="252360"/>
            </p14:xfrm>
          </p:contentPart>
        </mc:Choice>
        <mc:Fallback>
          <p:pic>
            <p:nvPicPr>
              <p:cNvPr id="309" name="Ink 308">
                <a:extLst>
                  <a:ext uri="{FF2B5EF4-FFF2-40B4-BE49-F238E27FC236}">
                    <a16:creationId xmlns:a16="http://schemas.microsoft.com/office/drawing/2014/main" id="{D92F0702-96CC-436C-9A13-F044E5853E2E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2546398" y="6071650"/>
                <a:ext cx="201240" cy="27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" name="Group 316">
            <a:extLst>
              <a:ext uri="{FF2B5EF4-FFF2-40B4-BE49-F238E27FC236}">
                <a16:creationId xmlns:a16="http://schemas.microsoft.com/office/drawing/2014/main" id="{6E59B87F-6C03-4B2B-AFEE-9B8C129B440A}"/>
              </a:ext>
            </a:extLst>
          </p:cNvPr>
          <p:cNvGrpSpPr/>
          <p:nvPr/>
        </p:nvGrpSpPr>
        <p:grpSpPr>
          <a:xfrm>
            <a:off x="2923318" y="6134290"/>
            <a:ext cx="109440" cy="162000"/>
            <a:chOff x="2923318" y="6134290"/>
            <a:chExt cx="109440" cy="16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53C40A3A-FECB-4351-AF33-CCFCBA6678B7}"/>
                    </a:ext>
                  </a:extLst>
                </p14:cNvPr>
                <p14:cNvContentPartPr/>
                <p14:nvPr/>
              </p14:nvContentPartPr>
              <p14:xfrm>
                <a:off x="2923318" y="6134290"/>
                <a:ext cx="90000" cy="1098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53C40A3A-FECB-4351-AF33-CCFCBA6678B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914678" y="6125650"/>
                  <a:ext cx="107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412D6D2E-A217-402C-A834-DD68DF6EE4BB}"/>
                    </a:ext>
                  </a:extLst>
                </p14:cNvPr>
                <p14:cNvContentPartPr/>
                <p14:nvPr/>
              </p14:nvContentPartPr>
              <p14:xfrm>
                <a:off x="2944918" y="6279010"/>
                <a:ext cx="87840" cy="172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412D6D2E-A217-402C-A834-DD68DF6EE4B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936278" y="6270010"/>
                  <a:ext cx="10548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6076DF6F-D52B-49C7-B0EC-9D7F2C382316}"/>
                  </a:ext>
                </a:extLst>
              </p14:cNvPr>
              <p14:cNvContentPartPr/>
              <p14:nvPr/>
            </p14:nvContentPartPr>
            <p14:xfrm>
              <a:off x="3218158" y="6205930"/>
              <a:ext cx="184320" cy="13968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6076DF6F-D52B-49C7-B0EC-9D7F2C382316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3209158" y="6196930"/>
                <a:ext cx="20196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9" name="Group 318">
            <a:extLst>
              <a:ext uri="{FF2B5EF4-FFF2-40B4-BE49-F238E27FC236}">
                <a16:creationId xmlns:a16="http://schemas.microsoft.com/office/drawing/2014/main" id="{7EB993B6-7F76-4FA0-8C94-3397A0591A9D}"/>
              </a:ext>
            </a:extLst>
          </p:cNvPr>
          <p:cNvGrpSpPr/>
          <p:nvPr/>
        </p:nvGrpSpPr>
        <p:grpSpPr>
          <a:xfrm>
            <a:off x="3483118" y="5984170"/>
            <a:ext cx="266040" cy="120960"/>
            <a:chOff x="3483118" y="5984170"/>
            <a:chExt cx="266040" cy="12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39F7674D-0214-42A6-96EA-5EE03BC78FB0}"/>
                    </a:ext>
                  </a:extLst>
                </p14:cNvPr>
                <p14:cNvContentPartPr/>
                <p14:nvPr/>
              </p14:nvContentPartPr>
              <p14:xfrm>
                <a:off x="3483118" y="5984170"/>
                <a:ext cx="34560" cy="12096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39F7674D-0214-42A6-96EA-5EE03BC78FB0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474118" y="5975170"/>
                  <a:ext cx="52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30498037-3FA4-45B2-8FC1-CDAC7610CEBB}"/>
                    </a:ext>
                  </a:extLst>
                </p14:cNvPr>
                <p14:cNvContentPartPr/>
                <p14:nvPr/>
              </p14:nvContentPartPr>
              <p14:xfrm>
                <a:off x="3514078" y="5992810"/>
                <a:ext cx="92160" cy="900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30498037-3FA4-45B2-8FC1-CDAC7610CEB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05438" y="5983810"/>
                  <a:ext cx="109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9729A1AF-8C9F-4EF0-ACF3-5598C8896C3B}"/>
                    </a:ext>
                  </a:extLst>
                </p14:cNvPr>
                <p14:cNvContentPartPr/>
                <p14:nvPr/>
              </p14:nvContentPartPr>
              <p14:xfrm>
                <a:off x="3653758" y="6029890"/>
                <a:ext cx="95400" cy="2016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9729A1AF-8C9F-4EF0-ACF3-5598C8896C3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645118" y="6020890"/>
                  <a:ext cx="1130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1DDA87AA-712D-418B-92FA-2E6CDA37B283}"/>
              </a:ext>
            </a:extLst>
          </p:cNvPr>
          <p:cNvGrpSpPr/>
          <p:nvPr/>
        </p:nvGrpSpPr>
        <p:grpSpPr>
          <a:xfrm>
            <a:off x="3825478" y="5980570"/>
            <a:ext cx="212040" cy="114120"/>
            <a:chOff x="3825478" y="5980570"/>
            <a:chExt cx="212040" cy="11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16065031-4F0F-4731-BD83-8842FA349AE3}"/>
                    </a:ext>
                  </a:extLst>
                </p14:cNvPr>
                <p14:cNvContentPartPr/>
                <p14:nvPr/>
              </p14:nvContentPartPr>
              <p14:xfrm>
                <a:off x="3825478" y="5980570"/>
                <a:ext cx="104400" cy="11412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16065031-4F0F-4731-BD83-8842FA349A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816838" y="5971570"/>
                  <a:ext cx="12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9B6D20AC-29B6-4398-BA40-DBD4707292C9}"/>
                    </a:ext>
                  </a:extLst>
                </p14:cNvPr>
                <p14:cNvContentPartPr/>
                <p14:nvPr/>
              </p14:nvContentPartPr>
              <p14:xfrm>
                <a:off x="3971278" y="6034930"/>
                <a:ext cx="66240" cy="144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9B6D20AC-29B6-4398-BA40-DBD4707292C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962638" y="6026290"/>
                  <a:ext cx="8388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B074C257-F411-4855-BCD4-2026D3456EC7}"/>
              </a:ext>
            </a:extLst>
          </p:cNvPr>
          <p:cNvGrpSpPr/>
          <p:nvPr/>
        </p:nvGrpSpPr>
        <p:grpSpPr>
          <a:xfrm>
            <a:off x="5335678" y="6511570"/>
            <a:ext cx="544680" cy="208440"/>
            <a:chOff x="5335678" y="6511570"/>
            <a:chExt cx="54468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FFF5AB5E-2D59-4E4A-B68D-1EB7E7E0F1E9}"/>
                    </a:ext>
                  </a:extLst>
                </p14:cNvPr>
                <p14:cNvContentPartPr/>
                <p14:nvPr/>
              </p14:nvContentPartPr>
              <p14:xfrm>
                <a:off x="5335678" y="6530650"/>
                <a:ext cx="32040" cy="1893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FFF5AB5E-2D59-4E4A-B68D-1EB7E7E0F1E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327038" y="6522010"/>
                  <a:ext cx="496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B283C75C-BD1A-4B16-BC0C-5814294A2503}"/>
                    </a:ext>
                  </a:extLst>
                </p14:cNvPr>
                <p14:cNvContentPartPr/>
                <p14:nvPr/>
              </p14:nvContentPartPr>
              <p14:xfrm>
                <a:off x="5419558" y="6587530"/>
                <a:ext cx="81720" cy="10800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B283C75C-BD1A-4B16-BC0C-5814294A250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410558" y="6578530"/>
                  <a:ext cx="99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69002A8-07B2-4FB3-9A2A-5E6292A278DD}"/>
                    </a:ext>
                  </a:extLst>
                </p14:cNvPr>
                <p14:cNvContentPartPr/>
                <p14:nvPr/>
              </p14:nvContentPartPr>
              <p14:xfrm>
                <a:off x="5543758" y="6588250"/>
                <a:ext cx="247680" cy="1044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69002A8-07B2-4FB3-9A2A-5E6292A278D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535118" y="6579250"/>
                  <a:ext cx="2653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09ED20FA-CEF5-4FF9-AD53-914006BB3FCE}"/>
                    </a:ext>
                  </a:extLst>
                </p14:cNvPr>
                <p14:cNvContentPartPr/>
                <p14:nvPr/>
              </p14:nvContentPartPr>
              <p14:xfrm>
                <a:off x="5843638" y="6511570"/>
                <a:ext cx="36720" cy="1782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09ED20FA-CEF5-4FF9-AD53-914006BB3FCE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834998" y="6502930"/>
                  <a:ext cx="5436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325D4497-1D34-4383-B36F-EC4A7F8CD527}"/>
              </a:ext>
            </a:extLst>
          </p:cNvPr>
          <p:cNvGrpSpPr/>
          <p:nvPr/>
        </p:nvGrpSpPr>
        <p:grpSpPr>
          <a:xfrm>
            <a:off x="6133798" y="6523090"/>
            <a:ext cx="768960" cy="182160"/>
            <a:chOff x="6133798" y="6523090"/>
            <a:chExt cx="768960" cy="18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800E61E1-5012-4060-BF08-78167335B0DE}"/>
                    </a:ext>
                  </a:extLst>
                </p14:cNvPr>
                <p14:cNvContentPartPr/>
                <p14:nvPr/>
              </p14:nvContentPartPr>
              <p14:xfrm>
                <a:off x="6133798" y="6523090"/>
                <a:ext cx="43920" cy="1742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800E61E1-5012-4060-BF08-78167335B0D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125158" y="6514450"/>
                  <a:ext cx="61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6AF5A1F0-3100-494E-928A-7DD0220036E2}"/>
                    </a:ext>
                  </a:extLst>
                </p14:cNvPr>
                <p14:cNvContentPartPr/>
                <p14:nvPr/>
              </p14:nvContentPartPr>
              <p14:xfrm>
                <a:off x="6208678" y="6577090"/>
                <a:ext cx="102240" cy="11592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6AF5A1F0-3100-494E-928A-7DD0220036E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199678" y="6568450"/>
                  <a:ext cx="119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B03DE46-C924-4908-99E6-532FC05D2136}"/>
                    </a:ext>
                  </a:extLst>
                </p14:cNvPr>
                <p14:cNvContentPartPr/>
                <p14:nvPr/>
              </p14:nvContentPartPr>
              <p14:xfrm>
                <a:off x="6376078" y="6595450"/>
                <a:ext cx="129960" cy="867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B03DE46-C924-4908-99E6-532FC05D213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367078" y="6586450"/>
                  <a:ext cx="147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EE9AC80-C3A0-4361-8488-082CA4CA87B4}"/>
                    </a:ext>
                  </a:extLst>
                </p14:cNvPr>
                <p14:cNvContentPartPr/>
                <p14:nvPr/>
              </p14:nvContentPartPr>
              <p14:xfrm>
                <a:off x="6560758" y="6604090"/>
                <a:ext cx="342000" cy="1011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EE9AC80-C3A0-4361-8488-082CA4CA87B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52118" y="6595090"/>
                  <a:ext cx="35964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07A88781-83D1-4253-AC1C-9460223C5543}"/>
              </a:ext>
            </a:extLst>
          </p:cNvPr>
          <p:cNvGrpSpPr/>
          <p:nvPr/>
        </p:nvGrpSpPr>
        <p:grpSpPr>
          <a:xfrm>
            <a:off x="7357438" y="6537850"/>
            <a:ext cx="786600" cy="140760"/>
            <a:chOff x="7357438" y="6537850"/>
            <a:chExt cx="786600" cy="1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CD11D089-A579-46ED-99D3-52EEA449EFB3}"/>
                    </a:ext>
                  </a:extLst>
                </p14:cNvPr>
                <p14:cNvContentPartPr/>
                <p14:nvPr/>
              </p14:nvContentPartPr>
              <p14:xfrm>
                <a:off x="7357438" y="6559450"/>
                <a:ext cx="155160" cy="1191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CD11D089-A579-46ED-99D3-52EEA449EFB3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348438" y="6550810"/>
                  <a:ext cx="1728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B18C6C2C-FB92-401B-858E-13E6BE9DAB62}"/>
                    </a:ext>
                  </a:extLst>
                </p14:cNvPr>
                <p14:cNvContentPartPr/>
                <p14:nvPr/>
              </p14:nvContentPartPr>
              <p14:xfrm>
                <a:off x="7534198" y="6537850"/>
                <a:ext cx="93240" cy="12924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B18C6C2C-FB92-401B-858E-13E6BE9DAB6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525558" y="6528850"/>
                  <a:ext cx="110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9570CF8B-3933-45C7-96D8-62C68EC6BF51}"/>
                    </a:ext>
                  </a:extLst>
                </p14:cNvPr>
                <p14:cNvContentPartPr/>
                <p14:nvPr/>
              </p14:nvContentPartPr>
              <p14:xfrm>
                <a:off x="7640758" y="6547570"/>
                <a:ext cx="69120" cy="9972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9570CF8B-3933-45C7-96D8-62C68EC6BF51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632118" y="6538930"/>
                  <a:ext cx="86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D78794F9-990D-4EFA-93D0-6D0170C20063}"/>
                    </a:ext>
                  </a:extLst>
                </p14:cNvPr>
                <p14:cNvContentPartPr/>
                <p14:nvPr/>
              </p14:nvContentPartPr>
              <p14:xfrm>
                <a:off x="7753438" y="6558010"/>
                <a:ext cx="89640" cy="925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D78794F9-990D-4EFA-93D0-6D0170C2006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744798" y="6549010"/>
                  <a:ext cx="107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FBE5DE9-0F7E-4C8F-BC31-D3BCEFE242FA}"/>
                    </a:ext>
                  </a:extLst>
                </p14:cNvPr>
                <p14:cNvContentPartPr/>
                <p14:nvPr/>
              </p14:nvContentPartPr>
              <p14:xfrm>
                <a:off x="7911838" y="6549730"/>
                <a:ext cx="232200" cy="10332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FBE5DE9-0F7E-4C8F-BC31-D3BCEFE242F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902838" y="6541090"/>
                  <a:ext cx="24984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9FA64492-33CA-4DB4-8ADE-EDDDF6FF7249}"/>
              </a:ext>
            </a:extLst>
          </p:cNvPr>
          <p:cNvGrpSpPr/>
          <p:nvPr/>
        </p:nvGrpSpPr>
        <p:grpSpPr>
          <a:xfrm>
            <a:off x="8685478" y="6388450"/>
            <a:ext cx="393840" cy="244080"/>
            <a:chOff x="8685478" y="6388450"/>
            <a:chExt cx="39384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4E5DF41-5EE1-462B-B681-6C6717A9C2E9}"/>
                    </a:ext>
                  </a:extLst>
                </p14:cNvPr>
                <p14:cNvContentPartPr/>
                <p14:nvPr/>
              </p14:nvContentPartPr>
              <p14:xfrm>
                <a:off x="8685478" y="6388450"/>
                <a:ext cx="201600" cy="2440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4E5DF41-5EE1-462B-B681-6C6717A9C2E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76478" y="6379810"/>
                  <a:ext cx="2192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48DB5C1A-9EB9-483B-90BF-939E2BFABC04}"/>
                    </a:ext>
                  </a:extLst>
                </p14:cNvPr>
                <p14:cNvContentPartPr/>
                <p14:nvPr/>
              </p14:nvContentPartPr>
              <p14:xfrm>
                <a:off x="8975638" y="6437410"/>
                <a:ext cx="92160" cy="939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48DB5C1A-9EB9-483B-90BF-939E2BFABC0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966998" y="6428770"/>
                  <a:ext cx="109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F787E49-BBDC-4180-89A6-24F5543C63EA}"/>
                    </a:ext>
                  </a:extLst>
                </p14:cNvPr>
                <p14:cNvContentPartPr/>
                <p14:nvPr/>
              </p14:nvContentPartPr>
              <p14:xfrm>
                <a:off x="8978158" y="6555490"/>
                <a:ext cx="101160" cy="403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F787E49-BBDC-4180-89A6-24F5543C63E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69518" y="6546850"/>
                  <a:ext cx="118800" cy="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374485C1-DAEB-497A-A7E6-E07601217CB8}"/>
                  </a:ext>
                </a:extLst>
              </p14:cNvPr>
              <p14:cNvContentPartPr/>
              <p14:nvPr/>
            </p14:nvContentPartPr>
            <p14:xfrm>
              <a:off x="9239878" y="6498970"/>
              <a:ext cx="172800" cy="139680"/>
            </p14:xfrm>
          </p:contentPart>
        </mc:Choice>
        <mc:Fallback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374485C1-DAEB-497A-A7E6-E07601217CB8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9231238" y="6489970"/>
                <a:ext cx="190440" cy="15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64B69AC1-E990-4FB2-B321-BE1CA2C94E57}"/>
              </a:ext>
            </a:extLst>
          </p:cNvPr>
          <p:cNvGrpSpPr/>
          <p:nvPr/>
        </p:nvGrpSpPr>
        <p:grpSpPr>
          <a:xfrm>
            <a:off x="9459478" y="6239050"/>
            <a:ext cx="375120" cy="160920"/>
            <a:chOff x="9459478" y="6239050"/>
            <a:chExt cx="37512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C24CD8C6-D160-4BD6-B4B4-05A755F57EEC}"/>
                    </a:ext>
                  </a:extLst>
                </p14:cNvPr>
                <p14:cNvContentPartPr/>
                <p14:nvPr/>
              </p14:nvContentPartPr>
              <p14:xfrm>
                <a:off x="9459478" y="6239050"/>
                <a:ext cx="39240" cy="1609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C24CD8C6-D160-4BD6-B4B4-05A755F57EEC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450838" y="6230050"/>
                  <a:ext cx="56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71D01238-91A8-41B7-B12E-D1A9CC454E9A}"/>
                    </a:ext>
                  </a:extLst>
                </p14:cNvPr>
                <p14:cNvContentPartPr/>
                <p14:nvPr/>
              </p14:nvContentPartPr>
              <p14:xfrm>
                <a:off x="9473518" y="6275770"/>
                <a:ext cx="200160" cy="11736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71D01238-91A8-41B7-B12E-D1A9CC454E9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464518" y="6267130"/>
                  <a:ext cx="217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7363735-E781-4A00-A892-4602B302BDD2}"/>
                    </a:ext>
                  </a:extLst>
                </p14:cNvPr>
                <p14:cNvContentPartPr/>
                <p14:nvPr/>
              </p14:nvContentPartPr>
              <p14:xfrm>
                <a:off x="9701038" y="6280450"/>
                <a:ext cx="133560" cy="7272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7363735-E781-4A00-A892-4602B302BDD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692038" y="6271810"/>
                  <a:ext cx="151200" cy="9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0" name="Group 349">
            <a:extLst>
              <a:ext uri="{FF2B5EF4-FFF2-40B4-BE49-F238E27FC236}">
                <a16:creationId xmlns:a16="http://schemas.microsoft.com/office/drawing/2014/main" id="{CEE507EA-80B7-46D1-B154-A1E16BD545FD}"/>
              </a:ext>
            </a:extLst>
          </p:cNvPr>
          <p:cNvGrpSpPr/>
          <p:nvPr/>
        </p:nvGrpSpPr>
        <p:grpSpPr>
          <a:xfrm>
            <a:off x="3000358" y="5220610"/>
            <a:ext cx="1122120" cy="212400"/>
            <a:chOff x="3000358" y="5220610"/>
            <a:chExt cx="112212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FB70B0B2-6D41-4711-A7F1-1DECD057DDA4}"/>
                    </a:ext>
                  </a:extLst>
                </p14:cNvPr>
                <p14:cNvContentPartPr/>
                <p14:nvPr/>
              </p14:nvContentPartPr>
              <p14:xfrm>
                <a:off x="3000358" y="5220610"/>
                <a:ext cx="128520" cy="2124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FB70B0B2-6D41-4711-A7F1-1DECD057DDA4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2991718" y="5211610"/>
                  <a:ext cx="1461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0F016BFD-5753-42CE-8267-B96A9B1D40E1}"/>
                    </a:ext>
                  </a:extLst>
                </p14:cNvPr>
                <p14:cNvContentPartPr/>
                <p14:nvPr/>
              </p14:nvContentPartPr>
              <p14:xfrm>
                <a:off x="3156598" y="5361370"/>
                <a:ext cx="147960" cy="320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0F016BFD-5753-42CE-8267-B96A9B1D40E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3147598" y="5352730"/>
                  <a:ext cx="165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FBBE4A11-D3A2-4CE8-B3FC-EC8B7E0D6FA0}"/>
                    </a:ext>
                  </a:extLst>
                </p14:cNvPr>
                <p14:cNvContentPartPr/>
                <p14:nvPr/>
              </p14:nvContentPartPr>
              <p14:xfrm>
                <a:off x="3416518" y="5274610"/>
                <a:ext cx="159120" cy="13356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FBBE4A11-D3A2-4CE8-B3FC-EC8B7E0D6FA0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407518" y="5265610"/>
                  <a:ext cx="17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A9D8F6A-FABA-475C-ACA9-A7879BA472C4}"/>
                    </a:ext>
                  </a:extLst>
                </p14:cNvPr>
                <p14:cNvContentPartPr/>
                <p14:nvPr/>
              </p14:nvContentPartPr>
              <p14:xfrm>
                <a:off x="3669238" y="5228170"/>
                <a:ext cx="112680" cy="1551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A9D8F6A-FABA-475C-ACA9-A7879BA472C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3660598" y="5219530"/>
                  <a:ext cx="1303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3DA21C2C-B683-4353-ACE2-5008F3CB16C8}"/>
                    </a:ext>
                  </a:extLst>
                </p14:cNvPr>
                <p14:cNvContentPartPr/>
                <p14:nvPr/>
              </p14:nvContentPartPr>
              <p14:xfrm>
                <a:off x="3735478" y="5364970"/>
                <a:ext cx="86040" cy="662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3DA21C2C-B683-4353-ACE2-5008F3CB16C8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3726838" y="5355970"/>
                  <a:ext cx="1036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CF83D495-624F-4934-AB4D-02AA13442474}"/>
                    </a:ext>
                  </a:extLst>
                </p14:cNvPr>
                <p14:cNvContentPartPr/>
                <p14:nvPr/>
              </p14:nvContentPartPr>
              <p14:xfrm>
                <a:off x="3937798" y="5245450"/>
                <a:ext cx="184680" cy="171720"/>
              </p14:xfrm>
            </p:contentPart>
          </mc:Choice>
          <mc:Fallback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CF83D495-624F-4934-AB4D-02AA13442474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928798" y="5236450"/>
                  <a:ext cx="20232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F9795D5E-EF69-4ADB-AD0C-D17C01B15DD0}"/>
                  </a:ext>
                </a:extLst>
              </p14:cNvPr>
              <p14:cNvContentPartPr/>
              <p14:nvPr/>
            </p14:nvContentPartPr>
            <p14:xfrm>
              <a:off x="4164238" y="5956090"/>
              <a:ext cx="153720" cy="14400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F9795D5E-EF69-4ADB-AD0C-D17C01B15DD0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4155238" y="5947090"/>
                <a:ext cx="17136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012B88C-EC60-46D9-AE4D-AF2FAE5E7689}"/>
              </a:ext>
            </a:extLst>
          </p:cNvPr>
          <p:cNvGrpSpPr/>
          <p:nvPr/>
        </p:nvGrpSpPr>
        <p:grpSpPr>
          <a:xfrm>
            <a:off x="6481918" y="5206930"/>
            <a:ext cx="2559600" cy="759960"/>
            <a:chOff x="6481918" y="5206930"/>
            <a:chExt cx="2559600" cy="75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DC13F67D-8752-43C4-B6DA-97E7E27702E7}"/>
                    </a:ext>
                  </a:extLst>
                </p14:cNvPr>
                <p14:cNvContentPartPr/>
                <p14:nvPr/>
              </p14:nvContentPartPr>
              <p14:xfrm>
                <a:off x="6481918" y="5458930"/>
                <a:ext cx="263520" cy="1270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DC13F67D-8752-43C4-B6DA-97E7E27702E7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472918" y="5449930"/>
                  <a:ext cx="281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FD9D66D-8629-46C7-BB97-BBF8D8087A89}"/>
                    </a:ext>
                  </a:extLst>
                </p14:cNvPr>
                <p14:cNvContentPartPr/>
                <p14:nvPr/>
              </p14:nvContentPartPr>
              <p14:xfrm>
                <a:off x="6881518" y="5347690"/>
                <a:ext cx="68760" cy="2221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FD9D66D-8629-46C7-BB97-BBF8D8087A8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872878" y="5338690"/>
                  <a:ext cx="86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0A07E54-5AFC-44C7-A052-9CE6F578169B}"/>
                    </a:ext>
                  </a:extLst>
                </p14:cNvPr>
                <p14:cNvContentPartPr/>
                <p14:nvPr/>
              </p14:nvContentPartPr>
              <p14:xfrm>
                <a:off x="6980518" y="5450290"/>
                <a:ext cx="78840" cy="103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0A07E54-5AFC-44C7-A052-9CE6F578169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971878" y="5441650"/>
                  <a:ext cx="96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90C9B29-AD2A-4648-AA92-0B4965C8D03C}"/>
                    </a:ext>
                  </a:extLst>
                </p14:cNvPr>
                <p14:cNvContentPartPr/>
                <p14:nvPr/>
              </p14:nvContentPartPr>
              <p14:xfrm>
                <a:off x="7173118" y="5418610"/>
                <a:ext cx="85320" cy="2959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90C9B29-AD2A-4648-AA92-0B4965C8D03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164118" y="5409970"/>
                  <a:ext cx="10296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4938E3F-32C0-45E0-AA7E-D91CC6DEE9F9}"/>
                    </a:ext>
                  </a:extLst>
                </p14:cNvPr>
                <p14:cNvContentPartPr/>
                <p14:nvPr/>
              </p14:nvContentPartPr>
              <p14:xfrm>
                <a:off x="7313158" y="5537410"/>
                <a:ext cx="118440" cy="79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4938E3F-32C0-45E0-AA7E-D91CC6DEE9F9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04158" y="5528770"/>
                  <a:ext cx="13608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1783BEC-E5A9-4475-AB22-CF85AAA80B9E}"/>
                    </a:ext>
                  </a:extLst>
                </p14:cNvPr>
                <p14:cNvContentPartPr/>
                <p14:nvPr/>
              </p14:nvContentPartPr>
              <p14:xfrm>
                <a:off x="6791158" y="5206930"/>
                <a:ext cx="154440" cy="3866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1783BEC-E5A9-4475-AB22-CF85AAA80B9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82518" y="5197930"/>
                  <a:ext cx="1720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587DB84D-1CBE-4FA0-ABB8-87CCAE3EBE99}"/>
                    </a:ext>
                  </a:extLst>
                </p14:cNvPr>
                <p14:cNvContentPartPr/>
                <p14:nvPr/>
              </p14:nvContentPartPr>
              <p14:xfrm>
                <a:off x="7503238" y="5409970"/>
                <a:ext cx="194760" cy="8784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587DB84D-1CBE-4FA0-ABB8-87CCAE3EBE9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94238" y="5400970"/>
                  <a:ext cx="212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2DE0DB4-F12D-44F1-A49C-969C8E2EDC1D}"/>
                    </a:ext>
                  </a:extLst>
                </p14:cNvPr>
                <p14:cNvContentPartPr/>
                <p14:nvPr/>
              </p14:nvContentPartPr>
              <p14:xfrm>
                <a:off x="7907158" y="5461090"/>
                <a:ext cx="113400" cy="9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2DE0DB4-F12D-44F1-A49C-969C8E2EDC1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98518" y="5452450"/>
                  <a:ext cx="13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F27559E-8C55-4701-991D-814521316534}"/>
                    </a:ext>
                  </a:extLst>
                </p14:cNvPr>
                <p14:cNvContentPartPr/>
                <p14:nvPr/>
              </p14:nvContentPartPr>
              <p14:xfrm>
                <a:off x="7958278" y="5389450"/>
                <a:ext cx="30960" cy="146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F27559E-8C55-4701-991D-81452131653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7949638" y="5380450"/>
                  <a:ext cx="486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59C9048-FF2D-4A50-8555-163268254504}"/>
                    </a:ext>
                  </a:extLst>
                </p14:cNvPr>
                <p14:cNvContentPartPr/>
                <p14:nvPr/>
              </p14:nvContentPartPr>
              <p14:xfrm>
                <a:off x="8111638" y="5421850"/>
                <a:ext cx="150480" cy="1170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59C9048-FF2D-4A50-8555-16326825450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102638" y="5412850"/>
                  <a:ext cx="16812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87586BA-971F-47FB-B967-D3073822C58D}"/>
                    </a:ext>
                  </a:extLst>
                </p14:cNvPr>
                <p14:cNvContentPartPr/>
                <p14:nvPr/>
              </p14:nvContentPartPr>
              <p14:xfrm>
                <a:off x="8262478" y="5241130"/>
                <a:ext cx="396360" cy="406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87586BA-971F-47FB-B967-D3073822C58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253478" y="5232130"/>
                  <a:ext cx="4140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794E4DB-AF9B-4F6E-A716-AD2E31D8C010}"/>
                    </a:ext>
                  </a:extLst>
                </p14:cNvPr>
                <p14:cNvContentPartPr/>
                <p14:nvPr/>
              </p14:nvContentPartPr>
              <p14:xfrm>
                <a:off x="8581438" y="5430490"/>
                <a:ext cx="48600" cy="1544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794E4DB-AF9B-4F6E-A716-AD2E31D8C010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572798" y="5421490"/>
                  <a:ext cx="66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ADF8F5C-782C-4B65-8F3A-FFCBCFEA13FE}"/>
                    </a:ext>
                  </a:extLst>
                </p14:cNvPr>
                <p14:cNvContentPartPr/>
                <p14:nvPr/>
              </p14:nvContentPartPr>
              <p14:xfrm>
                <a:off x="8795998" y="5432290"/>
                <a:ext cx="122040" cy="1627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ADF8F5C-782C-4B65-8F3A-FFCBCFEA13F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8786998" y="5423650"/>
                  <a:ext cx="1396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D4FC598F-68EE-44C9-9651-2C3758CA10F2}"/>
                    </a:ext>
                  </a:extLst>
                </p14:cNvPr>
                <p14:cNvContentPartPr/>
                <p14:nvPr/>
              </p14:nvContentPartPr>
              <p14:xfrm>
                <a:off x="6490558" y="5631010"/>
                <a:ext cx="2550960" cy="10116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D4FC598F-68EE-44C9-9651-2C3758CA10F2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6481918" y="5622010"/>
                  <a:ext cx="2568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C765AA15-F9DC-4365-A39D-31B7B6DB22A8}"/>
                    </a:ext>
                  </a:extLst>
                </p14:cNvPr>
                <p14:cNvContentPartPr/>
                <p14:nvPr/>
              </p14:nvContentPartPr>
              <p14:xfrm>
                <a:off x="7775038" y="5784370"/>
                <a:ext cx="197280" cy="18252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C765AA15-F9DC-4365-A39D-31B7B6DB22A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66398" y="5775370"/>
                  <a:ext cx="214920" cy="200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439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Local lemma</a:t>
            </a:r>
          </a:p>
          <a:p>
            <a:endParaRPr lang="en-CA" sz="2000" dirty="0"/>
          </a:p>
          <a:p>
            <a:r>
              <a:rPr lang="en-CA" sz="2000" dirty="0"/>
              <a:t>Simple applications</a:t>
            </a:r>
          </a:p>
          <a:p>
            <a:endParaRPr lang="en-CA" sz="2000" dirty="0"/>
          </a:p>
          <a:p>
            <a:r>
              <a:rPr lang="en-CA" sz="2000" dirty="0"/>
              <a:t>Moser’s algorithmic proof</a:t>
            </a:r>
          </a:p>
          <a:p>
            <a:endParaRPr lang="en-CA" sz="2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6D3D98-FD64-409D-960A-4E43F2076E53}"/>
              </a:ext>
            </a:extLst>
          </p:cNvPr>
          <p:cNvCxnSpPr>
            <a:cxnSpLocks/>
          </p:cNvCxnSpPr>
          <p:nvPr/>
        </p:nvCxnSpPr>
        <p:spPr>
          <a:xfrm>
            <a:off x="5473668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69D7F38-0F06-413E-9E17-30ECB8D6A5E1}"/>
              </a:ext>
            </a:extLst>
          </p:cNvPr>
          <p:cNvSpPr txBox="1"/>
          <p:nvPr/>
        </p:nvSpPr>
        <p:spPr>
          <a:xfrm>
            <a:off x="5987645" y="1248506"/>
            <a:ext cx="530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HW3 posted.</a:t>
            </a:r>
          </a:p>
          <a:p>
            <a:endParaRPr lang="en-CA" sz="2000" dirty="0"/>
          </a:p>
          <a:p>
            <a:r>
              <a:rPr lang="en-CA" sz="2000" dirty="0"/>
              <a:t>HW2 passed.</a:t>
            </a:r>
          </a:p>
          <a:p>
            <a:endParaRPr lang="en-CA" sz="2000" dirty="0"/>
          </a:p>
          <a:p>
            <a:r>
              <a:rPr lang="en-CA" sz="2000" dirty="0"/>
              <a:t>HW1 returned.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Given a formula and the execution tree/log, we show how to recover the random bits.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BAD3E1-1DB2-47FB-8F79-6EA75267CF8D}"/>
              </a:ext>
            </a:extLst>
          </p:cNvPr>
          <p:cNvGrpSpPr/>
          <p:nvPr/>
        </p:nvGrpSpPr>
        <p:grpSpPr>
          <a:xfrm>
            <a:off x="1469998" y="1670650"/>
            <a:ext cx="548640" cy="189000"/>
            <a:chOff x="1469998" y="1670650"/>
            <a:chExt cx="54864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3018772-2116-4C13-B1FA-C7D69D8B4AA0}"/>
                    </a:ext>
                  </a:extLst>
                </p14:cNvPr>
                <p14:cNvContentPartPr/>
                <p14:nvPr/>
              </p14:nvContentPartPr>
              <p14:xfrm>
                <a:off x="1469998" y="1700530"/>
                <a:ext cx="124200" cy="1443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3018772-2116-4C13-B1FA-C7D69D8B4AA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60998" y="1691890"/>
                  <a:ext cx="14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FE948D-802E-4791-A0E3-42EB1DC72B89}"/>
                    </a:ext>
                  </a:extLst>
                </p14:cNvPr>
                <p14:cNvContentPartPr/>
                <p14:nvPr/>
              </p14:nvContentPartPr>
              <p14:xfrm>
                <a:off x="1688158" y="1737970"/>
                <a:ext cx="113400" cy="108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FE948D-802E-4791-A0E3-42EB1DC72B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79158" y="1728970"/>
                  <a:ext cx="131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6B34B21-1DAA-492B-BB56-032BF60B048D}"/>
                    </a:ext>
                  </a:extLst>
                </p14:cNvPr>
                <p14:cNvContentPartPr/>
                <p14:nvPr/>
              </p14:nvContentPartPr>
              <p14:xfrm>
                <a:off x="1724158" y="1798450"/>
                <a:ext cx="112680" cy="12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6B34B21-1DAA-492B-BB56-032BF60B048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5158" y="1789810"/>
                  <a:ext cx="130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1357F6B-65E7-4321-86D2-01460CF13CD6}"/>
                    </a:ext>
                  </a:extLst>
                </p14:cNvPr>
                <p14:cNvContentPartPr/>
                <p14:nvPr/>
              </p14:nvContentPartPr>
              <p14:xfrm>
                <a:off x="1872118" y="1670650"/>
                <a:ext cx="146520" cy="1890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1357F6B-65E7-4321-86D2-01460CF13C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63478" y="1661650"/>
                  <a:ext cx="16416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1A1A92D-0E35-4EA4-84CA-AE5184122ED1}"/>
              </a:ext>
            </a:extLst>
          </p:cNvPr>
          <p:cNvGrpSpPr/>
          <p:nvPr/>
        </p:nvGrpSpPr>
        <p:grpSpPr>
          <a:xfrm>
            <a:off x="2555758" y="1605130"/>
            <a:ext cx="613440" cy="226440"/>
            <a:chOff x="2555758" y="1605130"/>
            <a:chExt cx="61344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F82D0A8-DDB3-462E-B98F-2FAF85E2B0DC}"/>
                    </a:ext>
                  </a:extLst>
                </p14:cNvPr>
                <p14:cNvContentPartPr/>
                <p14:nvPr/>
              </p14:nvContentPartPr>
              <p14:xfrm>
                <a:off x="2555758" y="1648690"/>
                <a:ext cx="34560" cy="18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F82D0A8-DDB3-462E-B98F-2FAF85E2B0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546758" y="1639690"/>
                  <a:ext cx="52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DD4F905-21F2-4BD1-928D-BD392EC2DBD7}"/>
                    </a:ext>
                  </a:extLst>
                </p14:cNvPr>
                <p14:cNvContentPartPr/>
                <p14:nvPr/>
              </p14:nvContentPartPr>
              <p14:xfrm>
                <a:off x="2587798" y="1654810"/>
                <a:ext cx="131760" cy="161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DD4F905-21F2-4BD1-928D-BD392EC2DBD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578798" y="1646170"/>
                  <a:ext cx="149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AE95667-0AC9-49AF-9276-2D014A0860A2}"/>
                    </a:ext>
                  </a:extLst>
                </p14:cNvPr>
                <p14:cNvContentPartPr/>
                <p14:nvPr/>
              </p14:nvContentPartPr>
              <p14:xfrm>
                <a:off x="2810638" y="1702330"/>
                <a:ext cx="98640" cy="26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AE95667-0AC9-49AF-9276-2D014A0860A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01998" y="1693690"/>
                  <a:ext cx="116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E23C83A-ECE0-464E-B571-0C7AD5A7953F}"/>
                    </a:ext>
                  </a:extLst>
                </p14:cNvPr>
                <p14:cNvContentPartPr/>
                <p14:nvPr/>
              </p14:nvContentPartPr>
              <p14:xfrm>
                <a:off x="2832238" y="1774330"/>
                <a:ext cx="79560" cy="50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E23C83A-ECE0-464E-B571-0C7AD5A7953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23238" y="1765330"/>
                  <a:ext cx="97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FDF5F41-C73F-46D5-9B37-664D0042D9EE}"/>
                    </a:ext>
                  </a:extLst>
                </p14:cNvPr>
                <p14:cNvContentPartPr/>
                <p14:nvPr/>
              </p14:nvContentPartPr>
              <p14:xfrm>
                <a:off x="3043558" y="1605130"/>
                <a:ext cx="125640" cy="2167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FDF5F41-C73F-46D5-9B37-664D0042D9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34918" y="1596490"/>
                  <a:ext cx="14328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5BD4C1-9EC5-446B-9080-44A8E0E320FA}"/>
              </a:ext>
            </a:extLst>
          </p:cNvPr>
          <p:cNvGrpSpPr/>
          <p:nvPr/>
        </p:nvGrpSpPr>
        <p:grpSpPr>
          <a:xfrm>
            <a:off x="1251118" y="2164210"/>
            <a:ext cx="1315080" cy="235440"/>
            <a:chOff x="1251118" y="2164210"/>
            <a:chExt cx="13150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7C65D65-FD51-4D0B-AC7D-42514A30F554}"/>
                    </a:ext>
                  </a:extLst>
                </p14:cNvPr>
                <p14:cNvContentPartPr/>
                <p14:nvPr/>
              </p14:nvContentPartPr>
              <p14:xfrm>
                <a:off x="1251118" y="2164210"/>
                <a:ext cx="118440" cy="235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7C65D65-FD51-4D0B-AC7D-42514A30F55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42478" y="2155210"/>
                  <a:ext cx="1360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7FC1794-C563-4C28-A47E-79BBE976967B}"/>
                    </a:ext>
                  </a:extLst>
                </p14:cNvPr>
                <p14:cNvContentPartPr/>
                <p14:nvPr/>
              </p14:nvContentPartPr>
              <p14:xfrm>
                <a:off x="1483318" y="2199130"/>
                <a:ext cx="81720" cy="153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7FC1794-C563-4C28-A47E-79BBE976967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74318" y="2190490"/>
                  <a:ext cx="99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B0C4D0B-B75B-43BF-A486-09EC3EFBE4ED}"/>
                    </a:ext>
                  </a:extLst>
                </p14:cNvPr>
                <p14:cNvContentPartPr/>
                <p14:nvPr/>
              </p14:nvContentPartPr>
              <p14:xfrm>
                <a:off x="1465678" y="2204170"/>
                <a:ext cx="223920" cy="1951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B0C4D0B-B75B-43BF-A486-09EC3EFBE4E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457038" y="2195170"/>
                  <a:ext cx="241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BA2AF57-92ED-4782-88B9-C11693A9956A}"/>
                    </a:ext>
                  </a:extLst>
                </p14:cNvPr>
                <p14:cNvContentPartPr/>
                <p14:nvPr/>
              </p14:nvContentPartPr>
              <p14:xfrm>
                <a:off x="1807318" y="2223610"/>
                <a:ext cx="117360" cy="117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BA2AF57-92ED-4782-88B9-C11693A9956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798678" y="2214610"/>
                  <a:ext cx="135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E2B2920-554D-4C07-98C8-45527A05F3AB}"/>
                    </a:ext>
                  </a:extLst>
                </p14:cNvPr>
                <p14:cNvContentPartPr/>
                <p14:nvPr/>
              </p14:nvContentPartPr>
              <p14:xfrm>
                <a:off x="2052478" y="2176090"/>
                <a:ext cx="81360" cy="170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E2B2920-554D-4C07-98C8-45527A05F3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043838" y="2167450"/>
                  <a:ext cx="990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28BAAC8-70E8-4B89-9DB0-D5316BDF2999}"/>
                    </a:ext>
                  </a:extLst>
                </p14:cNvPr>
                <p14:cNvContentPartPr/>
                <p14:nvPr/>
              </p14:nvContentPartPr>
              <p14:xfrm>
                <a:off x="2035198" y="2194090"/>
                <a:ext cx="102960" cy="159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28BAAC8-70E8-4B89-9DB0-D5316BDF29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6198" y="2185450"/>
                  <a:ext cx="120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44F38E-0637-4808-B180-BC8ADD48AA18}"/>
                    </a:ext>
                  </a:extLst>
                </p14:cNvPr>
                <p14:cNvContentPartPr/>
                <p14:nvPr/>
              </p14:nvContentPartPr>
              <p14:xfrm>
                <a:off x="2217718" y="2298850"/>
                <a:ext cx="120960" cy="84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44F38E-0637-4808-B180-BC8ADD48AA1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08718" y="2290210"/>
                  <a:ext cx="138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EDA1DC7-0A8A-4FB9-9DC1-DF8BE2490FF9}"/>
                    </a:ext>
                  </a:extLst>
                </p14:cNvPr>
                <p14:cNvContentPartPr/>
                <p14:nvPr/>
              </p14:nvContentPartPr>
              <p14:xfrm>
                <a:off x="2436598" y="2229010"/>
                <a:ext cx="129600" cy="119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EDA1DC7-0A8A-4FB9-9DC1-DF8BE2490F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27598" y="2220010"/>
                  <a:ext cx="14724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9AE7F0B-C42D-4DE4-94F0-CDA6F32B1CCB}"/>
              </a:ext>
            </a:extLst>
          </p:cNvPr>
          <p:cNvGrpSpPr/>
          <p:nvPr/>
        </p:nvGrpSpPr>
        <p:grpSpPr>
          <a:xfrm>
            <a:off x="2710918" y="2177530"/>
            <a:ext cx="268560" cy="213120"/>
            <a:chOff x="2710918" y="2177530"/>
            <a:chExt cx="26856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DA7EC29-4D01-47E6-B0C7-D1AB67F56968}"/>
                    </a:ext>
                  </a:extLst>
                </p14:cNvPr>
                <p14:cNvContentPartPr/>
                <p14:nvPr/>
              </p14:nvContentPartPr>
              <p14:xfrm>
                <a:off x="2710918" y="2177530"/>
                <a:ext cx="114480" cy="183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DA7EC29-4D01-47E6-B0C7-D1AB67F5696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02278" y="2168530"/>
                  <a:ext cx="1321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890016-7812-43AA-A110-F0C9B55C8169}"/>
                    </a:ext>
                  </a:extLst>
                </p14:cNvPr>
                <p14:cNvContentPartPr/>
                <p14:nvPr/>
              </p14:nvContentPartPr>
              <p14:xfrm>
                <a:off x="2872558" y="2302450"/>
                <a:ext cx="106920" cy="88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C890016-7812-43AA-A110-F0C9B55C816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863918" y="2293810"/>
                  <a:ext cx="12456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657BEC9-A0E2-4484-BBDE-B98EF75B8B02}"/>
                  </a:ext>
                </a:extLst>
              </p14:cNvPr>
              <p14:cNvContentPartPr/>
              <p14:nvPr/>
            </p14:nvContentPartPr>
            <p14:xfrm>
              <a:off x="2733598" y="2060890"/>
              <a:ext cx="119520" cy="1152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657BEC9-A0E2-4484-BBDE-B98EF75B8B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24958" y="2052250"/>
                <a:ext cx="137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4EBD2ED-4EF6-4FCE-8B0B-01F1F40A30B9}"/>
                  </a:ext>
                </a:extLst>
              </p14:cNvPr>
              <p14:cNvContentPartPr/>
              <p14:nvPr/>
            </p14:nvContentPartPr>
            <p14:xfrm>
              <a:off x="3135718" y="2114170"/>
              <a:ext cx="97920" cy="2199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4EBD2ED-4EF6-4FCE-8B0B-01F1F40A30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126718" y="2105530"/>
                <a:ext cx="1155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21EBAE3-CCA1-4206-8A5C-B0F56EAB354F}"/>
                  </a:ext>
                </a:extLst>
              </p14:cNvPr>
              <p14:cNvContentPartPr/>
              <p14:nvPr/>
            </p14:nvContentPartPr>
            <p14:xfrm>
              <a:off x="3410038" y="2140090"/>
              <a:ext cx="120600" cy="17352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21EBAE3-CCA1-4206-8A5C-B0F56EAB354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01398" y="2131450"/>
                <a:ext cx="13824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E90B630-DAE2-4DF5-BFBA-0815499AD2BB}"/>
                  </a:ext>
                </a:extLst>
              </p14:cNvPr>
              <p14:cNvContentPartPr/>
              <p14:nvPr/>
            </p14:nvContentPartPr>
            <p14:xfrm>
              <a:off x="3735478" y="2076010"/>
              <a:ext cx="66600" cy="2595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E90B630-DAE2-4DF5-BFBA-0815499AD2B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6478" y="2067370"/>
                <a:ext cx="8424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9CB94A9A-6C63-48F6-BB1C-B7B812E527A0}"/>
              </a:ext>
            </a:extLst>
          </p:cNvPr>
          <p:cNvGrpSpPr/>
          <p:nvPr/>
        </p:nvGrpSpPr>
        <p:grpSpPr>
          <a:xfrm>
            <a:off x="3934918" y="2155930"/>
            <a:ext cx="229680" cy="220680"/>
            <a:chOff x="3934918" y="2155930"/>
            <a:chExt cx="22968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0821A36-6359-4765-B9B1-C54E43C6024E}"/>
                    </a:ext>
                  </a:extLst>
                </p14:cNvPr>
                <p14:cNvContentPartPr/>
                <p14:nvPr/>
              </p14:nvContentPartPr>
              <p14:xfrm>
                <a:off x="3957238" y="2155930"/>
                <a:ext cx="83160" cy="1594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0821A36-6359-4765-B9B1-C54E43C6024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948598" y="2147290"/>
                  <a:ext cx="100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4AE877-9930-490D-8B86-F88C80D02238}"/>
                    </a:ext>
                  </a:extLst>
                </p14:cNvPr>
                <p14:cNvContentPartPr/>
                <p14:nvPr/>
              </p14:nvContentPartPr>
              <p14:xfrm>
                <a:off x="3934918" y="2184370"/>
                <a:ext cx="123840" cy="140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4AE877-9930-490D-8B86-F88C80D0223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925918" y="2175370"/>
                  <a:ext cx="141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8F6153A-579E-4DC6-8FAB-972DD4CB7D21}"/>
                    </a:ext>
                  </a:extLst>
                </p14:cNvPr>
                <p14:cNvContentPartPr/>
                <p14:nvPr/>
              </p14:nvContentPartPr>
              <p14:xfrm>
                <a:off x="4148398" y="2288050"/>
                <a:ext cx="16200" cy="88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8F6153A-579E-4DC6-8FAB-972DD4CB7D2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139758" y="2279050"/>
                  <a:ext cx="3384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AC54A26-0AC2-498E-84DE-64A0FCA55C21}"/>
              </a:ext>
            </a:extLst>
          </p:cNvPr>
          <p:cNvGrpSpPr/>
          <p:nvPr/>
        </p:nvGrpSpPr>
        <p:grpSpPr>
          <a:xfrm>
            <a:off x="4326238" y="2135050"/>
            <a:ext cx="514080" cy="254520"/>
            <a:chOff x="4326238" y="2135050"/>
            <a:chExt cx="514080" cy="25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115FE1-F554-4703-A74A-E38C37053E0D}"/>
                    </a:ext>
                  </a:extLst>
                </p14:cNvPr>
                <p14:cNvContentPartPr/>
                <p14:nvPr/>
              </p14:nvContentPartPr>
              <p14:xfrm>
                <a:off x="4326238" y="2191210"/>
                <a:ext cx="120240" cy="111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115FE1-F554-4703-A74A-E38C37053E0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317598" y="2182570"/>
                  <a:ext cx="1378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129D45D-8FA8-4EB0-B296-8677AD518ED6}"/>
                    </a:ext>
                  </a:extLst>
                </p14:cNvPr>
                <p14:cNvContentPartPr/>
                <p14:nvPr/>
              </p14:nvContentPartPr>
              <p14:xfrm>
                <a:off x="4577158" y="2135050"/>
                <a:ext cx="110880" cy="1965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129D45D-8FA8-4EB0-B296-8677AD518ED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568158" y="2126410"/>
                  <a:ext cx="1285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1029151-B0B2-479F-8AE4-1BC1C0CB7EA2}"/>
                    </a:ext>
                  </a:extLst>
                </p14:cNvPr>
                <p14:cNvContentPartPr/>
                <p14:nvPr/>
              </p14:nvContentPartPr>
              <p14:xfrm>
                <a:off x="4726558" y="2282650"/>
                <a:ext cx="113760" cy="10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1029151-B0B2-479F-8AE4-1BC1C0CB7EA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717558" y="2274010"/>
                  <a:ext cx="13140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E4178EC-4902-4AA4-8D58-C89A5DA5C583}"/>
              </a:ext>
            </a:extLst>
          </p:cNvPr>
          <p:cNvGrpSpPr/>
          <p:nvPr/>
        </p:nvGrpSpPr>
        <p:grpSpPr>
          <a:xfrm>
            <a:off x="4949758" y="2029210"/>
            <a:ext cx="743040" cy="320400"/>
            <a:chOff x="4949758" y="2029210"/>
            <a:chExt cx="74304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9CA87B6-54E8-4CE4-A2CB-1854C46A4D94}"/>
                    </a:ext>
                  </a:extLst>
                </p14:cNvPr>
                <p14:cNvContentPartPr/>
                <p14:nvPr/>
              </p14:nvContentPartPr>
              <p14:xfrm>
                <a:off x="4949758" y="2178970"/>
                <a:ext cx="123840" cy="1224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9CA87B6-54E8-4CE4-A2CB-1854C46A4D9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941118" y="2170330"/>
                  <a:ext cx="141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C0CA0F-AD1A-40E5-AE74-EF2382CDAFF7}"/>
                    </a:ext>
                  </a:extLst>
                </p14:cNvPr>
                <p14:cNvContentPartPr/>
                <p14:nvPr/>
              </p14:nvContentPartPr>
              <p14:xfrm>
                <a:off x="5219398" y="2131090"/>
                <a:ext cx="30960" cy="1555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C0CA0F-AD1A-40E5-AE74-EF2382CDAFF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210758" y="2122090"/>
                  <a:ext cx="48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AF798A-BD8E-480A-9186-23A257678654}"/>
                    </a:ext>
                  </a:extLst>
                </p14:cNvPr>
                <p14:cNvContentPartPr/>
                <p14:nvPr/>
              </p14:nvContentPartPr>
              <p14:xfrm>
                <a:off x="5189158" y="2146570"/>
                <a:ext cx="209880" cy="2030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AF798A-BD8E-480A-9186-23A25767865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80518" y="2137930"/>
                  <a:ext cx="227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CB9F85D-A695-4D58-B367-5D353C9A032E}"/>
                    </a:ext>
                  </a:extLst>
                </p14:cNvPr>
                <p14:cNvContentPartPr/>
                <p14:nvPr/>
              </p14:nvContentPartPr>
              <p14:xfrm>
                <a:off x="5148838" y="2029210"/>
                <a:ext cx="303120" cy="2041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CB9F85D-A695-4D58-B367-5D353C9A032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139838" y="2020210"/>
                  <a:ext cx="320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934C853-6F32-4A07-99FF-FF7A21E50942}"/>
                    </a:ext>
                  </a:extLst>
                </p14:cNvPr>
                <p14:cNvContentPartPr/>
                <p14:nvPr/>
              </p14:nvContentPartPr>
              <p14:xfrm>
                <a:off x="5553118" y="2051530"/>
                <a:ext cx="139680" cy="271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934C853-6F32-4A07-99FF-FF7A21E5094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544118" y="2042890"/>
                  <a:ext cx="157320" cy="28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6F0AA2-AAA3-4F07-B97E-E78EA6E2A280}"/>
                  </a:ext>
                </a:extLst>
              </p14:cNvPr>
              <p14:cNvContentPartPr/>
              <p14:nvPr/>
            </p14:nvContentPartPr>
            <p14:xfrm>
              <a:off x="5916718" y="2145130"/>
              <a:ext cx="102240" cy="1674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6F0AA2-AAA3-4F07-B97E-E78EA6E2A28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908078" y="2136490"/>
                <a:ext cx="11988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EE946E8-57F3-49A8-9566-D8C039D19B64}"/>
                  </a:ext>
                </a:extLst>
              </p14:cNvPr>
              <p14:cNvContentPartPr/>
              <p14:nvPr/>
            </p14:nvContentPartPr>
            <p14:xfrm>
              <a:off x="6203998" y="2112010"/>
              <a:ext cx="99360" cy="230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EE946E8-57F3-49A8-9566-D8C039D19B6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195358" y="2103370"/>
                <a:ext cx="1170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F8AB9D13-D20E-4B69-A5CD-C40285F8AE4B}"/>
                  </a:ext>
                </a:extLst>
              </p14:cNvPr>
              <p14:cNvContentPartPr/>
              <p14:nvPr/>
            </p14:nvContentPartPr>
            <p14:xfrm>
              <a:off x="6415318" y="2015890"/>
              <a:ext cx="156600" cy="54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F8AB9D13-D20E-4B69-A5CD-C40285F8AE4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6678" y="2006890"/>
                <a:ext cx="174240" cy="2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CA8728F-01A9-490A-B5A4-BD9C4167DF19}"/>
              </a:ext>
            </a:extLst>
          </p:cNvPr>
          <p:cNvGrpSpPr/>
          <p:nvPr/>
        </p:nvGrpSpPr>
        <p:grpSpPr>
          <a:xfrm>
            <a:off x="6457078" y="2131090"/>
            <a:ext cx="909360" cy="247680"/>
            <a:chOff x="6457078" y="2131090"/>
            <a:chExt cx="90936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537F82A-8B4B-4531-B42A-211BAAE32B2B}"/>
                    </a:ext>
                  </a:extLst>
                </p14:cNvPr>
                <p14:cNvContentPartPr/>
                <p14:nvPr/>
              </p14:nvContentPartPr>
              <p14:xfrm>
                <a:off x="6457078" y="2135770"/>
                <a:ext cx="123840" cy="181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537F82A-8B4B-4531-B42A-211BAAE32B2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448438" y="2126770"/>
                  <a:ext cx="141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5B1508-A268-4136-8188-7DB49C21E230}"/>
                    </a:ext>
                  </a:extLst>
                </p14:cNvPr>
                <p14:cNvContentPartPr/>
                <p14:nvPr/>
              </p14:nvContentPartPr>
              <p14:xfrm>
                <a:off x="6649318" y="2285530"/>
                <a:ext cx="79200" cy="66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5B1508-A268-4136-8188-7DB49C21E23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40678" y="2276530"/>
                  <a:ext cx="96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DC30913-D383-4001-82E6-4E81CA54311E}"/>
                    </a:ext>
                  </a:extLst>
                </p14:cNvPr>
                <p14:cNvContentPartPr/>
                <p14:nvPr/>
              </p14:nvContentPartPr>
              <p14:xfrm>
                <a:off x="6824998" y="2181130"/>
                <a:ext cx="131400" cy="1191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DC30913-D383-4001-82E6-4E81CA54311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6358" y="2172130"/>
                  <a:ext cx="149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8DD78B-4136-4F62-A064-AEB6C89BE2D6}"/>
                    </a:ext>
                  </a:extLst>
                </p14:cNvPr>
                <p14:cNvContentPartPr/>
                <p14:nvPr/>
              </p14:nvContentPartPr>
              <p14:xfrm>
                <a:off x="7070518" y="2131090"/>
                <a:ext cx="121320" cy="196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8DD78B-4136-4F62-A064-AEB6C89BE2D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061518" y="2122090"/>
                  <a:ext cx="1389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4AEA718-0C47-453C-8C3B-817AA144177E}"/>
                    </a:ext>
                  </a:extLst>
                </p14:cNvPr>
                <p14:cNvContentPartPr/>
                <p14:nvPr/>
              </p14:nvContentPartPr>
              <p14:xfrm>
                <a:off x="7244398" y="2238010"/>
                <a:ext cx="117000" cy="972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4AEA718-0C47-453C-8C3B-817AA144177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235758" y="2229370"/>
                  <a:ext cx="1346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C22EBE6-82DA-4ED9-9959-9C820AC1758E}"/>
                    </a:ext>
                  </a:extLst>
                </p14:cNvPr>
                <p14:cNvContentPartPr/>
                <p14:nvPr/>
              </p14:nvContentPartPr>
              <p14:xfrm>
                <a:off x="7332958" y="2250250"/>
                <a:ext cx="33480" cy="128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C22EBE6-82DA-4ED9-9959-9C820AC1758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323958" y="2241610"/>
                  <a:ext cx="5112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7A65F878-AD0A-4A35-8C64-F230D8BB6D66}"/>
              </a:ext>
            </a:extLst>
          </p:cNvPr>
          <p:cNvGrpSpPr/>
          <p:nvPr/>
        </p:nvGrpSpPr>
        <p:grpSpPr>
          <a:xfrm>
            <a:off x="7505038" y="2045770"/>
            <a:ext cx="645840" cy="341640"/>
            <a:chOff x="7505038" y="2045770"/>
            <a:chExt cx="645840" cy="34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18F2C2F-4ACC-4C6B-A089-A3D65A846474}"/>
                    </a:ext>
                  </a:extLst>
                </p14:cNvPr>
                <p14:cNvContentPartPr/>
                <p14:nvPr/>
              </p14:nvContentPartPr>
              <p14:xfrm>
                <a:off x="7505038" y="2193370"/>
                <a:ext cx="114480" cy="1184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18F2C2F-4ACC-4C6B-A089-A3D65A84647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96038" y="2184730"/>
                  <a:ext cx="1321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1B40CE1-4A41-46EF-A30F-4A9A2C114EF3}"/>
                    </a:ext>
                  </a:extLst>
                </p14:cNvPr>
                <p14:cNvContentPartPr/>
                <p14:nvPr/>
              </p14:nvContentPartPr>
              <p14:xfrm>
                <a:off x="7744438" y="2140450"/>
                <a:ext cx="76680" cy="178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1B40CE1-4A41-46EF-A30F-4A9A2C114EF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735798" y="2131450"/>
                  <a:ext cx="943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EE7358-EA9E-4A3F-8CC5-8CC60E6AA342}"/>
                    </a:ext>
                  </a:extLst>
                </p14:cNvPr>
                <p14:cNvContentPartPr/>
                <p14:nvPr/>
              </p14:nvContentPartPr>
              <p14:xfrm>
                <a:off x="7894198" y="2241610"/>
                <a:ext cx="87120" cy="145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EE7358-EA9E-4A3F-8CC5-8CC60E6AA34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885198" y="2232970"/>
                  <a:ext cx="1047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2FBDE4F-CDF8-49B1-A8F2-9AF7E137B87A}"/>
                    </a:ext>
                  </a:extLst>
                </p14:cNvPr>
                <p14:cNvContentPartPr/>
                <p14:nvPr/>
              </p14:nvContentPartPr>
              <p14:xfrm>
                <a:off x="7722118" y="2045770"/>
                <a:ext cx="174600" cy="18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2FBDE4F-CDF8-49B1-A8F2-9AF7E137B87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713118" y="2037130"/>
                  <a:ext cx="192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3047AD-AD8C-4DA9-A901-315B1E501866}"/>
                    </a:ext>
                  </a:extLst>
                </p14:cNvPr>
                <p14:cNvContentPartPr/>
                <p14:nvPr/>
              </p14:nvContentPartPr>
              <p14:xfrm>
                <a:off x="8036398" y="2060890"/>
                <a:ext cx="114480" cy="2674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3047AD-AD8C-4DA9-A901-315B1E50186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27758" y="2052250"/>
                  <a:ext cx="13212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111DD5D-923C-442D-8BE4-029770E63FAA}"/>
                  </a:ext>
                </a:extLst>
              </p14:cNvPr>
              <p14:cNvContentPartPr/>
              <p14:nvPr/>
            </p14:nvContentPartPr>
            <p14:xfrm>
              <a:off x="8299918" y="2127130"/>
              <a:ext cx="115920" cy="1591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111DD5D-923C-442D-8BE4-029770E63FA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290918" y="2118130"/>
                <a:ext cx="133560" cy="17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109341A2-2E47-40B1-81B6-02689347F205}"/>
              </a:ext>
            </a:extLst>
          </p:cNvPr>
          <p:cNvGrpSpPr/>
          <p:nvPr/>
        </p:nvGrpSpPr>
        <p:grpSpPr>
          <a:xfrm>
            <a:off x="8600518" y="2056930"/>
            <a:ext cx="466560" cy="316440"/>
            <a:chOff x="8600518" y="2056930"/>
            <a:chExt cx="46656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CEB62BB-09BE-4D67-9412-4E7F4CEC023F}"/>
                    </a:ext>
                  </a:extLst>
                </p14:cNvPr>
                <p14:cNvContentPartPr/>
                <p14:nvPr/>
              </p14:nvContentPartPr>
              <p14:xfrm>
                <a:off x="8600518" y="2056930"/>
                <a:ext cx="90720" cy="2736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CEB62BB-09BE-4D67-9412-4E7F4CEC023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591878" y="2047930"/>
                  <a:ext cx="10836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29885A6-5952-4BDE-B3CA-CD53C7DA4F54}"/>
                    </a:ext>
                  </a:extLst>
                </p14:cNvPr>
                <p14:cNvContentPartPr/>
                <p14:nvPr/>
              </p14:nvContentPartPr>
              <p14:xfrm>
                <a:off x="8828038" y="2135770"/>
                <a:ext cx="68040" cy="136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29885A6-5952-4BDE-B3CA-CD53C7DA4F5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819398" y="2126770"/>
                  <a:ext cx="85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2F77B51-F537-4F80-A343-C336E7ECC805}"/>
                    </a:ext>
                  </a:extLst>
                </p14:cNvPr>
                <p14:cNvContentPartPr/>
                <p14:nvPr/>
              </p14:nvContentPartPr>
              <p14:xfrm>
                <a:off x="8809678" y="2152330"/>
                <a:ext cx="75600" cy="124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2F77B51-F537-4F80-A343-C336E7ECC80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00678" y="2143690"/>
                  <a:ext cx="9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A8C6D57-7118-4E2E-A4B9-BC64C095805F}"/>
                    </a:ext>
                  </a:extLst>
                </p14:cNvPr>
                <p14:cNvContentPartPr/>
                <p14:nvPr/>
              </p14:nvContentPartPr>
              <p14:xfrm>
                <a:off x="8952598" y="2249530"/>
                <a:ext cx="114480" cy="1238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A8C6D57-7118-4E2E-A4B9-BC64C095805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943958" y="2240890"/>
                  <a:ext cx="132120" cy="14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27448ED-FDC1-4766-9729-E908D2E5D1EC}"/>
                  </a:ext>
                </a:extLst>
              </p14:cNvPr>
              <p14:cNvContentPartPr/>
              <p14:nvPr/>
            </p14:nvContentPartPr>
            <p14:xfrm>
              <a:off x="9199198" y="2152330"/>
              <a:ext cx="119520" cy="111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27448ED-FDC1-4766-9729-E908D2E5D1E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190198" y="2143690"/>
                <a:ext cx="137160" cy="12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9005B36-9244-4B5E-9FA1-3E0FFF5B84BA}"/>
              </a:ext>
            </a:extLst>
          </p:cNvPr>
          <p:cNvGrpSpPr/>
          <p:nvPr/>
        </p:nvGrpSpPr>
        <p:grpSpPr>
          <a:xfrm>
            <a:off x="9446158" y="1978090"/>
            <a:ext cx="1086840" cy="399240"/>
            <a:chOff x="9446158" y="1978090"/>
            <a:chExt cx="1086840" cy="39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C36F3C1-8955-4797-801A-C6D76A9FDA75}"/>
                    </a:ext>
                  </a:extLst>
                </p14:cNvPr>
                <p14:cNvContentPartPr/>
                <p14:nvPr/>
              </p14:nvContentPartPr>
              <p14:xfrm>
                <a:off x="9486838" y="2111290"/>
                <a:ext cx="63000" cy="1972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C36F3C1-8955-4797-801A-C6D76A9FDA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77838" y="2102650"/>
                  <a:ext cx="80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A652B2B-19FE-4D4A-98C4-0047973E6E16}"/>
                    </a:ext>
                  </a:extLst>
                </p14:cNvPr>
                <p14:cNvContentPartPr/>
                <p14:nvPr/>
              </p14:nvContentPartPr>
              <p14:xfrm>
                <a:off x="9446158" y="2132890"/>
                <a:ext cx="123840" cy="14868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A652B2B-19FE-4D4A-98C4-0047973E6E1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37518" y="2123890"/>
                  <a:ext cx="141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7DD7A65-2DFF-4384-9476-D2F06C5357ED}"/>
                    </a:ext>
                  </a:extLst>
                </p14:cNvPr>
                <p14:cNvContentPartPr/>
                <p14:nvPr/>
              </p14:nvContentPartPr>
              <p14:xfrm>
                <a:off x="9672598" y="2232610"/>
                <a:ext cx="113400" cy="95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7DD7A65-2DFF-4384-9476-D2F06C5357E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663958" y="2223970"/>
                  <a:ext cx="131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E956C47-1809-4D14-A0FB-2BA9FEF88835}"/>
                    </a:ext>
                  </a:extLst>
                </p14:cNvPr>
                <p14:cNvContentPartPr/>
                <p14:nvPr/>
              </p14:nvContentPartPr>
              <p14:xfrm>
                <a:off x="9737038" y="2268970"/>
                <a:ext cx="16560" cy="885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E956C47-1809-4D14-A0FB-2BA9FEF888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728038" y="2259970"/>
                  <a:ext cx="3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9753A6-C971-42C8-9234-312C58914F83}"/>
                    </a:ext>
                  </a:extLst>
                </p14:cNvPr>
                <p14:cNvContentPartPr/>
                <p14:nvPr/>
              </p14:nvContentPartPr>
              <p14:xfrm>
                <a:off x="9904798" y="2156290"/>
                <a:ext cx="102960" cy="110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9753A6-C971-42C8-9234-312C58914F8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895798" y="2147290"/>
                  <a:ext cx="120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97F7D4B-FAD3-49A8-975C-0CF77ADEB355}"/>
                    </a:ext>
                  </a:extLst>
                </p14:cNvPr>
                <p14:cNvContentPartPr/>
                <p14:nvPr/>
              </p14:nvContentPartPr>
              <p14:xfrm>
                <a:off x="10144558" y="2096170"/>
                <a:ext cx="52920" cy="203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97F7D4B-FAD3-49A8-975C-0CF77ADEB35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135918" y="2087530"/>
                  <a:ext cx="70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AEEA55F-8A7C-4212-8987-4E4E6BA37687}"/>
                    </a:ext>
                  </a:extLst>
                </p14:cNvPr>
                <p14:cNvContentPartPr/>
                <p14:nvPr/>
              </p14:nvContentPartPr>
              <p14:xfrm>
                <a:off x="10109998" y="2147290"/>
                <a:ext cx="234000" cy="2300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AEEA55F-8A7C-4212-8987-4E4E6BA3768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00998" y="2138290"/>
                  <a:ext cx="2516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14533D7-CE41-48D3-A611-1CD791E9C98A}"/>
                    </a:ext>
                  </a:extLst>
                </p14:cNvPr>
                <p14:cNvContentPartPr/>
                <p14:nvPr/>
              </p14:nvContentPartPr>
              <p14:xfrm>
                <a:off x="10255438" y="2218930"/>
                <a:ext cx="134280" cy="270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14533D7-CE41-48D3-A611-1CD791E9C98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246438" y="2210290"/>
                  <a:ext cx="151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762E473-AF6E-4399-9ED6-EABABF2BAFB7}"/>
                    </a:ext>
                  </a:extLst>
                </p14:cNvPr>
                <p14:cNvContentPartPr/>
                <p14:nvPr/>
              </p14:nvContentPartPr>
              <p14:xfrm>
                <a:off x="10082638" y="1978090"/>
                <a:ext cx="450360" cy="320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762E473-AF6E-4399-9ED6-EABABF2BAF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73998" y="1969450"/>
                  <a:ext cx="468000" cy="33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E5BEF32-BED1-4CEC-A6E3-E76ACB16A8C0}"/>
                  </a:ext>
                </a:extLst>
              </p14:cNvPr>
              <p14:cNvContentPartPr/>
              <p14:nvPr/>
            </p14:nvContentPartPr>
            <p14:xfrm>
              <a:off x="10658638" y="2131810"/>
              <a:ext cx="106920" cy="14832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E5BEF32-BED1-4CEC-A6E3-E76ACB16A8C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649998" y="2123170"/>
                <a:ext cx="1245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782C6263-4402-4913-8DF7-E60CB16798E0}"/>
                  </a:ext>
                </a:extLst>
              </p14:cNvPr>
              <p14:cNvContentPartPr/>
              <p14:nvPr/>
            </p14:nvContentPartPr>
            <p14:xfrm>
              <a:off x="10906678" y="2061610"/>
              <a:ext cx="80280" cy="2181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782C6263-4402-4913-8DF7-E60CB16798E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898038" y="2052610"/>
                <a:ext cx="9792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91AE040-4AA1-4F09-9867-89207CF7D51D}"/>
              </a:ext>
            </a:extLst>
          </p:cNvPr>
          <p:cNvGrpSpPr/>
          <p:nvPr/>
        </p:nvGrpSpPr>
        <p:grpSpPr>
          <a:xfrm>
            <a:off x="11097838" y="1943890"/>
            <a:ext cx="915480" cy="390240"/>
            <a:chOff x="11097838" y="1943890"/>
            <a:chExt cx="91548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E44AF3-722E-4D25-B558-EB2FB64E3E49}"/>
                    </a:ext>
                  </a:extLst>
                </p14:cNvPr>
                <p14:cNvContentPartPr/>
                <p14:nvPr/>
              </p14:nvContentPartPr>
              <p14:xfrm>
                <a:off x="11147878" y="1943890"/>
                <a:ext cx="94680" cy="15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E44AF3-722E-4D25-B558-EB2FB64E3E4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1138878" y="1935250"/>
                  <a:ext cx="11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F164A8-710D-4C4B-83DD-6903F6E716D7}"/>
                    </a:ext>
                  </a:extLst>
                </p14:cNvPr>
                <p14:cNvContentPartPr/>
                <p14:nvPr/>
              </p14:nvContentPartPr>
              <p14:xfrm>
                <a:off x="11114758" y="2108770"/>
                <a:ext cx="67680" cy="1753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F164A8-710D-4C4B-83DD-6903F6E716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05758" y="2100130"/>
                  <a:ext cx="8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7B82E4F-8D2D-468A-9E26-EC47C3A1ABD6}"/>
                    </a:ext>
                  </a:extLst>
                </p14:cNvPr>
                <p14:cNvContentPartPr/>
                <p14:nvPr/>
              </p14:nvContentPartPr>
              <p14:xfrm>
                <a:off x="11097838" y="2071330"/>
                <a:ext cx="102240" cy="1537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7B82E4F-8D2D-468A-9E26-EC47C3A1ABD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089198" y="2062690"/>
                  <a:ext cx="1198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6458C6B-CA23-4FAF-83E6-34BF875BF9B8}"/>
                    </a:ext>
                  </a:extLst>
                </p14:cNvPr>
                <p14:cNvContentPartPr/>
                <p14:nvPr/>
              </p14:nvContentPartPr>
              <p14:xfrm>
                <a:off x="11251918" y="2203090"/>
                <a:ext cx="121680" cy="856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6458C6B-CA23-4FAF-83E6-34BF875BF9B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242918" y="2194090"/>
                  <a:ext cx="139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C1084F7-9C5C-4574-9E84-82048C3E80A4}"/>
                    </a:ext>
                  </a:extLst>
                </p14:cNvPr>
                <p14:cNvContentPartPr/>
                <p14:nvPr/>
              </p14:nvContentPartPr>
              <p14:xfrm>
                <a:off x="11310958" y="2213890"/>
                <a:ext cx="20160" cy="1202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C1084F7-9C5C-4574-9E84-82048C3E80A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302318" y="2204890"/>
                  <a:ext cx="37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DD6AACE-B1F9-4A40-883D-74C40FDFE211}"/>
                    </a:ext>
                  </a:extLst>
                </p14:cNvPr>
                <p14:cNvContentPartPr/>
                <p14:nvPr/>
              </p14:nvContentPartPr>
              <p14:xfrm>
                <a:off x="11411398" y="2082490"/>
                <a:ext cx="118440" cy="160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DD6AACE-B1F9-4A40-883D-74C40FDFE21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1402758" y="2073490"/>
                  <a:ext cx="136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168BE98-F108-43BF-AF2E-8A610AADC440}"/>
                    </a:ext>
                  </a:extLst>
                </p14:cNvPr>
                <p14:cNvContentPartPr/>
                <p14:nvPr/>
              </p14:nvContentPartPr>
              <p14:xfrm>
                <a:off x="11579158" y="2102650"/>
                <a:ext cx="100080" cy="159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168BE98-F108-43BF-AF2E-8A610AADC44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570518" y="2094010"/>
                  <a:ext cx="1177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FBA1ED2-184E-4530-8C78-2FF05999E834}"/>
                    </a:ext>
                  </a:extLst>
                </p14:cNvPr>
                <p14:cNvContentPartPr/>
                <p14:nvPr/>
              </p14:nvContentPartPr>
              <p14:xfrm>
                <a:off x="11699038" y="2196970"/>
                <a:ext cx="86760" cy="114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FBA1ED2-184E-4530-8C78-2FF05999E83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690398" y="2187970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D537187-930B-4C15-B8AB-DA6687FC8AC7}"/>
                    </a:ext>
                  </a:extLst>
                </p14:cNvPr>
                <p14:cNvContentPartPr/>
                <p14:nvPr/>
              </p14:nvContentPartPr>
              <p14:xfrm>
                <a:off x="11897758" y="2087170"/>
                <a:ext cx="115560" cy="112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D537187-930B-4C15-B8AB-DA6687FC8A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889118" y="2078170"/>
                  <a:ext cx="13320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A70658B-9726-4EC7-9548-553754F6F12D}"/>
              </a:ext>
            </a:extLst>
          </p:cNvPr>
          <p:cNvGrpSpPr/>
          <p:nvPr/>
        </p:nvGrpSpPr>
        <p:grpSpPr>
          <a:xfrm>
            <a:off x="12118798" y="1978090"/>
            <a:ext cx="337320" cy="349920"/>
            <a:chOff x="12118798" y="1978090"/>
            <a:chExt cx="337320" cy="34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6C27821-B105-4D24-8214-D8F79436667A}"/>
                    </a:ext>
                  </a:extLst>
                </p14:cNvPr>
                <p14:cNvContentPartPr/>
                <p14:nvPr/>
              </p14:nvContentPartPr>
              <p14:xfrm>
                <a:off x="12118798" y="2089330"/>
                <a:ext cx="97200" cy="1339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6C27821-B105-4D24-8214-D8F794366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2110158" y="2080330"/>
                  <a:ext cx="114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A64043A-A4A5-4903-990B-65F7CF7CEC61}"/>
                    </a:ext>
                  </a:extLst>
                </p14:cNvPr>
                <p14:cNvContentPartPr/>
                <p14:nvPr/>
              </p14:nvContentPartPr>
              <p14:xfrm>
                <a:off x="12119158" y="2076730"/>
                <a:ext cx="88920" cy="168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A64043A-A4A5-4903-990B-65F7CF7CEC6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2110158" y="2067730"/>
                  <a:ext cx="1065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3824D6B-E276-413C-ADBC-8762DA183C91}"/>
                    </a:ext>
                  </a:extLst>
                </p14:cNvPr>
                <p14:cNvContentPartPr/>
                <p14:nvPr/>
              </p14:nvContentPartPr>
              <p14:xfrm>
                <a:off x="12240478" y="2183290"/>
                <a:ext cx="70920" cy="124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3824D6B-E276-413C-ADBC-8762DA183C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231838" y="2174650"/>
                  <a:ext cx="88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1BDFB1B-6A05-441B-A49B-0C4EF8AB2CEE}"/>
                    </a:ext>
                  </a:extLst>
                </p14:cNvPr>
                <p14:cNvContentPartPr/>
                <p14:nvPr/>
              </p14:nvContentPartPr>
              <p14:xfrm>
                <a:off x="12338038" y="1978090"/>
                <a:ext cx="118080" cy="3499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1BDFB1B-6A05-441B-A49B-0C4EF8AB2CE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329038" y="1969450"/>
                  <a:ext cx="13572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127B906-A935-417B-A515-C24270065DF6}"/>
              </a:ext>
            </a:extLst>
          </p:cNvPr>
          <p:cNvGrpSpPr/>
          <p:nvPr/>
        </p:nvGrpSpPr>
        <p:grpSpPr>
          <a:xfrm>
            <a:off x="6601438" y="2881690"/>
            <a:ext cx="1111680" cy="218880"/>
            <a:chOff x="6601438" y="2881690"/>
            <a:chExt cx="1111680" cy="2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590F8BE-2B50-4CF2-BFC1-1561545348D0}"/>
                    </a:ext>
                  </a:extLst>
                </p14:cNvPr>
                <p14:cNvContentPartPr/>
                <p14:nvPr/>
              </p14:nvContentPartPr>
              <p14:xfrm>
                <a:off x="6601438" y="2974930"/>
                <a:ext cx="168840" cy="1256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590F8BE-2B50-4CF2-BFC1-1561545348D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92438" y="2965930"/>
                  <a:ext cx="1864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77852B2-935E-45C8-A6D6-50A0A30FC6E6}"/>
                    </a:ext>
                  </a:extLst>
                </p14:cNvPr>
                <p14:cNvContentPartPr/>
                <p14:nvPr/>
              </p14:nvContentPartPr>
              <p14:xfrm>
                <a:off x="6794758" y="2974930"/>
                <a:ext cx="102960" cy="100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77852B2-935E-45C8-A6D6-50A0A30FC6E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85758" y="2965930"/>
                  <a:ext cx="120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3F94A2C-1958-48D3-8827-1E39C864E263}"/>
                    </a:ext>
                  </a:extLst>
                </p14:cNvPr>
                <p14:cNvContentPartPr/>
                <p14:nvPr/>
              </p14:nvContentPartPr>
              <p14:xfrm>
                <a:off x="6816718" y="2975290"/>
                <a:ext cx="205560" cy="1000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3F94A2C-1958-48D3-8827-1E39C864E26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808078" y="2966290"/>
                  <a:ext cx="223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1975582-49DF-44A9-AC2D-52B37C0FE83F}"/>
                    </a:ext>
                  </a:extLst>
                </p14:cNvPr>
                <p14:cNvContentPartPr/>
                <p14:nvPr/>
              </p14:nvContentPartPr>
              <p14:xfrm>
                <a:off x="7059718" y="2984650"/>
                <a:ext cx="101520" cy="79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1975582-49DF-44A9-AC2D-52B37C0FE83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050718" y="2976010"/>
                  <a:ext cx="119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B3564E5-78CA-4D8D-8AD7-A57A470EAB3F}"/>
                    </a:ext>
                  </a:extLst>
                </p14:cNvPr>
                <p14:cNvContentPartPr/>
                <p14:nvPr/>
              </p14:nvContentPartPr>
              <p14:xfrm>
                <a:off x="7183918" y="2969170"/>
                <a:ext cx="120960" cy="925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B3564E5-78CA-4D8D-8AD7-A57A470EAB3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75278" y="2960530"/>
                  <a:ext cx="13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EE4D84E-C2FB-4AB3-A3C7-4DECF9CF574E}"/>
                    </a:ext>
                  </a:extLst>
                </p14:cNvPr>
                <p14:cNvContentPartPr/>
                <p14:nvPr/>
              </p14:nvContentPartPr>
              <p14:xfrm>
                <a:off x="7305598" y="2895370"/>
                <a:ext cx="142200" cy="149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EE4D84E-C2FB-4AB3-A3C7-4DECF9CF574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96598" y="2886730"/>
                  <a:ext cx="159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B0CF624-CE7C-4A63-9F39-61720D746A6A}"/>
                    </a:ext>
                  </a:extLst>
                </p14:cNvPr>
                <p14:cNvContentPartPr/>
                <p14:nvPr/>
              </p14:nvContentPartPr>
              <p14:xfrm>
                <a:off x="7441678" y="2881690"/>
                <a:ext cx="29880" cy="144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B0CF624-CE7C-4A63-9F39-61720D746A6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32678" y="2872690"/>
                  <a:ext cx="47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8C9600-9820-422B-8B83-3F0ED1680311}"/>
                    </a:ext>
                  </a:extLst>
                </p14:cNvPr>
                <p14:cNvContentPartPr/>
                <p14:nvPr/>
              </p14:nvContentPartPr>
              <p14:xfrm>
                <a:off x="7524118" y="2950810"/>
                <a:ext cx="189000" cy="89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8C9600-9820-422B-8B83-3F0ED168031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15118" y="2942170"/>
                  <a:ext cx="206640" cy="10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E233172-56C7-4708-88E0-2798EC629619}"/>
              </a:ext>
            </a:extLst>
          </p:cNvPr>
          <p:cNvGrpSpPr/>
          <p:nvPr/>
        </p:nvGrpSpPr>
        <p:grpSpPr>
          <a:xfrm>
            <a:off x="7899958" y="2884930"/>
            <a:ext cx="278640" cy="339840"/>
            <a:chOff x="7899958" y="2884930"/>
            <a:chExt cx="27864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FF0CC18-C4A6-41FF-90AE-9BB5CD6D145B}"/>
                    </a:ext>
                  </a:extLst>
                </p14:cNvPr>
                <p14:cNvContentPartPr/>
                <p14:nvPr/>
              </p14:nvContentPartPr>
              <p14:xfrm>
                <a:off x="7899958" y="2884930"/>
                <a:ext cx="34560" cy="1753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FF0CC18-C4A6-41FF-90AE-9BB5CD6D145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890958" y="2876290"/>
                  <a:ext cx="522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EBA343F-72F7-4AFD-A2F3-930990B50007}"/>
                    </a:ext>
                  </a:extLst>
                </p14:cNvPr>
                <p14:cNvContentPartPr/>
                <p14:nvPr/>
              </p14:nvContentPartPr>
              <p14:xfrm>
                <a:off x="7979158" y="2952250"/>
                <a:ext cx="69840" cy="1094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EBA343F-72F7-4AFD-A2F3-930990B5000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970158" y="2943610"/>
                  <a:ext cx="87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0E32D04-2A8E-4BE8-A50C-C14C95B5A22C}"/>
                    </a:ext>
                  </a:extLst>
                </p14:cNvPr>
                <p14:cNvContentPartPr/>
                <p14:nvPr/>
              </p14:nvContentPartPr>
              <p14:xfrm>
                <a:off x="8079958" y="2943610"/>
                <a:ext cx="98640" cy="2811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0E32D04-2A8E-4BE8-A50C-C14C95B5A22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71318" y="2934970"/>
                  <a:ext cx="116280" cy="29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90B769D-13C5-4B46-AE67-C6D4B4AB59C4}"/>
              </a:ext>
            </a:extLst>
          </p:cNvPr>
          <p:cNvGrpSpPr/>
          <p:nvPr/>
        </p:nvGrpSpPr>
        <p:grpSpPr>
          <a:xfrm>
            <a:off x="7143958" y="3482170"/>
            <a:ext cx="978120" cy="260280"/>
            <a:chOff x="7143958" y="3482170"/>
            <a:chExt cx="978120" cy="26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1931020-DBCC-4FDA-A60C-7E3BC3F15F5F}"/>
                    </a:ext>
                  </a:extLst>
                </p14:cNvPr>
                <p14:cNvContentPartPr/>
                <p14:nvPr/>
              </p14:nvContentPartPr>
              <p14:xfrm>
                <a:off x="7143958" y="3482170"/>
                <a:ext cx="134280" cy="14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1931020-DBCC-4FDA-A60C-7E3BC3F15F5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35318" y="3473170"/>
                  <a:ext cx="15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3D21894-6284-4B03-8A0C-745C02BAA180}"/>
                    </a:ext>
                  </a:extLst>
                </p14:cNvPr>
                <p14:cNvContentPartPr/>
                <p14:nvPr/>
              </p14:nvContentPartPr>
              <p14:xfrm>
                <a:off x="7174558" y="3491530"/>
                <a:ext cx="110880" cy="2019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3D21894-6284-4B03-8A0C-745C02BAA18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165918" y="3482530"/>
                  <a:ext cx="1285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2BEEA8-2DB3-4C5E-A53D-6A97E444407E}"/>
                    </a:ext>
                  </a:extLst>
                </p14:cNvPr>
                <p14:cNvContentPartPr/>
                <p14:nvPr/>
              </p14:nvContentPartPr>
              <p14:xfrm>
                <a:off x="7352038" y="3552370"/>
                <a:ext cx="29880" cy="116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2BEEA8-2DB3-4C5E-A53D-6A97E444407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343038" y="3543370"/>
                  <a:ext cx="47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D84B55C-EAEB-46AB-A063-1A15381103C0}"/>
                    </a:ext>
                  </a:extLst>
                </p14:cNvPr>
                <p14:cNvContentPartPr/>
                <p14:nvPr/>
              </p14:nvContentPartPr>
              <p14:xfrm>
                <a:off x="7438798" y="3556330"/>
                <a:ext cx="119520" cy="117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D84B55C-EAEB-46AB-A063-1A15381103C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29798" y="3547330"/>
                  <a:ext cx="137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6C5AE2-84B8-43B8-BF98-D7169C1A023C}"/>
                    </a:ext>
                  </a:extLst>
                </p14:cNvPr>
                <p14:cNvContentPartPr/>
                <p14:nvPr/>
              </p14:nvContentPartPr>
              <p14:xfrm>
                <a:off x="7655518" y="3502690"/>
                <a:ext cx="90720" cy="2037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6C5AE2-84B8-43B8-BF98-D7169C1A023C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46878" y="3493690"/>
                  <a:ext cx="1083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0643277-6885-4204-9DAE-280B12EB5D99}"/>
                    </a:ext>
                  </a:extLst>
                </p14:cNvPr>
                <p14:cNvContentPartPr/>
                <p14:nvPr/>
              </p14:nvContentPartPr>
              <p14:xfrm>
                <a:off x="7822558" y="3500530"/>
                <a:ext cx="84960" cy="1717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0643277-6885-4204-9DAE-280B12EB5D9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13918" y="3491890"/>
                  <a:ext cx="102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073A22-4854-49C2-A416-7DF007F25A5B}"/>
                    </a:ext>
                  </a:extLst>
                </p14:cNvPr>
                <p14:cNvContentPartPr/>
                <p14:nvPr/>
              </p14:nvContentPartPr>
              <p14:xfrm>
                <a:off x="7920478" y="3646330"/>
                <a:ext cx="144720" cy="846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073A22-4854-49C2-A416-7DF007F25A5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11838" y="3637690"/>
                  <a:ext cx="162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286753-06E5-4292-862B-8A288F6BB812}"/>
                    </a:ext>
                  </a:extLst>
                </p14:cNvPr>
                <p14:cNvContentPartPr/>
                <p14:nvPr/>
              </p14:nvContentPartPr>
              <p14:xfrm>
                <a:off x="8038198" y="3497290"/>
                <a:ext cx="83880" cy="2451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286753-06E5-4292-862B-8A288F6BB81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29558" y="3488290"/>
                  <a:ext cx="10152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E53BA89-F5A3-4B18-AA4C-64A9B461F847}"/>
              </a:ext>
            </a:extLst>
          </p:cNvPr>
          <p:cNvGrpSpPr/>
          <p:nvPr/>
        </p:nvGrpSpPr>
        <p:grpSpPr>
          <a:xfrm>
            <a:off x="7210558" y="3987250"/>
            <a:ext cx="438120" cy="189000"/>
            <a:chOff x="7210558" y="3987250"/>
            <a:chExt cx="43812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022C6D8-DC26-4CE3-BEA0-D93A3E2A61F5}"/>
                    </a:ext>
                  </a:extLst>
                </p14:cNvPr>
                <p14:cNvContentPartPr/>
                <p14:nvPr/>
              </p14:nvContentPartPr>
              <p14:xfrm>
                <a:off x="7210558" y="3987250"/>
                <a:ext cx="146880" cy="1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022C6D8-DC26-4CE3-BEA0-D93A3E2A61F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201918" y="3978250"/>
                  <a:ext cx="164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42000F5-4831-44FE-A6F4-F0094CF7183B}"/>
                    </a:ext>
                  </a:extLst>
                </p14:cNvPr>
                <p14:cNvContentPartPr/>
                <p14:nvPr/>
              </p14:nvContentPartPr>
              <p14:xfrm>
                <a:off x="7233238" y="3998050"/>
                <a:ext cx="40320" cy="178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42000F5-4831-44FE-A6F4-F0094CF7183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224238" y="3989410"/>
                  <a:ext cx="579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1D84498-5C0A-41D9-822A-8CF461BB1B4F}"/>
                    </a:ext>
                  </a:extLst>
                </p14:cNvPr>
                <p14:cNvContentPartPr/>
                <p14:nvPr/>
              </p14:nvContentPartPr>
              <p14:xfrm>
                <a:off x="7245478" y="4046650"/>
                <a:ext cx="228960" cy="125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1D84498-5C0A-41D9-822A-8CF461BB1B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236478" y="4038010"/>
                  <a:ext cx="2466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B67502E3-3F24-4972-94B0-BEF46DD45CA9}"/>
                    </a:ext>
                  </a:extLst>
                </p14:cNvPr>
                <p14:cNvContentPartPr/>
                <p14:nvPr/>
              </p14:nvContentPartPr>
              <p14:xfrm>
                <a:off x="7514038" y="4019650"/>
                <a:ext cx="134640" cy="153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B67502E3-3F24-4972-94B0-BEF46DD45CA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505398" y="4010650"/>
                  <a:ext cx="15228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C444A32-CE64-4863-BFC5-974DD2A80978}"/>
              </a:ext>
            </a:extLst>
          </p:cNvPr>
          <p:cNvGrpSpPr/>
          <p:nvPr/>
        </p:nvGrpSpPr>
        <p:grpSpPr>
          <a:xfrm>
            <a:off x="7779358" y="3999490"/>
            <a:ext cx="459720" cy="209880"/>
            <a:chOff x="7779358" y="3999490"/>
            <a:chExt cx="45972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9F94E79-66C0-49FC-A17C-F5322F9AD73F}"/>
                    </a:ext>
                  </a:extLst>
                </p14:cNvPr>
                <p14:cNvContentPartPr/>
                <p14:nvPr/>
              </p14:nvContentPartPr>
              <p14:xfrm>
                <a:off x="7779358" y="3999490"/>
                <a:ext cx="108000" cy="1810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9F94E79-66C0-49FC-A17C-F5322F9AD73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770718" y="3990850"/>
                  <a:ext cx="125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1F1BA2-E394-401C-9A4C-F25714B2839E}"/>
                    </a:ext>
                  </a:extLst>
                </p14:cNvPr>
                <p14:cNvContentPartPr/>
                <p14:nvPr/>
              </p14:nvContentPartPr>
              <p14:xfrm>
                <a:off x="7950718" y="4007770"/>
                <a:ext cx="165960" cy="2016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1F1BA2-E394-401C-9A4C-F25714B2839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941718" y="3998770"/>
                  <a:ext cx="1836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0129BC8-6E5F-4174-8F51-A1B8D6908E42}"/>
                    </a:ext>
                  </a:extLst>
                </p14:cNvPr>
                <p14:cNvContentPartPr/>
                <p14:nvPr/>
              </p14:nvContentPartPr>
              <p14:xfrm>
                <a:off x="8141878" y="4002370"/>
                <a:ext cx="97200" cy="204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0129BC8-6E5F-4174-8F51-A1B8D6908E4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133238" y="3993370"/>
                  <a:ext cx="114840" cy="22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32B97BC-88E2-4832-B61E-D1A6C22C50BB}"/>
              </a:ext>
            </a:extLst>
          </p:cNvPr>
          <p:cNvGrpSpPr/>
          <p:nvPr/>
        </p:nvGrpSpPr>
        <p:grpSpPr>
          <a:xfrm>
            <a:off x="7253038" y="4445170"/>
            <a:ext cx="502560" cy="275040"/>
            <a:chOff x="7253038" y="4445170"/>
            <a:chExt cx="50256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DA4005D-7AC4-4995-BAEA-57AF700ECC66}"/>
                    </a:ext>
                  </a:extLst>
                </p14:cNvPr>
                <p14:cNvContentPartPr/>
                <p14:nvPr/>
              </p14:nvContentPartPr>
              <p14:xfrm>
                <a:off x="7253038" y="4448770"/>
                <a:ext cx="166320" cy="187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DA4005D-7AC4-4995-BAEA-57AF700ECC6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244038" y="4440130"/>
                  <a:ext cx="183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2ABC80B-D7ED-4AD7-A0DD-E213E088F8A3}"/>
                    </a:ext>
                  </a:extLst>
                </p14:cNvPr>
                <p14:cNvContentPartPr/>
                <p14:nvPr/>
              </p14:nvContentPartPr>
              <p14:xfrm>
                <a:off x="7299118" y="4445170"/>
                <a:ext cx="246600" cy="223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2ABC80B-D7ED-4AD7-A0DD-E213E088F8A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90478" y="4436530"/>
                  <a:ext cx="2642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E50AAD5-8F84-40D3-B55B-A7C85BA05D78}"/>
                    </a:ext>
                  </a:extLst>
                </p14:cNvPr>
                <p14:cNvContentPartPr/>
                <p14:nvPr/>
              </p14:nvContentPartPr>
              <p14:xfrm>
                <a:off x="7624198" y="4516090"/>
                <a:ext cx="120240" cy="178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E50AAD5-8F84-40D3-B55B-A7C85BA05D7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615198" y="4507090"/>
                  <a:ext cx="1378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D5BACAA-662B-4346-8839-A78773AC1DAA}"/>
                    </a:ext>
                  </a:extLst>
                </p14:cNvPr>
                <p14:cNvContentPartPr/>
                <p14:nvPr/>
              </p14:nvContentPartPr>
              <p14:xfrm>
                <a:off x="7640398" y="4550650"/>
                <a:ext cx="115200" cy="1695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5BACAA-662B-4346-8839-A78773AC1DA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631398" y="4542010"/>
                  <a:ext cx="132840" cy="18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09F50D41-88E5-454A-A45F-0F1F31F5B698}"/>
                  </a:ext>
                </a:extLst>
              </p14:cNvPr>
              <p14:cNvContentPartPr/>
              <p14:nvPr/>
            </p14:nvContentPartPr>
            <p14:xfrm>
              <a:off x="7933078" y="4468570"/>
              <a:ext cx="96480" cy="24264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09F50D41-88E5-454A-A45F-0F1F31F5B69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924078" y="4459570"/>
                <a:ext cx="114120" cy="26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D38620A-B023-4040-9622-8B5B03882668}"/>
              </a:ext>
            </a:extLst>
          </p:cNvPr>
          <p:cNvGrpSpPr/>
          <p:nvPr/>
        </p:nvGrpSpPr>
        <p:grpSpPr>
          <a:xfrm>
            <a:off x="8077798" y="4440130"/>
            <a:ext cx="322920" cy="282960"/>
            <a:chOff x="8077798" y="4440130"/>
            <a:chExt cx="32292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6699BDA-B4AD-4A14-9A85-B3A0A3D1A6D8}"/>
                    </a:ext>
                  </a:extLst>
                </p14:cNvPr>
                <p14:cNvContentPartPr/>
                <p14:nvPr/>
              </p14:nvContentPartPr>
              <p14:xfrm>
                <a:off x="8077798" y="4480450"/>
                <a:ext cx="128520" cy="174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6699BDA-B4AD-4A14-9A85-B3A0A3D1A6D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69158" y="4471810"/>
                  <a:ext cx="146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D8EB6C6-2F75-4D1F-BA07-FE9B68966034}"/>
                    </a:ext>
                  </a:extLst>
                </p14:cNvPr>
                <p14:cNvContentPartPr/>
                <p14:nvPr/>
              </p14:nvContentPartPr>
              <p14:xfrm>
                <a:off x="8221078" y="4583770"/>
                <a:ext cx="86760" cy="139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D8EB6C6-2F75-4D1F-BA07-FE9B689660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12078" y="4574770"/>
                  <a:ext cx="104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240B17D-616A-4CAA-9FDC-DD5949B7DE9F}"/>
                    </a:ext>
                  </a:extLst>
                </p14:cNvPr>
                <p14:cNvContentPartPr/>
                <p14:nvPr/>
              </p14:nvContentPartPr>
              <p14:xfrm>
                <a:off x="8323318" y="4440130"/>
                <a:ext cx="77400" cy="2541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240B17D-616A-4CAA-9FDC-DD5949B7DE9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14318" y="4431130"/>
                  <a:ext cx="9504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6FEDC31-A359-4306-AD57-F44CA6864D29}"/>
              </a:ext>
            </a:extLst>
          </p:cNvPr>
          <p:cNvGrpSpPr/>
          <p:nvPr/>
        </p:nvGrpSpPr>
        <p:grpSpPr>
          <a:xfrm>
            <a:off x="7332238" y="4893010"/>
            <a:ext cx="1170720" cy="328680"/>
            <a:chOff x="7332238" y="4893010"/>
            <a:chExt cx="11707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EF2AF82-5698-4EE2-8A3C-51755F0A211E}"/>
                    </a:ext>
                  </a:extLst>
                </p14:cNvPr>
                <p14:cNvContentPartPr/>
                <p14:nvPr/>
              </p14:nvContentPartPr>
              <p14:xfrm>
                <a:off x="7332238" y="4957090"/>
                <a:ext cx="164880" cy="108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EF2AF82-5698-4EE2-8A3C-51755F0A211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323238" y="4948450"/>
                  <a:ext cx="182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E9C720D-0334-4686-8879-D0281BDC892D}"/>
                    </a:ext>
                  </a:extLst>
                </p14:cNvPr>
                <p14:cNvContentPartPr/>
                <p14:nvPr/>
              </p14:nvContentPartPr>
              <p14:xfrm>
                <a:off x="7374358" y="4906330"/>
                <a:ext cx="149040" cy="2466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E9C720D-0334-4686-8879-D0281BDC892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365718" y="4897330"/>
                  <a:ext cx="1666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3BF55C-4730-4FD6-8F45-220DF4922F04}"/>
                    </a:ext>
                  </a:extLst>
                </p14:cNvPr>
                <p14:cNvContentPartPr/>
                <p14:nvPr/>
              </p14:nvContentPartPr>
              <p14:xfrm>
                <a:off x="7606198" y="4983370"/>
                <a:ext cx="215640" cy="1742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3BF55C-4730-4FD6-8F45-220DF4922F0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597198" y="4974370"/>
                  <a:ext cx="2332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E226F6-AA72-40FC-A755-22133480D5C7}"/>
                    </a:ext>
                  </a:extLst>
                </p14:cNvPr>
                <p14:cNvContentPartPr/>
                <p14:nvPr/>
              </p14:nvContentPartPr>
              <p14:xfrm>
                <a:off x="7941718" y="4893010"/>
                <a:ext cx="75960" cy="2502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E226F6-AA72-40FC-A755-22133480D5C7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33078" y="4884370"/>
                  <a:ext cx="93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C7E882D-7AAA-4459-8CBF-0512F79E5B7E}"/>
                    </a:ext>
                  </a:extLst>
                </p14:cNvPr>
                <p14:cNvContentPartPr/>
                <p14:nvPr/>
              </p14:nvContentPartPr>
              <p14:xfrm>
                <a:off x="8118838" y="4964290"/>
                <a:ext cx="122400" cy="204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C7E882D-7AAA-4459-8CBF-0512F79E5B7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109838" y="4955650"/>
                  <a:ext cx="14004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E883DA1-8309-459F-8079-611AAE49E56E}"/>
                    </a:ext>
                  </a:extLst>
                </p14:cNvPr>
                <p14:cNvContentPartPr/>
                <p14:nvPr/>
              </p14:nvContentPartPr>
              <p14:xfrm>
                <a:off x="8280478" y="5062210"/>
                <a:ext cx="105120" cy="1594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E883DA1-8309-459F-8079-611AAE49E56E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271478" y="5053210"/>
                  <a:ext cx="122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6430B3A-9C36-44BF-95F5-42AD556D62E6}"/>
                    </a:ext>
                  </a:extLst>
                </p14:cNvPr>
                <p14:cNvContentPartPr/>
                <p14:nvPr/>
              </p14:nvContentPartPr>
              <p14:xfrm>
                <a:off x="8419798" y="4968970"/>
                <a:ext cx="83160" cy="244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6430B3A-9C36-44BF-95F5-42AD556D62E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11158" y="4959970"/>
                  <a:ext cx="10080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7CD8DA7-93E0-47B1-9A17-F0A100BF3017}"/>
              </a:ext>
            </a:extLst>
          </p:cNvPr>
          <p:cNvGrpSpPr/>
          <p:nvPr/>
        </p:nvGrpSpPr>
        <p:grpSpPr>
          <a:xfrm>
            <a:off x="7357078" y="5448490"/>
            <a:ext cx="506520" cy="246600"/>
            <a:chOff x="7357078" y="5448490"/>
            <a:chExt cx="506520" cy="24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CA23309-49BF-40D3-9677-0BFBCBB6E4A2}"/>
                    </a:ext>
                  </a:extLst>
                </p14:cNvPr>
                <p14:cNvContentPartPr/>
                <p14:nvPr/>
              </p14:nvContentPartPr>
              <p14:xfrm>
                <a:off x="7357078" y="5448490"/>
                <a:ext cx="181080" cy="24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CA23309-49BF-40D3-9677-0BFBCBB6E4A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48438" y="5439490"/>
                  <a:ext cx="198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FA8AED-B7BD-4AFA-A016-EAE12A044A1A}"/>
                    </a:ext>
                  </a:extLst>
                </p14:cNvPr>
                <p14:cNvContentPartPr/>
                <p14:nvPr/>
              </p14:nvContentPartPr>
              <p14:xfrm>
                <a:off x="7445278" y="5449930"/>
                <a:ext cx="114480" cy="2127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FA8AED-B7BD-4AFA-A016-EAE12A044A1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36278" y="5441290"/>
                  <a:ext cx="1321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74F4D4F-CF31-4AFA-9CBA-B2177C6BD995}"/>
                    </a:ext>
                  </a:extLst>
                </p14:cNvPr>
                <p14:cNvContentPartPr/>
                <p14:nvPr/>
              </p14:nvContentPartPr>
              <p14:xfrm>
                <a:off x="7664158" y="5531290"/>
                <a:ext cx="199440" cy="163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74F4D4F-CF31-4AFA-9CBA-B2177C6BD99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55158" y="5522290"/>
                  <a:ext cx="21708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1415AFA1-05D1-4236-981A-F3C0043A8DB2}"/>
              </a:ext>
            </a:extLst>
          </p:cNvPr>
          <p:cNvGrpSpPr/>
          <p:nvPr/>
        </p:nvGrpSpPr>
        <p:grpSpPr>
          <a:xfrm>
            <a:off x="8048278" y="5440930"/>
            <a:ext cx="525600" cy="323280"/>
            <a:chOff x="8048278" y="5440930"/>
            <a:chExt cx="52560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3EC2B94-F769-40E9-8D4F-5A49359E89B4}"/>
                    </a:ext>
                  </a:extLst>
                </p14:cNvPr>
                <p14:cNvContentPartPr/>
                <p14:nvPr/>
              </p14:nvContentPartPr>
              <p14:xfrm>
                <a:off x="8048278" y="5440930"/>
                <a:ext cx="111600" cy="2242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3EC2B94-F769-40E9-8D4F-5A49359E89B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39278" y="5432290"/>
                  <a:ext cx="1292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8CE3A80-98F7-419C-B9FE-048BA184831F}"/>
                    </a:ext>
                  </a:extLst>
                </p14:cNvPr>
                <p14:cNvContentPartPr/>
                <p14:nvPr/>
              </p14:nvContentPartPr>
              <p14:xfrm>
                <a:off x="8263198" y="5479810"/>
                <a:ext cx="82800" cy="193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8CE3A80-98F7-419C-B9FE-048BA184831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54558" y="5471170"/>
                  <a:ext cx="100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C2890F4-D469-4938-B238-634E988248AB}"/>
                    </a:ext>
                  </a:extLst>
                </p14:cNvPr>
                <p14:cNvContentPartPr/>
                <p14:nvPr/>
              </p14:nvContentPartPr>
              <p14:xfrm>
                <a:off x="8433838" y="5636410"/>
                <a:ext cx="13680" cy="89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C2890F4-D469-4938-B238-634E988248A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424838" y="5627770"/>
                  <a:ext cx="31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5FFCDA6-789C-4863-A258-49DE8898F8F0}"/>
                    </a:ext>
                  </a:extLst>
                </p14:cNvPr>
                <p14:cNvContentPartPr/>
                <p14:nvPr/>
              </p14:nvContentPartPr>
              <p14:xfrm>
                <a:off x="8499358" y="5479090"/>
                <a:ext cx="74520" cy="2851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5FFCDA6-789C-4863-A258-49DE8898F8F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90358" y="5470090"/>
                  <a:ext cx="92160" cy="30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F08D065-D812-40DB-A648-37496E2DF814}"/>
              </a:ext>
            </a:extLst>
          </p:cNvPr>
          <p:cNvGrpSpPr/>
          <p:nvPr/>
        </p:nvGrpSpPr>
        <p:grpSpPr>
          <a:xfrm>
            <a:off x="7477678" y="5904250"/>
            <a:ext cx="1168920" cy="278280"/>
            <a:chOff x="7477678" y="5904250"/>
            <a:chExt cx="116892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7D6B95B-8F9F-48CD-A695-05DEDB675D9C}"/>
                    </a:ext>
                  </a:extLst>
                </p14:cNvPr>
                <p14:cNvContentPartPr/>
                <p14:nvPr/>
              </p14:nvContentPartPr>
              <p14:xfrm>
                <a:off x="7477678" y="5934130"/>
                <a:ext cx="178200" cy="241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7D6B95B-8F9F-48CD-A695-05DEDB675D9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468678" y="5925490"/>
                  <a:ext cx="195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B08226D-2551-4E8E-A3BF-CF261664D477}"/>
                    </a:ext>
                  </a:extLst>
                </p14:cNvPr>
                <p14:cNvContentPartPr/>
                <p14:nvPr/>
              </p14:nvContentPartPr>
              <p14:xfrm>
                <a:off x="7552918" y="5923690"/>
                <a:ext cx="127080" cy="1897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B08226D-2551-4E8E-A3BF-CF261664D47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543918" y="5915050"/>
                  <a:ext cx="1447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B7D32BA-FF75-4A1B-9F36-532A283D83EB}"/>
                    </a:ext>
                  </a:extLst>
                </p14:cNvPr>
                <p14:cNvContentPartPr/>
                <p14:nvPr/>
              </p14:nvContentPartPr>
              <p14:xfrm>
                <a:off x="7769998" y="5968330"/>
                <a:ext cx="203040" cy="187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B7D32BA-FF75-4A1B-9F36-532A283D83E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61358" y="5959690"/>
                  <a:ext cx="220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55B6227-0DF6-419F-A192-37C28FBD2494}"/>
                    </a:ext>
                  </a:extLst>
                </p14:cNvPr>
                <p14:cNvContentPartPr/>
                <p14:nvPr/>
              </p14:nvContentPartPr>
              <p14:xfrm>
                <a:off x="7877638" y="6011890"/>
                <a:ext cx="85320" cy="1080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55B6227-0DF6-419F-A192-37C28FBD249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868998" y="6002890"/>
                  <a:ext cx="102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69C5EFA-E2A1-4775-9D7F-F43FEF1B3CBE}"/>
                    </a:ext>
                  </a:extLst>
                </p14:cNvPr>
                <p14:cNvContentPartPr/>
                <p14:nvPr/>
              </p14:nvContentPartPr>
              <p14:xfrm>
                <a:off x="8075998" y="5904250"/>
                <a:ext cx="92880" cy="208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69C5EFA-E2A1-4775-9D7F-F43FEF1B3CB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067358" y="5895250"/>
                  <a:ext cx="110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384F8A2-33E0-4F4D-B827-4CCBB9A590B6}"/>
                    </a:ext>
                  </a:extLst>
                </p14:cNvPr>
                <p14:cNvContentPartPr/>
                <p14:nvPr/>
              </p14:nvContentPartPr>
              <p14:xfrm>
                <a:off x="8255278" y="5929450"/>
                <a:ext cx="82800" cy="1652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384F8A2-33E0-4F4D-B827-4CCBB9A590B6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46278" y="5920450"/>
                  <a:ext cx="100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3868614-8B72-4CC1-A1B5-812AC868C666}"/>
                    </a:ext>
                  </a:extLst>
                </p14:cNvPr>
                <p14:cNvContentPartPr/>
                <p14:nvPr/>
              </p14:nvContentPartPr>
              <p14:xfrm>
                <a:off x="8406118" y="6031690"/>
                <a:ext cx="111600" cy="1058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3868614-8B72-4CC1-A1B5-812AC868C66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397118" y="6022690"/>
                  <a:ext cx="1292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B5F290E-C6ED-488D-9278-3B84B5F2096E}"/>
                    </a:ext>
                  </a:extLst>
                </p14:cNvPr>
                <p14:cNvContentPartPr/>
                <p14:nvPr/>
              </p14:nvContentPartPr>
              <p14:xfrm>
                <a:off x="8569198" y="5908930"/>
                <a:ext cx="77400" cy="2736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B5F290E-C6ED-488D-9278-3B84B5F2096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560558" y="5899930"/>
                  <a:ext cx="9504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0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6A3E653F-D497-421C-8C65-5108A9F6BE07}"/>
                  </a:ext>
                </a:extLst>
              </p14:cNvPr>
              <p14:cNvContentPartPr/>
              <p14:nvPr/>
            </p14:nvContentPartPr>
            <p14:xfrm>
              <a:off x="7658758" y="6457570"/>
              <a:ext cx="64080" cy="17316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6A3E653F-D497-421C-8C65-5108A9F6BE07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7650118" y="6448930"/>
                <a:ext cx="8172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oup 184">
            <a:extLst>
              <a:ext uri="{FF2B5EF4-FFF2-40B4-BE49-F238E27FC236}">
                <a16:creationId xmlns:a16="http://schemas.microsoft.com/office/drawing/2014/main" id="{45BA127C-61FC-4E99-A751-FC83AB17D296}"/>
              </a:ext>
            </a:extLst>
          </p:cNvPr>
          <p:cNvGrpSpPr/>
          <p:nvPr/>
        </p:nvGrpSpPr>
        <p:grpSpPr>
          <a:xfrm>
            <a:off x="7904638" y="6470890"/>
            <a:ext cx="253800" cy="175320"/>
            <a:chOff x="7904638" y="6470890"/>
            <a:chExt cx="253800" cy="17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0114E019-1917-4F97-AC00-4A5E1BEF12BF}"/>
                    </a:ext>
                  </a:extLst>
                </p14:cNvPr>
                <p14:cNvContentPartPr/>
                <p14:nvPr/>
              </p14:nvContentPartPr>
              <p14:xfrm>
                <a:off x="7904638" y="6501130"/>
                <a:ext cx="108000" cy="1274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0114E019-1917-4F97-AC00-4A5E1BEF12B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895638" y="6492130"/>
                  <a:ext cx="125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FEE6386-2E45-40C8-BF06-2BDF1D4187D2}"/>
                    </a:ext>
                  </a:extLst>
                </p14:cNvPr>
                <p14:cNvContentPartPr/>
                <p14:nvPr/>
              </p14:nvContentPartPr>
              <p14:xfrm>
                <a:off x="8120998" y="6470890"/>
                <a:ext cx="37440" cy="1753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FEE6386-2E45-40C8-BF06-2BDF1D4187D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8112358" y="6462250"/>
                  <a:ext cx="5508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0038C2E9-ACBA-4610-BE5D-99117F03CE72}"/>
                  </a:ext>
                </a:extLst>
              </p14:cNvPr>
              <p14:cNvContentPartPr/>
              <p14:nvPr/>
            </p14:nvContentPartPr>
            <p14:xfrm>
              <a:off x="8305678" y="6501850"/>
              <a:ext cx="55440" cy="17892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0038C2E9-ACBA-4610-BE5D-99117F03CE72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8297038" y="6492850"/>
                <a:ext cx="730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BEC3D123-04BF-4AA7-AB7F-860221132856}"/>
                  </a:ext>
                </a:extLst>
              </p14:cNvPr>
              <p14:cNvContentPartPr/>
              <p14:nvPr/>
            </p14:nvContentPartPr>
            <p14:xfrm>
              <a:off x="8502238" y="6495370"/>
              <a:ext cx="28800" cy="16740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BEC3D123-04BF-4AA7-AB7F-860221132856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8493238" y="6486730"/>
                <a:ext cx="46440" cy="18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CD8552C-41FB-43F3-B80C-9B3BD0DF131A}"/>
              </a:ext>
            </a:extLst>
          </p:cNvPr>
          <p:cNvGrpSpPr/>
          <p:nvPr/>
        </p:nvGrpSpPr>
        <p:grpSpPr>
          <a:xfrm>
            <a:off x="8689078" y="6486730"/>
            <a:ext cx="271080" cy="185400"/>
            <a:chOff x="8689078" y="6486730"/>
            <a:chExt cx="271080" cy="18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2E3539B-2147-4F59-9AB7-4052C4790B8F}"/>
                    </a:ext>
                  </a:extLst>
                </p14:cNvPr>
                <p14:cNvContentPartPr/>
                <p14:nvPr/>
              </p14:nvContentPartPr>
              <p14:xfrm>
                <a:off x="8689078" y="6495010"/>
                <a:ext cx="27720" cy="17712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2E3539B-2147-4F59-9AB7-4052C4790B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8680438" y="6486010"/>
                  <a:ext cx="453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333E5F9-6D04-419B-A63E-15647E124671}"/>
                    </a:ext>
                  </a:extLst>
                </p14:cNvPr>
                <p14:cNvContentPartPr/>
                <p14:nvPr/>
              </p14:nvContentPartPr>
              <p14:xfrm>
                <a:off x="8832718" y="6486730"/>
                <a:ext cx="127440" cy="152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333E5F9-6D04-419B-A63E-15647E12467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8824078" y="6478090"/>
                  <a:ext cx="145080" cy="17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EDB2566-89EE-412C-A0A4-EE741066B6EB}"/>
              </a:ext>
            </a:extLst>
          </p:cNvPr>
          <p:cNvGrpSpPr/>
          <p:nvPr/>
        </p:nvGrpSpPr>
        <p:grpSpPr>
          <a:xfrm>
            <a:off x="1720558" y="2865850"/>
            <a:ext cx="1126440" cy="243720"/>
            <a:chOff x="1720558" y="2865850"/>
            <a:chExt cx="112644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976FEB3-5218-4B7B-BB9E-8925E5788A84}"/>
                    </a:ext>
                  </a:extLst>
                </p14:cNvPr>
                <p14:cNvContentPartPr/>
                <p14:nvPr/>
              </p14:nvContentPartPr>
              <p14:xfrm>
                <a:off x="1720558" y="2879530"/>
                <a:ext cx="108360" cy="161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976FEB3-5218-4B7B-BB9E-8925E5788A8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711558" y="2870890"/>
                  <a:ext cx="1260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E62983F-FFA1-4E6C-ABF7-5BF453152718}"/>
                    </a:ext>
                  </a:extLst>
                </p14:cNvPr>
                <p14:cNvContentPartPr/>
                <p14:nvPr/>
              </p14:nvContentPartPr>
              <p14:xfrm>
                <a:off x="1862398" y="2896810"/>
                <a:ext cx="59400" cy="1400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E62983F-FFA1-4E6C-ABF7-5BF45315271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853758" y="2887810"/>
                  <a:ext cx="77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C1931943-745F-4147-AF14-559B7382ED77}"/>
                    </a:ext>
                  </a:extLst>
                </p14:cNvPr>
                <p14:cNvContentPartPr/>
                <p14:nvPr/>
              </p14:nvContentPartPr>
              <p14:xfrm>
                <a:off x="1966798" y="2931730"/>
                <a:ext cx="204840" cy="1026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C1931943-745F-4147-AF14-559B7382ED7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958158" y="2923090"/>
                  <a:ext cx="2224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D0C7B47-62D1-4905-AFF7-EF117F7E2257}"/>
                    </a:ext>
                  </a:extLst>
                </p14:cNvPr>
                <p14:cNvContentPartPr/>
                <p14:nvPr/>
              </p14:nvContentPartPr>
              <p14:xfrm>
                <a:off x="2200798" y="2950450"/>
                <a:ext cx="116280" cy="104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D0C7B47-62D1-4905-AFF7-EF117F7E225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92158" y="2941810"/>
                  <a:ext cx="13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B789893-B78B-4A0D-92B7-82B5080CD1CB}"/>
                    </a:ext>
                  </a:extLst>
                </p14:cNvPr>
                <p14:cNvContentPartPr/>
                <p14:nvPr/>
              </p14:nvContentPartPr>
              <p14:xfrm>
                <a:off x="2348398" y="2865850"/>
                <a:ext cx="58320" cy="2012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B789893-B78B-4A0D-92B7-82B5080CD1C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39758" y="2857210"/>
                  <a:ext cx="759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CBB99B6-AAD7-4C6F-826E-84A034B9E36B}"/>
                    </a:ext>
                  </a:extLst>
                </p14:cNvPr>
                <p14:cNvContentPartPr/>
                <p14:nvPr/>
              </p14:nvContentPartPr>
              <p14:xfrm>
                <a:off x="2448118" y="2897890"/>
                <a:ext cx="189720" cy="2116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CBB99B6-AAD7-4C6F-826E-84A034B9E36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439118" y="2888890"/>
                  <a:ext cx="20736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D61EB97-367B-4F2B-AF21-84BCE6FC74A5}"/>
                    </a:ext>
                  </a:extLst>
                </p14:cNvPr>
                <p14:cNvContentPartPr/>
                <p14:nvPr/>
              </p14:nvContentPartPr>
              <p14:xfrm>
                <a:off x="2525878" y="2960530"/>
                <a:ext cx="140040" cy="201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D61EB97-367B-4F2B-AF21-84BCE6FC74A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516878" y="2951530"/>
                  <a:ext cx="157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6C6C5AC-C19C-42CB-A8CA-04604C40AEA3}"/>
                    </a:ext>
                  </a:extLst>
                </p14:cNvPr>
                <p14:cNvContentPartPr/>
                <p14:nvPr/>
              </p14:nvContentPartPr>
              <p14:xfrm>
                <a:off x="2679238" y="2954770"/>
                <a:ext cx="167760" cy="11916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6C6C5AC-C19C-42CB-A8CA-04604C40AEA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670238" y="2945770"/>
                  <a:ext cx="185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E6B8951-3975-43C5-B033-9AF66DFED239}"/>
              </a:ext>
            </a:extLst>
          </p:cNvPr>
          <p:cNvGrpSpPr/>
          <p:nvPr/>
        </p:nvGrpSpPr>
        <p:grpSpPr>
          <a:xfrm>
            <a:off x="4487518" y="261250"/>
            <a:ext cx="933480" cy="238320"/>
            <a:chOff x="4487518" y="261250"/>
            <a:chExt cx="93348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149B5A2-881E-4F56-87F2-3C4D998B3D4E}"/>
                    </a:ext>
                  </a:extLst>
                </p14:cNvPr>
                <p14:cNvContentPartPr/>
                <p14:nvPr/>
              </p14:nvContentPartPr>
              <p14:xfrm>
                <a:off x="4487518" y="324610"/>
                <a:ext cx="121320" cy="1749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149B5A2-881E-4F56-87F2-3C4D998B3D4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478518" y="315970"/>
                  <a:ext cx="1389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F5236DC-9451-4494-A947-92B6DC65C8E2}"/>
                    </a:ext>
                  </a:extLst>
                </p14:cNvPr>
                <p14:cNvContentPartPr/>
                <p14:nvPr/>
              </p14:nvContentPartPr>
              <p14:xfrm>
                <a:off x="4663918" y="333250"/>
                <a:ext cx="81360" cy="1069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F5236DC-9451-4494-A947-92B6DC65C8E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655278" y="324250"/>
                  <a:ext cx="99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B8A035EA-4E8A-46D0-8697-160E7C8DE2DA}"/>
                    </a:ext>
                  </a:extLst>
                </p14:cNvPr>
                <p14:cNvContentPartPr/>
                <p14:nvPr/>
              </p14:nvContentPartPr>
              <p14:xfrm>
                <a:off x="4815118" y="365650"/>
                <a:ext cx="113400" cy="7272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B8A035EA-4E8A-46D0-8697-160E7C8DE2DA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806478" y="357010"/>
                  <a:ext cx="1310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1EA41CE-0411-4229-A1A7-C7C2C0C74E95}"/>
                    </a:ext>
                  </a:extLst>
                </p14:cNvPr>
                <p14:cNvContentPartPr/>
                <p14:nvPr/>
              </p14:nvContentPartPr>
              <p14:xfrm>
                <a:off x="4978198" y="261250"/>
                <a:ext cx="156960" cy="19008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1EA41CE-0411-4229-A1A7-C7C2C0C74E9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69558" y="252610"/>
                  <a:ext cx="17460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5C9D83D-1109-4C6E-98E5-1C44DCB3D316}"/>
                    </a:ext>
                  </a:extLst>
                </p14:cNvPr>
                <p14:cNvContentPartPr/>
                <p14:nvPr/>
              </p14:nvContentPartPr>
              <p14:xfrm>
                <a:off x="5152078" y="350170"/>
                <a:ext cx="268920" cy="88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5C9D83D-1109-4C6E-98E5-1C44DCB3D31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143438" y="341530"/>
                  <a:ext cx="28656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5D6074D3-0159-4219-A8F9-46174EB2AAA9}"/>
              </a:ext>
            </a:extLst>
          </p:cNvPr>
          <p:cNvGrpSpPr/>
          <p:nvPr/>
        </p:nvGrpSpPr>
        <p:grpSpPr>
          <a:xfrm>
            <a:off x="5697838" y="270250"/>
            <a:ext cx="547200" cy="192960"/>
            <a:chOff x="5697838" y="270250"/>
            <a:chExt cx="54720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38DF2A5-2890-4526-91B6-50240F781532}"/>
                    </a:ext>
                  </a:extLst>
                </p14:cNvPr>
                <p14:cNvContentPartPr/>
                <p14:nvPr/>
              </p14:nvContentPartPr>
              <p14:xfrm>
                <a:off x="5697838" y="275650"/>
                <a:ext cx="140400" cy="1785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38DF2A5-2890-4526-91B6-50240F78153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689198" y="266650"/>
                  <a:ext cx="158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6F6C5C7-BC5C-4068-A98F-251E31C162F4}"/>
                    </a:ext>
                  </a:extLst>
                </p14:cNvPr>
                <p14:cNvContentPartPr/>
                <p14:nvPr/>
              </p14:nvContentPartPr>
              <p14:xfrm>
                <a:off x="5880358" y="287170"/>
                <a:ext cx="51480" cy="152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6F6C5C7-BC5C-4068-A98F-251E31C162F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871358" y="278170"/>
                  <a:ext cx="691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95B9A2E-E580-4D3D-9F5D-E0E59F9CAFDD}"/>
                    </a:ext>
                  </a:extLst>
                </p14:cNvPr>
                <p14:cNvContentPartPr/>
                <p14:nvPr/>
              </p14:nvContentPartPr>
              <p14:xfrm>
                <a:off x="5980438" y="270250"/>
                <a:ext cx="137160" cy="188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95B9A2E-E580-4D3D-9F5D-E0E59F9CAFD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971798" y="261250"/>
                  <a:ext cx="154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2A2F43E-D03A-4E6F-8DFB-2466846240FB}"/>
                    </a:ext>
                  </a:extLst>
                </p14:cNvPr>
                <p14:cNvContentPartPr/>
                <p14:nvPr/>
              </p14:nvContentPartPr>
              <p14:xfrm>
                <a:off x="6176278" y="346570"/>
                <a:ext cx="68760" cy="1166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2A2F43E-D03A-4E6F-8DFB-2466846240F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67638" y="337930"/>
                  <a:ext cx="864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6683C2AE-DC16-4566-9617-D71525690491}"/>
              </a:ext>
            </a:extLst>
          </p:cNvPr>
          <p:cNvGrpSpPr/>
          <p:nvPr/>
        </p:nvGrpSpPr>
        <p:grpSpPr>
          <a:xfrm>
            <a:off x="6944158" y="307690"/>
            <a:ext cx="1248480" cy="193320"/>
            <a:chOff x="6944158" y="307690"/>
            <a:chExt cx="124848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0A893F7-0E21-4C6A-922A-1004821CD519}"/>
                    </a:ext>
                  </a:extLst>
                </p14:cNvPr>
                <p14:cNvContentPartPr/>
                <p14:nvPr/>
              </p14:nvContentPartPr>
              <p14:xfrm>
                <a:off x="6944158" y="307690"/>
                <a:ext cx="130680" cy="134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0A893F7-0E21-4C6A-922A-1004821CD51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35518" y="299050"/>
                  <a:ext cx="14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0EDF5E3C-50C9-46CE-AFD8-C740EA29B215}"/>
                    </a:ext>
                  </a:extLst>
                </p14:cNvPr>
                <p14:cNvContentPartPr/>
                <p14:nvPr/>
              </p14:nvContentPartPr>
              <p14:xfrm>
                <a:off x="7136398" y="431890"/>
                <a:ext cx="35280" cy="604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0EDF5E3C-50C9-46CE-AFD8-C740EA29B21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127758" y="422890"/>
                  <a:ext cx="529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528C5F8-B4A4-45C6-A7B9-71B8B25A8707}"/>
                    </a:ext>
                  </a:extLst>
                </p14:cNvPr>
                <p14:cNvContentPartPr/>
                <p14:nvPr/>
              </p14:nvContentPartPr>
              <p14:xfrm>
                <a:off x="7263838" y="423250"/>
                <a:ext cx="57240" cy="316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528C5F8-B4A4-45C6-A7B9-71B8B25A870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255198" y="414250"/>
                  <a:ext cx="74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BFD474E-4025-428B-BC3F-C64DE37269B5}"/>
                    </a:ext>
                  </a:extLst>
                </p14:cNvPr>
                <p14:cNvContentPartPr/>
                <p14:nvPr/>
              </p14:nvContentPartPr>
              <p14:xfrm>
                <a:off x="7385518" y="309130"/>
                <a:ext cx="118080" cy="11016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BFD474E-4025-428B-BC3F-C64DE37269B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376518" y="300490"/>
                  <a:ext cx="135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4C944D-FEC0-45FD-9057-2C79E6A9D994}"/>
                    </a:ext>
                  </a:extLst>
                </p14:cNvPr>
                <p14:cNvContentPartPr/>
                <p14:nvPr/>
              </p14:nvContentPartPr>
              <p14:xfrm>
                <a:off x="7545358" y="420370"/>
                <a:ext cx="102240" cy="80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4C944D-FEC0-45FD-9057-2C79E6A9D99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536358" y="411370"/>
                  <a:ext cx="119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D5589E3-396C-41BA-B974-CED3463E5E44}"/>
                    </a:ext>
                  </a:extLst>
                </p14:cNvPr>
                <p14:cNvContentPartPr/>
                <p14:nvPr/>
              </p14:nvContentPartPr>
              <p14:xfrm>
                <a:off x="7776478" y="446290"/>
                <a:ext cx="232200" cy="486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D5589E3-396C-41BA-B974-CED3463E5E4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767478" y="437650"/>
                  <a:ext cx="2498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2818177-FEDD-49A5-96A3-B3E6919B8391}"/>
                    </a:ext>
                  </a:extLst>
                </p14:cNvPr>
                <p14:cNvContentPartPr/>
                <p14:nvPr/>
              </p14:nvContentPartPr>
              <p14:xfrm>
                <a:off x="8097958" y="444490"/>
                <a:ext cx="94680" cy="24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2818177-FEDD-49A5-96A3-B3E6919B839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088958" y="435850"/>
                  <a:ext cx="1123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D182E99-6C2C-4DFD-ADE7-8CF07672F44D}"/>
              </a:ext>
            </a:extLst>
          </p:cNvPr>
          <p:cNvGrpSpPr/>
          <p:nvPr/>
        </p:nvGrpSpPr>
        <p:grpSpPr>
          <a:xfrm>
            <a:off x="8384158" y="309130"/>
            <a:ext cx="468720" cy="234720"/>
            <a:chOff x="8384158" y="309130"/>
            <a:chExt cx="46872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43418A-6B86-4CCF-BFD7-42A2E16BD584}"/>
                    </a:ext>
                  </a:extLst>
                </p14:cNvPr>
                <p14:cNvContentPartPr/>
                <p14:nvPr/>
              </p14:nvContentPartPr>
              <p14:xfrm>
                <a:off x="8384158" y="446290"/>
                <a:ext cx="65160" cy="525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43418A-6B86-4CCF-BFD7-42A2E16BD58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375158" y="437650"/>
                  <a:ext cx="82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1C050FC-5339-4C4B-966E-3EFCD3307FE8}"/>
                    </a:ext>
                  </a:extLst>
                </p14:cNvPr>
                <p14:cNvContentPartPr/>
                <p14:nvPr/>
              </p14:nvContentPartPr>
              <p14:xfrm>
                <a:off x="8558758" y="309130"/>
                <a:ext cx="137880" cy="1296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1C050FC-5339-4C4B-966E-3EFCD3307FE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550118" y="300130"/>
                  <a:ext cx="155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7FF3FF7-1859-43C1-9768-C214F902495A}"/>
                    </a:ext>
                  </a:extLst>
                </p14:cNvPr>
                <p14:cNvContentPartPr/>
                <p14:nvPr/>
              </p14:nvContentPartPr>
              <p14:xfrm>
                <a:off x="8762158" y="412090"/>
                <a:ext cx="90720" cy="131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7FF3FF7-1859-43C1-9768-C214F902495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753518" y="403450"/>
                  <a:ext cx="108360" cy="14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68FDAD4-8797-4C04-BEA6-3DF3EE1C8C73}"/>
                  </a:ext>
                </a:extLst>
              </p14:cNvPr>
              <p14:cNvContentPartPr/>
              <p14:nvPr/>
            </p14:nvContentPartPr>
            <p14:xfrm>
              <a:off x="9095878" y="450250"/>
              <a:ext cx="77400" cy="601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68FDAD4-8797-4C04-BEA6-3DF3EE1C8C7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9086878" y="441250"/>
                <a:ext cx="9504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A342E74-AEC2-4472-BEF2-7C5570C5D962}"/>
              </a:ext>
            </a:extLst>
          </p:cNvPr>
          <p:cNvGrpSpPr/>
          <p:nvPr/>
        </p:nvGrpSpPr>
        <p:grpSpPr>
          <a:xfrm>
            <a:off x="9481078" y="309130"/>
            <a:ext cx="218880" cy="234360"/>
            <a:chOff x="9481078" y="309130"/>
            <a:chExt cx="21888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7F49D5BB-A0D0-49CC-8C14-9E154E36DF2B}"/>
                    </a:ext>
                  </a:extLst>
                </p14:cNvPr>
                <p14:cNvContentPartPr/>
                <p14:nvPr/>
              </p14:nvContentPartPr>
              <p14:xfrm>
                <a:off x="9481078" y="309130"/>
                <a:ext cx="124200" cy="138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7F49D5BB-A0D0-49CC-8C14-9E154E36DF2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472078" y="300490"/>
                  <a:ext cx="141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7649D42-E38F-47A3-BC2E-8ADBC8FD5292}"/>
                    </a:ext>
                  </a:extLst>
                </p14:cNvPr>
                <p14:cNvContentPartPr/>
                <p14:nvPr/>
              </p14:nvContentPartPr>
              <p14:xfrm>
                <a:off x="9686998" y="441250"/>
                <a:ext cx="12960" cy="1022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7649D42-E38F-47A3-BC2E-8ADBC8FD529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678358" y="432250"/>
                  <a:ext cx="3060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4CBE60B-2CD2-488B-9267-5A320DD2570C}"/>
              </a:ext>
            </a:extLst>
          </p:cNvPr>
          <p:cNvGrpSpPr/>
          <p:nvPr/>
        </p:nvGrpSpPr>
        <p:grpSpPr>
          <a:xfrm>
            <a:off x="9828478" y="309130"/>
            <a:ext cx="761760" cy="288000"/>
            <a:chOff x="9828478" y="309130"/>
            <a:chExt cx="761760" cy="28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708207F5-6B11-4237-99AF-6272505566BF}"/>
                    </a:ext>
                  </a:extLst>
                </p14:cNvPr>
                <p14:cNvContentPartPr/>
                <p14:nvPr/>
              </p14:nvContentPartPr>
              <p14:xfrm>
                <a:off x="9828478" y="473650"/>
                <a:ext cx="42480" cy="43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708207F5-6B11-4237-99AF-6272505566BF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19478" y="464650"/>
                  <a:ext cx="601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7A12958-EA4C-41B7-BBC4-80465DF911B6}"/>
                    </a:ext>
                  </a:extLst>
                </p14:cNvPr>
                <p14:cNvContentPartPr/>
                <p14:nvPr/>
              </p14:nvContentPartPr>
              <p14:xfrm>
                <a:off x="9948718" y="325690"/>
                <a:ext cx="101160" cy="124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7A12958-EA4C-41B7-BBC4-80465DF911B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40078" y="317050"/>
                  <a:ext cx="118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785CEC5-D01D-46F2-8A12-395559F506B5}"/>
                    </a:ext>
                  </a:extLst>
                </p14:cNvPr>
                <p14:cNvContentPartPr/>
                <p14:nvPr/>
              </p14:nvContentPartPr>
              <p14:xfrm>
                <a:off x="10077598" y="470410"/>
                <a:ext cx="60480" cy="709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785CEC5-D01D-46F2-8A12-395559F506B5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68598" y="461770"/>
                  <a:ext cx="78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207CCB2-9909-4DDB-80E9-0B09004DECEB}"/>
                    </a:ext>
                  </a:extLst>
                </p14:cNvPr>
                <p14:cNvContentPartPr/>
                <p14:nvPr/>
              </p14:nvContentPartPr>
              <p14:xfrm>
                <a:off x="10229878" y="487330"/>
                <a:ext cx="36360" cy="54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207CCB2-9909-4DDB-80E9-0B09004DECEB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220878" y="478690"/>
                  <a:ext cx="54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42ADF67-1ECB-4B32-9C3D-AB170671E41A}"/>
                    </a:ext>
                  </a:extLst>
                </p14:cNvPr>
                <p14:cNvContentPartPr/>
                <p14:nvPr/>
              </p14:nvContentPartPr>
              <p14:xfrm>
                <a:off x="10341478" y="309130"/>
                <a:ext cx="119160" cy="1501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42ADF67-1ECB-4B32-9C3D-AB170671E41A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32838" y="300490"/>
                  <a:ext cx="1368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10F9F42A-4E9F-45ED-84BE-98DE5ED49AFD}"/>
                    </a:ext>
                  </a:extLst>
                </p14:cNvPr>
                <p14:cNvContentPartPr/>
                <p14:nvPr/>
              </p14:nvContentPartPr>
              <p14:xfrm>
                <a:off x="10466038" y="450970"/>
                <a:ext cx="124200" cy="1461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10F9F42A-4E9F-45ED-84BE-98DE5ED49AF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57038" y="441970"/>
                  <a:ext cx="14184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2F075D4A-0C75-424B-AD4A-1BB1EC96EF06}"/>
              </a:ext>
            </a:extLst>
          </p:cNvPr>
          <p:cNvGrpSpPr/>
          <p:nvPr/>
        </p:nvGrpSpPr>
        <p:grpSpPr>
          <a:xfrm>
            <a:off x="9624358" y="38050"/>
            <a:ext cx="226440" cy="135360"/>
            <a:chOff x="9624358" y="38050"/>
            <a:chExt cx="226440" cy="13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606A4F4-D5E6-4DD7-958E-A99B3BA40AB0}"/>
                    </a:ext>
                  </a:extLst>
                </p14:cNvPr>
                <p14:cNvContentPartPr/>
                <p14:nvPr/>
              </p14:nvContentPartPr>
              <p14:xfrm>
                <a:off x="9624358" y="40930"/>
                <a:ext cx="61920" cy="131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606A4F4-D5E6-4DD7-958E-A99B3BA40AB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615358" y="32290"/>
                  <a:ext cx="79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EC0EE604-E921-4BC3-81EB-90C3C82A1615}"/>
                    </a:ext>
                  </a:extLst>
                </p14:cNvPr>
                <p14:cNvContentPartPr/>
                <p14:nvPr/>
              </p14:nvContentPartPr>
              <p14:xfrm>
                <a:off x="9722998" y="58930"/>
                <a:ext cx="18720" cy="1058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EC0EE604-E921-4BC3-81EB-90C3C82A161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714358" y="49930"/>
                  <a:ext cx="36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032F2B6-F482-4291-A18C-514F3E897CB5}"/>
                    </a:ext>
                  </a:extLst>
                </p14:cNvPr>
                <p14:cNvContentPartPr/>
                <p14:nvPr/>
              </p14:nvContentPartPr>
              <p14:xfrm>
                <a:off x="9801838" y="38050"/>
                <a:ext cx="48960" cy="135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032F2B6-F482-4291-A18C-514F3E897CB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792838" y="29050"/>
                  <a:ext cx="6660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3517A800-88F6-48C5-B34D-64B2124026D6}"/>
              </a:ext>
            </a:extLst>
          </p:cNvPr>
          <p:cNvGrpSpPr/>
          <p:nvPr/>
        </p:nvGrpSpPr>
        <p:grpSpPr>
          <a:xfrm>
            <a:off x="10127998" y="16090"/>
            <a:ext cx="213840" cy="129600"/>
            <a:chOff x="10127998" y="16090"/>
            <a:chExt cx="213840" cy="12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61B6460-A79D-4E1D-A5EF-F93843932922}"/>
                    </a:ext>
                  </a:extLst>
                </p14:cNvPr>
                <p14:cNvContentPartPr/>
                <p14:nvPr/>
              </p14:nvContentPartPr>
              <p14:xfrm>
                <a:off x="10127998" y="16090"/>
                <a:ext cx="122040" cy="129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61B6460-A79D-4E1D-A5EF-F9384393292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118998" y="7090"/>
                  <a:ext cx="139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B2320A04-3105-43E6-B86F-4F2907964E74}"/>
                    </a:ext>
                  </a:extLst>
                </p14:cNvPr>
                <p14:cNvContentPartPr/>
                <p14:nvPr/>
              </p14:nvContentPartPr>
              <p14:xfrm>
                <a:off x="10281358" y="25450"/>
                <a:ext cx="60480" cy="11268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B2320A04-3105-43E6-B86F-4F2907964E7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272358" y="16450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A95EFE65-C2AD-4C2E-B188-1D90BD900883}"/>
              </a:ext>
            </a:extLst>
          </p:cNvPr>
          <p:cNvGrpSpPr/>
          <p:nvPr/>
        </p:nvGrpSpPr>
        <p:grpSpPr>
          <a:xfrm>
            <a:off x="10576558" y="49570"/>
            <a:ext cx="194040" cy="177120"/>
            <a:chOff x="10576558" y="49570"/>
            <a:chExt cx="19404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F1DDEDE-A3A0-47AD-8C7E-CBADFB627698}"/>
                    </a:ext>
                  </a:extLst>
                </p14:cNvPr>
                <p14:cNvContentPartPr/>
                <p14:nvPr/>
              </p14:nvContentPartPr>
              <p14:xfrm>
                <a:off x="10576558" y="56410"/>
                <a:ext cx="94320" cy="1440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F1DDEDE-A3A0-47AD-8C7E-CBADFB62769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567918" y="47770"/>
                  <a:ext cx="111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8668DBB-BF4A-4F7A-B9CE-49DC8E610E5A}"/>
                    </a:ext>
                  </a:extLst>
                </p14:cNvPr>
                <p14:cNvContentPartPr/>
                <p14:nvPr/>
              </p14:nvContentPartPr>
              <p14:xfrm>
                <a:off x="10713358" y="49570"/>
                <a:ext cx="57240" cy="17712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8668DBB-BF4A-4F7A-B9CE-49DC8E610E5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704718" y="40930"/>
                  <a:ext cx="74880" cy="194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21810C87-064E-4B2A-8744-CA069405B4A8}"/>
                  </a:ext>
                </a:extLst>
              </p14:cNvPr>
              <p14:cNvContentPartPr/>
              <p14:nvPr/>
            </p14:nvContentPartPr>
            <p14:xfrm>
              <a:off x="10847638" y="504250"/>
              <a:ext cx="95400" cy="70920"/>
            </p14:xfrm>
          </p:contentPart>
        </mc:Choice>
        <mc:Fallback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21810C87-064E-4B2A-8744-CA069405B4A8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0838998" y="495250"/>
                <a:ext cx="11304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7" name="Group 256">
            <a:extLst>
              <a:ext uri="{FF2B5EF4-FFF2-40B4-BE49-F238E27FC236}">
                <a16:creationId xmlns:a16="http://schemas.microsoft.com/office/drawing/2014/main" id="{3A4C05A0-6C2A-4969-A50F-AFEEEE711E8B}"/>
              </a:ext>
            </a:extLst>
          </p:cNvPr>
          <p:cNvGrpSpPr/>
          <p:nvPr/>
        </p:nvGrpSpPr>
        <p:grpSpPr>
          <a:xfrm>
            <a:off x="11119438" y="353050"/>
            <a:ext cx="144000" cy="197640"/>
            <a:chOff x="11119438" y="353050"/>
            <a:chExt cx="14400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7753FC5-39A9-479E-AA68-B045B9438627}"/>
                    </a:ext>
                  </a:extLst>
                </p14:cNvPr>
                <p14:cNvContentPartPr/>
                <p14:nvPr/>
              </p14:nvContentPartPr>
              <p14:xfrm>
                <a:off x="11119438" y="353050"/>
                <a:ext cx="100440" cy="1296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7753FC5-39A9-479E-AA68-B045B943862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110438" y="344410"/>
                  <a:ext cx="1180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3A7F4DB-C255-4854-8181-158AF45F0B71}"/>
                    </a:ext>
                  </a:extLst>
                </p14:cNvPr>
                <p14:cNvContentPartPr/>
                <p14:nvPr/>
              </p14:nvContentPartPr>
              <p14:xfrm>
                <a:off x="11250838" y="476890"/>
                <a:ext cx="12600" cy="738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3A7F4DB-C255-4854-8181-158AF45F0B7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242198" y="468250"/>
                  <a:ext cx="302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4BD90852-A794-4AFA-B001-55D7AA8BE759}"/>
              </a:ext>
            </a:extLst>
          </p:cNvPr>
          <p:cNvGrpSpPr/>
          <p:nvPr/>
        </p:nvGrpSpPr>
        <p:grpSpPr>
          <a:xfrm>
            <a:off x="11395198" y="385450"/>
            <a:ext cx="670680" cy="269640"/>
            <a:chOff x="11395198" y="385450"/>
            <a:chExt cx="670680" cy="26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C503579-0E13-466E-B868-07A9373A5178}"/>
                    </a:ext>
                  </a:extLst>
                </p14:cNvPr>
                <p14:cNvContentPartPr/>
                <p14:nvPr/>
              </p14:nvContentPartPr>
              <p14:xfrm>
                <a:off x="11395198" y="501370"/>
                <a:ext cx="46080" cy="518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C503579-0E13-466E-B868-07A9373A517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386198" y="492370"/>
                  <a:ext cx="63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D09D1B4C-FE0F-4856-8376-58A2C700306C}"/>
                    </a:ext>
                  </a:extLst>
                </p14:cNvPr>
                <p14:cNvContentPartPr/>
                <p14:nvPr/>
              </p14:nvContentPartPr>
              <p14:xfrm>
                <a:off x="11506798" y="385450"/>
                <a:ext cx="94680" cy="125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D09D1B4C-FE0F-4856-8376-58A2C700306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97798" y="376810"/>
                  <a:ext cx="112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D562A48-63FF-45A3-9B23-F27108E0D741}"/>
                    </a:ext>
                  </a:extLst>
                </p14:cNvPr>
                <p14:cNvContentPartPr/>
                <p14:nvPr/>
              </p14:nvContentPartPr>
              <p14:xfrm>
                <a:off x="11651518" y="499210"/>
                <a:ext cx="69840" cy="6588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D562A48-63FF-45A3-9B23-F27108E0D741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642878" y="490210"/>
                  <a:ext cx="87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503CA61-5EE2-4188-9154-9F14DBF1498A}"/>
                    </a:ext>
                  </a:extLst>
                </p14:cNvPr>
                <p14:cNvContentPartPr/>
                <p14:nvPr/>
              </p14:nvContentPartPr>
              <p14:xfrm>
                <a:off x="11789398" y="411730"/>
                <a:ext cx="183240" cy="1479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503CA61-5EE2-4188-9154-9F14DBF1498A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780758" y="402730"/>
                  <a:ext cx="200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9368915-94BB-4BEB-A6CA-56782902C53F}"/>
                    </a:ext>
                  </a:extLst>
                </p14:cNvPr>
                <p14:cNvContentPartPr/>
                <p14:nvPr/>
              </p14:nvContentPartPr>
              <p14:xfrm>
                <a:off x="11997478" y="527290"/>
                <a:ext cx="68400" cy="12780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9368915-94BB-4BEB-A6CA-56782902C53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988478" y="518650"/>
                  <a:ext cx="8604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B2F3D0AC-0911-4CBC-888A-E266FCC10781}"/>
              </a:ext>
            </a:extLst>
          </p:cNvPr>
          <p:cNvGrpSpPr/>
          <p:nvPr/>
        </p:nvGrpSpPr>
        <p:grpSpPr>
          <a:xfrm>
            <a:off x="11222038" y="63610"/>
            <a:ext cx="247680" cy="131760"/>
            <a:chOff x="11222038" y="63610"/>
            <a:chExt cx="247680" cy="13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AF653588-DBE8-47D7-A98B-77614005A599}"/>
                    </a:ext>
                  </a:extLst>
                </p14:cNvPr>
                <p14:cNvContentPartPr/>
                <p14:nvPr/>
              </p14:nvContentPartPr>
              <p14:xfrm>
                <a:off x="11222038" y="68650"/>
                <a:ext cx="42480" cy="12672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AF653588-DBE8-47D7-A98B-77614005A59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213038" y="60010"/>
                  <a:ext cx="601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B13DDEE-0519-434E-ABBE-F5EB3099BEE6}"/>
                    </a:ext>
                  </a:extLst>
                </p14:cNvPr>
                <p14:cNvContentPartPr/>
                <p14:nvPr/>
              </p14:nvContentPartPr>
              <p14:xfrm>
                <a:off x="11303038" y="112210"/>
                <a:ext cx="116640" cy="676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B13DDEE-0519-434E-ABBE-F5EB3099BEE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294038" y="103210"/>
                  <a:ext cx="134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0377B95-C8AC-432C-AAFE-BB2A8483848A}"/>
                    </a:ext>
                  </a:extLst>
                </p14:cNvPr>
                <p14:cNvContentPartPr/>
                <p14:nvPr/>
              </p14:nvContentPartPr>
              <p14:xfrm>
                <a:off x="11427598" y="63610"/>
                <a:ext cx="42120" cy="128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0377B95-C8AC-432C-AAFE-BB2A8483848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418598" y="54610"/>
                  <a:ext cx="597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7CEC823F-FC2F-420B-9F2A-DB2D1325980C}"/>
              </a:ext>
            </a:extLst>
          </p:cNvPr>
          <p:cNvGrpSpPr/>
          <p:nvPr/>
        </p:nvGrpSpPr>
        <p:grpSpPr>
          <a:xfrm>
            <a:off x="11656918" y="62890"/>
            <a:ext cx="189360" cy="152640"/>
            <a:chOff x="11656918" y="62890"/>
            <a:chExt cx="18936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1FF6ED0-8C5A-4DBF-AA88-B25FD17CAE79}"/>
                    </a:ext>
                  </a:extLst>
                </p14:cNvPr>
                <p14:cNvContentPartPr/>
                <p14:nvPr/>
              </p14:nvContentPartPr>
              <p14:xfrm>
                <a:off x="11656918" y="62890"/>
                <a:ext cx="53640" cy="13860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1FF6ED0-8C5A-4DBF-AA88-B25FD17CAE7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647918" y="54250"/>
                  <a:ext cx="712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7E6BB8B9-F24A-4C9E-A7EC-0F6A5139EF0D}"/>
                    </a:ext>
                  </a:extLst>
                </p14:cNvPr>
                <p14:cNvContentPartPr/>
                <p14:nvPr/>
              </p14:nvContentPartPr>
              <p14:xfrm>
                <a:off x="11697238" y="65770"/>
                <a:ext cx="149040" cy="1497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7E6BB8B9-F24A-4C9E-A7EC-0F6A5139EF0D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688598" y="57130"/>
                  <a:ext cx="16668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60A6975-058E-449E-8D9E-4B0106EDBADC}"/>
              </a:ext>
            </a:extLst>
          </p:cNvPr>
          <p:cNvGrpSpPr/>
          <p:nvPr/>
        </p:nvGrpSpPr>
        <p:grpSpPr>
          <a:xfrm>
            <a:off x="12046078" y="70450"/>
            <a:ext cx="183240" cy="180720"/>
            <a:chOff x="12046078" y="70450"/>
            <a:chExt cx="183240" cy="18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1C96C15-6664-4017-AB42-7A90892FD171}"/>
                    </a:ext>
                  </a:extLst>
                </p14:cNvPr>
                <p14:cNvContentPartPr/>
                <p14:nvPr/>
              </p14:nvContentPartPr>
              <p14:xfrm>
                <a:off x="12046078" y="70450"/>
                <a:ext cx="24120" cy="12960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1C96C15-6664-4017-AB42-7A90892FD171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2037078" y="61450"/>
                  <a:ext cx="417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60385DA7-2CDA-4105-B8AA-22BD0968A7F0}"/>
                    </a:ext>
                  </a:extLst>
                </p14:cNvPr>
                <p14:cNvContentPartPr/>
                <p14:nvPr/>
              </p14:nvContentPartPr>
              <p14:xfrm>
                <a:off x="12100078" y="125890"/>
                <a:ext cx="92520" cy="83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60385DA7-2CDA-4105-B8AA-22BD0968A7F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2091078" y="117250"/>
                  <a:ext cx="110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7917970-4612-4A58-97FF-0A4353392F26}"/>
                    </a:ext>
                  </a:extLst>
                </p14:cNvPr>
                <p14:cNvContentPartPr/>
                <p14:nvPr/>
              </p14:nvContentPartPr>
              <p14:xfrm>
                <a:off x="12160198" y="76930"/>
                <a:ext cx="69120" cy="1742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7917970-4612-4A58-97FF-0A4353392F2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151198" y="67930"/>
                  <a:ext cx="867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AA536304-989D-4C5B-98DB-E0B8220477D4}"/>
              </a:ext>
            </a:extLst>
          </p:cNvPr>
          <p:cNvGrpSpPr/>
          <p:nvPr/>
        </p:nvGrpSpPr>
        <p:grpSpPr>
          <a:xfrm>
            <a:off x="9641278" y="873610"/>
            <a:ext cx="496800" cy="88920"/>
            <a:chOff x="9641278" y="873610"/>
            <a:chExt cx="49680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B7A853AB-E392-4CFA-9529-21445C73A23A}"/>
                    </a:ext>
                  </a:extLst>
                </p14:cNvPr>
                <p14:cNvContentPartPr/>
                <p14:nvPr/>
              </p14:nvContentPartPr>
              <p14:xfrm>
                <a:off x="9641278" y="873610"/>
                <a:ext cx="32760" cy="252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B7A853AB-E392-4CFA-9529-21445C73A23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632638" y="864970"/>
                  <a:ext cx="504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4134913-477E-4791-AC95-43796F462B2A}"/>
                    </a:ext>
                  </a:extLst>
                </p14:cNvPr>
                <p14:cNvContentPartPr/>
                <p14:nvPr/>
              </p14:nvContentPartPr>
              <p14:xfrm>
                <a:off x="9768358" y="917170"/>
                <a:ext cx="369720" cy="453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4134913-477E-4791-AC95-43796F462B2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759358" y="908170"/>
                  <a:ext cx="387360" cy="6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898CA0E-DAF1-412D-BF56-03A1694044CC}"/>
                  </a:ext>
                </a:extLst>
              </p14:cNvPr>
              <p14:cNvContentPartPr/>
              <p14:nvPr/>
            </p14:nvContentPartPr>
            <p14:xfrm>
              <a:off x="10494478" y="938050"/>
              <a:ext cx="4320" cy="972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898CA0E-DAF1-412D-BF56-03A1694044CC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10485478" y="929050"/>
                <a:ext cx="21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642366F1-CF14-4953-9CDC-0F1F1EF403ED}"/>
                  </a:ext>
                </a:extLst>
              </p14:cNvPr>
              <p14:cNvContentPartPr/>
              <p14:nvPr/>
            </p14:nvContentPartPr>
            <p14:xfrm>
              <a:off x="10631278" y="935170"/>
              <a:ext cx="218880" cy="3528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642366F1-CF14-4953-9CDC-0F1F1EF403ED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10622278" y="926170"/>
                <a:ext cx="2365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33484C85-332B-40B9-865C-487D39FEDEEE}"/>
              </a:ext>
            </a:extLst>
          </p:cNvPr>
          <p:cNvGrpSpPr/>
          <p:nvPr/>
        </p:nvGrpSpPr>
        <p:grpSpPr>
          <a:xfrm>
            <a:off x="10982638" y="978010"/>
            <a:ext cx="242280" cy="236520"/>
            <a:chOff x="10982638" y="978010"/>
            <a:chExt cx="242280" cy="23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FDDFC57-4310-4BDC-850E-9BFDFDB3C333}"/>
                    </a:ext>
                  </a:extLst>
                </p14:cNvPr>
                <p14:cNvContentPartPr/>
                <p14:nvPr/>
              </p14:nvContentPartPr>
              <p14:xfrm>
                <a:off x="10982638" y="978010"/>
                <a:ext cx="185760" cy="1483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FDDFC57-4310-4BDC-850E-9BFDFDB3C333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73998" y="969010"/>
                  <a:ext cx="20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7B337679-1DAD-44E3-AF74-55049D964FD3}"/>
                    </a:ext>
                  </a:extLst>
                </p14:cNvPr>
                <p14:cNvContentPartPr/>
                <p14:nvPr/>
              </p14:nvContentPartPr>
              <p14:xfrm>
                <a:off x="11210158" y="1129210"/>
                <a:ext cx="14760" cy="853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7B337679-1DAD-44E3-AF74-55049D964FD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201518" y="1120210"/>
                  <a:ext cx="3240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7F1D188C-1184-4359-8FB9-C3DF53D9271E}"/>
              </a:ext>
            </a:extLst>
          </p:cNvPr>
          <p:cNvGrpSpPr/>
          <p:nvPr/>
        </p:nvGrpSpPr>
        <p:grpSpPr>
          <a:xfrm>
            <a:off x="11355238" y="1006450"/>
            <a:ext cx="755640" cy="275040"/>
            <a:chOff x="11355238" y="1006450"/>
            <a:chExt cx="75564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67E26B91-3294-4DB1-9264-A9380DBDF2C9}"/>
                    </a:ext>
                  </a:extLst>
                </p14:cNvPr>
                <p14:cNvContentPartPr/>
                <p14:nvPr/>
              </p14:nvContentPartPr>
              <p14:xfrm>
                <a:off x="11355238" y="1136050"/>
                <a:ext cx="64800" cy="306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67E26B91-3294-4DB1-9264-A9380DBDF2C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346238" y="1127410"/>
                  <a:ext cx="82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ECEF768-2FC2-4C4A-A327-5CBFF3A95C5A}"/>
                    </a:ext>
                  </a:extLst>
                </p14:cNvPr>
                <p14:cNvContentPartPr/>
                <p14:nvPr/>
              </p14:nvContentPartPr>
              <p14:xfrm>
                <a:off x="11514358" y="1006450"/>
                <a:ext cx="92880" cy="1202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ECEF768-2FC2-4C4A-A327-5CBFF3A95C5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505718" y="997450"/>
                  <a:ext cx="110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DDD273EC-BBC5-4A9E-B3DF-E8523AB72FF4}"/>
                    </a:ext>
                  </a:extLst>
                </p14:cNvPr>
                <p14:cNvContentPartPr/>
                <p14:nvPr/>
              </p14:nvContentPartPr>
              <p14:xfrm>
                <a:off x="11627038" y="1141810"/>
                <a:ext cx="84240" cy="7452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DDD273EC-BBC5-4A9E-B3DF-E8523AB72FF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618038" y="1133170"/>
                  <a:ext cx="101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56EFDAE0-1620-453B-8610-62149C4F69AB}"/>
                    </a:ext>
                  </a:extLst>
                </p14:cNvPr>
                <p14:cNvContentPartPr/>
                <p14:nvPr/>
              </p14:nvContentPartPr>
              <p14:xfrm>
                <a:off x="11799478" y="1060810"/>
                <a:ext cx="226080" cy="1278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56EFDAE0-1620-453B-8610-62149C4F69AB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790478" y="1052170"/>
                  <a:ext cx="243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DC0FE20A-D709-40D4-9115-F9399A8D1995}"/>
                    </a:ext>
                  </a:extLst>
                </p14:cNvPr>
                <p14:cNvContentPartPr/>
                <p14:nvPr/>
              </p14:nvContentPartPr>
              <p14:xfrm>
                <a:off x="12029878" y="1163410"/>
                <a:ext cx="81000" cy="118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DC0FE20A-D709-40D4-9115-F9399A8D199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2020878" y="1154410"/>
                  <a:ext cx="9864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BCCC084E-BE99-479C-A2CE-B68C345A0454}"/>
              </a:ext>
            </a:extLst>
          </p:cNvPr>
          <p:cNvGrpSpPr/>
          <p:nvPr/>
        </p:nvGrpSpPr>
        <p:grpSpPr>
          <a:xfrm>
            <a:off x="11235718" y="711610"/>
            <a:ext cx="228960" cy="169560"/>
            <a:chOff x="11235718" y="711610"/>
            <a:chExt cx="22896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B02664F-40E2-4E04-B0DD-A33A754F0264}"/>
                    </a:ext>
                  </a:extLst>
                </p14:cNvPr>
                <p14:cNvContentPartPr/>
                <p14:nvPr/>
              </p14:nvContentPartPr>
              <p14:xfrm>
                <a:off x="11235718" y="719170"/>
                <a:ext cx="73440" cy="12780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B02664F-40E2-4E04-B0DD-A33A754F026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1227078" y="710170"/>
                  <a:ext cx="91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5BF765D6-288E-413C-B8A7-C0AA69DD726E}"/>
                    </a:ext>
                  </a:extLst>
                </p14:cNvPr>
                <p14:cNvContentPartPr/>
                <p14:nvPr/>
              </p14:nvContentPartPr>
              <p14:xfrm>
                <a:off x="11316718" y="711610"/>
                <a:ext cx="147960" cy="16956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5BF765D6-288E-413C-B8A7-C0AA69DD726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308078" y="702610"/>
                  <a:ext cx="1656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169A19AA-AC44-466C-89C0-DC655139C6FC}"/>
              </a:ext>
            </a:extLst>
          </p:cNvPr>
          <p:cNvGrpSpPr/>
          <p:nvPr/>
        </p:nvGrpSpPr>
        <p:grpSpPr>
          <a:xfrm>
            <a:off x="11691118" y="723850"/>
            <a:ext cx="221400" cy="152640"/>
            <a:chOff x="11691118" y="723850"/>
            <a:chExt cx="22140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57ED02B-D876-4268-A7E6-34685F713B6D}"/>
                    </a:ext>
                  </a:extLst>
                </p14:cNvPr>
                <p14:cNvContentPartPr/>
                <p14:nvPr/>
              </p14:nvContentPartPr>
              <p14:xfrm>
                <a:off x="11691118" y="727810"/>
                <a:ext cx="50040" cy="12096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57ED02B-D876-4268-A7E6-34685F713B6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682118" y="718810"/>
                  <a:ext cx="67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4E763510-B840-4EE9-B9CF-A45EDC7E99C1}"/>
                    </a:ext>
                  </a:extLst>
                </p14:cNvPr>
                <p14:cNvContentPartPr/>
                <p14:nvPr/>
              </p14:nvContentPartPr>
              <p14:xfrm>
                <a:off x="11728558" y="723850"/>
                <a:ext cx="114480" cy="13536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4E763510-B840-4EE9-B9CF-A45EDC7E99C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719918" y="714850"/>
                  <a:ext cx="132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DFAE2DC-9FEE-4D91-8336-FF9FF23695D3}"/>
                    </a:ext>
                  </a:extLst>
                </p14:cNvPr>
                <p14:cNvContentPartPr/>
                <p14:nvPr/>
              </p14:nvContentPartPr>
              <p14:xfrm>
                <a:off x="11853838" y="741130"/>
                <a:ext cx="58680" cy="1353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DFAE2DC-9FEE-4D91-8336-FF9FF23695D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844838" y="732130"/>
                  <a:ext cx="7632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30111AF2-8065-4751-A406-5E806EACDAD8}"/>
              </a:ext>
            </a:extLst>
          </p:cNvPr>
          <p:cNvGrpSpPr/>
          <p:nvPr/>
        </p:nvGrpSpPr>
        <p:grpSpPr>
          <a:xfrm>
            <a:off x="12091798" y="756610"/>
            <a:ext cx="168840" cy="158400"/>
            <a:chOff x="12091798" y="756610"/>
            <a:chExt cx="168840" cy="15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16E3CDA-7D32-4E54-ACF6-3EAD4B6F3B8A}"/>
                    </a:ext>
                  </a:extLst>
                </p14:cNvPr>
                <p14:cNvContentPartPr/>
                <p14:nvPr/>
              </p14:nvContentPartPr>
              <p14:xfrm>
                <a:off x="12091798" y="756610"/>
                <a:ext cx="20520" cy="112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16E3CDA-7D32-4E54-ACF6-3EAD4B6F3B8A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083158" y="747970"/>
                  <a:ext cx="38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D9BFF2A0-2554-464C-8D66-053F170EAEEC}"/>
                    </a:ext>
                  </a:extLst>
                </p14:cNvPr>
                <p14:cNvContentPartPr/>
                <p14:nvPr/>
              </p14:nvContentPartPr>
              <p14:xfrm>
                <a:off x="12152638" y="774250"/>
                <a:ext cx="63360" cy="127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D9BFF2A0-2554-464C-8D66-053F170EAEE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2143638" y="765250"/>
                  <a:ext cx="81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3C644AAC-3C55-41C5-9770-6A0E1486C708}"/>
                    </a:ext>
                  </a:extLst>
                </p14:cNvPr>
                <p14:cNvContentPartPr/>
                <p14:nvPr/>
              </p14:nvContentPartPr>
              <p14:xfrm>
                <a:off x="12231478" y="779290"/>
                <a:ext cx="29160" cy="13572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3C644AAC-3C55-41C5-9770-6A0E1486C70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2222478" y="770650"/>
                  <a:ext cx="4680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1DAB64EB-FBBD-4068-B4F3-AA844AFC1569}"/>
              </a:ext>
            </a:extLst>
          </p:cNvPr>
          <p:cNvGrpSpPr/>
          <p:nvPr/>
        </p:nvGrpSpPr>
        <p:grpSpPr>
          <a:xfrm>
            <a:off x="1733158" y="3391450"/>
            <a:ext cx="441360" cy="202680"/>
            <a:chOff x="1733158" y="3391450"/>
            <a:chExt cx="44136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A1F04A6-CC28-45BA-9ADA-7DA6E1C00A5C}"/>
                    </a:ext>
                  </a:extLst>
                </p14:cNvPr>
                <p14:cNvContentPartPr/>
                <p14:nvPr/>
              </p14:nvContentPartPr>
              <p14:xfrm>
                <a:off x="1733158" y="3391450"/>
                <a:ext cx="145080" cy="13572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A1F04A6-CC28-45BA-9ADA-7DA6E1C00A5C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724518" y="3382810"/>
                  <a:ext cx="1627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3BC02AA1-41E4-43E0-9AB5-5D70CAB8FC90}"/>
                    </a:ext>
                  </a:extLst>
                </p14:cNvPr>
                <p14:cNvContentPartPr/>
                <p14:nvPr/>
              </p14:nvContentPartPr>
              <p14:xfrm>
                <a:off x="1969318" y="3501250"/>
                <a:ext cx="24480" cy="928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3BC02AA1-41E4-43E0-9AB5-5D70CAB8FC9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960678" y="3492610"/>
                  <a:ext cx="421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B631AD48-F39D-49B7-8E78-CC9689473A0D}"/>
                    </a:ext>
                  </a:extLst>
                </p14:cNvPr>
                <p14:cNvContentPartPr/>
                <p14:nvPr/>
              </p14:nvContentPartPr>
              <p14:xfrm>
                <a:off x="2120878" y="3526810"/>
                <a:ext cx="53640" cy="51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B631AD48-F39D-49B7-8E78-CC9689473A0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111878" y="3517810"/>
                  <a:ext cx="712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FDD8166D-6D36-4FC7-84CC-6AB19D841E8B}"/>
              </a:ext>
            </a:extLst>
          </p:cNvPr>
          <p:cNvGrpSpPr/>
          <p:nvPr/>
        </p:nvGrpSpPr>
        <p:grpSpPr>
          <a:xfrm>
            <a:off x="2317798" y="3417370"/>
            <a:ext cx="372240" cy="160920"/>
            <a:chOff x="2317798" y="3417370"/>
            <a:chExt cx="3722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9A39513-01EA-4F28-858E-DA8B26C08EF4}"/>
                    </a:ext>
                  </a:extLst>
                </p14:cNvPr>
                <p14:cNvContentPartPr/>
                <p14:nvPr/>
              </p14:nvContentPartPr>
              <p14:xfrm>
                <a:off x="2317798" y="3417370"/>
                <a:ext cx="122040" cy="939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9A39513-01EA-4F28-858E-DA8B26C08EF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308798" y="3408370"/>
                  <a:ext cx="139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546D4B7-D5D3-4BB7-A7B6-7185FBCD6AEF}"/>
                    </a:ext>
                  </a:extLst>
                </p14:cNvPr>
                <p14:cNvContentPartPr/>
                <p14:nvPr/>
              </p14:nvContentPartPr>
              <p14:xfrm>
                <a:off x="2454598" y="3497650"/>
                <a:ext cx="92880" cy="806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546D4B7-D5D3-4BB7-A7B6-7185FBCD6AEF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445598" y="3489010"/>
                  <a:ext cx="1105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475C667-252F-468F-9ADC-FE15AE0F1956}"/>
                    </a:ext>
                  </a:extLst>
                </p14:cNvPr>
                <p14:cNvContentPartPr/>
                <p14:nvPr/>
              </p14:nvContentPartPr>
              <p14:xfrm>
                <a:off x="2665918" y="3530770"/>
                <a:ext cx="24120" cy="2988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475C667-252F-468F-9ADC-FE15AE0F195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656918" y="3522130"/>
                  <a:ext cx="41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9CD90530-B185-4AC5-81A5-6DCBE1860BC7}"/>
              </a:ext>
            </a:extLst>
          </p:cNvPr>
          <p:cNvGrpSpPr/>
          <p:nvPr/>
        </p:nvGrpSpPr>
        <p:grpSpPr>
          <a:xfrm>
            <a:off x="365518" y="3280210"/>
            <a:ext cx="301680" cy="376920"/>
            <a:chOff x="365518" y="3280210"/>
            <a:chExt cx="301680" cy="37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86D0AB05-E6A4-4054-A54B-7162BE80752E}"/>
                    </a:ext>
                  </a:extLst>
                </p14:cNvPr>
                <p14:cNvContentPartPr/>
                <p14:nvPr/>
              </p14:nvContentPartPr>
              <p14:xfrm>
                <a:off x="452998" y="3392170"/>
                <a:ext cx="160560" cy="15408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86D0AB05-E6A4-4054-A54B-7162BE80752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44358" y="3383170"/>
                  <a:ext cx="1782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4FBD99E1-8EE1-4E0C-9902-233C196FE8F8}"/>
                    </a:ext>
                  </a:extLst>
                </p14:cNvPr>
                <p14:cNvContentPartPr/>
                <p14:nvPr/>
              </p14:nvContentPartPr>
              <p14:xfrm>
                <a:off x="365518" y="3280210"/>
                <a:ext cx="301680" cy="37692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4FBD99E1-8EE1-4E0C-9902-233C196FE8F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56518" y="3271210"/>
                  <a:ext cx="319320" cy="39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8127D709-FD60-4BB3-97BF-62D7B6E18CD6}"/>
              </a:ext>
            </a:extLst>
          </p:cNvPr>
          <p:cNvGrpSpPr/>
          <p:nvPr/>
        </p:nvGrpSpPr>
        <p:grpSpPr>
          <a:xfrm>
            <a:off x="6586678" y="3403330"/>
            <a:ext cx="321840" cy="355320"/>
            <a:chOff x="6586678" y="3403330"/>
            <a:chExt cx="32184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FE8A24F-2785-4442-9D61-6C9FC8091D62}"/>
                    </a:ext>
                  </a:extLst>
                </p14:cNvPr>
                <p14:cNvContentPartPr/>
                <p14:nvPr/>
              </p14:nvContentPartPr>
              <p14:xfrm>
                <a:off x="6730318" y="3498370"/>
                <a:ext cx="30600" cy="15012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FE8A24F-2785-4442-9D61-6C9FC8091D6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721678" y="3489730"/>
                  <a:ext cx="48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6F70C1D-2E46-4BB9-A5E8-2CAB7066F0B2}"/>
                    </a:ext>
                  </a:extLst>
                </p14:cNvPr>
                <p14:cNvContentPartPr/>
                <p14:nvPr/>
              </p14:nvContentPartPr>
              <p14:xfrm>
                <a:off x="6586678" y="3403330"/>
                <a:ext cx="321840" cy="3553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6F70C1D-2E46-4BB9-A5E8-2CAB7066F0B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577678" y="3394690"/>
                  <a:ext cx="339480" cy="37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8142E1F7-F915-4E43-9257-594EEE758077}"/>
              </a:ext>
            </a:extLst>
          </p:cNvPr>
          <p:cNvGrpSpPr/>
          <p:nvPr/>
        </p:nvGrpSpPr>
        <p:grpSpPr>
          <a:xfrm>
            <a:off x="2346598" y="2501170"/>
            <a:ext cx="218520" cy="171720"/>
            <a:chOff x="2346598" y="2501170"/>
            <a:chExt cx="218520" cy="17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4F4E02C-1943-4DA1-BFB1-1B9CCC15A54A}"/>
                    </a:ext>
                  </a:extLst>
                </p14:cNvPr>
                <p14:cNvContentPartPr/>
                <p14:nvPr/>
              </p14:nvContentPartPr>
              <p14:xfrm>
                <a:off x="2346598" y="2501170"/>
                <a:ext cx="134280" cy="1404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4F4E02C-1943-4DA1-BFB1-1B9CCC15A54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2337598" y="2492530"/>
                  <a:ext cx="151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EC3B0CB0-FA4F-4A51-91A7-036B0D4187B2}"/>
                    </a:ext>
                  </a:extLst>
                </p14:cNvPr>
                <p14:cNvContentPartPr/>
                <p14:nvPr/>
              </p14:nvContentPartPr>
              <p14:xfrm>
                <a:off x="2552518" y="2589010"/>
                <a:ext cx="12600" cy="8388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EC3B0CB0-FA4F-4A51-91A7-036B0D4187B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543518" y="2580370"/>
                  <a:ext cx="3024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672862F9-E3D3-4A20-A442-CE29B153B4EB}"/>
              </a:ext>
            </a:extLst>
          </p:cNvPr>
          <p:cNvGrpSpPr/>
          <p:nvPr/>
        </p:nvGrpSpPr>
        <p:grpSpPr>
          <a:xfrm>
            <a:off x="4471318" y="2511970"/>
            <a:ext cx="302040" cy="203040"/>
            <a:chOff x="4471318" y="2511970"/>
            <a:chExt cx="3020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5D1090B-37B9-4C06-84B6-0E8ABF8F2DD6}"/>
                    </a:ext>
                  </a:extLst>
                </p14:cNvPr>
                <p14:cNvContentPartPr/>
                <p14:nvPr/>
              </p14:nvContentPartPr>
              <p14:xfrm>
                <a:off x="4471318" y="2511970"/>
                <a:ext cx="117000" cy="14868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5D1090B-37B9-4C06-84B6-0E8ABF8F2DD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462678" y="2503330"/>
                  <a:ext cx="134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8FD49734-60C7-4F14-8E0D-5C546B3773FB}"/>
                    </a:ext>
                  </a:extLst>
                </p14:cNvPr>
                <p14:cNvContentPartPr/>
                <p14:nvPr/>
              </p14:nvContentPartPr>
              <p14:xfrm>
                <a:off x="4635118" y="2620330"/>
                <a:ext cx="138240" cy="9468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8FD49734-60C7-4F14-8E0D-5C546B3773F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626118" y="2611690"/>
                  <a:ext cx="155880" cy="11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AC1632D0-C524-4401-9662-D592E616CF7C}"/>
              </a:ext>
            </a:extLst>
          </p:cNvPr>
          <p:cNvGrpSpPr/>
          <p:nvPr/>
        </p:nvGrpSpPr>
        <p:grpSpPr>
          <a:xfrm>
            <a:off x="6823558" y="2487490"/>
            <a:ext cx="305280" cy="282240"/>
            <a:chOff x="6823558" y="2487490"/>
            <a:chExt cx="305280" cy="28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04495E-2973-4BE8-B30F-90AB521949BC}"/>
                    </a:ext>
                  </a:extLst>
                </p14:cNvPr>
                <p14:cNvContentPartPr/>
                <p14:nvPr/>
              </p14:nvContentPartPr>
              <p14:xfrm>
                <a:off x="6823558" y="2487490"/>
                <a:ext cx="124560" cy="16128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04495E-2973-4BE8-B30F-90AB521949B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814918" y="2478490"/>
                  <a:ext cx="142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85041913-FB6A-4B15-8838-3BD5BE7B6BC3}"/>
                    </a:ext>
                  </a:extLst>
                </p14:cNvPr>
                <p14:cNvContentPartPr/>
                <p14:nvPr/>
              </p14:nvContentPartPr>
              <p14:xfrm>
                <a:off x="6977278" y="2619250"/>
                <a:ext cx="151560" cy="15048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85041913-FB6A-4B15-8838-3BD5BE7B6BC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968278" y="2610250"/>
                  <a:ext cx="16920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7533C9D3-AD70-4506-B40E-47BB9A32AC36}"/>
              </a:ext>
            </a:extLst>
          </p:cNvPr>
          <p:cNvGrpSpPr/>
          <p:nvPr/>
        </p:nvGrpSpPr>
        <p:grpSpPr>
          <a:xfrm>
            <a:off x="9490798" y="2518090"/>
            <a:ext cx="258120" cy="255600"/>
            <a:chOff x="9490798" y="2518090"/>
            <a:chExt cx="25812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6A6609D-AC1E-4AEA-9BAD-09E2254AEC40}"/>
                    </a:ext>
                  </a:extLst>
                </p14:cNvPr>
                <p14:cNvContentPartPr/>
                <p14:nvPr/>
              </p14:nvContentPartPr>
              <p14:xfrm>
                <a:off x="9490798" y="2518090"/>
                <a:ext cx="134640" cy="1425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6A6609D-AC1E-4AEA-9BAD-09E2254AEC4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482158" y="2509090"/>
                  <a:ext cx="152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3C6C8D7D-2B76-42FD-9A24-928F896F90DF}"/>
                    </a:ext>
                  </a:extLst>
                </p14:cNvPr>
                <p14:cNvContentPartPr/>
                <p14:nvPr/>
              </p14:nvContentPartPr>
              <p14:xfrm>
                <a:off x="9646678" y="2612410"/>
                <a:ext cx="102240" cy="16128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3C6C8D7D-2B76-42FD-9A24-928F896F90DF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637678" y="2603410"/>
                  <a:ext cx="11988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433165CD-E09C-443C-AA81-51CDAEC29528}"/>
              </a:ext>
            </a:extLst>
          </p:cNvPr>
          <p:cNvGrpSpPr/>
          <p:nvPr/>
        </p:nvGrpSpPr>
        <p:grpSpPr>
          <a:xfrm>
            <a:off x="11315998" y="2554450"/>
            <a:ext cx="327240" cy="262440"/>
            <a:chOff x="11315998" y="2554450"/>
            <a:chExt cx="32724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3F330169-A01C-4728-96DA-A29D35D423FA}"/>
                    </a:ext>
                  </a:extLst>
                </p14:cNvPr>
                <p14:cNvContentPartPr/>
                <p14:nvPr/>
              </p14:nvContentPartPr>
              <p14:xfrm>
                <a:off x="11315998" y="2554450"/>
                <a:ext cx="238680" cy="2624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3F330169-A01C-4728-96DA-A29D35D423F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306998" y="2545810"/>
                  <a:ext cx="2563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35C950EA-BCCB-44F2-A3E6-25305E30525D}"/>
                    </a:ext>
                  </a:extLst>
                </p14:cNvPr>
                <p14:cNvContentPartPr/>
                <p14:nvPr/>
              </p14:nvContentPartPr>
              <p14:xfrm>
                <a:off x="11532358" y="2678290"/>
                <a:ext cx="110880" cy="1728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35C950EA-BCCB-44F2-A3E6-25305E30525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23358" y="2669650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388841AF-DFDC-4741-9DC5-D316F22A2295}"/>
              </a:ext>
            </a:extLst>
          </p:cNvPr>
          <p:cNvGrpSpPr/>
          <p:nvPr/>
        </p:nvGrpSpPr>
        <p:grpSpPr>
          <a:xfrm>
            <a:off x="8699158" y="3458770"/>
            <a:ext cx="605160" cy="171000"/>
            <a:chOff x="8699158" y="3458770"/>
            <a:chExt cx="60516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D7EC699E-958F-4778-A564-126A97CE4790}"/>
                    </a:ext>
                  </a:extLst>
                </p14:cNvPr>
                <p14:cNvContentPartPr/>
                <p14:nvPr/>
              </p14:nvContentPartPr>
              <p14:xfrm>
                <a:off x="8699158" y="3458770"/>
                <a:ext cx="41400" cy="16164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D7EC699E-958F-4778-A564-126A97CE4790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690158" y="3449770"/>
                  <a:ext cx="590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078F3097-A699-42EA-A7AB-862BE9F68F68}"/>
                    </a:ext>
                  </a:extLst>
                </p14:cNvPr>
                <p14:cNvContentPartPr/>
                <p14:nvPr/>
              </p14:nvContentPartPr>
              <p14:xfrm>
                <a:off x="8771518" y="3495850"/>
                <a:ext cx="142920" cy="1245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078F3097-A699-42EA-A7AB-862BE9F68F68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762518" y="3486850"/>
                  <a:ext cx="1605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C00C72B0-E901-4DC8-A5D6-41647218B8CA}"/>
                    </a:ext>
                  </a:extLst>
                </p14:cNvPr>
                <p14:cNvContentPartPr/>
                <p14:nvPr/>
              </p14:nvContentPartPr>
              <p14:xfrm>
                <a:off x="8919838" y="3516730"/>
                <a:ext cx="113760" cy="9432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C00C72B0-E901-4DC8-A5D6-41647218B8C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910838" y="3508090"/>
                  <a:ext cx="131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50EBFE79-D587-47A2-ACEA-635A73C70F91}"/>
                    </a:ext>
                  </a:extLst>
                </p14:cNvPr>
                <p14:cNvContentPartPr/>
                <p14:nvPr/>
              </p14:nvContentPartPr>
              <p14:xfrm>
                <a:off x="9074998" y="3519250"/>
                <a:ext cx="50040" cy="9396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50EBFE79-D587-47A2-ACEA-635A73C70F9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65998" y="3510250"/>
                  <a:ext cx="6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5F89DF88-6252-4B53-A69C-2D0AFE69E957}"/>
                    </a:ext>
                  </a:extLst>
                </p14:cNvPr>
                <p14:cNvContentPartPr/>
                <p14:nvPr/>
              </p14:nvContentPartPr>
              <p14:xfrm>
                <a:off x="9172918" y="3539410"/>
                <a:ext cx="131400" cy="903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5F89DF88-6252-4B53-A69C-2D0AFE69E95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163918" y="3530410"/>
                  <a:ext cx="14904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8504C35F-627C-4E8B-94A5-0B78F624B085}"/>
              </a:ext>
            </a:extLst>
          </p:cNvPr>
          <p:cNvGrpSpPr/>
          <p:nvPr/>
        </p:nvGrpSpPr>
        <p:grpSpPr>
          <a:xfrm>
            <a:off x="9647758" y="3482890"/>
            <a:ext cx="324000" cy="184320"/>
            <a:chOff x="9647758" y="3482890"/>
            <a:chExt cx="32400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790BD43A-0697-49B9-BB02-31FBD4C2F95E}"/>
                    </a:ext>
                  </a:extLst>
                </p14:cNvPr>
                <p14:cNvContentPartPr/>
                <p14:nvPr/>
              </p14:nvContentPartPr>
              <p14:xfrm>
                <a:off x="9647758" y="3482890"/>
                <a:ext cx="122040" cy="1386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790BD43A-0697-49B9-BB02-31FBD4C2F9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9638758" y="3473890"/>
                  <a:ext cx="1396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26C3ADA-A8FB-4B89-BAB2-FCFD4091B8D5}"/>
                    </a:ext>
                  </a:extLst>
                </p14:cNvPr>
                <p14:cNvContentPartPr/>
                <p14:nvPr/>
              </p14:nvContentPartPr>
              <p14:xfrm>
                <a:off x="9664678" y="3485050"/>
                <a:ext cx="167760" cy="1821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26C3ADA-A8FB-4B89-BAB2-FCFD4091B8D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9655678" y="3476410"/>
                  <a:ext cx="185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17034531-04AD-47BD-BE68-4F513568ACBD}"/>
                    </a:ext>
                  </a:extLst>
                </p14:cNvPr>
                <p14:cNvContentPartPr/>
                <p14:nvPr/>
              </p14:nvContentPartPr>
              <p14:xfrm>
                <a:off x="9889678" y="3523930"/>
                <a:ext cx="82080" cy="813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17034531-04AD-47BD-BE68-4F513568ACBD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9881038" y="3514930"/>
                  <a:ext cx="99720" cy="9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37" name="Ink 336">
                <a:extLst>
                  <a:ext uri="{FF2B5EF4-FFF2-40B4-BE49-F238E27FC236}">
                    <a16:creationId xmlns:a16="http://schemas.microsoft.com/office/drawing/2014/main" id="{26D03ECA-88AF-4D19-8218-F1ECEA9473CB}"/>
                  </a:ext>
                </a:extLst>
              </p14:cNvPr>
              <p14:cNvContentPartPr/>
              <p14:nvPr/>
            </p14:nvContentPartPr>
            <p14:xfrm>
              <a:off x="10099558" y="3511690"/>
              <a:ext cx="97200" cy="124200"/>
            </p14:xfrm>
          </p:contentPart>
        </mc:Choice>
        <mc:Fallback>
          <p:pic>
            <p:nvPicPr>
              <p:cNvPr id="337" name="Ink 336">
                <a:extLst>
                  <a:ext uri="{FF2B5EF4-FFF2-40B4-BE49-F238E27FC236}">
                    <a16:creationId xmlns:a16="http://schemas.microsoft.com/office/drawing/2014/main" id="{26D03ECA-88AF-4D19-8218-F1ECEA9473CB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0090558" y="3503050"/>
                <a:ext cx="11484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53AF1FC-7C75-4D05-87FE-827D60EC9024}"/>
              </a:ext>
            </a:extLst>
          </p:cNvPr>
          <p:cNvGrpSpPr/>
          <p:nvPr/>
        </p:nvGrpSpPr>
        <p:grpSpPr>
          <a:xfrm>
            <a:off x="10394398" y="3485770"/>
            <a:ext cx="583920" cy="241560"/>
            <a:chOff x="10394398" y="3485770"/>
            <a:chExt cx="583920" cy="24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6BBA1549-BC2A-483E-90F8-14717CB85529}"/>
                    </a:ext>
                  </a:extLst>
                </p14:cNvPr>
                <p14:cNvContentPartPr/>
                <p14:nvPr/>
              </p14:nvContentPartPr>
              <p14:xfrm>
                <a:off x="10426078" y="3485770"/>
                <a:ext cx="76680" cy="1756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6BBA1549-BC2A-483E-90F8-14717CB855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417438" y="3476770"/>
                  <a:ext cx="943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093B8557-DFE3-4290-B1E9-B069C512A630}"/>
                    </a:ext>
                  </a:extLst>
                </p14:cNvPr>
                <p14:cNvContentPartPr/>
                <p14:nvPr/>
              </p14:nvContentPartPr>
              <p14:xfrm>
                <a:off x="10394398" y="3522130"/>
                <a:ext cx="113760" cy="12312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093B8557-DFE3-4290-B1E9-B069C512A63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0385398" y="3513130"/>
                  <a:ext cx="13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BAB55FF9-55C7-409D-9561-105F31FBF12B}"/>
                    </a:ext>
                  </a:extLst>
                </p14:cNvPr>
                <p14:cNvContentPartPr/>
                <p14:nvPr/>
              </p14:nvContentPartPr>
              <p14:xfrm>
                <a:off x="10535158" y="3553810"/>
                <a:ext cx="244080" cy="17352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BAB55FF9-55C7-409D-9561-105F31FBF12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0526158" y="3545170"/>
                  <a:ext cx="2617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B644ABA-7819-45F0-B34E-3955F33B8105}"/>
                    </a:ext>
                  </a:extLst>
                </p14:cNvPr>
                <p14:cNvContentPartPr/>
                <p14:nvPr/>
              </p14:nvContentPartPr>
              <p14:xfrm>
                <a:off x="10720198" y="3602050"/>
                <a:ext cx="46080" cy="612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B644ABA-7819-45F0-B34E-3955F33B8105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711558" y="3593050"/>
                  <a:ext cx="63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FD08347E-7BBF-4C2C-A9F3-53F91886548A}"/>
                    </a:ext>
                  </a:extLst>
                </p14:cNvPr>
                <p14:cNvContentPartPr/>
                <p14:nvPr/>
              </p14:nvContentPartPr>
              <p14:xfrm>
                <a:off x="10895518" y="3561730"/>
                <a:ext cx="82800" cy="9072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FD08347E-7BBF-4C2C-A9F3-53F91886548A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0886878" y="3552730"/>
                  <a:ext cx="100440" cy="10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A21C1663-2958-45BC-8EDF-F439939851A0}"/>
              </a:ext>
            </a:extLst>
          </p:cNvPr>
          <p:cNvGrpSpPr/>
          <p:nvPr/>
        </p:nvGrpSpPr>
        <p:grpSpPr>
          <a:xfrm>
            <a:off x="11177758" y="3500170"/>
            <a:ext cx="570600" cy="206640"/>
            <a:chOff x="11177758" y="3500170"/>
            <a:chExt cx="57060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AB50CF1-3317-44F4-BAB2-D0FA8B2B5ACE}"/>
                    </a:ext>
                  </a:extLst>
                </p14:cNvPr>
                <p14:cNvContentPartPr/>
                <p14:nvPr/>
              </p14:nvContentPartPr>
              <p14:xfrm>
                <a:off x="11212678" y="3500170"/>
                <a:ext cx="86760" cy="1620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AB50CF1-3317-44F4-BAB2-D0FA8B2B5ACE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203678" y="3491170"/>
                  <a:ext cx="1044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A3FFF673-916B-4C81-B671-0782198BB260}"/>
                    </a:ext>
                  </a:extLst>
                </p14:cNvPr>
                <p14:cNvContentPartPr/>
                <p14:nvPr/>
              </p14:nvContentPartPr>
              <p14:xfrm>
                <a:off x="11177758" y="3521410"/>
                <a:ext cx="117360" cy="11952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A3FFF673-916B-4C81-B671-0782198BB260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169118" y="3512770"/>
                  <a:ext cx="135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E988B596-9E9F-4C00-9DF5-6A2288C7F65A}"/>
                    </a:ext>
                  </a:extLst>
                </p14:cNvPr>
                <p14:cNvContentPartPr/>
                <p14:nvPr/>
              </p14:nvContentPartPr>
              <p14:xfrm>
                <a:off x="11336518" y="3573250"/>
                <a:ext cx="134280" cy="1335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E988B596-9E9F-4C00-9DF5-6A2288C7F65A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1327878" y="3564250"/>
                  <a:ext cx="1519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650B342C-A337-4E5B-A734-08EABC27FA39}"/>
                    </a:ext>
                  </a:extLst>
                </p14:cNvPr>
                <p14:cNvContentPartPr/>
                <p14:nvPr/>
              </p14:nvContentPartPr>
              <p14:xfrm>
                <a:off x="11568718" y="3543010"/>
                <a:ext cx="98640" cy="10584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650B342C-A337-4E5B-A734-08EABC27FA3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11560078" y="3534010"/>
                  <a:ext cx="116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44B9D559-5140-47FF-9F6C-574B2B065044}"/>
                    </a:ext>
                  </a:extLst>
                </p14:cNvPr>
                <p14:cNvContentPartPr/>
                <p14:nvPr/>
              </p14:nvContentPartPr>
              <p14:xfrm>
                <a:off x="11714878" y="3522130"/>
                <a:ext cx="33480" cy="1684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44B9D559-5140-47FF-9F6C-574B2B06504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11705878" y="3513130"/>
                  <a:ext cx="5112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CF2ED92B-5D07-4C78-9D32-5D7F579F6438}"/>
              </a:ext>
            </a:extLst>
          </p:cNvPr>
          <p:cNvGrpSpPr/>
          <p:nvPr/>
        </p:nvGrpSpPr>
        <p:grpSpPr>
          <a:xfrm>
            <a:off x="9698158" y="3836410"/>
            <a:ext cx="507240" cy="162720"/>
            <a:chOff x="9698158" y="3836410"/>
            <a:chExt cx="507240" cy="16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971788E5-6AE9-4821-9D7D-18BA35D723B7}"/>
                    </a:ext>
                  </a:extLst>
                </p14:cNvPr>
                <p14:cNvContentPartPr/>
                <p14:nvPr/>
              </p14:nvContentPartPr>
              <p14:xfrm>
                <a:off x="9698158" y="3836410"/>
                <a:ext cx="96840" cy="1249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971788E5-6AE9-4821-9D7D-18BA35D723B7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9689158" y="3827410"/>
                  <a:ext cx="114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436488CD-1BAD-4BE9-9974-A80F8F87168D}"/>
                    </a:ext>
                  </a:extLst>
                </p14:cNvPr>
                <p14:cNvContentPartPr/>
                <p14:nvPr/>
              </p14:nvContentPartPr>
              <p14:xfrm>
                <a:off x="9854398" y="3922810"/>
                <a:ext cx="20160" cy="7632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436488CD-1BAD-4BE9-9974-A80F8F87168D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9845758" y="3914170"/>
                  <a:ext cx="37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88A2683-1AC8-42D5-9567-2B9E231547CE}"/>
                    </a:ext>
                  </a:extLst>
                </p14:cNvPr>
                <p14:cNvContentPartPr/>
                <p14:nvPr/>
              </p14:nvContentPartPr>
              <p14:xfrm>
                <a:off x="9947638" y="3876730"/>
                <a:ext cx="105120" cy="6228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88A2683-1AC8-42D5-9567-2B9E231547C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9938998" y="3867730"/>
                  <a:ext cx="1227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690EFACA-7EF2-4691-A498-E51009D42974}"/>
                    </a:ext>
                  </a:extLst>
                </p14:cNvPr>
                <p14:cNvContentPartPr/>
                <p14:nvPr/>
              </p14:nvContentPartPr>
              <p14:xfrm>
                <a:off x="10117558" y="3866650"/>
                <a:ext cx="87840" cy="12348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690EFACA-7EF2-4691-A498-E51009D4297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10108558" y="3858010"/>
                  <a:ext cx="105480" cy="14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CC6C45C0-78C1-4001-B0F2-04E13819A981}"/>
              </a:ext>
            </a:extLst>
          </p:cNvPr>
          <p:cNvGrpSpPr/>
          <p:nvPr/>
        </p:nvGrpSpPr>
        <p:grpSpPr>
          <a:xfrm>
            <a:off x="10509958" y="3838210"/>
            <a:ext cx="637560" cy="165960"/>
            <a:chOff x="10509958" y="3838210"/>
            <a:chExt cx="63756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6F3EADF2-C16B-4873-907B-C4C48A4DA431}"/>
                    </a:ext>
                  </a:extLst>
                </p14:cNvPr>
                <p14:cNvContentPartPr/>
                <p14:nvPr/>
              </p14:nvContentPartPr>
              <p14:xfrm>
                <a:off x="10509958" y="3838210"/>
                <a:ext cx="135360" cy="9396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6F3EADF2-C16B-4873-907B-C4C48A4DA431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10501318" y="3829570"/>
                  <a:ext cx="1530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FE48334F-F8B9-42A6-A485-F7BDF1F159C4}"/>
                    </a:ext>
                  </a:extLst>
                </p14:cNvPr>
                <p14:cNvContentPartPr/>
                <p14:nvPr/>
              </p14:nvContentPartPr>
              <p14:xfrm>
                <a:off x="10666918" y="3879970"/>
                <a:ext cx="92520" cy="12420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FE48334F-F8B9-42A6-A485-F7BDF1F159C4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10658278" y="3870970"/>
                  <a:ext cx="110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F8CEE8BC-AE48-44F1-82BF-FA1E25224B89}"/>
                    </a:ext>
                  </a:extLst>
                </p14:cNvPr>
                <p14:cNvContentPartPr/>
                <p14:nvPr/>
              </p14:nvContentPartPr>
              <p14:xfrm>
                <a:off x="10832158" y="3875290"/>
                <a:ext cx="62280" cy="7056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F8CEE8BC-AE48-44F1-82BF-FA1E25224B8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10823158" y="3866650"/>
                  <a:ext cx="79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217AF67D-E020-4FE8-AB5E-8CEBA993E3AC}"/>
                    </a:ext>
                  </a:extLst>
                </p14:cNvPr>
                <p14:cNvContentPartPr/>
                <p14:nvPr/>
              </p14:nvContentPartPr>
              <p14:xfrm>
                <a:off x="11005678" y="3856210"/>
                <a:ext cx="141840" cy="10332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217AF67D-E020-4FE8-AB5E-8CEBA993E3AC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996678" y="3847570"/>
                  <a:ext cx="15948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09CB10F7-072D-4451-A350-AA03EBE6F48C}"/>
              </a:ext>
            </a:extLst>
          </p:cNvPr>
          <p:cNvGrpSpPr/>
          <p:nvPr/>
        </p:nvGrpSpPr>
        <p:grpSpPr>
          <a:xfrm>
            <a:off x="11440918" y="3848290"/>
            <a:ext cx="484560" cy="171000"/>
            <a:chOff x="11440918" y="3848290"/>
            <a:chExt cx="48456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78917D76-E2D8-407F-9017-D9DA77C6D50B}"/>
                    </a:ext>
                  </a:extLst>
                </p14:cNvPr>
                <p14:cNvContentPartPr/>
                <p14:nvPr/>
              </p14:nvContentPartPr>
              <p14:xfrm>
                <a:off x="11440918" y="3855850"/>
                <a:ext cx="113760" cy="11016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78917D76-E2D8-407F-9017-D9DA77C6D50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1432278" y="3846850"/>
                  <a:ext cx="1314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8C534F3A-94AE-4236-B088-2FB57CB3CB31}"/>
                    </a:ext>
                  </a:extLst>
                </p14:cNvPr>
                <p14:cNvContentPartPr/>
                <p14:nvPr/>
              </p14:nvContentPartPr>
              <p14:xfrm>
                <a:off x="11541718" y="3899050"/>
                <a:ext cx="91080" cy="1202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8C534F3A-94AE-4236-B088-2FB57CB3CB3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1532718" y="3890410"/>
                  <a:ext cx="108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4D1C1C8F-F08A-431D-A384-B0E66FDA5794}"/>
                    </a:ext>
                  </a:extLst>
                </p14:cNvPr>
                <p14:cNvContentPartPr/>
                <p14:nvPr/>
              </p14:nvContentPartPr>
              <p14:xfrm>
                <a:off x="11565838" y="3913090"/>
                <a:ext cx="93600" cy="1008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4D1C1C8F-F08A-431D-A384-B0E66FDA5794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1557198" y="3904090"/>
                  <a:ext cx="1112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3FF6224-418B-46E6-A09A-A98ED70E2D00}"/>
                    </a:ext>
                  </a:extLst>
                </p14:cNvPr>
                <p14:cNvContentPartPr/>
                <p14:nvPr/>
              </p14:nvContentPartPr>
              <p14:xfrm>
                <a:off x="11718838" y="3904450"/>
                <a:ext cx="105120" cy="802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3FF6224-418B-46E6-A09A-A98ED70E2D0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1709838" y="3895450"/>
                  <a:ext cx="122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C22C1FCC-84CD-4028-AB44-B78464674A9E}"/>
                    </a:ext>
                  </a:extLst>
                </p14:cNvPr>
                <p14:cNvContentPartPr/>
                <p14:nvPr/>
              </p14:nvContentPartPr>
              <p14:xfrm>
                <a:off x="11911798" y="3848290"/>
                <a:ext cx="13680" cy="16200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C22C1FCC-84CD-4028-AB44-B78464674A9E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1902798" y="3839290"/>
                  <a:ext cx="3132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9" name="Group 368">
            <a:extLst>
              <a:ext uri="{FF2B5EF4-FFF2-40B4-BE49-F238E27FC236}">
                <a16:creationId xmlns:a16="http://schemas.microsoft.com/office/drawing/2014/main" id="{9D954547-8F96-4CA5-BEB8-FA06BAC17583}"/>
              </a:ext>
            </a:extLst>
          </p:cNvPr>
          <p:cNvGrpSpPr/>
          <p:nvPr/>
        </p:nvGrpSpPr>
        <p:grpSpPr>
          <a:xfrm>
            <a:off x="386758" y="3888250"/>
            <a:ext cx="393120" cy="354960"/>
            <a:chOff x="386758" y="3888250"/>
            <a:chExt cx="39312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84BA2F0C-6D62-4D11-8AAA-F75F3A70BE53}"/>
                    </a:ext>
                  </a:extLst>
                </p14:cNvPr>
                <p14:cNvContentPartPr/>
                <p14:nvPr/>
              </p14:nvContentPartPr>
              <p14:xfrm>
                <a:off x="561358" y="4000930"/>
                <a:ext cx="40680" cy="16020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84BA2F0C-6D62-4D11-8AAA-F75F3A70BE53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552358" y="3991930"/>
                  <a:ext cx="583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E0FC2B3F-6744-45CB-B569-3E194657F720}"/>
                    </a:ext>
                  </a:extLst>
                </p14:cNvPr>
                <p14:cNvContentPartPr/>
                <p14:nvPr/>
              </p14:nvContentPartPr>
              <p14:xfrm>
                <a:off x="386758" y="3888250"/>
                <a:ext cx="393120" cy="35496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E0FC2B3F-6744-45CB-B569-3E194657F720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378118" y="3879250"/>
                  <a:ext cx="410760" cy="37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5" name="Group 384">
            <a:extLst>
              <a:ext uri="{FF2B5EF4-FFF2-40B4-BE49-F238E27FC236}">
                <a16:creationId xmlns:a16="http://schemas.microsoft.com/office/drawing/2014/main" id="{F42EF478-B577-4841-B9C1-8A85F884D5F0}"/>
              </a:ext>
            </a:extLst>
          </p:cNvPr>
          <p:cNvGrpSpPr/>
          <p:nvPr/>
        </p:nvGrpSpPr>
        <p:grpSpPr>
          <a:xfrm>
            <a:off x="2841598" y="3406570"/>
            <a:ext cx="2385360" cy="312840"/>
            <a:chOff x="2841598" y="3406570"/>
            <a:chExt cx="2385360" cy="31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CE0B39D-F940-4B72-A003-0F34DE68D9FF}"/>
                    </a:ext>
                  </a:extLst>
                </p14:cNvPr>
                <p14:cNvContentPartPr/>
                <p14:nvPr/>
              </p14:nvContentPartPr>
              <p14:xfrm>
                <a:off x="2841598" y="3406570"/>
                <a:ext cx="158760" cy="15156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CE0B39D-F940-4B72-A003-0F34DE68D9F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2832598" y="3397570"/>
                  <a:ext cx="176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623ABA5F-8235-4979-86CE-81987FA5A708}"/>
                    </a:ext>
                  </a:extLst>
                </p14:cNvPr>
                <p14:cNvContentPartPr/>
                <p14:nvPr/>
              </p14:nvContentPartPr>
              <p14:xfrm>
                <a:off x="3061198" y="3500170"/>
                <a:ext cx="111240" cy="12564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623ABA5F-8235-4979-86CE-81987FA5A708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052558" y="3491170"/>
                  <a:ext cx="1288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C1E5060A-E691-476B-B780-D9364FDBF7CE}"/>
                    </a:ext>
                  </a:extLst>
                </p14:cNvPr>
                <p14:cNvContentPartPr/>
                <p14:nvPr/>
              </p14:nvContentPartPr>
              <p14:xfrm>
                <a:off x="3263158" y="3534730"/>
                <a:ext cx="35640" cy="4536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C1E5060A-E691-476B-B780-D9364FDBF7CE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3254158" y="3526090"/>
                  <a:ext cx="532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797C9FD5-9995-4F26-961A-9C9FD8075C5F}"/>
                    </a:ext>
                  </a:extLst>
                </p14:cNvPr>
                <p14:cNvContentPartPr/>
                <p14:nvPr/>
              </p14:nvContentPartPr>
              <p14:xfrm>
                <a:off x="3415798" y="3416650"/>
                <a:ext cx="269640" cy="18288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797C9FD5-9995-4F26-961A-9C9FD8075C5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407158" y="3408010"/>
                  <a:ext cx="2872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9700CAE1-EB32-4B0B-AE06-49F05A87C69F}"/>
                    </a:ext>
                  </a:extLst>
                </p14:cNvPr>
                <p14:cNvContentPartPr/>
                <p14:nvPr/>
              </p14:nvContentPartPr>
              <p14:xfrm>
                <a:off x="3659878" y="3526090"/>
                <a:ext cx="179280" cy="105120"/>
              </p14:xfrm>
            </p:contentPart>
          </mc:Choice>
          <mc:Fallback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9700CAE1-EB32-4B0B-AE06-49F05A87C69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650878" y="3517450"/>
                  <a:ext cx="196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D4DE1F93-65D5-452D-A29F-CDC8DA218283}"/>
                    </a:ext>
                  </a:extLst>
                </p14:cNvPr>
                <p14:cNvContentPartPr/>
                <p14:nvPr/>
              </p14:nvContentPartPr>
              <p14:xfrm>
                <a:off x="3885598" y="3437530"/>
                <a:ext cx="273240" cy="200880"/>
              </p14:xfrm>
            </p:contentPart>
          </mc:Choice>
          <mc:Fallback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D4DE1F93-65D5-452D-A29F-CDC8DA21828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876598" y="3428890"/>
                  <a:ext cx="290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FE745F02-0B58-4B00-BEF4-1F6377C17C35}"/>
                    </a:ext>
                  </a:extLst>
                </p14:cNvPr>
                <p14:cNvContentPartPr/>
                <p14:nvPr/>
              </p14:nvContentPartPr>
              <p14:xfrm>
                <a:off x="4259278" y="3593770"/>
                <a:ext cx="56520" cy="43920"/>
              </p14:xfrm>
            </p:contentPart>
          </mc:Choice>
          <mc:Fallback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FE745F02-0B58-4B00-BEF4-1F6377C17C35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250278" y="3585130"/>
                  <a:ext cx="74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86D8E26D-B6BD-4F8D-B40B-81BE478B759C}"/>
                    </a:ext>
                  </a:extLst>
                </p14:cNvPr>
                <p14:cNvContentPartPr/>
                <p14:nvPr/>
              </p14:nvContentPartPr>
              <p14:xfrm>
                <a:off x="4451518" y="3422050"/>
                <a:ext cx="119520" cy="152640"/>
              </p14:xfrm>
            </p:contentPart>
          </mc:Choice>
          <mc:Fallback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86D8E26D-B6BD-4F8D-B40B-81BE478B759C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442518" y="3413050"/>
                  <a:ext cx="137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E1D6417D-F1BC-414A-B836-B5ED1AF40E86}"/>
                    </a:ext>
                  </a:extLst>
                </p14:cNvPr>
                <p14:cNvContentPartPr/>
                <p14:nvPr/>
              </p14:nvContentPartPr>
              <p14:xfrm>
                <a:off x="4603798" y="3503050"/>
                <a:ext cx="220320" cy="180000"/>
              </p14:xfrm>
            </p:contentPart>
          </mc:Choice>
          <mc:Fallback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E1D6417D-F1BC-414A-B836-B5ED1AF40E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594798" y="3494050"/>
                  <a:ext cx="2379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78497D4-D97B-4D9A-B7DB-C6ED72E6A512}"/>
                    </a:ext>
                  </a:extLst>
                </p14:cNvPr>
                <p14:cNvContentPartPr/>
                <p14:nvPr/>
              </p14:nvContentPartPr>
              <p14:xfrm>
                <a:off x="4908718" y="3480010"/>
                <a:ext cx="143280" cy="136080"/>
              </p14:xfrm>
            </p:contentPart>
          </mc:Choice>
          <mc:Fallback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78497D4-D97B-4D9A-B7DB-C6ED72E6A512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4900078" y="3471010"/>
                  <a:ext cx="160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A3340341-34FC-4646-9087-873A97F086DF}"/>
                    </a:ext>
                  </a:extLst>
                </p14:cNvPr>
                <p14:cNvContentPartPr/>
                <p14:nvPr/>
              </p14:nvContentPartPr>
              <p14:xfrm>
                <a:off x="5118598" y="3589810"/>
                <a:ext cx="108360" cy="129600"/>
              </p14:xfrm>
            </p:contentPart>
          </mc:Choice>
          <mc:Fallback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A3340341-34FC-4646-9087-873A97F086D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109598" y="3581170"/>
                  <a:ext cx="1260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DA0453B4-7814-43E0-AB63-F73E84FD2708}"/>
              </a:ext>
            </a:extLst>
          </p:cNvPr>
          <p:cNvGrpSpPr/>
          <p:nvPr/>
        </p:nvGrpSpPr>
        <p:grpSpPr>
          <a:xfrm>
            <a:off x="1792918" y="3898690"/>
            <a:ext cx="374400" cy="417240"/>
            <a:chOff x="1792918" y="3898690"/>
            <a:chExt cx="37440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C078A674-A990-4C32-B37F-C96D4EA62B97}"/>
                    </a:ext>
                  </a:extLst>
                </p14:cNvPr>
                <p14:cNvContentPartPr/>
                <p14:nvPr/>
              </p14:nvContentPartPr>
              <p14:xfrm>
                <a:off x="1792918" y="4079410"/>
                <a:ext cx="121320" cy="129240"/>
              </p14:xfrm>
            </p:contentPart>
          </mc:Choice>
          <mc:Fallback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C078A674-A990-4C32-B37F-C96D4EA62B9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1784278" y="4070410"/>
                  <a:ext cx="138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01638D2B-EE12-4B70-8966-8C6F00BD58D7}"/>
                    </a:ext>
                  </a:extLst>
                </p14:cNvPr>
                <p14:cNvContentPartPr/>
                <p14:nvPr/>
              </p14:nvContentPartPr>
              <p14:xfrm>
                <a:off x="1955638" y="4199650"/>
                <a:ext cx="20160" cy="116280"/>
              </p14:xfrm>
            </p:contentPart>
          </mc:Choice>
          <mc:Fallback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01638D2B-EE12-4B70-8966-8C6F00BD58D7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946998" y="4191010"/>
                  <a:ext cx="37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94590154-0BBD-431A-863B-7DBD3B7343DA}"/>
                    </a:ext>
                  </a:extLst>
                </p14:cNvPr>
                <p14:cNvContentPartPr/>
                <p14:nvPr/>
              </p14:nvContentPartPr>
              <p14:xfrm>
                <a:off x="1935478" y="3903370"/>
                <a:ext cx="65160" cy="141120"/>
              </p14:xfrm>
            </p:contentPart>
          </mc:Choice>
          <mc:Fallback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94590154-0BBD-431A-863B-7DBD3B7343DA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926838" y="3894370"/>
                  <a:ext cx="828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BA4D7133-0235-4C60-9E70-DF4E71849C91}"/>
                    </a:ext>
                  </a:extLst>
                </p14:cNvPr>
                <p14:cNvContentPartPr/>
                <p14:nvPr/>
              </p14:nvContentPartPr>
              <p14:xfrm>
                <a:off x="2026558" y="3955930"/>
                <a:ext cx="23040" cy="79200"/>
              </p14:xfrm>
            </p:contentPart>
          </mc:Choice>
          <mc:Fallback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BA4D7133-0235-4C60-9E70-DF4E71849C9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2017558" y="3946930"/>
                  <a:ext cx="406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4075A9B8-3BF6-4804-A1F9-00889734C735}"/>
                    </a:ext>
                  </a:extLst>
                </p14:cNvPr>
                <p14:cNvContentPartPr/>
                <p14:nvPr/>
              </p14:nvContentPartPr>
              <p14:xfrm>
                <a:off x="2092078" y="3898690"/>
                <a:ext cx="75240" cy="151920"/>
              </p14:xfrm>
            </p:contentPart>
          </mc:Choice>
          <mc:Fallback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4075A9B8-3BF6-4804-A1F9-00889734C735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2083078" y="3889690"/>
                  <a:ext cx="9288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2" name="Group 401">
            <a:extLst>
              <a:ext uri="{FF2B5EF4-FFF2-40B4-BE49-F238E27FC236}">
                <a16:creationId xmlns:a16="http://schemas.microsoft.com/office/drawing/2014/main" id="{6C839398-E13C-46A8-924E-EF4E839BFDCA}"/>
              </a:ext>
            </a:extLst>
          </p:cNvPr>
          <p:cNvGrpSpPr/>
          <p:nvPr/>
        </p:nvGrpSpPr>
        <p:grpSpPr>
          <a:xfrm>
            <a:off x="2992438" y="3821650"/>
            <a:ext cx="411120" cy="463680"/>
            <a:chOff x="2992438" y="3821650"/>
            <a:chExt cx="41112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1751288-8DAE-4265-B210-048808AD78BE}"/>
                    </a:ext>
                  </a:extLst>
                </p14:cNvPr>
                <p14:cNvContentPartPr/>
                <p14:nvPr/>
              </p14:nvContentPartPr>
              <p14:xfrm>
                <a:off x="2992438" y="4067170"/>
                <a:ext cx="137880" cy="133920"/>
              </p14:xfrm>
            </p:contentPart>
          </mc:Choice>
          <mc:Fallback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1751288-8DAE-4265-B210-048808AD78BE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2983798" y="4058170"/>
                  <a:ext cx="1555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D1E87E5-9509-46C1-B5B5-F3CFDD720EB6}"/>
                    </a:ext>
                  </a:extLst>
                </p14:cNvPr>
                <p14:cNvContentPartPr/>
                <p14:nvPr/>
              </p14:nvContentPartPr>
              <p14:xfrm>
                <a:off x="3116998" y="3880690"/>
                <a:ext cx="84240" cy="129960"/>
              </p14:xfrm>
            </p:contentPart>
          </mc:Choice>
          <mc:Fallback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D1E87E5-9509-46C1-B5B5-F3CFDD720EB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3108358" y="3871690"/>
                  <a:ext cx="101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74D7A75-0F64-481C-BA94-FB48651DAE9D}"/>
                    </a:ext>
                  </a:extLst>
                </p14:cNvPr>
                <p14:cNvContentPartPr/>
                <p14:nvPr/>
              </p14:nvContentPartPr>
              <p14:xfrm>
                <a:off x="3215998" y="4210810"/>
                <a:ext cx="117000" cy="74520"/>
              </p14:xfrm>
            </p:contentPart>
          </mc:Choice>
          <mc:Fallback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74D7A75-0F64-481C-BA94-FB48651DAE9D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3207358" y="4201810"/>
                  <a:ext cx="1346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0AD13178-86D6-44A7-A3A1-C9B882965403}"/>
                    </a:ext>
                  </a:extLst>
                </p14:cNvPr>
                <p14:cNvContentPartPr/>
                <p14:nvPr/>
              </p14:nvContentPartPr>
              <p14:xfrm>
                <a:off x="3276838" y="3859810"/>
                <a:ext cx="35280" cy="90720"/>
              </p14:xfrm>
            </p:contentPart>
          </mc:Choice>
          <mc:Fallback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0AD13178-86D6-44A7-A3A1-C9B882965403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268198" y="3850810"/>
                  <a:ext cx="529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74B073DD-AA9A-4696-AE83-77945ED271C7}"/>
                    </a:ext>
                  </a:extLst>
                </p14:cNvPr>
                <p14:cNvContentPartPr/>
                <p14:nvPr/>
              </p14:nvContentPartPr>
              <p14:xfrm>
                <a:off x="3325438" y="3821650"/>
                <a:ext cx="78120" cy="141120"/>
              </p14:xfrm>
            </p:contentPart>
          </mc:Choice>
          <mc:Fallback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74B073DD-AA9A-4696-AE83-77945ED271C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316798" y="3812650"/>
                  <a:ext cx="9576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63EE47AE-4551-41FC-AC93-B2C9B1C0820E}"/>
              </a:ext>
            </a:extLst>
          </p:cNvPr>
          <p:cNvGrpSpPr/>
          <p:nvPr/>
        </p:nvGrpSpPr>
        <p:grpSpPr>
          <a:xfrm>
            <a:off x="4009078" y="3905530"/>
            <a:ext cx="374400" cy="410760"/>
            <a:chOff x="4009078" y="3905530"/>
            <a:chExt cx="374400" cy="41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45288509-63A5-4AC9-91ED-8457EE95B6B9}"/>
                    </a:ext>
                  </a:extLst>
                </p14:cNvPr>
                <p14:cNvContentPartPr/>
                <p14:nvPr/>
              </p14:nvContentPartPr>
              <p14:xfrm>
                <a:off x="4009078" y="4089490"/>
                <a:ext cx="129960" cy="142200"/>
              </p14:xfrm>
            </p:contentPart>
          </mc:Choice>
          <mc:Fallback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45288509-63A5-4AC9-91ED-8457EE95B6B9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4000078" y="4080850"/>
                  <a:ext cx="1476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3489237D-8678-4444-84E9-D0876CE45828}"/>
                    </a:ext>
                  </a:extLst>
                </p14:cNvPr>
                <p14:cNvContentPartPr/>
                <p14:nvPr/>
              </p14:nvContentPartPr>
              <p14:xfrm>
                <a:off x="4168918" y="4202170"/>
                <a:ext cx="97560" cy="114120"/>
              </p14:xfrm>
            </p:contentPart>
          </mc:Choice>
          <mc:Fallback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3489237D-8678-4444-84E9-D0876CE45828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4159918" y="4193170"/>
                  <a:ext cx="1152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7E87CDCD-C882-4A08-9179-99D59200C384}"/>
                    </a:ext>
                  </a:extLst>
                </p14:cNvPr>
                <p14:cNvContentPartPr/>
                <p14:nvPr/>
              </p14:nvContentPartPr>
              <p14:xfrm>
                <a:off x="4163518" y="3908410"/>
                <a:ext cx="55440" cy="121320"/>
              </p14:xfrm>
            </p:contentPart>
          </mc:Choice>
          <mc:Fallback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7E87CDCD-C882-4A08-9179-99D59200C384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154878" y="3899770"/>
                  <a:ext cx="73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069E580-505A-470A-A91D-F851D2B305E5}"/>
                    </a:ext>
                  </a:extLst>
                </p14:cNvPr>
                <p14:cNvContentPartPr/>
                <p14:nvPr/>
              </p14:nvContentPartPr>
              <p14:xfrm>
                <a:off x="4257838" y="3905530"/>
                <a:ext cx="125640" cy="150840"/>
              </p14:xfrm>
            </p:contentPart>
          </mc:Choice>
          <mc:Fallback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069E580-505A-470A-A91D-F851D2B305E5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249198" y="3896530"/>
                  <a:ext cx="14328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oup 410">
            <a:extLst>
              <a:ext uri="{FF2B5EF4-FFF2-40B4-BE49-F238E27FC236}">
                <a16:creationId xmlns:a16="http://schemas.microsoft.com/office/drawing/2014/main" id="{728F81A7-14B3-43C7-9FCF-490738FADB06}"/>
              </a:ext>
            </a:extLst>
          </p:cNvPr>
          <p:cNvGrpSpPr/>
          <p:nvPr/>
        </p:nvGrpSpPr>
        <p:grpSpPr>
          <a:xfrm>
            <a:off x="2211238" y="4072570"/>
            <a:ext cx="614880" cy="193680"/>
            <a:chOff x="2211238" y="4072570"/>
            <a:chExt cx="614880" cy="19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26A3FDC-D7B5-460F-98F8-0C83BCD19F48}"/>
                    </a:ext>
                  </a:extLst>
                </p14:cNvPr>
                <p14:cNvContentPartPr/>
                <p14:nvPr/>
              </p14:nvContentPartPr>
              <p14:xfrm>
                <a:off x="2211238" y="4222330"/>
                <a:ext cx="71640" cy="43920"/>
              </p14:xfrm>
            </p:contentPart>
          </mc:Choice>
          <mc:Fallback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26A3FDC-D7B5-460F-98F8-0C83BCD19F48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02238" y="4213330"/>
                  <a:ext cx="89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DA5AD81-B445-49EE-ACDD-4A78073F31EC}"/>
                    </a:ext>
                  </a:extLst>
                </p14:cNvPr>
                <p14:cNvContentPartPr/>
                <p14:nvPr/>
              </p14:nvContentPartPr>
              <p14:xfrm>
                <a:off x="2406358" y="4072570"/>
                <a:ext cx="109800" cy="95040"/>
              </p14:xfrm>
            </p:contentPart>
          </mc:Choice>
          <mc:Fallback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DA5AD81-B445-49EE-ACDD-4A78073F31E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397718" y="4063570"/>
                  <a:ext cx="127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9F244C32-2B96-44CF-B6CA-A7DE7B089012}"/>
                    </a:ext>
                  </a:extLst>
                </p14:cNvPr>
                <p14:cNvContentPartPr/>
                <p14:nvPr/>
              </p14:nvContentPartPr>
              <p14:xfrm>
                <a:off x="2588878" y="4175170"/>
                <a:ext cx="84960" cy="66600"/>
              </p14:xfrm>
            </p:contentPart>
          </mc:Choice>
          <mc:Fallback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9F244C32-2B96-44CF-B6CA-A7DE7B08901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579878" y="4166530"/>
                  <a:ext cx="102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40898D67-7365-442B-87A0-5DB1AD7EC353}"/>
                    </a:ext>
                  </a:extLst>
                </p14:cNvPr>
                <p14:cNvContentPartPr/>
                <p14:nvPr/>
              </p14:nvContentPartPr>
              <p14:xfrm>
                <a:off x="2771758" y="4194970"/>
                <a:ext cx="54360" cy="55800"/>
              </p14:xfrm>
            </p:contentPart>
          </mc:Choice>
          <mc:Fallback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40898D67-7365-442B-87A0-5DB1AD7EC35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763118" y="4186330"/>
                  <a:ext cx="72000" cy="7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BE24C648-4E9C-48CC-8E4A-9CF0315FCADE}"/>
              </a:ext>
            </a:extLst>
          </p:cNvPr>
          <p:cNvGrpSpPr/>
          <p:nvPr/>
        </p:nvGrpSpPr>
        <p:grpSpPr>
          <a:xfrm>
            <a:off x="3451798" y="4068970"/>
            <a:ext cx="489960" cy="246960"/>
            <a:chOff x="3451798" y="4068970"/>
            <a:chExt cx="48996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FB356235-ABED-4BB1-B567-0B49ED2878A3}"/>
                    </a:ext>
                  </a:extLst>
                </p14:cNvPr>
                <p14:cNvContentPartPr/>
                <p14:nvPr/>
              </p14:nvContentPartPr>
              <p14:xfrm>
                <a:off x="3451798" y="4206130"/>
                <a:ext cx="33480" cy="36720"/>
              </p14:xfrm>
            </p:contentPart>
          </mc:Choice>
          <mc:Fallback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FB356235-ABED-4BB1-B567-0B49ED2878A3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443158" y="4197130"/>
                  <a:ext cx="51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B32F384F-907C-466C-BDFD-3BDEF108897A}"/>
                    </a:ext>
                  </a:extLst>
                </p14:cNvPr>
                <p14:cNvContentPartPr/>
                <p14:nvPr/>
              </p14:nvContentPartPr>
              <p14:xfrm>
                <a:off x="3579958" y="4068970"/>
                <a:ext cx="83520" cy="113400"/>
              </p14:xfrm>
            </p:contentPart>
          </mc:Choice>
          <mc:Fallback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B32F384F-907C-466C-BDFD-3BDEF108897A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570958" y="4059970"/>
                  <a:ext cx="10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782F521A-2ADE-4CD5-BEC1-CE5A034FC623}"/>
                    </a:ext>
                  </a:extLst>
                </p14:cNvPr>
                <p14:cNvContentPartPr/>
                <p14:nvPr/>
              </p14:nvContentPartPr>
              <p14:xfrm>
                <a:off x="3761758" y="4156450"/>
                <a:ext cx="85320" cy="60480"/>
              </p14:xfrm>
            </p:contentPart>
          </mc:Choice>
          <mc:Fallback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782F521A-2ADE-4CD5-BEC1-CE5A034FC62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752758" y="4147450"/>
                  <a:ext cx="102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A9058DE3-D02E-4BDE-B7AB-7101F5603DF1}"/>
                    </a:ext>
                  </a:extLst>
                </p14:cNvPr>
                <p14:cNvContentPartPr/>
                <p14:nvPr/>
              </p14:nvContentPartPr>
              <p14:xfrm>
                <a:off x="3817918" y="4164370"/>
                <a:ext cx="32760" cy="113400"/>
              </p14:xfrm>
            </p:contentPart>
          </mc:Choice>
          <mc:Fallback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A9058DE3-D02E-4BDE-B7AB-7101F5603DF1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808918" y="4155730"/>
                  <a:ext cx="50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0344A850-FCEB-412D-B80E-036B4EF38D81}"/>
                    </a:ext>
                  </a:extLst>
                </p14:cNvPr>
                <p14:cNvContentPartPr/>
                <p14:nvPr/>
              </p14:nvContentPartPr>
              <p14:xfrm>
                <a:off x="3905398" y="4266250"/>
                <a:ext cx="36360" cy="49680"/>
              </p14:xfrm>
            </p:contentPart>
          </mc:Choice>
          <mc:Fallback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0344A850-FCEB-412D-B80E-036B4EF38D8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96398" y="4257610"/>
                  <a:ext cx="540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13BF91B4-CB26-4781-B94E-B37289D2D1E3}"/>
              </a:ext>
            </a:extLst>
          </p:cNvPr>
          <p:cNvGrpSpPr/>
          <p:nvPr/>
        </p:nvGrpSpPr>
        <p:grpSpPr>
          <a:xfrm>
            <a:off x="4438558" y="4119370"/>
            <a:ext cx="946800" cy="272880"/>
            <a:chOff x="4438558" y="4119370"/>
            <a:chExt cx="946800" cy="27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CAB37790-3546-4D5F-9178-23E3F43016F1}"/>
                    </a:ext>
                  </a:extLst>
                </p14:cNvPr>
                <p14:cNvContentPartPr/>
                <p14:nvPr/>
              </p14:nvContentPartPr>
              <p14:xfrm>
                <a:off x="4438558" y="4279210"/>
                <a:ext cx="37440" cy="36360"/>
              </p14:xfrm>
            </p:contentPart>
          </mc:Choice>
          <mc:Fallback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CAB37790-3546-4D5F-9178-23E3F43016F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429918" y="4270210"/>
                  <a:ext cx="55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DE50E883-2AED-4C47-B764-FF6F3B33A81B}"/>
                    </a:ext>
                  </a:extLst>
                </p14:cNvPr>
                <p14:cNvContentPartPr/>
                <p14:nvPr/>
              </p14:nvContentPartPr>
              <p14:xfrm>
                <a:off x="4576438" y="4135570"/>
                <a:ext cx="126720" cy="124560"/>
              </p14:xfrm>
            </p:contentPart>
          </mc:Choice>
          <mc:Fallback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DE50E883-2AED-4C47-B764-FF6F3B33A81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567798" y="4126570"/>
                  <a:ext cx="144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E2F91B68-64D8-46B3-99C8-C9BF72DF5AC7}"/>
                    </a:ext>
                  </a:extLst>
                </p14:cNvPr>
                <p14:cNvContentPartPr/>
                <p14:nvPr/>
              </p14:nvContentPartPr>
              <p14:xfrm>
                <a:off x="4791358" y="4217290"/>
                <a:ext cx="67320" cy="110520"/>
              </p14:xfrm>
            </p:contentPart>
          </mc:Choice>
          <mc:Fallback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E2F91B68-64D8-46B3-99C8-C9BF72DF5AC7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782718" y="4208650"/>
                  <a:ext cx="84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EDF24DF-E6DC-4253-9048-34CE4C7F433F}"/>
                    </a:ext>
                  </a:extLst>
                </p14:cNvPr>
                <p14:cNvContentPartPr/>
                <p14:nvPr/>
              </p14:nvContentPartPr>
              <p14:xfrm>
                <a:off x="4939678" y="4266970"/>
                <a:ext cx="54360" cy="51480"/>
              </p14:xfrm>
            </p:contentPart>
          </mc:Choice>
          <mc:Fallback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EDF24DF-E6DC-4253-9048-34CE4C7F433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930678" y="4257970"/>
                  <a:ext cx="720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47E9D019-E548-46A5-82C8-3D9BB736A2B8}"/>
                    </a:ext>
                  </a:extLst>
                </p14:cNvPr>
                <p14:cNvContentPartPr/>
                <p14:nvPr/>
              </p14:nvContentPartPr>
              <p14:xfrm>
                <a:off x="5111038" y="4119370"/>
                <a:ext cx="124200" cy="120960"/>
              </p14:xfrm>
            </p:contentPart>
          </mc:Choice>
          <mc:Fallback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47E9D019-E548-46A5-82C8-3D9BB736A2B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102398" y="4110370"/>
                  <a:ext cx="141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A2594EEF-3279-4877-A4B9-A69E7CBF6ED6}"/>
                    </a:ext>
                  </a:extLst>
                </p14:cNvPr>
                <p14:cNvContentPartPr/>
                <p14:nvPr/>
              </p14:nvContentPartPr>
              <p14:xfrm>
                <a:off x="5295718" y="4224130"/>
                <a:ext cx="89640" cy="168120"/>
              </p14:xfrm>
            </p:contentPart>
          </mc:Choice>
          <mc:Fallback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A2594EEF-3279-4877-A4B9-A69E7CBF6ED6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287078" y="4215130"/>
                  <a:ext cx="1072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0" name="Group 429">
            <a:extLst>
              <a:ext uri="{FF2B5EF4-FFF2-40B4-BE49-F238E27FC236}">
                <a16:creationId xmlns:a16="http://schemas.microsoft.com/office/drawing/2014/main" id="{5C691866-4335-4E49-B141-E6C2853045F1}"/>
              </a:ext>
            </a:extLst>
          </p:cNvPr>
          <p:cNvGrpSpPr/>
          <p:nvPr/>
        </p:nvGrpSpPr>
        <p:grpSpPr>
          <a:xfrm>
            <a:off x="6582358" y="3917770"/>
            <a:ext cx="389880" cy="410040"/>
            <a:chOff x="6582358" y="3917770"/>
            <a:chExt cx="3898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DA5927B8-74E5-4D5A-990D-EA09C653AD2A}"/>
                    </a:ext>
                  </a:extLst>
                </p14:cNvPr>
                <p14:cNvContentPartPr/>
                <p14:nvPr/>
              </p14:nvContentPartPr>
              <p14:xfrm>
                <a:off x="6719878" y="4061770"/>
                <a:ext cx="185040" cy="124560"/>
              </p14:xfrm>
            </p:contentPart>
          </mc:Choice>
          <mc:Fallback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DA5927B8-74E5-4D5A-990D-EA09C653AD2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710878" y="4052770"/>
                  <a:ext cx="202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23C09097-7DFA-4B35-9BB4-68357DE869F6}"/>
                    </a:ext>
                  </a:extLst>
                </p14:cNvPr>
                <p14:cNvContentPartPr/>
                <p14:nvPr/>
              </p14:nvContentPartPr>
              <p14:xfrm>
                <a:off x="6582358" y="3917770"/>
                <a:ext cx="389880" cy="410040"/>
              </p14:xfrm>
            </p:contentPart>
          </mc:Choice>
          <mc:Fallback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23C09097-7DFA-4B35-9BB4-68357DE869F6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73718" y="3908770"/>
                  <a:ext cx="407520" cy="42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oup 432">
            <a:extLst>
              <a:ext uri="{FF2B5EF4-FFF2-40B4-BE49-F238E27FC236}">
                <a16:creationId xmlns:a16="http://schemas.microsoft.com/office/drawing/2014/main" id="{24867635-5D16-4518-8399-37ABE9E8C298}"/>
              </a:ext>
            </a:extLst>
          </p:cNvPr>
          <p:cNvGrpSpPr/>
          <p:nvPr/>
        </p:nvGrpSpPr>
        <p:grpSpPr>
          <a:xfrm>
            <a:off x="8565598" y="4166530"/>
            <a:ext cx="263520" cy="160920"/>
            <a:chOff x="8565598" y="4166530"/>
            <a:chExt cx="26352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52E6A8C8-2B97-451C-8313-8D33954E1AE9}"/>
                    </a:ext>
                  </a:extLst>
                </p14:cNvPr>
                <p14:cNvContentPartPr/>
                <p14:nvPr/>
              </p14:nvContentPartPr>
              <p14:xfrm>
                <a:off x="8565598" y="4167250"/>
                <a:ext cx="218160" cy="117360"/>
              </p14:xfrm>
            </p:contentPart>
          </mc:Choice>
          <mc:Fallback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52E6A8C8-2B97-451C-8313-8D33954E1AE9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8556598" y="4158610"/>
                  <a:ext cx="235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391464D7-EC88-46C7-B673-C52E6FDFECAD}"/>
                    </a:ext>
                  </a:extLst>
                </p14:cNvPr>
                <p14:cNvContentPartPr/>
                <p14:nvPr/>
              </p14:nvContentPartPr>
              <p14:xfrm>
                <a:off x="8709598" y="4166530"/>
                <a:ext cx="119520" cy="160920"/>
              </p14:xfrm>
            </p:contentPart>
          </mc:Choice>
          <mc:Fallback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391464D7-EC88-46C7-B673-C52E6FDFECAD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700598" y="4157530"/>
                  <a:ext cx="137160" cy="17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550C0F2B-9379-47E6-A055-FCCC21BFFDAE}"/>
              </a:ext>
            </a:extLst>
          </p:cNvPr>
          <p:cNvGrpSpPr/>
          <p:nvPr/>
        </p:nvGrpSpPr>
        <p:grpSpPr>
          <a:xfrm>
            <a:off x="9077518" y="4281370"/>
            <a:ext cx="573120" cy="167040"/>
            <a:chOff x="9077518" y="4281370"/>
            <a:chExt cx="573120" cy="16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DA393B66-CE54-465A-9F32-EC0D4E92C6B5}"/>
                    </a:ext>
                  </a:extLst>
                </p14:cNvPr>
                <p14:cNvContentPartPr/>
                <p14:nvPr/>
              </p14:nvContentPartPr>
              <p14:xfrm>
                <a:off x="9077518" y="4281370"/>
                <a:ext cx="25560" cy="167040"/>
              </p14:xfrm>
            </p:contentPart>
          </mc:Choice>
          <mc:Fallback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DA393B66-CE54-465A-9F32-EC0D4E92C6B5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068518" y="4272730"/>
                  <a:ext cx="43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435" name="Ink 434">
                  <a:extLst>
                    <a:ext uri="{FF2B5EF4-FFF2-40B4-BE49-F238E27FC236}">
                      <a16:creationId xmlns:a16="http://schemas.microsoft.com/office/drawing/2014/main" id="{9A9EFB17-4AE7-401C-81AE-E2E7B0436E41}"/>
                    </a:ext>
                  </a:extLst>
                </p14:cNvPr>
                <p14:cNvContentPartPr/>
                <p14:nvPr/>
              </p14:nvContentPartPr>
              <p14:xfrm>
                <a:off x="9153118" y="4327090"/>
                <a:ext cx="115560" cy="111600"/>
              </p14:xfrm>
            </p:contentPart>
          </mc:Choice>
          <mc:Fallback>
            <p:pic>
              <p:nvPicPr>
                <p:cNvPr id="435" name="Ink 434">
                  <a:extLst>
                    <a:ext uri="{FF2B5EF4-FFF2-40B4-BE49-F238E27FC236}">
                      <a16:creationId xmlns:a16="http://schemas.microsoft.com/office/drawing/2014/main" id="{9A9EFB17-4AE7-401C-81AE-E2E7B0436E41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144118" y="4318090"/>
                  <a:ext cx="1332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1866DB3F-4495-4035-8F44-B52B443DF266}"/>
                    </a:ext>
                  </a:extLst>
                </p14:cNvPr>
                <p14:cNvContentPartPr/>
                <p14:nvPr/>
              </p14:nvContentPartPr>
              <p14:xfrm>
                <a:off x="9307558" y="4341850"/>
                <a:ext cx="82080" cy="92520"/>
              </p14:xfrm>
            </p:contentPart>
          </mc:Choice>
          <mc:Fallback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1866DB3F-4495-4035-8F44-B52B443DF266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298918" y="4332850"/>
                  <a:ext cx="99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37" name="Ink 436">
                  <a:extLst>
                    <a:ext uri="{FF2B5EF4-FFF2-40B4-BE49-F238E27FC236}">
                      <a16:creationId xmlns:a16="http://schemas.microsoft.com/office/drawing/2014/main" id="{34662F9A-405B-48D0-B09F-FA617ACAB26E}"/>
                    </a:ext>
                  </a:extLst>
                </p14:cNvPr>
                <p14:cNvContentPartPr/>
                <p14:nvPr/>
              </p14:nvContentPartPr>
              <p14:xfrm>
                <a:off x="9456958" y="4327450"/>
                <a:ext cx="37800" cy="108720"/>
              </p14:xfrm>
            </p:contentPart>
          </mc:Choice>
          <mc:Fallback>
            <p:pic>
              <p:nvPicPr>
                <p:cNvPr id="437" name="Ink 436">
                  <a:extLst>
                    <a:ext uri="{FF2B5EF4-FFF2-40B4-BE49-F238E27FC236}">
                      <a16:creationId xmlns:a16="http://schemas.microsoft.com/office/drawing/2014/main" id="{34662F9A-405B-48D0-B09F-FA617ACAB26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447958" y="4318450"/>
                  <a:ext cx="55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8D9C7C09-8536-4681-891B-50ADA55E781E}"/>
                    </a:ext>
                  </a:extLst>
                </p14:cNvPr>
                <p14:cNvContentPartPr/>
                <p14:nvPr/>
              </p14:nvContentPartPr>
              <p14:xfrm>
                <a:off x="9534358" y="4342930"/>
                <a:ext cx="116280" cy="67680"/>
              </p14:xfrm>
            </p:contentPart>
          </mc:Choice>
          <mc:Fallback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8D9C7C09-8536-4681-891B-50ADA55E781E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525358" y="4333930"/>
                  <a:ext cx="133920" cy="8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966032BE-2700-4F43-8514-C46666F1F823}"/>
              </a:ext>
            </a:extLst>
          </p:cNvPr>
          <p:cNvGrpSpPr/>
          <p:nvPr/>
        </p:nvGrpSpPr>
        <p:grpSpPr>
          <a:xfrm>
            <a:off x="9907678" y="4349050"/>
            <a:ext cx="588600" cy="174960"/>
            <a:chOff x="9907678" y="4349050"/>
            <a:chExt cx="588600" cy="17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39" name="Ink 438">
                  <a:extLst>
                    <a:ext uri="{FF2B5EF4-FFF2-40B4-BE49-F238E27FC236}">
                      <a16:creationId xmlns:a16="http://schemas.microsoft.com/office/drawing/2014/main" id="{304081C1-D968-4184-BE01-9F9FE0EFD997}"/>
                    </a:ext>
                  </a:extLst>
                </p14:cNvPr>
                <p14:cNvContentPartPr/>
                <p14:nvPr/>
              </p14:nvContentPartPr>
              <p14:xfrm>
                <a:off x="9907678" y="4349050"/>
                <a:ext cx="98280" cy="150840"/>
              </p14:xfrm>
            </p:contentPart>
          </mc:Choice>
          <mc:Fallback>
            <p:pic>
              <p:nvPicPr>
                <p:cNvPr id="439" name="Ink 438">
                  <a:extLst>
                    <a:ext uri="{FF2B5EF4-FFF2-40B4-BE49-F238E27FC236}">
                      <a16:creationId xmlns:a16="http://schemas.microsoft.com/office/drawing/2014/main" id="{304081C1-D968-4184-BE01-9F9FE0EFD997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899038" y="4340410"/>
                  <a:ext cx="115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78CCB758-8EC9-41A5-B7A8-33F47BD9A0F9}"/>
                    </a:ext>
                  </a:extLst>
                </p14:cNvPr>
                <p14:cNvContentPartPr/>
                <p14:nvPr/>
              </p14:nvContentPartPr>
              <p14:xfrm>
                <a:off x="10110358" y="4425730"/>
                <a:ext cx="5040" cy="98280"/>
              </p14:xfrm>
            </p:contentPart>
          </mc:Choice>
          <mc:Fallback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78CCB758-8EC9-41A5-B7A8-33F47BD9A0F9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10101718" y="4416730"/>
                  <a:ext cx="22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04AFDF7F-C87B-497E-B4EF-6EB16E245B7F}"/>
                    </a:ext>
                  </a:extLst>
                </p14:cNvPr>
                <p14:cNvContentPartPr/>
                <p14:nvPr/>
              </p14:nvContentPartPr>
              <p14:xfrm>
                <a:off x="10204318" y="4394410"/>
                <a:ext cx="98280" cy="84960"/>
              </p14:xfrm>
            </p:contentPart>
          </mc:Choice>
          <mc:Fallback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04AFDF7F-C87B-497E-B4EF-6EB16E245B7F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10195318" y="4385410"/>
                  <a:ext cx="115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42" name="Ink 441">
                  <a:extLst>
                    <a:ext uri="{FF2B5EF4-FFF2-40B4-BE49-F238E27FC236}">
                      <a16:creationId xmlns:a16="http://schemas.microsoft.com/office/drawing/2014/main" id="{90ECB65C-CA7B-4262-AAA7-3B563C1E6EAD}"/>
                    </a:ext>
                  </a:extLst>
                </p14:cNvPr>
                <p14:cNvContentPartPr/>
                <p14:nvPr/>
              </p14:nvContentPartPr>
              <p14:xfrm>
                <a:off x="10380358" y="4394050"/>
                <a:ext cx="115920" cy="115560"/>
              </p14:xfrm>
            </p:contentPart>
          </mc:Choice>
          <mc:Fallback>
            <p:pic>
              <p:nvPicPr>
                <p:cNvPr id="442" name="Ink 441">
                  <a:extLst>
                    <a:ext uri="{FF2B5EF4-FFF2-40B4-BE49-F238E27FC236}">
                      <a16:creationId xmlns:a16="http://schemas.microsoft.com/office/drawing/2014/main" id="{90ECB65C-CA7B-4262-AAA7-3B563C1E6EAD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10371718" y="4385050"/>
                  <a:ext cx="1335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62292096-D89D-4150-957D-E50B820F029D}"/>
              </a:ext>
            </a:extLst>
          </p:cNvPr>
          <p:cNvGrpSpPr/>
          <p:nvPr/>
        </p:nvGrpSpPr>
        <p:grpSpPr>
          <a:xfrm>
            <a:off x="10741798" y="4323850"/>
            <a:ext cx="617400" cy="204480"/>
            <a:chOff x="10741798" y="4323850"/>
            <a:chExt cx="617400" cy="20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F0028EF9-85A8-40F2-AD27-389B22283616}"/>
                    </a:ext>
                  </a:extLst>
                </p14:cNvPr>
                <p14:cNvContentPartPr/>
                <p14:nvPr/>
              </p14:nvContentPartPr>
              <p14:xfrm>
                <a:off x="10761958" y="4323850"/>
                <a:ext cx="74160" cy="169200"/>
              </p14:xfrm>
            </p:contentPart>
          </mc:Choice>
          <mc:Fallback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F0028EF9-85A8-40F2-AD27-389B22283616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10753318" y="4314850"/>
                  <a:ext cx="91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677804E5-11B2-447B-8A86-63521C0632EC}"/>
                    </a:ext>
                  </a:extLst>
                </p14:cNvPr>
                <p14:cNvContentPartPr/>
                <p14:nvPr/>
              </p14:nvContentPartPr>
              <p14:xfrm>
                <a:off x="10741798" y="4352650"/>
                <a:ext cx="146880" cy="144000"/>
              </p14:xfrm>
            </p:contentPart>
          </mc:Choice>
          <mc:Fallback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677804E5-11B2-447B-8A86-63521C0632EC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10732798" y="4343650"/>
                  <a:ext cx="164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BA82D2A3-E00E-428F-AA47-545BC214E46E}"/>
                    </a:ext>
                  </a:extLst>
                </p14:cNvPr>
                <p14:cNvContentPartPr/>
                <p14:nvPr/>
              </p14:nvContentPartPr>
              <p14:xfrm>
                <a:off x="10921798" y="4387930"/>
                <a:ext cx="199440" cy="140400"/>
              </p14:xfrm>
            </p:contentPart>
          </mc:Choice>
          <mc:Fallback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BA82D2A3-E00E-428F-AA47-545BC214E46E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10913158" y="4379290"/>
                  <a:ext cx="2170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3C99E3B5-65AA-4876-BAC4-405C3D7332FB}"/>
                    </a:ext>
                  </a:extLst>
                </p14:cNvPr>
                <p14:cNvContentPartPr/>
                <p14:nvPr/>
              </p14:nvContentPartPr>
              <p14:xfrm>
                <a:off x="11060398" y="4475410"/>
                <a:ext cx="111600" cy="3960"/>
              </p14:xfrm>
            </p:contentPart>
          </mc:Choice>
          <mc:Fallback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3C99E3B5-65AA-4876-BAC4-405C3D7332FB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11051398" y="4466410"/>
                  <a:ext cx="1292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921821A7-FF33-4F3F-BCEA-FC3509D7E1EF}"/>
                    </a:ext>
                  </a:extLst>
                </p14:cNvPr>
                <p14:cNvContentPartPr/>
                <p14:nvPr/>
              </p14:nvContentPartPr>
              <p14:xfrm>
                <a:off x="11237518" y="4381810"/>
                <a:ext cx="121680" cy="101160"/>
              </p14:xfrm>
            </p:contentPart>
          </mc:Choice>
          <mc:Fallback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921821A7-FF33-4F3F-BCEA-FC3509D7E1EF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11228878" y="4372810"/>
                  <a:ext cx="1393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4" name="Group 453">
            <a:extLst>
              <a:ext uri="{FF2B5EF4-FFF2-40B4-BE49-F238E27FC236}">
                <a16:creationId xmlns:a16="http://schemas.microsoft.com/office/drawing/2014/main" id="{AB6F7394-FA0E-4E45-B798-724D52E1E386}"/>
              </a:ext>
            </a:extLst>
          </p:cNvPr>
          <p:cNvGrpSpPr/>
          <p:nvPr/>
        </p:nvGrpSpPr>
        <p:grpSpPr>
          <a:xfrm>
            <a:off x="11614078" y="4332490"/>
            <a:ext cx="420840" cy="293760"/>
            <a:chOff x="11614078" y="4332490"/>
            <a:chExt cx="4208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AFE36DED-FBC7-4EDA-A757-429BD90B4983}"/>
                    </a:ext>
                  </a:extLst>
                </p14:cNvPr>
                <p14:cNvContentPartPr/>
                <p14:nvPr/>
              </p14:nvContentPartPr>
              <p14:xfrm>
                <a:off x="11641078" y="4332490"/>
                <a:ext cx="78480" cy="215640"/>
              </p14:xfrm>
            </p:contentPart>
          </mc:Choice>
          <mc:Fallback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AFE36DED-FBC7-4EDA-A757-429BD90B4983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11632438" y="4323490"/>
                  <a:ext cx="961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85B3346F-A6B4-4F2F-A2C0-4B8B804DDEAA}"/>
                    </a:ext>
                  </a:extLst>
                </p14:cNvPr>
                <p14:cNvContentPartPr/>
                <p14:nvPr/>
              </p14:nvContentPartPr>
              <p14:xfrm>
                <a:off x="11614078" y="4378570"/>
                <a:ext cx="128520" cy="182160"/>
              </p14:xfrm>
            </p:contentPart>
          </mc:Choice>
          <mc:Fallback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85B3346F-A6B4-4F2F-A2C0-4B8B804DDEAA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11605078" y="4369930"/>
                  <a:ext cx="146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BC6B168-F7D0-47C1-9842-F24BAC981A5B}"/>
                    </a:ext>
                  </a:extLst>
                </p14:cNvPr>
                <p14:cNvContentPartPr/>
                <p14:nvPr/>
              </p14:nvContentPartPr>
              <p14:xfrm>
                <a:off x="11763478" y="4448050"/>
                <a:ext cx="196200" cy="178200"/>
              </p14:xfrm>
            </p:contentPart>
          </mc:Choice>
          <mc:Fallback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BC6B168-F7D0-47C1-9842-F24BAC981A5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11754838" y="4439410"/>
                  <a:ext cx="213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8D124516-F47D-47C3-BC72-08EBBC13FD5C}"/>
                    </a:ext>
                  </a:extLst>
                </p14:cNvPr>
                <p14:cNvContentPartPr/>
                <p14:nvPr/>
              </p14:nvContentPartPr>
              <p14:xfrm>
                <a:off x="11888038" y="4390810"/>
                <a:ext cx="146880" cy="229680"/>
              </p14:xfrm>
            </p:contentPart>
          </mc:Choice>
          <mc:Fallback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8D124516-F47D-47C3-BC72-08EBBC13FD5C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11879038" y="4382170"/>
                  <a:ext cx="16452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oup 464">
            <a:extLst>
              <a:ext uri="{FF2B5EF4-FFF2-40B4-BE49-F238E27FC236}">
                <a16:creationId xmlns:a16="http://schemas.microsoft.com/office/drawing/2014/main" id="{D7BFA07F-9DCC-473F-BE62-408A2305F17C}"/>
              </a:ext>
            </a:extLst>
          </p:cNvPr>
          <p:cNvGrpSpPr/>
          <p:nvPr/>
        </p:nvGrpSpPr>
        <p:grpSpPr>
          <a:xfrm>
            <a:off x="9767638" y="4655050"/>
            <a:ext cx="738000" cy="354240"/>
            <a:chOff x="9767638" y="4655050"/>
            <a:chExt cx="738000" cy="3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EC69B402-471A-43E7-A466-5018E864AE63}"/>
                    </a:ext>
                  </a:extLst>
                </p14:cNvPr>
                <p14:cNvContentPartPr/>
                <p14:nvPr/>
              </p14:nvContentPartPr>
              <p14:xfrm>
                <a:off x="9767638" y="4786450"/>
                <a:ext cx="120240" cy="164520"/>
              </p14:xfrm>
            </p:contentPart>
          </mc:Choice>
          <mc:Fallback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EC69B402-471A-43E7-A466-5018E864AE63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758638" y="4777810"/>
                  <a:ext cx="13788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F0132D68-1BDB-4244-9B98-6C64449D81C4}"/>
                    </a:ext>
                  </a:extLst>
                </p14:cNvPr>
                <p14:cNvContentPartPr/>
                <p14:nvPr/>
              </p14:nvContentPartPr>
              <p14:xfrm>
                <a:off x="9956278" y="4907410"/>
                <a:ext cx="9000" cy="101880"/>
              </p14:xfrm>
            </p:contentPart>
          </mc:Choice>
          <mc:Fallback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F0132D68-1BDB-4244-9B98-6C64449D81C4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947638" y="4898770"/>
                  <a:ext cx="2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30E8A4F4-6B92-4822-8C11-E578D74A1CF2}"/>
                    </a:ext>
                  </a:extLst>
                </p14:cNvPr>
                <p14:cNvContentPartPr/>
                <p14:nvPr/>
              </p14:nvContentPartPr>
              <p14:xfrm>
                <a:off x="9942958" y="4669450"/>
                <a:ext cx="48960" cy="121320"/>
              </p14:xfrm>
            </p:contentPart>
          </mc:Choice>
          <mc:Fallback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30E8A4F4-6B92-4822-8C11-E578D74A1CF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934318" y="4660450"/>
                  <a:ext cx="66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59" name="Ink 458">
                  <a:extLst>
                    <a:ext uri="{FF2B5EF4-FFF2-40B4-BE49-F238E27FC236}">
                      <a16:creationId xmlns:a16="http://schemas.microsoft.com/office/drawing/2014/main" id="{68D1189F-5967-4D94-8214-19019394E338}"/>
                    </a:ext>
                  </a:extLst>
                </p14:cNvPr>
                <p14:cNvContentPartPr/>
                <p14:nvPr/>
              </p14:nvContentPartPr>
              <p14:xfrm>
                <a:off x="10057798" y="4655050"/>
                <a:ext cx="95400" cy="142920"/>
              </p14:xfrm>
            </p:contentPart>
          </mc:Choice>
          <mc:Fallback>
            <p:pic>
              <p:nvPicPr>
                <p:cNvPr id="459" name="Ink 458">
                  <a:extLst>
                    <a:ext uri="{FF2B5EF4-FFF2-40B4-BE49-F238E27FC236}">
                      <a16:creationId xmlns:a16="http://schemas.microsoft.com/office/drawing/2014/main" id="{68D1189F-5967-4D94-8214-19019394E338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10048798" y="4646050"/>
                  <a:ext cx="1130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B9009DA7-DBAA-4ABA-B605-4895167F7D38}"/>
                    </a:ext>
                  </a:extLst>
                </p14:cNvPr>
                <p14:cNvContentPartPr/>
                <p14:nvPr/>
              </p14:nvContentPartPr>
              <p14:xfrm>
                <a:off x="10187398" y="4873930"/>
                <a:ext cx="104760" cy="12960"/>
              </p14:xfrm>
            </p:contentPart>
          </mc:Choice>
          <mc:Fallback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B9009DA7-DBAA-4ABA-B605-4895167F7D38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10178758" y="4864930"/>
                  <a:ext cx="122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CA0174C0-B95B-4CDE-9F1E-38C3483BFE29}"/>
                    </a:ext>
                  </a:extLst>
                </p14:cNvPr>
                <p14:cNvContentPartPr/>
                <p14:nvPr/>
              </p14:nvContentPartPr>
              <p14:xfrm>
                <a:off x="10206118" y="4931170"/>
                <a:ext cx="105840" cy="7920"/>
              </p14:xfrm>
            </p:contentPart>
          </mc:Choice>
          <mc:Fallback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CA0174C0-B95B-4CDE-9F1E-38C3483BFE29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10197118" y="4922530"/>
                  <a:ext cx="1234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BFDE4BD3-F66C-4612-BF53-9D1849ECFFD1}"/>
                    </a:ext>
                  </a:extLst>
                </p14:cNvPr>
                <p14:cNvContentPartPr/>
                <p14:nvPr/>
              </p14:nvContentPartPr>
              <p14:xfrm>
                <a:off x="10394398" y="4858090"/>
                <a:ext cx="111240" cy="106200"/>
              </p14:xfrm>
            </p:contentPart>
          </mc:Choice>
          <mc:Fallback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BFDE4BD3-F66C-4612-BF53-9D1849ECFFD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10385758" y="4849450"/>
                  <a:ext cx="12888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B7B842F8-5AD6-4C7B-9137-D0B715D96E33}"/>
              </a:ext>
            </a:extLst>
          </p:cNvPr>
          <p:cNvGrpSpPr/>
          <p:nvPr/>
        </p:nvGrpSpPr>
        <p:grpSpPr>
          <a:xfrm>
            <a:off x="10805878" y="4764490"/>
            <a:ext cx="639000" cy="172800"/>
            <a:chOff x="10805878" y="4764490"/>
            <a:chExt cx="639000" cy="17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E98C979D-9110-48C3-A787-ECC6D5DEAD91}"/>
                    </a:ext>
                  </a:extLst>
                </p14:cNvPr>
                <p14:cNvContentPartPr/>
                <p14:nvPr/>
              </p14:nvContentPartPr>
              <p14:xfrm>
                <a:off x="10805878" y="4764490"/>
                <a:ext cx="122760" cy="139320"/>
              </p14:xfrm>
            </p:contentPart>
          </mc:Choice>
          <mc:Fallback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E98C979D-9110-48C3-A787-ECC6D5DEAD91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10797238" y="4755490"/>
                  <a:ext cx="140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39C4E628-5F90-42B1-98F7-0ADEE9BA5EF1}"/>
                    </a:ext>
                  </a:extLst>
                </p14:cNvPr>
                <p14:cNvContentPartPr/>
                <p14:nvPr/>
              </p14:nvContentPartPr>
              <p14:xfrm>
                <a:off x="10982638" y="4855930"/>
                <a:ext cx="108720" cy="81360"/>
              </p14:xfrm>
            </p:contentPart>
          </mc:Choice>
          <mc:Fallback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39C4E628-5F90-42B1-98F7-0ADEE9BA5EF1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10973998" y="4847290"/>
                  <a:ext cx="126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52EB9571-C042-43D7-9E99-0E529ECA7608}"/>
                    </a:ext>
                  </a:extLst>
                </p14:cNvPr>
                <p14:cNvContentPartPr/>
                <p14:nvPr/>
              </p14:nvContentPartPr>
              <p14:xfrm>
                <a:off x="11138518" y="4809490"/>
                <a:ext cx="90720" cy="74520"/>
              </p14:xfrm>
            </p:contentPart>
          </mc:Choice>
          <mc:Fallback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52EB9571-C042-43D7-9E99-0E529ECA7608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11129518" y="4800850"/>
                  <a:ext cx="108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3BF7E4CE-8B62-4705-9186-A77AA1554130}"/>
                    </a:ext>
                  </a:extLst>
                </p14:cNvPr>
                <p14:cNvContentPartPr/>
                <p14:nvPr/>
              </p14:nvContentPartPr>
              <p14:xfrm>
                <a:off x="11341198" y="4797970"/>
                <a:ext cx="103680" cy="102240"/>
              </p14:xfrm>
            </p:contentPart>
          </mc:Choice>
          <mc:Fallback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3BF7E4CE-8B62-4705-9186-A77AA1554130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1332198" y="4789330"/>
                  <a:ext cx="12132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5B57A53E-967A-4173-A5F7-D7026D5B7E8B}"/>
              </a:ext>
            </a:extLst>
          </p:cNvPr>
          <p:cNvGrpSpPr/>
          <p:nvPr/>
        </p:nvGrpSpPr>
        <p:grpSpPr>
          <a:xfrm>
            <a:off x="11671678" y="4751170"/>
            <a:ext cx="466200" cy="359280"/>
            <a:chOff x="11671678" y="4751170"/>
            <a:chExt cx="4662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B8945197-74A1-4109-9962-4CE5C9C02A71}"/>
                    </a:ext>
                  </a:extLst>
                </p14:cNvPr>
                <p14:cNvContentPartPr/>
                <p14:nvPr/>
              </p14:nvContentPartPr>
              <p14:xfrm>
                <a:off x="11671678" y="4876450"/>
                <a:ext cx="109800" cy="158760"/>
              </p14:xfrm>
            </p:contentPart>
          </mc:Choice>
          <mc:Fallback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B8945197-74A1-4109-9962-4CE5C9C02A71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1663038" y="4867810"/>
                  <a:ext cx="127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D75E2683-D008-4C61-83E9-12232CE5017F}"/>
                    </a:ext>
                  </a:extLst>
                </p14:cNvPr>
                <p14:cNvContentPartPr/>
                <p14:nvPr/>
              </p14:nvContentPartPr>
              <p14:xfrm>
                <a:off x="11796958" y="5011810"/>
                <a:ext cx="98640" cy="74520"/>
              </p14:xfrm>
            </p:contentPart>
          </mc:Choice>
          <mc:Fallback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D75E2683-D008-4C61-83E9-12232CE5017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1788318" y="5002810"/>
                  <a:ext cx="116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6D8C6373-3A9B-47C1-940C-2435B7F2045B}"/>
                    </a:ext>
                  </a:extLst>
                </p14:cNvPr>
                <p14:cNvContentPartPr/>
                <p14:nvPr/>
              </p14:nvContentPartPr>
              <p14:xfrm>
                <a:off x="11783638" y="4767730"/>
                <a:ext cx="97560" cy="122040"/>
              </p14:xfrm>
            </p:contentPart>
          </mc:Choice>
          <mc:Fallback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6D8C6373-3A9B-47C1-940C-2435B7F2045B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1774998" y="4759090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CAEE920A-6AFE-496A-931A-F02F2F389EE0}"/>
                    </a:ext>
                  </a:extLst>
                </p14:cNvPr>
                <p14:cNvContentPartPr/>
                <p14:nvPr/>
              </p14:nvContentPartPr>
              <p14:xfrm>
                <a:off x="11907118" y="4751170"/>
                <a:ext cx="56520" cy="127800"/>
              </p14:xfrm>
            </p:contentPart>
          </mc:Choice>
          <mc:Fallback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CAEE920A-6AFE-496A-931A-F02F2F389EE0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1898118" y="4742170"/>
                  <a:ext cx="74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C725BCB8-14A2-486B-8DFE-CE5CD4795A9B}"/>
                    </a:ext>
                  </a:extLst>
                </p14:cNvPr>
                <p14:cNvContentPartPr/>
                <p14:nvPr/>
              </p14:nvContentPartPr>
              <p14:xfrm>
                <a:off x="11971918" y="4974730"/>
                <a:ext cx="65880" cy="3960"/>
              </p14:xfrm>
            </p:contentPart>
          </mc:Choice>
          <mc:Fallback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C725BCB8-14A2-486B-8DFE-CE5CD4795A9B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11962918" y="4965730"/>
                  <a:ext cx="83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7EA9D83A-A6F9-4D03-B6C7-B8181D418A13}"/>
                    </a:ext>
                  </a:extLst>
                </p14:cNvPr>
                <p14:cNvContentPartPr/>
                <p14:nvPr/>
              </p14:nvContentPartPr>
              <p14:xfrm>
                <a:off x="11977678" y="4911010"/>
                <a:ext cx="160200" cy="199440"/>
              </p14:xfrm>
            </p:contentPart>
          </mc:Choice>
          <mc:Fallback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7EA9D83A-A6F9-4D03-B6C7-B8181D418A13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1969038" y="4902010"/>
                  <a:ext cx="17784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65900FA9-F03D-40FB-BDCC-8757BD6CD443}"/>
              </a:ext>
            </a:extLst>
          </p:cNvPr>
          <p:cNvGrpSpPr/>
          <p:nvPr/>
        </p:nvGrpSpPr>
        <p:grpSpPr>
          <a:xfrm>
            <a:off x="445798" y="4603570"/>
            <a:ext cx="410040" cy="387000"/>
            <a:chOff x="445798" y="4603570"/>
            <a:chExt cx="410040" cy="38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2611EF4A-319A-43F3-834F-6DB9111FDF0B}"/>
                    </a:ext>
                  </a:extLst>
                </p14:cNvPr>
                <p14:cNvContentPartPr/>
                <p14:nvPr/>
              </p14:nvContentPartPr>
              <p14:xfrm>
                <a:off x="593758" y="4761970"/>
                <a:ext cx="142200" cy="128520"/>
              </p14:xfrm>
            </p:contentPart>
          </mc:Choice>
          <mc:Fallback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2611EF4A-319A-43F3-834F-6DB9111FDF0B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84758" y="4752970"/>
                  <a:ext cx="1598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82" name="Ink 481">
                  <a:extLst>
                    <a:ext uri="{FF2B5EF4-FFF2-40B4-BE49-F238E27FC236}">
                      <a16:creationId xmlns:a16="http://schemas.microsoft.com/office/drawing/2014/main" id="{659DAC52-629C-42F1-8F9F-D4673DE518C2}"/>
                    </a:ext>
                  </a:extLst>
                </p14:cNvPr>
                <p14:cNvContentPartPr/>
                <p14:nvPr/>
              </p14:nvContentPartPr>
              <p14:xfrm>
                <a:off x="445798" y="4603570"/>
                <a:ext cx="410040" cy="387000"/>
              </p14:xfrm>
            </p:contentPart>
          </mc:Choice>
          <mc:Fallback>
            <p:pic>
              <p:nvPicPr>
                <p:cNvPr id="482" name="Ink 481">
                  <a:extLst>
                    <a:ext uri="{FF2B5EF4-FFF2-40B4-BE49-F238E27FC236}">
                      <a16:creationId xmlns:a16="http://schemas.microsoft.com/office/drawing/2014/main" id="{659DAC52-629C-42F1-8F9F-D4673DE518C2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437158" y="4594930"/>
                  <a:ext cx="427680" cy="40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oup 488">
            <a:extLst>
              <a:ext uri="{FF2B5EF4-FFF2-40B4-BE49-F238E27FC236}">
                <a16:creationId xmlns:a16="http://schemas.microsoft.com/office/drawing/2014/main" id="{BE9C77C0-085D-4866-8437-11E6D23F25E8}"/>
              </a:ext>
            </a:extLst>
          </p:cNvPr>
          <p:cNvGrpSpPr/>
          <p:nvPr/>
        </p:nvGrpSpPr>
        <p:grpSpPr>
          <a:xfrm>
            <a:off x="1805878" y="4513210"/>
            <a:ext cx="458280" cy="411840"/>
            <a:chOff x="1805878" y="4513210"/>
            <a:chExt cx="458280" cy="4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0DD4B50D-4096-4665-9116-402CFC715551}"/>
                    </a:ext>
                  </a:extLst>
                </p14:cNvPr>
                <p14:cNvContentPartPr/>
                <p14:nvPr/>
              </p14:nvContentPartPr>
              <p14:xfrm>
                <a:off x="1805878" y="4669450"/>
                <a:ext cx="129600" cy="164520"/>
              </p14:xfrm>
            </p:contentPart>
          </mc:Choice>
          <mc:Fallback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0DD4B50D-4096-4665-9116-402CFC71555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796878" y="4660450"/>
                  <a:ext cx="147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1FFEC892-86D8-4D22-AD71-881B466D59B7}"/>
                    </a:ext>
                  </a:extLst>
                </p14:cNvPr>
                <p14:cNvContentPartPr/>
                <p14:nvPr/>
              </p14:nvContentPartPr>
              <p14:xfrm>
                <a:off x="1988038" y="4805530"/>
                <a:ext cx="29520" cy="119520"/>
              </p14:xfrm>
            </p:contentPart>
          </mc:Choice>
          <mc:Fallback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1FFEC892-86D8-4D22-AD71-881B466D59B7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979398" y="4796530"/>
                  <a:ext cx="471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0E2E8C9C-034C-48BA-A16B-D8D13EEEE9BF}"/>
                    </a:ext>
                  </a:extLst>
                </p14:cNvPr>
                <p14:cNvContentPartPr/>
                <p14:nvPr/>
              </p14:nvContentPartPr>
              <p14:xfrm>
                <a:off x="1999558" y="4557490"/>
                <a:ext cx="75600" cy="124200"/>
              </p14:xfrm>
            </p:contentPart>
          </mc:Choice>
          <mc:Fallback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0E2E8C9C-034C-48BA-A16B-D8D13EEEE9BF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1990558" y="4548850"/>
                  <a:ext cx="93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8D07B328-4A4F-4858-83FC-EDF4F8E93120}"/>
                    </a:ext>
                  </a:extLst>
                </p14:cNvPr>
                <p14:cNvContentPartPr/>
                <p14:nvPr/>
              </p14:nvContentPartPr>
              <p14:xfrm>
                <a:off x="2083078" y="4588450"/>
                <a:ext cx="123840" cy="57600"/>
              </p14:xfrm>
            </p:contentPart>
          </mc:Choice>
          <mc:Fallback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8D07B328-4A4F-4858-83FC-EDF4F8E93120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2074438" y="4579450"/>
                  <a:ext cx="14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FAD94964-0ECD-413C-973D-C1B7DC9C03C3}"/>
                    </a:ext>
                  </a:extLst>
                </p14:cNvPr>
                <p14:cNvContentPartPr/>
                <p14:nvPr/>
              </p14:nvContentPartPr>
              <p14:xfrm>
                <a:off x="2205478" y="4513210"/>
                <a:ext cx="58680" cy="163800"/>
              </p14:xfrm>
            </p:contentPart>
          </mc:Choice>
          <mc:Fallback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FAD94964-0ECD-413C-973D-C1B7DC9C03C3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2196478" y="4504210"/>
                  <a:ext cx="7632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0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72EDDA51-DB44-4012-93AA-365541A670A1}"/>
                  </a:ext>
                </a:extLst>
              </p14:cNvPr>
              <p14:cNvContentPartPr/>
              <p14:nvPr/>
            </p14:nvContentPartPr>
            <p14:xfrm>
              <a:off x="2236078" y="4865290"/>
              <a:ext cx="66960" cy="52920"/>
            </p14:xfrm>
          </p:contentPart>
        </mc:Choice>
        <mc:Fallback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72EDDA51-DB44-4012-93AA-365541A670A1}"/>
                  </a:ext>
                </a:extLst>
              </p:cNvPr>
              <p:cNvPicPr/>
              <p:nvPr/>
            </p:nvPicPr>
            <p:blipFill>
              <a:blip r:embed="rId721"/>
              <a:stretch>
                <a:fillRect/>
              </a:stretch>
            </p:blipFill>
            <p:spPr>
              <a:xfrm>
                <a:off x="2227438" y="4856290"/>
                <a:ext cx="84600" cy="7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5" name="Group 494">
            <a:extLst>
              <a:ext uri="{FF2B5EF4-FFF2-40B4-BE49-F238E27FC236}">
                <a16:creationId xmlns:a16="http://schemas.microsoft.com/office/drawing/2014/main" id="{8621E5BB-5491-4539-BC14-EB644865D95F}"/>
              </a:ext>
            </a:extLst>
          </p:cNvPr>
          <p:cNvGrpSpPr/>
          <p:nvPr/>
        </p:nvGrpSpPr>
        <p:grpSpPr>
          <a:xfrm>
            <a:off x="2481598" y="4569370"/>
            <a:ext cx="457920" cy="361800"/>
            <a:chOff x="2481598" y="4569370"/>
            <a:chExt cx="457920" cy="36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FF3EE656-E4E8-4551-9F8A-461C16F38C24}"/>
                    </a:ext>
                  </a:extLst>
                </p14:cNvPr>
                <p14:cNvContentPartPr/>
                <p14:nvPr/>
              </p14:nvContentPartPr>
              <p14:xfrm>
                <a:off x="2481598" y="4683490"/>
                <a:ext cx="103680" cy="149760"/>
              </p14:xfrm>
            </p:contentPart>
          </mc:Choice>
          <mc:Fallback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FF3EE656-E4E8-4551-9F8A-461C16F38C2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2472598" y="4674490"/>
                  <a:ext cx="121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C858931A-9CC9-405F-94EF-C4C19CF94FF8}"/>
                    </a:ext>
                  </a:extLst>
                </p14:cNvPr>
                <p14:cNvContentPartPr/>
                <p14:nvPr/>
              </p14:nvContentPartPr>
              <p14:xfrm>
                <a:off x="2632078" y="4845850"/>
                <a:ext cx="163800" cy="85320"/>
              </p14:xfrm>
            </p:contentPart>
          </mc:Choice>
          <mc:Fallback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C858931A-9CC9-405F-94EF-C4C19CF94FF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2623438" y="4836850"/>
                  <a:ext cx="181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FF587693-BB17-4B8D-A29B-10F2BE3159F2}"/>
                    </a:ext>
                  </a:extLst>
                </p14:cNvPr>
                <p14:cNvContentPartPr/>
                <p14:nvPr/>
              </p14:nvContentPartPr>
              <p14:xfrm>
                <a:off x="2662318" y="4569370"/>
                <a:ext cx="61920" cy="108720"/>
              </p14:xfrm>
            </p:contentPart>
          </mc:Choice>
          <mc:Fallback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FF587693-BB17-4B8D-A29B-10F2BE3159F2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2653678" y="4560370"/>
                  <a:ext cx="79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DBE0085D-AC7B-47DB-8DBC-25FAF4A56BF6}"/>
                    </a:ext>
                  </a:extLst>
                </p14:cNvPr>
                <p14:cNvContentPartPr/>
                <p14:nvPr/>
              </p14:nvContentPartPr>
              <p14:xfrm>
                <a:off x="2751958" y="4569730"/>
                <a:ext cx="187560" cy="110880"/>
              </p14:xfrm>
            </p:contentPart>
          </mc:Choice>
          <mc:Fallback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DBE0085D-AC7B-47DB-8DBC-25FAF4A56BF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2743318" y="4561090"/>
                  <a:ext cx="205200" cy="12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0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D96128CB-CCD3-4952-BACE-8EF33355EDD5}"/>
                  </a:ext>
                </a:extLst>
              </p14:cNvPr>
              <p14:cNvContentPartPr/>
              <p14:nvPr/>
            </p14:nvContentPartPr>
            <p14:xfrm>
              <a:off x="2954998" y="4915690"/>
              <a:ext cx="76680" cy="41040"/>
            </p14:xfrm>
          </p:contentPart>
        </mc:Choice>
        <mc:Fallback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D96128CB-CCD3-4952-BACE-8EF33355EDD5}"/>
                  </a:ext>
                </a:extLst>
              </p:cNvPr>
              <p:cNvPicPr/>
              <p:nvPr/>
            </p:nvPicPr>
            <p:blipFill>
              <a:blip r:embed="rId731"/>
              <a:stretch>
                <a:fillRect/>
              </a:stretch>
            </p:blipFill>
            <p:spPr>
              <a:xfrm>
                <a:off x="2945998" y="4906690"/>
                <a:ext cx="94320" cy="5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" name="Group 513">
            <a:extLst>
              <a:ext uri="{FF2B5EF4-FFF2-40B4-BE49-F238E27FC236}">
                <a16:creationId xmlns:a16="http://schemas.microsoft.com/office/drawing/2014/main" id="{42DBC31B-842D-45B5-868C-C34B6ABD7122}"/>
              </a:ext>
            </a:extLst>
          </p:cNvPr>
          <p:cNvGrpSpPr/>
          <p:nvPr/>
        </p:nvGrpSpPr>
        <p:grpSpPr>
          <a:xfrm>
            <a:off x="3207718" y="4554250"/>
            <a:ext cx="2532960" cy="478080"/>
            <a:chOff x="3207718" y="4554250"/>
            <a:chExt cx="2532960" cy="47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F0CAD21B-96CC-45B0-BA78-74FA6B9E34AE}"/>
                    </a:ext>
                  </a:extLst>
                </p14:cNvPr>
                <p14:cNvContentPartPr/>
                <p14:nvPr/>
              </p14:nvContentPartPr>
              <p14:xfrm>
                <a:off x="3207718" y="4726330"/>
                <a:ext cx="134640" cy="131040"/>
              </p14:xfrm>
            </p:contentPart>
          </mc:Choice>
          <mc:Fallback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F0CAD21B-96CC-45B0-BA78-74FA6B9E34AE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3198718" y="4717330"/>
                  <a:ext cx="152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7036E181-CF3A-4AF2-99B3-28BACDD0C1CA}"/>
                    </a:ext>
                  </a:extLst>
                </p14:cNvPr>
                <p14:cNvContentPartPr/>
                <p14:nvPr/>
              </p14:nvContentPartPr>
              <p14:xfrm>
                <a:off x="3349918" y="4867810"/>
                <a:ext cx="104040" cy="155520"/>
              </p14:xfrm>
            </p:contentPart>
          </mc:Choice>
          <mc:Fallback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7036E181-CF3A-4AF2-99B3-28BACDD0C1C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3340918" y="4859170"/>
                  <a:ext cx="1216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870E61FF-2FEA-4A0A-A658-4C49DDB4A26F}"/>
                    </a:ext>
                  </a:extLst>
                </p14:cNvPr>
                <p14:cNvContentPartPr/>
                <p14:nvPr/>
              </p14:nvContentPartPr>
              <p14:xfrm>
                <a:off x="3381598" y="4582690"/>
                <a:ext cx="37440" cy="129960"/>
              </p14:xfrm>
            </p:contentPart>
          </mc:Choice>
          <mc:Fallback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870E61FF-2FEA-4A0A-A658-4C49DDB4A26F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3372958" y="4573690"/>
                  <a:ext cx="5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AA3B55A9-3751-4B82-A264-915EF2B9045C}"/>
                    </a:ext>
                  </a:extLst>
                </p14:cNvPr>
                <p14:cNvContentPartPr/>
                <p14:nvPr/>
              </p14:nvContentPartPr>
              <p14:xfrm>
                <a:off x="3477718" y="4569730"/>
                <a:ext cx="167760" cy="167760"/>
              </p14:xfrm>
            </p:contentPart>
          </mc:Choice>
          <mc:Fallback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AA3B55A9-3751-4B82-A264-915EF2B9045C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3469078" y="4561090"/>
                  <a:ext cx="1854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81A1DC94-284E-43C5-BA82-89F57F1972DB}"/>
                    </a:ext>
                  </a:extLst>
                </p14:cNvPr>
                <p14:cNvContentPartPr/>
                <p14:nvPr/>
              </p14:nvContentPartPr>
              <p14:xfrm>
                <a:off x="3667078" y="4893370"/>
                <a:ext cx="72000" cy="62280"/>
              </p14:xfrm>
            </p:contentPart>
          </mc:Choice>
          <mc:Fallback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81A1DC94-284E-43C5-BA82-89F57F1972DB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3658438" y="4884730"/>
                  <a:ext cx="89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8C061928-6F70-48D0-ABDD-835D821EF83A}"/>
                    </a:ext>
                  </a:extLst>
                </p14:cNvPr>
                <p14:cNvContentPartPr/>
                <p14:nvPr/>
              </p14:nvContentPartPr>
              <p14:xfrm>
                <a:off x="3850318" y="4753330"/>
                <a:ext cx="280080" cy="151920"/>
              </p14:xfrm>
            </p:contentPart>
          </mc:Choice>
          <mc:Fallback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8C061928-6F70-48D0-ABDD-835D821EF83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3841678" y="4744690"/>
                  <a:ext cx="2977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E950C2C2-6D51-445C-B4E9-670CF22FE6C2}"/>
                    </a:ext>
                  </a:extLst>
                </p14:cNvPr>
                <p14:cNvContentPartPr/>
                <p14:nvPr/>
              </p14:nvContentPartPr>
              <p14:xfrm>
                <a:off x="4092958" y="4832170"/>
                <a:ext cx="19440" cy="120240"/>
              </p14:xfrm>
            </p:contentPart>
          </mc:Choice>
          <mc:Fallback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E950C2C2-6D51-445C-B4E9-670CF22FE6C2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4083958" y="4823170"/>
                  <a:ext cx="370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1EC25713-719E-4575-BCBB-0ED0F1B288A8}"/>
                    </a:ext>
                  </a:extLst>
                </p14:cNvPr>
                <p14:cNvContentPartPr/>
                <p14:nvPr/>
              </p14:nvContentPartPr>
              <p14:xfrm>
                <a:off x="4245958" y="4882570"/>
                <a:ext cx="51480" cy="68760"/>
              </p14:xfrm>
            </p:contentPart>
          </mc:Choice>
          <mc:Fallback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1EC25713-719E-4575-BCBB-0ED0F1B288A8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4236958" y="4873570"/>
                  <a:ext cx="69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B9D1360A-4A49-4512-A4DD-B4CE7F903F97}"/>
                    </a:ext>
                  </a:extLst>
                </p14:cNvPr>
                <p14:cNvContentPartPr/>
                <p14:nvPr/>
              </p14:nvContentPartPr>
              <p14:xfrm>
                <a:off x="4397878" y="4744690"/>
                <a:ext cx="124560" cy="127800"/>
              </p14:xfrm>
            </p:contentPart>
          </mc:Choice>
          <mc:Fallback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B9D1360A-4A49-4512-A4DD-B4CE7F903F97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4389238" y="4735690"/>
                  <a:ext cx="142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E37232E8-0D12-4088-8694-C505F81DF3A3}"/>
                    </a:ext>
                  </a:extLst>
                </p14:cNvPr>
                <p14:cNvContentPartPr/>
                <p14:nvPr/>
              </p14:nvContentPartPr>
              <p14:xfrm>
                <a:off x="4563838" y="4864210"/>
                <a:ext cx="73440" cy="122040"/>
              </p14:xfrm>
            </p:contentPart>
          </mc:Choice>
          <mc:Fallback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E37232E8-0D12-4088-8694-C505F81DF3A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4554838" y="4855210"/>
                  <a:ext cx="91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D9184997-86A2-45A8-8855-17518A3ACE54}"/>
                    </a:ext>
                  </a:extLst>
                </p14:cNvPr>
                <p14:cNvContentPartPr/>
                <p14:nvPr/>
              </p14:nvContentPartPr>
              <p14:xfrm>
                <a:off x="4590478" y="4582690"/>
                <a:ext cx="113400" cy="116280"/>
              </p14:xfrm>
            </p:contentPart>
          </mc:Choice>
          <mc:Fallback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D9184997-86A2-45A8-8855-17518A3ACE54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4581478" y="4573690"/>
                  <a:ext cx="131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4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80B50536-9BE1-480A-AB92-521E156EB84F}"/>
                    </a:ext>
                  </a:extLst>
                </p14:cNvPr>
                <p14:cNvContentPartPr/>
                <p14:nvPr/>
              </p14:nvContentPartPr>
              <p14:xfrm>
                <a:off x="4738798" y="4554250"/>
                <a:ext cx="98640" cy="390240"/>
              </p14:xfrm>
            </p:contentPart>
          </mc:Choice>
          <mc:Fallback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80B50536-9BE1-480A-AB92-521E156EB84F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4729798" y="4545250"/>
                  <a:ext cx="1162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6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BBED3B56-56BA-4E13-B3C8-2E1D1E25AF17}"/>
                    </a:ext>
                  </a:extLst>
                </p14:cNvPr>
                <p14:cNvContentPartPr/>
                <p14:nvPr/>
              </p14:nvContentPartPr>
              <p14:xfrm>
                <a:off x="4958038" y="4760890"/>
                <a:ext cx="150480" cy="115920"/>
              </p14:xfrm>
            </p:contentPart>
          </mc:Choice>
          <mc:Fallback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BBED3B56-56BA-4E13-B3C8-2E1D1E25AF17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4949038" y="4752250"/>
                  <a:ext cx="168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1D1B5BC9-D24C-4D71-A6BF-646209F34D65}"/>
                    </a:ext>
                  </a:extLst>
                </p14:cNvPr>
                <p14:cNvContentPartPr/>
                <p14:nvPr/>
              </p14:nvContentPartPr>
              <p14:xfrm>
                <a:off x="5162518" y="4855930"/>
                <a:ext cx="65880" cy="113400"/>
              </p14:xfrm>
            </p:contentPart>
          </mc:Choice>
          <mc:Fallback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1D1B5BC9-D24C-4D71-A6BF-646209F34D65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5153878" y="4846930"/>
                  <a:ext cx="835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0">
              <p14:nvContentPartPr>
                <p14:cNvPr id="512" name="Ink 511">
                  <a:extLst>
                    <a:ext uri="{FF2B5EF4-FFF2-40B4-BE49-F238E27FC236}">
                      <a16:creationId xmlns:a16="http://schemas.microsoft.com/office/drawing/2014/main" id="{C1892C3D-5353-4C33-86F5-8CD2C78D5785}"/>
                    </a:ext>
                  </a:extLst>
                </p14:cNvPr>
                <p14:cNvContentPartPr/>
                <p14:nvPr/>
              </p14:nvContentPartPr>
              <p14:xfrm>
                <a:off x="5329918" y="4776370"/>
                <a:ext cx="245880" cy="200880"/>
              </p14:xfrm>
            </p:contentPart>
          </mc:Choice>
          <mc:Fallback>
            <p:pic>
              <p:nvPicPr>
                <p:cNvPr id="512" name="Ink 511">
                  <a:extLst>
                    <a:ext uri="{FF2B5EF4-FFF2-40B4-BE49-F238E27FC236}">
                      <a16:creationId xmlns:a16="http://schemas.microsoft.com/office/drawing/2014/main" id="{C1892C3D-5353-4C33-86F5-8CD2C78D5785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5321278" y="4767730"/>
                  <a:ext cx="2635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2">
              <p14:nvContentPartPr>
                <p14:cNvPr id="513" name="Ink 512">
                  <a:extLst>
                    <a:ext uri="{FF2B5EF4-FFF2-40B4-BE49-F238E27FC236}">
                      <a16:creationId xmlns:a16="http://schemas.microsoft.com/office/drawing/2014/main" id="{E511ADEC-7EE9-4A82-9311-147F2E7C9D13}"/>
                    </a:ext>
                  </a:extLst>
                </p14:cNvPr>
                <p14:cNvContentPartPr/>
                <p14:nvPr/>
              </p14:nvContentPartPr>
              <p14:xfrm>
                <a:off x="5639878" y="4885450"/>
                <a:ext cx="100800" cy="146880"/>
              </p14:xfrm>
            </p:contentPart>
          </mc:Choice>
          <mc:Fallback>
            <p:pic>
              <p:nvPicPr>
                <p:cNvPr id="513" name="Ink 512">
                  <a:extLst>
                    <a:ext uri="{FF2B5EF4-FFF2-40B4-BE49-F238E27FC236}">
                      <a16:creationId xmlns:a16="http://schemas.microsoft.com/office/drawing/2014/main" id="{E511ADEC-7EE9-4A82-9311-147F2E7C9D13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5631238" y="4876810"/>
                  <a:ext cx="1184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7" name="Group 516">
            <a:extLst>
              <a:ext uri="{FF2B5EF4-FFF2-40B4-BE49-F238E27FC236}">
                <a16:creationId xmlns:a16="http://schemas.microsoft.com/office/drawing/2014/main" id="{3D0CB8C0-0C75-4A73-9215-9AFF3F3EB43F}"/>
              </a:ext>
            </a:extLst>
          </p:cNvPr>
          <p:cNvGrpSpPr/>
          <p:nvPr/>
        </p:nvGrpSpPr>
        <p:grpSpPr>
          <a:xfrm>
            <a:off x="6693958" y="4371370"/>
            <a:ext cx="395640" cy="385920"/>
            <a:chOff x="6693958" y="4371370"/>
            <a:chExt cx="39564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4">
              <p14:nvContentPartPr>
                <p14:cNvPr id="515" name="Ink 514">
                  <a:extLst>
                    <a:ext uri="{FF2B5EF4-FFF2-40B4-BE49-F238E27FC236}">
                      <a16:creationId xmlns:a16="http://schemas.microsoft.com/office/drawing/2014/main" id="{86C3CB8E-B33D-4ABD-9009-71018D03FF49}"/>
                    </a:ext>
                  </a:extLst>
                </p14:cNvPr>
                <p14:cNvContentPartPr/>
                <p14:nvPr/>
              </p14:nvContentPartPr>
              <p14:xfrm>
                <a:off x="6770638" y="4516090"/>
                <a:ext cx="179640" cy="163440"/>
              </p14:xfrm>
            </p:contentPart>
          </mc:Choice>
          <mc:Fallback>
            <p:pic>
              <p:nvPicPr>
                <p:cNvPr id="515" name="Ink 514">
                  <a:extLst>
                    <a:ext uri="{FF2B5EF4-FFF2-40B4-BE49-F238E27FC236}">
                      <a16:creationId xmlns:a16="http://schemas.microsoft.com/office/drawing/2014/main" id="{86C3CB8E-B33D-4ABD-9009-71018D03FF49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6761638" y="4507450"/>
                  <a:ext cx="1972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516" name="Ink 515">
                  <a:extLst>
                    <a:ext uri="{FF2B5EF4-FFF2-40B4-BE49-F238E27FC236}">
                      <a16:creationId xmlns:a16="http://schemas.microsoft.com/office/drawing/2014/main" id="{C1A5624B-B1C3-4E55-8F53-27CCC4D614A9}"/>
                    </a:ext>
                  </a:extLst>
                </p14:cNvPr>
                <p14:cNvContentPartPr/>
                <p14:nvPr/>
              </p14:nvContentPartPr>
              <p14:xfrm>
                <a:off x="6693958" y="4371370"/>
                <a:ext cx="395640" cy="385920"/>
              </p14:xfrm>
            </p:contentPart>
          </mc:Choice>
          <mc:Fallback>
            <p:pic>
              <p:nvPicPr>
                <p:cNvPr id="516" name="Ink 515">
                  <a:extLst>
                    <a:ext uri="{FF2B5EF4-FFF2-40B4-BE49-F238E27FC236}">
                      <a16:creationId xmlns:a16="http://schemas.microsoft.com/office/drawing/2014/main" id="{C1A5624B-B1C3-4E55-8F53-27CCC4D614A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6685318" y="4362730"/>
                  <a:ext cx="413280" cy="40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0" name="Group 519">
            <a:extLst>
              <a:ext uri="{FF2B5EF4-FFF2-40B4-BE49-F238E27FC236}">
                <a16:creationId xmlns:a16="http://schemas.microsoft.com/office/drawing/2014/main" id="{DC78BC2F-FE33-4A55-8602-779970112D3B}"/>
              </a:ext>
            </a:extLst>
          </p:cNvPr>
          <p:cNvGrpSpPr/>
          <p:nvPr/>
        </p:nvGrpSpPr>
        <p:grpSpPr>
          <a:xfrm>
            <a:off x="8747038" y="4854490"/>
            <a:ext cx="619560" cy="690840"/>
            <a:chOff x="8747038" y="4854490"/>
            <a:chExt cx="619560" cy="69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518" name="Ink 517">
                  <a:extLst>
                    <a:ext uri="{FF2B5EF4-FFF2-40B4-BE49-F238E27FC236}">
                      <a16:creationId xmlns:a16="http://schemas.microsoft.com/office/drawing/2014/main" id="{55C2D935-9AA2-4060-9C9E-D7917FFE40BD}"/>
                    </a:ext>
                  </a:extLst>
                </p14:cNvPr>
                <p14:cNvContentPartPr/>
                <p14:nvPr/>
              </p14:nvContentPartPr>
              <p14:xfrm>
                <a:off x="8747038" y="4854490"/>
                <a:ext cx="579600" cy="638280"/>
              </p14:xfrm>
            </p:contentPart>
          </mc:Choice>
          <mc:Fallback>
            <p:pic>
              <p:nvPicPr>
                <p:cNvPr id="518" name="Ink 517">
                  <a:extLst>
                    <a:ext uri="{FF2B5EF4-FFF2-40B4-BE49-F238E27FC236}">
                      <a16:creationId xmlns:a16="http://schemas.microsoft.com/office/drawing/2014/main" id="{55C2D935-9AA2-4060-9C9E-D7917FFE40BD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8738398" y="4845850"/>
                  <a:ext cx="59724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519" name="Ink 518">
                  <a:extLst>
                    <a:ext uri="{FF2B5EF4-FFF2-40B4-BE49-F238E27FC236}">
                      <a16:creationId xmlns:a16="http://schemas.microsoft.com/office/drawing/2014/main" id="{B7940C04-3571-4763-A695-991ECA61CFCC}"/>
                    </a:ext>
                  </a:extLst>
                </p14:cNvPr>
                <p14:cNvContentPartPr/>
                <p14:nvPr/>
              </p14:nvContentPartPr>
              <p14:xfrm>
                <a:off x="9230878" y="5395210"/>
                <a:ext cx="135720" cy="150120"/>
              </p14:xfrm>
            </p:contentPart>
          </mc:Choice>
          <mc:Fallback>
            <p:pic>
              <p:nvPicPr>
                <p:cNvPr id="519" name="Ink 518">
                  <a:extLst>
                    <a:ext uri="{FF2B5EF4-FFF2-40B4-BE49-F238E27FC236}">
                      <a16:creationId xmlns:a16="http://schemas.microsoft.com/office/drawing/2014/main" id="{B7940C04-3571-4763-A695-991ECA61CFCC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9221878" y="5386210"/>
                  <a:ext cx="1533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D457AF83-BF2B-4032-B218-955B3C2977F1}"/>
              </a:ext>
            </a:extLst>
          </p:cNvPr>
          <p:cNvGrpSpPr/>
          <p:nvPr/>
        </p:nvGrpSpPr>
        <p:grpSpPr>
          <a:xfrm>
            <a:off x="9536518" y="5408890"/>
            <a:ext cx="537120" cy="189720"/>
            <a:chOff x="9536518" y="5408890"/>
            <a:chExt cx="537120" cy="18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521" name="Ink 520">
                  <a:extLst>
                    <a:ext uri="{FF2B5EF4-FFF2-40B4-BE49-F238E27FC236}">
                      <a16:creationId xmlns:a16="http://schemas.microsoft.com/office/drawing/2014/main" id="{FD42A9E0-B6C3-4A82-B0D4-0648B0FDDD1F}"/>
                    </a:ext>
                  </a:extLst>
                </p14:cNvPr>
                <p14:cNvContentPartPr/>
                <p14:nvPr/>
              </p14:nvContentPartPr>
              <p14:xfrm>
                <a:off x="9536518" y="5408890"/>
                <a:ext cx="45000" cy="189720"/>
              </p14:xfrm>
            </p:contentPart>
          </mc:Choice>
          <mc:Fallback>
            <p:pic>
              <p:nvPicPr>
                <p:cNvPr id="521" name="Ink 520">
                  <a:extLst>
                    <a:ext uri="{FF2B5EF4-FFF2-40B4-BE49-F238E27FC236}">
                      <a16:creationId xmlns:a16="http://schemas.microsoft.com/office/drawing/2014/main" id="{FD42A9E0-B6C3-4A82-B0D4-0648B0FDDD1F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527878" y="5400250"/>
                  <a:ext cx="626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522" name="Ink 521">
                  <a:extLst>
                    <a:ext uri="{FF2B5EF4-FFF2-40B4-BE49-F238E27FC236}">
                      <a16:creationId xmlns:a16="http://schemas.microsoft.com/office/drawing/2014/main" id="{8A086905-A079-4C81-9F73-922058BB8911}"/>
                    </a:ext>
                  </a:extLst>
                </p14:cNvPr>
                <p14:cNvContentPartPr/>
                <p14:nvPr/>
              </p14:nvContentPartPr>
              <p14:xfrm>
                <a:off x="9618598" y="5470810"/>
                <a:ext cx="136440" cy="109080"/>
              </p14:xfrm>
            </p:contentPart>
          </mc:Choice>
          <mc:Fallback>
            <p:pic>
              <p:nvPicPr>
                <p:cNvPr id="522" name="Ink 521">
                  <a:extLst>
                    <a:ext uri="{FF2B5EF4-FFF2-40B4-BE49-F238E27FC236}">
                      <a16:creationId xmlns:a16="http://schemas.microsoft.com/office/drawing/2014/main" id="{8A086905-A079-4C81-9F73-922058BB891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609958" y="5462170"/>
                  <a:ext cx="154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523" name="Ink 522">
                  <a:extLst>
                    <a:ext uri="{FF2B5EF4-FFF2-40B4-BE49-F238E27FC236}">
                      <a16:creationId xmlns:a16="http://schemas.microsoft.com/office/drawing/2014/main" id="{E2AD15E4-E974-49AD-8584-D4C959A80DA4}"/>
                    </a:ext>
                  </a:extLst>
                </p14:cNvPr>
                <p14:cNvContentPartPr/>
                <p14:nvPr/>
              </p14:nvContentPartPr>
              <p14:xfrm>
                <a:off x="9753598" y="5490970"/>
                <a:ext cx="116280" cy="96840"/>
              </p14:xfrm>
            </p:contentPart>
          </mc:Choice>
          <mc:Fallback>
            <p:pic>
              <p:nvPicPr>
                <p:cNvPr id="523" name="Ink 522">
                  <a:extLst>
                    <a:ext uri="{FF2B5EF4-FFF2-40B4-BE49-F238E27FC236}">
                      <a16:creationId xmlns:a16="http://schemas.microsoft.com/office/drawing/2014/main" id="{E2AD15E4-E974-49AD-8584-D4C959A80DA4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744958" y="5481970"/>
                  <a:ext cx="133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524" name="Ink 523">
                  <a:extLst>
                    <a:ext uri="{FF2B5EF4-FFF2-40B4-BE49-F238E27FC236}">
                      <a16:creationId xmlns:a16="http://schemas.microsoft.com/office/drawing/2014/main" id="{31E22332-294D-4EC9-8EA3-AC88335D18BC}"/>
                    </a:ext>
                  </a:extLst>
                </p14:cNvPr>
                <p14:cNvContentPartPr/>
                <p14:nvPr/>
              </p14:nvContentPartPr>
              <p14:xfrm>
                <a:off x="9897238" y="5493490"/>
                <a:ext cx="39600" cy="86400"/>
              </p14:xfrm>
            </p:contentPart>
          </mc:Choice>
          <mc:Fallback>
            <p:pic>
              <p:nvPicPr>
                <p:cNvPr id="524" name="Ink 523">
                  <a:extLst>
                    <a:ext uri="{FF2B5EF4-FFF2-40B4-BE49-F238E27FC236}">
                      <a16:creationId xmlns:a16="http://schemas.microsoft.com/office/drawing/2014/main" id="{31E22332-294D-4EC9-8EA3-AC88335D18BC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9888598" y="5484850"/>
                  <a:ext cx="572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525" name="Ink 524">
                  <a:extLst>
                    <a:ext uri="{FF2B5EF4-FFF2-40B4-BE49-F238E27FC236}">
                      <a16:creationId xmlns:a16="http://schemas.microsoft.com/office/drawing/2014/main" id="{7675727D-597A-4E32-BBA3-06FD9C8C1445}"/>
                    </a:ext>
                  </a:extLst>
                </p14:cNvPr>
                <p14:cNvContentPartPr/>
                <p14:nvPr/>
              </p14:nvContentPartPr>
              <p14:xfrm>
                <a:off x="9968158" y="5491330"/>
                <a:ext cx="105480" cy="92880"/>
              </p14:xfrm>
            </p:contentPart>
          </mc:Choice>
          <mc:Fallback>
            <p:pic>
              <p:nvPicPr>
                <p:cNvPr id="525" name="Ink 524">
                  <a:extLst>
                    <a:ext uri="{FF2B5EF4-FFF2-40B4-BE49-F238E27FC236}">
                      <a16:creationId xmlns:a16="http://schemas.microsoft.com/office/drawing/2014/main" id="{7675727D-597A-4E32-BBA3-06FD9C8C144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9959158" y="5482330"/>
                  <a:ext cx="12312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0" name="Group 539">
            <a:extLst>
              <a:ext uri="{FF2B5EF4-FFF2-40B4-BE49-F238E27FC236}">
                <a16:creationId xmlns:a16="http://schemas.microsoft.com/office/drawing/2014/main" id="{FD52E63D-2368-49AC-A934-B4A609B26909}"/>
              </a:ext>
            </a:extLst>
          </p:cNvPr>
          <p:cNvGrpSpPr/>
          <p:nvPr/>
        </p:nvGrpSpPr>
        <p:grpSpPr>
          <a:xfrm>
            <a:off x="10315918" y="5428690"/>
            <a:ext cx="574920" cy="212760"/>
            <a:chOff x="10315918" y="5428690"/>
            <a:chExt cx="574920" cy="21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526" name="Ink 525">
                  <a:extLst>
                    <a:ext uri="{FF2B5EF4-FFF2-40B4-BE49-F238E27FC236}">
                      <a16:creationId xmlns:a16="http://schemas.microsoft.com/office/drawing/2014/main" id="{4CB3FA2F-2DE4-419D-8488-146C68A8FAB2}"/>
                    </a:ext>
                  </a:extLst>
                </p14:cNvPr>
                <p14:cNvContentPartPr/>
                <p14:nvPr/>
              </p14:nvContentPartPr>
              <p14:xfrm>
                <a:off x="10315918" y="5428690"/>
                <a:ext cx="94680" cy="168480"/>
              </p14:xfrm>
            </p:contentPart>
          </mc:Choice>
          <mc:Fallback>
            <p:pic>
              <p:nvPicPr>
                <p:cNvPr id="526" name="Ink 525">
                  <a:extLst>
                    <a:ext uri="{FF2B5EF4-FFF2-40B4-BE49-F238E27FC236}">
                      <a16:creationId xmlns:a16="http://schemas.microsoft.com/office/drawing/2014/main" id="{4CB3FA2F-2DE4-419D-8488-146C68A8FAB2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307278" y="5419690"/>
                  <a:ext cx="112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527" name="Ink 526">
                  <a:extLst>
                    <a:ext uri="{FF2B5EF4-FFF2-40B4-BE49-F238E27FC236}">
                      <a16:creationId xmlns:a16="http://schemas.microsoft.com/office/drawing/2014/main" id="{150B4B51-BFDC-4586-81C2-5A099346BCB4}"/>
                    </a:ext>
                  </a:extLst>
                </p14:cNvPr>
                <p14:cNvContentPartPr/>
                <p14:nvPr/>
              </p14:nvContentPartPr>
              <p14:xfrm>
                <a:off x="10475398" y="5507530"/>
                <a:ext cx="68760" cy="133920"/>
              </p14:xfrm>
            </p:contentPart>
          </mc:Choice>
          <mc:Fallback>
            <p:pic>
              <p:nvPicPr>
                <p:cNvPr id="527" name="Ink 526">
                  <a:extLst>
                    <a:ext uri="{FF2B5EF4-FFF2-40B4-BE49-F238E27FC236}">
                      <a16:creationId xmlns:a16="http://schemas.microsoft.com/office/drawing/2014/main" id="{150B4B51-BFDC-4586-81C2-5A099346BCB4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466398" y="5498890"/>
                  <a:ext cx="8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528" name="Ink 527">
                  <a:extLst>
                    <a:ext uri="{FF2B5EF4-FFF2-40B4-BE49-F238E27FC236}">
                      <a16:creationId xmlns:a16="http://schemas.microsoft.com/office/drawing/2014/main" id="{F90524A7-FB47-46D9-B997-120EE2F6052F}"/>
                    </a:ext>
                  </a:extLst>
                </p14:cNvPr>
                <p14:cNvContentPartPr/>
                <p14:nvPr/>
              </p14:nvContentPartPr>
              <p14:xfrm>
                <a:off x="10589878" y="5491330"/>
                <a:ext cx="96480" cy="97560"/>
              </p14:xfrm>
            </p:contentPart>
          </mc:Choice>
          <mc:Fallback>
            <p:pic>
              <p:nvPicPr>
                <p:cNvPr id="528" name="Ink 527">
                  <a:extLst>
                    <a:ext uri="{FF2B5EF4-FFF2-40B4-BE49-F238E27FC236}">
                      <a16:creationId xmlns:a16="http://schemas.microsoft.com/office/drawing/2014/main" id="{F90524A7-FB47-46D9-B997-120EE2F6052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581238" y="5482330"/>
                  <a:ext cx="1141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529" name="Ink 528">
                  <a:extLst>
                    <a:ext uri="{FF2B5EF4-FFF2-40B4-BE49-F238E27FC236}">
                      <a16:creationId xmlns:a16="http://schemas.microsoft.com/office/drawing/2014/main" id="{FE38D4B8-A51F-4BEA-BCE4-0799B3AEBBAE}"/>
                    </a:ext>
                  </a:extLst>
                </p14:cNvPr>
                <p14:cNvContentPartPr/>
                <p14:nvPr/>
              </p14:nvContentPartPr>
              <p14:xfrm>
                <a:off x="10771318" y="5506810"/>
                <a:ext cx="119520" cy="87120"/>
              </p14:xfrm>
            </p:contentPart>
          </mc:Choice>
          <mc:Fallback>
            <p:pic>
              <p:nvPicPr>
                <p:cNvPr id="529" name="Ink 528">
                  <a:extLst>
                    <a:ext uri="{FF2B5EF4-FFF2-40B4-BE49-F238E27FC236}">
                      <a16:creationId xmlns:a16="http://schemas.microsoft.com/office/drawing/2014/main" id="{FE38D4B8-A51F-4BEA-BCE4-0799B3AEBBAE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0762318" y="5498170"/>
                  <a:ext cx="13716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3FAA9A29-6FDE-4362-A880-8D29F614AE39}"/>
              </a:ext>
            </a:extLst>
          </p:cNvPr>
          <p:cNvGrpSpPr/>
          <p:nvPr/>
        </p:nvGrpSpPr>
        <p:grpSpPr>
          <a:xfrm>
            <a:off x="11065078" y="5438050"/>
            <a:ext cx="509400" cy="247320"/>
            <a:chOff x="11065078" y="5438050"/>
            <a:chExt cx="509400" cy="24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530" name="Ink 529">
                  <a:extLst>
                    <a:ext uri="{FF2B5EF4-FFF2-40B4-BE49-F238E27FC236}">
                      <a16:creationId xmlns:a16="http://schemas.microsoft.com/office/drawing/2014/main" id="{71ABDFFA-A30B-41D6-85AE-75DECDD08CC3}"/>
                    </a:ext>
                  </a:extLst>
                </p14:cNvPr>
                <p14:cNvContentPartPr/>
                <p14:nvPr/>
              </p14:nvContentPartPr>
              <p14:xfrm>
                <a:off x="11121238" y="5438050"/>
                <a:ext cx="46080" cy="149040"/>
              </p14:xfrm>
            </p:contentPart>
          </mc:Choice>
          <mc:Fallback>
            <p:pic>
              <p:nvPicPr>
                <p:cNvPr id="530" name="Ink 529">
                  <a:extLst>
                    <a:ext uri="{FF2B5EF4-FFF2-40B4-BE49-F238E27FC236}">
                      <a16:creationId xmlns:a16="http://schemas.microsoft.com/office/drawing/2014/main" id="{71ABDFFA-A30B-41D6-85AE-75DECDD08CC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112238" y="5429050"/>
                  <a:ext cx="63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531" name="Ink 530">
                  <a:extLst>
                    <a:ext uri="{FF2B5EF4-FFF2-40B4-BE49-F238E27FC236}">
                      <a16:creationId xmlns:a16="http://schemas.microsoft.com/office/drawing/2014/main" id="{52843821-4739-4439-929E-9745BAEE162C}"/>
                    </a:ext>
                  </a:extLst>
                </p14:cNvPr>
                <p14:cNvContentPartPr/>
                <p14:nvPr/>
              </p14:nvContentPartPr>
              <p14:xfrm>
                <a:off x="11065078" y="5479450"/>
                <a:ext cx="278280" cy="134640"/>
              </p14:xfrm>
            </p:contentPart>
          </mc:Choice>
          <mc:Fallback>
            <p:pic>
              <p:nvPicPr>
                <p:cNvPr id="531" name="Ink 530">
                  <a:extLst>
                    <a:ext uri="{FF2B5EF4-FFF2-40B4-BE49-F238E27FC236}">
                      <a16:creationId xmlns:a16="http://schemas.microsoft.com/office/drawing/2014/main" id="{52843821-4739-4439-929E-9745BAEE162C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056078" y="5470810"/>
                  <a:ext cx="295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532" name="Ink 531">
                  <a:extLst>
                    <a:ext uri="{FF2B5EF4-FFF2-40B4-BE49-F238E27FC236}">
                      <a16:creationId xmlns:a16="http://schemas.microsoft.com/office/drawing/2014/main" id="{5667399B-856C-4352-9B1C-D22A06E91214}"/>
                    </a:ext>
                  </a:extLst>
                </p14:cNvPr>
                <p14:cNvContentPartPr/>
                <p14:nvPr/>
              </p14:nvContentPartPr>
              <p14:xfrm>
                <a:off x="11303038" y="5496370"/>
                <a:ext cx="146160" cy="189000"/>
              </p14:xfrm>
            </p:contentPart>
          </mc:Choice>
          <mc:Fallback>
            <p:pic>
              <p:nvPicPr>
                <p:cNvPr id="532" name="Ink 531">
                  <a:extLst>
                    <a:ext uri="{FF2B5EF4-FFF2-40B4-BE49-F238E27FC236}">
                      <a16:creationId xmlns:a16="http://schemas.microsoft.com/office/drawing/2014/main" id="{5667399B-856C-4352-9B1C-D22A06E91214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294038" y="5487730"/>
                  <a:ext cx="163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533" name="Ink 532">
                  <a:extLst>
                    <a:ext uri="{FF2B5EF4-FFF2-40B4-BE49-F238E27FC236}">
                      <a16:creationId xmlns:a16="http://schemas.microsoft.com/office/drawing/2014/main" id="{15689A0A-FDBE-4AC4-B206-BCDBB93527AE}"/>
                    </a:ext>
                  </a:extLst>
                </p14:cNvPr>
                <p14:cNvContentPartPr/>
                <p14:nvPr/>
              </p14:nvContentPartPr>
              <p14:xfrm>
                <a:off x="11494558" y="5487010"/>
                <a:ext cx="79920" cy="81360"/>
              </p14:xfrm>
            </p:contentPart>
          </mc:Choice>
          <mc:Fallback>
            <p:pic>
              <p:nvPicPr>
                <p:cNvPr id="533" name="Ink 532">
                  <a:extLst>
                    <a:ext uri="{FF2B5EF4-FFF2-40B4-BE49-F238E27FC236}">
                      <a16:creationId xmlns:a16="http://schemas.microsoft.com/office/drawing/2014/main" id="{15689A0A-FDBE-4AC4-B206-BCDBB93527AE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485558" y="5478010"/>
                  <a:ext cx="97560" cy="9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8" name="Group 537">
            <a:extLst>
              <a:ext uri="{FF2B5EF4-FFF2-40B4-BE49-F238E27FC236}">
                <a16:creationId xmlns:a16="http://schemas.microsoft.com/office/drawing/2014/main" id="{BDFA57E1-4AF9-4F1C-9934-45EF0EAB9264}"/>
              </a:ext>
            </a:extLst>
          </p:cNvPr>
          <p:cNvGrpSpPr/>
          <p:nvPr/>
        </p:nvGrpSpPr>
        <p:grpSpPr>
          <a:xfrm>
            <a:off x="11787598" y="5462890"/>
            <a:ext cx="382680" cy="202680"/>
            <a:chOff x="11787598" y="5462890"/>
            <a:chExt cx="382680" cy="20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534" name="Ink 533">
                  <a:extLst>
                    <a:ext uri="{FF2B5EF4-FFF2-40B4-BE49-F238E27FC236}">
                      <a16:creationId xmlns:a16="http://schemas.microsoft.com/office/drawing/2014/main" id="{923A87CC-1D10-4501-B88E-73440B611C98}"/>
                    </a:ext>
                  </a:extLst>
                </p14:cNvPr>
                <p14:cNvContentPartPr/>
                <p14:nvPr/>
              </p14:nvContentPartPr>
              <p14:xfrm>
                <a:off x="11808478" y="5462890"/>
                <a:ext cx="29880" cy="137160"/>
              </p14:xfrm>
            </p:contentPart>
          </mc:Choice>
          <mc:Fallback>
            <p:pic>
              <p:nvPicPr>
                <p:cNvPr id="534" name="Ink 533">
                  <a:extLst>
                    <a:ext uri="{FF2B5EF4-FFF2-40B4-BE49-F238E27FC236}">
                      <a16:creationId xmlns:a16="http://schemas.microsoft.com/office/drawing/2014/main" id="{923A87CC-1D10-4501-B88E-73440B611C98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1799838" y="5453890"/>
                  <a:ext cx="47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535" name="Ink 534">
                  <a:extLst>
                    <a:ext uri="{FF2B5EF4-FFF2-40B4-BE49-F238E27FC236}">
                      <a16:creationId xmlns:a16="http://schemas.microsoft.com/office/drawing/2014/main" id="{1BFC816A-4D75-4408-8D2E-10EBA7A0A2F7}"/>
                    </a:ext>
                  </a:extLst>
                </p14:cNvPr>
                <p14:cNvContentPartPr/>
                <p14:nvPr/>
              </p14:nvContentPartPr>
              <p14:xfrm>
                <a:off x="11787598" y="5467570"/>
                <a:ext cx="131760" cy="127080"/>
              </p14:xfrm>
            </p:contentPart>
          </mc:Choice>
          <mc:Fallback>
            <p:pic>
              <p:nvPicPr>
                <p:cNvPr id="535" name="Ink 534">
                  <a:extLst>
                    <a:ext uri="{FF2B5EF4-FFF2-40B4-BE49-F238E27FC236}">
                      <a16:creationId xmlns:a16="http://schemas.microsoft.com/office/drawing/2014/main" id="{1BFC816A-4D75-4408-8D2E-10EBA7A0A2F7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1778958" y="5458570"/>
                  <a:ext cx="149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536" name="Ink 535">
                  <a:extLst>
                    <a:ext uri="{FF2B5EF4-FFF2-40B4-BE49-F238E27FC236}">
                      <a16:creationId xmlns:a16="http://schemas.microsoft.com/office/drawing/2014/main" id="{C388CA47-FAB9-42D6-B74B-08168D1F5D9D}"/>
                    </a:ext>
                  </a:extLst>
                </p14:cNvPr>
                <p14:cNvContentPartPr/>
                <p14:nvPr/>
              </p14:nvContentPartPr>
              <p14:xfrm>
                <a:off x="11928358" y="5525530"/>
                <a:ext cx="144720" cy="140040"/>
              </p14:xfrm>
            </p:contentPart>
          </mc:Choice>
          <mc:Fallback>
            <p:pic>
              <p:nvPicPr>
                <p:cNvPr id="536" name="Ink 535">
                  <a:extLst>
                    <a:ext uri="{FF2B5EF4-FFF2-40B4-BE49-F238E27FC236}">
                      <a16:creationId xmlns:a16="http://schemas.microsoft.com/office/drawing/2014/main" id="{C388CA47-FAB9-42D6-B74B-08168D1F5D9D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919718" y="5516530"/>
                  <a:ext cx="1623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537" name="Ink 536">
                  <a:extLst>
                    <a:ext uri="{FF2B5EF4-FFF2-40B4-BE49-F238E27FC236}">
                      <a16:creationId xmlns:a16="http://schemas.microsoft.com/office/drawing/2014/main" id="{464EC65D-630C-44C8-8761-025B00C4BFDE}"/>
                    </a:ext>
                  </a:extLst>
                </p14:cNvPr>
                <p14:cNvContentPartPr/>
                <p14:nvPr/>
              </p14:nvContentPartPr>
              <p14:xfrm>
                <a:off x="12081358" y="5478010"/>
                <a:ext cx="88920" cy="169560"/>
              </p14:xfrm>
            </p:contentPart>
          </mc:Choice>
          <mc:Fallback>
            <p:pic>
              <p:nvPicPr>
                <p:cNvPr id="537" name="Ink 536">
                  <a:extLst>
                    <a:ext uri="{FF2B5EF4-FFF2-40B4-BE49-F238E27FC236}">
                      <a16:creationId xmlns:a16="http://schemas.microsoft.com/office/drawing/2014/main" id="{464EC65D-630C-44C8-8761-025B00C4BFDE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2072718" y="5469010"/>
                  <a:ext cx="10656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CA596789-7EC7-4429-9942-CD93E008B184}"/>
              </a:ext>
            </a:extLst>
          </p:cNvPr>
          <p:cNvGrpSpPr/>
          <p:nvPr/>
        </p:nvGrpSpPr>
        <p:grpSpPr>
          <a:xfrm>
            <a:off x="9839278" y="5823610"/>
            <a:ext cx="2343240" cy="381600"/>
            <a:chOff x="9839278" y="5823610"/>
            <a:chExt cx="2343240" cy="38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542" name="Ink 541">
                  <a:extLst>
                    <a:ext uri="{FF2B5EF4-FFF2-40B4-BE49-F238E27FC236}">
                      <a16:creationId xmlns:a16="http://schemas.microsoft.com/office/drawing/2014/main" id="{5D2EE609-AF14-4CB7-A9F5-1DB1913C0472}"/>
                    </a:ext>
                  </a:extLst>
                </p14:cNvPr>
                <p14:cNvContentPartPr/>
                <p14:nvPr/>
              </p14:nvContentPartPr>
              <p14:xfrm>
                <a:off x="9839278" y="5912890"/>
                <a:ext cx="98640" cy="127800"/>
              </p14:xfrm>
            </p:contentPart>
          </mc:Choice>
          <mc:Fallback>
            <p:pic>
              <p:nvPicPr>
                <p:cNvPr id="542" name="Ink 541">
                  <a:extLst>
                    <a:ext uri="{FF2B5EF4-FFF2-40B4-BE49-F238E27FC236}">
                      <a16:creationId xmlns:a16="http://schemas.microsoft.com/office/drawing/2014/main" id="{5D2EE609-AF14-4CB7-A9F5-1DB1913C0472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9830638" y="5903890"/>
                  <a:ext cx="116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543" name="Ink 542">
                  <a:extLst>
                    <a:ext uri="{FF2B5EF4-FFF2-40B4-BE49-F238E27FC236}">
                      <a16:creationId xmlns:a16="http://schemas.microsoft.com/office/drawing/2014/main" id="{AC110E38-87B3-4985-AC9A-906C65105AAD}"/>
                    </a:ext>
                  </a:extLst>
                </p14:cNvPr>
                <p14:cNvContentPartPr/>
                <p14:nvPr/>
              </p14:nvContentPartPr>
              <p14:xfrm>
                <a:off x="9968518" y="6020530"/>
                <a:ext cx="104760" cy="161280"/>
              </p14:xfrm>
            </p:contentPart>
          </mc:Choice>
          <mc:Fallback>
            <p:pic>
              <p:nvPicPr>
                <p:cNvPr id="543" name="Ink 542">
                  <a:extLst>
                    <a:ext uri="{FF2B5EF4-FFF2-40B4-BE49-F238E27FC236}">
                      <a16:creationId xmlns:a16="http://schemas.microsoft.com/office/drawing/2014/main" id="{AC110E38-87B3-4985-AC9A-906C65105AAD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9959518" y="6011890"/>
                  <a:ext cx="1224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0">
              <p14:nvContentPartPr>
                <p14:cNvPr id="544" name="Ink 543">
                  <a:extLst>
                    <a:ext uri="{FF2B5EF4-FFF2-40B4-BE49-F238E27FC236}">
                      <a16:creationId xmlns:a16="http://schemas.microsoft.com/office/drawing/2014/main" id="{A8A26123-0404-446F-B634-A71C91D0094F}"/>
                    </a:ext>
                  </a:extLst>
                </p14:cNvPr>
                <p14:cNvContentPartPr/>
                <p14:nvPr/>
              </p14:nvContentPartPr>
              <p14:xfrm>
                <a:off x="10016038" y="5823610"/>
                <a:ext cx="56520" cy="147960"/>
              </p14:xfrm>
            </p:contentPart>
          </mc:Choice>
          <mc:Fallback>
            <p:pic>
              <p:nvPicPr>
                <p:cNvPr id="544" name="Ink 543">
                  <a:extLst>
                    <a:ext uri="{FF2B5EF4-FFF2-40B4-BE49-F238E27FC236}">
                      <a16:creationId xmlns:a16="http://schemas.microsoft.com/office/drawing/2014/main" id="{A8A26123-0404-446F-B634-A71C91D0094F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0007398" y="5814970"/>
                  <a:ext cx="741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2">
              <p14:nvContentPartPr>
                <p14:cNvPr id="545" name="Ink 544">
                  <a:extLst>
                    <a:ext uri="{FF2B5EF4-FFF2-40B4-BE49-F238E27FC236}">
                      <a16:creationId xmlns:a16="http://schemas.microsoft.com/office/drawing/2014/main" id="{F6FFA847-29E1-4190-BC28-8E09277BAC7C}"/>
                    </a:ext>
                  </a:extLst>
                </p14:cNvPr>
                <p14:cNvContentPartPr/>
                <p14:nvPr/>
              </p14:nvContentPartPr>
              <p14:xfrm>
                <a:off x="10105318" y="5828290"/>
                <a:ext cx="159120" cy="159480"/>
              </p14:xfrm>
            </p:contentPart>
          </mc:Choice>
          <mc:Fallback>
            <p:pic>
              <p:nvPicPr>
                <p:cNvPr id="545" name="Ink 544">
                  <a:extLst>
                    <a:ext uri="{FF2B5EF4-FFF2-40B4-BE49-F238E27FC236}">
                      <a16:creationId xmlns:a16="http://schemas.microsoft.com/office/drawing/2014/main" id="{F6FFA847-29E1-4190-BC28-8E09277BAC7C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096318" y="5819290"/>
                  <a:ext cx="1767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546" name="Ink 545">
                  <a:extLst>
                    <a:ext uri="{FF2B5EF4-FFF2-40B4-BE49-F238E27FC236}">
                      <a16:creationId xmlns:a16="http://schemas.microsoft.com/office/drawing/2014/main" id="{652B1B32-3C84-4082-A081-4C68B501DE08}"/>
                    </a:ext>
                  </a:extLst>
                </p14:cNvPr>
                <p14:cNvContentPartPr/>
                <p14:nvPr/>
              </p14:nvContentPartPr>
              <p14:xfrm>
                <a:off x="10295758" y="6015850"/>
                <a:ext cx="95760" cy="63000"/>
              </p14:xfrm>
            </p:contentPart>
          </mc:Choice>
          <mc:Fallback>
            <p:pic>
              <p:nvPicPr>
                <p:cNvPr id="546" name="Ink 545">
                  <a:extLst>
                    <a:ext uri="{FF2B5EF4-FFF2-40B4-BE49-F238E27FC236}">
                      <a16:creationId xmlns:a16="http://schemas.microsoft.com/office/drawing/2014/main" id="{652B1B32-3C84-4082-A081-4C68B501DE08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287118" y="6007210"/>
                  <a:ext cx="113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547" name="Ink 546">
                  <a:extLst>
                    <a:ext uri="{FF2B5EF4-FFF2-40B4-BE49-F238E27FC236}">
                      <a16:creationId xmlns:a16="http://schemas.microsoft.com/office/drawing/2014/main" id="{CF2E1F7D-E328-4F19-85BF-E529BAE02FF8}"/>
                    </a:ext>
                  </a:extLst>
                </p14:cNvPr>
                <p14:cNvContentPartPr/>
                <p14:nvPr/>
              </p14:nvContentPartPr>
              <p14:xfrm>
                <a:off x="10518238" y="5986690"/>
                <a:ext cx="101160" cy="92880"/>
              </p14:xfrm>
            </p:contentPart>
          </mc:Choice>
          <mc:Fallback>
            <p:pic>
              <p:nvPicPr>
                <p:cNvPr id="547" name="Ink 546">
                  <a:extLst>
                    <a:ext uri="{FF2B5EF4-FFF2-40B4-BE49-F238E27FC236}">
                      <a16:creationId xmlns:a16="http://schemas.microsoft.com/office/drawing/2014/main" id="{CF2E1F7D-E328-4F19-85BF-E529BAE02FF8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509598" y="5977690"/>
                  <a:ext cx="118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548" name="Ink 547">
                  <a:extLst>
                    <a:ext uri="{FF2B5EF4-FFF2-40B4-BE49-F238E27FC236}">
                      <a16:creationId xmlns:a16="http://schemas.microsoft.com/office/drawing/2014/main" id="{F8758FD7-D9FF-4A28-80AA-A1947A247E4C}"/>
                    </a:ext>
                  </a:extLst>
                </p14:cNvPr>
                <p14:cNvContentPartPr/>
                <p14:nvPr/>
              </p14:nvContentPartPr>
              <p14:xfrm>
                <a:off x="10668718" y="6126010"/>
                <a:ext cx="81360" cy="43200"/>
              </p14:xfrm>
            </p:contentPart>
          </mc:Choice>
          <mc:Fallback>
            <p:pic>
              <p:nvPicPr>
                <p:cNvPr id="548" name="Ink 547">
                  <a:extLst>
                    <a:ext uri="{FF2B5EF4-FFF2-40B4-BE49-F238E27FC236}">
                      <a16:creationId xmlns:a16="http://schemas.microsoft.com/office/drawing/2014/main" id="{F8758FD7-D9FF-4A28-80AA-A1947A247E4C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0660078" y="6117010"/>
                  <a:ext cx="99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550" name="Ink 549">
                  <a:extLst>
                    <a:ext uri="{FF2B5EF4-FFF2-40B4-BE49-F238E27FC236}">
                      <a16:creationId xmlns:a16="http://schemas.microsoft.com/office/drawing/2014/main" id="{E2E0C7AC-1743-4BE0-90D2-ABDF13B305E7}"/>
                    </a:ext>
                  </a:extLst>
                </p14:cNvPr>
                <p14:cNvContentPartPr/>
                <p14:nvPr/>
              </p14:nvContentPartPr>
              <p14:xfrm>
                <a:off x="10882918" y="5955010"/>
                <a:ext cx="127440" cy="150120"/>
              </p14:xfrm>
            </p:contentPart>
          </mc:Choice>
          <mc:Fallback>
            <p:pic>
              <p:nvPicPr>
                <p:cNvPr id="550" name="Ink 549">
                  <a:extLst>
                    <a:ext uri="{FF2B5EF4-FFF2-40B4-BE49-F238E27FC236}">
                      <a16:creationId xmlns:a16="http://schemas.microsoft.com/office/drawing/2014/main" id="{E2E0C7AC-1743-4BE0-90D2-ABDF13B305E7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0874278" y="5946370"/>
                  <a:ext cx="1450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551" name="Ink 550">
                  <a:extLst>
                    <a:ext uri="{FF2B5EF4-FFF2-40B4-BE49-F238E27FC236}">
                      <a16:creationId xmlns:a16="http://schemas.microsoft.com/office/drawing/2014/main" id="{FD1BAEC9-601E-412B-93F0-7DDB2FB3C786}"/>
                    </a:ext>
                  </a:extLst>
                </p14:cNvPr>
                <p14:cNvContentPartPr/>
                <p14:nvPr/>
              </p14:nvContentPartPr>
              <p14:xfrm>
                <a:off x="11042398" y="6044290"/>
                <a:ext cx="115560" cy="120240"/>
              </p14:xfrm>
            </p:contentPart>
          </mc:Choice>
          <mc:Fallback>
            <p:pic>
              <p:nvPicPr>
                <p:cNvPr id="551" name="Ink 550">
                  <a:extLst>
                    <a:ext uri="{FF2B5EF4-FFF2-40B4-BE49-F238E27FC236}">
                      <a16:creationId xmlns:a16="http://schemas.microsoft.com/office/drawing/2014/main" id="{FD1BAEC9-601E-412B-93F0-7DDB2FB3C786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033758" y="6035290"/>
                  <a:ext cx="133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552" name="Ink 551">
                  <a:extLst>
                    <a:ext uri="{FF2B5EF4-FFF2-40B4-BE49-F238E27FC236}">
                      <a16:creationId xmlns:a16="http://schemas.microsoft.com/office/drawing/2014/main" id="{9A8B22A9-D11D-49AE-A7E1-F04261C19999}"/>
                    </a:ext>
                  </a:extLst>
                </p14:cNvPr>
                <p14:cNvContentPartPr/>
                <p14:nvPr/>
              </p14:nvContentPartPr>
              <p14:xfrm>
                <a:off x="11187838" y="6019810"/>
                <a:ext cx="57240" cy="10080"/>
              </p14:xfrm>
            </p:contentPart>
          </mc:Choice>
          <mc:Fallback>
            <p:pic>
              <p:nvPicPr>
                <p:cNvPr id="552" name="Ink 551">
                  <a:extLst>
                    <a:ext uri="{FF2B5EF4-FFF2-40B4-BE49-F238E27FC236}">
                      <a16:creationId xmlns:a16="http://schemas.microsoft.com/office/drawing/2014/main" id="{9A8B22A9-D11D-49AE-A7E1-F04261C19999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178838" y="6011170"/>
                  <a:ext cx="748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553" name="Ink 552">
                  <a:extLst>
                    <a:ext uri="{FF2B5EF4-FFF2-40B4-BE49-F238E27FC236}">
                      <a16:creationId xmlns:a16="http://schemas.microsoft.com/office/drawing/2014/main" id="{2B19A99E-B361-4697-9255-7A43A9C108E2}"/>
                    </a:ext>
                  </a:extLst>
                </p14:cNvPr>
                <p14:cNvContentPartPr/>
                <p14:nvPr/>
              </p14:nvContentPartPr>
              <p14:xfrm>
                <a:off x="11206198" y="6072010"/>
                <a:ext cx="82440" cy="20520"/>
              </p14:xfrm>
            </p:contentPart>
          </mc:Choice>
          <mc:Fallback>
            <p:pic>
              <p:nvPicPr>
                <p:cNvPr id="553" name="Ink 552">
                  <a:extLst>
                    <a:ext uri="{FF2B5EF4-FFF2-40B4-BE49-F238E27FC236}">
                      <a16:creationId xmlns:a16="http://schemas.microsoft.com/office/drawing/2014/main" id="{2B19A99E-B361-4697-9255-7A43A9C108E2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197558" y="6063370"/>
                  <a:ext cx="1000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555" name="Ink 554">
                  <a:extLst>
                    <a:ext uri="{FF2B5EF4-FFF2-40B4-BE49-F238E27FC236}">
                      <a16:creationId xmlns:a16="http://schemas.microsoft.com/office/drawing/2014/main" id="{B7EC7A4D-4EC0-4185-8821-AEF752E7985E}"/>
                    </a:ext>
                  </a:extLst>
                </p14:cNvPr>
                <p14:cNvContentPartPr/>
                <p14:nvPr/>
              </p14:nvContentPartPr>
              <p14:xfrm>
                <a:off x="11399158" y="5956810"/>
                <a:ext cx="79920" cy="129600"/>
              </p14:xfrm>
            </p:contentPart>
          </mc:Choice>
          <mc:Fallback>
            <p:pic>
              <p:nvPicPr>
                <p:cNvPr id="555" name="Ink 554">
                  <a:extLst>
                    <a:ext uri="{FF2B5EF4-FFF2-40B4-BE49-F238E27FC236}">
                      <a16:creationId xmlns:a16="http://schemas.microsoft.com/office/drawing/2014/main" id="{B7EC7A4D-4EC0-4185-8821-AEF752E7985E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11390158" y="5947810"/>
                  <a:ext cx="97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557" name="Ink 556">
                  <a:extLst>
                    <a:ext uri="{FF2B5EF4-FFF2-40B4-BE49-F238E27FC236}">
                      <a16:creationId xmlns:a16="http://schemas.microsoft.com/office/drawing/2014/main" id="{6796B9E5-876E-41AB-820F-F26A9F8C3C1C}"/>
                    </a:ext>
                  </a:extLst>
                </p14:cNvPr>
                <p14:cNvContentPartPr/>
                <p14:nvPr/>
              </p14:nvContentPartPr>
              <p14:xfrm>
                <a:off x="11584918" y="6114850"/>
                <a:ext cx="95400" cy="55440"/>
              </p14:xfrm>
            </p:contentPart>
          </mc:Choice>
          <mc:Fallback>
            <p:pic>
              <p:nvPicPr>
                <p:cNvPr id="557" name="Ink 556">
                  <a:extLst>
                    <a:ext uri="{FF2B5EF4-FFF2-40B4-BE49-F238E27FC236}">
                      <a16:creationId xmlns:a16="http://schemas.microsoft.com/office/drawing/2014/main" id="{6796B9E5-876E-41AB-820F-F26A9F8C3C1C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11576278" y="6106210"/>
                  <a:ext cx="113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558" name="Ink 557">
                  <a:extLst>
                    <a:ext uri="{FF2B5EF4-FFF2-40B4-BE49-F238E27FC236}">
                      <a16:creationId xmlns:a16="http://schemas.microsoft.com/office/drawing/2014/main" id="{6DB54346-17E4-491B-9614-B7D03D030FF9}"/>
                    </a:ext>
                  </a:extLst>
                </p14:cNvPr>
                <p14:cNvContentPartPr/>
                <p14:nvPr/>
              </p14:nvContentPartPr>
              <p14:xfrm>
                <a:off x="11751238" y="5958610"/>
                <a:ext cx="127080" cy="145080"/>
              </p14:xfrm>
            </p:contentPart>
          </mc:Choice>
          <mc:Fallback>
            <p:pic>
              <p:nvPicPr>
                <p:cNvPr id="558" name="Ink 557">
                  <a:extLst>
                    <a:ext uri="{FF2B5EF4-FFF2-40B4-BE49-F238E27FC236}">
                      <a16:creationId xmlns:a16="http://schemas.microsoft.com/office/drawing/2014/main" id="{6DB54346-17E4-491B-9614-B7D03D030FF9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1742598" y="5949970"/>
                  <a:ext cx="1447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559" name="Ink 558">
                  <a:extLst>
                    <a:ext uri="{FF2B5EF4-FFF2-40B4-BE49-F238E27FC236}">
                      <a16:creationId xmlns:a16="http://schemas.microsoft.com/office/drawing/2014/main" id="{F212D7C7-EED7-467E-BD32-6CC7D5012525}"/>
                    </a:ext>
                  </a:extLst>
                </p14:cNvPr>
                <p14:cNvContentPartPr/>
                <p14:nvPr/>
              </p14:nvContentPartPr>
              <p14:xfrm>
                <a:off x="11853118" y="6096130"/>
                <a:ext cx="84240" cy="109080"/>
              </p14:xfrm>
            </p:contentPart>
          </mc:Choice>
          <mc:Fallback>
            <p:pic>
              <p:nvPicPr>
                <p:cNvPr id="559" name="Ink 558">
                  <a:extLst>
                    <a:ext uri="{FF2B5EF4-FFF2-40B4-BE49-F238E27FC236}">
                      <a16:creationId xmlns:a16="http://schemas.microsoft.com/office/drawing/2014/main" id="{F212D7C7-EED7-467E-BD32-6CC7D5012525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11844478" y="6087490"/>
                  <a:ext cx="1018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6">
              <p14:nvContentPartPr>
                <p14:cNvPr id="560" name="Ink 559">
                  <a:extLst>
                    <a:ext uri="{FF2B5EF4-FFF2-40B4-BE49-F238E27FC236}">
                      <a16:creationId xmlns:a16="http://schemas.microsoft.com/office/drawing/2014/main" id="{1F8792E2-8CCB-4B40-A19D-C71638CD30E0}"/>
                    </a:ext>
                  </a:extLst>
                </p14:cNvPr>
                <p14:cNvContentPartPr/>
                <p14:nvPr/>
              </p14:nvContentPartPr>
              <p14:xfrm>
                <a:off x="11911798" y="5836210"/>
                <a:ext cx="91440" cy="146160"/>
              </p14:xfrm>
            </p:contentPart>
          </mc:Choice>
          <mc:Fallback>
            <p:pic>
              <p:nvPicPr>
                <p:cNvPr id="560" name="Ink 559">
                  <a:extLst>
                    <a:ext uri="{FF2B5EF4-FFF2-40B4-BE49-F238E27FC236}">
                      <a16:creationId xmlns:a16="http://schemas.microsoft.com/office/drawing/2014/main" id="{1F8792E2-8CCB-4B40-A19D-C71638CD30E0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11902798" y="5827570"/>
                  <a:ext cx="1090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8">
              <p14:nvContentPartPr>
                <p14:cNvPr id="561" name="Ink 560">
                  <a:extLst>
                    <a:ext uri="{FF2B5EF4-FFF2-40B4-BE49-F238E27FC236}">
                      <a16:creationId xmlns:a16="http://schemas.microsoft.com/office/drawing/2014/main" id="{FE6E8930-692A-4B00-8FBA-A5E7CC2DC253}"/>
                    </a:ext>
                  </a:extLst>
                </p14:cNvPr>
                <p14:cNvContentPartPr/>
                <p14:nvPr/>
              </p14:nvContentPartPr>
              <p14:xfrm>
                <a:off x="12023398" y="5840890"/>
                <a:ext cx="81360" cy="275040"/>
              </p14:xfrm>
            </p:contentPart>
          </mc:Choice>
          <mc:Fallback>
            <p:pic>
              <p:nvPicPr>
                <p:cNvPr id="561" name="Ink 560">
                  <a:extLst>
                    <a:ext uri="{FF2B5EF4-FFF2-40B4-BE49-F238E27FC236}">
                      <a16:creationId xmlns:a16="http://schemas.microsoft.com/office/drawing/2014/main" id="{FE6E8930-692A-4B00-8FBA-A5E7CC2DC253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12014758" y="5832250"/>
                  <a:ext cx="9900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0">
              <p14:nvContentPartPr>
                <p14:cNvPr id="562" name="Ink 561">
                  <a:extLst>
                    <a:ext uri="{FF2B5EF4-FFF2-40B4-BE49-F238E27FC236}">
                      <a16:creationId xmlns:a16="http://schemas.microsoft.com/office/drawing/2014/main" id="{FFC09FA3-86C2-4E61-8888-094195F9D097}"/>
                    </a:ext>
                  </a:extLst>
                </p14:cNvPr>
                <p14:cNvContentPartPr/>
                <p14:nvPr/>
              </p14:nvContentPartPr>
              <p14:xfrm>
                <a:off x="12170998" y="5959330"/>
                <a:ext cx="11520" cy="241920"/>
              </p14:xfrm>
            </p:contentPart>
          </mc:Choice>
          <mc:Fallback>
            <p:pic>
              <p:nvPicPr>
                <p:cNvPr id="562" name="Ink 561">
                  <a:extLst>
                    <a:ext uri="{FF2B5EF4-FFF2-40B4-BE49-F238E27FC236}">
                      <a16:creationId xmlns:a16="http://schemas.microsoft.com/office/drawing/2014/main" id="{FFC09FA3-86C2-4E61-8888-094195F9D097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12162358" y="5950330"/>
                  <a:ext cx="29160" cy="25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23935CFD-BDF2-431B-B8C4-B5F38BBB11EB}"/>
              </a:ext>
            </a:extLst>
          </p:cNvPr>
          <p:cNvGrpSpPr/>
          <p:nvPr/>
        </p:nvGrpSpPr>
        <p:grpSpPr>
          <a:xfrm>
            <a:off x="517438" y="5275330"/>
            <a:ext cx="340920" cy="346320"/>
            <a:chOff x="517438" y="5275330"/>
            <a:chExt cx="340920" cy="34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2">
              <p14:nvContentPartPr>
                <p14:cNvPr id="567" name="Ink 566">
                  <a:extLst>
                    <a:ext uri="{FF2B5EF4-FFF2-40B4-BE49-F238E27FC236}">
                      <a16:creationId xmlns:a16="http://schemas.microsoft.com/office/drawing/2014/main" id="{9F8ABB1F-A7F4-4A48-B57D-5E4DC5FEC819}"/>
                    </a:ext>
                  </a:extLst>
                </p14:cNvPr>
                <p14:cNvContentPartPr/>
                <p14:nvPr/>
              </p14:nvContentPartPr>
              <p14:xfrm>
                <a:off x="611398" y="5348770"/>
                <a:ext cx="132480" cy="223200"/>
              </p14:xfrm>
            </p:contentPart>
          </mc:Choice>
          <mc:Fallback>
            <p:pic>
              <p:nvPicPr>
                <p:cNvPr id="567" name="Ink 566">
                  <a:extLst>
                    <a:ext uri="{FF2B5EF4-FFF2-40B4-BE49-F238E27FC236}">
                      <a16:creationId xmlns:a16="http://schemas.microsoft.com/office/drawing/2014/main" id="{9F8ABB1F-A7F4-4A48-B57D-5E4DC5FEC819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602758" y="5339770"/>
                  <a:ext cx="150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4">
              <p14:nvContentPartPr>
                <p14:cNvPr id="568" name="Ink 567">
                  <a:extLst>
                    <a:ext uri="{FF2B5EF4-FFF2-40B4-BE49-F238E27FC236}">
                      <a16:creationId xmlns:a16="http://schemas.microsoft.com/office/drawing/2014/main" id="{D2E4C769-C36C-43FD-A252-E79AEE536881}"/>
                    </a:ext>
                  </a:extLst>
                </p14:cNvPr>
                <p14:cNvContentPartPr/>
                <p14:nvPr/>
              </p14:nvContentPartPr>
              <p14:xfrm>
                <a:off x="517438" y="5275330"/>
                <a:ext cx="340920" cy="346320"/>
              </p14:xfrm>
            </p:contentPart>
          </mc:Choice>
          <mc:Fallback>
            <p:pic>
              <p:nvPicPr>
                <p:cNvPr id="568" name="Ink 567">
                  <a:extLst>
                    <a:ext uri="{FF2B5EF4-FFF2-40B4-BE49-F238E27FC236}">
                      <a16:creationId xmlns:a16="http://schemas.microsoft.com/office/drawing/2014/main" id="{D2E4C769-C36C-43FD-A252-E79AEE536881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08798" y="5266330"/>
                  <a:ext cx="358560" cy="36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E265D0AB-809C-493C-9F17-77ACFD1A82CB}"/>
              </a:ext>
            </a:extLst>
          </p:cNvPr>
          <p:cNvGrpSpPr/>
          <p:nvPr/>
        </p:nvGrpSpPr>
        <p:grpSpPr>
          <a:xfrm>
            <a:off x="1901278" y="5206930"/>
            <a:ext cx="520560" cy="407160"/>
            <a:chOff x="1901278" y="5206930"/>
            <a:chExt cx="52056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6">
              <p14:nvContentPartPr>
                <p14:cNvPr id="570" name="Ink 569">
                  <a:extLst>
                    <a:ext uri="{FF2B5EF4-FFF2-40B4-BE49-F238E27FC236}">
                      <a16:creationId xmlns:a16="http://schemas.microsoft.com/office/drawing/2014/main" id="{2DCA63B1-BD7E-40EC-A69E-4C13CB8144A2}"/>
                    </a:ext>
                  </a:extLst>
                </p14:cNvPr>
                <p14:cNvContentPartPr/>
                <p14:nvPr/>
              </p14:nvContentPartPr>
              <p14:xfrm>
                <a:off x="1901278" y="5339770"/>
                <a:ext cx="131400" cy="147240"/>
              </p14:xfrm>
            </p:contentPart>
          </mc:Choice>
          <mc:Fallback>
            <p:pic>
              <p:nvPicPr>
                <p:cNvPr id="570" name="Ink 569">
                  <a:extLst>
                    <a:ext uri="{FF2B5EF4-FFF2-40B4-BE49-F238E27FC236}">
                      <a16:creationId xmlns:a16="http://schemas.microsoft.com/office/drawing/2014/main" id="{2DCA63B1-BD7E-40EC-A69E-4C13CB8144A2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1892638" y="5331130"/>
                  <a:ext cx="149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8">
              <p14:nvContentPartPr>
                <p14:cNvPr id="571" name="Ink 570">
                  <a:extLst>
                    <a:ext uri="{FF2B5EF4-FFF2-40B4-BE49-F238E27FC236}">
                      <a16:creationId xmlns:a16="http://schemas.microsoft.com/office/drawing/2014/main" id="{BB795283-5F79-4785-ADBE-BEBCD4EE59B0}"/>
                    </a:ext>
                  </a:extLst>
                </p14:cNvPr>
                <p14:cNvContentPartPr/>
                <p14:nvPr/>
              </p14:nvContentPartPr>
              <p14:xfrm>
                <a:off x="2070478" y="5487730"/>
                <a:ext cx="29160" cy="104760"/>
              </p14:xfrm>
            </p:contentPart>
          </mc:Choice>
          <mc:Fallback>
            <p:pic>
              <p:nvPicPr>
                <p:cNvPr id="571" name="Ink 570">
                  <a:extLst>
                    <a:ext uri="{FF2B5EF4-FFF2-40B4-BE49-F238E27FC236}">
                      <a16:creationId xmlns:a16="http://schemas.microsoft.com/office/drawing/2014/main" id="{BB795283-5F79-4785-ADBE-BEBCD4EE59B0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2061838" y="5479090"/>
                  <a:ext cx="46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73" name="Ink 572">
                  <a:extLst>
                    <a:ext uri="{FF2B5EF4-FFF2-40B4-BE49-F238E27FC236}">
                      <a16:creationId xmlns:a16="http://schemas.microsoft.com/office/drawing/2014/main" id="{550E1B6F-1F76-4655-9C6C-8AEE0EFF8CB8}"/>
                    </a:ext>
                  </a:extLst>
                </p14:cNvPr>
                <p14:cNvContentPartPr/>
                <p14:nvPr/>
              </p14:nvContentPartPr>
              <p14:xfrm>
                <a:off x="2112598" y="5206930"/>
                <a:ext cx="268560" cy="159480"/>
              </p14:xfrm>
            </p:contentPart>
          </mc:Choice>
          <mc:Fallback>
            <p:pic>
              <p:nvPicPr>
                <p:cNvPr id="573" name="Ink 572">
                  <a:extLst>
                    <a:ext uri="{FF2B5EF4-FFF2-40B4-BE49-F238E27FC236}">
                      <a16:creationId xmlns:a16="http://schemas.microsoft.com/office/drawing/2014/main" id="{550E1B6F-1F76-4655-9C6C-8AEE0EFF8CB8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103958" y="5197930"/>
                  <a:ext cx="2862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74" name="Ink 573">
                  <a:extLst>
                    <a:ext uri="{FF2B5EF4-FFF2-40B4-BE49-F238E27FC236}">
                      <a16:creationId xmlns:a16="http://schemas.microsoft.com/office/drawing/2014/main" id="{731B52CE-ECB1-4AF3-A339-9CBD9C6375CD}"/>
                    </a:ext>
                  </a:extLst>
                </p14:cNvPr>
                <p14:cNvContentPartPr/>
                <p14:nvPr/>
              </p14:nvContentPartPr>
              <p14:xfrm>
                <a:off x="2382598" y="5528770"/>
                <a:ext cx="39240" cy="85320"/>
              </p14:xfrm>
            </p:contentPart>
          </mc:Choice>
          <mc:Fallback>
            <p:pic>
              <p:nvPicPr>
                <p:cNvPr id="574" name="Ink 573">
                  <a:extLst>
                    <a:ext uri="{FF2B5EF4-FFF2-40B4-BE49-F238E27FC236}">
                      <a16:creationId xmlns:a16="http://schemas.microsoft.com/office/drawing/2014/main" id="{731B52CE-ECB1-4AF3-A339-9CBD9C6375CD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2373958" y="5520130"/>
                  <a:ext cx="5688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9" name="Group 578">
            <a:extLst>
              <a:ext uri="{FF2B5EF4-FFF2-40B4-BE49-F238E27FC236}">
                <a16:creationId xmlns:a16="http://schemas.microsoft.com/office/drawing/2014/main" id="{72AAAD80-1512-4E63-81A4-45AE925489F6}"/>
              </a:ext>
            </a:extLst>
          </p:cNvPr>
          <p:cNvGrpSpPr/>
          <p:nvPr/>
        </p:nvGrpSpPr>
        <p:grpSpPr>
          <a:xfrm>
            <a:off x="2589958" y="5196490"/>
            <a:ext cx="545760" cy="383400"/>
            <a:chOff x="2589958" y="5196490"/>
            <a:chExt cx="545760" cy="3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76" name="Ink 575">
                  <a:extLst>
                    <a:ext uri="{FF2B5EF4-FFF2-40B4-BE49-F238E27FC236}">
                      <a16:creationId xmlns:a16="http://schemas.microsoft.com/office/drawing/2014/main" id="{5E5CE0B2-299F-4231-A6FE-3E1785E14978}"/>
                    </a:ext>
                  </a:extLst>
                </p14:cNvPr>
                <p14:cNvContentPartPr/>
                <p14:nvPr/>
              </p14:nvContentPartPr>
              <p14:xfrm>
                <a:off x="2589958" y="5361730"/>
                <a:ext cx="262800" cy="218160"/>
              </p14:xfrm>
            </p:contentPart>
          </mc:Choice>
          <mc:Fallback>
            <p:pic>
              <p:nvPicPr>
                <p:cNvPr id="576" name="Ink 575">
                  <a:extLst>
                    <a:ext uri="{FF2B5EF4-FFF2-40B4-BE49-F238E27FC236}">
                      <a16:creationId xmlns:a16="http://schemas.microsoft.com/office/drawing/2014/main" id="{5E5CE0B2-299F-4231-A6FE-3E1785E14978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2580958" y="5353090"/>
                  <a:ext cx="2804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77" name="Ink 576">
                  <a:extLst>
                    <a:ext uri="{FF2B5EF4-FFF2-40B4-BE49-F238E27FC236}">
                      <a16:creationId xmlns:a16="http://schemas.microsoft.com/office/drawing/2014/main" id="{4B78FF26-0A63-4FD5-9B33-E09C3989A8AC}"/>
                    </a:ext>
                  </a:extLst>
                </p14:cNvPr>
                <p14:cNvContentPartPr/>
                <p14:nvPr/>
              </p14:nvContentPartPr>
              <p14:xfrm>
                <a:off x="2830438" y="5229970"/>
                <a:ext cx="200880" cy="109080"/>
              </p14:xfrm>
            </p:contentPart>
          </mc:Choice>
          <mc:Fallback>
            <p:pic>
              <p:nvPicPr>
                <p:cNvPr id="577" name="Ink 576">
                  <a:extLst>
                    <a:ext uri="{FF2B5EF4-FFF2-40B4-BE49-F238E27FC236}">
                      <a16:creationId xmlns:a16="http://schemas.microsoft.com/office/drawing/2014/main" id="{4B78FF26-0A63-4FD5-9B33-E09C3989A8A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2821438" y="5221330"/>
                  <a:ext cx="218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78" name="Ink 577">
                  <a:extLst>
                    <a:ext uri="{FF2B5EF4-FFF2-40B4-BE49-F238E27FC236}">
                      <a16:creationId xmlns:a16="http://schemas.microsoft.com/office/drawing/2014/main" id="{59D096DD-ABFE-4A36-A409-0435A7D35088}"/>
                    </a:ext>
                  </a:extLst>
                </p14:cNvPr>
                <p14:cNvContentPartPr/>
                <p14:nvPr/>
              </p14:nvContentPartPr>
              <p14:xfrm>
                <a:off x="3062998" y="5196490"/>
                <a:ext cx="72720" cy="119520"/>
              </p14:xfrm>
            </p:contentPart>
          </mc:Choice>
          <mc:Fallback>
            <p:pic>
              <p:nvPicPr>
                <p:cNvPr id="578" name="Ink 577">
                  <a:extLst>
                    <a:ext uri="{FF2B5EF4-FFF2-40B4-BE49-F238E27FC236}">
                      <a16:creationId xmlns:a16="http://schemas.microsoft.com/office/drawing/2014/main" id="{59D096DD-ABFE-4A36-A409-0435A7D35088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3054358" y="5187490"/>
                  <a:ext cx="90360" cy="137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0">
            <p14:nvContentPartPr>
              <p14:cNvPr id="580" name="Ink 579">
                <a:extLst>
                  <a:ext uri="{FF2B5EF4-FFF2-40B4-BE49-F238E27FC236}">
                    <a16:creationId xmlns:a16="http://schemas.microsoft.com/office/drawing/2014/main" id="{C15B16D4-3FC1-4C0F-A7B7-5089236138B5}"/>
                  </a:ext>
                </a:extLst>
              </p14:cNvPr>
              <p14:cNvContentPartPr/>
              <p14:nvPr/>
            </p14:nvContentPartPr>
            <p14:xfrm>
              <a:off x="3130318" y="5542810"/>
              <a:ext cx="54720" cy="61920"/>
            </p14:xfrm>
          </p:contentPart>
        </mc:Choice>
        <mc:Fallback>
          <p:pic>
            <p:nvPicPr>
              <p:cNvPr id="580" name="Ink 579">
                <a:extLst>
                  <a:ext uri="{FF2B5EF4-FFF2-40B4-BE49-F238E27FC236}">
                    <a16:creationId xmlns:a16="http://schemas.microsoft.com/office/drawing/2014/main" id="{C15B16D4-3FC1-4C0F-A7B7-5089236138B5}"/>
                  </a:ext>
                </a:extLst>
              </p:cNvPr>
              <p:cNvPicPr/>
              <p:nvPr/>
            </p:nvPicPr>
            <p:blipFill>
              <a:blip r:embed="rId861"/>
              <a:stretch>
                <a:fillRect/>
              </a:stretch>
            </p:blipFill>
            <p:spPr>
              <a:xfrm>
                <a:off x="3121678" y="5533810"/>
                <a:ext cx="723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95" name="Group 594">
            <a:extLst>
              <a:ext uri="{FF2B5EF4-FFF2-40B4-BE49-F238E27FC236}">
                <a16:creationId xmlns:a16="http://schemas.microsoft.com/office/drawing/2014/main" id="{C7C3FABB-A327-4AB1-93EB-1419A9E623F7}"/>
              </a:ext>
            </a:extLst>
          </p:cNvPr>
          <p:cNvGrpSpPr/>
          <p:nvPr/>
        </p:nvGrpSpPr>
        <p:grpSpPr>
          <a:xfrm>
            <a:off x="3410758" y="5169130"/>
            <a:ext cx="1144800" cy="502920"/>
            <a:chOff x="3410758" y="5169130"/>
            <a:chExt cx="1144800" cy="50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81" name="Ink 580">
                  <a:extLst>
                    <a:ext uri="{FF2B5EF4-FFF2-40B4-BE49-F238E27FC236}">
                      <a16:creationId xmlns:a16="http://schemas.microsoft.com/office/drawing/2014/main" id="{CA74A3DB-C47A-449D-A6D1-F05F20A93C99}"/>
                    </a:ext>
                  </a:extLst>
                </p14:cNvPr>
                <p14:cNvContentPartPr/>
                <p14:nvPr/>
              </p14:nvContentPartPr>
              <p14:xfrm>
                <a:off x="3410758" y="5370730"/>
                <a:ext cx="169560" cy="170280"/>
              </p14:xfrm>
            </p:contentPart>
          </mc:Choice>
          <mc:Fallback>
            <p:pic>
              <p:nvPicPr>
                <p:cNvPr id="581" name="Ink 580">
                  <a:extLst>
                    <a:ext uri="{FF2B5EF4-FFF2-40B4-BE49-F238E27FC236}">
                      <a16:creationId xmlns:a16="http://schemas.microsoft.com/office/drawing/2014/main" id="{CA74A3DB-C47A-449D-A6D1-F05F20A93C9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3401758" y="5361730"/>
                  <a:ext cx="187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82" name="Ink 581">
                  <a:extLst>
                    <a:ext uri="{FF2B5EF4-FFF2-40B4-BE49-F238E27FC236}">
                      <a16:creationId xmlns:a16="http://schemas.microsoft.com/office/drawing/2014/main" id="{8EC7B843-6896-4A72-8709-114937FB13F6}"/>
                    </a:ext>
                  </a:extLst>
                </p14:cNvPr>
                <p14:cNvContentPartPr/>
                <p14:nvPr/>
              </p14:nvContentPartPr>
              <p14:xfrm>
                <a:off x="3621358" y="5524810"/>
                <a:ext cx="16560" cy="88560"/>
              </p14:xfrm>
            </p:contentPart>
          </mc:Choice>
          <mc:Fallback>
            <p:pic>
              <p:nvPicPr>
                <p:cNvPr id="582" name="Ink 581">
                  <a:extLst>
                    <a:ext uri="{FF2B5EF4-FFF2-40B4-BE49-F238E27FC236}">
                      <a16:creationId xmlns:a16="http://schemas.microsoft.com/office/drawing/2014/main" id="{8EC7B843-6896-4A72-8709-114937FB13F6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3612718" y="5515810"/>
                  <a:ext cx="34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83" name="Ink 582">
                  <a:extLst>
                    <a:ext uri="{FF2B5EF4-FFF2-40B4-BE49-F238E27FC236}">
                      <a16:creationId xmlns:a16="http://schemas.microsoft.com/office/drawing/2014/main" id="{BAFF782C-5C76-4D78-AE3F-3A8453707D6F}"/>
                    </a:ext>
                  </a:extLst>
                </p14:cNvPr>
                <p14:cNvContentPartPr/>
                <p14:nvPr/>
              </p14:nvContentPartPr>
              <p14:xfrm>
                <a:off x="3617038" y="5230690"/>
                <a:ext cx="82080" cy="133560"/>
              </p14:xfrm>
            </p:contentPart>
          </mc:Choice>
          <mc:Fallback>
            <p:pic>
              <p:nvPicPr>
                <p:cNvPr id="583" name="Ink 582">
                  <a:extLst>
                    <a:ext uri="{FF2B5EF4-FFF2-40B4-BE49-F238E27FC236}">
                      <a16:creationId xmlns:a16="http://schemas.microsoft.com/office/drawing/2014/main" id="{BAFF782C-5C76-4D78-AE3F-3A8453707D6F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3608038" y="5221690"/>
                  <a:ext cx="997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8">
              <p14:nvContentPartPr>
                <p14:cNvPr id="584" name="Ink 583">
                  <a:extLst>
                    <a:ext uri="{FF2B5EF4-FFF2-40B4-BE49-F238E27FC236}">
                      <a16:creationId xmlns:a16="http://schemas.microsoft.com/office/drawing/2014/main" id="{B841C4FB-FD9D-4EBA-9AAE-E5AC0C8D2105}"/>
                    </a:ext>
                  </a:extLst>
                </p14:cNvPr>
                <p14:cNvContentPartPr/>
                <p14:nvPr/>
              </p14:nvContentPartPr>
              <p14:xfrm>
                <a:off x="3729358" y="5193610"/>
                <a:ext cx="76680" cy="135360"/>
              </p14:xfrm>
            </p:contentPart>
          </mc:Choice>
          <mc:Fallback>
            <p:pic>
              <p:nvPicPr>
                <p:cNvPr id="584" name="Ink 583">
                  <a:extLst>
                    <a:ext uri="{FF2B5EF4-FFF2-40B4-BE49-F238E27FC236}">
                      <a16:creationId xmlns:a16="http://schemas.microsoft.com/office/drawing/2014/main" id="{B841C4FB-FD9D-4EBA-9AAE-E5AC0C8D2105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3720718" y="5184970"/>
                  <a:ext cx="94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0">
              <p14:nvContentPartPr>
                <p14:cNvPr id="585" name="Ink 584">
                  <a:extLst>
                    <a:ext uri="{FF2B5EF4-FFF2-40B4-BE49-F238E27FC236}">
                      <a16:creationId xmlns:a16="http://schemas.microsoft.com/office/drawing/2014/main" id="{7EABA809-9B72-4BBC-A21B-15F5A3FAA789}"/>
                    </a:ext>
                  </a:extLst>
                </p14:cNvPr>
                <p14:cNvContentPartPr/>
                <p14:nvPr/>
              </p14:nvContentPartPr>
              <p14:xfrm>
                <a:off x="3876238" y="5172730"/>
                <a:ext cx="61200" cy="153720"/>
              </p14:xfrm>
            </p:contentPart>
          </mc:Choice>
          <mc:Fallback>
            <p:pic>
              <p:nvPicPr>
                <p:cNvPr id="585" name="Ink 584">
                  <a:extLst>
                    <a:ext uri="{FF2B5EF4-FFF2-40B4-BE49-F238E27FC236}">
                      <a16:creationId xmlns:a16="http://schemas.microsoft.com/office/drawing/2014/main" id="{7EABA809-9B72-4BBC-A21B-15F5A3FAA789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3867598" y="5163730"/>
                  <a:ext cx="78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2">
              <p14:nvContentPartPr>
                <p14:cNvPr id="586" name="Ink 585">
                  <a:extLst>
                    <a:ext uri="{FF2B5EF4-FFF2-40B4-BE49-F238E27FC236}">
                      <a16:creationId xmlns:a16="http://schemas.microsoft.com/office/drawing/2014/main" id="{5045E3DC-123F-496F-8881-1E8DA9341128}"/>
                    </a:ext>
                  </a:extLst>
                </p14:cNvPr>
                <p14:cNvContentPartPr/>
                <p14:nvPr/>
              </p14:nvContentPartPr>
              <p14:xfrm>
                <a:off x="3877318" y="5598250"/>
                <a:ext cx="78480" cy="73800"/>
              </p14:xfrm>
            </p:contentPart>
          </mc:Choice>
          <mc:Fallback>
            <p:pic>
              <p:nvPicPr>
                <p:cNvPr id="586" name="Ink 585">
                  <a:extLst>
                    <a:ext uri="{FF2B5EF4-FFF2-40B4-BE49-F238E27FC236}">
                      <a16:creationId xmlns:a16="http://schemas.microsoft.com/office/drawing/2014/main" id="{5045E3DC-123F-496F-8881-1E8DA9341128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3868678" y="5589610"/>
                  <a:ext cx="961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4">
              <p14:nvContentPartPr>
                <p14:cNvPr id="587" name="Ink 586">
                  <a:extLst>
                    <a:ext uri="{FF2B5EF4-FFF2-40B4-BE49-F238E27FC236}">
                      <a16:creationId xmlns:a16="http://schemas.microsoft.com/office/drawing/2014/main" id="{E116298D-FD31-4258-A5DA-968D3E22BA4B}"/>
                    </a:ext>
                  </a:extLst>
                </p14:cNvPr>
                <p14:cNvContentPartPr/>
                <p14:nvPr/>
              </p14:nvContentPartPr>
              <p14:xfrm>
                <a:off x="4074238" y="5433370"/>
                <a:ext cx="126720" cy="132120"/>
              </p14:xfrm>
            </p:contentPart>
          </mc:Choice>
          <mc:Fallback>
            <p:pic>
              <p:nvPicPr>
                <p:cNvPr id="587" name="Ink 586">
                  <a:extLst>
                    <a:ext uri="{FF2B5EF4-FFF2-40B4-BE49-F238E27FC236}">
                      <a16:creationId xmlns:a16="http://schemas.microsoft.com/office/drawing/2014/main" id="{E116298D-FD31-4258-A5DA-968D3E22BA4B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065598" y="5424730"/>
                  <a:ext cx="144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6">
              <p14:nvContentPartPr>
                <p14:cNvPr id="588" name="Ink 587">
                  <a:extLst>
                    <a:ext uri="{FF2B5EF4-FFF2-40B4-BE49-F238E27FC236}">
                      <a16:creationId xmlns:a16="http://schemas.microsoft.com/office/drawing/2014/main" id="{1A0CF8EB-CE62-467C-A485-728644DD2054}"/>
                    </a:ext>
                  </a:extLst>
                </p14:cNvPr>
                <p14:cNvContentPartPr/>
                <p14:nvPr/>
              </p14:nvContentPartPr>
              <p14:xfrm>
                <a:off x="4234078" y="5510410"/>
                <a:ext cx="47880" cy="109080"/>
              </p14:xfrm>
            </p:contentPart>
          </mc:Choice>
          <mc:Fallback>
            <p:pic>
              <p:nvPicPr>
                <p:cNvPr id="588" name="Ink 587">
                  <a:extLst>
                    <a:ext uri="{FF2B5EF4-FFF2-40B4-BE49-F238E27FC236}">
                      <a16:creationId xmlns:a16="http://schemas.microsoft.com/office/drawing/2014/main" id="{1A0CF8EB-CE62-467C-A485-728644DD2054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225438" y="5501410"/>
                  <a:ext cx="6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8">
              <p14:nvContentPartPr>
                <p14:cNvPr id="589" name="Ink 588">
                  <a:extLst>
                    <a:ext uri="{FF2B5EF4-FFF2-40B4-BE49-F238E27FC236}">
                      <a16:creationId xmlns:a16="http://schemas.microsoft.com/office/drawing/2014/main" id="{2118A504-F447-4105-BAA3-BE59F28D8026}"/>
                    </a:ext>
                  </a:extLst>
                </p14:cNvPr>
                <p14:cNvContentPartPr/>
                <p14:nvPr/>
              </p14:nvContentPartPr>
              <p14:xfrm>
                <a:off x="4208518" y="5529850"/>
                <a:ext cx="134280" cy="121320"/>
              </p14:xfrm>
            </p:contentPart>
          </mc:Choice>
          <mc:Fallback>
            <p:pic>
              <p:nvPicPr>
                <p:cNvPr id="589" name="Ink 588">
                  <a:extLst>
                    <a:ext uri="{FF2B5EF4-FFF2-40B4-BE49-F238E27FC236}">
                      <a16:creationId xmlns:a16="http://schemas.microsoft.com/office/drawing/2014/main" id="{2118A504-F447-4105-BAA3-BE59F28D8026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199878" y="5521210"/>
                  <a:ext cx="151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0">
              <p14:nvContentPartPr>
                <p14:cNvPr id="590" name="Ink 589">
                  <a:extLst>
                    <a:ext uri="{FF2B5EF4-FFF2-40B4-BE49-F238E27FC236}">
                      <a16:creationId xmlns:a16="http://schemas.microsoft.com/office/drawing/2014/main" id="{83E70FBB-B91B-42A8-BCC2-AC96C555F584}"/>
                    </a:ext>
                  </a:extLst>
                </p14:cNvPr>
                <p14:cNvContentPartPr/>
                <p14:nvPr/>
              </p14:nvContentPartPr>
              <p14:xfrm>
                <a:off x="4207438" y="5213050"/>
                <a:ext cx="67680" cy="147960"/>
              </p14:xfrm>
            </p:contentPart>
          </mc:Choice>
          <mc:Fallback>
            <p:pic>
              <p:nvPicPr>
                <p:cNvPr id="590" name="Ink 589">
                  <a:extLst>
                    <a:ext uri="{FF2B5EF4-FFF2-40B4-BE49-F238E27FC236}">
                      <a16:creationId xmlns:a16="http://schemas.microsoft.com/office/drawing/2014/main" id="{83E70FBB-B91B-42A8-BCC2-AC96C555F584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4198798" y="5204410"/>
                  <a:ext cx="853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2">
              <p14:nvContentPartPr>
                <p14:cNvPr id="591" name="Ink 590">
                  <a:extLst>
                    <a:ext uri="{FF2B5EF4-FFF2-40B4-BE49-F238E27FC236}">
                      <a16:creationId xmlns:a16="http://schemas.microsoft.com/office/drawing/2014/main" id="{C1FBAC55-CAB3-4311-A770-E82CD3E37B92}"/>
                    </a:ext>
                  </a:extLst>
                </p14:cNvPr>
                <p14:cNvContentPartPr/>
                <p14:nvPr/>
              </p14:nvContentPartPr>
              <p14:xfrm>
                <a:off x="4302118" y="5223850"/>
                <a:ext cx="108720" cy="139680"/>
              </p14:xfrm>
            </p:contentPart>
          </mc:Choice>
          <mc:Fallback>
            <p:pic>
              <p:nvPicPr>
                <p:cNvPr id="591" name="Ink 590">
                  <a:extLst>
                    <a:ext uri="{FF2B5EF4-FFF2-40B4-BE49-F238E27FC236}">
                      <a16:creationId xmlns:a16="http://schemas.microsoft.com/office/drawing/2014/main" id="{C1FBAC55-CAB3-4311-A770-E82CD3E37B92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4293118" y="5215210"/>
                  <a:ext cx="1263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4">
              <p14:nvContentPartPr>
                <p14:cNvPr id="592" name="Ink 591">
                  <a:extLst>
                    <a:ext uri="{FF2B5EF4-FFF2-40B4-BE49-F238E27FC236}">
                      <a16:creationId xmlns:a16="http://schemas.microsoft.com/office/drawing/2014/main" id="{14D46F0E-6BEC-4986-8B82-86B917DAE953}"/>
                    </a:ext>
                  </a:extLst>
                </p14:cNvPr>
                <p14:cNvContentPartPr/>
                <p14:nvPr/>
              </p14:nvContentPartPr>
              <p14:xfrm>
                <a:off x="4454398" y="5169130"/>
                <a:ext cx="76320" cy="187560"/>
              </p14:xfrm>
            </p:contentPart>
          </mc:Choice>
          <mc:Fallback>
            <p:pic>
              <p:nvPicPr>
                <p:cNvPr id="592" name="Ink 591">
                  <a:extLst>
                    <a:ext uri="{FF2B5EF4-FFF2-40B4-BE49-F238E27FC236}">
                      <a16:creationId xmlns:a16="http://schemas.microsoft.com/office/drawing/2014/main" id="{14D46F0E-6BEC-4986-8B82-86B917DAE953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4445398" y="5160490"/>
                  <a:ext cx="93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6">
              <p14:nvContentPartPr>
                <p14:cNvPr id="593" name="Ink 592">
                  <a:extLst>
                    <a:ext uri="{FF2B5EF4-FFF2-40B4-BE49-F238E27FC236}">
                      <a16:creationId xmlns:a16="http://schemas.microsoft.com/office/drawing/2014/main" id="{587CDA68-C54E-4E5D-9313-6C83DF224FFC}"/>
                    </a:ext>
                  </a:extLst>
                </p14:cNvPr>
                <p14:cNvContentPartPr/>
                <p14:nvPr/>
              </p14:nvContentPartPr>
              <p14:xfrm>
                <a:off x="4514158" y="5600050"/>
                <a:ext cx="41400" cy="36360"/>
              </p14:xfrm>
            </p:contentPart>
          </mc:Choice>
          <mc:Fallback>
            <p:pic>
              <p:nvPicPr>
                <p:cNvPr id="593" name="Ink 592">
                  <a:extLst>
                    <a:ext uri="{FF2B5EF4-FFF2-40B4-BE49-F238E27FC236}">
                      <a16:creationId xmlns:a16="http://schemas.microsoft.com/office/drawing/2014/main" id="{587CDA68-C54E-4E5D-9313-6C83DF224FF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505158" y="5591410"/>
                  <a:ext cx="590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6" name="Group 605">
            <a:extLst>
              <a:ext uri="{FF2B5EF4-FFF2-40B4-BE49-F238E27FC236}">
                <a16:creationId xmlns:a16="http://schemas.microsoft.com/office/drawing/2014/main" id="{2ACA13F1-CFE8-4B6D-AABF-91F38F3F1F0E}"/>
              </a:ext>
            </a:extLst>
          </p:cNvPr>
          <p:cNvGrpSpPr/>
          <p:nvPr/>
        </p:nvGrpSpPr>
        <p:grpSpPr>
          <a:xfrm>
            <a:off x="4701718" y="5474410"/>
            <a:ext cx="268200" cy="275040"/>
            <a:chOff x="4701718" y="5474410"/>
            <a:chExt cx="26820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8">
              <p14:nvContentPartPr>
                <p14:cNvPr id="594" name="Ink 593">
                  <a:extLst>
                    <a:ext uri="{FF2B5EF4-FFF2-40B4-BE49-F238E27FC236}">
                      <a16:creationId xmlns:a16="http://schemas.microsoft.com/office/drawing/2014/main" id="{32832917-4963-49CA-AAB0-2E05AE154A99}"/>
                    </a:ext>
                  </a:extLst>
                </p14:cNvPr>
                <p14:cNvContentPartPr/>
                <p14:nvPr/>
              </p14:nvContentPartPr>
              <p14:xfrm>
                <a:off x="4701718" y="5474410"/>
                <a:ext cx="141840" cy="132840"/>
              </p14:xfrm>
            </p:contentPart>
          </mc:Choice>
          <mc:Fallback>
            <p:pic>
              <p:nvPicPr>
                <p:cNvPr id="594" name="Ink 593">
                  <a:extLst>
                    <a:ext uri="{FF2B5EF4-FFF2-40B4-BE49-F238E27FC236}">
                      <a16:creationId xmlns:a16="http://schemas.microsoft.com/office/drawing/2014/main" id="{32832917-4963-49CA-AAB0-2E05AE154A99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4692718" y="5465410"/>
                  <a:ext cx="159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0">
              <p14:nvContentPartPr>
                <p14:cNvPr id="596" name="Ink 595">
                  <a:extLst>
                    <a:ext uri="{FF2B5EF4-FFF2-40B4-BE49-F238E27FC236}">
                      <a16:creationId xmlns:a16="http://schemas.microsoft.com/office/drawing/2014/main" id="{7C1BAD4E-BF31-4052-BE90-784C95918EF4}"/>
                    </a:ext>
                  </a:extLst>
                </p14:cNvPr>
                <p14:cNvContentPartPr/>
                <p14:nvPr/>
              </p14:nvContentPartPr>
              <p14:xfrm>
                <a:off x="4871638" y="5588170"/>
                <a:ext cx="98280" cy="161280"/>
              </p14:xfrm>
            </p:contentPart>
          </mc:Choice>
          <mc:Fallback>
            <p:pic>
              <p:nvPicPr>
                <p:cNvPr id="596" name="Ink 595">
                  <a:extLst>
                    <a:ext uri="{FF2B5EF4-FFF2-40B4-BE49-F238E27FC236}">
                      <a16:creationId xmlns:a16="http://schemas.microsoft.com/office/drawing/2014/main" id="{7C1BAD4E-BF31-4052-BE90-784C95918EF4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4862998" y="5579170"/>
                  <a:ext cx="1159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5" name="Group 604">
            <a:extLst>
              <a:ext uri="{FF2B5EF4-FFF2-40B4-BE49-F238E27FC236}">
                <a16:creationId xmlns:a16="http://schemas.microsoft.com/office/drawing/2014/main" id="{7BEC801A-86A6-4727-A10E-BF03F309A767}"/>
              </a:ext>
            </a:extLst>
          </p:cNvPr>
          <p:cNvGrpSpPr/>
          <p:nvPr/>
        </p:nvGrpSpPr>
        <p:grpSpPr>
          <a:xfrm>
            <a:off x="4848598" y="5169130"/>
            <a:ext cx="308880" cy="191160"/>
            <a:chOff x="4848598" y="5169130"/>
            <a:chExt cx="308880" cy="19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2">
              <p14:nvContentPartPr>
                <p14:cNvPr id="597" name="Ink 596">
                  <a:extLst>
                    <a:ext uri="{FF2B5EF4-FFF2-40B4-BE49-F238E27FC236}">
                      <a16:creationId xmlns:a16="http://schemas.microsoft.com/office/drawing/2014/main" id="{27C5BF95-831A-4E6C-9A7F-64E96DA7A88C}"/>
                    </a:ext>
                  </a:extLst>
                </p14:cNvPr>
                <p14:cNvContentPartPr/>
                <p14:nvPr/>
              </p14:nvContentPartPr>
              <p14:xfrm>
                <a:off x="4848598" y="5238250"/>
                <a:ext cx="65160" cy="122040"/>
              </p14:xfrm>
            </p:contentPart>
          </mc:Choice>
          <mc:Fallback>
            <p:pic>
              <p:nvPicPr>
                <p:cNvPr id="597" name="Ink 596">
                  <a:extLst>
                    <a:ext uri="{FF2B5EF4-FFF2-40B4-BE49-F238E27FC236}">
                      <a16:creationId xmlns:a16="http://schemas.microsoft.com/office/drawing/2014/main" id="{27C5BF95-831A-4E6C-9A7F-64E96DA7A88C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839958" y="5229250"/>
                  <a:ext cx="828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4">
              <p14:nvContentPartPr>
                <p14:cNvPr id="598" name="Ink 597">
                  <a:extLst>
                    <a:ext uri="{FF2B5EF4-FFF2-40B4-BE49-F238E27FC236}">
                      <a16:creationId xmlns:a16="http://schemas.microsoft.com/office/drawing/2014/main" id="{8314880E-9D11-4CA6-9EB6-C7C1BF698321}"/>
                    </a:ext>
                  </a:extLst>
                </p14:cNvPr>
                <p14:cNvContentPartPr/>
                <p14:nvPr/>
              </p14:nvContentPartPr>
              <p14:xfrm>
                <a:off x="4941838" y="5222050"/>
                <a:ext cx="92880" cy="114840"/>
              </p14:xfrm>
            </p:contentPart>
          </mc:Choice>
          <mc:Fallback>
            <p:pic>
              <p:nvPicPr>
                <p:cNvPr id="598" name="Ink 597">
                  <a:extLst>
                    <a:ext uri="{FF2B5EF4-FFF2-40B4-BE49-F238E27FC236}">
                      <a16:creationId xmlns:a16="http://schemas.microsoft.com/office/drawing/2014/main" id="{8314880E-9D11-4CA6-9EB6-C7C1BF698321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933198" y="5213050"/>
                  <a:ext cx="110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6">
              <p14:nvContentPartPr>
                <p14:cNvPr id="599" name="Ink 598">
                  <a:extLst>
                    <a:ext uri="{FF2B5EF4-FFF2-40B4-BE49-F238E27FC236}">
                      <a16:creationId xmlns:a16="http://schemas.microsoft.com/office/drawing/2014/main" id="{C7A3C1A5-A639-420E-AB9B-44E373453872}"/>
                    </a:ext>
                  </a:extLst>
                </p14:cNvPr>
                <p14:cNvContentPartPr/>
                <p14:nvPr/>
              </p14:nvContentPartPr>
              <p14:xfrm>
                <a:off x="5113558" y="5169130"/>
                <a:ext cx="43920" cy="150840"/>
              </p14:xfrm>
            </p:contentPart>
          </mc:Choice>
          <mc:Fallback>
            <p:pic>
              <p:nvPicPr>
                <p:cNvPr id="599" name="Ink 598">
                  <a:extLst>
                    <a:ext uri="{FF2B5EF4-FFF2-40B4-BE49-F238E27FC236}">
                      <a16:creationId xmlns:a16="http://schemas.microsoft.com/office/drawing/2014/main" id="{C7A3C1A5-A639-420E-AB9B-44E373453872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104558" y="5160490"/>
                  <a:ext cx="615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8" name="Group 607">
            <a:extLst>
              <a:ext uri="{FF2B5EF4-FFF2-40B4-BE49-F238E27FC236}">
                <a16:creationId xmlns:a16="http://schemas.microsoft.com/office/drawing/2014/main" id="{267936F5-DD75-44D3-B244-A978427792F3}"/>
              </a:ext>
            </a:extLst>
          </p:cNvPr>
          <p:cNvGrpSpPr/>
          <p:nvPr/>
        </p:nvGrpSpPr>
        <p:grpSpPr>
          <a:xfrm>
            <a:off x="5198158" y="5457130"/>
            <a:ext cx="934200" cy="297000"/>
            <a:chOff x="5198158" y="5457130"/>
            <a:chExt cx="934200" cy="29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8">
              <p14:nvContentPartPr>
                <p14:cNvPr id="600" name="Ink 599">
                  <a:extLst>
                    <a:ext uri="{FF2B5EF4-FFF2-40B4-BE49-F238E27FC236}">
                      <a16:creationId xmlns:a16="http://schemas.microsoft.com/office/drawing/2014/main" id="{40B4B8B7-886B-4010-B224-069DB5460946}"/>
                    </a:ext>
                  </a:extLst>
                </p14:cNvPr>
                <p14:cNvContentPartPr/>
                <p14:nvPr/>
              </p14:nvContentPartPr>
              <p14:xfrm>
                <a:off x="5198158" y="5624890"/>
                <a:ext cx="80280" cy="70560"/>
              </p14:xfrm>
            </p:contentPart>
          </mc:Choice>
          <mc:Fallback>
            <p:pic>
              <p:nvPicPr>
                <p:cNvPr id="600" name="Ink 599">
                  <a:extLst>
                    <a:ext uri="{FF2B5EF4-FFF2-40B4-BE49-F238E27FC236}">
                      <a16:creationId xmlns:a16="http://schemas.microsoft.com/office/drawing/2014/main" id="{40B4B8B7-886B-4010-B224-069DB5460946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189158" y="5616250"/>
                  <a:ext cx="979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0">
              <p14:nvContentPartPr>
                <p14:cNvPr id="601" name="Ink 600">
                  <a:extLst>
                    <a:ext uri="{FF2B5EF4-FFF2-40B4-BE49-F238E27FC236}">
                      <a16:creationId xmlns:a16="http://schemas.microsoft.com/office/drawing/2014/main" id="{1BEA69C7-DAB6-4F92-AC67-BC9CAB121A02}"/>
                    </a:ext>
                  </a:extLst>
                </p14:cNvPr>
                <p14:cNvContentPartPr/>
                <p14:nvPr/>
              </p14:nvContentPartPr>
              <p14:xfrm>
                <a:off x="5378158" y="5469370"/>
                <a:ext cx="109800" cy="124560"/>
              </p14:xfrm>
            </p:contentPart>
          </mc:Choice>
          <mc:Fallback>
            <p:pic>
              <p:nvPicPr>
                <p:cNvPr id="601" name="Ink 600">
                  <a:extLst>
                    <a:ext uri="{FF2B5EF4-FFF2-40B4-BE49-F238E27FC236}">
                      <a16:creationId xmlns:a16="http://schemas.microsoft.com/office/drawing/2014/main" id="{1BEA69C7-DAB6-4F92-AC67-BC9CAB121A02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369158" y="5460370"/>
                  <a:ext cx="127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2">
              <p14:nvContentPartPr>
                <p14:cNvPr id="602" name="Ink 601">
                  <a:extLst>
                    <a:ext uri="{FF2B5EF4-FFF2-40B4-BE49-F238E27FC236}">
                      <a16:creationId xmlns:a16="http://schemas.microsoft.com/office/drawing/2014/main" id="{A361FAB3-F697-4377-BF81-3B65FF195225}"/>
                    </a:ext>
                  </a:extLst>
                </p14:cNvPr>
                <p14:cNvContentPartPr/>
                <p14:nvPr/>
              </p14:nvContentPartPr>
              <p14:xfrm>
                <a:off x="5584078" y="5573410"/>
                <a:ext cx="193680" cy="122400"/>
              </p14:xfrm>
            </p:contentPart>
          </mc:Choice>
          <mc:Fallback>
            <p:pic>
              <p:nvPicPr>
                <p:cNvPr id="602" name="Ink 601">
                  <a:extLst>
                    <a:ext uri="{FF2B5EF4-FFF2-40B4-BE49-F238E27FC236}">
                      <a16:creationId xmlns:a16="http://schemas.microsoft.com/office/drawing/2014/main" id="{A361FAB3-F697-4377-BF81-3B65FF195225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575078" y="5564770"/>
                  <a:ext cx="211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4">
              <p14:nvContentPartPr>
                <p14:cNvPr id="603" name="Ink 602">
                  <a:extLst>
                    <a:ext uri="{FF2B5EF4-FFF2-40B4-BE49-F238E27FC236}">
                      <a16:creationId xmlns:a16="http://schemas.microsoft.com/office/drawing/2014/main" id="{88BA8137-C2F4-4375-BE86-69B980C79AB2}"/>
                    </a:ext>
                  </a:extLst>
                </p14:cNvPr>
                <p14:cNvContentPartPr/>
                <p14:nvPr/>
              </p14:nvContentPartPr>
              <p14:xfrm>
                <a:off x="5807998" y="5457130"/>
                <a:ext cx="140400" cy="121320"/>
              </p14:xfrm>
            </p:contentPart>
          </mc:Choice>
          <mc:Fallback>
            <p:pic>
              <p:nvPicPr>
                <p:cNvPr id="603" name="Ink 602">
                  <a:extLst>
                    <a:ext uri="{FF2B5EF4-FFF2-40B4-BE49-F238E27FC236}">
                      <a16:creationId xmlns:a16="http://schemas.microsoft.com/office/drawing/2014/main" id="{88BA8137-C2F4-4375-BE86-69B980C79AB2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798998" y="5448130"/>
                  <a:ext cx="158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6">
              <p14:nvContentPartPr>
                <p14:cNvPr id="607" name="Ink 606">
                  <a:extLst>
                    <a:ext uri="{FF2B5EF4-FFF2-40B4-BE49-F238E27FC236}">
                      <a16:creationId xmlns:a16="http://schemas.microsoft.com/office/drawing/2014/main" id="{61463474-4374-43F2-AAC2-A87ACC28324F}"/>
                    </a:ext>
                  </a:extLst>
                </p14:cNvPr>
                <p14:cNvContentPartPr/>
                <p14:nvPr/>
              </p14:nvContentPartPr>
              <p14:xfrm>
                <a:off x="6025078" y="5566930"/>
                <a:ext cx="107280" cy="187200"/>
              </p14:xfrm>
            </p:contentPart>
          </mc:Choice>
          <mc:Fallback>
            <p:pic>
              <p:nvPicPr>
                <p:cNvPr id="607" name="Ink 606">
                  <a:extLst>
                    <a:ext uri="{FF2B5EF4-FFF2-40B4-BE49-F238E27FC236}">
                      <a16:creationId xmlns:a16="http://schemas.microsoft.com/office/drawing/2014/main" id="{61463474-4374-43F2-AAC2-A87ACC28324F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016078" y="5558290"/>
                  <a:ext cx="12492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1" name="Group 610">
            <a:extLst>
              <a:ext uri="{FF2B5EF4-FFF2-40B4-BE49-F238E27FC236}">
                <a16:creationId xmlns:a16="http://schemas.microsoft.com/office/drawing/2014/main" id="{8EAA42D7-E863-46C7-8EEA-BD571A0947A4}"/>
              </a:ext>
            </a:extLst>
          </p:cNvPr>
          <p:cNvGrpSpPr/>
          <p:nvPr/>
        </p:nvGrpSpPr>
        <p:grpSpPr>
          <a:xfrm>
            <a:off x="6718438" y="4800130"/>
            <a:ext cx="425880" cy="407520"/>
            <a:chOff x="6718438" y="4800130"/>
            <a:chExt cx="425880" cy="40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8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27629CD8-E2B9-4A10-9ED0-8F7BF1F04E98}"/>
                    </a:ext>
                  </a:extLst>
                </p14:cNvPr>
                <p14:cNvContentPartPr/>
                <p14:nvPr/>
              </p14:nvContentPartPr>
              <p14:xfrm>
                <a:off x="6842638" y="4917850"/>
                <a:ext cx="173520" cy="160200"/>
              </p14:xfrm>
            </p:contentPart>
          </mc:Choice>
          <mc:Fallback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27629CD8-E2B9-4A10-9ED0-8F7BF1F04E98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833998" y="4909210"/>
                  <a:ext cx="191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0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590CDA4D-077F-4D43-8B00-3222930BB598}"/>
                    </a:ext>
                  </a:extLst>
                </p14:cNvPr>
                <p14:cNvContentPartPr/>
                <p14:nvPr/>
              </p14:nvContentPartPr>
              <p14:xfrm>
                <a:off x="6718438" y="4800130"/>
                <a:ext cx="425880" cy="407520"/>
              </p14:xfrm>
            </p:contentPart>
          </mc:Choice>
          <mc:Fallback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590CDA4D-077F-4D43-8B00-3222930BB598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709438" y="4791490"/>
                  <a:ext cx="443520" cy="42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oup 613">
            <a:extLst>
              <a:ext uri="{FF2B5EF4-FFF2-40B4-BE49-F238E27FC236}">
                <a16:creationId xmlns:a16="http://schemas.microsoft.com/office/drawing/2014/main" id="{CA8FD329-E437-4117-B800-894818346185}"/>
              </a:ext>
            </a:extLst>
          </p:cNvPr>
          <p:cNvGrpSpPr/>
          <p:nvPr/>
        </p:nvGrpSpPr>
        <p:grpSpPr>
          <a:xfrm>
            <a:off x="6985918" y="6507610"/>
            <a:ext cx="398520" cy="214200"/>
            <a:chOff x="6985918" y="6507610"/>
            <a:chExt cx="398520" cy="21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2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48C72865-8B4D-492A-B949-4AEA1277FAF6}"/>
                    </a:ext>
                  </a:extLst>
                </p14:cNvPr>
                <p14:cNvContentPartPr/>
                <p14:nvPr/>
              </p14:nvContentPartPr>
              <p14:xfrm>
                <a:off x="6985918" y="6635770"/>
                <a:ext cx="369360" cy="35640"/>
              </p14:xfrm>
            </p:contentPart>
          </mc:Choice>
          <mc:Fallback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48C72865-8B4D-492A-B949-4AEA1277FAF6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976918" y="6626770"/>
                  <a:ext cx="3870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4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EB5EDE79-6DD4-4172-A2E0-91CA8DF5AB28}"/>
                    </a:ext>
                  </a:extLst>
                </p14:cNvPr>
                <p14:cNvContentPartPr/>
                <p14:nvPr/>
              </p14:nvContentPartPr>
              <p14:xfrm>
                <a:off x="7237918" y="6507610"/>
                <a:ext cx="146520" cy="214200"/>
              </p14:xfrm>
            </p:contentPart>
          </mc:Choice>
          <mc:Fallback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EB5EDE79-6DD4-4172-A2E0-91CA8DF5AB28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7228918" y="6498610"/>
                  <a:ext cx="164160" cy="23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30192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Decoding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337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the random bits used in the algorithm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simulate the execution of the algorithm and keep the current assignment.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Whenever we know which clause to fix next, we learn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bits, because there is only </a:t>
                </a:r>
                <a:r>
                  <a:rPr lang="en-CA" sz="2000" u="sng" dirty="0"/>
                  <a:t>one</a:t>
                </a:r>
                <a:r>
                  <a:rPr lang="en-CA" sz="2000" dirty="0"/>
                  <a:t> assignment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of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variables that violates that clause.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 we replace the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bits we learned in the current assignment by the new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000" dirty="0"/>
                  <a:t>random bits,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and keep simulating the execution of the algorithm.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We stop when the algorithm stops, and recover the final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bits by the final assignment. 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337551"/>
              </a:xfrm>
              <a:prstGeom prst="rect">
                <a:avLst/>
              </a:prstGeom>
              <a:blipFill>
                <a:blip r:embed="rId2"/>
                <a:stretch>
                  <a:fillRect l="-546" t="-4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74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26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The algorithm puts in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𝑡𝑘</m:t>
                    </m:r>
                  </m:oMath>
                </a14:m>
                <a:r>
                  <a:rPr lang="en-CA" sz="2000" dirty="0"/>
                  <a:t> random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  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 …, 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Sup>
                      <m:sSubSup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CA" sz="20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We use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bits to encode the execution tree.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With the formula and the execution tree, we can recover the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𝑡𝑘</m:t>
                    </m:r>
                  </m:oMath>
                </a14:m>
                <a:r>
                  <a:rPr lang="en-CA" sz="2000" dirty="0"/>
                  <a:t> random bits.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CA" sz="2000" dirty="0"/>
                  <a:t>Since random bits cannot be compressed, we should have </a:t>
                </a:r>
                <a:endParaRPr lang="en-CA" sz="20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𝑡𝑘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CA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CA" sz="20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CA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func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  <a:p>
                <a:pPr marL="457200" indent="-457200">
                  <a:buFont typeface="+mj-lt"/>
                  <a:buAutoNum type="arabicPeriod"/>
                </a:pPr>
                <a:endParaRPr lang="en-CA" sz="2000" dirty="0"/>
              </a:p>
              <a:p>
                <a:r>
                  <a:rPr lang="en-CA" sz="2000" dirty="0"/>
                  <a:t>5.     This implies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when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CA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 key point is that we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</m:oMath>
                </a14:m>
                <a:r>
                  <a:rPr lang="en-CA" sz="2000" dirty="0"/>
                  <a:t> bits to remember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bits, so we compress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E4C1B-9A03-4A2C-B43A-11B6C47AC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260333"/>
              </a:xfrm>
              <a:prstGeom prst="rect">
                <a:avLst/>
              </a:prstGeom>
              <a:blipFill>
                <a:blip r:embed="rId2"/>
                <a:stretch>
                  <a:fillRect l="-600" t="-715" b="-15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21148E-DA67-4997-AA05-4FC1F73D6866}"/>
                  </a:ext>
                </a:extLst>
              </p14:cNvPr>
              <p14:cNvContentPartPr/>
              <p14:nvPr/>
            </p14:nvContentPartPr>
            <p14:xfrm>
              <a:off x="3691800" y="4039920"/>
              <a:ext cx="7353360" cy="1397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21148E-DA67-4997-AA05-4FC1F73D686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2440" y="4030560"/>
                <a:ext cx="7372080" cy="14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3D113CF-D3A6-47A3-B709-12EBF2DD945C}"/>
                  </a:ext>
                </a:extLst>
              </p14:cNvPr>
              <p14:cNvContentPartPr/>
              <p14:nvPr/>
            </p14:nvContentPartPr>
            <p14:xfrm>
              <a:off x="8551918" y="4233850"/>
              <a:ext cx="108360" cy="14040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3D113CF-D3A6-47A3-B709-12EBF2DD945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42918" y="4224850"/>
                <a:ext cx="12600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679940C-07BD-4FAB-B3A7-AF2684D18C8A}"/>
                  </a:ext>
                </a:extLst>
              </p14:cNvPr>
              <p14:cNvContentPartPr/>
              <p14:nvPr/>
            </p14:nvContentPartPr>
            <p14:xfrm>
              <a:off x="-1320362" y="2700610"/>
              <a:ext cx="6840" cy="3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679940C-07BD-4FAB-B3A7-AF2684D18C8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29362" y="2691970"/>
                <a:ext cx="2448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507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EE4C1B-9A03-4A2C-B43A-11B6C47ACD59}"/>
              </a:ext>
            </a:extLst>
          </p:cNvPr>
          <p:cNvSpPr txBox="1"/>
          <p:nvPr/>
        </p:nvSpPr>
        <p:spPr>
          <a:xfrm>
            <a:off x="781050" y="1187390"/>
            <a:ext cx="111714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Moser’s work has sparked a LOT of follow-up work.</a:t>
            </a:r>
          </a:p>
          <a:p>
            <a:endParaRPr lang="en-CA" sz="2000" dirty="0"/>
          </a:p>
          <a:p>
            <a:r>
              <a:rPr lang="en-CA" sz="2000" dirty="0"/>
              <a:t>It is very interesting that probabilistic methods can be turned to efficient algorithms.</a:t>
            </a:r>
          </a:p>
          <a:p>
            <a:endParaRPr lang="en-CA" sz="2000" dirty="0"/>
          </a:p>
          <a:p>
            <a:r>
              <a:rPr lang="en-CA" sz="2000" dirty="0"/>
              <a:t>So, now local lemma is not only a powerful probabilistic method, but also a powerful algorithmic tool!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1C96CD6-CCF1-4686-826C-7B714FB864B4}"/>
              </a:ext>
            </a:extLst>
          </p:cNvPr>
          <p:cNvGrpSpPr/>
          <p:nvPr/>
        </p:nvGrpSpPr>
        <p:grpSpPr>
          <a:xfrm>
            <a:off x="5155318" y="868570"/>
            <a:ext cx="528840" cy="236160"/>
            <a:chOff x="5155318" y="868570"/>
            <a:chExt cx="528840" cy="23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E845386-9971-4390-9361-70AA33C4ED4E}"/>
                    </a:ext>
                  </a:extLst>
                </p14:cNvPr>
                <p14:cNvContentPartPr/>
                <p14:nvPr/>
              </p14:nvContentPartPr>
              <p14:xfrm>
                <a:off x="5155318" y="957130"/>
                <a:ext cx="154800" cy="10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E845386-9971-4390-9361-70AA33C4ED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46318" y="948130"/>
                  <a:ext cx="1724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F7507AF-B216-43F7-9E8E-B7F6092528BD}"/>
                    </a:ext>
                  </a:extLst>
                </p14:cNvPr>
                <p14:cNvContentPartPr/>
                <p14:nvPr/>
              </p14:nvContentPartPr>
              <p14:xfrm>
                <a:off x="5346118" y="961810"/>
                <a:ext cx="1440" cy="2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F7507AF-B216-43F7-9E8E-B7F6092528B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37478" y="952810"/>
                  <a:ext cx="19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79D2F52-846B-45D7-AA27-EF4841312136}"/>
                    </a:ext>
                  </a:extLst>
                </p14:cNvPr>
                <p14:cNvContentPartPr/>
                <p14:nvPr/>
              </p14:nvContentPartPr>
              <p14:xfrm>
                <a:off x="5366998" y="972250"/>
                <a:ext cx="79920" cy="79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79D2F52-846B-45D7-AA27-EF48413121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357998" y="963250"/>
                  <a:ext cx="97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CC507D2-E43E-4C50-ACDB-58E13F60A1E7}"/>
                    </a:ext>
                  </a:extLst>
                </p14:cNvPr>
                <p14:cNvContentPartPr/>
                <p14:nvPr/>
              </p14:nvContentPartPr>
              <p14:xfrm>
                <a:off x="5487598" y="868570"/>
                <a:ext cx="196560" cy="236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CC507D2-E43E-4C50-ACDB-58E13F60A1E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78598" y="859570"/>
                  <a:ext cx="21420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2734E-2513-4EA3-893A-6A25A2925F99}"/>
              </a:ext>
            </a:extLst>
          </p:cNvPr>
          <p:cNvGrpSpPr/>
          <p:nvPr/>
        </p:nvGrpSpPr>
        <p:grpSpPr>
          <a:xfrm>
            <a:off x="6581278" y="1014010"/>
            <a:ext cx="627120" cy="117000"/>
            <a:chOff x="6581278" y="1014010"/>
            <a:chExt cx="62712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40D634-4954-4859-80C4-00779701DCF2}"/>
                    </a:ext>
                  </a:extLst>
                </p14:cNvPr>
                <p14:cNvContentPartPr/>
                <p14:nvPr/>
              </p14:nvContentPartPr>
              <p14:xfrm>
                <a:off x="6581278" y="1045330"/>
                <a:ext cx="188280" cy="79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40D634-4954-4859-80C4-00779701DCF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572638" y="1036330"/>
                  <a:ext cx="20592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255C144-1666-4DAE-99AB-E69AF90050CE}"/>
                    </a:ext>
                  </a:extLst>
                </p14:cNvPr>
                <p14:cNvContentPartPr/>
                <p14:nvPr/>
              </p14:nvContentPartPr>
              <p14:xfrm>
                <a:off x="6782518" y="1014010"/>
                <a:ext cx="74880" cy="88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255C144-1666-4DAE-99AB-E69AF90050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73878" y="1005010"/>
                  <a:ext cx="92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28158B-1CE6-4B3B-8E93-CF87B4C2BB83}"/>
                    </a:ext>
                  </a:extLst>
                </p14:cNvPr>
                <p14:cNvContentPartPr/>
                <p14:nvPr/>
              </p14:nvContentPartPr>
              <p14:xfrm>
                <a:off x="6896278" y="1019050"/>
                <a:ext cx="178200" cy="1119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28158B-1CE6-4B3B-8E93-CF87B4C2BB8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887278" y="1010410"/>
                  <a:ext cx="195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CAF21EC-57F6-4746-8309-76BDCB89E0B5}"/>
                    </a:ext>
                  </a:extLst>
                </p14:cNvPr>
                <p14:cNvContentPartPr/>
                <p14:nvPr/>
              </p14:nvContentPartPr>
              <p14:xfrm>
                <a:off x="7103278" y="1027690"/>
                <a:ext cx="105120" cy="835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CAF21EC-57F6-4746-8309-76BDCB89E0B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094278" y="1019050"/>
                  <a:ext cx="12276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763499-8F76-4702-8C13-60E6CE0029D0}"/>
              </a:ext>
            </a:extLst>
          </p:cNvPr>
          <p:cNvGrpSpPr/>
          <p:nvPr/>
        </p:nvGrpSpPr>
        <p:grpSpPr>
          <a:xfrm>
            <a:off x="7605118" y="928330"/>
            <a:ext cx="726120" cy="232920"/>
            <a:chOff x="7605118" y="928330"/>
            <a:chExt cx="72612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97F7F0-46FF-4518-8621-420F3401EC99}"/>
                    </a:ext>
                  </a:extLst>
                </p14:cNvPr>
                <p14:cNvContentPartPr/>
                <p14:nvPr/>
              </p14:nvContentPartPr>
              <p14:xfrm>
                <a:off x="7605118" y="928330"/>
                <a:ext cx="139680" cy="207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97F7F0-46FF-4518-8621-420F3401EC9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596478" y="919690"/>
                  <a:ext cx="157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C96585-2100-4657-91AB-79B1C1C26A04}"/>
                    </a:ext>
                  </a:extLst>
                </p14:cNvPr>
                <p14:cNvContentPartPr/>
                <p14:nvPr/>
              </p14:nvContentPartPr>
              <p14:xfrm>
                <a:off x="7645438" y="1037770"/>
                <a:ext cx="157320" cy="9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C96585-2100-4657-91AB-79B1C1C26A0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36798" y="1028770"/>
                  <a:ext cx="174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8A077E-BEB3-4FC3-8B7B-F61CCF77188D}"/>
                    </a:ext>
                  </a:extLst>
                </p14:cNvPr>
                <p14:cNvContentPartPr/>
                <p14:nvPr/>
              </p14:nvContentPartPr>
              <p14:xfrm>
                <a:off x="7741558" y="1049290"/>
                <a:ext cx="190440" cy="1119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8A077E-BEB3-4FC3-8B7B-F61CCF77188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732918" y="1040290"/>
                  <a:ext cx="2080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2A9A969-31A2-418B-B8E8-17A86FCA1BFA}"/>
                    </a:ext>
                  </a:extLst>
                </p14:cNvPr>
                <p14:cNvContentPartPr/>
                <p14:nvPr/>
              </p14:nvContentPartPr>
              <p14:xfrm>
                <a:off x="8011558" y="945610"/>
                <a:ext cx="111600" cy="188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2A9A969-31A2-418B-B8E8-17A86FCA1B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02918" y="936610"/>
                  <a:ext cx="129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9151CD9-1DD4-4ADF-ABA8-69710EA92A3E}"/>
                    </a:ext>
                  </a:extLst>
                </p14:cNvPr>
                <p14:cNvContentPartPr/>
                <p14:nvPr/>
              </p14:nvContentPartPr>
              <p14:xfrm>
                <a:off x="8147278" y="1024810"/>
                <a:ext cx="116280" cy="99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9151CD9-1DD4-4ADF-ABA8-69710EA92A3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38278" y="1016170"/>
                  <a:ext cx="133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80E6C8-80D8-4BC7-9B55-57C47AFDCC2B}"/>
                    </a:ext>
                  </a:extLst>
                </p14:cNvPr>
                <p14:cNvContentPartPr/>
                <p14:nvPr/>
              </p14:nvContentPartPr>
              <p14:xfrm>
                <a:off x="7880518" y="940210"/>
                <a:ext cx="26280" cy="396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80E6C8-80D8-4BC7-9B55-57C47AFDCC2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71878" y="931570"/>
                  <a:ext cx="43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7708392-62C8-4F3C-98B6-7644595046C3}"/>
                    </a:ext>
                  </a:extLst>
                </p14:cNvPr>
                <p14:cNvContentPartPr/>
                <p14:nvPr/>
              </p14:nvContentPartPr>
              <p14:xfrm>
                <a:off x="7910758" y="959290"/>
                <a:ext cx="30600" cy="24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7708392-62C8-4F3C-98B6-7644595046C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02118" y="950650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072A936-0FC8-49E2-8671-38C1AF2F0BDD}"/>
                    </a:ext>
                  </a:extLst>
                </p14:cNvPr>
                <p14:cNvContentPartPr/>
                <p14:nvPr/>
              </p14:nvContentPartPr>
              <p14:xfrm>
                <a:off x="8321158" y="931210"/>
                <a:ext cx="10080" cy="1724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072A936-0FC8-49E2-8671-38C1AF2F0BD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312158" y="922210"/>
                  <a:ext cx="2772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A491CC-C932-4553-848E-3D264D6557AF}"/>
              </a:ext>
            </a:extLst>
          </p:cNvPr>
          <p:cNvGrpSpPr/>
          <p:nvPr/>
        </p:nvGrpSpPr>
        <p:grpSpPr>
          <a:xfrm>
            <a:off x="8584318" y="971170"/>
            <a:ext cx="457920" cy="243000"/>
            <a:chOff x="8584318" y="971170"/>
            <a:chExt cx="45792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D45E9BE-037C-46C4-84F7-0D41C0179051}"/>
                    </a:ext>
                  </a:extLst>
                </p14:cNvPr>
                <p14:cNvContentPartPr/>
                <p14:nvPr/>
              </p14:nvContentPartPr>
              <p14:xfrm>
                <a:off x="8597278" y="1017970"/>
                <a:ext cx="18720" cy="196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D45E9BE-037C-46C4-84F7-0D41C01790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588278" y="1008970"/>
                  <a:ext cx="36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ED02793-28A0-4DF5-92E5-64A0F3460479}"/>
                    </a:ext>
                  </a:extLst>
                </p14:cNvPr>
                <p14:cNvContentPartPr/>
                <p14:nvPr/>
              </p14:nvContentPartPr>
              <p14:xfrm>
                <a:off x="8584318" y="1023370"/>
                <a:ext cx="169920" cy="86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ED02793-28A0-4DF5-92E5-64A0F346047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575678" y="1014730"/>
                  <a:ext cx="187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D83A213-EF79-481C-B61B-8800C2434265}"/>
                    </a:ext>
                  </a:extLst>
                </p14:cNvPr>
                <p14:cNvContentPartPr/>
                <p14:nvPr/>
              </p14:nvContentPartPr>
              <p14:xfrm>
                <a:off x="8794198" y="971170"/>
                <a:ext cx="41400" cy="13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D83A213-EF79-481C-B61B-8800C24342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85198" y="962170"/>
                  <a:ext cx="590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AF7C847-9F0C-4C20-ABCF-DFB60AA340BD}"/>
                    </a:ext>
                  </a:extLst>
                </p14:cNvPr>
                <p14:cNvContentPartPr/>
                <p14:nvPr/>
              </p14:nvContentPartPr>
              <p14:xfrm>
                <a:off x="8878438" y="1016890"/>
                <a:ext cx="62280" cy="191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AF7C847-9F0C-4C20-ABCF-DFB60AA340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869798" y="1007890"/>
                  <a:ext cx="799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29E07BC-9798-4F99-A999-EED3975B1607}"/>
                    </a:ext>
                  </a:extLst>
                </p14:cNvPr>
                <p14:cNvContentPartPr/>
                <p14:nvPr/>
              </p14:nvContentPartPr>
              <p14:xfrm>
                <a:off x="8946838" y="1034170"/>
                <a:ext cx="95400" cy="113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29E07BC-9798-4F99-A999-EED3975B160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37838" y="1025170"/>
                  <a:ext cx="113040" cy="13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4304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Finding a Good Outcome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113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a set of bad events (e.g. monochromatic cliques, Hall sets, </a:t>
                </a:r>
                <a:r>
                  <a:rPr lang="en-CA" sz="2000" dirty="0" err="1"/>
                  <a:t>etc</a:t>
                </a:r>
                <a:r>
                  <a:rPr lang="en-CA" sz="2000" dirty="0"/>
                  <a:t>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typical goal in probabilistic method is to show that there exists an outcome not in any of the bad events.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More precisely, our goal is to prove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There are two situations when this is easy to prove: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When the events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mutually independent.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When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, i.e. when the union bound is enough.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113818"/>
              </a:xfrm>
              <a:prstGeom prst="rect">
                <a:avLst/>
              </a:prstGeom>
              <a:blipFill>
                <a:blip r:embed="rId2"/>
                <a:stretch>
                  <a:fillRect l="-600" t="-889" r="-164" b="-16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780B77F-7C5D-471F-B38C-14971632BAB5}"/>
                  </a:ext>
                </a:extLst>
              </p14:cNvPr>
              <p14:cNvContentPartPr/>
              <p14:nvPr/>
            </p14:nvContentPartPr>
            <p14:xfrm>
              <a:off x="7833960" y="469440"/>
              <a:ext cx="3631680" cy="4402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780B77F-7C5D-471F-B38C-14971632BA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24600" y="460080"/>
                <a:ext cx="3650400" cy="442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54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Local Union Bound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1356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Local lemma can be seen as a clever combination of the above two conditions.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It can be interpreted as “local union bound”.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Definition</a:t>
                </a:r>
                <a:r>
                  <a:rPr lang="en-CA" sz="2000" dirty="0"/>
                  <a:t>.  We say an event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CA" sz="2000" dirty="0"/>
                  <a:t> is mutually independent of a set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 if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nary>
                                <m:naryPr>
                                  <m:chr m:val="⋂"/>
                                  <m:supHide m:val="on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for any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CA" sz="2000" dirty="0"/>
                  <a:t>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func>
                  </m:oMath>
                </a14:m>
                <a:r>
                  <a:rPr lang="en-CA" sz="2000" dirty="0"/>
                  <a:t> doesn’t change conditioned on any subsets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CA" sz="2000" dirty="0"/>
                  <a:t>.  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135637"/>
              </a:xfrm>
              <a:prstGeom prst="rect">
                <a:avLst/>
              </a:prstGeom>
              <a:blipFill>
                <a:blip r:embed="rId2"/>
                <a:stretch>
                  <a:fillRect l="-546" t="-713" r="-1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80A9CF-ED07-4F62-8565-8909CD7F213D}"/>
                  </a:ext>
                </a:extLst>
              </p14:cNvPr>
              <p14:cNvContentPartPr/>
              <p14:nvPr/>
            </p14:nvContentPartPr>
            <p14:xfrm>
              <a:off x="3621600" y="1887120"/>
              <a:ext cx="6199920" cy="3966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80A9CF-ED07-4F62-8565-8909CD7F21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2240" y="1877760"/>
                <a:ext cx="6218640" cy="398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08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 err="1"/>
              <a:t>Lovász</a:t>
            </a:r>
            <a:r>
              <a:rPr lang="en-CA" dirty="0"/>
              <a:t> Local Lemma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036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Lemma</a:t>
                </a:r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CA" sz="2000" dirty="0"/>
                  <a:t> be a set of events.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Suppose the following conditions hold: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2000" dirty="0"/>
                  <a:t> for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Every event is mutually independent of all but at most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other events.</a:t>
                </a:r>
              </a:p>
              <a:p>
                <a:pPr marL="1371600" lvl="2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CA" sz="2000" dirty="0"/>
                  <a:t>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𝑑𝑝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CA" sz="2000" dirty="0"/>
                  <a:t>Then</a:t>
                </a: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⋂"/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CA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CA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acc>
                                </m:e>
                              </m:nary>
                            </m:e>
                          </m:d>
                        </m:e>
                      </m:func>
                      <m:r>
                        <a:rPr lang="en-CA" sz="2000" i="1">
                          <a:latin typeface="Cambria Math" panose="02040503050406030204" pitchFamily="18" charset="0"/>
                        </a:rPr>
                        <m:t>&gt;0.</m:t>
                      </m:r>
                    </m:oMath>
                  </m:oMathPara>
                </a14:m>
                <a:endParaRPr lang="en-CA" sz="2000" dirty="0"/>
              </a:p>
              <a:p>
                <a:pPr lvl="2"/>
                <a:endParaRPr lang="en-CA" sz="2000" dirty="0"/>
              </a:p>
              <a:p>
                <a:pPr lvl="2"/>
                <a:endParaRPr lang="en-CA" sz="2000" dirty="0"/>
              </a:p>
              <a:p>
                <a:pPr lvl="2"/>
                <a:r>
                  <a:rPr lang="en-CA" sz="2000" dirty="0"/>
                  <a:t>We sometimes call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the maximum degree of the “dependency graph”.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CA" sz="2000" dirty="0"/>
                  <a:t>This is the simplest form; there are various generalizations of this lemma.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AABE45-3119-4031-9E8E-78A828521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036572"/>
              </a:xfrm>
              <a:prstGeom prst="rect">
                <a:avLst/>
              </a:prstGeom>
              <a:blipFill>
                <a:blip r:embed="rId2"/>
                <a:stretch>
                  <a:fillRect l="-546" t="-726" b="-12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013C4441-7B3A-4EDD-ABDC-FED9EA05EB56}"/>
              </a:ext>
            </a:extLst>
          </p:cNvPr>
          <p:cNvSpPr/>
          <p:nvPr/>
        </p:nvSpPr>
        <p:spPr>
          <a:xfrm>
            <a:off x="781049" y="1135464"/>
            <a:ext cx="9297448" cy="39188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E4B1911-8C82-43C8-81F8-800B38283EB5}"/>
                  </a:ext>
                </a:extLst>
              </p14:cNvPr>
              <p14:cNvContentPartPr/>
              <p14:nvPr/>
            </p14:nvContentPartPr>
            <p14:xfrm>
              <a:off x="4195080" y="838800"/>
              <a:ext cx="5066640" cy="24778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E4B1911-8C82-43C8-81F8-800B38283E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5720" y="829440"/>
                <a:ext cx="5085360" cy="249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8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Non-Constructive Proof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B5880-417F-425E-897B-63857413EB8D}"/>
              </a:ext>
            </a:extLst>
          </p:cNvPr>
          <p:cNvSpPr txBox="1"/>
          <p:nvPr/>
        </p:nvSpPr>
        <p:spPr>
          <a:xfrm>
            <a:off x="781050" y="1187390"/>
            <a:ext cx="11171464" cy="266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The original proof by </a:t>
            </a:r>
            <a:r>
              <a:rPr lang="en-CA" sz="2000" dirty="0" err="1"/>
              <a:t>Lovász</a:t>
            </a:r>
            <a:r>
              <a:rPr lang="en-CA" sz="2000" dirty="0"/>
              <a:t> is non-constructive.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It is an inductive proof that gives no idea how to find such an outcome efficiently.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In fact, the probability of a good outcome can be exponentially small.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So it was generally believed that the task is as difficult as “finding a needle in a haystack”.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come back to this algorithmic question after seeing two simple examples.</a:t>
            </a:r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398C0EE-0D8E-44B8-89A6-5E658EA30BD5}"/>
              </a:ext>
            </a:extLst>
          </p:cNvPr>
          <p:cNvGrpSpPr/>
          <p:nvPr/>
        </p:nvGrpSpPr>
        <p:grpSpPr>
          <a:xfrm>
            <a:off x="6295438" y="1122730"/>
            <a:ext cx="320040" cy="195120"/>
            <a:chOff x="6295438" y="1122730"/>
            <a:chExt cx="32004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DB97E7F1-B94A-42A7-A7A4-FEB09ADE5184}"/>
                    </a:ext>
                  </a:extLst>
                </p14:cNvPr>
                <p14:cNvContentPartPr/>
                <p14:nvPr/>
              </p14:nvContentPartPr>
              <p14:xfrm>
                <a:off x="6295438" y="1236130"/>
                <a:ext cx="270000" cy="73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DB97E7F1-B94A-42A7-A7A4-FEB09ADE51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86438" y="1227130"/>
                  <a:ext cx="287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8F2ED37-6D1B-45D2-965F-03CF5AB02E52}"/>
                    </a:ext>
                  </a:extLst>
                </p14:cNvPr>
                <p14:cNvContentPartPr/>
                <p14:nvPr/>
              </p14:nvContentPartPr>
              <p14:xfrm>
                <a:off x="6446638" y="1122730"/>
                <a:ext cx="168840" cy="195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8F2ED37-6D1B-45D2-965F-03CF5AB02E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437998" y="1113730"/>
                  <a:ext cx="1864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059D34-1EA3-41A8-8208-329A92D76698}"/>
              </a:ext>
            </a:extLst>
          </p:cNvPr>
          <p:cNvGrpSpPr/>
          <p:nvPr/>
        </p:nvGrpSpPr>
        <p:grpSpPr>
          <a:xfrm>
            <a:off x="6934438" y="1148650"/>
            <a:ext cx="433440" cy="167760"/>
            <a:chOff x="6934438" y="1148650"/>
            <a:chExt cx="433440" cy="167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D940DE1-7750-463B-BEED-79A14A4AFD11}"/>
                    </a:ext>
                  </a:extLst>
                </p14:cNvPr>
                <p14:cNvContentPartPr/>
                <p14:nvPr/>
              </p14:nvContentPartPr>
              <p14:xfrm>
                <a:off x="6934438" y="1148650"/>
                <a:ext cx="78120" cy="1612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D940DE1-7750-463B-BEED-79A14A4AFD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25798" y="1139650"/>
                  <a:ext cx="95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48DC746-418E-4427-A962-2457EBA784D8}"/>
                    </a:ext>
                  </a:extLst>
                </p14:cNvPr>
                <p14:cNvContentPartPr/>
                <p14:nvPr/>
              </p14:nvContentPartPr>
              <p14:xfrm>
                <a:off x="6954598" y="1180330"/>
                <a:ext cx="232560" cy="111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48DC746-418E-4427-A962-2457EBA784D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45598" y="1171690"/>
                  <a:ext cx="250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C279E08-224A-4FA3-9BBB-6845787E79E8}"/>
                    </a:ext>
                  </a:extLst>
                </p14:cNvPr>
                <p14:cNvContentPartPr/>
                <p14:nvPr/>
              </p14:nvContentPartPr>
              <p14:xfrm>
                <a:off x="7241518" y="1168090"/>
                <a:ext cx="126360" cy="1483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C279E08-224A-4FA3-9BBB-6845787E79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32878" y="1159090"/>
                  <a:ext cx="1440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46EEA94-C918-4D0F-A046-98E4E85A440A}"/>
              </a:ext>
            </a:extLst>
          </p:cNvPr>
          <p:cNvGrpSpPr/>
          <p:nvPr/>
        </p:nvGrpSpPr>
        <p:grpSpPr>
          <a:xfrm>
            <a:off x="7668838" y="1110490"/>
            <a:ext cx="237960" cy="176760"/>
            <a:chOff x="7668838" y="1110490"/>
            <a:chExt cx="23796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8179692-8BEF-40EE-B926-1C1994F7C36E}"/>
                    </a:ext>
                  </a:extLst>
                </p14:cNvPr>
                <p14:cNvContentPartPr/>
                <p14:nvPr/>
              </p14:nvContentPartPr>
              <p14:xfrm>
                <a:off x="7720678" y="1196890"/>
                <a:ext cx="15480" cy="633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8179692-8BEF-40EE-B926-1C1994F7C36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712038" y="1187890"/>
                  <a:ext cx="331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6231B6-998E-4614-ACE9-B0BCB4154403}"/>
                    </a:ext>
                  </a:extLst>
                </p14:cNvPr>
                <p14:cNvContentPartPr/>
                <p14:nvPr/>
              </p14:nvContentPartPr>
              <p14:xfrm>
                <a:off x="7668838" y="1110490"/>
                <a:ext cx="237960" cy="176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6231B6-998E-4614-ACE9-B0BCB41544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59838" y="1101850"/>
                  <a:ext cx="25560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522884-44A2-4B44-9991-115C8CCF1EB7}"/>
              </a:ext>
            </a:extLst>
          </p:cNvPr>
          <p:cNvGrpSpPr/>
          <p:nvPr/>
        </p:nvGrpSpPr>
        <p:grpSpPr>
          <a:xfrm>
            <a:off x="8176798" y="1083850"/>
            <a:ext cx="614520" cy="204120"/>
            <a:chOff x="8176798" y="1083850"/>
            <a:chExt cx="614520" cy="2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F2D4138-FBA3-400B-83C5-F792B85A25C9}"/>
                    </a:ext>
                  </a:extLst>
                </p14:cNvPr>
                <p14:cNvContentPartPr/>
                <p14:nvPr/>
              </p14:nvContentPartPr>
              <p14:xfrm>
                <a:off x="8176798" y="1178530"/>
                <a:ext cx="109080" cy="1072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F2D4138-FBA3-400B-83C5-F792B85A25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167798" y="1169890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6F935F-2E51-42F3-A0E4-46270583C291}"/>
                    </a:ext>
                  </a:extLst>
                </p14:cNvPr>
                <p14:cNvContentPartPr/>
                <p14:nvPr/>
              </p14:nvContentPartPr>
              <p14:xfrm>
                <a:off x="8319358" y="1179610"/>
                <a:ext cx="80640" cy="1080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6F935F-2E51-42F3-A0E4-46270583C2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310718" y="1170970"/>
                  <a:ext cx="98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067EF34-2F89-4667-AF5A-B0515E351251}"/>
                    </a:ext>
                  </a:extLst>
                </p14:cNvPr>
                <p14:cNvContentPartPr/>
                <p14:nvPr/>
              </p14:nvContentPartPr>
              <p14:xfrm>
                <a:off x="8428078" y="1083850"/>
                <a:ext cx="196560" cy="204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067EF34-2F89-4667-AF5A-B0515E3512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419078" y="1075210"/>
                  <a:ext cx="214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25F807D-D4CD-4507-B5E5-2D76299B3BA8}"/>
                    </a:ext>
                  </a:extLst>
                </p14:cNvPr>
                <p14:cNvContentPartPr/>
                <p14:nvPr/>
              </p14:nvContentPartPr>
              <p14:xfrm>
                <a:off x="8559838" y="1119850"/>
                <a:ext cx="104760" cy="135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25F807D-D4CD-4507-B5E5-2D76299B3B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551198" y="1111210"/>
                  <a:ext cx="1224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D8EC341-4B3E-49CC-9617-E826397B9A3D}"/>
                    </a:ext>
                  </a:extLst>
                </p14:cNvPr>
                <p14:cNvContentPartPr/>
                <p14:nvPr/>
              </p14:nvContentPartPr>
              <p14:xfrm>
                <a:off x="8690518" y="1126690"/>
                <a:ext cx="100800" cy="1429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D8EC341-4B3E-49CC-9617-E826397B9A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81518" y="1118050"/>
                  <a:ext cx="118440" cy="160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526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-SAT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  <a:blipFill>
                <a:blip r:embed="rId2"/>
                <a:stretch>
                  <a:fillRect t="-4969" b="-15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52768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Problem</a:t>
                </a:r>
                <a:r>
                  <a:rPr lang="en-CA" sz="2000" dirty="0"/>
                  <a:t>. Given a Boolean formula where each clause has exactly </a:t>
                </a:r>
                <a14:m>
                  <m:oMath xmlns:m="http://schemas.openxmlformats.org/officeDocument/2006/math"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literals,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the goal is to find a satisfying assignment to the variables when it exists.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problem is NP-hard, but we can use local lemma to prove that a formula always has a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satisfying assignment when it is “under constrained”.</a:t>
                </a:r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5276829"/>
              </a:xfrm>
              <a:prstGeom prst="rect">
                <a:avLst/>
              </a:prstGeom>
              <a:blipFill>
                <a:blip r:embed="rId3"/>
                <a:stretch>
                  <a:fillRect l="-546" t="-69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8EA328F-2616-4749-9158-7D12166FECFD}"/>
              </a:ext>
            </a:extLst>
          </p:cNvPr>
          <p:cNvGrpSpPr/>
          <p:nvPr/>
        </p:nvGrpSpPr>
        <p:grpSpPr>
          <a:xfrm>
            <a:off x="1579798" y="2264650"/>
            <a:ext cx="611280" cy="250560"/>
            <a:chOff x="1579798" y="2264650"/>
            <a:chExt cx="61128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11A09ED-5EA4-4A0D-90CA-37BA1F3213E3}"/>
                    </a:ext>
                  </a:extLst>
                </p14:cNvPr>
                <p14:cNvContentPartPr/>
                <p14:nvPr/>
              </p14:nvContentPartPr>
              <p14:xfrm>
                <a:off x="1579798" y="2277250"/>
                <a:ext cx="60120" cy="237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11A09ED-5EA4-4A0D-90CA-37BA1F3213E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1158" y="2268250"/>
                  <a:ext cx="77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C16422-6194-4C79-84C6-58956B0B4B7F}"/>
                    </a:ext>
                  </a:extLst>
                </p14:cNvPr>
                <p14:cNvContentPartPr/>
                <p14:nvPr/>
              </p14:nvContentPartPr>
              <p14:xfrm>
                <a:off x="1647118" y="2337730"/>
                <a:ext cx="118800" cy="150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C16422-6194-4C79-84C6-58956B0B4B7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38478" y="2329090"/>
                  <a:ext cx="136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FDE328E-3D22-445A-B931-77E72A20EE6C}"/>
                    </a:ext>
                  </a:extLst>
                </p14:cNvPr>
                <p14:cNvContentPartPr/>
                <p14:nvPr/>
              </p14:nvContentPartPr>
              <p14:xfrm>
                <a:off x="1810558" y="2341690"/>
                <a:ext cx="128520" cy="900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FDE328E-3D22-445A-B931-77E72A20EE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01558" y="2333050"/>
                  <a:ext cx="1461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464DFA-23BA-4A1A-AB25-67BD256E573B}"/>
                    </a:ext>
                  </a:extLst>
                </p14:cNvPr>
                <p14:cNvContentPartPr/>
                <p14:nvPr/>
              </p14:nvContentPartPr>
              <p14:xfrm>
                <a:off x="2034478" y="2264650"/>
                <a:ext cx="156600" cy="224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464DFA-23BA-4A1A-AB25-67BD256E573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25838" y="2256010"/>
                  <a:ext cx="1742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0A12B73-F923-497D-8339-40B1EF5B630A}"/>
              </a:ext>
            </a:extLst>
          </p:cNvPr>
          <p:cNvGrpSpPr/>
          <p:nvPr/>
        </p:nvGrpSpPr>
        <p:grpSpPr>
          <a:xfrm>
            <a:off x="1295758" y="2931010"/>
            <a:ext cx="505800" cy="312120"/>
            <a:chOff x="1295758" y="2931010"/>
            <a:chExt cx="50580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AA8614-F95B-428B-AF22-952F62F4CE7E}"/>
                    </a:ext>
                  </a:extLst>
                </p14:cNvPr>
                <p14:cNvContentPartPr/>
                <p14:nvPr/>
              </p14:nvContentPartPr>
              <p14:xfrm>
                <a:off x="1295758" y="2931010"/>
                <a:ext cx="130320" cy="3121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AA8614-F95B-428B-AF22-952F62F4CE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87118" y="2922010"/>
                  <a:ext cx="14796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E141DB4-E9D4-47AC-8642-7A4D0DDC48E5}"/>
                    </a:ext>
                  </a:extLst>
                </p14:cNvPr>
                <p14:cNvContentPartPr/>
                <p14:nvPr/>
              </p14:nvContentPartPr>
              <p14:xfrm>
                <a:off x="1561798" y="2991130"/>
                <a:ext cx="100080" cy="172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E141DB4-E9D4-47AC-8642-7A4D0DDC48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3158" y="2982490"/>
                  <a:ext cx="1177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65808FB-4334-429D-A7C1-87757B7FD2C5}"/>
                    </a:ext>
                  </a:extLst>
                </p14:cNvPr>
                <p14:cNvContentPartPr/>
                <p14:nvPr/>
              </p14:nvContentPartPr>
              <p14:xfrm>
                <a:off x="1538398" y="3006610"/>
                <a:ext cx="121320" cy="177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65808FB-4334-429D-A7C1-87757B7FD2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29398" y="2997970"/>
                  <a:ext cx="1389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D0CAC2F-EC98-4162-8164-B04947D75D62}"/>
                    </a:ext>
                  </a:extLst>
                </p14:cNvPr>
                <p14:cNvContentPartPr/>
                <p14:nvPr/>
              </p14:nvContentPartPr>
              <p14:xfrm>
                <a:off x="1780318" y="3144490"/>
                <a:ext cx="21240" cy="97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D0CAC2F-EC98-4162-8164-B04947D75D6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71678" y="3135850"/>
                  <a:ext cx="388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D24996-C11A-4389-9C3D-728D7B8A8CAD}"/>
              </a:ext>
            </a:extLst>
          </p:cNvPr>
          <p:cNvGrpSpPr/>
          <p:nvPr/>
        </p:nvGrpSpPr>
        <p:grpSpPr>
          <a:xfrm>
            <a:off x="1983358" y="2866570"/>
            <a:ext cx="1439280" cy="397800"/>
            <a:chOff x="1983358" y="2866570"/>
            <a:chExt cx="1439280" cy="3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D19DB26-1DB0-4ACD-87E7-8FA5D5E0B30C}"/>
                    </a:ext>
                  </a:extLst>
                </p14:cNvPr>
                <p14:cNvContentPartPr/>
                <p14:nvPr/>
              </p14:nvContentPartPr>
              <p14:xfrm>
                <a:off x="1983358" y="3030010"/>
                <a:ext cx="118440" cy="117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D19DB26-1DB0-4ACD-87E7-8FA5D5E0B30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974718" y="3021010"/>
                  <a:ext cx="136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0F22E07-709D-487D-905F-77CD17909291}"/>
                    </a:ext>
                  </a:extLst>
                </p14:cNvPr>
                <p14:cNvContentPartPr/>
                <p14:nvPr/>
              </p14:nvContentPartPr>
              <p14:xfrm>
                <a:off x="2232478" y="2994010"/>
                <a:ext cx="145080" cy="1810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0F22E07-709D-487D-905F-77CD1790929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23838" y="2985010"/>
                  <a:ext cx="162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66EA162-97DF-4634-A37B-2371FB66680F}"/>
                    </a:ext>
                  </a:extLst>
                </p14:cNvPr>
                <p14:cNvContentPartPr/>
                <p14:nvPr/>
              </p14:nvContentPartPr>
              <p14:xfrm>
                <a:off x="2434078" y="3115690"/>
                <a:ext cx="103320" cy="78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66EA162-97DF-4634-A37B-2371FB6668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25438" y="3106690"/>
                  <a:ext cx="120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115A0D-036A-4F7C-AEAE-0AA73174BA3D}"/>
                    </a:ext>
                  </a:extLst>
                </p14:cNvPr>
                <p14:cNvContentPartPr/>
                <p14:nvPr/>
              </p14:nvContentPartPr>
              <p14:xfrm>
                <a:off x="2265238" y="2866570"/>
                <a:ext cx="175320" cy="201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115A0D-036A-4F7C-AEAE-0AA73174BA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56238" y="2857570"/>
                  <a:ext cx="192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E4AF06B-52C7-4B1F-88AB-45BE220DDEE5}"/>
                    </a:ext>
                  </a:extLst>
                </p14:cNvPr>
                <p14:cNvContentPartPr/>
                <p14:nvPr/>
              </p14:nvContentPartPr>
              <p14:xfrm>
                <a:off x="2628838" y="2988250"/>
                <a:ext cx="164880" cy="140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E4AF06B-52C7-4B1F-88AB-45BE220DDEE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19838" y="2979250"/>
                  <a:ext cx="182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166F80F-E14B-464F-9935-1F163E26D3B8}"/>
                    </a:ext>
                  </a:extLst>
                </p14:cNvPr>
                <p14:cNvContentPartPr/>
                <p14:nvPr/>
              </p14:nvContentPartPr>
              <p14:xfrm>
                <a:off x="2952478" y="2974930"/>
                <a:ext cx="83160" cy="187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166F80F-E14B-464F-9935-1F163E26D3B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3838" y="2965930"/>
                  <a:ext cx="100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A06D5E-5BDA-4390-8EFF-72674D1353F6}"/>
                    </a:ext>
                  </a:extLst>
                </p14:cNvPr>
                <p14:cNvContentPartPr/>
                <p14:nvPr/>
              </p14:nvContentPartPr>
              <p14:xfrm>
                <a:off x="2897398" y="3013090"/>
                <a:ext cx="150840" cy="1584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A06D5E-5BDA-4390-8EFF-72674D1353F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88758" y="3004090"/>
                  <a:ext cx="168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985C10E-89C4-45D1-9C31-8F44245A26C4}"/>
                    </a:ext>
                  </a:extLst>
                </p14:cNvPr>
                <p14:cNvContentPartPr/>
                <p14:nvPr/>
              </p14:nvContentPartPr>
              <p14:xfrm>
                <a:off x="3111238" y="3108490"/>
                <a:ext cx="98280" cy="155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985C10E-89C4-45D1-9C31-8F44245A26C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02238" y="3099850"/>
                  <a:ext cx="115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3F50A30-928E-4CCF-9F97-898DF040745E}"/>
                    </a:ext>
                  </a:extLst>
                </p14:cNvPr>
                <p14:cNvContentPartPr/>
                <p14:nvPr/>
              </p14:nvContentPartPr>
              <p14:xfrm>
                <a:off x="3289078" y="3031450"/>
                <a:ext cx="133560" cy="144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3F50A30-928E-4CCF-9F97-898DF04074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80078" y="3022810"/>
                  <a:ext cx="1512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C5CF162-02EC-4252-BC45-FC498A939D53}"/>
              </a:ext>
            </a:extLst>
          </p:cNvPr>
          <p:cNvGrpSpPr/>
          <p:nvPr/>
        </p:nvGrpSpPr>
        <p:grpSpPr>
          <a:xfrm>
            <a:off x="3582118" y="2910850"/>
            <a:ext cx="497880" cy="314640"/>
            <a:chOff x="3582118" y="2910850"/>
            <a:chExt cx="497880" cy="31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64E240-86EE-4B94-9E1F-8F5C77E3AE66}"/>
                    </a:ext>
                  </a:extLst>
                </p14:cNvPr>
                <p14:cNvContentPartPr/>
                <p14:nvPr/>
              </p14:nvContentPartPr>
              <p14:xfrm>
                <a:off x="3582118" y="2974210"/>
                <a:ext cx="103320" cy="186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64E240-86EE-4B94-9E1F-8F5C77E3AE6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73118" y="2965570"/>
                  <a:ext cx="120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95E85F-E0A9-4979-A67B-A9ECAA04A844}"/>
                    </a:ext>
                  </a:extLst>
                </p14:cNvPr>
                <p14:cNvContentPartPr/>
                <p14:nvPr/>
              </p14:nvContentPartPr>
              <p14:xfrm>
                <a:off x="3772198" y="3092290"/>
                <a:ext cx="110880" cy="133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95E85F-E0A9-4979-A67B-A9ECAA04A84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763198" y="3083650"/>
                  <a:ext cx="128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7DE9C5E-B904-442F-B94F-D24C85735162}"/>
                    </a:ext>
                  </a:extLst>
                </p14:cNvPr>
                <p14:cNvContentPartPr/>
                <p14:nvPr/>
              </p14:nvContentPartPr>
              <p14:xfrm>
                <a:off x="3920878" y="2910850"/>
                <a:ext cx="159120" cy="302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7DE9C5E-B904-442F-B94F-D24C8573516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12238" y="2902210"/>
                  <a:ext cx="176760" cy="31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822DD84-0F70-497E-9682-ED2E38249FBB}"/>
                  </a:ext>
                </a:extLst>
              </p14:cNvPr>
              <p14:cNvContentPartPr/>
              <p14:nvPr/>
            </p14:nvContentPartPr>
            <p14:xfrm>
              <a:off x="4274758" y="2972770"/>
              <a:ext cx="159120" cy="2358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822DD84-0F70-497E-9682-ED2E38249FB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66118" y="2964130"/>
                <a:ext cx="176760" cy="25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829A5886-161A-4AD2-9A95-5C0F6E77B38B}"/>
              </a:ext>
            </a:extLst>
          </p:cNvPr>
          <p:cNvGrpSpPr/>
          <p:nvPr/>
        </p:nvGrpSpPr>
        <p:grpSpPr>
          <a:xfrm>
            <a:off x="4607758" y="2806450"/>
            <a:ext cx="2523960" cy="438120"/>
            <a:chOff x="4607758" y="2806450"/>
            <a:chExt cx="252396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18EE465-6DDC-44A1-8F77-A4ABE077DD78}"/>
                    </a:ext>
                  </a:extLst>
                </p14:cNvPr>
                <p14:cNvContentPartPr/>
                <p14:nvPr/>
              </p14:nvContentPartPr>
              <p14:xfrm>
                <a:off x="4607758" y="2914450"/>
                <a:ext cx="131040" cy="2800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18EE465-6DDC-44A1-8F77-A4ABE077DD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8758" y="2905450"/>
                  <a:ext cx="148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AE0A179-9587-4676-89DC-7FEB27DB412E}"/>
                    </a:ext>
                  </a:extLst>
                </p14:cNvPr>
                <p14:cNvContentPartPr/>
                <p14:nvPr/>
              </p14:nvContentPartPr>
              <p14:xfrm>
                <a:off x="4885678" y="2951170"/>
                <a:ext cx="71640" cy="18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AE0A179-9587-4676-89DC-7FEB27DB412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77038" y="2942170"/>
                  <a:ext cx="89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F2C85C-2B93-4F51-BC54-DC370592D718}"/>
                    </a:ext>
                  </a:extLst>
                </p14:cNvPr>
                <p14:cNvContentPartPr/>
                <p14:nvPr/>
              </p14:nvContentPartPr>
              <p14:xfrm>
                <a:off x="4838878" y="2983570"/>
                <a:ext cx="132480" cy="1594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F2C85C-2B93-4F51-BC54-DC370592D71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30238" y="2974570"/>
                  <a:ext cx="150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215C6D8-2399-4674-A400-52B936464C13}"/>
                    </a:ext>
                  </a:extLst>
                </p14:cNvPr>
                <p14:cNvContentPartPr/>
                <p14:nvPr/>
              </p14:nvContentPartPr>
              <p14:xfrm>
                <a:off x="5013118" y="3098050"/>
                <a:ext cx="144000" cy="138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215C6D8-2399-4674-A400-52B936464C1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04478" y="3089410"/>
                  <a:ext cx="1616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B46B519A-D7F9-43C1-9578-F97B72B71104}"/>
                    </a:ext>
                  </a:extLst>
                </p14:cNvPr>
                <p14:cNvContentPartPr/>
                <p14:nvPr/>
              </p14:nvContentPartPr>
              <p14:xfrm>
                <a:off x="5283118" y="3007330"/>
                <a:ext cx="140040" cy="1206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B46B519A-D7F9-43C1-9578-F97B72B711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274478" y="2998690"/>
                  <a:ext cx="1576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85F5C1E-A9D1-4A8D-9E6E-A3AF6F6BD34B}"/>
                    </a:ext>
                  </a:extLst>
                </p14:cNvPr>
                <p14:cNvContentPartPr/>
                <p14:nvPr/>
              </p14:nvContentPartPr>
              <p14:xfrm>
                <a:off x="5561038" y="2960530"/>
                <a:ext cx="85320" cy="1915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85F5C1E-A9D1-4A8D-9E6E-A3AF6F6BD34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52398" y="2951530"/>
                  <a:ext cx="1029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EDB08DB-CFED-416A-A6E4-BB01C2AADB16}"/>
                    </a:ext>
                  </a:extLst>
                </p14:cNvPr>
                <p14:cNvContentPartPr/>
                <p14:nvPr/>
              </p14:nvContentPartPr>
              <p14:xfrm>
                <a:off x="5522878" y="3003370"/>
                <a:ext cx="284400" cy="241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EDB08DB-CFED-416A-A6E4-BB01C2AADB1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14238" y="2994370"/>
                  <a:ext cx="302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01502DA-2BF0-4A6C-BCE5-592472EBAE5E}"/>
                    </a:ext>
                  </a:extLst>
                </p14:cNvPr>
                <p14:cNvContentPartPr/>
                <p14:nvPr/>
              </p14:nvContentPartPr>
              <p14:xfrm>
                <a:off x="5902678" y="3006610"/>
                <a:ext cx="134280" cy="1162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01502DA-2BF0-4A6C-BCE5-592472EBAE5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3678" y="2997610"/>
                  <a:ext cx="151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50102C3-4B82-4C21-9708-3EA3574FF8E3}"/>
                    </a:ext>
                  </a:extLst>
                </p14:cNvPr>
                <p14:cNvContentPartPr/>
                <p14:nvPr/>
              </p14:nvContentPartPr>
              <p14:xfrm>
                <a:off x="6171598" y="2935330"/>
                <a:ext cx="66960" cy="1879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50102C3-4B82-4C21-9708-3EA3574FF8E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62598" y="2926690"/>
                  <a:ext cx="84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54F4DD-FE4A-4E7E-929D-EC874F87A70D}"/>
                    </a:ext>
                  </a:extLst>
                </p14:cNvPr>
                <p14:cNvContentPartPr/>
                <p14:nvPr/>
              </p14:nvContentPartPr>
              <p14:xfrm>
                <a:off x="6120118" y="2985730"/>
                <a:ext cx="125280" cy="164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54F4DD-FE4A-4E7E-929D-EC874F87A7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11118" y="2977090"/>
                  <a:ext cx="1429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A422BAA-74F9-4E24-A456-F053B93D6C5C}"/>
                    </a:ext>
                  </a:extLst>
                </p14:cNvPr>
                <p14:cNvContentPartPr/>
                <p14:nvPr/>
              </p14:nvContentPartPr>
              <p14:xfrm>
                <a:off x="6307678" y="3068170"/>
                <a:ext cx="126360" cy="163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A422BAA-74F9-4E24-A456-F053B93D6C5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298678" y="3059170"/>
                  <a:ext cx="144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9D4BD30-9663-4D2A-8B64-595AF702393B}"/>
                    </a:ext>
                  </a:extLst>
                </p14:cNvPr>
                <p14:cNvContentPartPr/>
                <p14:nvPr/>
              </p14:nvContentPartPr>
              <p14:xfrm>
                <a:off x="6109678" y="2850370"/>
                <a:ext cx="178920" cy="20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9D4BD30-9663-4D2A-8B64-595AF702393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100678" y="2841370"/>
                  <a:ext cx="196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781D34-2047-4963-987F-17CB2521CEE2}"/>
                    </a:ext>
                  </a:extLst>
                </p14:cNvPr>
                <p14:cNvContentPartPr/>
                <p14:nvPr/>
              </p14:nvContentPartPr>
              <p14:xfrm>
                <a:off x="6558598" y="2964130"/>
                <a:ext cx="168840" cy="132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781D34-2047-4963-987F-17CB2521CE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49598" y="2955490"/>
                  <a:ext cx="186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AF4C409-9787-42EB-BE33-5F30415B27F4}"/>
                    </a:ext>
                  </a:extLst>
                </p14:cNvPr>
                <p14:cNvContentPartPr/>
                <p14:nvPr/>
              </p14:nvContentPartPr>
              <p14:xfrm>
                <a:off x="6860278" y="2921650"/>
                <a:ext cx="88560" cy="2142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AF4C409-9787-42EB-BE33-5F30415B27F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851278" y="2912650"/>
                  <a:ext cx="1062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AF1304-2462-41AE-9DF0-14F683272897}"/>
                    </a:ext>
                  </a:extLst>
                </p14:cNvPr>
                <p14:cNvContentPartPr/>
                <p14:nvPr/>
              </p14:nvContentPartPr>
              <p14:xfrm>
                <a:off x="6800518" y="2990050"/>
                <a:ext cx="169920" cy="162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AF1304-2462-41AE-9DF0-14F68327289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91878" y="2981050"/>
                  <a:ext cx="18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6B795D6-02E0-4799-9DD6-82A14D13B39C}"/>
                    </a:ext>
                  </a:extLst>
                </p14:cNvPr>
                <p14:cNvContentPartPr/>
                <p14:nvPr/>
              </p14:nvContentPartPr>
              <p14:xfrm>
                <a:off x="7045678" y="3051250"/>
                <a:ext cx="86040" cy="183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6B795D6-02E0-4799-9DD6-82A14D13B3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036678" y="3042610"/>
                  <a:ext cx="103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B2D7D23-76EF-405A-BAEF-3EF0944A9E0E}"/>
                    </a:ext>
                  </a:extLst>
                </p14:cNvPr>
                <p14:cNvContentPartPr/>
                <p14:nvPr/>
              </p14:nvContentPartPr>
              <p14:xfrm>
                <a:off x="6837598" y="2806450"/>
                <a:ext cx="227520" cy="19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B2D7D23-76EF-405A-BAEF-3EF0944A9E0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28598" y="2797810"/>
                  <a:ext cx="245160" cy="3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C786AB5-0C06-4010-99ED-A2177166B850}"/>
                  </a:ext>
                </a:extLst>
              </p14:cNvPr>
              <p14:cNvContentPartPr/>
              <p14:nvPr/>
            </p14:nvContentPartPr>
            <p14:xfrm>
              <a:off x="7281838" y="2901850"/>
              <a:ext cx="131040" cy="2844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C786AB5-0C06-4010-99ED-A2177166B85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272838" y="2892850"/>
                <a:ext cx="14868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326A6C-6EEF-4E38-9C25-072D48A74798}"/>
                  </a:ext>
                </a:extLst>
              </p14:cNvPr>
              <p14:cNvContentPartPr/>
              <p14:nvPr/>
            </p14:nvContentPartPr>
            <p14:xfrm>
              <a:off x="7592878" y="2926690"/>
              <a:ext cx="133200" cy="21636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326A6C-6EEF-4E38-9C25-072D48A74798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584238" y="2918050"/>
                <a:ext cx="15084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993BBB8-4991-4F76-B8BE-67D244BF1925}"/>
                  </a:ext>
                </a:extLst>
              </p14:cNvPr>
              <p14:cNvContentPartPr/>
              <p14:nvPr/>
            </p14:nvContentPartPr>
            <p14:xfrm>
              <a:off x="7901038" y="2934250"/>
              <a:ext cx="100440" cy="2750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993BBB8-4991-4F76-B8BE-67D244BF192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892398" y="2925610"/>
                <a:ext cx="118080" cy="29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E0404545-1171-48F3-BFC3-9D0A8A30EAB7}"/>
              </a:ext>
            </a:extLst>
          </p:cNvPr>
          <p:cNvGrpSpPr/>
          <p:nvPr/>
        </p:nvGrpSpPr>
        <p:grpSpPr>
          <a:xfrm>
            <a:off x="8148358" y="2966650"/>
            <a:ext cx="340200" cy="291960"/>
            <a:chOff x="8148358" y="2966650"/>
            <a:chExt cx="340200" cy="2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F88A78F-C61F-43AA-BC79-BA84DE1B516E}"/>
                    </a:ext>
                  </a:extLst>
                </p14:cNvPr>
                <p14:cNvContentPartPr/>
                <p14:nvPr/>
              </p14:nvContentPartPr>
              <p14:xfrm>
                <a:off x="8173198" y="2966650"/>
                <a:ext cx="101160" cy="1980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F88A78F-C61F-43AA-BC79-BA84DE1B51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164198" y="2958010"/>
                  <a:ext cx="118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25CD11C-F6D8-445D-9F36-7152F068F3E7}"/>
                    </a:ext>
                  </a:extLst>
                </p14:cNvPr>
                <p14:cNvContentPartPr/>
                <p14:nvPr/>
              </p14:nvContentPartPr>
              <p14:xfrm>
                <a:off x="8148358" y="2977810"/>
                <a:ext cx="340200" cy="280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25CD11C-F6D8-445D-9F36-7152F068F3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139358" y="2968810"/>
                  <a:ext cx="3578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0949466-A82A-4BB3-BC54-6BD9215F224F}"/>
              </a:ext>
            </a:extLst>
          </p:cNvPr>
          <p:cNvGrpSpPr/>
          <p:nvPr/>
        </p:nvGrpSpPr>
        <p:grpSpPr>
          <a:xfrm>
            <a:off x="8637238" y="2875210"/>
            <a:ext cx="515160" cy="362880"/>
            <a:chOff x="8637238" y="2875210"/>
            <a:chExt cx="515160" cy="36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CEFFC9D-4E9E-4E51-8811-AE54CE442ED6}"/>
                    </a:ext>
                  </a:extLst>
                </p14:cNvPr>
                <p14:cNvContentPartPr/>
                <p14:nvPr/>
              </p14:nvContentPartPr>
              <p14:xfrm>
                <a:off x="8637238" y="3007690"/>
                <a:ext cx="152640" cy="134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CEFFC9D-4E9E-4E51-8811-AE54CE442ED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28238" y="2999050"/>
                  <a:ext cx="170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DCE526-D758-4EC4-A4A2-C23EB1544D87}"/>
                    </a:ext>
                  </a:extLst>
                </p14:cNvPr>
                <p14:cNvContentPartPr/>
                <p14:nvPr/>
              </p14:nvContentPartPr>
              <p14:xfrm>
                <a:off x="8908678" y="2951170"/>
                <a:ext cx="66240" cy="1926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DCE526-D758-4EC4-A4A2-C23EB1544D8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00038" y="2942170"/>
                  <a:ext cx="83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9EC7439-BF40-4E45-AEF2-B4EE90E6E26E}"/>
                    </a:ext>
                  </a:extLst>
                </p14:cNvPr>
                <p14:cNvContentPartPr/>
                <p14:nvPr/>
              </p14:nvContentPartPr>
              <p14:xfrm>
                <a:off x="8874478" y="2995090"/>
                <a:ext cx="88560" cy="146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9EC7439-BF40-4E45-AEF2-B4EE90E6E2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65838" y="2986450"/>
                  <a:ext cx="106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C130DE-D368-4961-9BA6-ACB961F8A632}"/>
                    </a:ext>
                  </a:extLst>
                </p14:cNvPr>
                <p14:cNvContentPartPr/>
                <p14:nvPr/>
              </p14:nvContentPartPr>
              <p14:xfrm>
                <a:off x="8867638" y="2875210"/>
                <a:ext cx="284760" cy="362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C130DE-D368-4961-9BA6-ACB961F8A63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858638" y="2866570"/>
                  <a:ext cx="30240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BBE9AFD-3149-4EF0-8E48-057CB7E5C0D7}"/>
                  </a:ext>
                </a:extLst>
              </p14:cNvPr>
              <p14:cNvContentPartPr/>
              <p14:nvPr/>
            </p14:nvContentPartPr>
            <p14:xfrm>
              <a:off x="9294598" y="3014170"/>
              <a:ext cx="141120" cy="1281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BBE9AFD-3149-4EF0-8E48-057CB7E5C0D7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9285598" y="3005530"/>
                <a:ext cx="15876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2E3179D6-DE13-4954-AB2F-507F23FA758F}"/>
              </a:ext>
            </a:extLst>
          </p:cNvPr>
          <p:cNvGrpSpPr/>
          <p:nvPr/>
        </p:nvGrpSpPr>
        <p:grpSpPr>
          <a:xfrm>
            <a:off x="9589798" y="2966290"/>
            <a:ext cx="372600" cy="296280"/>
            <a:chOff x="9589798" y="2966290"/>
            <a:chExt cx="372600" cy="29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91F3E9A-F1AE-42FB-8443-1258609D2F69}"/>
                    </a:ext>
                  </a:extLst>
                </p14:cNvPr>
                <p14:cNvContentPartPr/>
                <p14:nvPr/>
              </p14:nvContentPartPr>
              <p14:xfrm>
                <a:off x="9589798" y="2966290"/>
                <a:ext cx="122040" cy="198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91F3E9A-F1AE-42FB-8443-1258609D2F6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581158" y="2957290"/>
                  <a:ext cx="1396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66A963F-9837-45C7-B1C8-FBC131AFA2EA}"/>
                    </a:ext>
                  </a:extLst>
                </p14:cNvPr>
                <p14:cNvContentPartPr/>
                <p14:nvPr/>
              </p14:nvContentPartPr>
              <p14:xfrm>
                <a:off x="9807598" y="3087250"/>
                <a:ext cx="65520" cy="175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66A963F-9837-45C7-B1C8-FBC131AFA2E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798598" y="3078250"/>
                  <a:ext cx="83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313BDF4-73EC-4731-9C87-0FF175DB7D87}"/>
                    </a:ext>
                  </a:extLst>
                </p14:cNvPr>
                <p14:cNvContentPartPr/>
                <p14:nvPr/>
              </p14:nvContentPartPr>
              <p14:xfrm>
                <a:off x="9806878" y="3098770"/>
                <a:ext cx="155520" cy="36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313BDF4-73EC-4731-9C87-0FF175DB7D8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798238" y="3090130"/>
                  <a:ext cx="1731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30F78A9-F2AB-4F96-BFC7-1C0B213C39D3}"/>
              </a:ext>
            </a:extLst>
          </p:cNvPr>
          <p:cNvGrpSpPr/>
          <p:nvPr/>
        </p:nvGrpSpPr>
        <p:grpSpPr>
          <a:xfrm>
            <a:off x="10144198" y="2809330"/>
            <a:ext cx="788760" cy="438120"/>
            <a:chOff x="10144198" y="2809330"/>
            <a:chExt cx="788760" cy="43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0722578-64A8-41C4-B1ED-485565FF181C}"/>
                    </a:ext>
                  </a:extLst>
                </p14:cNvPr>
                <p14:cNvContentPartPr/>
                <p14:nvPr/>
              </p14:nvContentPartPr>
              <p14:xfrm>
                <a:off x="10144198" y="3005890"/>
                <a:ext cx="104400" cy="127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0722578-64A8-41C4-B1ED-485565FF181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35558" y="2996890"/>
                  <a:ext cx="1220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B40DAF5-498F-4DEA-AD30-8DAAEE6D1078}"/>
                    </a:ext>
                  </a:extLst>
                </p14:cNvPr>
                <p14:cNvContentPartPr/>
                <p14:nvPr/>
              </p14:nvContentPartPr>
              <p14:xfrm>
                <a:off x="10395838" y="2948290"/>
                <a:ext cx="70560" cy="187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B40DAF5-498F-4DEA-AD30-8DAAEE6D107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387198" y="2939290"/>
                  <a:ext cx="882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63FECAF-4ACD-4F1C-9FDC-3F22CFD41300}"/>
                    </a:ext>
                  </a:extLst>
                </p14:cNvPr>
                <p14:cNvContentPartPr/>
                <p14:nvPr/>
              </p14:nvContentPartPr>
              <p14:xfrm>
                <a:off x="10364878" y="2954050"/>
                <a:ext cx="124920" cy="146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63FECAF-4ACD-4F1C-9FDC-3F22CFD4130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355878" y="2945050"/>
                  <a:ext cx="142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3AA54E7-4A91-4576-9499-A853DE33CDAC}"/>
                    </a:ext>
                  </a:extLst>
                </p14:cNvPr>
                <p14:cNvContentPartPr/>
                <p14:nvPr/>
              </p14:nvContentPartPr>
              <p14:xfrm>
                <a:off x="10578358" y="3039010"/>
                <a:ext cx="71640" cy="147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3AA54E7-4A91-4576-9499-A853DE33CDA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569718" y="3030370"/>
                  <a:ext cx="89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EBA4522-C4BE-480D-B11A-21A89809600D}"/>
                    </a:ext>
                  </a:extLst>
                </p14:cNvPr>
                <p14:cNvContentPartPr/>
                <p14:nvPr/>
              </p14:nvContentPartPr>
              <p14:xfrm>
                <a:off x="10781038" y="2809330"/>
                <a:ext cx="151920" cy="4381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EBA4522-C4BE-480D-B11A-21A8980960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772398" y="2800330"/>
                  <a:ext cx="16956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ADC6F8-31E4-4DE9-923E-91EBD1287868}"/>
                  </a:ext>
                </a:extLst>
              </p14:cNvPr>
              <p14:cNvContentPartPr/>
              <p14:nvPr/>
            </p14:nvContentPartPr>
            <p14:xfrm>
              <a:off x="9612838" y="2794210"/>
              <a:ext cx="304560" cy="144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ADC6F8-31E4-4DE9-923E-91EBD128786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9604198" y="2785210"/>
                <a:ext cx="32220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C3C4A06-A879-4F5E-A878-D2729279C025}"/>
              </a:ext>
            </a:extLst>
          </p:cNvPr>
          <p:cNvGrpSpPr/>
          <p:nvPr/>
        </p:nvGrpSpPr>
        <p:grpSpPr>
          <a:xfrm>
            <a:off x="11082718" y="2933170"/>
            <a:ext cx="641160" cy="218520"/>
            <a:chOff x="11082718" y="2933170"/>
            <a:chExt cx="6411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C6CCD33-00F0-460E-9F95-0D8701F89C86}"/>
                    </a:ext>
                  </a:extLst>
                </p14:cNvPr>
                <p14:cNvContentPartPr/>
                <p14:nvPr/>
              </p14:nvContentPartPr>
              <p14:xfrm>
                <a:off x="11082718" y="2933170"/>
                <a:ext cx="221040" cy="218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C6CCD33-00F0-460E-9F95-0D8701F89C8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074078" y="2924530"/>
                  <a:ext cx="2386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913C18-596F-453D-9208-BCEE3E194EDA}"/>
                    </a:ext>
                  </a:extLst>
                </p14:cNvPr>
                <p14:cNvContentPartPr/>
                <p14:nvPr/>
              </p14:nvContentPartPr>
              <p14:xfrm>
                <a:off x="11434438" y="3084370"/>
                <a:ext cx="208440" cy="126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913C18-596F-453D-9208-BCEE3E194ED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425798" y="3075370"/>
                  <a:ext cx="226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2904CBC-7DDB-46DB-BC0A-AE77D041A1A6}"/>
                    </a:ext>
                  </a:extLst>
                </p14:cNvPr>
                <p14:cNvContentPartPr/>
                <p14:nvPr/>
              </p14:nvContentPartPr>
              <p14:xfrm>
                <a:off x="11717758" y="3099850"/>
                <a:ext cx="6120" cy="24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2904CBC-7DDB-46DB-BC0A-AE77D041A1A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1708758" y="3091210"/>
                  <a:ext cx="2376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A1F4EC4-38B3-407B-8BBD-79F930C55E1F}"/>
              </a:ext>
            </a:extLst>
          </p:cNvPr>
          <p:cNvGrpSpPr/>
          <p:nvPr/>
        </p:nvGrpSpPr>
        <p:grpSpPr>
          <a:xfrm>
            <a:off x="2079838" y="3823450"/>
            <a:ext cx="1230480" cy="329760"/>
            <a:chOff x="2079838" y="3823450"/>
            <a:chExt cx="1230480" cy="32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9571B4-A270-42C3-833C-F170BBEF86A5}"/>
                    </a:ext>
                  </a:extLst>
                </p14:cNvPr>
                <p14:cNvContentPartPr/>
                <p14:nvPr/>
              </p14:nvContentPartPr>
              <p14:xfrm>
                <a:off x="2111158" y="3906610"/>
                <a:ext cx="107640" cy="164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49571B4-A270-42C3-833C-F170BBEF86A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102158" y="3897970"/>
                  <a:ext cx="125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40D1F54-A3B0-4E11-B54B-AAD71274158B}"/>
                    </a:ext>
                  </a:extLst>
                </p14:cNvPr>
                <p14:cNvContentPartPr/>
                <p14:nvPr/>
              </p14:nvContentPartPr>
              <p14:xfrm>
                <a:off x="2079838" y="3907690"/>
                <a:ext cx="200160" cy="182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40D1F54-A3B0-4E11-B54B-AAD71274158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070838" y="3899050"/>
                  <a:ext cx="217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9963B4F-38BB-428B-B257-816DD9A2D69E}"/>
                    </a:ext>
                  </a:extLst>
                </p14:cNvPr>
                <p14:cNvContentPartPr/>
                <p14:nvPr/>
              </p14:nvContentPartPr>
              <p14:xfrm>
                <a:off x="2300518" y="3952330"/>
                <a:ext cx="252720" cy="200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9963B4F-38BB-428B-B257-816DD9A2D69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91518" y="3943690"/>
                  <a:ext cx="2703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9932FD4-603E-47D3-97A0-13C33A29D6B5}"/>
                    </a:ext>
                  </a:extLst>
                </p14:cNvPr>
                <p14:cNvContentPartPr/>
                <p14:nvPr/>
              </p14:nvContentPartPr>
              <p14:xfrm>
                <a:off x="2493118" y="3823450"/>
                <a:ext cx="368640" cy="217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9932FD4-603E-47D3-97A0-13C33A29D6B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484478" y="3814450"/>
                  <a:ext cx="386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8069F66-5D32-46F4-AB81-ACB4B9CD497D}"/>
                    </a:ext>
                  </a:extLst>
                </p14:cNvPr>
                <p14:cNvContentPartPr/>
                <p14:nvPr/>
              </p14:nvContentPartPr>
              <p14:xfrm>
                <a:off x="2719558" y="3905530"/>
                <a:ext cx="156240" cy="24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8069F66-5D32-46F4-AB81-ACB4B9CD497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10918" y="3896530"/>
                  <a:ext cx="173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6BA69A5-23C9-4928-83EF-957BF784F418}"/>
                    </a:ext>
                  </a:extLst>
                </p14:cNvPr>
                <p14:cNvContentPartPr/>
                <p14:nvPr/>
              </p14:nvContentPartPr>
              <p14:xfrm>
                <a:off x="2889478" y="3907330"/>
                <a:ext cx="98280" cy="134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6BA69A5-23C9-4928-83EF-957BF784F41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80478" y="3898330"/>
                  <a:ext cx="115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2CC7384-AE03-44A1-BF40-A0D6440F699A}"/>
                    </a:ext>
                  </a:extLst>
                </p14:cNvPr>
                <p14:cNvContentPartPr/>
                <p14:nvPr/>
              </p14:nvContentPartPr>
              <p14:xfrm>
                <a:off x="3017638" y="3867370"/>
                <a:ext cx="292680" cy="149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2CC7384-AE03-44A1-BF40-A0D6440F699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08638" y="3858370"/>
                  <a:ext cx="3103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8928EE-F25F-43BD-8C74-2C567AA118C1}"/>
              </a:ext>
            </a:extLst>
          </p:cNvPr>
          <p:cNvGrpSpPr/>
          <p:nvPr/>
        </p:nvGrpSpPr>
        <p:grpSpPr>
          <a:xfrm>
            <a:off x="3867238" y="3800050"/>
            <a:ext cx="1161360" cy="297360"/>
            <a:chOff x="3867238" y="3800050"/>
            <a:chExt cx="1161360" cy="29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FA96DE9-5472-4A41-A42D-6C3D30E58ADD}"/>
                    </a:ext>
                  </a:extLst>
                </p14:cNvPr>
                <p14:cNvContentPartPr/>
                <p14:nvPr/>
              </p14:nvContentPartPr>
              <p14:xfrm>
                <a:off x="3875878" y="3848290"/>
                <a:ext cx="95760" cy="165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FA96DE9-5472-4A41-A42D-6C3D30E58AD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866878" y="3839290"/>
                  <a:ext cx="1134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397C823-5A5A-44E1-871D-B216C939381D}"/>
                    </a:ext>
                  </a:extLst>
                </p14:cNvPr>
                <p14:cNvContentPartPr/>
                <p14:nvPr/>
              </p14:nvContentPartPr>
              <p14:xfrm>
                <a:off x="3867238" y="3865570"/>
                <a:ext cx="113400" cy="1555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397C823-5A5A-44E1-871D-B216C939381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858238" y="3856570"/>
                  <a:ext cx="131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4519A1E-8F7A-47E4-93D5-8551C2F9BD54}"/>
                    </a:ext>
                  </a:extLst>
                </p14:cNvPr>
                <p14:cNvContentPartPr/>
                <p14:nvPr/>
              </p14:nvContentPartPr>
              <p14:xfrm>
                <a:off x="4049038" y="3932170"/>
                <a:ext cx="236520" cy="165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4519A1E-8F7A-47E4-93D5-8551C2F9BD5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040038" y="3923170"/>
                  <a:ext cx="254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3460C80-6D58-45D1-8F5B-B7CC4CD9F76C}"/>
                    </a:ext>
                  </a:extLst>
                </p14:cNvPr>
                <p14:cNvContentPartPr/>
                <p14:nvPr/>
              </p14:nvContentPartPr>
              <p14:xfrm>
                <a:off x="4214638" y="3800050"/>
                <a:ext cx="386640" cy="1990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3460C80-6D58-45D1-8F5B-B7CC4CD9F76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205638" y="3791410"/>
                  <a:ext cx="404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F8058B4-3553-4594-A192-54D8EC3365A8}"/>
                    </a:ext>
                  </a:extLst>
                </p14:cNvPr>
                <p14:cNvContentPartPr/>
                <p14:nvPr/>
              </p14:nvContentPartPr>
              <p14:xfrm>
                <a:off x="4448638" y="3843610"/>
                <a:ext cx="275040" cy="10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F8058B4-3553-4594-A192-54D8EC3365A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439638" y="3834610"/>
                  <a:ext cx="292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CC18627-73FA-4C0C-AAD0-6B7812CE0690}"/>
                    </a:ext>
                  </a:extLst>
                </p14:cNvPr>
                <p14:cNvContentPartPr/>
                <p14:nvPr/>
              </p14:nvContentPartPr>
              <p14:xfrm>
                <a:off x="4758238" y="3826330"/>
                <a:ext cx="270360" cy="117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CC18627-73FA-4C0C-AAD0-6B7812CE069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749598" y="3817330"/>
                  <a:ext cx="288000" cy="13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82C9607-2DE7-4C90-AEC8-1B65C78CEBED}"/>
              </a:ext>
            </a:extLst>
          </p:cNvPr>
          <p:cNvGrpSpPr/>
          <p:nvPr/>
        </p:nvGrpSpPr>
        <p:grpSpPr>
          <a:xfrm>
            <a:off x="5499118" y="3782050"/>
            <a:ext cx="1270440" cy="276120"/>
            <a:chOff x="5499118" y="3782050"/>
            <a:chExt cx="1270440" cy="27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FDBD07B-41A5-4FE1-B828-E4864EB6CADE}"/>
                    </a:ext>
                  </a:extLst>
                </p14:cNvPr>
                <p14:cNvContentPartPr/>
                <p14:nvPr/>
              </p14:nvContentPartPr>
              <p14:xfrm>
                <a:off x="5551318" y="3788530"/>
                <a:ext cx="64800" cy="1850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FDBD07B-41A5-4FE1-B828-E4864EB6CA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2318" y="3779890"/>
                  <a:ext cx="82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9B0B9DF-1E3F-4428-B820-B7E52C9862DD}"/>
                    </a:ext>
                  </a:extLst>
                </p14:cNvPr>
                <p14:cNvContentPartPr/>
                <p14:nvPr/>
              </p14:nvContentPartPr>
              <p14:xfrm>
                <a:off x="5499118" y="3812290"/>
                <a:ext cx="159120" cy="1580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9B0B9DF-1E3F-4428-B820-B7E52C9862D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490478" y="3803290"/>
                  <a:ext cx="176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D3D06C7-C1B9-49C5-ADC2-8B6D5BA4360B}"/>
                    </a:ext>
                  </a:extLst>
                </p14:cNvPr>
                <p14:cNvContentPartPr/>
                <p14:nvPr/>
              </p14:nvContentPartPr>
              <p14:xfrm>
                <a:off x="5712238" y="3829570"/>
                <a:ext cx="302760" cy="22860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D3D06C7-C1B9-49C5-ADC2-8B6D5BA4360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703598" y="3820930"/>
                  <a:ext cx="3204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8B0C7A6-3A73-4173-BE0B-6E961089F926}"/>
                    </a:ext>
                  </a:extLst>
                </p14:cNvPr>
                <p14:cNvContentPartPr/>
                <p14:nvPr/>
              </p14:nvContentPartPr>
              <p14:xfrm>
                <a:off x="5927878" y="3921010"/>
                <a:ext cx="91800" cy="12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8B0C7A6-3A73-4173-BE0B-6E961089F9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918878" y="3912370"/>
                  <a:ext cx="109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BAE0BF2-C3B5-41D7-B91C-0F5ED03B52E9}"/>
                    </a:ext>
                  </a:extLst>
                </p14:cNvPr>
                <p14:cNvContentPartPr/>
                <p14:nvPr/>
              </p14:nvContentPartPr>
              <p14:xfrm>
                <a:off x="6159358" y="3782050"/>
                <a:ext cx="164160" cy="1774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BAE0BF2-C3B5-41D7-B91C-0F5ED03B52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50718" y="3773410"/>
                  <a:ext cx="1818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AFCE1DE-5DC2-4EF8-9874-2F546AC1B4E2}"/>
                    </a:ext>
                  </a:extLst>
                </p14:cNvPr>
                <p14:cNvContentPartPr/>
                <p14:nvPr/>
              </p14:nvContentPartPr>
              <p14:xfrm>
                <a:off x="6356998" y="3839650"/>
                <a:ext cx="61200" cy="1000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AFCE1DE-5DC2-4EF8-9874-2F546AC1B4E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347998" y="3830650"/>
                  <a:ext cx="788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2882880-BEEB-47FB-98C5-9D9BD9D8C30C}"/>
                    </a:ext>
                  </a:extLst>
                </p14:cNvPr>
                <p14:cNvContentPartPr/>
                <p14:nvPr/>
              </p14:nvContentPartPr>
              <p14:xfrm>
                <a:off x="6449518" y="3852970"/>
                <a:ext cx="320040" cy="110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2882880-BEEB-47FB-98C5-9D9BD9D8C30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440878" y="3844330"/>
                  <a:ext cx="33768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42F31DA-5760-430D-BD4F-92E5E7798CA6}"/>
              </a:ext>
            </a:extLst>
          </p:cNvPr>
          <p:cNvGrpSpPr/>
          <p:nvPr/>
        </p:nvGrpSpPr>
        <p:grpSpPr>
          <a:xfrm>
            <a:off x="7389478" y="3785650"/>
            <a:ext cx="520200" cy="262800"/>
            <a:chOff x="7389478" y="3785650"/>
            <a:chExt cx="520200" cy="26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664BFD0-ED6B-47A8-98D2-E0360E0CDA4E}"/>
                    </a:ext>
                  </a:extLst>
                </p14:cNvPr>
                <p14:cNvContentPartPr/>
                <p14:nvPr/>
              </p14:nvContentPartPr>
              <p14:xfrm>
                <a:off x="7399918" y="3814090"/>
                <a:ext cx="93960" cy="1350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664BFD0-ED6B-47A8-98D2-E0360E0CDA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91278" y="3805090"/>
                  <a:ext cx="111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E2DDC01-67F0-4DE0-8764-37F0E09D1F50}"/>
                    </a:ext>
                  </a:extLst>
                </p14:cNvPr>
                <p14:cNvContentPartPr/>
                <p14:nvPr/>
              </p14:nvContentPartPr>
              <p14:xfrm>
                <a:off x="7389478" y="3785650"/>
                <a:ext cx="133560" cy="1440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E2DDC01-67F0-4DE0-8764-37F0E09D1F5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80838" y="3776650"/>
                  <a:ext cx="151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0360DF7B-D686-45E0-85CF-2A505E18F813}"/>
                    </a:ext>
                  </a:extLst>
                </p14:cNvPr>
                <p14:cNvContentPartPr/>
                <p14:nvPr/>
              </p14:nvContentPartPr>
              <p14:xfrm>
                <a:off x="7573078" y="3865570"/>
                <a:ext cx="335880" cy="1828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0360DF7B-D686-45E0-85CF-2A505E18F81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64438" y="3856570"/>
                  <a:ext cx="353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964E78-577B-4A2D-960A-5FA4B75182E7}"/>
                    </a:ext>
                  </a:extLst>
                </p14:cNvPr>
                <p14:cNvContentPartPr/>
                <p14:nvPr/>
              </p14:nvContentPartPr>
              <p14:xfrm>
                <a:off x="7837678" y="3938650"/>
                <a:ext cx="72000" cy="11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964E78-577B-4A2D-960A-5FA4B75182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829038" y="3929650"/>
                  <a:ext cx="8964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9C3897CA-9E88-40D7-8FEA-7F1FB38926DC}"/>
              </a:ext>
            </a:extLst>
          </p:cNvPr>
          <p:cNvGrpSpPr/>
          <p:nvPr/>
        </p:nvGrpSpPr>
        <p:grpSpPr>
          <a:xfrm>
            <a:off x="8066638" y="3730570"/>
            <a:ext cx="718920" cy="330120"/>
            <a:chOff x="8066638" y="3730570"/>
            <a:chExt cx="718920" cy="33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49EDBB4-F90A-4EF2-BBA2-509C927A9CF1}"/>
                    </a:ext>
                  </a:extLst>
                </p14:cNvPr>
                <p14:cNvContentPartPr/>
                <p14:nvPr/>
              </p14:nvContentPartPr>
              <p14:xfrm>
                <a:off x="8066638" y="3731290"/>
                <a:ext cx="175680" cy="329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49EDBB4-F90A-4EF2-BBA2-509C927A9CF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57638" y="3722650"/>
                  <a:ext cx="19332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8BB905E-B4E9-4D26-885D-34DEF33554C5}"/>
                    </a:ext>
                  </a:extLst>
                </p14:cNvPr>
                <p14:cNvContentPartPr/>
                <p14:nvPr/>
              </p14:nvContentPartPr>
              <p14:xfrm>
                <a:off x="8270758" y="3857650"/>
                <a:ext cx="147240" cy="95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8BB905E-B4E9-4D26-885D-34DEF33554C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61758" y="3848650"/>
                  <a:ext cx="164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7772DE-4130-4EBD-A397-D5E56001D2F3}"/>
                    </a:ext>
                  </a:extLst>
                </p14:cNvPr>
                <p14:cNvContentPartPr/>
                <p14:nvPr/>
              </p14:nvContentPartPr>
              <p14:xfrm>
                <a:off x="8494678" y="3730570"/>
                <a:ext cx="31680" cy="207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7772DE-4130-4EBD-A397-D5E56001D2F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85678" y="3721930"/>
                  <a:ext cx="49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940D2EB-0396-48BA-81F9-AD1A7568EE97}"/>
                    </a:ext>
                  </a:extLst>
                </p14:cNvPr>
                <p14:cNvContentPartPr/>
                <p14:nvPr/>
              </p14:nvContentPartPr>
              <p14:xfrm>
                <a:off x="8553358" y="3805090"/>
                <a:ext cx="232200" cy="127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940D2EB-0396-48BA-81F9-AD1A7568EE9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544718" y="3796090"/>
                  <a:ext cx="249840" cy="144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3945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CA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dirty="0"/>
                  <a:t>-SAT using Local Lemma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A3DBC4F-6757-4359-A62C-48FEE266B3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81049" y="105752"/>
                <a:ext cx="10941913" cy="980097"/>
              </a:xfrm>
              <a:blipFill>
                <a:blip r:embed="rId2"/>
                <a:stretch>
                  <a:fillRect t="-4969" b="-1552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1281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.  If no variables in a k-SAT formula appears in more than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/4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clauses,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then the formula has a satisfying assignment.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1281248"/>
              </a:xfrm>
              <a:prstGeom prst="rect">
                <a:avLst/>
              </a:prstGeom>
              <a:blipFill>
                <a:blip r:embed="rId3"/>
                <a:stretch>
                  <a:fillRect l="-546" t="-238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48922A7-07CB-471A-8681-5D51CB07AFCA}"/>
                  </a:ext>
                </a:extLst>
              </p14:cNvPr>
              <p14:cNvContentPartPr/>
              <p14:nvPr/>
            </p14:nvContentPartPr>
            <p14:xfrm>
              <a:off x="8167438" y="1569130"/>
              <a:ext cx="714240" cy="442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48922A7-07CB-471A-8681-5D51CB07AF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58438" y="1560130"/>
                <a:ext cx="731880" cy="6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7EB2659-07D8-4604-8411-06805D1AE251}"/>
              </a:ext>
            </a:extLst>
          </p:cNvPr>
          <p:cNvGrpSpPr/>
          <p:nvPr/>
        </p:nvGrpSpPr>
        <p:grpSpPr>
          <a:xfrm>
            <a:off x="915598" y="2161330"/>
            <a:ext cx="957600" cy="380880"/>
            <a:chOff x="915598" y="2161330"/>
            <a:chExt cx="957600" cy="38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ACC8C90-809B-4DA8-B7F3-A9FA26DDCADB}"/>
                    </a:ext>
                  </a:extLst>
                </p14:cNvPr>
                <p14:cNvContentPartPr/>
                <p14:nvPr/>
              </p14:nvContentPartPr>
              <p14:xfrm>
                <a:off x="1017838" y="2222890"/>
                <a:ext cx="65880" cy="3193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ACC8C90-809B-4DA8-B7F3-A9FA26DDCAD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8838" y="2214250"/>
                  <a:ext cx="835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B5BA45-BE45-467F-A0FA-CA7B18A8ACDC}"/>
                    </a:ext>
                  </a:extLst>
                </p14:cNvPr>
                <p14:cNvContentPartPr/>
                <p14:nvPr/>
              </p14:nvContentPartPr>
              <p14:xfrm>
                <a:off x="1008118" y="2255290"/>
                <a:ext cx="143280" cy="1389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B5BA45-BE45-467F-A0FA-CA7B18A8AC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9478" y="2246650"/>
                  <a:ext cx="1609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1A0336B-02E9-49DE-A424-60B9C6CF131F}"/>
                    </a:ext>
                  </a:extLst>
                </p14:cNvPr>
                <p14:cNvContentPartPr/>
                <p14:nvPr/>
              </p14:nvContentPartPr>
              <p14:xfrm>
                <a:off x="1153198" y="2271130"/>
                <a:ext cx="130680" cy="130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1A0336B-02E9-49DE-A424-60B9C6CF13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44198" y="2262490"/>
                  <a:ext cx="148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97DEC2-538B-449D-B9CC-D72F7B16CA26}"/>
                    </a:ext>
                  </a:extLst>
                </p14:cNvPr>
                <p14:cNvContentPartPr/>
                <p14:nvPr/>
              </p14:nvContentPartPr>
              <p14:xfrm>
                <a:off x="1341118" y="2292730"/>
                <a:ext cx="89640" cy="110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97DEC2-538B-449D-B9CC-D72F7B16CA2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32478" y="2284090"/>
                  <a:ext cx="1072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3411B33-2298-4B13-8BC5-188AFCCCD106}"/>
                    </a:ext>
                  </a:extLst>
                </p14:cNvPr>
                <p14:cNvContentPartPr/>
                <p14:nvPr/>
              </p14:nvContentPartPr>
              <p14:xfrm>
                <a:off x="1475398" y="2297770"/>
                <a:ext cx="107280" cy="101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3411B33-2298-4B13-8BC5-188AFCCCD10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66758" y="2288770"/>
                  <a:ext cx="124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681AEDB-4798-4D6B-A1C5-C19F73D11467}"/>
                    </a:ext>
                  </a:extLst>
                </p14:cNvPr>
                <p14:cNvContentPartPr/>
                <p14:nvPr/>
              </p14:nvContentPartPr>
              <p14:xfrm>
                <a:off x="1656118" y="2161330"/>
                <a:ext cx="41040" cy="334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681AEDB-4798-4D6B-A1C5-C19F73D1146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47478" y="2152690"/>
                  <a:ext cx="586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00E5A6-F3C4-44C2-BE01-D7E8B1F69683}"/>
                    </a:ext>
                  </a:extLst>
                </p14:cNvPr>
                <p14:cNvContentPartPr/>
                <p14:nvPr/>
              </p14:nvContentPartPr>
              <p14:xfrm>
                <a:off x="1615798" y="2325130"/>
                <a:ext cx="158400" cy="1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00E5A6-F3C4-44C2-BE01-D7E8B1F6968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07158" y="2316130"/>
                  <a:ext cx="176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DA0F23-15BA-4C72-B13D-B970FE260D63}"/>
                    </a:ext>
                  </a:extLst>
                </p14:cNvPr>
                <p14:cNvContentPartPr/>
                <p14:nvPr/>
              </p14:nvContentPartPr>
              <p14:xfrm>
                <a:off x="915598" y="2428810"/>
                <a:ext cx="957600" cy="46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DA0F23-15BA-4C72-B13D-B970FE260D6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6598" y="2419810"/>
                  <a:ext cx="97524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32FC90-6701-4418-86E2-B10B71307D8E}"/>
              </a:ext>
            </a:extLst>
          </p:cNvPr>
          <p:cNvGrpSpPr/>
          <p:nvPr/>
        </p:nvGrpSpPr>
        <p:grpSpPr>
          <a:xfrm>
            <a:off x="2383318" y="2271130"/>
            <a:ext cx="1638720" cy="289440"/>
            <a:chOff x="2383318" y="2271130"/>
            <a:chExt cx="1638720" cy="28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01FCEB2-2444-4447-824B-291AA45C0C4A}"/>
                    </a:ext>
                  </a:extLst>
                </p14:cNvPr>
                <p14:cNvContentPartPr/>
                <p14:nvPr/>
              </p14:nvContentPartPr>
              <p14:xfrm>
                <a:off x="2383318" y="2327650"/>
                <a:ext cx="138600" cy="144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01FCEB2-2444-4447-824B-291AA45C0C4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374678" y="2318650"/>
                  <a:ext cx="1562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B41992-6FFA-4DAD-ABBA-76652F2453A2}"/>
                    </a:ext>
                  </a:extLst>
                </p14:cNvPr>
                <p14:cNvContentPartPr/>
                <p14:nvPr/>
              </p14:nvContentPartPr>
              <p14:xfrm>
                <a:off x="2552518" y="2348170"/>
                <a:ext cx="118080" cy="120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B41992-6FFA-4DAD-ABBA-76652F2453A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43518" y="2339530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7AB5E8-0D04-48F6-82A6-0BD2513710CC}"/>
                    </a:ext>
                  </a:extLst>
                </p14:cNvPr>
                <p14:cNvContentPartPr/>
                <p14:nvPr/>
              </p14:nvContentPartPr>
              <p14:xfrm>
                <a:off x="2709478" y="2346010"/>
                <a:ext cx="74520" cy="214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7AB5E8-0D04-48F6-82A6-0BD2513710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00478" y="2337010"/>
                  <a:ext cx="92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60CB531-9566-437A-BDF2-A9AD797DA2FE}"/>
                    </a:ext>
                  </a:extLst>
                </p14:cNvPr>
                <p14:cNvContentPartPr/>
                <p14:nvPr/>
              </p14:nvContentPartPr>
              <p14:xfrm>
                <a:off x="2829358" y="2366890"/>
                <a:ext cx="99360" cy="1256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60CB531-9566-437A-BDF2-A9AD797DA2F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820358" y="2357890"/>
                  <a:ext cx="1170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8AEF1C6-F92F-41B1-8E2B-12F467157C6F}"/>
                    </a:ext>
                  </a:extLst>
                </p14:cNvPr>
                <p14:cNvContentPartPr/>
                <p14:nvPr/>
              </p14:nvContentPartPr>
              <p14:xfrm>
                <a:off x="2967598" y="2374450"/>
                <a:ext cx="82440" cy="1051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8AEF1C6-F92F-41B1-8E2B-12F467157C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58958" y="2365810"/>
                  <a:ext cx="100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C171D93-4F57-49B6-A43D-1CE812BEAF39}"/>
                    </a:ext>
                  </a:extLst>
                </p14:cNvPr>
                <p14:cNvContentPartPr/>
                <p14:nvPr/>
              </p14:nvContentPartPr>
              <p14:xfrm>
                <a:off x="3100078" y="2362210"/>
                <a:ext cx="71640" cy="146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C171D93-4F57-49B6-A43D-1CE812BEAF3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091438" y="2353210"/>
                  <a:ext cx="89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6062A7E-870D-4B14-957A-7FF56844372F}"/>
                    </a:ext>
                  </a:extLst>
                </p14:cNvPr>
                <p14:cNvContentPartPr/>
                <p14:nvPr/>
              </p14:nvContentPartPr>
              <p14:xfrm>
                <a:off x="3253798" y="2405770"/>
                <a:ext cx="216360" cy="91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6062A7E-870D-4B14-957A-7FF56844372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244798" y="2396770"/>
                  <a:ext cx="234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219024-B4E0-4164-A47C-3E634D579425}"/>
                    </a:ext>
                  </a:extLst>
                </p14:cNvPr>
                <p14:cNvContentPartPr/>
                <p14:nvPr/>
              </p14:nvContentPartPr>
              <p14:xfrm>
                <a:off x="3477718" y="2395690"/>
                <a:ext cx="48600" cy="105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219024-B4E0-4164-A47C-3E634D57942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469078" y="2386690"/>
                  <a:ext cx="66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3B1FB13-3B30-47B3-96DE-19E587E41ABD}"/>
                    </a:ext>
                  </a:extLst>
                </p14:cNvPr>
                <p14:cNvContentPartPr/>
                <p14:nvPr/>
              </p14:nvContentPartPr>
              <p14:xfrm>
                <a:off x="3574558" y="2394970"/>
                <a:ext cx="153360" cy="81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3B1FB13-3B30-47B3-96DE-19E587E41AB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565918" y="2386330"/>
                  <a:ext cx="171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1ED9D12-9597-49E0-8CA4-59C30337787D}"/>
                    </a:ext>
                  </a:extLst>
                </p14:cNvPr>
                <p14:cNvContentPartPr/>
                <p14:nvPr/>
              </p14:nvContentPartPr>
              <p14:xfrm>
                <a:off x="3704878" y="2271130"/>
                <a:ext cx="141120" cy="252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1ED9D12-9597-49E0-8CA4-59C30337787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6238" y="2262490"/>
                  <a:ext cx="1587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CE88DCA-63C5-41C6-8C84-D08B1DAAD743}"/>
                    </a:ext>
                  </a:extLst>
                </p14:cNvPr>
                <p14:cNvContentPartPr/>
                <p14:nvPr/>
              </p14:nvContentPartPr>
              <p14:xfrm>
                <a:off x="3968398" y="2389930"/>
                <a:ext cx="53640" cy="66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CE88DCA-63C5-41C6-8C84-D08B1DAAD74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959758" y="2380930"/>
                  <a:ext cx="712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639F050-3CE5-43BC-9064-9CFE2E78426F}"/>
              </a:ext>
            </a:extLst>
          </p:cNvPr>
          <p:cNvGrpSpPr/>
          <p:nvPr/>
        </p:nvGrpSpPr>
        <p:grpSpPr>
          <a:xfrm>
            <a:off x="4453678" y="2255650"/>
            <a:ext cx="927720" cy="198360"/>
            <a:chOff x="4453678" y="2255650"/>
            <a:chExt cx="92772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DE55DC3-471D-45D4-B7EA-92C6BB074DC6}"/>
                    </a:ext>
                  </a:extLst>
                </p14:cNvPr>
                <p14:cNvContentPartPr/>
                <p14:nvPr/>
              </p14:nvContentPartPr>
              <p14:xfrm>
                <a:off x="4453678" y="2297050"/>
                <a:ext cx="134280" cy="14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DE55DC3-471D-45D4-B7EA-92C6BB074D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45038" y="2288410"/>
                  <a:ext cx="151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A3A8CCD-1CDE-4835-9F18-62DB80866FA2}"/>
                    </a:ext>
                  </a:extLst>
                </p14:cNvPr>
                <p14:cNvContentPartPr/>
                <p14:nvPr/>
              </p14:nvContentPartPr>
              <p14:xfrm>
                <a:off x="4605958" y="2336650"/>
                <a:ext cx="106560" cy="101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A3A8CCD-1CDE-4835-9F18-62DB80866FA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96958" y="2328010"/>
                  <a:ext cx="124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322C0A-358B-41F9-A372-B25C6E60164F}"/>
                    </a:ext>
                  </a:extLst>
                </p14:cNvPr>
                <p14:cNvContentPartPr/>
                <p14:nvPr/>
              </p14:nvContentPartPr>
              <p14:xfrm>
                <a:off x="4774438" y="2343130"/>
                <a:ext cx="129600" cy="86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322C0A-358B-41F9-A372-B25C6E60164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65798" y="2334130"/>
                  <a:ext cx="147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F876251-A823-4F35-82DD-9CA362EE8266}"/>
                    </a:ext>
                  </a:extLst>
                </p14:cNvPr>
                <p14:cNvContentPartPr/>
                <p14:nvPr/>
              </p14:nvContentPartPr>
              <p14:xfrm>
                <a:off x="4943638" y="2255650"/>
                <a:ext cx="149760" cy="198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F876251-A823-4F35-82DD-9CA362EE82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34998" y="2247010"/>
                  <a:ext cx="1674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2C3F8BB-BC8F-4BA0-912C-FEFBE2364F40}"/>
                    </a:ext>
                  </a:extLst>
                </p14:cNvPr>
                <p14:cNvContentPartPr/>
                <p14:nvPr/>
              </p14:nvContentPartPr>
              <p14:xfrm>
                <a:off x="5110678" y="2352130"/>
                <a:ext cx="270720" cy="1008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2C3F8BB-BC8F-4BA0-912C-FEFBE2364F4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01678" y="2343490"/>
                  <a:ext cx="288360" cy="11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015329-4785-42B9-85A1-6BB132B40A2B}"/>
              </a:ext>
            </a:extLst>
          </p:cNvPr>
          <p:cNvGrpSpPr/>
          <p:nvPr/>
        </p:nvGrpSpPr>
        <p:grpSpPr>
          <a:xfrm>
            <a:off x="5616118" y="2245570"/>
            <a:ext cx="1344600" cy="324720"/>
            <a:chOff x="5616118" y="2245570"/>
            <a:chExt cx="134460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AA8427F-41C3-4014-982C-BD5B22533258}"/>
                    </a:ext>
                  </a:extLst>
                </p14:cNvPr>
                <p14:cNvContentPartPr/>
                <p14:nvPr/>
              </p14:nvContentPartPr>
              <p14:xfrm>
                <a:off x="5616118" y="2310730"/>
                <a:ext cx="124920" cy="113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AA8427F-41C3-4014-982C-BD5B225332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607478" y="2301730"/>
                  <a:ext cx="1425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7B9B841-B520-47A8-A11E-042F2AD35546}"/>
                    </a:ext>
                  </a:extLst>
                </p14:cNvPr>
                <p14:cNvContentPartPr/>
                <p14:nvPr/>
              </p14:nvContentPartPr>
              <p14:xfrm>
                <a:off x="5785318" y="2298490"/>
                <a:ext cx="86400" cy="115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7B9B841-B520-47A8-A11E-042F2AD3554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76678" y="2289850"/>
                  <a:ext cx="104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224FE64-5E39-403D-94F8-13C498283C66}"/>
                    </a:ext>
                  </a:extLst>
                </p14:cNvPr>
                <p14:cNvContentPartPr/>
                <p14:nvPr/>
              </p14:nvContentPartPr>
              <p14:xfrm>
                <a:off x="5910598" y="2298490"/>
                <a:ext cx="60840" cy="11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224FE64-5E39-403D-94F8-13C498283C6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901598" y="2289850"/>
                  <a:ext cx="784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3F5F96-3A45-46E0-8DA9-CCA117FD0308}"/>
                    </a:ext>
                  </a:extLst>
                </p14:cNvPr>
                <p14:cNvContentPartPr/>
                <p14:nvPr/>
              </p14:nvContentPartPr>
              <p14:xfrm>
                <a:off x="6015718" y="2261770"/>
                <a:ext cx="67680" cy="143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3F5F96-3A45-46E0-8DA9-CCA117FD030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07078" y="2253130"/>
                  <a:ext cx="85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0816585-C0AC-4763-A134-1D888CCF72AD}"/>
                    </a:ext>
                  </a:extLst>
                </p14:cNvPr>
                <p14:cNvContentPartPr/>
                <p14:nvPr/>
              </p14:nvContentPartPr>
              <p14:xfrm>
                <a:off x="6171598" y="2308930"/>
                <a:ext cx="84600" cy="261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0816585-C0AC-4763-A134-1D888CCF72A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162958" y="2300290"/>
                  <a:ext cx="1022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55690A-0ED7-4AB5-8C57-C24587C78C0A}"/>
                    </a:ext>
                  </a:extLst>
                </p14:cNvPr>
                <p14:cNvContentPartPr/>
                <p14:nvPr/>
              </p14:nvContentPartPr>
              <p14:xfrm>
                <a:off x="6295078" y="2308210"/>
                <a:ext cx="108000" cy="118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55690A-0ED7-4AB5-8C57-C24587C78C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286078" y="2299570"/>
                  <a:ext cx="1256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C4E3D06-C4E9-46C8-8213-F52A1CF3C675}"/>
                    </a:ext>
                  </a:extLst>
                </p14:cNvPr>
                <p14:cNvContentPartPr/>
                <p14:nvPr/>
              </p14:nvContentPartPr>
              <p14:xfrm>
                <a:off x="6434038" y="2323330"/>
                <a:ext cx="272160" cy="104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C4E3D06-C4E9-46C8-8213-F52A1CF3C67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25038" y="2314330"/>
                  <a:ext cx="289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07F4F0E-D821-458D-BD49-E177830D8FD3}"/>
                    </a:ext>
                  </a:extLst>
                </p14:cNvPr>
                <p14:cNvContentPartPr/>
                <p14:nvPr/>
              </p14:nvContentPartPr>
              <p14:xfrm>
                <a:off x="6732118" y="2337370"/>
                <a:ext cx="81360" cy="74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07F4F0E-D821-458D-BD49-E177830D8F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723478" y="2328370"/>
                  <a:ext cx="990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5087DD1-FDB0-4AA1-AD6F-F4D5FCABB686}"/>
                    </a:ext>
                  </a:extLst>
                </p14:cNvPr>
                <p14:cNvContentPartPr/>
                <p14:nvPr/>
              </p14:nvContentPartPr>
              <p14:xfrm>
                <a:off x="6844438" y="2245570"/>
                <a:ext cx="116280" cy="199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5087DD1-FDB0-4AA1-AD6F-F4D5FCABB6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835798" y="2236930"/>
                  <a:ext cx="133920" cy="21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2D45261B-FF32-4D28-8E80-F426930B08AA}"/>
                  </a:ext>
                </a:extLst>
              </p14:cNvPr>
              <p14:cNvContentPartPr/>
              <p14:nvPr/>
            </p14:nvContentPartPr>
            <p14:xfrm>
              <a:off x="7145758" y="2403250"/>
              <a:ext cx="61920" cy="601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2D45261B-FF32-4D28-8E80-F426930B08A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136758" y="2394250"/>
                <a:ext cx="79560" cy="7776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05C4942D-C204-45D6-A057-4E715251C55A}"/>
              </a:ext>
            </a:extLst>
          </p:cNvPr>
          <p:cNvGrpSpPr/>
          <p:nvPr/>
        </p:nvGrpSpPr>
        <p:grpSpPr>
          <a:xfrm>
            <a:off x="7404598" y="2198770"/>
            <a:ext cx="1744200" cy="228240"/>
            <a:chOff x="7404598" y="2198770"/>
            <a:chExt cx="174420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F64CFD0-207B-4026-908A-E83ED4BFE251}"/>
                    </a:ext>
                  </a:extLst>
                </p14:cNvPr>
                <p14:cNvContentPartPr/>
                <p14:nvPr/>
              </p14:nvContentPartPr>
              <p14:xfrm>
                <a:off x="7404598" y="2311450"/>
                <a:ext cx="138600" cy="1155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F64CFD0-207B-4026-908A-E83ED4BFE25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395958" y="2302810"/>
                  <a:ext cx="1562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D7E4A56-4294-4FBA-A267-1C1BC9F69974}"/>
                    </a:ext>
                  </a:extLst>
                </p14:cNvPr>
                <p14:cNvContentPartPr/>
                <p14:nvPr/>
              </p14:nvContentPartPr>
              <p14:xfrm>
                <a:off x="7542118" y="2343130"/>
                <a:ext cx="115920" cy="705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D7E4A56-4294-4FBA-A267-1C1BC9F6997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533118" y="2334490"/>
                  <a:ext cx="133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CADE064-A42A-4152-9B1B-789F4015C0BD}"/>
                    </a:ext>
                  </a:extLst>
                </p14:cNvPr>
                <p14:cNvContentPartPr/>
                <p14:nvPr/>
              </p14:nvContentPartPr>
              <p14:xfrm>
                <a:off x="7691518" y="2319010"/>
                <a:ext cx="99720" cy="1036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CADE064-A42A-4152-9B1B-789F4015C0B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82518" y="2310010"/>
                  <a:ext cx="117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7676DC1-715E-4E8A-9182-1F66143F6AA1}"/>
                    </a:ext>
                  </a:extLst>
                </p14:cNvPr>
                <p14:cNvContentPartPr/>
                <p14:nvPr/>
              </p14:nvContentPartPr>
              <p14:xfrm>
                <a:off x="7822918" y="2253490"/>
                <a:ext cx="361080" cy="1490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7676DC1-715E-4E8A-9182-1F66143F6AA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13918" y="2244850"/>
                  <a:ext cx="378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ABF73B5-592F-435B-BC65-E94C8984622A}"/>
                    </a:ext>
                  </a:extLst>
                </p14:cNvPr>
                <p14:cNvContentPartPr/>
                <p14:nvPr/>
              </p14:nvContentPartPr>
              <p14:xfrm>
                <a:off x="8250958" y="2298850"/>
                <a:ext cx="89280" cy="108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ABF73B5-592F-435B-BC65-E94C8984622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241958" y="2289850"/>
                  <a:ext cx="106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66C6BB9-4E9C-408A-93E4-ED09F7A0415F}"/>
                    </a:ext>
                  </a:extLst>
                </p14:cNvPr>
                <p14:cNvContentPartPr/>
                <p14:nvPr/>
              </p14:nvContentPartPr>
              <p14:xfrm>
                <a:off x="8401438" y="2347090"/>
                <a:ext cx="70560" cy="72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66C6BB9-4E9C-408A-93E4-ED09F7A0415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92438" y="2338450"/>
                  <a:ext cx="882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BD90737-E76E-4E13-9248-495927A2B8B7}"/>
                    </a:ext>
                  </a:extLst>
                </p14:cNvPr>
                <p14:cNvContentPartPr/>
                <p14:nvPr/>
              </p14:nvContentPartPr>
              <p14:xfrm>
                <a:off x="8514838" y="2218930"/>
                <a:ext cx="46080" cy="1936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BD90737-E76E-4E13-9248-495927A2B8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506198" y="2210290"/>
                  <a:ext cx="6372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286337-2B2E-452F-9E96-BDE83648C918}"/>
                    </a:ext>
                  </a:extLst>
                </p14:cNvPr>
                <p14:cNvContentPartPr/>
                <p14:nvPr/>
              </p14:nvContentPartPr>
              <p14:xfrm>
                <a:off x="8617078" y="2324050"/>
                <a:ext cx="136080" cy="90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286337-2B2E-452F-9E96-BDE83648C91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08438" y="2315410"/>
                  <a:ext cx="153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4908929-4762-4360-B3CA-4065D6596C6C}"/>
                    </a:ext>
                  </a:extLst>
                </p14:cNvPr>
                <p14:cNvContentPartPr/>
                <p14:nvPr/>
              </p14:nvContentPartPr>
              <p14:xfrm>
                <a:off x="8800318" y="2200930"/>
                <a:ext cx="93240" cy="217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4908929-4762-4360-B3CA-4065D6596C6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91678" y="2192290"/>
                  <a:ext cx="1108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F4871E3-E82D-4D5E-87FD-CF21FF3317E5}"/>
                    </a:ext>
                  </a:extLst>
                </p14:cNvPr>
                <p14:cNvContentPartPr/>
                <p14:nvPr/>
              </p14:nvContentPartPr>
              <p14:xfrm>
                <a:off x="8976358" y="2198770"/>
                <a:ext cx="172440" cy="211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F4871E3-E82D-4D5E-87FD-CF21FF3317E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67718" y="2190130"/>
                  <a:ext cx="190080" cy="22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4ED4497-68A8-4231-80C8-D345B5CA2A87}"/>
              </a:ext>
            </a:extLst>
          </p:cNvPr>
          <p:cNvGrpSpPr/>
          <p:nvPr/>
        </p:nvGrpSpPr>
        <p:grpSpPr>
          <a:xfrm>
            <a:off x="9438598" y="2135050"/>
            <a:ext cx="2307240" cy="862560"/>
            <a:chOff x="9438598" y="2135050"/>
            <a:chExt cx="2307240" cy="86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134BF6F-F888-4F8A-B8F1-2491E78E05DA}"/>
                    </a:ext>
                  </a:extLst>
                </p14:cNvPr>
                <p14:cNvContentPartPr/>
                <p14:nvPr/>
              </p14:nvContentPartPr>
              <p14:xfrm>
                <a:off x="9438598" y="2218930"/>
                <a:ext cx="174600" cy="27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134BF6F-F888-4F8A-B8F1-2491E78E05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429958" y="2210290"/>
                  <a:ext cx="192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D407323-F35F-4745-8C29-5F56BEDFC4DC}"/>
                    </a:ext>
                  </a:extLst>
                </p14:cNvPr>
                <p14:cNvContentPartPr/>
                <p14:nvPr/>
              </p14:nvContentPartPr>
              <p14:xfrm>
                <a:off x="9538678" y="2153770"/>
                <a:ext cx="169920" cy="327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D407323-F35F-4745-8C29-5F56BEDFC4D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530038" y="2144770"/>
                  <a:ext cx="1875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1D06722-DF66-4236-8D7F-4787C52124B5}"/>
                    </a:ext>
                  </a:extLst>
                </p14:cNvPr>
                <p14:cNvContentPartPr/>
                <p14:nvPr/>
              </p14:nvContentPartPr>
              <p14:xfrm>
                <a:off x="9761878" y="2240530"/>
                <a:ext cx="132840" cy="195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1D06722-DF66-4236-8D7F-4787C52124B5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752878" y="2231530"/>
                  <a:ext cx="150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DD569B-120F-479E-96DD-5F153C1985B2}"/>
                    </a:ext>
                  </a:extLst>
                </p14:cNvPr>
                <p14:cNvContentPartPr/>
                <p14:nvPr/>
              </p14:nvContentPartPr>
              <p14:xfrm>
                <a:off x="9772318" y="2368330"/>
                <a:ext cx="134640" cy="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DD569B-120F-479E-96DD-5F153C1985B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763318" y="2359690"/>
                  <a:ext cx="152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72B3F5EF-E9DD-4650-BE68-13B5A0ED566C}"/>
                    </a:ext>
                  </a:extLst>
                </p14:cNvPr>
                <p14:cNvContentPartPr/>
                <p14:nvPr/>
              </p14:nvContentPartPr>
              <p14:xfrm>
                <a:off x="10212598" y="2288050"/>
                <a:ext cx="212400" cy="123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72B3F5EF-E9DD-4650-BE68-13B5A0ED56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03958" y="2279050"/>
                  <a:ext cx="230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E48510-4B06-471A-BEC0-BE30B5284B8B}"/>
                    </a:ext>
                  </a:extLst>
                </p14:cNvPr>
                <p14:cNvContentPartPr/>
                <p14:nvPr/>
              </p14:nvContentPartPr>
              <p14:xfrm>
                <a:off x="10390078" y="2231890"/>
                <a:ext cx="168480" cy="1670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E48510-4B06-471A-BEC0-BE30B5284B8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81438" y="2222890"/>
                  <a:ext cx="186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2224BD1-C12F-44C5-86F9-D1206B55E918}"/>
                    </a:ext>
                  </a:extLst>
                </p14:cNvPr>
                <p14:cNvContentPartPr/>
                <p14:nvPr/>
              </p14:nvContentPartPr>
              <p14:xfrm>
                <a:off x="10470718" y="2309290"/>
                <a:ext cx="105840" cy="1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2224BD1-C12F-44C5-86F9-D1206B55E9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461718" y="2300650"/>
                  <a:ext cx="123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75144D-8480-4E56-9293-9DC749CF8B8F}"/>
                    </a:ext>
                  </a:extLst>
                </p14:cNvPr>
                <p14:cNvContentPartPr/>
                <p14:nvPr/>
              </p14:nvContentPartPr>
              <p14:xfrm>
                <a:off x="10630918" y="2235130"/>
                <a:ext cx="325440" cy="281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75144D-8480-4E56-9293-9DC749CF8B8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622278" y="2226490"/>
                  <a:ext cx="343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32107A6-D2FD-4990-93DE-DEEBFD0D4D45}"/>
                    </a:ext>
                  </a:extLst>
                </p14:cNvPr>
                <p14:cNvContentPartPr/>
                <p14:nvPr/>
              </p14:nvContentPartPr>
              <p14:xfrm>
                <a:off x="10915678" y="2301730"/>
                <a:ext cx="91080" cy="101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32107A6-D2FD-4990-93DE-DEEBFD0D4D4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906678" y="2293090"/>
                  <a:ext cx="108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B00FCB-F2DA-4ACC-8E48-D199D29A630D}"/>
                    </a:ext>
                  </a:extLst>
                </p14:cNvPr>
                <p14:cNvContentPartPr/>
                <p14:nvPr/>
              </p14:nvContentPartPr>
              <p14:xfrm>
                <a:off x="11063638" y="2281930"/>
                <a:ext cx="198720" cy="108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B00FCB-F2DA-4ACC-8E48-D199D29A630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054998" y="2273290"/>
                  <a:ext cx="2163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81EEAF6-AE41-4268-AEFF-04B9211E4A61}"/>
                    </a:ext>
                  </a:extLst>
                </p14:cNvPr>
                <p14:cNvContentPartPr/>
                <p14:nvPr/>
              </p14:nvContentPartPr>
              <p14:xfrm>
                <a:off x="11313478" y="2213530"/>
                <a:ext cx="100800" cy="195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81EEAF6-AE41-4268-AEFF-04B9211E4A6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304478" y="2204530"/>
                  <a:ext cx="1184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2E5EB30B-4B27-449E-9EFC-E00C7ADE55ED}"/>
                    </a:ext>
                  </a:extLst>
                </p14:cNvPr>
                <p14:cNvContentPartPr/>
                <p14:nvPr/>
              </p14:nvContentPartPr>
              <p14:xfrm>
                <a:off x="11581678" y="2135050"/>
                <a:ext cx="8640" cy="1551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2E5EB30B-4B27-449E-9EFC-E00C7ADE55E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1572678" y="2126410"/>
                  <a:ext cx="26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0153BE7-8305-4DF4-A469-AED762849BB5}"/>
                    </a:ext>
                  </a:extLst>
                </p14:cNvPr>
                <p14:cNvContentPartPr/>
                <p14:nvPr/>
              </p14:nvContentPartPr>
              <p14:xfrm>
                <a:off x="11505718" y="2290930"/>
                <a:ext cx="203760" cy="13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0153BE7-8305-4DF4-A469-AED762849BB5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496718" y="2281930"/>
                  <a:ext cx="221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3715685-234B-46CC-AD70-E413438AC7B6}"/>
                    </a:ext>
                  </a:extLst>
                </p14:cNvPr>
                <p14:cNvContentPartPr/>
                <p14:nvPr/>
              </p14:nvContentPartPr>
              <p14:xfrm>
                <a:off x="11561158" y="2362570"/>
                <a:ext cx="150480" cy="114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3715685-234B-46CC-AD70-E413438AC7B6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552518" y="2353930"/>
                  <a:ext cx="168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D08DDA-3201-4873-BBE9-AF6FE4F39BD8}"/>
                    </a:ext>
                  </a:extLst>
                </p14:cNvPr>
                <p14:cNvContentPartPr/>
                <p14:nvPr/>
              </p14:nvContentPartPr>
              <p14:xfrm>
                <a:off x="9965638" y="2703130"/>
                <a:ext cx="20160" cy="94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D08DDA-3201-4873-BBE9-AF6FE4F39B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956998" y="2694490"/>
                  <a:ext cx="378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A823B8-A384-4C83-9863-B2BB39B0FB21}"/>
                    </a:ext>
                  </a:extLst>
                </p14:cNvPr>
                <p14:cNvContentPartPr/>
                <p14:nvPr/>
              </p14:nvContentPartPr>
              <p14:xfrm>
                <a:off x="9959158" y="2623930"/>
                <a:ext cx="15840" cy="5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A823B8-A384-4C83-9863-B2BB39B0FB2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950518" y="2614930"/>
                  <a:ext cx="334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671646-90E3-424F-947F-256B34CDDA1D}"/>
                    </a:ext>
                  </a:extLst>
                </p14:cNvPr>
                <p14:cNvContentPartPr/>
                <p14:nvPr/>
              </p14:nvContentPartPr>
              <p14:xfrm>
                <a:off x="10049518" y="2682970"/>
                <a:ext cx="114480" cy="125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671646-90E3-424F-947F-256B34CDDA1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40878" y="2673970"/>
                  <a:ext cx="132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153D8FB-2180-4FE6-B834-71B6D59129A4}"/>
                    </a:ext>
                  </a:extLst>
                </p14:cNvPr>
                <p14:cNvContentPartPr/>
                <p14:nvPr/>
              </p14:nvContentPartPr>
              <p14:xfrm>
                <a:off x="10212238" y="2649850"/>
                <a:ext cx="309240" cy="172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153D8FB-2180-4FE6-B834-71B6D59129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203598" y="2641210"/>
                  <a:ext cx="326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2CFB73A-63D9-47E7-8CD4-CF9F0AD7CC6E}"/>
                    </a:ext>
                  </a:extLst>
                </p14:cNvPr>
                <p14:cNvContentPartPr/>
                <p14:nvPr/>
              </p14:nvContentPartPr>
              <p14:xfrm>
                <a:off x="10573318" y="2730490"/>
                <a:ext cx="48600" cy="1504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2CFB73A-63D9-47E7-8CD4-CF9F0AD7CC6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564318" y="2721490"/>
                  <a:ext cx="66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08B0CC6-A666-4544-91B0-E85240C00EA3}"/>
                    </a:ext>
                  </a:extLst>
                </p14:cNvPr>
                <p14:cNvContentPartPr/>
                <p14:nvPr/>
              </p14:nvContentPartPr>
              <p14:xfrm>
                <a:off x="10584838" y="2681890"/>
                <a:ext cx="69120" cy="943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08B0CC6-A666-4544-91B0-E85240C00E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75838" y="2673250"/>
                  <a:ext cx="867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87C8DA4-5B20-49A5-AB1D-A81468B6606C}"/>
                    </a:ext>
                  </a:extLst>
                </p14:cNvPr>
                <p14:cNvContentPartPr/>
                <p14:nvPr/>
              </p14:nvContentPartPr>
              <p14:xfrm>
                <a:off x="10682038" y="2599810"/>
                <a:ext cx="702360" cy="168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87C8DA4-5B20-49A5-AB1D-A81468B6606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673398" y="2591170"/>
                  <a:ext cx="7200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A841993-0F7A-4736-BE95-A22451675123}"/>
                    </a:ext>
                  </a:extLst>
                </p14:cNvPr>
                <p14:cNvContentPartPr/>
                <p14:nvPr/>
              </p14:nvContentPartPr>
              <p14:xfrm>
                <a:off x="11374678" y="2609890"/>
                <a:ext cx="116640" cy="1476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A841993-0F7A-4736-BE95-A224516751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66038" y="2601250"/>
                  <a:ext cx="1342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70C601A-67F3-4EFB-858F-219A6BF45759}"/>
                    </a:ext>
                  </a:extLst>
                </p14:cNvPr>
                <p14:cNvContentPartPr/>
                <p14:nvPr/>
              </p14:nvContentPartPr>
              <p14:xfrm>
                <a:off x="11504638" y="2608090"/>
                <a:ext cx="150840" cy="3895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70C601A-67F3-4EFB-858F-219A6BF4575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95638" y="2599450"/>
                  <a:ext cx="16848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8B74232-EF8C-453F-B7F1-83F2E906CBBF}"/>
                    </a:ext>
                  </a:extLst>
                </p14:cNvPr>
                <p14:cNvContentPartPr/>
                <p14:nvPr/>
              </p14:nvContentPartPr>
              <p14:xfrm>
                <a:off x="11743318" y="2806810"/>
                <a:ext cx="2520" cy="118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8B74232-EF8C-453F-B7F1-83F2E906CBB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1734318" y="2798170"/>
                  <a:ext cx="20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5D2D49C5-7475-4615-8E04-39A3623B7A04}"/>
              </a:ext>
            </a:extLst>
          </p:cNvPr>
          <p:cNvGrpSpPr/>
          <p:nvPr/>
        </p:nvGrpSpPr>
        <p:grpSpPr>
          <a:xfrm>
            <a:off x="825238" y="2843530"/>
            <a:ext cx="1389240" cy="266760"/>
            <a:chOff x="825238" y="2843530"/>
            <a:chExt cx="1389240" cy="26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EBB0CFB-521D-4DB3-8A78-AAFF4EFD3C4C}"/>
                    </a:ext>
                  </a:extLst>
                </p14:cNvPr>
                <p14:cNvContentPartPr/>
                <p14:nvPr/>
              </p14:nvContentPartPr>
              <p14:xfrm>
                <a:off x="1464598" y="2955850"/>
                <a:ext cx="126360" cy="1472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EBB0CFB-521D-4DB3-8A78-AAFF4EFD3C4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455598" y="2947210"/>
                  <a:ext cx="1440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E3A3E0D-3BA7-4041-BDF7-D96C3293F2BF}"/>
                    </a:ext>
                  </a:extLst>
                </p14:cNvPr>
                <p14:cNvContentPartPr/>
                <p14:nvPr/>
              </p14:nvContentPartPr>
              <p14:xfrm>
                <a:off x="1601398" y="2978170"/>
                <a:ext cx="105840" cy="109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E3A3E0D-3BA7-4041-BDF7-D96C3293F2B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92398" y="2969530"/>
                  <a:ext cx="123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1F9674-C4B7-4977-B81E-D3CD35DA50BE}"/>
                    </a:ext>
                  </a:extLst>
                </p14:cNvPr>
                <p14:cNvContentPartPr/>
                <p14:nvPr/>
              </p14:nvContentPartPr>
              <p14:xfrm>
                <a:off x="1724878" y="3065290"/>
                <a:ext cx="21240" cy="68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1F9674-C4B7-4977-B81E-D3CD35DA50B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15878" y="3056290"/>
                  <a:ext cx="38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F29727F-5246-440E-B649-AD5B1FE03901}"/>
                    </a:ext>
                  </a:extLst>
                </p14:cNvPr>
                <p14:cNvContentPartPr/>
                <p14:nvPr/>
              </p14:nvContentPartPr>
              <p14:xfrm>
                <a:off x="825238" y="2917330"/>
                <a:ext cx="115200" cy="176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F29727F-5246-440E-B649-AD5B1FE0390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6598" y="2908690"/>
                  <a:ext cx="132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41CA93-92E6-40DF-AAAE-9FC368AE4EC7}"/>
                    </a:ext>
                  </a:extLst>
                </p14:cNvPr>
                <p14:cNvContentPartPr/>
                <p14:nvPr/>
              </p14:nvContentPartPr>
              <p14:xfrm>
                <a:off x="1020358" y="2956210"/>
                <a:ext cx="135000" cy="1026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41CA93-92E6-40DF-AAAE-9FC368AE4EC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11358" y="2947570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8A52C52-3C34-4C6C-9AD0-D2014F11D7CC}"/>
                    </a:ext>
                  </a:extLst>
                </p14:cNvPr>
                <p14:cNvContentPartPr/>
                <p14:nvPr/>
              </p14:nvContentPartPr>
              <p14:xfrm>
                <a:off x="1175518" y="2843530"/>
                <a:ext cx="147600" cy="221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8A52C52-3C34-4C6C-9AD0-D2014F11D7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66518" y="2834890"/>
                  <a:ext cx="165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9071BF5-D2E2-418A-946F-25BBDA4460B8}"/>
                    </a:ext>
                  </a:extLst>
                </p14:cNvPr>
                <p14:cNvContentPartPr/>
                <p14:nvPr/>
              </p14:nvContentPartPr>
              <p14:xfrm>
                <a:off x="1713718" y="2970970"/>
                <a:ext cx="97920" cy="1119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9071BF5-D2E2-418A-946F-25BBDA4460B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04718" y="2962330"/>
                  <a:ext cx="115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22EC63-EA04-48EF-A182-4566E292CBCC}"/>
                    </a:ext>
                  </a:extLst>
                </p14:cNvPr>
                <p14:cNvContentPartPr/>
                <p14:nvPr/>
              </p14:nvContentPartPr>
              <p14:xfrm>
                <a:off x="1865998" y="2988610"/>
                <a:ext cx="80280" cy="93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22EC63-EA04-48EF-A182-4566E292CBC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857358" y="2979610"/>
                  <a:ext cx="97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FEDDD1E-ACCE-4768-BD58-09EB50D1206A}"/>
                    </a:ext>
                  </a:extLst>
                </p14:cNvPr>
                <p14:cNvContentPartPr/>
                <p14:nvPr/>
              </p14:nvContentPartPr>
              <p14:xfrm>
                <a:off x="1975438" y="2875930"/>
                <a:ext cx="239040" cy="2343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FEDDD1E-ACCE-4768-BD58-09EB50D1206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966798" y="2866930"/>
                  <a:ext cx="2566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AA75B2-314C-4377-9D7D-D8529CDB371E}"/>
                    </a:ext>
                  </a:extLst>
                </p14:cNvPr>
                <p14:cNvContentPartPr/>
                <p14:nvPr/>
              </p14:nvContentPartPr>
              <p14:xfrm>
                <a:off x="2209438" y="3004450"/>
                <a:ext cx="5040" cy="252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AA75B2-314C-4377-9D7D-D8529CDB371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200798" y="2995450"/>
                  <a:ext cx="22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7CFA18D-E671-4A50-B988-B263E24D73D4}"/>
              </a:ext>
            </a:extLst>
          </p:cNvPr>
          <p:cNvGrpSpPr/>
          <p:nvPr/>
        </p:nvGrpSpPr>
        <p:grpSpPr>
          <a:xfrm>
            <a:off x="2565478" y="2856850"/>
            <a:ext cx="393120" cy="308160"/>
            <a:chOff x="2565478" y="2856850"/>
            <a:chExt cx="393120" cy="30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1E609E4-9EBB-46EC-A63D-BF49F1C95EFE}"/>
                    </a:ext>
                  </a:extLst>
                </p14:cNvPr>
                <p14:cNvContentPartPr/>
                <p14:nvPr/>
              </p14:nvContentPartPr>
              <p14:xfrm>
                <a:off x="2565478" y="2856850"/>
                <a:ext cx="215640" cy="176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1E609E4-9EBB-46EC-A63D-BF49F1C95EF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556838" y="2847850"/>
                  <a:ext cx="233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AD1772A-1B9C-4FC1-8ED7-1A918A1877B3}"/>
                    </a:ext>
                  </a:extLst>
                </p14:cNvPr>
                <p14:cNvContentPartPr/>
                <p14:nvPr/>
              </p14:nvContentPartPr>
              <p14:xfrm>
                <a:off x="2633518" y="2884930"/>
                <a:ext cx="180360" cy="21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AD1772A-1B9C-4FC1-8ED7-1A918A1877B3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624518" y="2876290"/>
                  <a:ext cx="198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CDBA2B4-B4E2-40BA-B02B-BE415F3B59E2}"/>
                    </a:ext>
                  </a:extLst>
                </p14:cNvPr>
                <p14:cNvContentPartPr/>
                <p14:nvPr/>
              </p14:nvContentPartPr>
              <p14:xfrm>
                <a:off x="2728918" y="3076090"/>
                <a:ext cx="229680" cy="889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CDBA2B4-B4E2-40BA-B02B-BE415F3B59E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720278" y="3067450"/>
                  <a:ext cx="2473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D64A8D6-A4EF-4298-8955-3E0BE1F494B9}"/>
                    </a:ext>
                  </a:extLst>
                </p14:cNvPr>
                <p14:cNvContentPartPr/>
                <p14:nvPr/>
              </p14:nvContentPartPr>
              <p14:xfrm>
                <a:off x="2890558" y="2983570"/>
                <a:ext cx="23040" cy="43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D64A8D6-A4EF-4298-8955-3E0BE1F494B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881918" y="2974570"/>
                  <a:ext cx="4068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693ED4B-1D31-42D8-A387-3A4383C5BAA9}"/>
              </a:ext>
            </a:extLst>
          </p:cNvPr>
          <p:cNvGrpSpPr/>
          <p:nvPr/>
        </p:nvGrpSpPr>
        <p:grpSpPr>
          <a:xfrm>
            <a:off x="3227518" y="2997970"/>
            <a:ext cx="144720" cy="58680"/>
            <a:chOff x="3227518" y="2997970"/>
            <a:chExt cx="144720" cy="5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CC41C72-5951-483E-ABC1-05CEBA52162B}"/>
                    </a:ext>
                  </a:extLst>
                </p14:cNvPr>
                <p14:cNvContentPartPr/>
                <p14:nvPr/>
              </p14:nvContentPartPr>
              <p14:xfrm>
                <a:off x="3227518" y="2997970"/>
                <a:ext cx="132480" cy="504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CC41C72-5951-483E-ABC1-05CEBA5216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218878" y="2989330"/>
                  <a:ext cx="150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121716-AA6D-437E-B005-46D39BC7F655}"/>
                    </a:ext>
                  </a:extLst>
                </p14:cNvPr>
                <p14:cNvContentPartPr/>
                <p14:nvPr/>
              </p14:nvContentPartPr>
              <p14:xfrm>
                <a:off x="3287998" y="3046570"/>
                <a:ext cx="84240" cy="10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121716-AA6D-437E-B005-46D39BC7F65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278998" y="3037930"/>
                  <a:ext cx="10188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9B07FAC-CAF3-4F89-AC66-F58C82D3C491}"/>
              </a:ext>
            </a:extLst>
          </p:cNvPr>
          <p:cNvGrpSpPr/>
          <p:nvPr/>
        </p:nvGrpSpPr>
        <p:grpSpPr>
          <a:xfrm>
            <a:off x="3743758" y="2908330"/>
            <a:ext cx="346680" cy="211320"/>
            <a:chOff x="3743758" y="2908330"/>
            <a:chExt cx="3466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1141CC7-ECCB-4D05-B6EC-3960CE7F3C7D}"/>
                    </a:ext>
                  </a:extLst>
                </p14:cNvPr>
                <p14:cNvContentPartPr/>
                <p14:nvPr/>
              </p14:nvContentPartPr>
              <p14:xfrm>
                <a:off x="3780838" y="2952250"/>
                <a:ext cx="49320" cy="167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1141CC7-ECCB-4D05-B6EC-3960CE7F3C7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772198" y="2943250"/>
                  <a:ext cx="669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FB1EB2-EB6F-498D-8518-39CA7EAC84A4}"/>
                    </a:ext>
                  </a:extLst>
                </p14:cNvPr>
                <p14:cNvContentPartPr/>
                <p14:nvPr/>
              </p14:nvContentPartPr>
              <p14:xfrm>
                <a:off x="3743758" y="3004450"/>
                <a:ext cx="118440" cy="2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FB1EB2-EB6F-498D-8518-39CA7EAC84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34758" y="2995450"/>
                  <a:ext cx="136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D237AD6-2662-4840-9389-A4210D021E0B}"/>
                    </a:ext>
                  </a:extLst>
                </p14:cNvPr>
                <p14:cNvContentPartPr/>
                <p14:nvPr/>
              </p14:nvContentPartPr>
              <p14:xfrm>
                <a:off x="3915118" y="2908330"/>
                <a:ext cx="175320" cy="194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D237AD6-2662-4840-9389-A4210D021E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906478" y="2899330"/>
                  <a:ext cx="19296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D742E52-E1C9-4EF3-9AEC-61A5DD36B1D7}"/>
              </a:ext>
            </a:extLst>
          </p:cNvPr>
          <p:cNvGrpSpPr/>
          <p:nvPr/>
        </p:nvGrpSpPr>
        <p:grpSpPr>
          <a:xfrm>
            <a:off x="4289158" y="2927410"/>
            <a:ext cx="583200" cy="179640"/>
            <a:chOff x="4289158" y="2927410"/>
            <a:chExt cx="583200" cy="17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E0038A6-2813-4449-86C7-C5EC2EC0ADC8}"/>
                    </a:ext>
                  </a:extLst>
                </p14:cNvPr>
                <p14:cNvContentPartPr/>
                <p14:nvPr/>
              </p14:nvContentPartPr>
              <p14:xfrm>
                <a:off x="4289158" y="2977810"/>
                <a:ext cx="103320" cy="129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E0038A6-2813-4449-86C7-C5EC2EC0AD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280518" y="2969170"/>
                  <a:ext cx="120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A2360B6-C00C-4551-B5F4-EB4D808FCBA2}"/>
                    </a:ext>
                  </a:extLst>
                </p14:cNvPr>
                <p14:cNvContentPartPr/>
                <p14:nvPr/>
              </p14:nvContentPartPr>
              <p14:xfrm>
                <a:off x="4428118" y="2982850"/>
                <a:ext cx="116280" cy="115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A2360B6-C00C-4551-B5F4-EB4D808FCBA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419478" y="2974210"/>
                  <a:ext cx="133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E153522-0E12-4A37-BF73-6F7B9B36D13C}"/>
                    </a:ext>
                  </a:extLst>
                </p14:cNvPr>
                <p14:cNvContentPartPr/>
                <p14:nvPr/>
              </p14:nvContentPartPr>
              <p14:xfrm>
                <a:off x="4535398" y="3006610"/>
                <a:ext cx="200160" cy="71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E153522-0E12-4A37-BF73-6F7B9B36D1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4526758" y="2997610"/>
                  <a:ext cx="217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97D8F8D-38E7-4E62-A912-ED5DCFA5AAA9}"/>
                    </a:ext>
                  </a:extLst>
                </p14:cNvPr>
                <p14:cNvContentPartPr/>
                <p14:nvPr/>
              </p14:nvContentPartPr>
              <p14:xfrm>
                <a:off x="4763638" y="2927410"/>
                <a:ext cx="108720" cy="1677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97D8F8D-38E7-4E62-A912-ED5DCFA5AA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754638" y="2918410"/>
                  <a:ext cx="1263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B0D897F-7B11-4160-802E-32742630BBF4}"/>
              </a:ext>
            </a:extLst>
          </p:cNvPr>
          <p:cNvGrpSpPr/>
          <p:nvPr/>
        </p:nvGrpSpPr>
        <p:grpSpPr>
          <a:xfrm>
            <a:off x="5091598" y="2873050"/>
            <a:ext cx="578160" cy="225720"/>
            <a:chOff x="5091598" y="2873050"/>
            <a:chExt cx="578160" cy="22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1BB7CF7-ABC4-4015-A1B1-698145FA3623}"/>
                    </a:ext>
                  </a:extLst>
                </p14:cNvPr>
                <p14:cNvContentPartPr/>
                <p14:nvPr/>
              </p14:nvContentPartPr>
              <p14:xfrm>
                <a:off x="5157478" y="2927770"/>
                <a:ext cx="60480" cy="151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1BB7CF7-ABC4-4015-A1B1-698145FA362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148478" y="2919130"/>
                  <a:ext cx="781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E6FE3C-C650-4CBB-AF0D-8ED84CFD5FCB}"/>
                    </a:ext>
                  </a:extLst>
                </p14:cNvPr>
                <p14:cNvContentPartPr/>
                <p14:nvPr/>
              </p14:nvContentPartPr>
              <p14:xfrm>
                <a:off x="5091598" y="2965570"/>
                <a:ext cx="141120" cy="291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E6FE3C-C650-4CBB-AF0D-8ED84CFD5FC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082598" y="2956930"/>
                  <a:ext cx="1587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6153BFE-B848-4213-8C63-B3B685CE0216}"/>
                    </a:ext>
                  </a:extLst>
                </p14:cNvPr>
                <p14:cNvContentPartPr/>
                <p14:nvPr/>
              </p14:nvContentPartPr>
              <p14:xfrm>
                <a:off x="5278438" y="2875930"/>
                <a:ext cx="225720" cy="1857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6153BFE-B848-4213-8C63-B3B685CE021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69798" y="2866930"/>
                  <a:ext cx="243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C012A29-22E0-4913-A29B-A9B53047DCC7}"/>
                    </a:ext>
                  </a:extLst>
                </p14:cNvPr>
                <p14:cNvContentPartPr/>
                <p14:nvPr/>
              </p14:nvContentPartPr>
              <p14:xfrm>
                <a:off x="5525038" y="2873050"/>
                <a:ext cx="144720" cy="2257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C012A29-22E0-4913-A29B-A9B53047DCC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516398" y="2864050"/>
                  <a:ext cx="16236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BB03B00-F3EE-4A7D-BC8C-CB5AFBBF19EE}"/>
              </a:ext>
            </a:extLst>
          </p:cNvPr>
          <p:cNvGrpSpPr/>
          <p:nvPr/>
        </p:nvGrpSpPr>
        <p:grpSpPr>
          <a:xfrm>
            <a:off x="5987278" y="2841010"/>
            <a:ext cx="493200" cy="207720"/>
            <a:chOff x="5987278" y="2841010"/>
            <a:chExt cx="49320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B57440F-3458-4530-8CD1-DB7D85C5239B}"/>
                    </a:ext>
                  </a:extLst>
                </p14:cNvPr>
                <p14:cNvContentPartPr/>
                <p14:nvPr/>
              </p14:nvContentPartPr>
              <p14:xfrm>
                <a:off x="5987278" y="2860090"/>
                <a:ext cx="66240" cy="167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B57440F-3458-4530-8CD1-DB7D85C5239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78638" y="2851450"/>
                  <a:ext cx="838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179FBD-09F1-4232-AB9F-1F4A22545B09}"/>
                    </a:ext>
                  </a:extLst>
                </p14:cNvPr>
                <p14:cNvContentPartPr/>
                <p14:nvPr/>
              </p14:nvContentPartPr>
              <p14:xfrm>
                <a:off x="6148918" y="2845690"/>
                <a:ext cx="188640" cy="203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179FBD-09F1-4232-AB9F-1F4A22545B0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140278" y="2836690"/>
                  <a:ext cx="2062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024CC61-C22C-4279-BE24-C75D16CF7980}"/>
                    </a:ext>
                  </a:extLst>
                </p14:cNvPr>
                <p14:cNvContentPartPr/>
                <p14:nvPr/>
              </p14:nvContentPartPr>
              <p14:xfrm>
                <a:off x="6224878" y="2929570"/>
                <a:ext cx="88920" cy="20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024CC61-C22C-4279-BE24-C75D16CF798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215878" y="2920930"/>
                  <a:ext cx="106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E3AD33D-2A76-4B1D-B606-B2E234B91230}"/>
                    </a:ext>
                  </a:extLst>
                </p14:cNvPr>
                <p14:cNvContentPartPr/>
                <p14:nvPr/>
              </p14:nvContentPartPr>
              <p14:xfrm>
                <a:off x="6385798" y="2841010"/>
                <a:ext cx="94680" cy="203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E3AD33D-2A76-4B1D-B606-B2E234B9123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77158" y="2832370"/>
                  <a:ext cx="11232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3BF9211-EB2A-43B5-9913-7363B66D40FA}"/>
              </a:ext>
            </a:extLst>
          </p:cNvPr>
          <p:cNvGrpSpPr/>
          <p:nvPr/>
        </p:nvGrpSpPr>
        <p:grpSpPr>
          <a:xfrm>
            <a:off x="6674878" y="2869450"/>
            <a:ext cx="848880" cy="183960"/>
            <a:chOff x="6674878" y="2869450"/>
            <a:chExt cx="848880" cy="18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6932901-50FF-41D8-BACC-42808FB2EA1E}"/>
                    </a:ext>
                  </a:extLst>
                </p14:cNvPr>
                <p14:cNvContentPartPr/>
                <p14:nvPr/>
              </p14:nvContentPartPr>
              <p14:xfrm>
                <a:off x="6674878" y="2869450"/>
                <a:ext cx="242640" cy="183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6932901-50FF-41D8-BACC-42808FB2EA1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65878" y="2860450"/>
                  <a:ext cx="260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461C89B-4657-4257-828B-BAA1524AEFC1}"/>
                    </a:ext>
                  </a:extLst>
                </p14:cNvPr>
                <p14:cNvContentPartPr/>
                <p14:nvPr/>
              </p14:nvContentPartPr>
              <p14:xfrm>
                <a:off x="6940918" y="2934610"/>
                <a:ext cx="331920" cy="11448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461C89B-4657-4257-828B-BAA1524AEF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932278" y="2925970"/>
                  <a:ext cx="349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3FA512B-80F2-41DC-B298-906CE8A1BAF6}"/>
                    </a:ext>
                  </a:extLst>
                </p14:cNvPr>
                <p14:cNvContentPartPr/>
                <p14:nvPr/>
              </p14:nvContentPartPr>
              <p14:xfrm>
                <a:off x="7297678" y="2906890"/>
                <a:ext cx="55080" cy="1375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3FA512B-80F2-41DC-B298-906CE8A1BAF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288678" y="2897890"/>
                  <a:ext cx="72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B8A2F0E-0077-4E4D-9A50-257ADDC63789}"/>
                    </a:ext>
                  </a:extLst>
                </p14:cNvPr>
                <p14:cNvContentPartPr/>
                <p14:nvPr/>
              </p14:nvContentPartPr>
              <p14:xfrm>
                <a:off x="7329358" y="2914810"/>
                <a:ext cx="194400" cy="1256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B8A2F0E-0077-4E4D-9A50-257ADDC637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320358" y="2906170"/>
                  <a:ext cx="2120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0AC1C7E-A341-4519-944F-E21C27D378AD}"/>
              </a:ext>
            </a:extLst>
          </p:cNvPr>
          <p:cNvGrpSpPr/>
          <p:nvPr/>
        </p:nvGrpSpPr>
        <p:grpSpPr>
          <a:xfrm>
            <a:off x="7782958" y="2858290"/>
            <a:ext cx="198720" cy="197640"/>
            <a:chOff x="7782958" y="2858290"/>
            <a:chExt cx="19872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A7C1C71-6447-4C3E-A42C-7FBE1FF64FB5}"/>
                    </a:ext>
                  </a:extLst>
                </p14:cNvPr>
                <p14:cNvContentPartPr/>
                <p14:nvPr/>
              </p14:nvContentPartPr>
              <p14:xfrm>
                <a:off x="7820398" y="2932450"/>
                <a:ext cx="18360" cy="99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A7C1C71-6447-4C3E-A42C-7FBE1FF64FB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811758" y="2923810"/>
                  <a:ext cx="36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E244EA5-B0C8-4282-A571-E6CFF111D617}"/>
                    </a:ext>
                  </a:extLst>
                </p14:cNvPr>
                <p14:cNvContentPartPr/>
                <p14:nvPr/>
              </p14:nvContentPartPr>
              <p14:xfrm>
                <a:off x="7782958" y="2858290"/>
                <a:ext cx="198720" cy="1976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E244EA5-B0C8-4282-A571-E6CFF111D61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773958" y="2849650"/>
                  <a:ext cx="2163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BAD7D92-9D25-4741-A1F2-DFC0B3079D85}"/>
              </a:ext>
            </a:extLst>
          </p:cNvPr>
          <p:cNvGrpSpPr/>
          <p:nvPr/>
        </p:nvGrpSpPr>
        <p:grpSpPr>
          <a:xfrm>
            <a:off x="8222518" y="2817970"/>
            <a:ext cx="1073880" cy="212400"/>
            <a:chOff x="8222518" y="2817970"/>
            <a:chExt cx="10738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0CAA787-8C68-4BB1-9349-2FB9FAB75F8D}"/>
                    </a:ext>
                  </a:extLst>
                </p14:cNvPr>
                <p14:cNvContentPartPr/>
                <p14:nvPr/>
              </p14:nvContentPartPr>
              <p14:xfrm>
                <a:off x="8222518" y="2919850"/>
                <a:ext cx="128520" cy="1105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0CAA787-8C68-4BB1-9349-2FB9FAB75F8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13518" y="2910850"/>
                  <a:ext cx="146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11AD30C-BC76-43E9-9709-52BEC972157C}"/>
                    </a:ext>
                  </a:extLst>
                </p14:cNvPr>
                <p14:cNvContentPartPr/>
                <p14:nvPr/>
              </p14:nvContentPartPr>
              <p14:xfrm>
                <a:off x="8400358" y="2857210"/>
                <a:ext cx="57600" cy="1652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11AD30C-BC76-43E9-9709-52BEC972157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391358" y="2848570"/>
                  <a:ext cx="752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A3F274C-1298-45F3-AC58-91FF20A4A16A}"/>
                    </a:ext>
                  </a:extLst>
                </p14:cNvPr>
                <p14:cNvContentPartPr/>
                <p14:nvPr/>
              </p14:nvContentPartPr>
              <p14:xfrm>
                <a:off x="8526718" y="2924890"/>
                <a:ext cx="61920" cy="93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A3F274C-1298-45F3-AC58-91FF20A4A16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17718" y="2915890"/>
                  <a:ext cx="79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78D9C6C-4478-4384-94C0-D4CB7725F1BA}"/>
                    </a:ext>
                  </a:extLst>
                </p14:cNvPr>
                <p14:cNvContentPartPr/>
                <p14:nvPr/>
              </p14:nvContentPartPr>
              <p14:xfrm>
                <a:off x="8649838" y="2819770"/>
                <a:ext cx="35280" cy="204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78D9C6C-4478-4384-94C0-D4CB7725F1B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640838" y="2810770"/>
                  <a:ext cx="529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E401BF9-C3B3-42DF-ADD0-07F4268439E5}"/>
                    </a:ext>
                  </a:extLst>
                </p14:cNvPr>
                <p14:cNvContentPartPr/>
                <p14:nvPr/>
              </p14:nvContentPartPr>
              <p14:xfrm>
                <a:off x="8716798" y="2817970"/>
                <a:ext cx="253080" cy="1972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E401BF9-C3B3-42DF-ADD0-07F4268439E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07798" y="2808970"/>
                  <a:ext cx="2707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11D0DC3-E8E9-4A0C-ABE9-579DE47D5A4C}"/>
                    </a:ext>
                  </a:extLst>
                </p14:cNvPr>
                <p14:cNvContentPartPr/>
                <p14:nvPr/>
              </p14:nvContentPartPr>
              <p14:xfrm>
                <a:off x="9002278" y="2926330"/>
                <a:ext cx="157320" cy="907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11D0DC3-E8E9-4A0C-ABE9-579DE47D5A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993278" y="2917690"/>
                  <a:ext cx="174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0D83D96-4ED3-45D3-94E7-E63A42451AA9}"/>
                    </a:ext>
                  </a:extLst>
                </p14:cNvPr>
                <p14:cNvContentPartPr/>
                <p14:nvPr/>
              </p14:nvContentPartPr>
              <p14:xfrm>
                <a:off x="9109198" y="2820130"/>
                <a:ext cx="187200" cy="2062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0D83D96-4ED3-45D3-94E7-E63A42451AA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100558" y="2811490"/>
                  <a:ext cx="2048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3B5B0FE-8919-464A-BE69-C741D8CAD0EB}"/>
              </a:ext>
            </a:extLst>
          </p:cNvPr>
          <p:cNvGrpSpPr/>
          <p:nvPr/>
        </p:nvGrpSpPr>
        <p:grpSpPr>
          <a:xfrm>
            <a:off x="1567918" y="3435730"/>
            <a:ext cx="731520" cy="219960"/>
            <a:chOff x="1567918" y="3435730"/>
            <a:chExt cx="731520" cy="21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D6F1EF9-3741-4A81-BC79-162803C157A5}"/>
                    </a:ext>
                  </a:extLst>
                </p14:cNvPr>
                <p14:cNvContentPartPr/>
                <p14:nvPr/>
              </p14:nvContentPartPr>
              <p14:xfrm>
                <a:off x="1567918" y="3518170"/>
                <a:ext cx="151560" cy="114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D6F1EF9-3741-4A81-BC79-162803C157A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558918" y="3509530"/>
                  <a:ext cx="1692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8DA489D-6F0C-4003-B1FD-12C43CF73F5B}"/>
                    </a:ext>
                  </a:extLst>
                </p14:cNvPr>
                <p14:cNvContentPartPr/>
                <p14:nvPr/>
              </p14:nvContentPartPr>
              <p14:xfrm>
                <a:off x="1754758" y="3518170"/>
                <a:ext cx="103320" cy="1008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8DA489D-6F0C-4003-B1FD-12C43CF73F5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746118" y="3509170"/>
                  <a:ext cx="120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3351D74-F79D-4E90-90FD-03B4217D369C}"/>
                    </a:ext>
                  </a:extLst>
                </p14:cNvPr>
                <p14:cNvContentPartPr/>
                <p14:nvPr/>
              </p14:nvContentPartPr>
              <p14:xfrm>
                <a:off x="1882918" y="3534730"/>
                <a:ext cx="106560" cy="1040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3351D74-F79D-4E90-90FD-03B4217D369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873918" y="3526090"/>
                  <a:ext cx="124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04024F1-E4D8-4B70-8D1B-E92564D3FB4F}"/>
                    </a:ext>
                  </a:extLst>
                </p14:cNvPr>
                <p14:cNvContentPartPr/>
                <p14:nvPr/>
              </p14:nvContentPartPr>
              <p14:xfrm>
                <a:off x="2004958" y="3435730"/>
                <a:ext cx="294480" cy="21996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04024F1-E4D8-4B70-8D1B-E92564D3FB4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996318" y="3426730"/>
                  <a:ext cx="31212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8D747CD5-0C4E-4BC8-865D-707A54CA6A9C}"/>
              </a:ext>
            </a:extLst>
          </p:cNvPr>
          <p:cNvGrpSpPr/>
          <p:nvPr/>
        </p:nvGrpSpPr>
        <p:grpSpPr>
          <a:xfrm>
            <a:off x="2520478" y="3492610"/>
            <a:ext cx="324000" cy="190440"/>
            <a:chOff x="2520478" y="3492610"/>
            <a:chExt cx="324000" cy="19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1B602B-D648-44D7-9A20-268801AD0B1D}"/>
                    </a:ext>
                  </a:extLst>
                </p14:cNvPr>
                <p14:cNvContentPartPr/>
                <p14:nvPr/>
              </p14:nvContentPartPr>
              <p14:xfrm>
                <a:off x="2520478" y="3552370"/>
                <a:ext cx="139320" cy="968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1B602B-D648-44D7-9A20-268801AD0B1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511838" y="3543730"/>
                  <a:ext cx="1569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101B8D9-D273-4B8E-8F6D-B348D438EADD}"/>
                    </a:ext>
                  </a:extLst>
                </p14:cNvPr>
                <p14:cNvContentPartPr/>
                <p14:nvPr/>
              </p14:nvContentPartPr>
              <p14:xfrm>
                <a:off x="2718118" y="3492610"/>
                <a:ext cx="67680" cy="1684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101B8D9-D273-4B8E-8F6D-B348D438EA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709118" y="3483610"/>
                  <a:ext cx="85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E18AD1B-F803-40E1-B51B-CD9196FF1F65}"/>
                    </a:ext>
                  </a:extLst>
                </p14:cNvPr>
                <p14:cNvContentPartPr/>
                <p14:nvPr/>
              </p14:nvContentPartPr>
              <p14:xfrm>
                <a:off x="2790838" y="3500170"/>
                <a:ext cx="53640" cy="1828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E18AD1B-F803-40E1-B51B-CD9196FF1F6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782198" y="3491170"/>
                  <a:ext cx="7128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4C65F2C-8034-4B58-B8DF-E434947C20EB}"/>
              </a:ext>
            </a:extLst>
          </p:cNvPr>
          <p:cNvGrpSpPr/>
          <p:nvPr/>
        </p:nvGrpSpPr>
        <p:grpSpPr>
          <a:xfrm>
            <a:off x="3125998" y="3461650"/>
            <a:ext cx="540360" cy="195840"/>
            <a:chOff x="3125998" y="3461650"/>
            <a:chExt cx="54036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B97DC66-6EAD-41FD-ACA4-4A261E914372}"/>
                    </a:ext>
                  </a:extLst>
                </p14:cNvPr>
                <p14:cNvContentPartPr/>
                <p14:nvPr/>
              </p14:nvContentPartPr>
              <p14:xfrm>
                <a:off x="3125998" y="3469570"/>
                <a:ext cx="129960" cy="171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B97DC66-6EAD-41FD-ACA4-4A261E91437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116998" y="3460930"/>
                  <a:ext cx="147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D22687AF-D484-49DC-9914-5D67B9DBD88B}"/>
                    </a:ext>
                  </a:extLst>
                </p14:cNvPr>
                <p14:cNvContentPartPr/>
                <p14:nvPr/>
              </p14:nvContentPartPr>
              <p14:xfrm>
                <a:off x="3287278" y="3550210"/>
                <a:ext cx="118440" cy="76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D22687AF-D484-49DC-9914-5D67B9DBD88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278638" y="3541570"/>
                  <a:ext cx="13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06612D3-F84F-4FCF-BAE9-66C2F5AADD10}"/>
                    </a:ext>
                  </a:extLst>
                </p14:cNvPr>
                <p14:cNvContentPartPr/>
                <p14:nvPr/>
              </p14:nvContentPartPr>
              <p14:xfrm>
                <a:off x="3477718" y="3461650"/>
                <a:ext cx="188640" cy="195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06612D3-F84F-4FCF-BAE9-66C2F5AADD1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469078" y="3452650"/>
                  <a:ext cx="206280" cy="21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D480EDE1-8C72-4A5C-8991-07F59617916C}"/>
              </a:ext>
            </a:extLst>
          </p:cNvPr>
          <p:cNvGrpSpPr/>
          <p:nvPr/>
        </p:nvGrpSpPr>
        <p:grpSpPr>
          <a:xfrm>
            <a:off x="3914758" y="3430690"/>
            <a:ext cx="750600" cy="222120"/>
            <a:chOff x="3914758" y="3430690"/>
            <a:chExt cx="750600" cy="22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896FC3B-7387-4E1C-A05C-33E086C60E85}"/>
                    </a:ext>
                  </a:extLst>
                </p14:cNvPr>
                <p14:cNvContentPartPr/>
                <p14:nvPr/>
              </p14:nvContentPartPr>
              <p14:xfrm>
                <a:off x="3914758" y="3501250"/>
                <a:ext cx="142920" cy="1364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896FC3B-7387-4E1C-A05C-33E086C60E8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906118" y="3492250"/>
                  <a:ext cx="160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6788AE80-7709-4E23-AC1F-344CB2AA29E0}"/>
                    </a:ext>
                  </a:extLst>
                </p14:cNvPr>
                <p14:cNvContentPartPr/>
                <p14:nvPr/>
              </p14:nvContentPartPr>
              <p14:xfrm>
                <a:off x="4089358" y="3548770"/>
                <a:ext cx="95400" cy="71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6788AE80-7709-4E23-AC1F-344CB2AA29E0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80718" y="3539770"/>
                  <a:ext cx="113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4FF3625-B683-480D-8A8F-9C71DB9CF491}"/>
                    </a:ext>
                  </a:extLst>
                </p14:cNvPr>
                <p14:cNvContentPartPr/>
                <p14:nvPr/>
              </p14:nvContentPartPr>
              <p14:xfrm>
                <a:off x="4232638" y="3430690"/>
                <a:ext cx="347400" cy="204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4FF3625-B683-480D-8A8F-9C71DB9CF491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23998" y="3421690"/>
                  <a:ext cx="365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3B89260-C725-4B34-817E-11B2F3DC3047}"/>
                    </a:ext>
                  </a:extLst>
                </p14:cNvPr>
                <p14:cNvContentPartPr/>
                <p14:nvPr/>
              </p14:nvContentPartPr>
              <p14:xfrm>
                <a:off x="4454398" y="3525730"/>
                <a:ext cx="62280" cy="3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3B89260-C725-4B34-817E-11B2F3DC30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45398" y="3516730"/>
                  <a:ext cx="79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00EA736-6E77-49B5-A9E9-E2279FDFEFCB}"/>
                    </a:ext>
                  </a:extLst>
                </p14:cNvPr>
                <p14:cNvContentPartPr/>
                <p14:nvPr/>
              </p14:nvContentPartPr>
              <p14:xfrm>
                <a:off x="4601998" y="3531850"/>
                <a:ext cx="63360" cy="1209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00EA736-6E77-49B5-A9E9-E2279FDFEFC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93358" y="3523210"/>
                  <a:ext cx="81000" cy="13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8E2C9C1-1BA6-4B10-A3B0-2431406EB9E9}"/>
              </a:ext>
            </a:extLst>
          </p:cNvPr>
          <p:cNvGrpSpPr/>
          <p:nvPr/>
        </p:nvGrpSpPr>
        <p:grpSpPr>
          <a:xfrm>
            <a:off x="5129758" y="3467410"/>
            <a:ext cx="235080" cy="172080"/>
            <a:chOff x="5129758" y="3467410"/>
            <a:chExt cx="235080" cy="1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5A812C21-1338-4219-9FC3-C0EB7FCC29B4}"/>
                    </a:ext>
                  </a:extLst>
                </p14:cNvPr>
                <p14:cNvContentPartPr/>
                <p14:nvPr/>
              </p14:nvContentPartPr>
              <p14:xfrm>
                <a:off x="5129758" y="3536170"/>
                <a:ext cx="181080" cy="223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5A812C21-1338-4219-9FC3-C0EB7FCC29B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20758" y="3527170"/>
                  <a:ext cx="198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3066DBD-FF88-41BD-BCB2-D6CB5D6890A7}"/>
                    </a:ext>
                  </a:extLst>
                </p14:cNvPr>
                <p14:cNvContentPartPr/>
                <p14:nvPr/>
              </p14:nvContentPartPr>
              <p14:xfrm>
                <a:off x="5141278" y="3595570"/>
                <a:ext cx="156600" cy="27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3066DBD-FF88-41BD-BCB2-D6CB5D6890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32278" y="3586930"/>
                  <a:ext cx="1742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C9F6B2B5-0C3A-4608-9BE5-03E59A5DA643}"/>
                    </a:ext>
                  </a:extLst>
                </p14:cNvPr>
                <p14:cNvContentPartPr/>
                <p14:nvPr/>
              </p14:nvContentPartPr>
              <p14:xfrm>
                <a:off x="5211118" y="3467410"/>
                <a:ext cx="153720" cy="1720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C9F6B2B5-0C3A-4608-9BE5-03E59A5DA64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202478" y="3458770"/>
                  <a:ext cx="17136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0E440F56-59C1-4079-8DB7-A780C1AD13AF}"/>
              </a:ext>
            </a:extLst>
          </p:cNvPr>
          <p:cNvGrpSpPr/>
          <p:nvPr/>
        </p:nvGrpSpPr>
        <p:grpSpPr>
          <a:xfrm>
            <a:off x="5756878" y="3448690"/>
            <a:ext cx="162000" cy="174240"/>
            <a:chOff x="5756878" y="3448690"/>
            <a:chExt cx="16200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CE26484-6942-45CA-B26F-CF08014EE185}"/>
                    </a:ext>
                  </a:extLst>
                </p14:cNvPr>
                <p14:cNvContentPartPr/>
                <p14:nvPr/>
              </p14:nvContentPartPr>
              <p14:xfrm>
                <a:off x="5777398" y="3448690"/>
                <a:ext cx="137520" cy="170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CE26484-6942-45CA-B26F-CF08014EE18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68758" y="3439690"/>
                  <a:ext cx="1551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5B9B538-1053-4B4C-9B2B-293037DAD12F}"/>
                    </a:ext>
                  </a:extLst>
                </p14:cNvPr>
                <p14:cNvContentPartPr/>
                <p14:nvPr/>
              </p14:nvContentPartPr>
              <p14:xfrm>
                <a:off x="5756878" y="3532570"/>
                <a:ext cx="115560" cy="12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5B9B538-1053-4B4C-9B2B-293037DAD12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748238" y="3523570"/>
                  <a:ext cx="133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0E704791-2DD6-4297-A753-A701BD91E3C4}"/>
                    </a:ext>
                  </a:extLst>
                </p14:cNvPr>
                <p14:cNvContentPartPr/>
                <p14:nvPr/>
              </p14:nvContentPartPr>
              <p14:xfrm>
                <a:off x="5809078" y="3598090"/>
                <a:ext cx="109800" cy="24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0E704791-2DD6-4297-A753-A701BD91E3C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800078" y="3589090"/>
                  <a:ext cx="12744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8E3B6E38-ED00-496C-AE08-E860CF9F864B}"/>
                  </a:ext>
                </a:extLst>
              </p14:cNvPr>
              <p14:cNvContentPartPr/>
              <p14:nvPr/>
            </p14:nvContentPartPr>
            <p14:xfrm>
              <a:off x="6208678" y="3486130"/>
              <a:ext cx="169200" cy="1094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8E3B6E38-ED00-496C-AE08-E860CF9F864B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6200038" y="3477130"/>
                <a:ext cx="18684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4926F89-4A77-4339-8E71-D3B811FEC39B}"/>
              </a:ext>
            </a:extLst>
          </p:cNvPr>
          <p:cNvGrpSpPr/>
          <p:nvPr/>
        </p:nvGrpSpPr>
        <p:grpSpPr>
          <a:xfrm>
            <a:off x="6607558" y="3362290"/>
            <a:ext cx="1074960" cy="390240"/>
            <a:chOff x="6607558" y="3362290"/>
            <a:chExt cx="1074960" cy="39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2846A82-CA4B-459B-9B99-167137FCF98C}"/>
                    </a:ext>
                  </a:extLst>
                </p14:cNvPr>
                <p14:cNvContentPartPr/>
                <p14:nvPr/>
              </p14:nvContentPartPr>
              <p14:xfrm>
                <a:off x="6607558" y="3443650"/>
                <a:ext cx="99360" cy="1476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2846A82-CA4B-459B-9B99-167137FCF98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598918" y="3434650"/>
                  <a:ext cx="117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C841ACF-921F-49CD-AFDC-359C158436FD}"/>
                    </a:ext>
                  </a:extLst>
                </p14:cNvPr>
                <p14:cNvContentPartPr/>
                <p14:nvPr/>
              </p14:nvContentPartPr>
              <p14:xfrm>
                <a:off x="6710158" y="3486850"/>
                <a:ext cx="110160" cy="889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C841ACF-921F-49CD-AFDC-359C158436F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701518" y="3477850"/>
                  <a:ext cx="127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C65E0ECD-C55E-401C-A7EB-6F7B26EA139E}"/>
                    </a:ext>
                  </a:extLst>
                </p14:cNvPr>
                <p14:cNvContentPartPr/>
                <p14:nvPr/>
              </p14:nvContentPartPr>
              <p14:xfrm>
                <a:off x="6860638" y="3395770"/>
                <a:ext cx="186120" cy="2001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C65E0ECD-C55E-401C-A7EB-6F7B26EA139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51998" y="3387130"/>
                  <a:ext cx="203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6C5EDA6-ED48-4B61-B6C3-D036860858F6}"/>
                    </a:ext>
                  </a:extLst>
                </p14:cNvPr>
                <p14:cNvContentPartPr/>
                <p14:nvPr/>
              </p14:nvContentPartPr>
              <p14:xfrm>
                <a:off x="7062958" y="3420610"/>
                <a:ext cx="77400" cy="145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6C5EDA6-ED48-4B61-B6C3-D036860858F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053958" y="3411970"/>
                  <a:ext cx="950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461419E-1F0B-444E-B357-59BE09F0240C}"/>
                    </a:ext>
                  </a:extLst>
                </p14:cNvPr>
                <p14:cNvContentPartPr/>
                <p14:nvPr/>
              </p14:nvContentPartPr>
              <p14:xfrm>
                <a:off x="7182478" y="3362290"/>
                <a:ext cx="55440" cy="2548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461419E-1F0B-444E-B357-59BE09F0240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173838" y="3353650"/>
                  <a:ext cx="7308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948BB68-DF7B-4475-B4CA-5612170B51E4}"/>
                    </a:ext>
                  </a:extLst>
                </p14:cNvPr>
                <p14:cNvContentPartPr/>
                <p14:nvPr/>
              </p14:nvContentPartPr>
              <p14:xfrm>
                <a:off x="7160158" y="3485050"/>
                <a:ext cx="286560" cy="206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948BB68-DF7B-4475-B4CA-5612170B51E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51518" y="3476410"/>
                  <a:ext cx="304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7C3B975-E2C8-4E2F-B6D6-02D226AF7BCD}"/>
                    </a:ext>
                  </a:extLst>
                </p14:cNvPr>
                <p14:cNvContentPartPr/>
                <p14:nvPr/>
              </p14:nvContentPartPr>
              <p14:xfrm>
                <a:off x="7387678" y="3454810"/>
                <a:ext cx="294840" cy="2977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7C3B975-E2C8-4E2F-B6D6-02D226AF7BC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79038" y="3445810"/>
                  <a:ext cx="31248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FD6D7260-ADA6-4D34-8102-E37946B47C70}"/>
              </a:ext>
            </a:extLst>
          </p:cNvPr>
          <p:cNvGrpSpPr/>
          <p:nvPr/>
        </p:nvGrpSpPr>
        <p:grpSpPr>
          <a:xfrm>
            <a:off x="7892038" y="3393610"/>
            <a:ext cx="1495440" cy="338400"/>
            <a:chOff x="7892038" y="3393610"/>
            <a:chExt cx="1495440" cy="33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D6EC04-6085-450D-82FD-0D34780F339D}"/>
                    </a:ext>
                  </a:extLst>
                </p14:cNvPr>
                <p14:cNvContentPartPr/>
                <p14:nvPr/>
              </p14:nvContentPartPr>
              <p14:xfrm>
                <a:off x="7892038" y="3437170"/>
                <a:ext cx="181440" cy="1242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D6EC04-6085-450D-82FD-0D34780F339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883038" y="3428530"/>
                  <a:ext cx="199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FC45CAB-ED33-4BA4-8047-E280273094DE}"/>
                    </a:ext>
                  </a:extLst>
                </p14:cNvPr>
                <p14:cNvContentPartPr/>
                <p14:nvPr/>
              </p14:nvContentPartPr>
              <p14:xfrm>
                <a:off x="8099758" y="3445450"/>
                <a:ext cx="62280" cy="1245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FC45CAB-ED33-4BA4-8047-E280273094D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090758" y="3436450"/>
                  <a:ext cx="799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5EA80C-C502-4071-8193-8D7D7B71FEAA}"/>
                    </a:ext>
                  </a:extLst>
                </p14:cNvPr>
                <p14:cNvContentPartPr/>
                <p14:nvPr/>
              </p14:nvContentPartPr>
              <p14:xfrm>
                <a:off x="8229358" y="3456610"/>
                <a:ext cx="145080" cy="1105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5EA80C-C502-4071-8193-8D7D7B71FEAA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220358" y="3447970"/>
                  <a:ext cx="162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DDC0FBE-074F-4173-81B4-9704B3F46BEA}"/>
                    </a:ext>
                  </a:extLst>
                </p14:cNvPr>
                <p14:cNvContentPartPr/>
                <p14:nvPr/>
              </p14:nvContentPartPr>
              <p14:xfrm>
                <a:off x="8320798" y="3413770"/>
                <a:ext cx="12600" cy="11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DDC0FBE-074F-4173-81B4-9704B3F46B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312158" y="3405130"/>
                  <a:ext cx="30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D8A84D-492A-49F5-B646-E3CB3CB6A247}"/>
                    </a:ext>
                  </a:extLst>
                </p14:cNvPr>
                <p14:cNvContentPartPr/>
                <p14:nvPr/>
              </p14:nvContentPartPr>
              <p14:xfrm>
                <a:off x="8428078" y="3451210"/>
                <a:ext cx="84240" cy="280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D8A84D-492A-49F5-B646-E3CB3CB6A2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19078" y="3442210"/>
                  <a:ext cx="101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B3361A0-7156-4A69-A1F6-2D142469859E}"/>
                    </a:ext>
                  </a:extLst>
                </p14:cNvPr>
                <p14:cNvContentPartPr/>
                <p14:nvPr/>
              </p14:nvContentPartPr>
              <p14:xfrm>
                <a:off x="8563078" y="3467050"/>
                <a:ext cx="83880" cy="103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B3361A0-7156-4A69-A1F6-2D142469859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554078" y="3458410"/>
                  <a:ext cx="101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D92DB5B-81EF-46EA-A21F-C273FAF1695A}"/>
                    </a:ext>
                  </a:extLst>
                </p14:cNvPr>
                <p14:cNvContentPartPr/>
                <p14:nvPr/>
              </p14:nvContentPartPr>
              <p14:xfrm>
                <a:off x="8737318" y="3494410"/>
                <a:ext cx="363960" cy="103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D92DB5B-81EF-46EA-A21F-C273FAF1695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728318" y="3485410"/>
                  <a:ext cx="38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6E93D0D-4897-496D-822F-E8CAB13E220C}"/>
                    </a:ext>
                  </a:extLst>
                </p14:cNvPr>
                <p14:cNvContentPartPr/>
                <p14:nvPr/>
              </p14:nvContentPartPr>
              <p14:xfrm>
                <a:off x="9119638" y="3393610"/>
                <a:ext cx="109800" cy="220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6E93D0D-4897-496D-822F-E8CAB13E220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10638" y="3384610"/>
                  <a:ext cx="1274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4C502A3-25CF-45A4-BCD3-E5C446C4AA93}"/>
                    </a:ext>
                  </a:extLst>
                </p14:cNvPr>
                <p14:cNvContentPartPr/>
                <p14:nvPr/>
              </p14:nvContentPartPr>
              <p14:xfrm>
                <a:off x="9377398" y="3563170"/>
                <a:ext cx="10080" cy="18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4C502A3-25CF-45A4-BCD3-E5C446C4AA9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368398" y="3554530"/>
                  <a:ext cx="27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8417E325-50FB-47D0-8DEA-AF8914EC9884}"/>
              </a:ext>
            </a:extLst>
          </p:cNvPr>
          <p:cNvGrpSpPr/>
          <p:nvPr/>
        </p:nvGrpSpPr>
        <p:grpSpPr>
          <a:xfrm>
            <a:off x="2199358" y="4004890"/>
            <a:ext cx="388080" cy="388440"/>
            <a:chOff x="2199358" y="4004890"/>
            <a:chExt cx="388080" cy="38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6C28304-3A4C-4565-82BC-9BD35261BE55}"/>
                    </a:ext>
                  </a:extLst>
                </p14:cNvPr>
                <p14:cNvContentPartPr/>
                <p14:nvPr/>
              </p14:nvContentPartPr>
              <p14:xfrm>
                <a:off x="2377558" y="4116850"/>
                <a:ext cx="21240" cy="151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6C28304-3A4C-4565-82BC-9BD35261BE5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368558" y="4108210"/>
                  <a:ext cx="388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57178D-4B18-4C57-A9C2-8B18553A45FB}"/>
                    </a:ext>
                  </a:extLst>
                </p14:cNvPr>
                <p14:cNvContentPartPr/>
                <p14:nvPr/>
              </p14:nvContentPartPr>
              <p14:xfrm>
                <a:off x="2199358" y="4004890"/>
                <a:ext cx="388080" cy="388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57178D-4B18-4C57-A9C2-8B18553A45FB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190358" y="3996250"/>
                  <a:ext cx="40572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C8590B8-5276-4D25-AAB7-2B036FB05DB2}"/>
              </a:ext>
            </a:extLst>
          </p:cNvPr>
          <p:cNvGrpSpPr/>
          <p:nvPr/>
        </p:nvGrpSpPr>
        <p:grpSpPr>
          <a:xfrm>
            <a:off x="3120958" y="4139890"/>
            <a:ext cx="323280" cy="259560"/>
            <a:chOff x="3120958" y="4139890"/>
            <a:chExt cx="323280" cy="25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C98280B-ACD2-428E-9C04-C4A3A2848494}"/>
                    </a:ext>
                  </a:extLst>
                </p14:cNvPr>
                <p14:cNvContentPartPr/>
                <p14:nvPr/>
              </p14:nvContentPartPr>
              <p14:xfrm>
                <a:off x="3126718" y="4150690"/>
                <a:ext cx="40320" cy="2487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C98280B-ACD2-428E-9C04-C4A3A284849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3118078" y="4141690"/>
                  <a:ext cx="57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BDEC9157-6C86-4E6B-800E-55F1ED08205C}"/>
                    </a:ext>
                  </a:extLst>
                </p14:cNvPr>
                <p14:cNvContentPartPr/>
                <p14:nvPr/>
              </p14:nvContentPartPr>
              <p14:xfrm>
                <a:off x="3120958" y="4139890"/>
                <a:ext cx="130680" cy="1285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BDEC9157-6C86-4E6B-800E-55F1ED08205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112318" y="4130890"/>
                  <a:ext cx="1483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F35835A-0BEA-409A-995D-E1120B2C58D5}"/>
                    </a:ext>
                  </a:extLst>
                </p14:cNvPr>
                <p14:cNvContentPartPr/>
                <p14:nvPr/>
              </p14:nvContentPartPr>
              <p14:xfrm>
                <a:off x="3354598" y="4165090"/>
                <a:ext cx="89640" cy="82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F35835A-0BEA-409A-995D-E1120B2C58D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3345598" y="4156090"/>
                  <a:ext cx="107280" cy="9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AD3ED18-51F5-4D29-9250-05706D3A8517}"/>
              </a:ext>
            </a:extLst>
          </p:cNvPr>
          <p:cNvGrpSpPr/>
          <p:nvPr/>
        </p:nvGrpSpPr>
        <p:grpSpPr>
          <a:xfrm>
            <a:off x="3653758" y="4000570"/>
            <a:ext cx="989280" cy="336240"/>
            <a:chOff x="3653758" y="4000570"/>
            <a:chExt cx="989280" cy="33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5BF2ED3-F5C0-4EE3-A0B0-91B81C73BD18}"/>
                    </a:ext>
                  </a:extLst>
                </p14:cNvPr>
                <p14:cNvContentPartPr/>
                <p14:nvPr/>
              </p14:nvContentPartPr>
              <p14:xfrm>
                <a:off x="3655558" y="4060690"/>
                <a:ext cx="54360" cy="245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5BF2ED3-F5C0-4EE3-A0B0-91B81C73BD18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646918" y="4052050"/>
                  <a:ext cx="72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12A97CB-0D0A-4150-95D1-76C29F276492}"/>
                    </a:ext>
                  </a:extLst>
                </p14:cNvPr>
                <p14:cNvContentPartPr/>
                <p14:nvPr/>
              </p14:nvContentPartPr>
              <p14:xfrm>
                <a:off x="3653758" y="4056010"/>
                <a:ext cx="124200" cy="1296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12A97CB-0D0A-4150-95D1-76C29F27649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645118" y="4047370"/>
                  <a:ext cx="141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138B7E2-AC03-4D7A-A596-A656BFBCC31D}"/>
                    </a:ext>
                  </a:extLst>
                </p14:cNvPr>
                <p14:cNvContentPartPr/>
                <p14:nvPr/>
              </p14:nvContentPartPr>
              <p14:xfrm>
                <a:off x="3836278" y="4134850"/>
                <a:ext cx="57600" cy="12888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138B7E2-AC03-4D7A-A596-A656BFBCC31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827638" y="4125850"/>
                  <a:ext cx="752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2D9C898-6962-43C9-BE88-1B23665F0C53}"/>
                    </a:ext>
                  </a:extLst>
                </p14:cNvPr>
                <p14:cNvContentPartPr/>
                <p14:nvPr/>
              </p14:nvContentPartPr>
              <p14:xfrm>
                <a:off x="4002598" y="4040890"/>
                <a:ext cx="308520" cy="24840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2D9C898-6962-43C9-BE88-1B23665F0C53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993598" y="4032250"/>
                  <a:ext cx="3261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075647A-259E-4448-A90A-159B34C53BD3}"/>
                    </a:ext>
                  </a:extLst>
                </p14:cNvPr>
                <p14:cNvContentPartPr/>
                <p14:nvPr/>
              </p14:nvContentPartPr>
              <p14:xfrm>
                <a:off x="4177918" y="4067530"/>
                <a:ext cx="162360" cy="2304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075647A-259E-4448-A90A-159B34C53B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169278" y="4058890"/>
                  <a:ext cx="180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A9D745E-45EF-4C5C-8965-C6D3A93D40B7}"/>
                    </a:ext>
                  </a:extLst>
                </p14:cNvPr>
                <p14:cNvContentPartPr/>
                <p14:nvPr/>
              </p14:nvContentPartPr>
              <p14:xfrm>
                <a:off x="4431718" y="4252930"/>
                <a:ext cx="11880" cy="838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A9D745E-45EF-4C5C-8965-C6D3A93D40B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423078" y="4244290"/>
                  <a:ext cx="2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9538B94-8A7E-46EE-8F90-EBEE47F2B8F6}"/>
                    </a:ext>
                  </a:extLst>
                </p14:cNvPr>
                <p14:cNvContentPartPr/>
                <p14:nvPr/>
              </p14:nvContentPartPr>
              <p14:xfrm>
                <a:off x="4401118" y="4000570"/>
                <a:ext cx="241920" cy="310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9538B94-8A7E-46EE-8F90-EBEE47F2B8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392118" y="3991570"/>
                  <a:ext cx="259560" cy="32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5D73077-31AB-4A9A-860C-C96923A98FDA}"/>
                  </a:ext>
                </a:extLst>
              </p14:cNvPr>
              <p14:cNvContentPartPr/>
              <p14:nvPr/>
            </p14:nvContentPartPr>
            <p14:xfrm>
              <a:off x="9684838" y="288610"/>
              <a:ext cx="126000" cy="34452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5D73077-31AB-4A9A-860C-C96923A98FDA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9675838" y="279970"/>
                <a:ext cx="143640" cy="36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EF89A98-7CD3-4A23-B138-E1112AA49F7B}"/>
              </a:ext>
            </a:extLst>
          </p:cNvPr>
          <p:cNvGrpSpPr/>
          <p:nvPr/>
        </p:nvGrpSpPr>
        <p:grpSpPr>
          <a:xfrm>
            <a:off x="7557238" y="270970"/>
            <a:ext cx="1978920" cy="390600"/>
            <a:chOff x="7557238" y="270970"/>
            <a:chExt cx="197892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4AE9BA2-FA8C-4EE6-AF5F-3C7C967ADFC2}"/>
                    </a:ext>
                  </a:extLst>
                </p14:cNvPr>
                <p14:cNvContentPartPr/>
                <p14:nvPr/>
              </p14:nvContentPartPr>
              <p14:xfrm>
                <a:off x="7557238" y="352690"/>
                <a:ext cx="140040" cy="27540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4AE9BA2-FA8C-4EE6-AF5F-3C7C967ADFC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548238" y="343690"/>
                  <a:ext cx="1576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1CE2B85-3BB4-40A1-9F9D-E29244F75FD3}"/>
                    </a:ext>
                  </a:extLst>
                </p14:cNvPr>
                <p14:cNvContentPartPr/>
                <p14:nvPr/>
              </p14:nvContentPartPr>
              <p14:xfrm>
                <a:off x="7847758" y="375010"/>
                <a:ext cx="84960" cy="1861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1CE2B85-3BB4-40A1-9F9D-E29244F75FD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7838758" y="366370"/>
                  <a:ext cx="1026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D269739-5044-4655-A625-0054B4448A0C}"/>
                    </a:ext>
                  </a:extLst>
                </p14:cNvPr>
                <p14:cNvContentPartPr/>
                <p14:nvPr/>
              </p14:nvContentPartPr>
              <p14:xfrm>
                <a:off x="7816078" y="364570"/>
                <a:ext cx="237600" cy="2361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D269739-5044-4655-A625-0054B4448A0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807438" y="355930"/>
                  <a:ext cx="2552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0175D1B-1E03-42CF-8A62-2C24E92415F0}"/>
                    </a:ext>
                  </a:extLst>
                </p14:cNvPr>
                <p14:cNvContentPartPr/>
                <p14:nvPr/>
              </p14:nvContentPartPr>
              <p14:xfrm>
                <a:off x="8164918" y="425410"/>
                <a:ext cx="129240" cy="118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0175D1B-1E03-42CF-8A62-2C24E92415F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155918" y="416410"/>
                  <a:ext cx="1468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CE32558-3420-4C87-A230-AB117191EC93}"/>
                    </a:ext>
                  </a:extLst>
                </p14:cNvPr>
                <p14:cNvContentPartPr/>
                <p14:nvPr/>
              </p14:nvContentPartPr>
              <p14:xfrm>
                <a:off x="8372998" y="398410"/>
                <a:ext cx="108720" cy="162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CE32558-3420-4C87-A230-AB117191EC9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63998" y="389410"/>
                  <a:ext cx="1263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BFC872A-19E8-4FF9-843B-0718011EFAA8}"/>
                    </a:ext>
                  </a:extLst>
                </p14:cNvPr>
                <p14:cNvContentPartPr/>
                <p14:nvPr/>
              </p14:nvContentPartPr>
              <p14:xfrm>
                <a:off x="8533918" y="512170"/>
                <a:ext cx="217440" cy="80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BFC872A-19E8-4FF9-843B-0718011EFAA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525278" y="503530"/>
                  <a:ext cx="235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06CE097-92E2-4CA0-9A18-7E5DFFCFB096}"/>
                    </a:ext>
                  </a:extLst>
                </p14:cNvPr>
                <p14:cNvContentPartPr/>
                <p14:nvPr/>
              </p14:nvContentPartPr>
              <p14:xfrm>
                <a:off x="8842078" y="518650"/>
                <a:ext cx="90720" cy="11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06CE097-92E2-4CA0-9A18-7E5DFFCFB09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8833438" y="510010"/>
                  <a:ext cx="108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97D1F24-B443-4B9C-926C-CC9861590FF1}"/>
                    </a:ext>
                  </a:extLst>
                </p14:cNvPr>
                <p14:cNvContentPartPr/>
                <p14:nvPr/>
              </p14:nvContentPartPr>
              <p14:xfrm>
                <a:off x="9090478" y="510010"/>
                <a:ext cx="64080" cy="547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97D1F24-B443-4B9C-926C-CC9861590FF1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081838" y="501370"/>
                  <a:ext cx="81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B938C02-DF4B-47E8-80EB-21F7C464CD6B}"/>
                    </a:ext>
                  </a:extLst>
                </p14:cNvPr>
                <p14:cNvContentPartPr/>
                <p14:nvPr/>
              </p14:nvContentPartPr>
              <p14:xfrm>
                <a:off x="9026398" y="448450"/>
                <a:ext cx="142200" cy="132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B938C02-DF4B-47E8-80EB-21F7C464CD6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017398" y="439810"/>
                  <a:ext cx="159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80C9AC5-D9AB-444B-ACEE-C256EE1B0FC7}"/>
                    </a:ext>
                  </a:extLst>
                </p14:cNvPr>
                <p14:cNvContentPartPr/>
                <p14:nvPr/>
              </p14:nvContentPartPr>
              <p14:xfrm>
                <a:off x="9296038" y="409930"/>
                <a:ext cx="80280" cy="1602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80C9AC5-D9AB-444B-ACEE-C256EE1B0FC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287398" y="400930"/>
                  <a:ext cx="97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3A2C6E1-EB71-42AB-AEB5-D867EC4A13B7}"/>
                    </a:ext>
                  </a:extLst>
                </p14:cNvPr>
                <p14:cNvContentPartPr/>
                <p14:nvPr/>
              </p14:nvContentPartPr>
              <p14:xfrm>
                <a:off x="9243478" y="429010"/>
                <a:ext cx="110880" cy="17244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3A2C6E1-EB71-42AB-AEB5-D867EC4A13B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234478" y="420010"/>
                  <a:ext cx="128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1ED9954C-DA65-4E9A-883F-27D9D90A22FD}"/>
                    </a:ext>
                  </a:extLst>
                </p14:cNvPr>
                <p14:cNvContentPartPr/>
                <p14:nvPr/>
              </p14:nvContentPartPr>
              <p14:xfrm>
                <a:off x="9411238" y="531610"/>
                <a:ext cx="124920" cy="1299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1ED9954C-DA65-4E9A-883F-27D9D90A22F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402598" y="522610"/>
                  <a:ext cx="14256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A36DC8A-FBA0-46B8-B778-6F31A5450770}"/>
                    </a:ext>
                  </a:extLst>
                </p14:cNvPr>
                <p14:cNvContentPartPr/>
                <p14:nvPr/>
              </p14:nvContentPartPr>
              <p14:xfrm>
                <a:off x="9245278" y="310930"/>
                <a:ext cx="181080" cy="205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A36DC8A-FBA0-46B8-B778-6F31A545077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9236278" y="301930"/>
                  <a:ext cx="198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5B5A5D4-4270-445F-8802-18AA97754415}"/>
                    </a:ext>
                  </a:extLst>
                </p14:cNvPr>
                <p14:cNvContentPartPr/>
                <p14:nvPr/>
              </p14:nvContentPartPr>
              <p14:xfrm>
                <a:off x="8343838" y="270970"/>
                <a:ext cx="211680" cy="12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5B5A5D4-4270-445F-8802-18AA9775441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335198" y="261970"/>
                  <a:ext cx="229320" cy="3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090ABDDD-77A7-4C26-A0E7-5E181874D6FB}"/>
              </a:ext>
            </a:extLst>
          </p:cNvPr>
          <p:cNvGrpSpPr/>
          <p:nvPr/>
        </p:nvGrpSpPr>
        <p:grpSpPr>
          <a:xfrm>
            <a:off x="7895638" y="879010"/>
            <a:ext cx="179280" cy="227520"/>
            <a:chOff x="7895638" y="879010"/>
            <a:chExt cx="17928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C5BF31BE-FB7B-4F21-92F1-045018D13C1E}"/>
                    </a:ext>
                  </a:extLst>
                </p14:cNvPr>
                <p14:cNvContentPartPr/>
                <p14:nvPr/>
              </p14:nvContentPartPr>
              <p14:xfrm>
                <a:off x="7895638" y="879010"/>
                <a:ext cx="173880" cy="1476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C5BF31BE-FB7B-4F21-92F1-045018D13C1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886998" y="870010"/>
                  <a:ext cx="191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E4E2641-4101-4490-81AF-B1F6E28255EF}"/>
                    </a:ext>
                  </a:extLst>
                </p14:cNvPr>
                <p14:cNvContentPartPr/>
                <p14:nvPr/>
              </p14:nvContentPartPr>
              <p14:xfrm>
                <a:off x="7916878" y="898450"/>
                <a:ext cx="30960" cy="2080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E4E2641-4101-4490-81AF-B1F6E28255E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907878" y="889810"/>
                  <a:ext cx="48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7A301572-A55D-470E-B29A-2A6215EC46FA}"/>
                    </a:ext>
                  </a:extLst>
                </p14:cNvPr>
                <p14:cNvContentPartPr/>
                <p14:nvPr/>
              </p14:nvContentPartPr>
              <p14:xfrm>
                <a:off x="7932358" y="1000690"/>
                <a:ext cx="142560" cy="86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7A301572-A55D-470E-B29A-2A6215EC46F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923358" y="991690"/>
                  <a:ext cx="16020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0B76F9D-3184-4F93-B067-2884AB69032F}"/>
              </a:ext>
            </a:extLst>
          </p:cNvPr>
          <p:cNvGrpSpPr/>
          <p:nvPr/>
        </p:nvGrpSpPr>
        <p:grpSpPr>
          <a:xfrm>
            <a:off x="8402518" y="894130"/>
            <a:ext cx="213480" cy="231840"/>
            <a:chOff x="8402518" y="894130"/>
            <a:chExt cx="213480" cy="23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C78D10F3-90C8-4902-977E-5A31CB346F30}"/>
                    </a:ext>
                  </a:extLst>
                </p14:cNvPr>
                <p14:cNvContentPartPr/>
                <p14:nvPr/>
              </p14:nvContentPartPr>
              <p14:xfrm>
                <a:off x="8402518" y="894130"/>
                <a:ext cx="213480" cy="478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C78D10F3-90C8-4902-977E-5A31CB346F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393518" y="885130"/>
                  <a:ext cx="231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D41517F-0AE7-4A5B-9592-BF23BA358576}"/>
                    </a:ext>
                  </a:extLst>
                </p14:cNvPr>
                <p14:cNvContentPartPr/>
                <p14:nvPr/>
              </p14:nvContentPartPr>
              <p14:xfrm>
                <a:off x="8505478" y="931570"/>
                <a:ext cx="33120" cy="1944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D41517F-0AE7-4A5B-9592-BF23BA358576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96838" y="922930"/>
                  <a:ext cx="507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12B3846-9B84-4CE9-B779-F03FA1F69FBE}"/>
              </a:ext>
            </a:extLst>
          </p:cNvPr>
          <p:cNvGrpSpPr/>
          <p:nvPr/>
        </p:nvGrpSpPr>
        <p:grpSpPr>
          <a:xfrm>
            <a:off x="9362998" y="918250"/>
            <a:ext cx="203400" cy="227520"/>
            <a:chOff x="9362998" y="918250"/>
            <a:chExt cx="20340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546B9CBC-75C5-4593-9984-953BDFDA94F0}"/>
                    </a:ext>
                  </a:extLst>
                </p14:cNvPr>
                <p14:cNvContentPartPr/>
                <p14:nvPr/>
              </p14:nvContentPartPr>
              <p14:xfrm>
                <a:off x="9362998" y="918250"/>
                <a:ext cx="203400" cy="205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546B9CBC-75C5-4593-9984-953BDFDA94F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353998" y="909610"/>
                  <a:ext cx="221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836865BD-2E9E-4228-AC94-FBB696497813}"/>
                    </a:ext>
                  </a:extLst>
                </p14:cNvPr>
                <p14:cNvContentPartPr/>
                <p14:nvPr/>
              </p14:nvContentPartPr>
              <p14:xfrm>
                <a:off x="9451198" y="931570"/>
                <a:ext cx="37080" cy="214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836865BD-2E9E-4228-AC94-FBB69649781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442198" y="922930"/>
                  <a:ext cx="5472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AB5965CF-DD32-44EB-986E-F9B0802C1198}"/>
              </a:ext>
            </a:extLst>
          </p:cNvPr>
          <p:cNvGrpSpPr/>
          <p:nvPr/>
        </p:nvGrpSpPr>
        <p:grpSpPr>
          <a:xfrm>
            <a:off x="4883518" y="4108210"/>
            <a:ext cx="151560" cy="55440"/>
            <a:chOff x="4883518" y="4108210"/>
            <a:chExt cx="151560" cy="5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2B1D6E9-1EB3-4A88-A45C-4660AD02C7EF}"/>
                    </a:ext>
                  </a:extLst>
                </p14:cNvPr>
                <p14:cNvContentPartPr/>
                <p14:nvPr/>
              </p14:nvContentPartPr>
              <p14:xfrm>
                <a:off x="4883518" y="4108210"/>
                <a:ext cx="111600" cy="298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2B1D6E9-1EB3-4A88-A45C-4660AD02C7E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874518" y="4099570"/>
                  <a:ext cx="129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D198473-23B6-4018-9A68-49DB876BC7A4}"/>
                    </a:ext>
                  </a:extLst>
                </p14:cNvPr>
                <p14:cNvContentPartPr/>
                <p14:nvPr/>
              </p14:nvContentPartPr>
              <p14:xfrm>
                <a:off x="4902598" y="4146370"/>
                <a:ext cx="132480" cy="172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D198473-23B6-4018-9A68-49DB876BC7A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893958" y="4137730"/>
                  <a:ext cx="15012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7059B06D-96FB-4BFC-A1A5-5C73B32797EA}"/>
              </a:ext>
            </a:extLst>
          </p:cNvPr>
          <p:cNvGrpSpPr/>
          <p:nvPr/>
        </p:nvGrpSpPr>
        <p:grpSpPr>
          <a:xfrm>
            <a:off x="5233438" y="3962410"/>
            <a:ext cx="480960" cy="531360"/>
            <a:chOff x="5233438" y="3962410"/>
            <a:chExt cx="480960" cy="53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BBA63A0-77CD-4DA9-9F9E-0738AC712153}"/>
                    </a:ext>
                  </a:extLst>
                </p14:cNvPr>
                <p14:cNvContentPartPr/>
                <p14:nvPr/>
              </p14:nvContentPartPr>
              <p14:xfrm>
                <a:off x="5375278" y="3962410"/>
                <a:ext cx="45000" cy="178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BBA63A0-77CD-4DA9-9F9E-0738AC7121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366278" y="3953410"/>
                  <a:ext cx="626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3DA82A2-4452-4D50-9F9B-1AF9D425D9C0}"/>
                    </a:ext>
                  </a:extLst>
                </p14:cNvPr>
                <p14:cNvContentPartPr/>
                <p14:nvPr/>
              </p14:nvContentPartPr>
              <p14:xfrm>
                <a:off x="5233438" y="4113250"/>
                <a:ext cx="392400" cy="288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3DA82A2-4452-4D50-9F9B-1AF9D425D9C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24798" y="4104610"/>
                  <a:ext cx="4100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198047B-D184-4443-AC9D-64E61DC15FC5}"/>
                    </a:ext>
                  </a:extLst>
                </p14:cNvPr>
                <p14:cNvContentPartPr/>
                <p14:nvPr/>
              </p14:nvContentPartPr>
              <p14:xfrm>
                <a:off x="5371678" y="4326730"/>
                <a:ext cx="159120" cy="1670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198047B-D184-4443-AC9D-64E61DC15FC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362678" y="4317730"/>
                  <a:ext cx="1767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F99C570-1A2B-4BED-AB1F-66063AF42AEC}"/>
                    </a:ext>
                  </a:extLst>
                </p14:cNvPr>
                <p14:cNvContentPartPr/>
                <p14:nvPr/>
              </p14:nvContentPartPr>
              <p14:xfrm>
                <a:off x="5573278" y="4187050"/>
                <a:ext cx="141120" cy="149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F99C570-1A2B-4BED-AB1F-66063AF42AE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564638" y="4178050"/>
                  <a:ext cx="15876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58D6BE8-54C4-48AE-B90D-9B9BA24CDB71}"/>
              </a:ext>
            </a:extLst>
          </p:cNvPr>
          <p:cNvGrpSpPr/>
          <p:nvPr/>
        </p:nvGrpSpPr>
        <p:grpSpPr>
          <a:xfrm>
            <a:off x="2253718" y="4894450"/>
            <a:ext cx="442440" cy="440640"/>
            <a:chOff x="2253718" y="4894450"/>
            <a:chExt cx="44244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537EFF0-0CD0-4DBB-8D67-70FF7A1BAB29}"/>
                    </a:ext>
                  </a:extLst>
                </p14:cNvPr>
                <p14:cNvContentPartPr/>
                <p14:nvPr/>
              </p14:nvContentPartPr>
              <p14:xfrm>
                <a:off x="2427238" y="5012890"/>
                <a:ext cx="176400" cy="1468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537EFF0-0CD0-4DBB-8D67-70FF7A1BAB2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418598" y="5003890"/>
                  <a:ext cx="1940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8799E5F-CBE6-416A-A5D2-675EE92273AF}"/>
                    </a:ext>
                  </a:extLst>
                </p14:cNvPr>
                <p14:cNvContentPartPr/>
                <p14:nvPr/>
              </p14:nvContentPartPr>
              <p14:xfrm>
                <a:off x="2253718" y="4894450"/>
                <a:ext cx="442440" cy="4406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8799E5F-CBE6-416A-A5D2-675EE92273A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245078" y="4885450"/>
                  <a:ext cx="460080" cy="45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5F11CA91-FA8C-4DF8-B843-6ACAEF11AB95}"/>
              </a:ext>
            </a:extLst>
          </p:cNvPr>
          <p:cNvGrpSpPr/>
          <p:nvPr/>
        </p:nvGrpSpPr>
        <p:grpSpPr>
          <a:xfrm>
            <a:off x="3231118" y="4809850"/>
            <a:ext cx="258840" cy="298440"/>
            <a:chOff x="3231118" y="4809850"/>
            <a:chExt cx="258840" cy="29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F25B91D-F121-4814-AF46-1AE767C43F95}"/>
                    </a:ext>
                  </a:extLst>
                </p14:cNvPr>
                <p14:cNvContentPartPr/>
                <p14:nvPr/>
              </p14:nvContentPartPr>
              <p14:xfrm>
                <a:off x="3246598" y="4957090"/>
                <a:ext cx="28800" cy="676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F25B91D-F121-4814-AF46-1AE767C43F9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237958" y="4948450"/>
                  <a:ext cx="464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043D1E1-831B-4E0A-9807-08FA67A7F019}"/>
                    </a:ext>
                  </a:extLst>
                </p14:cNvPr>
                <p14:cNvContentPartPr/>
                <p14:nvPr/>
              </p14:nvContentPartPr>
              <p14:xfrm>
                <a:off x="3231118" y="4809850"/>
                <a:ext cx="258840" cy="29844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043D1E1-831B-4E0A-9807-08FA67A7F01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222478" y="4800850"/>
                  <a:ext cx="2764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356ADC5-FBF7-423E-8640-4C6394E163C7}"/>
                    </a:ext>
                  </a:extLst>
                </p14:cNvPr>
                <p14:cNvContentPartPr/>
                <p14:nvPr/>
              </p14:nvContentPartPr>
              <p14:xfrm>
                <a:off x="3364318" y="4952770"/>
                <a:ext cx="112680" cy="338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356ADC5-FBF7-423E-8640-4C6394E163C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355678" y="4943770"/>
                  <a:ext cx="1303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49E1F35B-EF14-4988-B50B-B30C26E1D231}"/>
              </a:ext>
            </a:extLst>
          </p:cNvPr>
          <p:cNvGrpSpPr/>
          <p:nvPr/>
        </p:nvGrpSpPr>
        <p:grpSpPr>
          <a:xfrm>
            <a:off x="3785878" y="4852330"/>
            <a:ext cx="529200" cy="169920"/>
            <a:chOff x="3785878" y="4852330"/>
            <a:chExt cx="529200" cy="16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C8F5590-88F3-41EB-BA61-1C3485F22105}"/>
                    </a:ext>
                  </a:extLst>
                </p14:cNvPr>
                <p14:cNvContentPartPr/>
                <p14:nvPr/>
              </p14:nvContentPartPr>
              <p14:xfrm>
                <a:off x="3795238" y="4852330"/>
                <a:ext cx="72000" cy="1699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C8F5590-88F3-41EB-BA61-1C3485F221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786598" y="4843690"/>
                  <a:ext cx="89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45D3A20-C25B-4086-B0DA-5503489D4D65}"/>
                    </a:ext>
                  </a:extLst>
                </p14:cNvPr>
                <p14:cNvContentPartPr/>
                <p14:nvPr/>
              </p14:nvContentPartPr>
              <p14:xfrm>
                <a:off x="3785878" y="4861330"/>
                <a:ext cx="317520" cy="124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45D3A20-C25B-4086-B0DA-5503489D4D6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776878" y="4852330"/>
                  <a:ext cx="3351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F173A05-CD9A-4DA2-83E3-CBDE7F73874D}"/>
                    </a:ext>
                  </a:extLst>
                </p14:cNvPr>
                <p14:cNvContentPartPr/>
                <p14:nvPr/>
              </p14:nvContentPartPr>
              <p14:xfrm>
                <a:off x="4221478" y="4908130"/>
                <a:ext cx="93600" cy="9396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F173A05-CD9A-4DA2-83E3-CBDE7F73874D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212838" y="4899130"/>
                  <a:ext cx="11124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EF94976D-150E-49DE-AB98-F6F834520FB6}"/>
              </a:ext>
            </a:extLst>
          </p:cNvPr>
          <p:cNvGrpSpPr/>
          <p:nvPr/>
        </p:nvGrpSpPr>
        <p:grpSpPr>
          <a:xfrm>
            <a:off x="4558078" y="4792930"/>
            <a:ext cx="832680" cy="196200"/>
            <a:chOff x="4558078" y="4792930"/>
            <a:chExt cx="832680" cy="19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4BF77E1-C36B-403E-82E7-29191327E26A}"/>
                    </a:ext>
                  </a:extLst>
                </p14:cNvPr>
                <p14:cNvContentPartPr/>
                <p14:nvPr/>
              </p14:nvContentPartPr>
              <p14:xfrm>
                <a:off x="4558078" y="4792930"/>
                <a:ext cx="213480" cy="196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4BF77E1-C36B-403E-82E7-29191327E26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549078" y="4783930"/>
                  <a:ext cx="231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E4F2FB3-9539-4F81-ADF2-70C0692B6E8E}"/>
                    </a:ext>
                  </a:extLst>
                </p14:cNvPr>
                <p14:cNvContentPartPr/>
                <p14:nvPr/>
              </p14:nvContentPartPr>
              <p14:xfrm>
                <a:off x="4756078" y="4893370"/>
                <a:ext cx="141840" cy="882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E4F2FB3-9539-4F81-ADF2-70C0692B6E8E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47438" y="4884730"/>
                  <a:ext cx="159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5D56DA3-AF52-4DD4-910F-3B42A4927B84}"/>
                    </a:ext>
                  </a:extLst>
                </p14:cNvPr>
                <p14:cNvContentPartPr/>
                <p14:nvPr/>
              </p14:nvContentPartPr>
              <p14:xfrm>
                <a:off x="4922398" y="4896970"/>
                <a:ext cx="109080" cy="7848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5D56DA3-AF52-4DD4-910F-3B42A4927B8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913758" y="4887970"/>
                  <a:ext cx="1267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9386A54-A3BA-4317-845B-673CED487822}"/>
                    </a:ext>
                  </a:extLst>
                </p14:cNvPr>
                <p14:cNvContentPartPr/>
                <p14:nvPr/>
              </p14:nvContentPartPr>
              <p14:xfrm>
                <a:off x="5083318" y="4859170"/>
                <a:ext cx="146880" cy="1072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9386A54-A3BA-4317-845B-673CED48782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074678" y="4850170"/>
                  <a:ext cx="164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457D74-C922-4FC1-A5B8-574FA0DB0604}"/>
                    </a:ext>
                  </a:extLst>
                </p14:cNvPr>
                <p14:cNvContentPartPr/>
                <p14:nvPr/>
              </p14:nvContentPartPr>
              <p14:xfrm>
                <a:off x="5309758" y="4846570"/>
                <a:ext cx="81000" cy="1288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457D74-C922-4FC1-A5B8-574FA0DB0604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01118" y="4837570"/>
                  <a:ext cx="986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1915279-E664-41C7-8F29-84F55F31A5D5}"/>
              </a:ext>
            </a:extLst>
          </p:cNvPr>
          <p:cNvGrpSpPr/>
          <p:nvPr/>
        </p:nvGrpSpPr>
        <p:grpSpPr>
          <a:xfrm>
            <a:off x="5757238" y="4776370"/>
            <a:ext cx="262800" cy="192600"/>
            <a:chOff x="5757238" y="4776370"/>
            <a:chExt cx="262800" cy="19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E748B51-08C7-43BE-A8E9-7DF7B3D0808A}"/>
                    </a:ext>
                  </a:extLst>
                </p14:cNvPr>
                <p14:cNvContentPartPr/>
                <p14:nvPr/>
              </p14:nvContentPartPr>
              <p14:xfrm>
                <a:off x="5757238" y="4776370"/>
                <a:ext cx="149400" cy="1915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E748B51-08C7-43BE-A8E9-7DF7B3D0808A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748238" y="4767730"/>
                  <a:ext cx="167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C8FEB6E-189E-4398-952A-40D3542E2381}"/>
                    </a:ext>
                  </a:extLst>
                </p14:cNvPr>
                <p14:cNvContentPartPr/>
                <p14:nvPr/>
              </p14:nvContentPartPr>
              <p14:xfrm>
                <a:off x="5958838" y="4858810"/>
                <a:ext cx="61200" cy="110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C8FEB6E-189E-4398-952A-40D3542E238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50198" y="4849810"/>
                  <a:ext cx="7884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23B250EC-ED9E-4B76-B3BD-FFAA469652FD}"/>
              </a:ext>
            </a:extLst>
          </p:cNvPr>
          <p:cNvGrpSpPr/>
          <p:nvPr/>
        </p:nvGrpSpPr>
        <p:grpSpPr>
          <a:xfrm>
            <a:off x="6280678" y="4785730"/>
            <a:ext cx="423360" cy="214560"/>
            <a:chOff x="6280678" y="4785730"/>
            <a:chExt cx="42336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4D6E273-EB8A-4677-B17D-663CCBFB8FD5}"/>
                    </a:ext>
                  </a:extLst>
                </p14:cNvPr>
                <p14:cNvContentPartPr/>
                <p14:nvPr/>
              </p14:nvContentPartPr>
              <p14:xfrm>
                <a:off x="6280678" y="4881130"/>
                <a:ext cx="120240" cy="1044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4D6E273-EB8A-4677-B17D-663CCBFB8FD5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271678" y="4872490"/>
                  <a:ext cx="137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F62A5D4-4B8A-45F3-AA99-3A9545DF10EC}"/>
                    </a:ext>
                  </a:extLst>
                </p14:cNvPr>
                <p14:cNvContentPartPr/>
                <p14:nvPr/>
              </p14:nvContentPartPr>
              <p14:xfrm>
                <a:off x="6463918" y="4885090"/>
                <a:ext cx="66960" cy="10332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F62A5D4-4B8A-45F3-AA99-3A9545DF10E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455278" y="4876090"/>
                  <a:ext cx="84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9478139-3E96-48C5-AA7D-35EA77C18380}"/>
                    </a:ext>
                  </a:extLst>
                </p14:cNvPr>
                <p14:cNvContentPartPr/>
                <p14:nvPr/>
              </p14:nvContentPartPr>
              <p14:xfrm>
                <a:off x="6592438" y="4785730"/>
                <a:ext cx="111600" cy="2145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9478139-3E96-48C5-AA7D-35EA77C183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583798" y="4777090"/>
                  <a:ext cx="129240" cy="23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033D6B1-501F-495B-8C5D-91DC8C2F5CF8}"/>
              </a:ext>
            </a:extLst>
          </p:cNvPr>
          <p:cNvGrpSpPr/>
          <p:nvPr/>
        </p:nvGrpSpPr>
        <p:grpSpPr>
          <a:xfrm>
            <a:off x="7014718" y="4794010"/>
            <a:ext cx="654120" cy="199440"/>
            <a:chOff x="7014718" y="4794010"/>
            <a:chExt cx="6541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FE92A71-96BC-4D3C-AA66-C1982314539B}"/>
                    </a:ext>
                  </a:extLst>
                </p14:cNvPr>
                <p14:cNvContentPartPr/>
                <p14:nvPr/>
              </p14:nvContentPartPr>
              <p14:xfrm>
                <a:off x="7014718" y="4845490"/>
                <a:ext cx="112680" cy="1303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FE92A71-96BC-4D3C-AA66-C1982314539B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7006078" y="4836490"/>
                  <a:ext cx="1303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5654BB0-89C6-459B-8BB2-F1891270F218}"/>
                    </a:ext>
                  </a:extLst>
                </p14:cNvPr>
                <p14:cNvContentPartPr/>
                <p14:nvPr/>
              </p14:nvContentPartPr>
              <p14:xfrm>
                <a:off x="7152238" y="4794010"/>
                <a:ext cx="144000" cy="1940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5654BB0-89C6-459B-8BB2-F1891270F21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43238" y="4785010"/>
                  <a:ext cx="1616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ACF1C6C-F8FE-4440-A635-16C45A1C2764}"/>
                    </a:ext>
                  </a:extLst>
                </p14:cNvPr>
                <p14:cNvContentPartPr/>
                <p14:nvPr/>
              </p14:nvContentPartPr>
              <p14:xfrm>
                <a:off x="7312438" y="4882930"/>
                <a:ext cx="225000" cy="104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ACF1C6C-F8FE-4440-A635-16C45A1C27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03798" y="4874290"/>
                  <a:ext cx="2426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FA55F6-962D-43A4-99F1-34A34FC0E926}"/>
                    </a:ext>
                  </a:extLst>
                </p14:cNvPr>
                <p14:cNvContentPartPr/>
                <p14:nvPr/>
              </p14:nvContentPartPr>
              <p14:xfrm>
                <a:off x="7595758" y="4888690"/>
                <a:ext cx="73080" cy="1047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FA55F6-962D-43A4-99F1-34A34FC0E92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586758" y="4879690"/>
                  <a:ext cx="9072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F7A40447-5EEB-4E98-ACCD-F2A5DC8C2FBB}"/>
              </a:ext>
            </a:extLst>
          </p:cNvPr>
          <p:cNvGrpSpPr/>
          <p:nvPr/>
        </p:nvGrpSpPr>
        <p:grpSpPr>
          <a:xfrm>
            <a:off x="7958278" y="4784650"/>
            <a:ext cx="1985760" cy="258840"/>
            <a:chOff x="7958278" y="4784650"/>
            <a:chExt cx="1985760" cy="25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3E71A13-CFAE-4B0B-968D-B345B3135A36}"/>
                    </a:ext>
                  </a:extLst>
                </p14:cNvPr>
                <p14:cNvContentPartPr/>
                <p14:nvPr/>
              </p14:nvContentPartPr>
              <p14:xfrm>
                <a:off x="7958278" y="4847290"/>
                <a:ext cx="131760" cy="15264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3E71A13-CFAE-4B0B-968D-B345B3135A3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949638" y="4838290"/>
                  <a:ext cx="149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35AAABB-18E9-4736-AB48-F05AE695303B}"/>
                    </a:ext>
                  </a:extLst>
                </p14:cNvPr>
                <p14:cNvContentPartPr/>
                <p14:nvPr/>
              </p14:nvContentPartPr>
              <p14:xfrm>
                <a:off x="8099038" y="4866730"/>
                <a:ext cx="95040" cy="997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35AAABB-18E9-4736-AB48-F05AE695303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090398" y="4857730"/>
                  <a:ext cx="1126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316DCA7-155F-47A8-86F2-44C979D60DBD}"/>
                    </a:ext>
                  </a:extLst>
                </p14:cNvPr>
                <p14:cNvContentPartPr/>
                <p14:nvPr/>
              </p14:nvContentPartPr>
              <p14:xfrm>
                <a:off x="8289478" y="4866730"/>
                <a:ext cx="190440" cy="1252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316DCA7-155F-47A8-86F2-44C979D60DBD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280838" y="4858090"/>
                  <a:ext cx="208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393B50F-E4C9-4EA3-A6A0-A1A99AE51953}"/>
                    </a:ext>
                  </a:extLst>
                </p14:cNvPr>
                <p14:cNvContentPartPr/>
                <p14:nvPr/>
              </p14:nvContentPartPr>
              <p14:xfrm>
                <a:off x="8425198" y="4839730"/>
                <a:ext cx="5400" cy="79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393B50F-E4C9-4EA3-A6A0-A1A99AE5195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416198" y="4830730"/>
                  <a:ext cx="23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E8D6894-E159-4203-8686-3827EB7F0307}"/>
                    </a:ext>
                  </a:extLst>
                </p14:cNvPr>
                <p14:cNvContentPartPr/>
                <p14:nvPr/>
              </p14:nvContentPartPr>
              <p14:xfrm>
                <a:off x="8534278" y="4884010"/>
                <a:ext cx="115920" cy="10908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E8D6894-E159-4203-8686-3827EB7F030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25638" y="4875370"/>
                  <a:ext cx="1335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7916A4D2-8AB6-42A2-9F3C-5327BFD50995}"/>
                    </a:ext>
                  </a:extLst>
                </p14:cNvPr>
                <p14:cNvContentPartPr/>
                <p14:nvPr/>
              </p14:nvContentPartPr>
              <p14:xfrm>
                <a:off x="8707798" y="4784650"/>
                <a:ext cx="215280" cy="22716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7916A4D2-8AB6-42A2-9F3C-5327BFD5099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698798" y="4776010"/>
                  <a:ext cx="232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73F2013-C150-46BA-A066-69F8449DCEFE}"/>
                    </a:ext>
                  </a:extLst>
                </p14:cNvPr>
                <p14:cNvContentPartPr/>
                <p14:nvPr/>
              </p14:nvContentPartPr>
              <p14:xfrm>
                <a:off x="8937118" y="4878610"/>
                <a:ext cx="218880" cy="14400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73F2013-C150-46BA-A066-69F8449DCEF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928118" y="4869970"/>
                  <a:ext cx="2365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BB5D447-2443-46BE-9797-EBCAA7818809}"/>
                    </a:ext>
                  </a:extLst>
                </p14:cNvPr>
                <p14:cNvContentPartPr/>
                <p14:nvPr/>
              </p14:nvContentPartPr>
              <p14:xfrm>
                <a:off x="9299638" y="5004250"/>
                <a:ext cx="25920" cy="2016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BB5D447-2443-46BE-9797-EBCAA781880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290998" y="4995250"/>
                  <a:ext cx="43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9C92CE9-BE9C-4C8A-B120-F48F21617417}"/>
                    </a:ext>
                  </a:extLst>
                </p14:cNvPr>
                <p14:cNvContentPartPr/>
                <p14:nvPr/>
              </p14:nvContentPartPr>
              <p14:xfrm>
                <a:off x="9526798" y="4858810"/>
                <a:ext cx="78120" cy="184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9C92CE9-BE9C-4C8A-B120-F48F21617417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517798" y="4849810"/>
                  <a:ext cx="95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CF60BD4-322E-4FA1-93E9-70986A9DC78D}"/>
                    </a:ext>
                  </a:extLst>
                </p14:cNvPr>
                <p14:cNvContentPartPr/>
                <p14:nvPr/>
              </p14:nvContentPartPr>
              <p14:xfrm>
                <a:off x="9474598" y="4902370"/>
                <a:ext cx="136440" cy="1656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CF60BD4-322E-4FA1-93E9-70986A9DC78D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465598" y="4893370"/>
                  <a:ext cx="1540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D78655F-1D8D-405F-AA1C-B92FABF50568}"/>
                    </a:ext>
                  </a:extLst>
                </p14:cNvPr>
                <p14:cNvContentPartPr/>
                <p14:nvPr/>
              </p14:nvContentPartPr>
              <p14:xfrm>
                <a:off x="9628678" y="4833250"/>
                <a:ext cx="153360" cy="18864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D78655F-1D8D-405F-AA1C-B92FABF50568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619678" y="4824610"/>
                  <a:ext cx="171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E110C14C-FCE0-49E7-A420-D7E9373A8F2F}"/>
                    </a:ext>
                  </a:extLst>
                </p14:cNvPr>
                <p14:cNvContentPartPr/>
                <p14:nvPr/>
              </p14:nvContentPartPr>
              <p14:xfrm>
                <a:off x="9848278" y="4909210"/>
                <a:ext cx="95760" cy="900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E110C14C-FCE0-49E7-A420-D7E9373A8F2F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839278" y="4900570"/>
                  <a:ext cx="11340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75728B4-5AD7-484E-A5F2-08EDDB585F49}"/>
              </a:ext>
            </a:extLst>
          </p:cNvPr>
          <p:cNvGrpSpPr/>
          <p:nvPr/>
        </p:nvGrpSpPr>
        <p:grpSpPr>
          <a:xfrm>
            <a:off x="10277758" y="4799410"/>
            <a:ext cx="1510560" cy="281520"/>
            <a:chOff x="10277758" y="4799410"/>
            <a:chExt cx="1510560" cy="28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535EE87-5D7B-462B-A884-E73F51F1E60E}"/>
                    </a:ext>
                  </a:extLst>
                </p14:cNvPr>
                <p14:cNvContentPartPr/>
                <p14:nvPr/>
              </p14:nvContentPartPr>
              <p14:xfrm>
                <a:off x="10292878" y="4914250"/>
                <a:ext cx="24840" cy="630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535EE87-5D7B-462B-A884-E73F51F1E60E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84238" y="4905610"/>
                  <a:ext cx="424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9F5BD96-32F8-456F-BD2A-60A4A90E4A45}"/>
                    </a:ext>
                  </a:extLst>
                </p14:cNvPr>
                <p14:cNvContentPartPr/>
                <p14:nvPr/>
              </p14:nvContentPartPr>
              <p14:xfrm>
                <a:off x="10277758" y="4813090"/>
                <a:ext cx="215640" cy="1609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9F5BD96-32F8-456F-BD2A-60A4A90E4A45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269118" y="4804090"/>
                  <a:ext cx="233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F2C86D03-0DF0-490A-8D98-49EEABBF1F33}"/>
                    </a:ext>
                  </a:extLst>
                </p14:cNvPr>
                <p14:cNvContentPartPr/>
                <p14:nvPr/>
              </p14:nvContentPartPr>
              <p14:xfrm>
                <a:off x="10546318" y="4808050"/>
                <a:ext cx="258480" cy="162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F2C86D03-0DF0-490A-8D98-49EEABBF1F3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537318" y="4799410"/>
                  <a:ext cx="276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91D2F3C6-D030-425E-A99A-108BB28557B2}"/>
                    </a:ext>
                  </a:extLst>
                </p14:cNvPr>
                <p14:cNvContentPartPr/>
                <p14:nvPr/>
              </p14:nvContentPartPr>
              <p14:xfrm>
                <a:off x="10877878" y="4853050"/>
                <a:ext cx="55800" cy="2278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91D2F3C6-D030-425E-A99A-108BB28557B2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868878" y="4844050"/>
                  <a:ext cx="734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312E3CD-AD49-45D4-AEA4-9D0E9F3C4EEB}"/>
                    </a:ext>
                  </a:extLst>
                </p14:cNvPr>
                <p14:cNvContentPartPr/>
                <p14:nvPr/>
              </p14:nvContentPartPr>
              <p14:xfrm>
                <a:off x="11016118" y="4799410"/>
                <a:ext cx="652680" cy="1879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312E3CD-AD49-45D4-AEA4-9D0E9F3C4EE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007478" y="4790770"/>
                  <a:ext cx="6703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32630C5-FF23-42D1-BF41-E7FA89380F76}"/>
                    </a:ext>
                  </a:extLst>
                </p14:cNvPr>
                <p14:cNvContentPartPr/>
                <p14:nvPr/>
              </p14:nvContentPartPr>
              <p14:xfrm>
                <a:off x="11755198" y="4809490"/>
                <a:ext cx="28800" cy="21852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32630C5-FF23-42D1-BF41-E7FA89380F7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746558" y="4800850"/>
                  <a:ext cx="46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B68B4F1-C7EC-4E2B-80A6-7CBC9F58E204}"/>
                    </a:ext>
                  </a:extLst>
                </p14:cNvPr>
                <p14:cNvContentPartPr/>
                <p14:nvPr/>
              </p14:nvContentPartPr>
              <p14:xfrm>
                <a:off x="11680678" y="4879690"/>
                <a:ext cx="107640" cy="205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B68B4F1-C7EC-4E2B-80A6-7CBC9F58E204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671678" y="4870690"/>
                  <a:ext cx="12528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6E7EBBD2-45D1-4C18-9E66-5B7B86EEAAE2}"/>
                  </a:ext>
                </a:extLst>
              </p14:cNvPr>
              <p14:cNvContentPartPr/>
              <p14:nvPr/>
            </p14:nvContentPartPr>
            <p14:xfrm>
              <a:off x="3460438" y="5394490"/>
              <a:ext cx="201240" cy="274320"/>
            </p14:xfrm>
          </p:contentPart>
        </mc:Choice>
        <mc:Fallback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6E7EBBD2-45D1-4C18-9E66-5B7B86EEAAE2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3451438" y="5385490"/>
                <a:ext cx="218880" cy="29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3" name="Group 292">
            <a:extLst>
              <a:ext uri="{FF2B5EF4-FFF2-40B4-BE49-F238E27FC236}">
                <a16:creationId xmlns:a16="http://schemas.microsoft.com/office/drawing/2014/main" id="{2E8CD88C-C1E8-45B2-82AA-910788C305AC}"/>
              </a:ext>
            </a:extLst>
          </p:cNvPr>
          <p:cNvGrpSpPr/>
          <p:nvPr/>
        </p:nvGrpSpPr>
        <p:grpSpPr>
          <a:xfrm>
            <a:off x="4551238" y="5366050"/>
            <a:ext cx="171360" cy="238680"/>
            <a:chOff x="4551238" y="5366050"/>
            <a:chExt cx="171360" cy="23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60E2F8E-B0BC-41AD-8F6D-65DEF225197D}"/>
                    </a:ext>
                  </a:extLst>
                </p14:cNvPr>
                <p14:cNvContentPartPr/>
                <p14:nvPr/>
              </p14:nvContentPartPr>
              <p14:xfrm>
                <a:off x="4551238" y="5366050"/>
                <a:ext cx="43560" cy="238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60E2F8E-B0BC-41AD-8F6D-65DEF225197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542598" y="5357050"/>
                  <a:ext cx="612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649A780-4180-460C-9193-5ABD503DA9C0}"/>
                    </a:ext>
                  </a:extLst>
                </p14:cNvPr>
                <p14:cNvContentPartPr/>
                <p14:nvPr/>
              </p14:nvContentPartPr>
              <p14:xfrm>
                <a:off x="4579678" y="5387650"/>
                <a:ext cx="142920" cy="19188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649A780-4180-460C-9193-5ABD503DA9C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570678" y="5378650"/>
                  <a:ext cx="160560" cy="20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E1A5F63F-85BE-4F4F-8C26-694AD680F312}"/>
                  </a:ext>
                </a:extLst>
              </p14:cNvPr>
              <p14:cNvContentPartPr/>
              <p14:nvPr/>
            </p14:nvContentPartPr>
            <p14:xfrm>
              <a:off x="4837798" y="5498170"/>
              <a:ext cx="34920" cy="320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E1A5F63F-85BE-4F4F-8C26-694AD680F312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4828798" y="5489170"/>
                <a:ext cx="5256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B2232AC-4D42-439E-B8AF-4D37767E1911}"/>
              </a:ext>
            </a:extLst>
          </p:cNvPr>
          <p:cNvGrpSpPr/>
          <p:nvPr/>
        </p:nvGrpSpPr>
        <p:grpSpPr>
          <a:xfrm>
            <a:off x="3949318" y="5440210"/>
            <a:ext cx="173160" cy="178200"/>
            <a:chOff x="3949318" y="5440210"/>
            <a:chExt cx="173160" cy="17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F22DD85-AF27-4451-9E3D-2B2146216AEF}"/>
                    </a:ext>
                  </a:extLst>
                </p14:cNvPr>
                <p14:cNvContentPartPr/>
                <p14:nvPr/>
              </p14:nvContentPartPr>
              <p14:xfrm>
                <a:off x="3949318" y="5440210"/>
                <a:ext cx="127440" cy="1108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F22DD85-AF27-4451-9E3D-2B2146216AE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940318" y="5431210"/>
                  <a:ext cx="1450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4387ACD-9C35-4223-8B73-78E55D384EAF}"/>
                    </a:ext>
                  </a:extLst>
                </p14:cNvPr>
                <p14:cNvContentPartPr/>
                <p14:nvPr/>
              </p14:nvContentPartPr>
              <p14:xfrm>
                <a:off x="3995758" y="5597170"/>
                <a:ext cx="126720" cy="2124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4387ACD-9C35-4223-8B73-78E55D384EA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986758" y="5588530"/>
                  <a:ext cx="144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2F293B7A-BCF4-44DD-B974-25FBB164382C}"/>
              </a:ext>
            </a:extLst>
          </p:cNvPr>
          <p:cNvGrpSpPr/>
          <p:nvPr/>
        </p:nvGrpSpPr>
        <p:grpSpPr>
          <a:xfrm>
            <a:off x="5006638" y="5399530"/>
            <a:ext cx="221400" cy="221760"/>
            <a:chOff x="5006638" y="5399530"/>
            <a:chExt cx="22140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ACFF10B-723F-4A4E-8A77-2346ACC0F562}"/>
                    </a:ext>
                  </a:extLst>
                </p14:cNvPr>
                <p14:cNvContentPartPr/>
                <p14:nvPr/>
              </p14:nvContentPartPr>
              <p14:xfrm>
                <a:off x="5006638" y="5399530"/>
                <a:ext cx="221400" cy="190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ACFF10B-723F-4A4E-8A77-2346ACC0F56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997998" y="5390530"/>
                  <a:ext cx="239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73EF1C12-0826-4BED-8FEF-7A9071DE9607}"/>
                    </a:ext>
                  </a:extLst>
                </p14:cNvPr>
                <p14:cNvContentPartPr/>
                <p14:nvPr/>
              </p14:nvContentPartPr>
              <p14:xfrm>
                <a:off x="5122918" y="5424370"/>
                <a:ext cx="52200" cy="1969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73EF1C12-0826-4BED-8FEF-7A9071DE960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13918" y="5415370"/>
                  <a:ext cx="69840" cy="21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B8FFEF8F-FCBE-4D4B-A46C-EAB356307CF6}"/>
              </a:ext>
            </a:extLst>
          </p:cNvPr>
          <p:cNvGrpSpPr/>
          <p:nvPr/>
        </p:nvGrpSpPr>
        <p:grpSpPr>
          <a:xfrm>
            <a:off x="5658598" y="5437690"/>
            <a:ext cx="127440" cy="206640"/>
            <a:chOff x="5658598" y="5437690"/>
            <a:chExt cx="12744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2FB1A434-ED72-46D3-B3E7-AE74BC2BF045}"/>
                    </a:ext>
                  </a:extLst>
                </p14:cNvPr>
                <p14:cNvContentPartPr/>
                <p14:nvPr/>
              </p14:nvContentPartPr>
              <p14:xfrm>
                <a:off x="5658598" y="5437690"/>
                <a:ext cx="110520" cy="1242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2FB1A434-ED72-46D3-B3E7-AE74BC2BF04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5649958" y="5428690"/>
                  <a:ext cx="1281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F3A553F-7B3E-48B3-AEB4-E05AD1AD4A29}"/>
                    </a:ext>
                  </a:extLst>
                </p14:cNvPr>
                <p14:cNvContentPartPr/>
                <p14:nvPr/>
              </p14:nvContentPartPr>
              <p14:xfrm>
                <a:off x="5682718" y="5630650"/>
                <a:ext cx="103320" cy="1368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F3A553F-7B3E-48B3-AEB4-E05AD1AD4A2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5674078" y="5622010"/>
                  <a:ext cx="12096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95DC3B55-CF74-4420-B522-0C013F911DBD}"/>
              </a:ext>
            </a:extLst>
          </p:cNvPr>
          <p:cNvGrpSpPr/>
          <p:nvPr/>
        </p:nvGrpSpPr>
        <p:grpSpPr>
          <a:xfrm>
            <a:off x="6121198" y="5187850"/>
            <a:ext cx="1015560" cy="633960"/>
            <a:chOff x="6121198" y="5187850"/>
            <a:chExt cx="1015560" cy="63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874B9CA-3ABE-41D2-8C63-B3B22617DD0D}"/>
                    </a:ext>
                  </a:extLst>
                </p14:cNvPr>
                <p14:cNvContentPartPr/>
                <p14:nvPr/>
              </p14:nvContentPartPr>
              <p14:xfrm>
                <a:off x="6121198" y="5371090"/>
                <a:ext cx="62280" cy="22716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874B9CA-3ABE-41D2-8C63-B3B22617DD0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112198" y="5362090"/>
                  <a:ext cx="799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0761092-4BF8-4781-BB8E-88BF1D3C6EF9}"/>
                    </a:ext>
                  </a:extLst>
                </p14:cNvPr>
                <p14:cNvContentPartPr/>
                <p14:nvPr/>
              </p14:nvContentPartPr>
              <p14:xfrm>
                <a:off x="6156118" y="5436250"/>
                <a:ext cx="129960" cy="11664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0761092-4BF8-4781-BB8E-88BF1D3C6EF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147118" y="5427250"/>
                  <a:ext cx="1476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962872D-1FFA-414B-9BC4-3A23FF11D301}"/>
                    </a:ext>
                  </a:extLst>
                </p14:cNvPr>
                <p14:cNvContentPartPr/>
                <p14:nvPr/>
              </p14:nvContentPartPr>
              <p14:xfrm>
                <a:off x="6416398" y="5480170"/>
                <a:ext cx="7200" cy="43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962872D-1FFA-414B-9BC4-3A23FF11D30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407758" y="5471530"/>
                  <a:ext cx="24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3D91874-E56B-4BEE-9198-977154D8E41E}"/>
                    </a:ext>
                  </a:extLst>
                </p14:cNvPr>
                <p14:cNvContentPartPr/>
                <p14:nvPr/>
              </p14:nvContentPartPr>
              <p14:xfrm>
                <a:off x="6671638" y="5275330"/>
                <a:ext cx="150480" cy="16056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3D91874-E56B-4BEE-9198-977154D8E41E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662998" y="5266330"/>
                  <a:ext cx="1681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28815396-B89E-4602-901D-7F5C06891C3B}"/>
                    </a:ext>
                  </a:extLst>
                </p14:cNvPr>
                <p14:cNvContentPartPr/>
                <p14:nvPr/>
              </p14:nvContentPartPr>
              <p14:xfrm>
                <a:off x="6861358" y="5187850"/>
                <a:ext cx="56520" cy="1418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28815396-B89E-4602-901D-7F5C06891C3B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852358" y="5178850"/>
                  <a:ext cx="7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274B0CB-296A-4E2C-A08A-83A0611D679B}"/>
                    </a:ext>
                  </a:extLst>
                </p14:cNvPr>
                <p14:cNvContentPartPr/>
                <p14:nvPr/>
              </p14:nvContentPartPr>
              <p14:xfrm>
                <a:off x="6902038" y="5198290"/>
                <a:ext cx="124560" cy="10116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274B0CB-296A-4E2C-A08A-83A0611D679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893038" y="5189290"/>
                  <a:ext cx="142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9CB7F56E-8259-4B66-8969-D7E4BDFF8261}"/>
                    </a:ext>
                  </a:extLst>
                </p14:cNvPr>
                <p14:cNvContentPartPr/>
                <p14:nvPr/>
              </p14:nvContentPartPr>
              <p14:xfrm>
                <a:off x="6565798" y="5551810"/>
                <a:ext cx="570960" cy="3744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9CB7F56E-8259-4B66-8969-D7E4BDFF826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56798" y="5543170"/>
                  <a:ext cx="5886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4003E66B-9D2D-4B29-BFAC-2CA494D20B0F}"/>
                    </a:ext>
                  </a:extLst>
                </p14:cNvPr>
                <p14:cNvContentPartPr/>
                <p14:nvPr/>
              </p14:nvContentPartPr>
              <p14:xfrm>
                <a:off x="6731398" y="5637490"/>
                <a:ext cx="189000" cy="11304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4003E66B-9D2D-4B29-BFAC-2CA494D20B0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722758" y="5628490"/>
                  <a:ext cx="2066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829F574-B46C-44CE-8F4F-9B02C1EC2C96}"/>
                    </a:ext>
                  </a:extLst>
                </p14:cNvPr>
                <p14:cNvContentPartPr/>
                <p14:nvPr/>
              </p14:nvContentPartPr>
              <p14:xfrm>
                <a:off x="6842638" y="5630290"/>
                <a:ext cx="132840" cy="19152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829F574-B46C-44CE-8F4F-9B02C1EC2C9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833998" y="5621290"/>
                  <a:ext cx="150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12B909F-8883-4876-AF25-9F9CD3C76FE1}"/>
                    </a:ext>
                  </a:extLst>
                </p14:cNvPr>
                <p14:cNvContentPartPr/>
                <p14:nvPr/>
              </p14:nvContentPartPr>
              <p14:xfrm>
                <a:off x="6947758" y="5670250"/>
                <a:ext cx="142920" cy="10944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12B909F-8883-4876-AF25-9F9CD3C76FE1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938758" y="5661610"/>
                  <a:ext cx="1605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C3F400DF-6BA7-494C-B6CB-C9EB72607FB2}"/>
              </a:ext>
            </a:extLst>
          </p:cNvPr>
          <p:cNvGrpSpPr/>
          <p:nvPr/>
        </p:nvGrpSpPr>
        <p:grpSpPr>
          <a:xfrm>
            <a:off x="7411438" y="5485930"/>
            <a:ext cx="150840" cy="97200"/>
            <a:chOff x="7411438" y="5485930"/>
            <a:chExt cx="150840" cy="9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9B07BAED-C18B-40BB-B39C-5F07654DF99F}"/>
                    </a:ext>
                  </a:extLst>
                </p14:cNvPr>
                <p14:cNvContentPartPr/>
                <p14:nvPr/>
              </p14:nvContentPartPr>
              <p14:xfrm>
                <a:off x="7411438" y="5485930"/>
                <a:ext cx="149760" cy="1440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9B07BAED-C18B-40BB-B39C-5F07654DF99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7402798" y="5477290"/>
                  <a:ext cx="167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72817FF-D1B4-4642-8589-BEF6D7F29379}"/>
                    </a:ext>
                  </a:extLst>
                </p14:cNvPr>
                <p14:cNvContentPartPr/>
                <p14:nvPr/>
              </p14:nvContentPartPr>
              <p14:xfrm>
                <a:off x="7453198" y="5568730"/>
                <a:ext cx="109080" cy="14400"/>
              </p14:xfrm>
            </p:contentPart>
          </mc:Choice>
          <mc:Fallback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72817FF-D1B4-4642-8589-BEF6D7F2937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7444558" y="5560090"/>
                  <a:ext cx="12672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D8CB8C48-37EC-4BE1-AD39-7D941F231C25}"/>
              </a:ext>
            </a:extLst>
          </p:cNvPr>
          <p:cNvGrpSpPr/>
          <p:nvPr/>
        </p:nvGrpSpPr>
        <p:grpSpPr>
          <a:xfrm>
            <a:off x="7833358" y="5256250"/>
            <a:ext cx="645840" cy="356040"/>
            <a:chOff x="7833358" y="5256250"/>
            <a:chExt cx="645840" cy="35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38AAA3EB-B15C-4EA6-A822-F84D485AAF65}"/>
                    </a:ext>
                  </a:extLst>
                </p14:cNvPr>
                <p14:cNvContentPartPr/>
                <p14:nvPr/>
              </p14:nvContentPartPr>
              <p14:xfrm>
                <a:off x="7833358" y="5464330"/>
                <a:ext cx="187560" cy="1479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38AAA3EB-B15C-4EA6-A822-F84D485AAF6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824358" y="5455330"/>
                  <a:ext cx="205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EE5716D-8AA6-4316-904D-E879D6C29DCE}"/>
                    </a:ext>
                  </a:extLst>
                </p14:cNvPr>
                <p14:cNvContentPartPr/>
                <p14:nvPr/>
              </p14:nvContentPartPr>
              <p14:xfrm>
                <a:off x="8064838" y="5256250"/>
                <a:ext cx="38520" cy="17460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EE5716D-8AA6-4316-904D-E879D6C29DCE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56198" y="5247250"/>
                  <a:ext cx="561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C576F7B9-B44D-49C2-93D1-DF8AEC4A1779}"/>
                    </a:ext>
                  </a:extLst>
                </p14:cNvPr>
                <p14:cNvContentPartPr/>
                <p14:nvPr/>
              </p14:nvContentPartPr>
              <p14:xfrm>
                <a:off x="8061238" y="5293690"/>
                <a:ext cx="116280" cy="1134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C576F7B9-B44D-49C2-93D1-DF8AEC4A1779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052598" y="5285050"/>
                  <a:ext cx="1339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A55AB953-F9AF-4C8B-A9F7-1C78CE0132D0}"/>
                    </a:ext>
                  </a:extLst>
                </p14:cNvPr>
                <p14:cNvContentPartPr/>
                <p14:nvPr/>
              </p14:nvContentPartPr>
              <p14:xfrm>
                <a:off x="8235838" y="5354530"/>
                <a:ext cx="80280" cy="90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A55AB953-F9AF-4C8B-A9F7-1C78CE0132D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226838" y="5345530"/>
                  <a:ext cx="97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899615C8-4083-49C7-B596-E605D21726CE}"/>
                    </a:ext>
                  </a:extLst>
                </p14:cNvPr>
                <p14:cNvContentPartPr/>
                <p14:nvPr/>
              </p14:nvContentPartPr>
              <p14:xfrm>
                <a:off x="8352478" y="5265970"/>
                <a:ext cx="126720" cy="13248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899615C8-4083-49C7-B596-E605D21726C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8343838" y="5256970"/>
                  <a:ext cx="14436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F9FFFD81-C221-4528-B5AE-5F137CE491CA}"/>
              </a:ext>
            </a:extLst>
          </p:cNvPr>
          <p:cNvGrpSpPr/>
          <p:nvPr/>
        </p:nvGrpSpPr>
        <p:grpSpPr>
          <a:xfrm>
            <a:off x="2319598" y="6069130"/>
            <a:ext cx="438480" cy="495000"/>
            <a:chOff x="2319598" y="6069130"/>
            <a:chExt cx="438480" cy="49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30AF6248-30C8-4974-AD99-5E3A5CC7ECD2}"/>
                    </a:ext>
                  </a:extLst>
                </p14:cNvPr>
                <p14:cNvContentPartPr/>
                <p14:nvPr/>
              </p14:nvContentPartPr>
              <p14:xfrm>
                <a:off x="2465758" y="6234730"/>
                <a:ext cx="122400" cy="1998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30AF6248-30C8-4974-AD99-5E3A5CC7ECD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456758" y="6226090"/>
                  <a:ext cx="1400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990DA285-6607-4EFA-9819-ACDE8185C12D}"/>
                    </a:ext>
                  </a:extLst>
                </p14:cNvPr>
                <p14:cNvContentPartPr/>
                <p14:nvPr/>
              </p14:nvContentPartPr>
              <p14:xfrm>
                <a:off x="2319598" y="6069130"/>
                <a:ext cx="438480" cy="49500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990DA285-6607-4EFA-9819-ACDE8185C12D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310598" y="6060130"/>
                  <a:ext cx="456120" cy="51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943707F5-1261-417A-9FBD-1A83905DB3CC}"/>
              </a:ext>
            </a:extLst>
          </p:cNvPr>
          <p:cNvGrpSpPr/>
          <p:nvPr/>
        </p:nvGrpSpPr>
        <p:grpSpPr>
          <a:xfrm>
            <a:off x="3358558" y="6181450"/>
            <a:ext cx="639720" cy="356400"/>
            <a:chOff x="3358558" y="6181450"/>
            <a:chExt cx="639720" cy="35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8469239A-7F1B-4DA7-B000-BA32685EB3BA}"/>
                    </a:ext>
                  </a:extLst>
                </p14:cNvPr>
                <p14:cNvContentPartPr/>
                <p14:nvPr/>
              </p14:nvContentPartPr>
              <p14:xfrm>
                <a:off x="3358558" y="6181450"/>
                <a:ext cx="194400" cy="17856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8469239A-7F1B-4DA7-B000-BA32685EB3BA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349558" y="6172450"/>
                  <a:ext cx="2120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46FAD9F9-DAC5-4CB1-8433-89DC9DF9DDD0}"/>
                    </a:ext>
                  </a:extLst>
                </p14:cNvPr>
                <p14:cNvContentPartPr/>
                <p14:nvPr/>
              </p14:nvContentPartPr>
              <p14:xfrm>
                <a:off x="3490678" y="6259570"/>
                <a:ext cx="43920" cy="1868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46FAD9F9-DAC5-4CB1-8433-89DC9DF9DDD0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481678" y="6250930"/>
                  <a:ext cx="61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143AE50D-2B6D-4C35-9DE9-7BA573FA92AC}"/>
                    </a:ext>
                  </a:extLst>
                </p14:cNvPr>
                <p14:cNvContentPartPr/>
                <p14:nvPr/>
              </p14:nvContentPartPr>
              <p14:xfrm>
                <a:off x="3638998" y="6254530"/>
                <a:ext cx="107640" cy="2833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143AE50D-2B6D-4C35-9DE9-7BA573FA92A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3629998" y="6245530"/>
                  <a:ext cx="1252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F33B43B4-3167-4F61-8900-84056CE214F1}"/>
                    </a:ext>
                  </a:extLst>
                </p14:cNvPr>
                <p14:cNvContentPartPr/>
                <p14:nvPr/>
              </p14:nvContentPartPr>
              <p14:xfrm>
                <a:off x="3822238" y="6187210"/>
                <a:ext cx="176040" cy="23004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F33B43B4-3167-4F61-8900-84056CE214F1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3813598" y="6178210"/>
                  <a:ext cx="193680" cy="24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E19A82ED-AD93-4656-BF1E-58FDC45DA004}"/>
              </a:ext>
            </a:extLst>
          </p:cNvPr>
          <p:cNvGrpSpPr/>
          <p:nvPr/>
        </p:nvGrpSpPr>
        <p:grpSpPr>
          <a:xfrm>
            <a:off x="4225078" y="6272530"/>
            <a:ext cx="138600" cy="116640"/>
            <a:chOff x="4225078" y="6272530"/>
            <a:chExt cx="138600" cy="11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5BE43C30-96A5-43BA-8018-62AC23F7483F}"/>
                    </a:ext>
                  </a:extLst>
                </p14:cNvPr>
                <p14:cNvContentPartPr/>
                <p14:nvPr/>
              </p14:nvContentPartPr>
              <p14:xfrm>
                <a:off x="4225078" y="6272530"/>
                <a:ext cx="116640" cy="291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5BE43C30-96A5-43BA-8018-62AC23F7483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4216078" y="6263530"/>
                  <a:ext cx="1342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77BD8E03-9EE7-486C-B039-93A7626F1BB0}"/>
                    </a:ext>
                  </a:extLst>
                </p14:cNvPr>
                <p14:cNvContentPartPr/>
                <p14:nvPr/>
              </p14:nvContentPartPr>
              <p14:xfrm>
                <a:off x="4233718" y="6372610"/>
                <a:ext cx="129960" cy="165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77BD8E03-9EE7-486C-B039-93A7626F1BB0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4224718" y="6363970"/>
                  <a:ext cx="1476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9" name="Group 348">
            <a:extLst>
              <a:ext uri="{FF2B5EF4-FFF2-40B4-BE49-F238E27FC236}">
                <a16:creationId xmlns:a16="http://schemas.microsoft.com/office/drawing/2014/main" id="{0496CE94-1DB5-40DD-A01E-C75176E7CEBA}"/>
              </a:ext>
            </a:extLst>
          </p:cNvPr>
          <p:cNvGrpSpPr/>
          <p:nvPr/>
        </p:nvGrpSpPr>
        <p:grpSpPr>
          <a:xfrm>
            <a:off x="4619998" y="6081370"/>
            <a:ext cx="1277280" cy="579240"/>
            <a:chOff x="4619998" y="6081370"/>
            <a:chExt cx="1277280" cy="5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316954C9-7106-4B19-835E-0D61E0E317AD}"/>
                    </a:ext>
                  </a:extLst>
                </p14:cNvPr>
                <p14:cNvContentPartPr/>
                <p14:nvPr/>
              </p14:nvContentPartPr>
              <p14:xfrm>
                <a:off x="4818718" y="6090730"/>
                <a:ext cx="15840" cy="19728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316954C9-7106-4B19-835E-0D61E0E317A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809718" y="6081730"/>
                  <a:ext cx="334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04041C7C-4190-4C47-8110-BBEA1548FDF3}"/>
                    </a:ext>
                  </a:extLst>
                </p14:cNvPr>
                <p14:cNvContentPartPr/>
                <p14:nvPr/>
              </p14:nvContentPartPr>
              <p14:xfrm>
                <a:off x="4619998" y="6280090"/>
                <a:ext cx="475920" cy="2520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04041C7C-4190-4C47-8110-BBEA1548FDF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10998" y="6271450"/>
                  <a:ext cx="49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54800F9-2154-46E6-8827-47F3BF5E5B0B}"/>
                    </a:ext>
                  </a:extLst>
                </p14:cNvPr>
                <p14:cNvContentPartPr/>
                <p14:nvPr/>
              </p14:nvContentPartPr>
              <p14:xfrm>
                <a:off x="4733038" y="6081370"/>
                <a:ext cx="228240" cy="13284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54800F9-2154-46E6-8827-47F3BF5E5B0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724398" y="6072370"/>
                  <a:ext cx="245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B2F2FFE-6D6E-4569-970F-E2B7E0574E3C}"/>
                    </a:ext>
                  </a:extLst>
                </p14:cNvPr>
                <p14:cNvContentPartPr/>
                <p14:nvPr/>
              </p14:nvContentPartPr>
              <p14:xfrm>
                <a:off x="4842478" y="6499330"/>
                <a:ext cx="137880" cy="16128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B2F2FFE-6D6E-4569-970F-E2B7E0574E3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833478" y="6490690"/>
                  <a:ext cx="1555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D3214C9-2F6C-43DE-A012-17A9AFF022A8}"/>
                    </a:ext>
                  </a:extLst>
                </p14:cNvPr>
                <p14:cNvContentPartPr/>
                <p14:nvPr/>
              </p14:nvContentPartPr>
              <p14:xfrm>
                <a:off x="5014558" y="6369730"/>
                <a:ext cx="53640" cy="16524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D3214C9-2F6C-43DE-A012-17A9AFF022A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005558" y="6361090"/>
                  <a:ext cx="71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A4E33470-35A5-417C-B11F-7AB42D86EC79}"/>
                    </a:ext>
                  </a:extLst>
                </p14:cNvPr>
                <p14:cNvContentPartPr/>
                <p14:nvPr/>
              </p14:nvContentPartPr>
              <p14:xfrm>
                <a:off x="5031838" y="6432010"/>
                <a:ext cx="109800" cy="810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A4E33470-35A5-417C-B11F-7AB42D86EC79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022838" y="6423370"/>
                  <a:ext cx="1274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FF974011-D364-4525-81DB-41B5254EA884}"/>
                    </a:ext>
                  </a:extLst>
                </p14:cNvPr>
                <p14:cNvContentPartPr/>
                <p14:nvPr/>
              </p14:nvContentPartPr>
              <p14:xfrm>
                <a:off x="5228758" y="6308890"/>
                <a:ext cx="3960" cy="108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FF974011-D364-4525-81DB-41B5254EA88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219758" y="6300250"/>
                  <a:ext cx="216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42D24015-B9D7-4746-B7B6-FD0CC801EC1B}"/>
                    </a:ext>
                  </a:extLst>
                </p14:cNvPr>
                <p14:cNvContentPartPr/>
                <p14:nvPr/>
              </p14:nvContentPartPr>
              <p14:xfrm>
                <a:off x="5362678" y="6277210"/>
                <a:ext cx="117360" cy="16416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42D24015-B9D7-4746-B7B6-FD0CC801EC1B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54038" y="6268210"/>
                  <a:ext cx="1350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C647A54F-895B-449F-8258-12FEB8004114}"/>
                    </a:ext>
                  </a:extLst>
                </p14:cNvPr>
                <p14:cNvContentPartPr/>
                <p14:nvPr/>
              </p14:nvContentPartPr>
              <p14:xfrm>
                <a:off x="5518918" y="6135370"/>
                <a:ext cx="21240" cy="145800"/>
              </p14:xfrm>
            </p:contentPart>
          </mc:Choice>
          <mc:Fallback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C647A54F-895B-449F-8258-12FEB8004114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509918" y="6126370"/>
                  <a:ext cx="38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C2F512C-AE44-4D0E-8A5F-6390F6B0A203}"/>
                    </a:ext>
                  </a:extLst>
                </p14:cNvPr>
                <p14:cNvContentPartPr/>
                <p14:nvPr/>
              </p14:nvContentPartPr>
              <p14:xfrm>
                <a:off x="5500558" y="6191890"/>
                <a:ext cx="222480" cy="98280"/>
              </p14:xfrm>
            </p:contentPart>
          </mc:Choice>
          <mc:Fallback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C2F512C-AE44-4D0E-8A5F-6390F6B0A203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491918" y="6182890"/>
                  <a:ext cx="240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2962B155-1FE8-4E0D-BB8E-817CB870DBFE}"/>
                    </a:ext>
                  </a:extLst>
                </p14:cNvPr>
                <p14:cNvContentPartPr/>
                <p14:nvPr/>
              </p14:nvContentPartPr>
              <p14:xfrm>
                <a:off x="5738158" y="6144730"/>
                <a:ext cx="159120" cy="134280"/>
              </p14:xfrm>
            </p:contentPart>
          </mc:Choice>
          <mc:Fallback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2962B155-1FE8-4E0D-BB8E-817CB870DBFE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729518" y="6135730"/>
                  <a:ext cx="1767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9A378620-8D7F-4815-80A2-635E82439C46}"/>
              </a:ext>
            </a:extLst>
          </p:cNvPr>
          <p:cNvGrpSpPr/>
          <p:nvPr/>
        </p:nvGrpSpPr>
        <p:grpSpPr>
          <a:xfrm>
            <a:off x="6070798" y="6337330"/>
            <a:ext cx="164880" cy="106920"/>
            <a:chOff x="6070798" y="6337330"/>
            <a:chExt cx="164880" cy="10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12B12D59-1A67-4EE4-8725-846F29FA2C62}"/>
                    </a:ext>
                  </a:extLst>
                </p14:cNvPr>
                <p14:cNvContentPartPr/>
                <p14:nvPr/>
              </p14:nvContentPartPr>
              <p14:xfrm>
                <a:off x="6070798" y="6337330"/>
                <a:ext cx="123840" cy="20520"/>
              </p14:xfrm>
            </p:contentPart>
          </mc:Choice>
          <mc:Fallback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12B12D59-1A67-4EE4-8725-846F29FA2C6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061798" y="6328690"/>
                  <a:ext cx="141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8921CADB-3513-45E2-9E20-780330308B7B}"/>
                    </a:ext>
                  </a:extLst>
                </p14:cNvPr>
                <p14:cNvContentPartPr/>
                <p14:nvPr/>
              </p14:nvContentPartPr>
              <p14:xfrm>
                <a:off x="6077278" y="6426970"/>
                <a:ext cx="158400" cy="17280"/>
              </p14:xfrm>
            </p:contentPart>
          </mc:Choice>
          <mc:Fallback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8921CADB-3513-45E2-9E20-780330308B7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6068278" y="6418330"/>
                  <a:ext cx="176040" cy="3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4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2A85764B-B627-4768-A314-575F4A8F4AC3}"/>
                  </a:ext>
                </a:extLst>
              </p14:cNvPr>
              <p14:cNvContentPartPr/>
              <p14:nvPr/>
            </p14:nvContentPartPr>
            <p14:xfrm>
              <a:off x="6384718" y="6268930"/>
              <a:ext cx="54720" cy="233280"/>
            </p14:xfrm>
          </p:contentPart>
        </mc:Choice>
        <mc:Fallback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2A85764B-B627-4768-A314-575F4A8F4AC3}"/>
                  </a:ext>
                </a:extLst>
              </p:cNvPr>
              <p:cNvPicPr/>
              <p:nvPr/>
            </p:nvPicPr>
            <p:blipFill>
              <a:blip r:embed="rId565"/>
              <a:stretch>
                <a:fillRect/>
              </a:stretch>
            </p:blipFill>
            <p:spPr>
              <a:xfrm>
                <a:off x="6375718" y="6260290"/>
                <a:ext cx="72360" cy="250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57" name="Group 356">
            <a:extLst>
              <a:ext uri="{FF2B5EF4-FFF2-40B4-BE49-F238E27FC236}">
                <a16:creationId xmlns:a16="http://schemas.microsoft.com/office/drawing/2014/main" id="{B2CF7BF6-319F-4D8E-89AA-3B1A39333796}"/>
              </a:ext>
            </a:extLst>
          </p:cNvPr>
          <p:cNvGrpSpPr/>
          <p:nvPr/>
        </p:nvGrpSpPr>
        <p:grpSpPr>
          <a:xfrm>
            <a:off x="7077358" y="6550810"/>
            <a:ext cx="195840" cy="183240"/>
            <a:chOff x="7077358" y="6550810"/>
            <a:chExt cx="19584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5DDCEF4-B675-4E85-83FB-66BFE7436BA7}"/>
                    </a:ext>
                  </a:extLst>
                </p14:cNvPr>
                <p14:cNvContentPartPr/>
                <p14:nvPr/>
              </p14:nvContentPartPr>
              <p14:xfrm>
                <a:off x="7096078" y="6550810"/>
                <a:ext cx="17640" cy="183240"/>
              </p14:xfrm>
            </p:contentPart>
          </mc:Choice>
          <mc:Fallback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5DDCEF4-B675-4E85-83FB-66BFE7436BA7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087078" y="6541810"/>
                  <a:ext cx="35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9A4413F4-7597-46A3-A4DC-D26E9ED7EA94}"/>
                    </a:ext>
                  </a:extLst>
                </p14:cNvPr>
                <p14:cNvContentPartPr/>
                <p14:nvPr/>
              </p14:nvContentPartPr>
              <p14:xfrm>
                <a:off x="7077358" y="6555130"/>
                <a:ext cx="192600" cy="159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9A4413F4-7597-46A3-A4DC-D26E9ED7EA9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068718" y="6546130"/>
                  <a:ext cx="210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19107F3B-9C79-4270-AABA-54D0BB7966F9}"/>
                    </a:ext>
                  </a:extLst>
                </p14:cNvPr>
                <p14:cNvContentPartPr/>
                <p14:nvPr/>
              </p14:nvContentPartPr>
              <p14:xfrm>
                <a:off x="7124158" y="6687250"/>
                <a:ext cx="149040" cy="2232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19107F3B-9C79-4270-AABA-54D0BB7966F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15518" y="6678250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3494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49" y="105752"/>
            <a:ext cx="10941913" cy="980097"/>
          </a:xfrm>
        </p:spPr>
        <p:txBody>
          <a:bodyPr>
            <a:normAutofit/>
          </a:bodyPr>
          <a:lstStyle/>
          <a:p>
            <a:r>
              <a:rPr lang="en-CA" dirty="0"/>
              <a:t>Edge-Disjoint Paths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3B40D-6FAF-4198-B785-0FDC2BAF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1171464" cy="4969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Problem</a:t>
                </a:r>
                <a:r>
                  <a:rPr lang="en-CA" sz="2000" dirty="0"/>
                  <a:t>. Given a graph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 pairs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 …,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, we would like to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            find a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connecting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CA" sz="2000" dirty="0"/>
                  <a:t> such that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are edge-disjoint.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problem is also NP-hard, but we can use local lemma to prove that such edge-disjoint paths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	always exist if each path does not share edges with too many paths.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5B5880-417F-425E-897B-63857413E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1171464" cy="4969053"/>
              </a:xfrm>
              <a:prstGeom prst="rect">
                <a:avLst/>
              </a:prstGeom>
              <a:blipFill>
                <a:blip r:embed="rId2"/>
                <a:stretch>
                  <a:fillRect l="-546" t="-73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4C753AE-7FAB-4AC8-8640-C17BA0705EE2}"/>
              </a:ext>
            </a:extLst>
          </p:cNvPr>
          <p:cNvGrpSpPr/>
          <p:nvPr/>
        </p:nvGrpSpPr>
        <p:grpSpPr>
          <a:xfrm>
            <a:off x="3535318" y="2400730"/>
            <a:ext cx="3099600" cy="2172960"/>
            <a:chOff x="3535318" y="2400730"/>
            <a:chExt cx="3099600" cy="217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E55B80-20DA-4AD0-A00A-AB7300A18B5B}"/>
                    </a:ext>
                  </a:extLst>
                </p14:cNvPr>
                <p14:cNvContentPartPr/>
                <p14:nvPr/>
              </p14:nvContentPartPr>
              <p14:xfrm>
                <a:off x="3535318" y="2400730"/>
                <a:ext cx="3099600" cy="19947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E55B80-20DA-4AD0-A00A-AB7300A18B5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26318" y="2392090"/>
                  <a:ext cx="3117240" cy="20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4BD6D9-0FD4-453A-A085-F296896C0659}"/>
                    </a:ext>
                  </a:extLst>
                </p14:cNvPr>
                <p14:cNvContentPartPr/>
                <p14:nvPr/>
              </p14:nvContentPartPr>
              <p14:xfrm>
                <a:off x="3594718" y="4207930"/>
                <a:ext cx="189360" cy="2772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4BD6D9-0FD4-453A-A085-F296896C065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585718" y="4198930"/>
                  <a:ext cx="207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594E223-6CC1-409A-A25F-473706FD144C}"/>
                    </a:ext>
                  </a:extLst>
                </p14:cNvPr>
                <p14:cNvContentPartPr/>
                <p14:nvPr/>
              </p14:nvContentPartPr>
              <p14:xfrm>
                <a:off x="3655558" y="4392610"/>
                <a:ext cx="178200" cy="1810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594E223-6CC1-409A-A25F-473706FD144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6918" y="4383610"/>
                  <a:ext cx="19584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B00E5E-7C0C-4BC5-A64D-E3D6DF6A6617}"/>
              </a:ext>
            </a:extLst>
          </p:cNvPr>
          <p:cNvGrpSpPr/>
          <p:nvPr/>
        </p:nvGrpSpPr>
        <p:grpSpPr>
          <a:xfrm>
            <a:off x="4479958" y="3986890"/>
            <a:ext cx="368640" cy="265680"/>
            <a:chOff x="4479958" y="3986890"/>
            <a:chExt cx="36864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A644C13-E6C5-4BA1-B731-D0DE60CBC666}"/>
                    </a:ext>
                  </a:extLst>
                </p14:cNvPr>
                <p14:cNvContentPartPr/>
                <p14:nvPr/>
              </p14:nvContentPartPr>
              <p14:xfrm>
                <a:off x="4479958" y="3986890"/>
                <a:ext cx="67680" cy="36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A644C13-E6C5-4BA1-B731-D0DE60CBC66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70958" y="3978250"/>
                  <a:ext cx="85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F7F1FAF-56BB-49AD-82AC-6146F31C799C}"/>
                    </a:ext>
                  </a:extLst>
                </p14:cNvPr>
                <p14:cNvContentPartPr/>
                <p14:nvPr/>
              </p14:nvContentPartPr>
              <p14:xfrm>
                <a:off x="4591198" y="4122250"/>
                <a:ext cx="106920" cy="102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F7F1FAF-56BB-49AD-82AC-6146F31C799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82198" y="4113250"/>
                  <a:ext cx="124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8984AC-87BE-4E83-B7F8-AE0890AF2D81}"/>
                    </a:ext>
                  </a:extLst>
                </p14:cNvPr>
                <p14:cNvContentPartPr/>
                <p14:nvPr/>
              </p14:nvContentPartPr>
              <p14:xfrm>
                <a:off x="4739878" y="4177690"/>
                <a:ext cx="108720" cy="74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8984AC-87BE-4E83-B7F8-AE0890AF2D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730878" y="4169050"/>
                  <a:ext cx="12636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B49D036-FC55-4417-9860-56FF99DB86F3}"/>
              </a:ext>
            </a:extLst>
          </p:cNvPr>
          <p:cNvGrpSpPr/>
          <p:nvPr/>
        </p:nvGrpSpPr>
        <p:grpSpPr>
          <a:xfrm>
            <a:off x="5728078" y="3524650"/>
            <a:ext cx="489600" cy="259920"/>
            <a:chOff x="5728078" y="3524650"/>
            <a:chExt cx="48960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42D83A-6B8C-406B-B884-50EF2BFB6347}"/>
                    </a:ext>
                  </a:extLst>
                </p14:cNvPr>
                <p14:cNvContentPartPr/>
                <p14:nvPr/>
              </p14:nvContentPartPr>
              <p14:xfrm>
                <a:off x="5728078" y="3627610"/>
                <a:ext cx="58320" cy="385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42D83A-6B8C-406B-B884-50EF2BFB634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719078" y="3618970"/>
                  <a:ext cx="759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7BFEE96-BF0A-40F8-B5DA-577EF8A4898D}"/>
                    </a:ext>
                  </a:extLst>
                </p14:cNvPr>
                <p14:cNvContentPartPr/>
                <p14:nvPr/>
              </p14:nvContentPartPr>
              <p14:xfrm>
                <a:off x="5975398" y="3524650"/>
                <a:ext cx="75600" cy="216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7BFEE96-BF0A-40F8-B5DA-577EF8A4898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66758" y="3516010"/>
                  <a:ext cx="932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A7EF50-D9A3-4FDB-819A-BD08F56E794D}"/>
                    </a:ext>
                  </a:extLst>
                </p14:cNvPr>
                <p14:cNvContentPartPr/>
                <p14:nvPr/>
              </p14:nvContentPartPr>
              <p14:xfrm>
                <a:off x="5927158" y="3609610"/>
                <a:ext cx="290520" cy="1749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A7EF50-D9A3-4FDB-819A-BD08F56E794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18158" y="3600610"/>
                  <a:ext cx="308160" cy="192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B12D9E3-544E-449B-B74B-95664E666339}"/>
              </a:ext>
            </a:extLst>
          </p:cNvPr>
          <p:cNvGrpSpPr/>
          <p:nvPr/>
        </p:nvGrpSpPr>
        <p:grpSpPr>
          <a:xfrm>
            <a:off x="5026798" y="3507370"/>
            <a:ext cx="347400" cy="342000"/>
            <a:chOff x="5026798" y="3507370"/>
            <a:chExt cx="347400" cy="34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40867B7-AACD-4D3E-8342-9FDA69D3D615}"/>
                    </a:ext>
                  </a:extLst>
                </p14:cNvPr>
                <p14:cNvContentPartPr/>
                <p14:nvPr/>
              </p14:nvContentPartPr>
              <p14:xfrm>
                <a:off x="5026798" y="3507370"/>
                <a:ext cx="65160" cy="52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40867B7-AACD-4D3E-8342-9FDA69D3D6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017798" y="3498730"/>
                  <a:ext cx="82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DA090FE-E6FD-4645-AB4C-D81DC2DD4088}"/>
                    </a:ext>
                  </a:extLst>
                </p14:cNvPr>
                <p14:cNvContentPartPr/>
                <p14:nvPr/>
              </p14:nvContentPartPr>
              <p14:xfrm>
                <a:off x="5159278" y="3643090"/>
                <a:ext cx="77760" cy="177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DA090FE-E6FD-4645-AB4C-D81DC2DD408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50638" y="3634090"/>
                  <a:ext cx="95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0D898A-1A00-4469-8243-6CDD49B3BD09}"/>
                    </a:ext>
                  </a:extLst>
                </p14:cNvPr>
                <p14:cNvContentPartPr/>
                <p14:nvPr/>
              </p14:nvContentPartPr>
              <p14:xfrm>
                <a:off x="5128318" y="3670810"/>
                <a:ext cx="106920" cy="291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0D898A-1A00-4469-8243-6CDD49B3BD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19678" y="3662170"/>
                  <a:ext cx="124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5BB1784-547E-4227-BAD7-1F241DDD9872}"/>
                    </a:ext>
                  </a:extLst>
                </p14:cNvPr>
                <p14:cNvContentPartPr/>
                <p14:nvPr/>
              </p14:nvContentPartPr>
              <p14:xfrm>
                <a:off x="5263318" y="3720130"/>
                <a:ext cx="110880" cy="129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5BB1784-547E-4227-BAD7-1F241DDD98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54678" y="3711490"/>
                  <a:ext cx="128520" cy="14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3409BB1-1020-442B-9267-5F759DC61D9D}"/>
              </a:ext>
            </a:extLst>
          </p:cNvPr>
          <p:cNvGrpSpPr/>
          <p:nvPr/>
        </p:nvGrpSpPr>
        <p:grpSpPr>
          <a:xfrm>
            <a:off x="3919078" y="2497570"/>
            <a:ext cx="2069640" cy="858960"/>
            <a:chOff x="3919078" y="2497570"/>
            <a:chExt cx="2069640" cy="85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0A1170-B010-4DD3-982E-37178D8452BE}"/>
                    </a:ext>
                  </a:extLst>
                </p14:cNvPr>
                <p14:cNvContentPartPr/>
                <p14:nvPr/>
              </p14:nvContentPartPr>
              <p14:xfrm>
                <a:off x="4086838" y="3316570"/>
                <a:ext cx="51120" cy="39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0A1170-B010-4DD3-982E-37178D8452B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078198" y="3307930"/>
                  <a:ext cx="687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FAFB73B-B85B-4326-840B-FBFF45631B90}"/>
                    </a:ext>
                  </a:extLst>
                </p14:cNvPr>
                <p14:cNvContentPartPr/>
                <p14:nvPr/>
              </p14:nvContentPartPr>
              <p14:xfrm>
                <a:off x="3919078" y="3107410"/>
                <a:ext cx="100080" cy="1177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FAFB73B-B85B-4326-840B-FBFF45631B9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10078" y="3098410"/>
                  <a:ext cx="117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12F8BD-BB95-4A3A-886C-00ED6A06BDDA}"/>
                    </a:ext>
                  </a:extLst>
                </p14:cNvPr>
                <p14:cNvContentPartPr/>
                <p14:nvPr/>
              </p14:nvContentPartPr>
              <p14:xfrm>
                <a:off x="4079638" y="3130450"/>
                <a:ext cx="18360" cy="68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12F8BD-BB95-4A3A-886C-00ED6A06BDD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70638" y="3121810"/>
                  <a:ext cx="3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969410A-5A11-43F2-8637-D77D6924CC6F}"/>
                    </a:ext>
                  </a:extLst>
                </p14:cNvPr>
                <p14:cNvContentPartPr/>
                <p14:nvPr/>
              </p14:nvContentPartPr>
              <p14:xfrm>
                <a:off x="5354758" y="2731570"/>
                <a:ext cx="72360" cy="59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969410A-5A11-43F2-8637-D77D6924CC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45758" y="2722930"/>
                  <a:ext cx="90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9CD179F-8AFF-4A66-8C02-CF7599880D9C}"/>
                    </a:ext>
                  </a:extLst>
                </p14:cNvPr>
                <p14:cNvContentPartPr/>
                <p14:nvPr/>
              </p14:nvContentPartPr>
              <p14:xfrm>
                <a:off x="5459878" y="2497570"/>
                <a:ext cx="69120" cy="155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9CD179F-8AFF-4A66-8C02-CF7599880D9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450878" y="2488930"/>
                  <a:ext cx="867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FD37F1C-043F-476A-B460-F33BB96958FF}"/>
                    </a:ext>
                  </a:extLst>
                </p14:cNvPr>
                <p14:cNvContentPartPr/>
                <p14:nvPr/>
              </p14:nvContentPartPr>
              <p14:xfrm>
                <a:off x="5436118" y="2529970"/>
                <a:ext cx="186840" cy="1288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FD37F1C-043F-476A-B460-F33BB96958F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27118" y="2521330"/>
                  <a:ext cx="2044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AACA63-5090-4258-A906-B6C0002F9238}"/>
                    </a:ext>
                  </a:extLst>
                </p14:cNvPr>
                <p14:cNvContentPartPr/>
                <p14:nvPr/>
              </p14:nvContentPartPr>
              <p14:xfrm>
                <a:off x="5371678" y="2731930"/>
                <a:ext cx="64800" cy="7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AACA63-5090-4258-A906-B6C0002F923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63038" y="2722930"/>
                  <a:ext cx="824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280D0D7-B0C3-4919-AB0D-97213DFE1AD5}"/>
                    </a:ext>
                  </a:extLst>
                </p14:cNvPr>
                <p14:cNvContentPartPr/>
                <p14:nvPr/>
              </p14:nvContentPartPr>
              <p14:xfrm>
                <a:off x="5692438" y="2688010"/>
                <a:ext cx="45360" cy="41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280D0D7-B0C3-4919-AB0D-97213DFE1AD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83798" y="2679370"/>
                  <a:ext cx="63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A46FD81-6EBF-484A-AA2D-1CF8733AE021}"/>
                    </a:ext>
                  </a:extLst>
                </p14:cNvPr>
                <p14:cNvContentPartPr/>
                <p14:nvPr/>
              </p14:nvContentPartPr>
              <p14:xfrm>
                <a:off x="5828878" y="2556970"/>
                <a:ext cx="76320" cy="135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A46FD81-6EBF-484A-AA2D-1CF8733AE02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819878" y="2548330"/>
                  <a:ext cx="939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C790136-58D3-4EBE-B696-429333B05F49}"/>
                    </a:ext>
                  </a:extLst>
                </p14:cNvPr>
                <p14:cNvContentPartPr/>
                <p14:nvPr/>
              </p14:nvContentPartPr>
              <p14:xfrm>
                <a:off x="5906998" y="2674690"/>
                <a:ext cx="81720" cy="11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C790136-58D3-4EBE-B696-429333B05F4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897998" y="2666050"/>
                  <a:ext cx="99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8E767D3-F121-424E-B542-2BAA622911E1}"/>
                    </a:ext>
                  </a:extLst>
                </p14:cNvPr>
                <p14:cNvContentPartPr/>
                <p14:nvPr/>
              </p14:nvContentPartPr>
              <p14:xfrm>
                <a:off x="4171798" y="2809690"/>
                <a:ext cx="1230840" cy="523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8E767D3-F121-424E-B542-2BAA622911E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162798" y="2801050"/>
                  <a:ext cx="1248480" cy="54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63A5F2-91D1-4A77-B56F-0E1F641D6FFE}"/>
                  </a:ext>
                </a:extLst>
              </p14:cNvPr>
              <p14:cNvContentPartPr/>
              <p14:nvPr/>
            </p14:nvContentPartPr>
            <p14:xfrm>
              <a:off x="4558078" y="3107410"/>
              <a:ext cx="1226520" cy="8830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63A5F2-91D1-4A77-B56F-0E1F641D6FFE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549438" y="3098410"/>
                <a:ext cx="1244160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3D7A268-D727-4C9D-8CB6-2D26B9F63B24}"/>
                  </a:ext>
                </a:extLst>
              </p14:cNvPr>
              <p14:cNvContentPartPr/>
              <p14:nvPr/>
            </p14:nvContentPartPr>
            <p14:xfrm>
              <a:off x="5099518" y="2773330"/>
              <a:ext cx="460080" cy="7966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3D7A268-D727-4C9D-8CB6-2D26B9F63B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90878" y="2764690"/>
                <a:ext cx="477720" cy="8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443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5956</TotalTime>
  <Words>1599</Words>
  <Application>Microsoft Office PowerPoint</Application>
  <PresentationFormat>Widescreen</PresentationFormat>
  <Paragraphs>214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CS 466/666 - Algorithm Design and Analysis</vt:lpstr>
      <vt:lpstr>Today’s Plan</vt:lpstr>
      <vt:lpstr>Finding a Good Outcome</vt:lpstr>
      <vt:lpstr>Local Union Bound</vt:lpstr>
      <vt:lpstr>Lovász Local Lemma</vt:lpstr>
      <vt:lpstr>Non-Constructive Proof</vt:lpstr>
      <vt:lpstr>k-SAT</vt:lpstr>
      <vt:lpstr>k-SAT using Local Lemma</vt:lpstr>
      <vt:lpstr>Edge-Disjoint Paths</vt:lpstr>
      <vt:lpstr>Edge-Disjoint Paths using Local Lemma</vt:lpstr>
      <vt:lpstr>Efficient Algorithms for Local Lemma</vt:lpstr>
      <vt:lpstr>Recent Breakthrough by Moser</vt:lpstr>
      <vt:lpstr>Illustration</vt:lpstr>
      <vt:lpstr>Analysis</vt:lpstr>
      <vt:lpstr>Idea</vt:lpstr>
      <vt:lpstr>Random Bits Used</vt:lpstr>
      <vt:lpstr>Encoding</vt:lpstr>
      <vt:lpstr>Encoding Length</vt:lpstr>
      <vt:lpstr>Compression</vt:lpstr>
      <vt:lpstr>Decoding</vt:lpstr>
      <vt:lpstr>Decoding</vt:lpstr>
      <vt:lpstr>Summary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416</cp:revision>
  <dcterms:created xsi:type="dcterms:W3CDTF">2020-05-12T11:50:13Z</dcterms:created>
  <dcterms:modified xsi:type="dcterms:W3CDTF">2020-06-16T18:12:20Z</dcterms:modified>
</cp:coreProperties>
</file>