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439" r:id="rId4"/>
    <p:sldId id="441" r:id="rId5"/>
    <p:sldId id="442" r:id="rId6"/>
    <p:sldId id="443" r:id="rId7"/>
    <p:sldId id="444" r:id="rId8"/>
    <p:sldId id="446" r:id="rId9"/>
    <p:sldId id="445" r:id="rId10"/>
    <p:sldId id="447" r:id="rId11"/>
    <p:sldId id="448" r:id="rId12"/>
    <p:sldId id="449" r:id="rId13"/>
    <p:sldId id="450" r:id="rId14"/>
    <p:sldId id="451" r:id="rId15"/>
    <p:sldId id="452" r:id="rId16"/>
    <p:sldId id="453" r:id="rId17"/>
    <p:sldId id="454" r:id="rId18"/>
    <p:sldId id="455" r:id="rId19"/>
    <p:sldId id="456" r:id="rId20"/>
    <p:sldId id="457" r:id="rId21"/>
    <p:sldId id="4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9" d="100"/>
          <a:sy n="99" d="100"/>
        </p:scale>
        <p:origin x="67" y="2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1T14:34:46.0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16197 1092 1645 0,'-3'-1'44'15,"-3"-2"64"-15,1 0-15 16,-7 1-4-16,0 2-11 16,-1 5-26-16,-2 5-5 0,5 6-13 15,2-1-6-15,4 5-13 16,4 1-3-16,6 2-7 16,3-2-3-16,5-2-2 15,2-4 0-15,3-6-2 16,1-2 0-16,0-6 1 15,0-5 0-15,1-7 1 16,-4-2 1-16,-1-11 4 16,-6 0 0-16,-3-10 3 15,-6-2 1-15,-6-3 2 16,-6 1 4-16,-8 7 11 16,0 4 3-16,-3 16 0 15,1 8-5-15,-3 11-17 16,4 3-7-16,3 5-14 15,2 1-41-15,8-2-118 0,2 2-85 16,5 1 148-16</inkml:trace>
  <inkml:trace contextRef="#ctx0" brushRef="#br0" timeOffset="767.53">15712 1844 652 0,'-4'-2'327'16,"-2"-3"-69"-16,1 1-43 16,-4 2-29-16,-1 6-17 15,-2 3-55-15,-2 2-26 0,-3 5-30 16,1-3-8-16,1 8-8 16,3 0-5-16,5 2-16 15,5-1-8-15,6-3-9 16,4 0-3-16,5-3-2 15,3-6-1-15,2-2-2 16,-1-5 0-16,5-5 2 16,-2-5 1-16,0-5 2 15,-2-5 3-15,-8-5 2 16,-7 1 2-16,-5-2 3 16,-5 2 3-16,-7 7 1 15,0 1 0-15,-4 5-4 16,-1 8-1-16,-2 2-5 15,3 0-3-15,2 8-5 16,3-3-5-16,8 4-5 16,0 3-3-16,6 2-82 0,5 4-111 15,5 5 135-15</inkml:trace>
  <inkml:trace contextRef="#ctx0" brushRef="#br0" timeOffset="1454.84">16164 2686 526 0,'0'0'307'16,"-1"-1"-17"-16,-1-3-107 16,1 3-12-16,0 0-26 15,0 0-13-15,-1-1-23 16,-4-5-5-16,-7 3-11 15,-32-23-13-15,31 33-34 16,2 4-13-16,0 2-13 16,7 4-4-16,5 2-6 15,2 5-3-15,10 1-2 16,0-5-2-16,7-2-3 16,0-7 0-16,3-4-2 15,3-5 2-15,-1-2-1 16,0-8 1-16,-2-5 2 15,-2-3 1-15,-7-7 2 0,-2 4 2 16,-14-4 2-16,-3 1 4 16,-7 5 2-16,-7-3 0 15,1 9 2-15,-1 3-2 16,-2 7-4-16,2 1-5 16,4 4-13-16,5 1-3 15,5 3-130-15,6 1-138 16,10-4 179-16</inkml:trace>
  <inkml:trace contextRef="#ctx0" brushRef="#br0" timeOffset="2054.33">17034 2528 477 0,'0'-1'282'0,"0"0"-2"0,0 0-55 15,0 0-53-15,0 0-20 16,-2 0-48-16,1 1-14 15,-4 2-15-15,-5 11-6 16,-23 38-15-16,34-23-10 16,1-1-18-16,6-2-8 15,7-3-13-15,0-5-2 16,5-8-2-16,2-5-1 0,2-6 3 16,-1-4 2-16,-1-13 2 15,-4 0 1-15,-5-8 3 16,-5-1 2-16,-8 5 16 15,-3 2 5-15,-9 7 14 16,-3 3 2-16,-6 7-14 16,-1 3-8-16,2 6-20 15,0 3-8-15,8 3-10 16,2 0-44-16,9-2-169 16,2-1 154-16</inkml:trace>
  <inkml:trace contextRef="#ctx0" brushRef="#br0" timeOffset="2657.81">17187 1600 1112 0,'-8'-6'434'0,"-9"2"-290"15,-29 8 5-15,30 13-38 16,4 1-10-16,6 2-37 15,5 1-22-15,3-2-19 16,5 3-6-16,9-5-9 16,1-5-2-16,5-6-2 15,1-7 0-15,1-2 0 16,0-6 1-16,-2-9 1 16,1-3 1-16,-10-9 3 15,-4 1 1-15,-10 0 4 16,-7 1 2-16,-7 5 3 0,-4 4-2 15,-4 11-7 1,0 8-5-16,-1 8-10 0,1 5 2 16,6 6-124-16,3-3-129 15,9 3 164-15</inkml:trace>
  <inkml:trace contextRef="#ctx0" brushRef="#br0" timeOffset="7625.85">20755 655 508 0,'30'-16'236'16,"-29"8"-67"-16,0-2-12 0,-2-3 2 15,-3 0-7-15,-4 0-20 16,-3-1-9-16,-5 4-8 16,0-1-4-16,-5 8-23 15,2 6-12-15,-2 9-28 16,0 9-14-16,7 6-20 16,3 0-6-16,9-1-7 15,3-3-1-15,11-4-3 16,2-4 1-16,7-5 2 15,2-3 0-15,0-7 3 16,2-7 1-16,-2-5 1 16,-1-4 2-16,-12-3 2 31,-6 10 0-31,1 0 3 0,10-27 0 0,-8-5 9 16,-4 2 5-16,-9 20 7 15,-3-3 1-15,-5 9-14 0,-1 7-8 16,-4 6-14-16,1 7-8 15,0 14-42-15,2-2-60 16,5 9-231-16,2 3 223 16</inkml:trace>
  <inkml:trace contextRef="#ctx0" brushRef="#br0" timeOffset="8250.61">20164 1338 731 0,'-6'-7'344'0,"-5"3"-107"16,-1 0-65-16,-5 4-26 15,-4 4-18-15,-3 4-35 16,0 8-18-16,4 8-18 16,0 2-4-16,6 7-13 15,5-1-8-15,12-2-13 16,2-2-7-16,12-4-9 15,-5-4 0-15,5-7-2 16,4-4-1-16,2-10 3 0,7-5 0 16,-6-9 1-16,-1-4 1 15,-5-6 2-15,-4 1 2 16,-6-1 5-16,-8 0 4 16,-6 3 5-16,-7 1 5 15,-4 7-3-15,-1 5-3 16,1 8-8-16,-1 1-8 15,5 3-9-15,1-1-5 16,7 1-24-16,-1 5-74 16,3 9-280-16,5 13 261 0</inkml:trace>
  <inkml:trace contextRef="#ctx0" brushRef="#br0" timeOffset="8794.41">20366 2193 814 0,'34'-38'363'0,"-35"28"-142"0,-10 1-55 15,-2 6-13 1,-1 2-20-16,-2 8-42 0,5 8-26 15,-4 8-31-15,2 6-7 16,1 2-10-16,6 2-4 16,10-3-7-16,8-6-1 15,10-3-5-15,2-5-1 16,0-11 1-16,7-2 0 16,-5-10 2-16,0-10 1 15,-1-5 2-15,-6-5 2 0,-6-5 3 16,-4 2 2-1,-9-2 8-15,-8 3 1 0,-7 7 3 16,-4 5-2-16,0 8-7 16,-3 3-4-16,1 5-11 15,7 1-3-15,-8 1-15 16,4 3-49-16,7 4-217 16,-1 2 195-16</inkml:trace>
  <inkml:trace contextRef="#ctx0" brushRef="#br0" timeOffset="9432.79">21310 2537 802 0,'-7'-10'384'15,"-7"0"-158"-15,-4 4-58 16,0 2-14-16,-1 10-55 15,-1 6-20-15,3 4-38 16,4 5-8-16,9 2-8 16,4-1-9-16,9 0-15 0,4-4-3 15,9-6 0-15,5 1 2 16,14-12 0-16,0-5 0 16,-1-8 2-1,-6-4 0-15,-15-7 3 0,3-1 2 16,-3-5 16-16,-6-2 17 15,-10 1 36-15,-6 3 14 16,-9 8 4-16,-6 2-14 16,0 7-37-16,-3 5-19 0,-4 3-26 15,4 5-7-15,6 7-34 16,2 1-50-16,7 1-210 16,8 2 199-16</inkml:trace>
  <inkml:trace contextRef="#ctx0" brushRef="#br0" timeOffset="10023.32">21940 1703 678 0,'-8'0'322'15,"5"1"-122"-15,0 0-9 16,-2-1 12-16,4 0-23 16,0 0-27-16,0 0-76 15,0 0-25-15,-18 28-30 16,-22 34-8-16,31-22-10 16,5-2-4-16,12-7-3 15,4-6-4-15,5-12 3 16,3-6 1-16,-4-9 3 15,2-9 1-15,-2-12 2 16,1-4 1-16,-1-9 3 16,0 0 1-16,-6 2 2 15,-4 4 3-15,-5 6 5 16,-7 2 9-16,-7 6 8 16,1 4 0-16,0 6-9 15,1 5-14-15,-2 4-19 0,-1 3-23 16,5 12-169-16,0-4-138 15,9-2 203-15</inkml:trace>
  <inkml:trace contextRef="#ctx0" brushRef="#br0" timeOffset="10543.68">21675 954 850 0,'-6'-11'333'0,"-2"13"-237"0,-3 4-7 16,-5 16-40-16,-1 10-9 15,4 5-12-15,2 4-3 16,11-2 6-16,2-4 0 16,9-10 1-16,2-3-1 15,3-8-9-15,2-5-4 0,3-9-3 16,-2-2 0-16,0-15 5 16,0-4 2-16,-8-8 1 15,-4-3 0-15,-7-1 1 16,-2 0 6-16,-9 5 10 15,-4 5 3-15,-5 9-3 16,-1-2-8-16,1 8-18 16,1-1-9-16,1 6-8 15,2 3-7-15,5 0-77 16,3 11-79-16,5 3 105 16</inkml:trace>
  <inkml:trace contextRef="#ctx0" brushRef="#br0" timeOffset="46830.05">27313 2041 320 0,'29'-23'241'15,"-25"21"43"-15,4-2-55 16,-9 2-53-16,-2 0-15 16,3 0-13-16,-1 2-6 15,1-1-10-15,0 0-5 0,0 1-20 16,-1-1-12-16,-1-1-32 16,1 1-13-16,0 0-16 15,0 0-4-15,-9 0 1 16,0 0-3-16,-2 2-3 15,-28 13-1-15,29 3 0 16,-2 0-2-16,6 3-8 16,2 1-3-16,5-4-9 15,4 1-2-15,10-4-3 16,5-3-2-16,13-7 2 16,4-1 1-16,-3-8 1 15,2-2 1-15,-5-10 1 16,-2-5 0-16,-2-5 2 15,-3-4 1-15,-10-1 1 16,-5 1 3-16,-14 4 1 16,-7 3-1-16,-10 10-2 15,-3 7-3-15,2 7-4 0,2 8-2 16,-1 4-2-16,0 4-3 16,2 2-23-16,0 1-48 15,8 0-149-15,8 1-103 16,0-6 193-16</inkml:trace>
  <inkml:trace contextRef="#ctx0" brushRef="#br0" timeOffset="47970.76">26761 859 748 0,'1'-3'367'16,"-1"-3"-41"-16,-6-2-207 15,0 2 6-15,-10 4 3 16,-3 1-12-16,-3 9-58 16,-3 4-6-16,1-1 10 15,2 20 3-15,6-13-10 0,8 1-12 16,8 6-29-16,2-14-7 16,10 13-4-16,4 1-2 15,7-7 0-15,6-4-1 16,6-10-10-16,4-4-44 15,1-4-238-15,-3-6 203 16</inkml:trace>
  <inkml:trace contextRef="#ctx0" brushRef="#br0" timeOffset="48204.87">26993 660 1271 0,'0'10'500'16,"-8"4"-342"-16,3 10-52 16,4 5 0-16,-9 9-22 15,10 3-13-15,4-4-33 16,-1 9-8-16,11-7-16 16,-4 1-5-16,0-6-4 15,2-12-1-15,-6-7-55 16,0-7-91-16,-1-6 93 15</inkml:trace>
  <inkml:trace contextRef="#ctx0" brushRef="#br0" timeOffset="48397.42">27154 887 1207 0,'4'15'503'16,"3"-6"-272"-16,1 3-41 15,2 4-27-15,-4-4-39 0,-1 7-61 16,-4 0-31-16,0-9-22 16,-1-4-28-16,0-5-125 15,0 1-114-15,0-3 150 16</inkml:trace>
  <inkml:trace contextRef="#ctx0" brushRef="#br0" timeOffset="48545.34">27155 715 1024 0,'0'2'450'0,"0"-1"-191"15,0 3-62-15,0-4-52 16,0 0-26-16,0 0-58 16,0 0-76-16,1 1 8 15</inkml:trace>
  <inkml:trace contextRef="#ctx0" brushRef="#br0" timeOffset="49211.31">27434 933 712 0,'12'-8'426'15,"7"-8"19"-15,-3 5-273 16,1 0-28-16,-8-2-55 15,1 3-29-15,-1-7-46 16,-1 0-2-16,-8 4 1 16,-2 0 3-16,-11 5 8 15,-8 7 0-15,-7 4-1 16,3 8-2-16,0 2 8 16,4 4 8-16,9-3 7 15,2-1 1-15,2 2-10 16,7-4-8-16,-2 4-13 15,2-1-5-15,10-7-8 16,0 6-2-16,8-6-1 16,2 2 1-16,-2-2 0 15,2-10 0-15,-3 0 1 16,-3-8 1-16,-6 12 0 16,-4 7 1-16,-6 5 1 15,-5 8 0-15,-3-3 1 0,3 3-2 16,5 2-1-16,1 0-1 15,1 0-3-15,8 1 1 16,-2-3-1-16,5-5 1 16,12-2-1-16,-7-6-1 15,4-4-23-15,1-4-24 16,-7-6-101-16,-2-1-48 0,-7-6-12 16,-5 0 29-16,-10 1 109 15,-8 1 67-15,-10-3 81 16,4 1 28-16,-9 1 59 15,7 3 15-15,9 7-5 16,-2 1-13-16,12 1-38 16,3 1-21-16,5-1-34 15,0 3-14-15,0-3-27 16,0 0-10-16,9 0-11 16,11-3-1-16,34-15-70 15,-28 5-62-15,15-10-174 16,-4-2-119-16,-1 0 262 15</inkml:trace>
  <inkml:trace contextRef="#ctx0" brushRef="#br0" timeOffset="49592">27757 829 1048 0,'-4'6'501'0,"-4"4"-205"15,1 4-60-15,1 0-24 16,0-1-73-16,2 4-45 15,4-7-64-15,2 11-16 16,7-6-12-16,3 2-2 0,0-7 0 16,7-10-2-16,-5-6-17 15,7-6-15-15,2-4-40 16,-9-3-22-16,2 4 6 16,-8-4 15-16,-8 8 46 15,3 3 24-15,-5 6 20 16,-4 3 17-16,4 2 33 15,2-3 19-15,0 0 20 16,0 5-8-16,3 7-24 16,-2 3-19-16,8 12-21 15,-4-19-10-15,6-3-9 16,6-2-5-16,-2-2-5 16,2-2 0-16,2 0-49 15,2-4-41-15,-1-8-144 16,-2-1-108-16,-5 2 211 15</inkml:trace>
  <inkml:trace contextRef="#ctx0" brushRef="#br0" timeOffset="50042.67">28119 939 1253 0,'2'0'468'0,"-2"0"-325"16,0-1-26-16,0 0-32 16,0 0-14-16,0 0-56 15,0 0-13-15,0 0-3 16,3 0 0-16,5-3 0 15,1 0 0-15,1-1 1 16,29-23 0-16,-30 21 2 16,-1-2 1-16,-2 0 1 15,-4-4 2-15,-4-2 1 16,-4-4 2-16,-5 5 9 16,0 3 13-16,-6 8 20 0,-1 3 7 15,0 5 16-15,0 6 1 16,6 2-4-16,1 5-1 15,7 2-16-15,3-4-5 16,6 7-11-16,7 5-7 16,8 3-12-16,6 2-8 15,10-7-6-15,4-9-23 16,7-4-133-16,-5-5 465 16,-2 0-279-16</inkml:trace>
  <inkml:trace contextRef="#ctx0" brushRef="#br0" timeOffset="50871.42">26791 2587 723 0,'28'-12'323'0,"-30"5"-120"15,-5 0 3-15,-8 4-12 16,-2 0-18-16,-1 7-45 16,-4 1-14-16,5 7-11 15,3 4-9-15,3 6-30 16,6 0-16-16,7 4-33 15,3-1-11-15,8-7-7 16,6 0-2-16,6-10 1 16,4-8 0-16,1-12 2 15,1-5 5-15,-9-7 3 16,-5-5 4-16,-8-2 5 16,-8 0 1-16,-1 4 0 15,-5 4 1-15,-7 9 10 16,2 4-1-16,-9 9-7 0,2 3-8 15,-2 6-38-15,1 2-61 16,4 5-163-16,9-1 162 16</inkml:trace>
  <inkml:trace contextRef="#ctx0" brushRef="#br0" timeOffset="51508.48">27334 3132 965 0,'4'0'424'15,"-8"-4"-177"-15,4 4-38 16,-1-1-41-16,0 1-30 16,0 0-67-16,0 0-25 15,0 1-19-15,-7 20-4 16,0 31-6-16,12-30-1 16,6-3-5-16,9 0-2 0,1-10-2 15,4 0 0-15,0-8-1 16,-3-9 0-16,3-8 4 15,-5-7 1-15,-8-4 8 16,-7 1 3-16,-8-3 4 16,-7 3 2-16,-6 4 2 15,-6 0 1-15,-4 10-5 16,4 2-6-16,-3 7-14 16,6 3-11-16,3 6-60 15,-1 1-69-15,19 3-219 16,2-1 221-16</inkml:trace>
  <inkml:trace contextRef="#ctx0" brushRef="#br0" timeOffset="51877.86">28248 2669 1155 0,'-8'3'434'0,"-7"7"-311"16,-4 11-4-16,-7 2 0 15,2 8 0-15,8-4-34 16,5-5-21-16,9-3-38 15,2-5-12-15,10-7-6 16,4-2 2-16,8-3 1 16,6-7-2-16,0-6 1 15,-1-9-1-15,-1-3 3 16,-8-2 2-16,-8-1 10 16,-9 2 7-16,-12 0 15 15,-7 1 1-15,-13 7-11 16,-3 5-11-16,-7 11-29 15,2 5-23-15,5 4-52 16,7 7-52-16,7-5-191 0,8 2 208 16</inkml:trace>
  <inkml:trace contextRef="#ctx0" brushRef="#br0" timeOffset="52480.56">27665 2147 1046 0,'-50'12'420'0,"42"-12"-243"16,5 0-12-16,1 1-8 15,2 4-17-15,0-5-51 16,0 0-38-16,11 21-39 16,25 34-6-16,-2-24-6 15,7 3 0-15,11 2-1 16,10-1 0-16,-4 1 1 16,-1-1 0-16,-1-4 1 15,-10-3 1-15,-5-4 0 0,-9-4 3 16,-13-2-134-16,-8-3-88 15,-11-7 131-15</inkml:trace>
  <inkml:trace contextRef="#ctx0" brushRef="#br0" timeOffset="52746.73">28109 2588 1116 0,'-2'0'397'16,"1"0"-329"-16,-2 4-57 15,-10 4 1-15,-41 36 0 16,19-23 16-16,-10 9 45 16,-2 7 19-16,-13 7 20 15,-2 5-4-15,-6 3-20 16,2-2-8-16,16-5-21 15,6-7-13-15,26-22-33 32,10-7-11-32,-1 0-84 0,-13 17-106 0,14-16 122 0</inkml:trace>
  <inkml:trace contextRef="#ctx0" brushRef="#br0" timeOffset="53181.82">27354 2188 802 0,'14'-4'367'0,"-14"1"-136"15,-4 2-35-15,-5 4-61 16,-10 6-26-16,-12 4-63 0,-4 8-13 15,-8 5-5-15,0 6 0 16,2 0 0-16,-2-2-7 16,2 4-12-16,1-2-3 15,1 0-6-15,1 2-6 16,5-4-14-16,-6 0-16 16,11-5-92-16,1-4-95 15,13-11 140-15</inkml:trace>
  <inkml:trace contextRef="#ctx0" brushRef="#br0" timeOffset="53480.27">26844 2569 832 0,'45'8'364'0,"-41"-8"-140"16,5 0-33-16,1 3-18 15,-1 1-22-15,8 10-65 16,5 4-25-16,6 9-26 16,9 6-7-16,5 4-10 15,1 3-5-15,7-1-5 16,3-1-2-16,-3-3-2 16,1-2 0-16,-13-4 1 15,-5-5 0-15,-12-7 0 16,2-1-14-16,-14-11-170 0,2-5-250 15,4-4 273-15</inkml:trace>
  <inkml:trace contextRef="#ctx0" brushRef="#br0" timeOffset="53914.17">27072 2534 1011 0,'-13'-6'416'16,"0"1"-240"-16,7 4-13 15,0 1 0-15,5 3-48 16,5 2-44-16,13 4-62 0,9 3-11 16,21 2-1-16,15-2 0 15,17-1 1-15,8-4 1 16,14-6 1-16,-4-1 2 15,3-1 0-15,-3-2 0 16,-17-2 0-16,-3 0-9 16,-23 0-45-16,-16 0-11 15,-14 4-79-15,-9 1-65 16,-10 3 141-16</inkml:trace>
  <inkml:trace contextRef="#ctx0" brushRef="#br0" timeOffset="54292.88">27482 2081 1004 0,'-1'11'367'0,"-7"9"-261"0,6 9-12 16,-5 11 13-16,1 6-2 16,7 11-9-16,3 6-6 15,4 17-11-15,4 6-4 16,-2 2-26-16,-3-2-16 15,-1-15-15-15,-3-7-3 0,-3-15-4 16,1-9-2-16,2-9-2 16,-1-6-1-16,4-7-2 15,-1-4-15-15,1-6-93 16,-1-6-81-16,-1-6 109 16</inkml:trace>
  <inkml:trace contextRef="#ctx0" brushRef="#br0" timeOffset="66470.48">16165 1202 380 0,'0'-1'206'15,"0"0"-36"-15,0 1-22 0,0 0-27 16,0-1-8 0,0 0-13-16,0 1-4 0,0 0-9 15,0 0-1-15,0 0-7 16,0 0-6-16,0 0-14 16,0 0-9-16,0 0-13 15,-1 0-5-15,-2 4-6 16,0 13-1-16,-40 31-1 15,24-26 2-15,-2 6 1 16,0 6 2-16,-11 2 4 16,4 7 3-16,-2 1-3 15,0 2-4-15,5 5-10 16,-7 0-6-16,-3-2-6 16,1 0-1-16,1-6-1 15,2-5-1-15,8-4 1 16,-1-4 0-16,5-7 2 15,5 0 1-15,3-7-1 16,1-4 1-16,6-3-6 0,-1-3-3 16,4-2-6-16,1-1-1 15,1 0-1-15,-1-3 2 16,0 0 4-16,0 0 1 16,0 0 1-16,0 0-1 15,0 0 0-15,0 0-1 16,0 0-13-16,0 0-44 15,0 0-219-15,0 0 192 0</inkml:trace>
  <inkml:trace contextRef="#ctx0" brushRef="#br0" timeOffset="66978.83">15658 1977 728 0,'0'-1'302'0,"0"0"-134"16,0 0 16-16,0 0 5 15,0 0-16-15,0 1-54 0,0 0-20 16,0 0-23-16,1 0-12 15,10 14-26-15,27 32-9 16,-23-22-14-16,2 2-1 16,3 4 0-16,1 1 0 15,5 2 1-15,-1-2 0 16,1 1-2-16,0 0 0 16,-4 1-4-16,2-1-1 0,-3 2-3 15,-1-1 0-15,0-1-1 16,-6 1 1-16,3-1 0 15,-2-3-1-15,-1 1 1 16,2-3 0-16,-6-2 2 16,-5-1 0-16,-2-4 1 15,-2-2 1-15,-1-6-2 16,3-2-1-16,-3-6-3 16,1-2-3-16,1-1-4 15,-2-1-4-15,0-1-33 16,0 0-30-16,0 0-61 15,0 0-31-15,0 0-108 16,0 1 171-16</inkml:trace>
  <inkml:trace contextRef="#ctx0" brushRef="#br0" timeOffset="67633.03">16176 2764 973 0,'-11'-4'409'16,"4"2"-222"-16,1-1-36 15,2-1 9-15,4 7-24 16,0-6-23-16,0 3-46 16,0 0-14-16,0-1-7 15,14 0-4-15,12-1-16 16,33-2-5-16,-14 2-8 16,5-2-2-16,3-5-1 15,4 5-2-15,0 0 0 16,1-1-1-16,2 1-2 15,-2-3 0-15,7 0-1 16,2 3 0-16,-11 4-1 0,-6-1 0 16,-10 5 0-16,-6-2 0 15,-1 1 1-15,0 4 0 16,-13-5 2-16,-3 1 1 16,-9-3-12-16,-7-1-31 15,-4-3-139-15,-5-4-114 16,-1-3 170-16</inkml:trace>
  <inkml:trace contextRef="#ctx0" brushRef="#br0" timeOffset="68232.52">17020 2745 924 0,'-4'0'350'16,"4"-1"-201"-16,-3-6-7 15,2-2 14-15,1-6 0 16,6-12-57-16,2-3-28 16,3-14-27-16,5-4-7 15,1-8-1-15,-1-4 0 0,0-4-3 16,-2-3-5-16,-2 1-8 15,2 0-2-15,-1 0 0 16,0 3-2-16,-1 3 6 16,-1 7 4-16,0 12 9 15,-1 6 5-15,-1 10-7 16,-2 4-6-16,0 8-11 16,-3 1-5-16,-1 6-6 15,-2-2-1-15,-1 7-6 16,-1 1-11-16,-3 0-66 15,3 0-53-15,0 0-155 16,0 0-87-16,0 0 232 16</inkml:trace>
  <inkml:trace contextRef="#ctx0" brushRef="#br0" timeOffset="68979.83">16361 1104 635 0,'-5'-12'286'0,"1"4"-95"16,2 0-1-16,-1 4-13 15,2 4-23-15,1 1-72 16,0-1-30-16,0 0-32 16,3 1-2-16,20 1 0 15,28 38 1-15,-21-26 3 16,3 1 1-16,2 8 1 15,9 4 0-15,1 10-7 16,2 4-3-16,2 10-3 16,0-1-1-16,1-1-3 15,-3 0 0-15,-9-10 0 16,-3-1 0-16,-2-6 0 16,-8-5 0-16,-1-7 2 15,-4-6-1-15,-10-5-2 0,0-1 1 16,-2-5-5-16,-4-2-30 15,1-2-169-15,-5-6 140 16</inkml:trace>
  <inkml:trace contextRef="#ctx0" brushRef="#br0" timeOffset="69832.33">8601 130 1636 0,'0'-5'31'0,"0"4"69"0,0 1-31 15,-2 0 8-15,2 0-3 16,0 0-16-16,-1 0-48 16,1 0-7-16,0 0-149 15,0 0-366-15</inkml:trace>
  <inkml:trace contextRef="#ctx0" brushRef="#br1" timeOffset="81487.22">15849 1913 437 0,'-6'-8'160'0,"3"6"-66"15,-1 0 11-15,-5-3 55 16,7 3 27-16,-4 1-1 16,5-4-18-16,1 3-15 15,0 2-10-15,0-1-24 16,-1 1-12-16,0 0-18 15,0 0-8-15,0 0-19 0,1 0-10 16,0 0-18-16,0 0-8 16,0 0-5-16,0 0-1 15,11 0-3-15,2 0-2 16,35-3-5-16,-24 0-2 16,-4-3-1-16,9 5-1 15,-1-5-2-15,0-1 0 16,12-3-2-16,-6-2 0 15,2 5 0-15,2-5-1 0,5 3-1 16,5-4 1-16,6-2-1 16,4 4 0-16,-1-5 0 15,1-2 0-15,-3-1 1 16,-1-2 0-16,0 5 1 16,-6 1 0-16,0 5 0 15,-3 1 0-15,-7 3 0 16,3 2-1-16,-9-2 1 15,-5 2-1-15,1-3 0 16,-1-1 1-16,-1 0-1 16,5 0 1-16,-6 2-1 15,-2-1 1-15,-6 2-1 16,-2-1 2-16,-3 4 0 16,-1 0-1-16,-1 0 0 15,1 1-1-15,-3-1 1 16,1 0 0-16,-4 1 0 15,-1 1 0-15,-1-1 1 0,-3 0 1 16,0 1 4-16,-1 0-1 16,0 0-1-16,0 0 0 15,0 0-5-15,-1 0-1 16,0 5-2-16,-2 5-1 16,-2 0-1-16,-21 28 1 0,17-28 2 15,2-2 0-15,2 1 1 16,3-3 0-16,0 0-3 15,2-3-5-15,1 1-12 16,-1-4-6-16,1 0-9 16,0 0 1-16,0 0 9 15,0 0 8-15,0 0 14 16,0 0 3-16,0 0 5 16,0 0 0-16,0 0-1 15,0 0-2-15,0 0-2 16,0 0 0-16,0 0 0 15,0 0 2-15,0 0 1 16,0 0 2-16,0 0 2 16,-1 3-2-16,-5 6 1 15,-4 9 1-15,-49 33 0 16,29-23 0-16,-13 8-1 16,-6 3 0-16,-7 8-2 15,-7 2 4-15,0-2 2 0,4 4 0 16,4 4-1-16,-4 2-5 15,9 13 4-15,-2-5 2 16,2-7 0-16,7-4 1 16,1-11-7-16,6-3-1 15,9-3-2-15,5-3-1 16,4-9 2-16,0-1-2 16,1-1 1-16,-1-2 0 0,-1 1-1 15,0-6 1-15,4 0-1 16,-1-7-1-16,9-4-16 15,-1-2-28-15,6-12-163 16,4-2-106-16,9-16 185 16</inkml:trace>
  <inkml:trace contextRef="#ctx0" brushRef="#br1" timeOffset="82173.17">16302 1149 470 0,'0'-6'298'15,"-1"2"-19"-15,1 0-57 16,0 3-14-16,0 0-47 16,0 0-30-16,0 1-57 15,-1 0-14-15,0 4-10 16,-1 25-4-16,1 40-8 15,2-20-6-15,0 13-11 16,-1 5-3-16,-5 12-5 16,-1 1-1-16,-4 4-2 0,-2 4-1 15,-1 0-1-15,0 0 2 16,-2 4 5-16,2-6 0 16,-1-3 2-16,1-2-3 15,4-11-5-15,0-4-2 16,5-12-3-16,2-4-2 15,1-6 0-15,0-2-2 0,3-5 1 16,-1-2 0-16,1-6-1 16,0-8 0-16,-2-6-42 15,4-8-37-15,-1-12-200 16,0-7 179-16</inkml:trace>
  <inkml:trace contextRef="#ctx0" brushRef="#br1" timeOffset="82760.89">16270 1261 506 0,'-6'-4'288'0,"-1"0"-10"16,5 1-172-16,0 6-10 0,0-1-27 15,2-2-10-15,0 0-33 16,0 0-5-16,0 0 16 15,3 9 12-15,5 5 21 16,20 28 6-16,-16-22-7 16,1 2-10-16,4 8-21 15,5 2-10-15,1 3-17 16,1-1-3-16,2 4-5 16,-4 1 0-16,7 9-1 15,2 8 2-15,2 14 0 16,2 1 2-16,-4 6 1 15,0-1 2-15,4-11 6 16,3-3 1-16,7-11 2 16,0-3-2-16,4-7-2 15,-3 1 1-15,-1 1 6 16,-8-2 1-16,-2-1 2 16,0 1 2-16,-9-5 1 15,-1 0-2-15,-4-7-2 0,-2-1-5 16,-5-10-9-16,-1-1-2 15,-5-9-17-15,-3-4-31 16,-5-6-123-16,0-4-107 16,-9-6 162-16</inkml:trace>
  <inkml:trace contextRef="#ctx0" brushRef="#br1" timeOffset="83395.78">15701 1954 401 0,'-15'-13'233'16,"4"6"-18"-16,3 3-31 0,6 0-27 16,2 5-11-16,8-1-5 15,2 3-17-15,13 7-31 16,8 1-12-16,10 8-37 16,10 3-13-16,5 5-17 15,3-1-4-15,12 7-4 16,-2-3-1-16,9-1 0 15,7 4-3-15,-5 2 18 16,5-2 4-16,-8 0 6 16,-7-4 6-16,-1 0-16 15,-7 3-2-15,0-1-3 16,-1 2-1-16,-15-5 0 16,-3-3 1-16,-14 0-1 15,-9-2 0-15,3-3-1 16,-1-3-1-16,-1-7-3 15,0-1-1-15,-4-2-2 16,-5-1 0-16,-3-1 1 16,-2 0 2-16,-6-4-41 0,1 0-70 15,-4-8-211-15,2 6 199 16</inkml:trace>
  <inkml:trace contextRef="#ctx0" brushRef="#br1" timeOffset="100498.36">20673 713 316 0,'0'-1'197'16,"0"0"28"-16,0-1-7 16,0 1-22-16,0 0-11 0,0 0-49 15,0 0-14 1,0 0-23-16,-1 1-14 0,0 0-28 15,-7 13-17-15,-20 16-23 16,-36 39-6-16,23-20-5 16,-5 10-2-16,-2 6 1 15,0 1-1-15,5-7 4 16,-1-9 0-16,7-6-1 16,4 2 0-16,5-6-4 15,3 2-1-15,4-10 0 16,3-3-2-16,3-7-1 15,5-6-2-15,1-5-38 16,4-1-60-16,5-5-155 16,4-5-126-16,6-2 228 15</inkml:trace>
  <inkml:trace contextRef="#ctx0" brushRef="#br1" timeOffset="101054.38">20200 1465 714 0,'-23'-32'264'0,"16"31"-172"16,2-1 13-16,1 1 19 15,0 0-1-15,3 1-39 0,1 0-15 16,2 16-5-16,17 48 5 16,-3-15 10-16,3 3-6 15,4 12-21-15,-1-2-11 16,3 3-13-16,0-1-3 15,-4-8-4-15,2-1-1 16,-9-8-7-16,6-3-3 16,0-8-5-16,-10-5-2 0,4-10-22 15,-10-7-29-15,1-9-93 16,2 0-48-16,-7-6-91 16,-1-2-88-16,0-3 248 15</inkml:trace>
  <inkml:trace contextRef="#ctx0" brushRef="#br1" timeOffset="101580.39">20454 2164 949 0,'-10'1'339'0,"10"-1"-274"16,-2 0-3-16,7 5 18 15,12 2 6-15,6 9-6 16,14 8-16-16,11 9-23 15,5 1-8-15,11 3-10 16,6-2-4-16,5-3-7 16,-4 0-2-16,-5-2-3 15,-6 0 1-15,-9-2-1 16,3 1 1-16,-7-1 0 16,-2-2-1-16,-4-5 1 15,-9-2-1-15,-11-10-63 0,-1-5-116 16,-17-12 114-1</inkml:trace>
  <inkml:trace contextRef="#ctx0" brushRef="#br1" timeOffset="102052.15">21426 2529 1073 0,'0'-1'417'16,"-1"1"-270"-16,0-4-74 16,0 3-4-16,1 0-16 15,0-2-10-15,23-26-36 0,38-40-7 16,-19 13-2-16,7-11-1 15,17-13-1-15,4-1 1 16,1-4-1-16,0 5 2 16,-13 17-16-16,-13 13-28 15,-18 18-107-15,-10 10-101 0,-8 10 154 16</inkml:trace>
  <inkml:trace contextRef="#ctx0" brushRef="#br1" timeOffset="102647.98">21724 1157 1041 0,'0'-1'375'16,"0"0"-283"-16,0 1-74 16,7 4 7-16,9 25 19 15,33 54 8-15,-23-22-4 16,0 10 0-16,-5-1-4 15,2-2-5-15,-9-7-14 0,-1-9-6 16,2-8-9-16,-7-9-3 16,3-13-33-1,0-5-60-15,-8-17-234 0,-1-7 210 16</inkml:trace>
  <inkml:trace contextRef="#ctx0" brushRef="#br1" timeOffset="103220.71">20913 570 821 0,'-19'-16'320'15,"9"12"-205"-15,-4 1-25 0,15 5-12 16,1 2 0-16,14 10-14 15,9 6-20-15,7 12-12 16,11 2-12-16,10 5-10 16,3 4-2-16,10-3-3 15,5 1 1-15,-2 8-2 16,0-18 1-16,-6 1 1 16,-8 2-1-16,-8-16 3 15,-7 13-1-15,-12-7 2 16,-6-8-29-16,-10-4-195 15,-3-2 156-15</inkml:trace>
  <inkml:trace contextRef="#ctx0" brushRef="#br0" timeOffset="109580.79">20317 1380 574 0,'-3'1'251'0,"-9"5"-98"16,3-2-47-16,-25 14 17 15,29-16-1-15,2-1-4 16,3 1-18-16,0-2-35 16,0 0-5-16,0 0-3 0,0 0 2 15,0-2 5-15,0 1-5 16,5-1-14-16,8-2-5 15,1 2-4-15,29-4 0 16,-29 3-4-16,0 2-3 16,4-3-11-16,3 2-4 15,6-3-7-15,0-4-3 16,11-4-2-16,1-2 0 0,6-1-1 16,5 2-1-16,3 2 0 15,5-2 0-15,7 2 0 16,-3 0 0-16,5-2 0 15,-5 4 1-15,-3-4 0 16,1 2 1-16,-3-1 0 16,-3-1 0-16,-2 1 0 15,-4 0 1-15,-8 3-1 16,-6 2 1-16,-6 3-1 16,-7 1 2-16,-4 2 0 15,1 2 9-15,-8 1 6 16,2 1 1-16,-4 1 1 15,-1-2-9-15,-1 0-6 16,1-1-1-16,4 3-2 16,1-1 0-16,3-1-2 0,1-1 1 15,-1 0 0-15,-3 0 0 16,-3-1 1-16,-4 0 4 16,-3 0-66-16,-2-2-62 15,-1 2-145-15,0 0-69 16,1 1-111-16,0 0 262 15</inkml:trace>
  <inkml:trace contextRef="#ctx0" brushRef="#br0" timeOffset="110059.48">21618 1153 386 0,'-1'0'249'16,"0"0"2"-16,0 0-151 15,0 0-33-15,-1 0-36 16,1 0-7-16,0 0 5 15,1 0 6-15,0 0 24 16,0 0 14-16,0 0 24 16,-1 0 3-16,0 0-14 15,0 0-14-15,-17 4-19 16,-35 37 0-16,25-24 6 16,1 0 1-16,-8 4-7 15,2 2-7-15,-12 5-12 16,-2 2-5-16,-1 7-8 15,-5 8-4-15,5 2-8 0,-3 5-1 16,-1 1 0-16,5-3 1 16,2 3 2-16,-4-2 2 15,-7 4 1-15,-5 0 0 16,-5 3 5-16,8-1 1 16,12-6-1-16,6-4-2 15,10-8-7-15,6-4-6 16,9-11-4-16,2-1-1 15,4-9-1-15,-2-3 1 0,3 0 0 16,-1-4 1-16,1 2-1 16,3 2-1-16,-1-4-18 15,6-4-24-15,0-1-34 16,4-4-25-16,-4 1-87 16,0 0-65-16,8-5 161 15</inkml:trace>
  <inkml:trace contextRef="#ctx0" brushRef="#br0" timeOffset="110407.59">20523 2171 469 0,'-1'-1'253'0,"0"0"-14"16,0 0-70-16,0 0-2 0,0 0-6 15,-1 0-19-15,1 0-23 16,0-1-34-16,0 1-13 15,1 0-25-15,0 0-12 16,12-4-19-16,14-2-6 16,37-27-4-16,-27 26 0 15,8 2 1-15,11-2-2 16,10-1-2-16,8-1-1 16,11-8-2-16,-2-1 0 15,11 2 1-15,3 0 0 0,-6 10-1 16,4 4 1-16,-15 3 0 15,-8 5 2-15,-4-1 4 16,-6-1 0-16,-3-2 2 16,-1 0-1-16,-16-3-1 15,-7-2-11-15,-21 3-114 16,-10-1-116-16,-14 6 142 16</inkml:trace>
  <inkml:trace contextRef="#ctx0" brushRef="#br0" timeOffset="111107.45">20236 1360 504 0,'-10'1'257'0,"4"4"-67"16,5 6-83-16,1-1-2 16,4 9-21-16,6-1-7 0,8 5-37 15,9 4-15-15,14-3-11 16,3 0-3-16,10-3 0 16,3 1 2-16,8-1-2 15,9 2-1-15,18 3-1 16,4-1-3-16,7-2-1 15,2-1 0-15,-6-3 17 16,5 2 5-16,-5-3 9 16,1 0 1-16,-8 3-12 15,-13-2-5-15,-9 1-5 16,-9-6-2-16,-6-1-1 16,-3-3-1-16,-10-5-1 15,-7 1 0-15,-13-5 5 16,-11-1-26-16,-10 0-381 15,-4-4 291-15</inkml:trace>
  <inkml:trace contextRef="#ctx0" brushRef="#br0" timeOffset="111769.85">20735 674 324 0,'0'-1'180'0,"0"1"-6"16,0 0 2-16,-1 0-28 15,0 0-7-15,0 0-43 16,0 0-12-16,-4 7-21 15,-9 16-13-15,-11 38-21 16,14-21-9-16,-1 12-11 16,0 12-3-16,-3 13 0 15,-2 12 2-15,1 15 12 16,-2 2 5-16,2 6 2 16,3-4-1-16,1-9-11 15,0-7-6-15,6-14-4 16,4-4-1-16,-2-16-1 15,-6-4 2-15,0-11-1 16,1-8 0-16,-4-6-2 16,7-4-10-16,1-8-96 15,0-9-94-15,8-8 120 0</inkml:trace>
  <inkml:trace contextRef="#ctx0" brushRef="#br0" timeOffset="112336.85">20819 750 500 0,'-5'0'224'16,"5"0"-100"-16,2 0-58 16,-2 0-17-16,0 0 7 0,0 0 5 15,15 4-2-15,2 4 0 16,32 30-2-16,-24-15-2 16,0 8-13-16,4 6-8 15,9 6-17-15,1 7-6 16,7 5-7-16,4 0-2 15,5 5-2-15,5 1 2 16,5 3-1-16,-2-3 1 0,3-3 0 16,-4-4 0-16,-8-6 2 15,-4-1 1-15,-9-5 1 16,-5-5 0-16,-3-8 0 16,-5 0 1-16,-5-8 0 15,2-3-18-15,-15-6-139 16,-4-3 109-16</inkml:trace>
  <inkml:trace contextRef="#ctx0" brushRef="#br0" timeOffset="113376.67">20364 1500 609 0,'-3'-3'232'16,"-6"6"-172"-16,7 1-34 16,5 6-4-16,5 3 12 15,-1 6 27-15,6 6 6 16,5 6-9-16,-2 3-4 15,14 8-6-15,4 2 0 16,11 11-1-16,3 3-8 16,9 4-14-16,3 7-7 0,6-1-11 15,3 3-1 1,-4-2-2-16,-1-2 0 0,-9-5 3 16,-5-8-1-16,-6-4 3 15,-5-8-1-15,-8-2 0 16,-2-2 1-16,-6-5 1 15,-2-2 0-15,-6-8 0 16,-1-2-2-16,-2-7-24 16,-4-4-66-16,-5-4 56 15</inkml:trace>
  <inkml:trace contextRef="#ctx0" brushRef="#br0" timeOffset="114123.43">21687 1091 492 0,'-3'-2'199'16,"3"2"-70"-16,0 3-22 16,-1-3 28-16,-1 0 15 15,1 0-20-15,-1 3-21 16,-4 10-32-16,-4 7-12 0,-17 34-20 16,15-22-11-16,-2 10-15 15,1 7-7-15,0 12-2 16,-6 9 6-16,3 15 9 15,2 3 2-15,-4 7-3 16,3-2-6-16,-1-4-8 16,0-6-2-16,7-1 0 15,-2-6 1-15,-3-3 1 16,1-4 4-16,-9-9 9 16,8-5 1-16,3-11 0 15,2-2-4-15,3-11-11 16,2-2-4-16,1-10-7 15,1-3-26-15,3-8-91 16,-1-4-57-16,6-6 99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49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10346,'6'11'4513,"0"11"-2320,0 22-833,-5 0-80,0-23-440,1 1-215,3 73-313,0-2-80,7-5-112,0-39-56,3-13-496,2-3-713,-4-14 745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3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16 11843,'0'-1'241,"1"1"0,-1 0 0,0-1 0,0 1 0,0 0 0,1-1 1,-1 1-1,0-1 0,0 1 0,0 0 0,0-1 0,0 1 0,0-1 1,0 1-1,0 0 0,0-1 0,0 1 0,0-1 0,0 1 1,0 0-1,0-1 0,0 1 0,0-1 0,-1 1 0,1 0 0,0-1 1,0 1-1,0 0 0,-1-1 0,0 0-68,1 1 0,-1 0 0,0-1 0,0 1 0,0-1 0,1 1 0,-1 0 0,0 0 0,0 0 0,0-1 0,0 1 0,1 0 0,-2 0 0,-3 0 77,0 0 1,1 1-1,-1 0 0,-8 2 0,6-1-140,1 1 0,0 0-1,-1 0 1,1 0 0,0 1-1,1 0 1,-1 1 0,1-1-1,-9 10 1,12-12-81,0 1-1,0 0 1,0 0-1,0 0 1,0 0-1,1 0 1,-1 0-1,1 0 1,-2 7-1,3-8-22,-1 1 0,1-1-1,0 0 1,0 0 0,0 1 0,0-1-1,1 0 1,-1 1 0,1-1-1,-1 0 1,1 0 0,0 0-1,0 0 1,0 1 0,0-1-1,2 2 1,3 4 12,0-2 0,1 1 0,0-1 0,0 0 0,0 0 0,1-1 0,10 6 0,-6-4 168,0 1 0,15 14 0,-23-19-87,-1 0 18,0 0 0,0 0 0,0 0 0,3 5 0,-6-8-86,1 1 1,-1 0-1,0 0 1,1 0-1,-1 0 1,1 0-1,-1 0 0,0 0 1,0-1-1,0 1 1,0 0-1,1 0 0,-1 0 1,0 0-1,0 0 1,-1 0-1,1 0 0,0 0 1,0 0-1,0 0 1,-1 0-1,1 0 1,0 0-1,-1 1 0,-1 0-17,0 0-1,0 1 0,0-1 0,0 0 0,0 0 1,0 0-1,0-1 0,-1 1 0,1 0 0,-1-1 1,1 1-1,-1-1 0,1 0 0,-1 0 0,0 0 1,0 0-1,1-1 0,-1 1 0,0-1 0,0 1 1,0-1-1,0 0 0,0 0 0,0-1 0,1 1 1,-1 0-1,0-1 0,0 0 0,0 0 1,-3-1-1,6 2-100,-1 0 1,1-1 0,0 1 0,-1 0-1,1-1 1,-1 1 0,1 0 0,0-1-1,0 1 1,-1-1 0,1 1 0,0-1-1,0 1 1,-1-1 0,1 1-1,0-1 1,0 1 0,0-1 0,0 1-1,0-1 1,0 1 0,0-1 0,0 1-1,0-1 1,0 0 0,3-16-1831,-2 13 1672,8-20-819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17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96 8954,'-26'-10'6168,"28"10"-5919,0 0-1,1 0 1,-1 0 0,0 0 0,1-1-1,2 0 1,9-2 313,102-23 1318,-4 1-1183,-37 13-119,138-6 1,-209 18-575,0 0-1,-1 0 1,1 1-1,-1-1 1,1 1-1,0-1 1,4 3-1,-7-3-74,1 1-1,-1 0 0,0-1 0,0 1 1,0 0-1,0 0 0,0-1 0,0 1 1,0 0-1,0 0 0,-1 0 0,1 0 1,0 0-1,0 0 0,-1 1 0,1-1 1,-1 0-1,1 0 0,-1 0 0,1 1 1,-1-1-1,0 0 0,0 0 0,1 2 0,-2 19-621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17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10402,'2'-3'487,"0"1"0,0-1-1,1 1 1,-1-1 0,1 1 0,0 0-1,0 0 1,0 0 0,0 1-1,0-1 1,0 0 0,0 1 0,6-2-1,1 1-80,-1 0 0,1 0 0,16 0 0,-18 2-249,0 0 0,0 0 1,0 1-1,0 0 0,0 0 0,0 1 0,0 0 0,9 4 1,-14-5-136,-1 0 1,1 0 0,-1 1 0,0-1 0,0 0 0,0 1-1,1 0 1,-2 0 0,1-1 0,0 1 0,0 0-1,0 0 1,-1 1 0,1-1 0,-1 0 0,0 0 0,0 1-1,0-1 1,0 1 0,0-1 0,0 1 0,0-1 0,-1 1-1,0 0 1,1-1 0,-1 1 0,0 0 0,-1 4-1,1-1 12,-2 1 0,1-1-1,-1 1 1,0-1 0,0 0-1,-1 1 1,-7 10-1,3-5 16,0-1 0,-18 19-1,-28 19 83,52-49-134,1 1-1,-1-1 1,1 0-1,-1 1 1,1-1 0,-1 0-1,1 1 1,0-1-1,-1 1 1,1-1 0,-1 1-1,1-1 1,0 1 0,-1-1-1,1 1 1,-1 1-1,17-4-103,179-28 101,-192 30 4,5-1 60,-1 0-1,1 1 0,13 1 0,-19-1-24,0 0-1,0 1 0,0-1 1,-1 1-1,1-1 0,0 1 1,0 0-1,0 0 1,-1-1-1,1 1 0,-1 1 1,1-1-1,-1 0 0,1 0 1,-1 0-1,1 1 1,-1-1-1,0 1 0,0-1 1,2 3-1,-2-2 9,0 1 0,0-1 1,0 1-1,-1-1 0,1 1 0,0-1 0,-1 1 0,0-1 0,1 1 1,-1-1-1,0 1 0,0 0 0,-1-1 0,1 1 0,0-1 0,-1 1 1,0-1-1,1 1 0,-1-1 0,0 1 0,0-1 0,-1 0 1,1 1-1,0-1 0,-1 0 0,1 0 0,-4 3 0,-3 4 84,-1-2 0,0 1 0,0-1 0,-19 11-1,-3 1-30,-45 18-1,29-19-2875,47-18 2748,0 0 0,0 0-1,0 0 1,0 0 0,0 0 0,0 0-1,0 0 1,-1 0 0,1 0 0,0 0-1,0 0 1,0 0 0,0 0 0,0 0-1,0 0 1,0 0 0,0 0-1,0 0 1,0 0 0,0 0 0,-1 0-1,1 0 1,0 0 0,0 0 0,0 0-1,0 0 1,0 0 0,0 0 0,0 0-1,0 0 1,0 0 0,0 0 0,0 0-1,0 0 1,0-1 0,0 1-1,-1 0 1,1 0 0,0 0 0,0 0-1,0 0 1,0 0 0,0 0 0,0 0-1,0 0 1,0 0 0,0 0 0,0 0-1,0 0 1,0-1 0,0 1-1,0 0 1,0 0 0,0 0 0,0 0-1,0 0 1,0 0 0,0 0 0,0 0-1,0 0 1,0 0 0,0 0 0,0 0-1,0-1 1,4-10-1282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18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11258,'0'0'86,"0"0"0,0 0 0,0 0 0,0 0 0,-1 0 0,1 0 0,0 0 0,0 0 0,0 0 0,0 0 0,0 0 0,0-1 0,0 1-1,0 0 1,0 0 0,0 0 0,0 0 0,-1 0 0,1 0 0,0 0 0,0-1 0,0 1 0,0 0 0,0 0 0,0 0 0,0 0 0,0 0 0,0 0-1,0-1 1,0 1 0,0 0 0,0 0 0,0 0 0,1 0 0,-1 0 0,0 0 0,0-1 0,0 1 0,0 0 0,0 0 0,0 0 0,0 0 0,0 0-1,0 0 1,0 0 0,1-1 0,-1 2 21,1-1 0,-1 0 0,1 0 1,0 0-1,-1 0 0,1 1 0,-1-1 0,1 0 0,-1 1 0,1-1 0,-1 0 0,1 1 0,-1-1 0,1 1 0,-1-1 0,1 1 0,-1-1 0,0 1 1,1-1-1,-1 1 0,0-1 0,1 1 0,144 193 2000,-116-153-1875,-3 0-1,-1 2 1,-3 2 0,-1 0 0,-2 0 0,-2 2-1,-3 0 1,11 61 0,-18-69-164,-2 0 1,-2 1-1,-1 0 0,-2-1 1,-2 1-1,-2 0 0,-1-1 1,-2 0-1,-2 0 0,-24 64 1,27-88-29,0 0 1,-16 24-1,16-31-48,1-1-1,-1 1 1,-1-1-1,1 0 1,-15 10 0,18-14-80,-1 0-1,0-1 1,0 1 0,0-1 0,-7 2 0,9-3-17,1 0 0,-1-1 0,0 0 0,0 1 0,0-1 0,0 0 0,0 0 0,0 0 0,0 0 0,0 0-1,0 0 1,0-1 0,0 1 0,-2-2 0,1 1-38,0 0 0,1-1 1,-1 1-1,1-1 0,-5-4 0,7 6 141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1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195 386 4081,'-1'-8'2669,"0"0"0,0 1-1,-2-9 1,-2-6-960,4 14-1380,0 0 0,-1 1 0,-1 0 0,1-1 1,-1 1-1,0 0 0,-1 0 0,-7-11 0,10 16-279,-1-1 0,0 1 0,1 0 1,-1 0-1,0 0 0,0 0 0,-1 0 0,1 0 0,0 1 0,-1-1 0,1 1 0,-1-1 0,1 1 0,-1 0 0,1 0 0,-1 0 0,0 0 1,0 1-1,0-1 0,1 1 0,-1-1 0,0 1 0,0 0 0,0 0 0,0 1 0,-3 0 0,2 0-41,0 0-1,0 0 1,0 1 0,1 0-1,-1 0 1,0 0 0,1 0-1,0 0 1,-1 1 0,1 0-1,0-1 1,0 1 0,0 0-1,1 1 1,-1-1-1,1 0 1,0 1 0,0-1-1,0 1 1,-2 5 0,0 3-27,0-1 0,1 1 0,1 0 0,-1 0 1,1 19-1,1-18 12,1 0 1,1 0-1,0-1 1,0 1-1,2 0 1,5 17-1,-5-20 14,0-1-1,1-1 1,0 1 0,0 0-1,1-1 1,0 0-1,1 0 1,0-1 0,8 9-1,-13-14-5,1-1 0,0 0 0,-1 1 0,1-1 0,0 0 0,0 0 0,0 0-1,0 0 1,0 0 0,0 0 0,0-1 0,0 1 0,0-1 0,0 1 0,0-1 0,0 0 0,0 0 0,1 0-1,-1 0 1,2 0 0,-1-1 1,-1 0 0,1 0 0,-1 1 0,1-1 0,-1-1 0,1 1 0,-1 0-1,0-1 1,0 1 0,0-1 0,0 0 0,0 1 0,0-1 0,0 0 0,0 0 0,2-4-1,3-6 10,0 0 0,-1-1 0,-1 0 0,6-19 0,-6 13-6,3-35 0,-2 12-6,8-54 47,4-138-1,-18 232-42,1 1 1,-1-1-1,0 1 1,0 0-1,-1-1 1,1 1 0,0-1-1,0 1 1,-1 0-1,1-1 1,-1 1 0,1 0-1,-1-1 1,1 1-1,-3-2 1,3 3-4,0-1 1,0 1-1,0 0 0,0 0 0,-1 0 1,1 0-1,0 0 0,0 0 1,0 0-1,0 0 0,-1 0 0,1 0 1,0 0-1,0 0 0,0 0 1,0 0-1,-1 0 0,1 0 1,0 0-1,0 0 0,0 0 0,-1 0 1,1 0-1,0 0 0,0 0 1,0 1-1,0-1 0,0 0 0,-1 0 1,1 0-1,0 0 0,0 0 1,0 0-1,0 1 0,-6 11 39,3-3 7,2 0-1,-1 0 1,1 1 0,1-1-1,0 12 1,0-1 44,2 182 1016,-1-183-1033,1 0 0,1 0 1,0 1-1,2-2 0,0 1 1,1 0-1,1-1 0,1-1 0,17 30 1,-24-45-62,0 1-46,1 0 1,1 0 0,-1 0 0,4 4 0,-5-6-30,0 0 0,-1-1 1,1 1-1,0 0 0,0-1 1,0 1-1,0-1 0,0 1 1,0-1-1,0 0 1,0 1-1,0-1 0,0 0 1,0 0-1,0 0 0,0 0 1,0 0-1,0 0 0,1 0 1,-1 0-1,1 0 0,15-7-472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19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9074,'-10'1'4017,"7"0"-1905,-4 7-151,3-2-513,3-4-256,0 5-464,1-7-103,2 1-225,23 2-96,33 26-144,-36-30-56,-2-2-40,-5-2-216,-7 5-1265,-3 3-1087,-9-11 1464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2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 7714,'-5'-3'8395,"5"3"-8355,0 0 0,0 0 0,0 0 0,0 0 0,0 0 0,0 0 0,0 0 0,0 0 0,0 0 0,0 0 0,-1 0 0,1-1 0,0 1 0,0 0 0,0 0 0,0 0 0,0 0 0,0 0 0,0 0 0,0 0 0,0 0 0,0 0 0,0 0 0,0 0 0,0 0 0,0 0 0,0 0 0,0-1 0,0 1 0,0 0 0,0 0 0,0 0 0,0 0 0,0 0 0,0 0 0,0 0 0,0 0 0,0 0 0,0 0 0,0 0 0,0-1 0,0 1 0,0 0 0,0 0 0,0 0 0,0 0 0,0 0 0,0 0 0,0 0 0,0 0 0,0 0 0,0 0 0,1 0 0,-1 0 0,0 0 0,0 0 0,0 0 0,0 0 0,0 0 0,0 0 0,0 0 0,0 0 0,0-1 0,0 1 0,0 0 0,4 0 20,-1 0 0,1 0 0,-1 0 0,1 1 0,-1-1 0,7 2 0,3 1 8,-3-1-30,4 0 15,0 1 0,-1 1 0,1 0 0,13 7 0,-23-10-31,0 1-1,-1 1 1,1-1-1,0 1 0,-1-1 1,0 1-1,1 0 1,-1 0-1,0 0 1,-1 1-1,1-1 1,0 1-1,-1 0 1,0-1-1,0 1 0,0 0 1,-1 0-1,1 0 1,-1 1-1,0-1 1,0 0-1,0 0 1,0 1-1,-1-1 1,0 0-1,0 1 0,0-1 1,-1 1-1,1-1 1,-1 0-1,0 0 1,0 1-1,-3 5 1,-3 5 109,0 0 0,-15 22 0,0 0 242,18-30-298,-1 4 199,-1-1 0,0 0 0,0 0 0,-1 0 0,-16 16 1,22-25-239,0-1 1,1 1-1,-1 0 1,0-1-1,1 1 1,-1 0-1,0 0 1,1-1 0,-1 1-1,1 0 1,0 0-1,-1 0 1,1 1-1,0-2-18,-1 0-1,2 1 0,-1-1 0,0 0 1,0 0-1,0 1 0,0-1 1,0 0-1,0 1 0,0-1 0,0 0 1,0 0-1,0 1 0,0-1 0,1 0 1,-1 0-1,0 0 0,0 1 1,0-1-1,1 0 0,-1 0 0,0 0 1,0 1-1,0-1 0,1 0 0,-1 0 1,0 0-1,1 0 0,1 1 21,1 0 0,0 0 0,0-1 0,0 1 0,-1-1 0,1 0 0,4 0 0,2 0-15,0-1 0,0 0 0,0 0 0,0-1 0,0-1 0,17-6 0,46-28 23,-34 16-267,-20 13 104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2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16 4193,'0'-1'367,"1"1"-1,-1-1 1,0 1-1,1-1 1,-1 1 0,1 0-1,-1-1 1,1 1 0,-1 0-1,1-1 1,-1 1 0,1 0-1,-1 0 1,1-1-1,-1 1 1,1 0 0,0 0-1,0 0 136,0-1 0,0 1 0,0 0-1,0-1 1,0 1 0,-1-1-1,1 1 1,0-1 0,0 1-1,0-1 1,0 0 0,-1-3 4418,-4 6-3751,-9 5-1822,12-7 983,-13 10-284,0 0-1,1 0 1,-17 17-1,18-16-16,-6 6 86,0 0 0,1 1 1,1 1-1,1 1 0,-14 21 0,25-34-17,-1 1 173,5-8-264,1 1 1,-1-1 0,0 0-1,0 1 1,1-1 0,-1 0-1,0 1 1,0-1-1,1 0 1,-1 1 0,0-1-1,1 0 1,-1 0-1,0 0 1,1 1 0,-1-1-1,0 0 1,1 0 0,-1 0-1,1 0 1,-1 0-1,0 0 1,1 1 0,-1-1-1,1 0 1,41 12 198,19 6 103,-8-9 28,13 3 138,-17-1-78,50 14 602,-95-23-1027,-6-1 391,-8-4-2638,1-1 610,-5-1 696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2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5761,'2'-2'510,"1"-3"4299,-3 4-4653,0 1 1,0 0 0,0 0 0,0 0-1,0 0 1,0 0 0,0 0 0,0-1-1,0 1 1,-1 0 0,1 0 0,0 0-1,0 0 1,0 0 0,0 0 0,0 0-1,0-1 1,0 1 0,0 0 0,-1 0-1,1 0 1,0 0 0,0 0 0,0 0-1,0 0 1,0 0 0,-1 0 0,1 0-1,0 0 1,0 0 0,0 0 0,0 0-1,0 0 1,-1 0 0,1 0 0,0 0-1,0 0 1,0 0 0,0 0 0,-1 0-1,1 1-79,0-1-1,0 1 1,0-1-1,-1 1 0,1 0 1,0-1-1,0 1 1,0-1-1,0 1 0,0-1 1,0 1-1,0 0 1,0-1-1,0 1 0,0-1 1,0 1-1,0 0 1,1 1 92,12 145 1991,-10-79-1301,3 31 105,-2-74-789,-3-17-130,1 1 0,-1-1 1,-1 0-1,0 0 1,0 1-1,0-1 0,-4 16 1,0-15-22,4-9-170,0 0-266,-3-2-4426,2 0 3458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28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0 7098,'-56'38'2893,"53"-36"-2541,1-1-1,0 1 1,-1-1-1,0 1 1,1-1-1,-1 0 0,0 0 1,0 0-1,0-1 1,-4 2-1,-3-1 2209,10-1-506,1-1-1984,0 1 0,0 0 0,0-1 0,-1 1 0,1 0 0,0-1 0,0 1 0,0 0 0,0 0 0,0 0 0,0 0 0,1 0 0,43-1 460,-19 1-197,42-6-1,-8-2 34,121-13 505,193 20 87,-353 1-911,39 0 41,32 1 51,-89-1-132,-1 1 0,0-1 0,0 0 1,0 1-1,0-1 0,0 1 0,0 0 0,0 0 0,3 1 0,-4-1-4,-1-1-1,1 0 0,-1 1 0,0-1 1,1 1-1,-1-1 0,0 1 0,1-1 1,-1 1-1,0-1 0,0 1 0,1-1 1,-1 1-1,0 0 0,0-1 0,0 1 0,0-1 1,0 1-1,0-1 0,0 1 0,0 0 1,0-1-1,0 1 0,0-1 0,0 1 1,0 0-1,0-1 0,-1 1 0,1-1 1,0 1-1,0-1 0,-1 1 0,1-1 0,0 1 1,-1-1-1,1 1 0,0-1 0,-1 1 1,-2 2-197,0 1 1,0-1 0,0 0 0,0-1-1,-1 1 1,1 0 0,-1-1 0,1 0-1,-1 0 1,0 0 0,-5 2-1,-15 5-598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28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9218,'23'0'5563,"14"0"-827,23 3-3070,-49-2-1575,1 0 0,-1 1 0,0 1 0,0 0 0,0 0 1,16 8-1,-25-10-70,0 1 0,0-1 1,0 0-1,1 1 0,-2-1 0,1 1 1,0-1-1,0 1 0,0 0 0,-1 0 1,1 0-1,-1 0 0,0 0 1,1 0-1,-1 0 0,0 1 0,0-1 1,-1 0-1,1 1 0,0-1 1,-1 0-1,1 1 0,-1-1 0,0 1 1,0-1-1,0 3 0,0 1 2,-1-1 0,0 0 0,-1 0 0,1 0 0,-1 0 0,0 0 0,0 0 0,-1 0 0,1-1 0,-1 1 0,-4 5 1,-13 14 32,-2 0 1,0-1-1,-2-1 1,-44 32-1,67-53-55,-21 16 12,21-15-13,0-1 1,0 0-1,0 1 0,0-1 1,0 1-1,0-1 1,0 1-1,1-1 0,-1 1 1,0 0-1,1-1 1,-1 4-1,1-4 0,0 0 0,0-1 1,0 1-1,0 0 0,1-1 0,-1 1 1,0 0-1,0-1 0,1 1 0,-1 0 1,0-1-1,1 1 0,-1-1 1,0 1-1,1-1 0,-1 1 0,1-1 1,-1 1-1,1-1 0,-1 1 0,1-1 1,-1 1-1,1-1 0,0 0 0,-1 1 1,1-1-1,0 0 0,-1 0 0,1 0 1,1 1-1,1 0 6,1 0 1,0 0-1,0-1 1,5 1-1,1-1 18,-1 0 1,0-1-1,1 0 0,-1 0 1,0-1-1,11-4 0,51-23 313,-10 4 245,-57 23-519,0 1-1,0 0 0,0 0 0,0 0 0,0 0 1,0 0-1,1 1 0,-1 0 0,0 0 0,0 0 0,1 1 1,-1-1-1,0 1 0,0 0 0,5 2 0,-7-1-399,-5-2 181,3 0 341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30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11907,'-12'4'5145,"3"2"-2401,12 0-1600,3 4 9,6 0-377,4 0-176,7-9-384,4-1-120,6-4-24,1-4-280,1 3-1136,-6-2-1145,-11 7 1449</inkml:trace>
  <inkml:trace contextRef="#ctx0" brushRef="#br0" timeOffset="1">68 149 9018,'4'3'4529,"3"0"-1705,5-2-711,5-1-209,5 0-663,4-1-305,4-3-456,-2-2-136,-1-2-160,-10-1-368,-4 2 2480,7 5-1775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29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83 11506,'-2'0'582,"0"0"-1,0 1 0,0 0 0,1-1 0,-1 1 0,0 0 0,0 0 0,1 0 1,-1 0-1,1 0 0,-3 3 0,-15 16 1125,14-14-1117,-3 4-253,1-1 0,0 1-1,1 1 1,-7 13 0,10-19-307,1 1 0,0 0 0,0 0 0,0-1 0,1 1 1,0 0-1,0 1 0,1-1 0,-1 0 0,2 8 0,-1-12-15,1 1 0,-1-1 0,1 0 0,-1 0 1,1 0-1,0 1 0,0-1 0,0 0 0,0 0 0,1 0 0,-1 0 0,0-1 0,3 4 0,-1-2 13,1-1-1,-1 1 0,1 0 1,-1-1-1,1 0 1,7 3-1,0 0 31,1-1 1,0-1 0,0 0-1,13 2 1,-9-4-15,0 0 0,0 0-1,0-2 1,0 0 0,22-4 0,75-23 27,-73 16-103,-26 6-468,-14 6 409,0 0 0,0 0 0,1-1 0,-1 1 0,0 0 0,0 0 0,0 0 0,0-1 0,0 1 0,0 0 0,0 0 0,0 0 1,0-1-1,0 1 0,1 0 0,-1 0 0,0-1 0,0 1 0,0 0 0,-1 0 0,1-1 0,0 1 0,0 0 0,0 0 0,0 0 0,0-1 0,0 1 0,0 0 1,0 0-1,0-1 0,0 1 0,-1 0 0,1 0 0,0 0 0,0 0 0,0-1 0,0 1 0,-1 0 0,1 0 0,0 0 0,0 0 0,0 0 0,-1 0 0,1-1 0,0 1 1,0 0-1,0 0 0,-1 0 0,1 0 0,0 0 0,-1 0 0,-7-5-1824</inkml:trace>
  <inkml:trace contextRef="#ctx0" brushRef="#br0" timeOffset="1">248 0 9186,'2'0'4113,"-2"19"-1585,0 5-679,-1 20-313,1 6-280,0 17-511,5 3-193,2 7-224,2 4-72,3 2-120,-3-3-40,2-19-416,2-9-568,-2-23 576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350 1 3521,'-8'1'11030,"3"3"-5706,-2 10-4670,5-9-597,0 0 0,0 0 0,-5 6-1,-15 19 252,7-12-76,1 1 0,-14 27-1,-1 12 181,-26 72-1,37-82-279,-2-1 0,-2-1-1,-54 83 1,74-125-171,1-3-97,0 1 0,0-1 1,0 1-1,0-1 1,-1 0-1,1 1 1,0-1-1,-1 0 1,-2 2-1,3-3-743,2-2 39,6-11-207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0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1 10490,'0'7'1059,"0"-1"0,-1 1 0,0 0 0,-2 7 0,-2 2 16,-13 26 0,11-28-489,-85 174 2599,61-118-2695,-88 177 300,105-220-779,11-19-75,-1 0 0,0-1 0,0 0 0,0 0 0,-1 0 1,0-1-1,-1 1 0,-6 6 0,12-13 42,0 0 0,-1 0 0,1 0 0,0 0-1,0 0 1,0 0 0,0 0 0,0 0 0,0 0 0,0 0 0,0 0-1,-1 0 1,1 0 0,0 0 0,0 0 0,0 0 0,0 0 0,0 0-1,0 0 1,0 0 0,-1 0 0,1 0 0,0 0 0,0 0-1,0 0 1,0 0 0,0 0 0,0 0 0,0 0 0,0 0 0,-1 0-1,1 0 1,0 0 0,0 0 0,0 0 0,0 0 0,0-1 0,0 1-1,0 0 1,0 0 0,0 0 0,0 0 0,0 0 0,0 0 0,0 0-1,0 0 1,0 0 0,0-1 0,-1 1 0,1 0 0,0 0 0,0 0-1,0 0 1,0 0 0,1-8-1599,9-7-1851,10-7 1516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17 8850,'-3'-13'6501,"0"10"-3977,2 8-691,-17 147 1917,13-116-3539,2-1 0,2 1-1,5 71 1,-1-92-185,0 0-1,1 0 0,1 0 1,0 0-1,8 14 0,-11-23-24,1 0-1,0 0 1,0-1-1,0 1 0,1-1 1,0 0-1,0 0 1,8 7-1,-10-11-25,0 1-1,1 0 1,-1-1-1,1 0 1,-1 1-1,1-1 1,0 0-1,-1-1 1,1 1-1,0 0 1,0-1-1,-1 1 0,1-1 1,0 0-1,0 0 1,0 0-1,0 0 1,0-1-1,-1 1 1,1-1-1,3 0 1,0-2-347,1 0 1,-1 0 0,0 0 0,0-1-1,-1 0 1,1 0 0,-1 0 0,1-1-1,7-8 1,15-21-1016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1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12467,'0'2'4553,"10"0"-3433,4-2-120,14 0-40,6 0-128,7-8-415,-5 1-161,2-2 96,1-2-584,7-1 224</inkml:trace>
  <inkml:trace contextRef="#ctx0" brushRef="#br0" timeOffset="1">527 161 8842,'-8'-5'4617,"4"6"32,10 0-3729,3 2 40,8-2-8,6 1-7,10 0-513,2-2-144,2 2-136,-2 0 128,-18-2-1176,-2 2-2841,-11 12 2617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1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7866,'8'4'3744,"5"-4"-911,3-4-977,8 0 1,1-2-313,2 0-640,3 1-287,-2 0-289,-3 1-584,-2 0 224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20 11626,'0'-1'248,"0"0"-1,0 0 1,0 1-1,0-1 1,-1 0-1,1 0 1,0 0-1,0 1 1,-1-1-1,1 0 1,0 0-1,-1 1 1,1-1-1,-1 0 1,1 1-1,-1-1 1,1 0-1,-1 1 1,0-1-1,1 1 1,-2-1-1,0 0 111,0 0 0,0 1 0,-1-1 0,1 1 0,0 0 0,0 0-1,-4 0 1,4 0-296,-3 0 95,0 1 1,-1 0-1,1 0 0,-1 0 0,1 1 0,0-1 1,0 1-1,0 0 0,0 1 0,0-1 0,0 1 1,0 0-1,1 0 0,0 1 0,-1-1 0,-3 6 1,5-7-153,1 1 1,0 0-1,-1 0 1,1-1 0,0 2-1,1-1 1,-1 0-1,1 0 1,-1 0 0,1 1-1,0-1 1,0 1-1,0-1 1,1 1 0,-1-1-1,1 1 1,0 0-1,0-1 1,0 1 0,0-1-1,1 1 1,0-1-1,-1 1 1,1-1 0,3 7-1,0-1-3,1-1 0,0 1-1,1-1 1,0 0 0,0-1-1,0 1 1,1-1 0,8 6-1,5 3 226,40 24 1,-59-40-186,-1 1 1,1-1 0,0 1 0,0-1 0,0 1 0,-1-1-1,1 1 1,0 0 0,-1-1 0,1 1 0,-1 0 0,1 0 0,-1 0-1,1-1 1,-1 1 0,1 1 0,-1-1-1,0 0 1,0-1 0,0 1-1,0 0 1,0-1 0,0 1-1,0 0 1,0-1 0,0 1-1,-1-1 1,1 1 0,0 0-1,0-1 1,-1 1-1,1-1 1,0 1 0,-1-1-1,0 2 1,-2 1 115,-1 0 1,1 0-1,-1 0 0,0 0 1,-6 3-1,10-6-158,-15 8 127,0 0-1,-25 9 1,34-14-327,-1-1-1,1-1 1,-1 1-1,1-1 1,-1 0 0,0 0-1,0-1 1,1 0-1,-12-1 1,17 0 236,0 1 0,0 0 0,-1 0 0,1-1 0,0 1 0,0 0 0,0-1 0,0 1 0,0-1 0,-1 0 0,1 1 0,0-1 0,-1-1 0,2 1-26,0 1 0,0-1 0,-1 0 0,1 0 0,0 1 0,0-1 0,0 0 0,-1 0 0,1 0 0,0 1 0,0-1-1,0 0 1,1 0 0,-1 0 0,0 1 0,0-2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2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235 207 7138,'3'-2'712,"-1"-1"0,0 0 0,1 0 0,-1-1 0,0 1 0,0 0 1,-1-1-1,1 1 0,-1-1 0,2-5 0,-2 4-235,0-1-1,0 0 0,-1 1 1,0-1-1,0 0 1,-1-8-1,0 7-278,-1 0 0,1 0 1,-1 0-1,0 0 0,-1 1 0,0-1 0,0 1 1,0 0-1,-1 0 0,0 0 0,-7-9 0,7 12-140,1 0 0,-1 0-1,0 0 1,1 1 0,-1-1-1,-1 1 1,1 0-1,0 0 1,0 0 0,-1 1-1,1 0 1,-1 0 0,1 0-1,-1 0 1,0 1-1,1-1 1,-1 1 0,0 0-1,1 1 1,-1-1 0,0 1-1,1 0 1,-1 0 0,1 1-1,0-1 1,-1 1-1,1 0 1,0 0 0,0 0-1,0 1 1,0-1 0,-5 6-1,2-2-32,0 1-1,1 0 0,-1 0 1,2 0-1,-1 1 1,1 0-1,0 0 0,1 0 1,0 1-1,0 0 1,1-1-1,0 1 0,1 1 1,-1-1-1,2 0 1,0 0-1,0 1 0,0-1 1,2 11-1,-1-16-21,1-1 1,-1 0-1,1 0 0,0 0 0,0 0 0,0 0 0,1 0 0,-1 0 0,1 0 1,0 0-1,-1 0 0,1-1 0,0 1 0,1-1 0,-1 0 0,3 3 1,-3-4-4,0 1 0,0-1 0,0 0 0,0 0 1,0 0-1,0-1 0,0 1 0,0 0 1,0-1-1,0 1 0,0-1 0,0 0 0,0 0 1,1 1-1,-1-2 0,0 1 0,0 0 0,0 0 1,0-1-1,1 1 0,-1-1 0,0 1 1,0-1-1,4-2 0,-2 0 0,0 1 0,1-1 0,-1-1 0,0 1 0,0 0 0,-1-1 0,7-8 0,19-32 2,-12 15 12,-16 28-12,1-1 1,-1 0-1,0 0 0,1 1 0,-1-1 1,1 1-1,-1-1 0,1 1 1,0 0-1,-1 0 0,3-2 1,-3 3-1,0 0 1,-1 0-1,1 0 1,0 0-1,0-1 1,-1 1-1,1 0 1,0 1-1,0-1 1,0 0-1,-1 0 1,1 0-1,0 0 1,0 0-1,-1 1 1,1-1-1,0 0 1,-1 1-1,1-1 1,0 1-1,-1-1 1,1 0-1,0 1 1,-1 0-1,1-1 1,-1 1-1,1-1 1,-1 1-1,1-1 1,0 2-1,4 7 98,0 0 0,0 0-1,5 17 1,-5-14 101,10 19 1,-13-28-174,0 1 0,0-1 0,1 0 0,0 0 1,-1 0-1,1 0 0,0 0 0,0-1 0,5 4 0,-7-5-166,0-1 0,0 1 0,0 0 0,0-1 0,1 1 0,-1-1 0,0 0-1,1 1 1,-1-1 0,0 0 0,1 0 0,-1 1 0,0-1 0,1 0 0,-1 0 0,0-1 0,1 1-1,-1 0 1,2-1 0,1-2-793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36 10106,'1'6'1810,"-1"0"-1,1 0 1,-2 12-1,-5 18 1340,4-25-2344,0 0 1,0 21-1,2-21-537,-1-9-237,1 0 0,0-1 0,0 1 0,0 0 0,0 0 0,0 0 1,0 0-1,1 0 0,0 3 0,-1-5-32,0 0 1,0 0 0,0 0-1,0 0 1,1 1-1,-1-1 1,0 0 0,0 0-1,0 0 1,0 0-1,0 0 1,0 0 0,1 0-1,-1 0 1,0 0-1,0 1 1,0-1 0,0 0-1,0 0 1,1 0-1,-1 0 1,0 0 0,0 0-1,0 0 1,0 0-1,0 0 1,1 0 0,-1 0-1,0 0 1,0 0-1,0 0 1,0 0 0,1 0-1,-1 0 1,0-1-1,0 1 1,0 0 0,0 0-1,0 0 1,1 0-1,-1 0 1,0 0 0,0 0-1,0 0 1,0 0-1,0-1 1,0 1 0,0 0-1,0 0 1,1 0-1,-1 0 1,0 0 0,0-1-1,0 1 1,0 0-1,0 0 1,0 0 0,0 0-1,0 0 1,0-1-1,0 1 1,0 0 0,5-14-48,-5 13 49,7-23-29,-3 11 16,0 0-1,1 0 1,0 0 0,12-21-1,-13 27 14,0 1 0,1-1 0,-1 1 0,1 0 0,1 1-1,-1-1 1,12-8 0,-15 13 7,0-1 0,0 1 0,0 0 0,0 0 0,0 0 0,1 0 0,-1 0 0,0 1 0,1-1 0,-1 1 0,0-1 0,4 1 0,-4 0 7,0 1-1,0-1 0,-1 0 1,1 1-1,0-1 1,0 1-1,-1 0 0,1-1 1,0 1-1,-1 0 0,1 0 1,-1 0-1,1 0 1,-1 1-1,0-1 0,1 0 1,-1 1-1,1 1 0,1 1 73,0 0 0,0 0 0,-1 0-1,0 0 1,0 1 0,0-1 0,0 1-1,0 4 1,1 6 321,2 19 0,2 9-199,-7-42-314,0 0 0,0 0 0,0 0 0,1 0 0,-1 0 0,0 0 0,1 0 0,-1-1-1,1 1 1,-1 0 0,1 0 0,0 1 0,0-2-303,0 1 1,0-1-1,0 1 0,0-1 0,0 0 1,0 0-1,0 1 0,0-1 0,0 0 1,0 0-1,0 0 0,2 0 0,13 0-1805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160 248 9946,'0'-1'482,"0"-1"0,0 1-1,0 0 1,0 0 0,-1-1-1,1 1 1,0 0 0,-1 0-1,1-1 1,-1 1 0,0 0-1,1 0 1,-1 0 0,-1-1 0,1 0-134,-1 1 1,1-1 0,-1 1 0,1 0-1,-1-1 1,0 1 0,0 0 0,-2-1-1,0 1-81,0-1 0,0 1 0,-1 0 0,1 0 0,0 0 0,-1 1 0,1 0 0,-5 0 0,4 0-197,1 1 1,0-1-1,0 1 1,0 1-1,0-1 1,0 0-1,0 1 1,0 0-1,1 0 1,-1 0-1,0 0 0,1 1 1,0-1-1,-1 1 1,1 0-1,0 0 1,1 0-1,-1 1 1,0-1-1,1 0 1,0 1-1,0 0 1,0-1-1,0 1 0,1 0 1,-2 5-1,1-5-59,1 1-1,0 0 0,0-1 0,0 1 1,1 0-1,0 0 0,0 0 0,0-1 1,0 1-1,1 0 0,-1 0 0,1 0 1,1-1-1,-1 1 0,0-1 0,1 1 1,0-1-1,0 1 0,1-1 0,-1 0 1,1 0-1,0 0 0,3 3 0,-2-3-8,-1-1 0,1 0 0,0 0 0,0-1 0,0 1 0,1-1 0,4 3 0,-8-5-2,1 1 0,0 0 0,-1-1 0,1 1 0,0-1 0,0 0 0,-1 1-1,1-1 1,0 0 0,0 0 0,-1 0 0,1 0 0,0-1 0,-1 1 0,1 0 0,0-1-1,0 1 1,-1-1 0,1 0 0,-1 1 0,1-1 0,-1 0 0,3-1 0,-1-1-5,-1 0 1,1 0-1,0 0 1,-1 0-1,1 0 1,-1-1 0,0 1-1,3-8 1,0-2-58,4-18 1,-6 20 14,37-194-1014,-37 180 1013,0-1 0,-3-30 0,-1 47 79,0 8 36,-3 14 106,2-4-103,-5 20 160,1 1 1,1 0-1,1 0 0,2 0 1,2 0-1,2 31 0,-1-45-210,1 0 0,1-1-1,0 0 1,1 1-1,0-1 1,2-1-1,0 1 1,13 24-1,-18-37-40,0-1 0,0 1-1,0-1 1,0 1-1,0-1 1,0 1-1,0-1 1,1 1-1,-1-1 1,0 0-1,1 0 1,0 0-1,-1 0 1,1 0 0,-1 0-1,1 0 1,0 0-1,0-1 1,-1 1-1,5 0 1,15 0-97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3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6881,'0'0'347,"0"0"0,0 0 0,0-1 0,0 1 0,0 0 0,-1 0 0,1 0 0,0 0 0,0 0 0,0 0 0,0 0 0,0-1 0,0 1 0,-1 0-1,1 0 1,0 0 0,0 0 0,0 0 0,0 0 0,0 0 0,-1 0 0,1 0 0,0 0 0,0 0 0,0 0 0,0 0 0,-1 0 0,1 0 0,0 0-1,0 0 1,0 0 0,-2 6 3130,2 15-4859,0-13 2669,0 1-1115,11 199 2276,-3-151-2258,20 66 0,-28-123-190,1 7-185,-1-7 50,0 0 1,0 0 0,0 0-1,0 0 1,0 0 0,0 0-1,0 0 1,0 0-1,0 0 1,0 0 0,0 0-1,0 0 1,0 0-1,0 0 1,0 0 0,0 0-1,0-1-597,-1 0-107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4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44 8290,'-4'-6'1273,"0"1"1,0 0-1,0 0 1,0 1-1,-8-7 0,10 10-1123,1 1 0,0-1 0,0 0 0,0 0 0,-1 1 0,1-1 0,0 1 0,-1-1 0,1 1 0,-1 0 0,1-1 0,0 1 0,-1 0 0,1 0 0,-1 0 0,1 0 0,-1 0 0,1 0 0,0 1 0,-1-1 0,1 0-1,0 1 1,-1-1 0,1 1 0,0-1 0,-1 1 0,1 0 0,0-1 0,0 1 0,-2 2 0,-2 1 20,1 0 0,0 1 0,0 0 0,1 0 0,-1 0 1,1 0-1,0 1 0,0-1 0,-3 11 0,-15 59 293,18-66-393,-5 28 73,2 1 0,2 0 1,-1 49-1,17 114 200,-7-159-255,2 0 0,18 63 0,-19-89-69,-1 0 0,2-1-1,0 1 1,1-1 0,1-1 0,0 0 0,1 0 0,0 0-1,17 16 1,-26-29-49,1 0 0,-1 1 0,0-1-1,1 0 1,-1 0 0,1 0 0,-1 0-1,1 0 1,-1 0 0,3 0 0,-3-1-13,-1 0 0,0 0 0,1 0 0,-1 0 0,0 0 0,1 0 1,-1 0-1,0 0 0,0 0 0,1 0 0,-1 0 0,0 0 0,1-1 0,-1 1 1,0 0-1,0 0 0,1 0 0,-1 0 0,0-1 0,0 1 0,1 0 0,-1-1 0,5-11-1805,3-16-1976,5-14 1605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5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7730,'0'0'190,"1"-1"-1,-1 1 1,0 0 0,1-1 0,-1 1 0,0 0 0,1 0 0,-1-1 0,1 1 0,-1 0-1,0 0 1,1 0 0,-1 0 0,1 0 0,-1-1 0,1 1 0,-1 0 0,0 0-1,1 0 1,-1 0 0,1 0 0,-1 0 0,1 0 0,-1 1 0,1-1 0,-1 0 0,1 0-1,0 1 97,0-1-1,0 1 0,1 0 0,-1 0 0,0 0 0,0 0 0,0 0 0,0 0 0,1 1 0,2 5 482,1 0 0,4 12 0,-7-15-413,4 9 122,-1 1 1,-1 0-1,0 0 1,0 0-1,-2 1 0,0-1 1,1 16-1,-3-4-31,0 0 1,-2 0-1,-5 28 0,4-40-238,3-14-205,0 0-1,0 0 1,0 0-1,0 0 0,0 0 1,0 0-1,0 0 1,0 0-1,-1 0 0,1 0 1,0 0-1,0 0 0,0 0 1,0 1-1,0-1 1,0 0-1,0 0 0,0 0 1,0 0-1,0 0 1,0 0-1,0 0 0,0 0 1,0 0-1,0 0 1,0 0-1,0 0 0,0 0 1,-1 0-1,1 0 0,0 0 1,0 0-1,0 0 1,0 0-1,0 0 0,0 0 1,0 0-1,0 0 1,0 0-1,0 0 0,0 0 1,0 0-1,0 0 0,0 0 1,0 0-1,-1 0 1,1 0-1,0 0 0,0 0 1,0 0-1,0 0 1,0 0-1,0-1 0,0 1 1,0 0-1,0 0 1,0 0-1,0 0 0,0 0 1,0 0-1,0 0 0,0 0 1,0 0-1,0 0 1,0 0-1,0 0 0,0 0 1,-3-22-11,2 2-12,2 0-1,0 0 1,5-26-1,-4 36 19,0 0 0,1 1 0,0-1 0,1 1 1,0 0-1,0 0 0,1 0 0,9-13 0,-12 20 5,0-1 0,1 1 1,-1-1-1,0 1 0,1 0 0,-1 0 0,1 0 0,0 1 0,0-1 1,0 1-1,0-1 0,0 1 0,0 0 0,0 0 0,5-1 0,-5 2 7,-1 0-1,1 0 0,-1 0 1,1 0-1,-1 0 0,1 1 0,0-1 1,-1 1-1,1 0 0,-1 0 0,0 0 1,1 0-1,-1 0 0,0 0 1,0 0-1,1 1 0,-1-1 0,0 1 1,0 0-1,2 3 0,2 2 58,0 0-1,0 1 0,-1 0 0,0 1 1,0-1-1,6 18 0,-5-6 178,0-1 0,3 26 0,-5-31-149,-3-12-129,-1-1 0,1 0 0,-1 1 0,0-1 0,1 0 1,-1 1-1,0-1 0,0 1 0,1-1 0,-1 1 0,-1-1 1,1 0-1,0 1 0,0-1 0,0 1 0,-1-1 1,1 0-1,-1 1 0,0 2 0,-4 2-1025,4-1 433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5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11386,'6'6'4321,"-6"8"-2664,4 6-305,-8 15 88,4 11-87,-1 5-521,1 5-272,0-7-272,-3-8-64,3-7-120,0-12-16,4-10-656,3-9-512,2-15-1417,2-7-1024,6-7 2193</inkml:trace>
  <inkml:trace contextRef="#ctx0" brushRef="#br0" timeOffset="1">239 105 8306,'-3'1'1269,"-1"-1"-1,1 0 1,0 1 0,0-1 0,-5 3 0,0 0-386,1 0 1,-11 7-1,-1 0 448,-61 29 1290,60-28-2044,19-10-532,0 0 1,0-1-1,0 1 0,0 0 1,1 0-1,-1 0 0,0 0 1,0 0-1,1 0 1,-1 0-1,0 0 0,1 0 1,-1 0-1,1 0 0,-1 0 1,1 0-1,-1 2 0,1-1-12,0 1 0,0-1 0,1 1 0,-1-1 0,1 1 0,-1-1 0,1 1-1,0-1 1,0 1 0,0-1 0,0 0 0,1 0 0,-1 1 0,0-1 0,1 0 0,0 0-1,-1 0 1,1-1 0,0 1 0,0 0 0,0-1 0,4 3 0,4 2 14,1 0 0,0 0 1,18 5-1,-19-7-10,17 7-73,93 32-1444,-103-38 102,-4-6 516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11298,'6'3'1402,"1"0"-1,-1 1 1,8 4-1,14 17 569,-14-9-1141,20 27 0,67 123 2413,-92-150-3083,8 16 84,-2 0-1,-1 1 1,-1 0-1,-1 2 0,8 44 1,-16-56-183,-1-1-1,-1 1 1,-1 0-1,-1 0 1,-1-1 0,-1 1-1,-1 0 1,-1-1 0,-9 31-1,7-34-129,-1-1-1,0 0 0,-1 0 0,-1-1 1,-1 0-1,-1-1 0,0 0 1,-1 0-1,-17 16 0,27-30-64,1-1-1,-1 1 0,0-1 0,0 1 0,0-1 0,0 0 0,-2 1 1,3-2 88,0 1 0,0-1 0,0 0 0,1 0 0,-1 0 0,0 0 0,0 0 0,0 0 0,0 0 0,1-1 0,-1 1 0,0 0 0,-1-1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6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12 6401,'23'-11'6742,"-23"11"-6667,0 0 1,0 0 0,0 0-1,0 0 1,0 0-1,0 0 1,0 0 0,0 0-1,0 0 1,0 0-1,0 0 1,0 0 0,0 0-1,0 0 1,0 0-1,0 0 1,0 0 0,0 0-1,0 1 1,0-1-1,0 0 1,0 0 0,0 0-1,0 0 1,0 0-1,0 0 1,0 0 0,0 0-1,0 0 1,0 0-1,0 0 1,0 0 0,0 0-1,0 0 1,0 0-1,1 0 1,-1 0 0,0 0-1,0 0 1,0 0-1,0 0 1,0 0 0,0 0-1,0 0 1,0 0-1,0 0 1,0 0 0,0 0-1,0 0 1,-4 4 1465,-6 4-315,2-4-700,-1 0 0,1 0 0,-17 3 0,-9 5-65,10-3-187,0 0-1,1 2 1,-39 26-1,60-36-235,0 1-1,0 0 1,0-1 0,0 1-1,0 0 1,0 0 0,1 1 0,-1-1-1,-2 4 1,4-5-25,0 1 0,-1-1-1,1 0 1,0 0 0,0 0 0,0 0 0,-1 0 0,1 0-1,1 0 1,-1 1 0,0-1 0,0 0 0,0 0 0,0 0 0,1 0-1,-1 0 1,1 0 0,-1 0 0,1 0 0,-1 0 0,1 0-1,-1 0 1,1 0 0,0 0 0,1 1 0,3 3 46,1 0-1,0 0 1,0 0 0,0-1 0,0 0 0,1 0 0,0-1-1,12 5 1,5 0 131,31 6 0,78 8-672,-133-22 518,0 0 1,0 0-1,1 0 1,-1 0-1,0 0 1,0 0-1,1 0 1,-1 0-1,0 0 1,0 0-1,1 0 1,-1 0-1,0 0 1,0 0-1,0 0 1,1 0-1,-1 1 1,0-1-1,0 0 1,1 0-1,-1 0 1,0 0-1,0 0 0,0 1 1,0-1-1,1 0 1,-1 0-1,0 0 1,0 1-1,-10 4 381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11610,'1'13'4657,"8"-10"-2408,7 1-673,3 0 9,1-3-129,3-1-608,-3 0-280,-3-2-384,-1-1-40,-10 3-864,1-4-1872,-11-9 1759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7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6497,'-1'0'149,"1"-1"0,0 1-1,0 0 1,0-1-1,0 1 1,0-1-1,0 1 1,0 0-1,1-1 1,-1 1 0,0-1-1,0 1 1,0 0-1,0-1 1,0 1-1,1 0 1,-1-1-1,0 1 1,0 0 0,0-1-1,1 1 1,-1 0-1,1-1 1,-1 1-23,0 0-1,1 0 1,-1 0 0,1 0 0,-1 0 0,0 0 0,1 0-1,-1 0 1,0 0 0,1 0 0,-1 0 0,0 0 0,1 1-1,-1-1 1,0 0 0,1 0 0,-1 0 0,0 0-1,1 1 1,-1-1 0,3 2 364,-1 0-1,0 1 1,0-1-1,0 0 1,3 5-1,3 7 187,-1 1 1,0 1-1,-1-1 1,-1 1-1,0 0 1,-1 0-1,-1 1 1,2 19-1,-5-24-466,0-1-1,0 0 1,-1 1-1,0-1 1,-5 16 0,-5-46-145,9 12-69,1-1-1,-1 1 1,1 0 0,0 0 0,1 0-1,0 0 1,1-12 0,2-4-15,5-24 0,-6 41 19,-1 1 0,1-1 0,1 1 0,-1-1 0,1 1-1,0 0 1,0 0 0,0 0 0,1 0 0,0 0 0,-1 1 0,8-6 0,-9 8 7,0 1 0,0-1 1,0 1-1,0-1 0,0 1 1,0 0-1,0 0 0,1 0 0,-1 0 1,0 0-1,1 1 0,-1-1 1,1 1-1,-1-1 0,1 1 0,-1 0 1,0 0-1,1 0 0,-1 0 1,1 0-1,-1 1 0,1-1 0,-1 1 1,1 0-1,-1 0 0,0-1 1,0 1-1,1 1 0,-1-1 0,0 0 1,3 3-1,-1 0 43,0-1 1,-1 1-1,1 0 0,-1 0 1,0 0-1,0 1 1,-1-1-1,1 1 0,-1-1 1,0 1-1,1 5 1,3 9 330,4 30 0,-8-39-260,2 20 183,-4-22-332,1-1 0,0 0 1,0 0-1,1 1 0,-1-1 0,2 0 0,3 8 1,-6-14-137,1 0 1,-1 0-1,1-1 1,-1 1 0,1 0-1,-1-1 1,1 1-1,-1 0 1,1-1 0,0 1-1,-1-1 1,1 1-1,0-1 1,0 1 0,-1-1-1,1 0 1,0 1-1,1-1 1,8 1-943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8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1 261 8850,'7'4'1494,"0"-1"0,1 0 0,9 1 0,-9-2-1235,-1-1-1,1 0 1,-1 0-1,1 0 0,7-2 1,-7 0-41,-1-1 0,0 0 0,0 0 1,0-1-1,0 0 0,0 0 0,0-1 0,6-5 1,-2 3-4,2-2-129,0-1 1,-1 0-1,0 0 1,-1-1-1,0-1 1,-1 0-1,0-1 1,0 0-1,-1 0 0,12-23 1,-19 31-75,0-1 0,0 1 0,-1-1 0,0 1 1,1-1-1,-2 0 0,1 1 0,0-1 0,-1 0 0,0-5 0,0 8 0,0 0 1,-1 0-1,1 0 0,-1-1 0,1 1 0,-1 0 0,0 0 0,1 0 0,-1 0 0,0 0 1,-1 0-1,1 1 0,0-1 0,0 0 0,-1 0 0,1 1 0,-1-1 0,1 1 0,-1-1 0,0 1 1,0 0-1,1 0 0,-4-2 0,1 2 43,0-1-1,0 1 1,0 0-1,0 1 1,0-1 0,0 0-1,-1 1 1,1 0 0,0 0-1,0 1 1,-1-1 0,1 1-1,0 0 1,0 0 0,0 0-1,0 0 1,0 1-1,0 0 1,0-1 0,-6 6-1,2-2 103,1 0-1,0 1 1,0 0 0,0 0-1,1 0 1,0 1-1,0 0 1,-9 14-1,11-14-76,1 1 0,-1-1 0,1 1-1,0 0 1,1 0 0,0 0-1,0 0 1,1 1 0,0-1 0,0 0-1,1 1 1,0-1 0,3 17-1,-2-20-59,0 0-1,0 0 1,0 0-1,1 0 0,0 0 1,0 0-1,1 0 0,-1-1 1,1 1-1,0-1 1,0 0-1,0 1 0,1-1 1,0-1-1,-1 1 0,1-1 1,1 1-1,-1-1 1,0 0-1,1-1 0,-1 1 1,10 3-1,-2-3-185,-1 1 0,1-2 0,0 0 1,1 0-1,-1-1 0,0-1 0,0 0 0,1-1 0,-1 0 0,0-1 0,0 0 1,17-5-1,-16 2-634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8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15 10834,'-1'0'260,"-1"0"263,0 0 0,0 0 0,0 1 0,1-1 0,-1 1 0,0-1-1,0 1 1,0 0 0,0 0 0,0 0 0,1 0 0,-1 0 0,0 0 0,-2 2-1,4-3-493,0 0-1,0 0 1,0 0-1,0 1 1,0-1-1,0 0 0,0 0 1,0 0-1,0 0 1,0 0-1,0 1 1,0-1-1,0 0 0,0 0 1,0 0-1,0 0 1,0 0-1,0 0 1,0 1-1,0-1 0,0 0 1,0 0-1,0 0 1,0 0-1,0 0 1,0 0-1,0 1 0,0-1 1,1 0-1,-1 0 1,0 0-1,0 0 1,0 0-1,0 0 0,0 0 1,0 0-1,0 0 1,0 1-1,1-1 1,-1 0-1,0 0 0,0 0 1,0 0-1,0 0 1,1 0-1,7 3 422,9 0-245,0-1-1,0 0 0,19-1 1,56-6 105,-82 4-256,145-14 379,167-6-61,-311 21-421,1-1-68,-1 1-1,1 1 1,-1 0 0,0 0-1,20 6 1,-30-7 76,-1 0 0,0 0 1,0 0-1,1 0 0,-1 0 0,0 0 1,0 0-1,1 0 0,-1 0 1,0 0-1,0 1 0,1-1 0,-1 0 1,0 0-1,0 0 0,0 0 1,1 1-1,-1-1 0,0 0 0,0 0 1,0 0-1,0 1 0,1-1 1,-1 0-1,0 0 0,0 1 0,0-1 1,0 0-1,0 0 0,0 1 1,0-1-1,0 0 0,0 1 0,-6 8-747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9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10602,'1'13'4281,"3"10"-2568,-1 6-385,0 11-352,1 0-104,4 1-272,0-1-152,-3-3-216,0-2-79,-3-6-546,0-6-527,6-6-1144,0-2 1208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31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7490,'2'-1'524,"1"-1"0,-1 1 0,0 0-1,1 0 1,-1 0 0,1 0 0,-1 0 0,1 0 0,-1 1 0,1-1 0,-1 1 0,1 0 0,0 0 0,-1 0 0,4 0 0,-1 1-158,-1 0 0,1 0 0,-1 1 0,0-1 0,1 1-1,-1 0 1,0 0 0,4 3 0,6 5 26,0 1-1,-1 0 1,18 22-1,-25-27 19,14 15 26,0 2-1,-2 1 1,23 37 0,-32-45-316,-1 0 0,-1 1 1,0 0-1,-1 0 0,-1 0 0,-1 0 0,3 20 0,-5-13-44,-1-1-1,-1 0 0,-1 1 0,-1-1 0,-1 0 1,-11 42-1,4-30-231,-2-1-1,-2 0 1,-29 55 0,34-76-1351,-14 19 1,22-31 1413,-10 11-3140,-6-6 1331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9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 11955,'-13'0'3552,"-28"5"1,26-2-3007,0 0 1,1 1-1,-1 1 1,1 1-1,0 0 0,-14 9 1,26-14-499,1 0-1,-1-1 1,1 1 0,0 0-1,-1 0 1,1 0 0,0 1 0,0-1-1,0 0 1,0 0 0,0 1 0,0-1-1,0 1 1,0-1 0,0 1-1,1-1 1,-1 1 0,0 2 0,1-2-23,0 0 1,0 0-1,0 0 1,0-1-1,0 1 1,1 0 0,-1 0-1,1-1 1,-1 1-1,1 0 1,0-1 0,0 1-1,0 0 1,0-1-1,0 1 1,2 2 0,2 1-12,1 0 0,-1 0 1,1 0-1,0 0 1,0-1-1,1 0 1,-1 0-1,1-1 1,0 0-1,0 0 1,13 4-1,-2-3 4,0 0-1,1-1 1,32 0 0,-48-2-15,20-2-318,-22 1 243,0 0 1,0 0-1,0 0 1,0-1-1,0 1 1,0 0-1,0 0 1,0-1-1,0 1 1,0-1-1,0 1 1,-1-1-1,1 1 1,0-1-1,0 0 0,-1 1 1,1-1-1,0 0 1,-1 1-1,2-2 1,-1-11-141,-1 1-76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09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8 11114,'-2'-7'3220,"-2"11"-1656,-5 21-797,5-13-304,-26 69 983,-30 93 242,51-142-1544,2 0 0,1 0 0,-3 56 0,9-55-102,2 0 1,0-1 0,3 0-1,1 0 1,17 56-1,-10-52-25,1 1 0,2-1-1,2-2 1,32 50 0,-32-59-7,0-2 0,1 0 1,2 0-1,29 23 1,-34-32-141,1-2 0,0 0 1,1-1-1,0-1 1,1 0-1,0-1 1,20 5-1,47 8-1267,2-9 590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10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0 314 12659,'1'-1'357,"0"1"1,0-1-1,0 0 1,0 0 0,0 1-1,0-1 1,1 0-1,-1 1 1,0-1-1,0 1 1,0 0 0,1-1-1,1 1 1,0 0-174,-1 0-1,0 0 1,1 0 0,-1 0 0,0 0-1,0 1 1,3 0 0,1 1-39,0 1 0,-1-1 0,1 1 0,-1 0-1,5 4 1,4 5 234,0 0 1,-2 1-1,1 0 0,12 18 0,-25-31-378,22 30 247,0 1 1,-2 1-1,-2 1 1,-1 1 0,-1 0-1,-2 1 1,-2 0-1,14 64 1,-18-53-143,-1 0 0,-3 1 1,-2-1-1,-1 1 0,-3 0 0,-12 75 0,-42 120 73,54-234-331,-1 1-1,1-1 1,-1-1 0,-1 1-1,0 0 1,0-1 0,0 0-1,-6 8 1,9-14-87,-1 1 0,1-1-1,0 1 1,-1-1 0,1 0 0,-1 0-1,1 0 1,-1 0 0,1 0 0,-1 0-1,0 0 1,0 0 0,1-1 0,-1 1 0,0-1-1,0 1 1,-2-1 0,1 0-19,0 0 0,0 0 0,0 0 0,0 0 1,-5-1-1</inkml:trace>
  <inkml:trace contextRef="#ctx0" brushRef="#br0" timeOffset="1">449 0 11891,'9'10'4376,"-5"0"-2639,-4 8-737,6 13 224,1 12 105,-4 10-433,13 6-280,-6 3-184,2 0-40,-1-9-88,-4-7-56,-7-12-144,-3-7-88,7-13-816,-5-10-728,14-15 936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10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 12699,'-51'29'5747,"-3"-5"-3769,-55 13-163,95-34-1596,12-2-130,-1-1-1,1 1 1,0 0 0,-1-1-1,1 1 1,0 0 0,-4 3-1,5-4-59,1 1 1,-1 0-1,0 0 0,1-1 0,-1 1 0,0 0 1,1 0-1,0 0 0,-1 0 0,1 0 0,-1 0 0,1 0 1,0 0-1,0 0 0,0 0 0,-1 0 0,1 0 1,0 0-1,0 0 0,0 0 0,1 0 0,-1 1 0,0 1-3,1 0-1,0-1 1,0 1 0,0-1-1,0 1 1,0-1-1,0 0 1,1 1-1,-1-1 1,2 2-1,4 7 68,0-1 5,0 1-1,0-1 1,1-1-1,0 1 1,1-1 0,0-1-1,1 0 1,-1 0 0,1-1-1,17 10 1,-6-7-180,0 0 0,1-1 0,0-1 0,39 8 0,-58-15-664,-4-1 301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35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14 2489,'1'0'568,"-1"0"0,1 0 0,-1 0 0,1-1 0,-1 1 0,1 0 0,-1-1 1,1 1-1,-1 0 0,0-1 0,1 1 0,-1-1 0,1 1 0,-1 0 0,0-1 0,1 1 1,-1-1-1,0 1 0,0-1 0,1 1 0,-1-1 0,0 1 0,0-1 0,0 0 1,0 1-1,0-1 0,0 1 0,0-2 0,0 2 79,0 0-569,0 0-1,-1 0 1,1-1-1,-1 1 1,1 0 0,-1 0-1,1 0 1,-1 0 0,1 0-1,0 0 1,-1 0 0,1 0-1,-1 1 1,1-1 0,-1 0-1,1 0 1,-1 0 0,1 0-1,0 0 1,-1 1 0,0-1-1,-3 2-55,1 1-1,-1-1 1,1 1 0,-5 3-1,7-4-18,-12 9 20,0 1 0,1 1-1,0 0 1,-13 20-1,6-4 8,2 0-1,-20 47 1,29-55-21,1 1 0,0-1 0,2 1 0,-5 42 0,7-19 1,3 0 0,1 0 0,2 0 0,3 0 0,11 48 0,2-20 26,3 0-1,37 84 0,-26-89 18,43 67 0,-28-65 31,-25-40 9,-13-12 121,-9-16-175,1 0 0,-1 1 1,1-1-1,-1 0 0,4 4 0,-5-6-44,0 0-254,0-2-2082,-1 1 1479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3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49 7098,'-30'6'2989,"30"-5"-2890,-1-1 0,1 0-1,0 1 1,-1-1-1,1 1 1,-1-1-1,1 0 1,0 1-1,-1-1 1,1 1 0,0-1-1,0 1 1,0 0-1,-1-1 1,1 1-1,0-1 1,0 1 0,0-1-1,0 1 1,0-1-1,0 1 1,0 0-1,0-1 1,0 1-1,0-1 1,0 1 0,0-1-1,0 1 1,1-1-1,-1 1 1,0 0-1,0-1 1,1 1-1,-1-1 1,1 1 0,0 2 351,5 20 558,-1 1 0,-1-1 1,-1 1-1,-1 0 1,-1 0-1,-3 36 1,2-60-1009,0 4 100,-1-1 1,1 0-1,-1 1 1,-1 4-1,2-7-90,-1-1-1,1 0 1,0 1-1,0-1 1,0 1-1,-1-1 1,1 1-1,0-1 1,0 0-1,-1 1 1,1-1-1,0 0 1,-1 1-1,1-1 1,0 0-1,-1 0 1,1 1-1,-1-1 1,1 0-1,0 0 1,-1 0-1,1 1 1,-1-1-1,1 0 1,-1 0-1,1 0 1,0 0-1,-1 0 1,1 0-1,-1 0 1,1 0-1,-1 0 1,1 0-1,-1 0 1,1 0-1,-1 0 1,1 0-1,0-1 1,-1 1-1,1 0 1,-1 0-1,-1-1-6,1 0 0,0-1 0,0 1 0,-1 0 1,1 0-1,0-1 0,0 1 0,0 0 0,0-1 0,0 1 0,0-1 0,1 1 0,-1-1 0,1 1 1,-1-1-1,1 0 0,-1 1 0,1-1 0,0 0 0,0-2 0,-1-4-9,0 0 0,2-15 0,2 3 4,1 0 0,0 0 0,2 1 0,0 0 1,1 0-1,1 0 0,16-28 0,-22 43 5,1 0 1,0 0-1,-1 1 0,1-1 1,0 0-1,1 1 0,-1 0 0,1 0 1,-1 0-1,1 0 0,0 0 1,0 1-1,5-3 0,-7 4 10,1 0 0,0 1 1,-1-1-1,1 0 0,0 1 0,0 0 0,0-1 0,-1 1 0,1 0 0,0 1 1,0-1-1,0 0 0,-1 1 0,1-1 0,0 1 0,-1 0 0,1 0 1,0 0-1,-1 0 0,1 1 0,-1-1 0,4 4 0,0-1 73,-1 1 0,-1-1-1,1 1 1,-1 0 0,0 1 0,7 9-1,16 39 621,-15-29-393,10 15 198,-12-21-253,0-1 0,9 28 1,-18-44-258,0 1 0,-1-1 1,1 0-1,-1 1 0,0-1 1,0 1-1,0-1 0,0 1 1,0 2-1,0-5-34,0 0-1,0 0 1,0 0 0,0 0-1,0 0 1,0 0 0,0 0-1,0-1 1,0 1 0,-1 0-1,1 0 1,0 0 0,0 0-1,0 0 1,0 0 0,0 0-1,0 0 1,0 0 0,0 0-1,0 0 1,0 0 0,0 0-1,0 0 1,-1 0 0,1 0-1,0-1 1,0 1 0,0 0-1,0 0 1,0 0 0,0 0-1,0 0 1,0 0 0,0 0-1,-1 0 1,1 0 0,0 0-1,0 0 1,0 1 0,0-1-1,0 0 1,0 0 0,0 0-1,0 0 1,0 0 0,-1 0-1,1 0 1,0 0 0,0 0-1,0 0 1,0 0 0,0 0-1,0 0 1,0 0 0,0 0-1,0 0 1,0 1 0,0-1-1,0 0 1,0 0 0,0 0-1,0 0 1,0 0 0,0 0-1,0 0 1,-1 0-969,-1-2 17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37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18 176 6417,'2'1'10624,"5"0"-5578,-4 0-5208,1-1 0,-1 0 0,1 0 0,-1 0 0,0 0 0,6-1-1,-6 0 174,1 1-1,0-1 0,0 0 0,-1 0 0,1 0 0,-1-1 1,1 1-1,-1-1 0,0 0 0,1 0 0,-1 0 0,0 0 0,0-1 1,-1 1-1,1-1 0,0 0 0,3-4 0,-2 0 9,0-1-1,0 1 0,-1-1 1,1 1-1,1-10 0,-5 16-9,1-1 0,-1 0 0,1 0 0,-1 0 0,0 0-1,0 0 1,0 0 0,0 0 0,0 0 0,-1 0-1,1 0 1,-1 0 0,1 0 0,-1 0 0,1 1-1,-1-1 1,0 0 0,0 0 0,0 1 0,0-1-1,0 0 1,-1 1 0,1-1 0,0 1 0,-1 0-1,-2-3 1,-1 1 20,-1 0 0,-10-5 0,11 6-20,1 1 1,0-1 0,0-1 0,0 1-1,0-1 1,-4-3 0,7 5 3,0 1 0,0-1 1,0 1-1,0-1 0,0 1 0,0 0 0,0-1 1,0 1-1,0 0 0,0 0 0,0-1 0,0 1 1,0 0-1,0 0 0,0 0 0,0 0 0,0 0 1,0 1-1,0-1 0,0 0 0,0 0 0,-1 1 1,0 0 4,1-1 1,-1 1 0,0 0-1,0 0 1,1 0 0,-1 0 0,1 0-1,-1 0 1,1 0 0,-3 2-1,3-1-2,-1 1 0,1-1-1,0 1 1,0 0-1,0-1 1,0 1-1,0 0 1,0-1-1,0 5 1,-1 2 14,0 2 11,0-1 0,1 1 0,0 0 0,0 0 0,1 0 1,0 0-1,1 0 0,1-1 0,0 1 0,4 15 0,-4-20-5,0 0 0,1 0-1,0-1 1,0 1-1,0 0 1,1-1 0,-1 0-1,1 0 1,1 0 0,-1 0-1,1-1 1,-1 0 0,1 0-1,1 0 1,-1 0 0,0-1-1,1 0 1,0 0 0,6 2-1,-3-2-56,1-1-1,-1 0 0,1 0 1,0-1-1,-1-1 0,1 1 0,0-2 1,0 1-1,-1-1 0,1-1 1,-1 0-1,1 0 0,-1-1 0,0 0 1,0 0-1,0-1 0,14-8 1,-21 10-205,1 0 0,0 0 1,-1 0-1,5-4 0,-7 4 146,1 1-1,0 0 0,0-1 0,0 0 0,-1 1 0,1-1 0,0-3 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38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45 7066,'-9'2'1176,"5"-1"-104,0 0-1,0 0 0,0-1 1,-1 0-1,1 0 1,-7 0-1,20 1 2851,8-2-3790,2 0 158,207-14 1114,367-3 1345,-551 18-2535,68-9 0,-92 3-553,-20 5-1074,-12 4-543,-17 5 745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38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49 9290,'1'0'237,"0"-1"1,-1 0-1,1 1 1,-1-1-1,1 1 0,0-1 1,-1 0-1,1 0 1,-1 1-1,0-1 0,1 0 1,-1 0-1,1 1 1,-1-1-1,0 0 0,0 0 1,0 0-1,1 0 1,-1 1-1,0-1 0,0 0 1,0 0-1,0 0 1,0 0-1,0 0 0,-1 0 1,1 1-1,0-1 1,0 0-1,-1 0 0,1 0 1,0 1-1,-1-1 1,0-1-1,0 1-108,0-1-1,0 1 1,0-1 0,0 1-1,-1 0 1,1-1 0,0 1 0,-1 0-1,1 0 1,-1 0 0,0 0-1,1 0 1,-1 0 0,-2 0 0,0 0-54,-1 0 0,1 1 1,-1 0-1,0 0 1,1 0-1,-1 0 1,1 1-1,-1 0 1,0 0-1,1 0 1,0 0-1,-1 1 1,1 0-1,0-1 0,0 2 1,0-1-1,0 0 1,-4 4-1,3-3-60,1 0 0,0 1 0,0 0 0,0-1 0,0 1 0,1 1 0,-1-1 0,1 0 0,0 1 0,1 0-1,-1-1 1,1 1 0,0 0 0,-3 10 0,4-10-5,1 1 0,0-1-1,0 1 1,0-1 0,0 1 0,1-1-1,0 1 1,0-1 0,1 1 0,-1-1-1,1 0 1,0 0 0,1 0 0,-1 0-1,5 6 1,-3-5 6,1 0-1,-1 0 1,1-1 0,0 1-1,1-1 1,-1 0 0,1-1-1,0 0 1,0 1 0,13 5-1,27 9 199,-19-8 473,50 28-1,-75-38-603,0 0 1,-1 0-1,1 1 0,0-1 0,0 1 1,-1-1-1,1 1 0,2 3 0,-4-4-56,0-1-1,0 1 0,0-1 0,1 1 1,-1-1-1,0 1 0,0 0 0,0-1 1,0 1-1,0-1 0,0 1 0,0 0 1,0-1-1,0 1 0,0-1 0,-1 1 1,1-1-1,0 1 0,0 0 0,0-1 1,-1 1-1,1-1 0,0 1 0,-1-1 1,1 1-1,0-1 0,-1 0 0,1 1 1,-1-1-1,1 1 0,-1-1 0,1 0 1,-1 1-1,1-1 0,-1 0 0,0 1 1,-24 13 240,0-1 0,-1-1 0,-32 11 0,42-18-742,-17 4 0,33-9 360,-1 0-1,0 0 0,1 1 1,-1-1-1,0 0 1,0 0-1,1 0 0,-1 0 1,0 0-1,0 0 0,1 0 1,-1 0-1,0-1 1,0 1-1,1 0 0,-1 0 1,0-1-1,1 1 0,-1 0 1,0-1-1,1 1 1,-1-1-1,1 1 0,-1 0 1,0-1-1,1 1 0,-1-1 1,1 0-1,-1 0 1,-8-8-1186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39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 4745,'-9'-2'1943,"-1"0"1507,4 0 2801,8 6-5623,51 75 809,6 10-540,-36-48-711,-3 1 1,-1 1 0,15 52 0,-16-31 12,17 111 0,-30-123-37,-1 1-1,-3-1 1,-2 0-1,-2 1 1,-3-1-1,-1-1 1,-4 1-1,-1-1 1,-31 81-1,14-73-52,11-22-694,17-36 412,1-1 153,0 0 0,-1 1 1,1-1-1,0 0 0,0 0 0,0 0 0,0 0 0,0 1 0,0-1 0,0 0 0,-1 0 1,1 1-1,0-1 0,0 0 0,0 0 0,0 0 0,0 1 0,0-1 0,0 0 0,0 0 1,0 0-1,0 1 0,0-1 0,0 0 0,0 0 0,0 1 0,0-1 0,1 0 0,-1 0 1,0 0-1,0 1 0,0-1 0,0 0 0,0 0 0,0 0 0,0 0 0,1 1 0,-1-1 1,0 0-1,0 0 0,0 0 0,1 1 0,10 5-335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4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21 7098,'-50'-9'3191,"48"9"-2738,0 0 0,0-1 1,0 1-1,0 0 0,0 0 1,-1 0-1,1 1 0,0-1 0,0 0 1,0 1-1,0 0 0,0-1 0,0 1 1,0 0-1,0 0 0,-3 2 1,4-2-10,4 1 1335,26 2-1459,42 2 1,-55-6-295,-1-1 1,25-6-1,-6 2-38,19-5-501,-20 1-2778,-33 9 3232,0 0 0,0 0 0,0 0 1,1 0-1,-1 0 0,0 0 0,0 0 0,0 0 0,0 0 0,0 0 0,1 0 0,-1-1 0,0 1 0,0 0 0,0 0 0,0 0 0,1 0 0,-1 0 0,0 0 0,0 1 0,0-1 1,0 0-1,0 0 0,1 0 0,-1 0 0,0 0 0,0 0 0,0 0 0,0 0 0,0 0 0,1 0 0,-1 0 0,0 0 0,0 1 0,0 9-1149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40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44 6577,'0'0'301,"1"-1"0,0 1-1,0 0 1,-1-1 0,1 1-1,0-1 1,-1 1-1,1-1 1,0 0 0,-1 1-1,1-1 1,-1 0 0,1 1-1,-1-1 1,1 0-1,-1 0 1,0 1 0,1-1-1,-1 0 1,0 0 0,0 0-1,0 1 1,1-1 0,-1 0-1,0 0 1,0 0-1,0 0 1,0 0 0,0 1-1,-1-2 1,1 1-133,-1 0 0,1 0 1,-1 0-1,0 0 0,1 0 1,-1 0-1,0 0 0,0 0 0,0 0 1,0 0-1,0 1 0,0-1 0,0 0 1,0 1-1,0-1 0,0 1 1,0-1-1,0 1 0,0-1 0,0 1 1,-3-1-1,-3 0 34,0-1 1,0 2-1,0-1 1,0 0 0,0 1-1,0 1 1,-8 0-1,11 0-172,1 0 0,-1 0 0,1 0 0,0 0 0,-1 1 0,1-1 0,0 1 1,0 0-1,0 0 0,0 0 0,0 0 0,0 1 0,1-1 0,-1 1 0,1 0 0,-2 2 0,2-2-24,0-1 0,1 0 0,-1 1 0,1-1 0,-1 1 0,1 0 0,0-1 1,0 1-1,1 0 0,-1 0 0,1-1 0,-1 1 0,1 0 0,0 0 0,0 0 0,0 0 0,0 0 0,0-1 0,1 1 0,-1 0 0,1 0 0,0 0 1,0-1-1,0 1 0,0 0 0,1-1 0,-1 1 0,1-1 0,-1 0 0,3 4 0,1 0 4,0-1 0,1 1 0,0-1-1,-1 0 1,2 0 0,-1 0 0,0-1 0,8 4 0,62 25 158,-35-15 74,-29-13-151,0 0 146,-1 0 0,0 1 0,11 7 0,-22-13-208,1 0 1,-1 0 0,1 1-1,-1-1 1,1 0 0,-1 1-1,0-1 1,1 0-1,-1 1 1,1-1 0,-1 0-1,0 1 1,1-1 0,-1 1-1,0-1 1,0 1 0,1-1-1,-1 1 1,0-1-1,0 1 1,0-1 0,1 1-1,-1-1 1,0 1 0,0-1-1,0 1 1,0 0 0,0-1-1,0 1 1,0-1-1,0 1 1,0-1 0,-1 1-1,1-1 1,0 1 0,0-1-1,0 1 1,-1-1 0,1 1-1,0-1 1,0 1-1,-1-1 1,1 1 0,0-1-1,-2 1 1,0 1 63,-1 0 1,1 0-1,-1-1 1,0 1-1,0-1 1,-3 2-1,-92 33-10,92-33-674,-1-1-1,1 1 1,-1-2 0,-12 3-1,14-5 195,3-3 24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4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9 8450,'-3'-2'558,"0"1"0,0 0 0,0 0 0,0 0 0,0 0 0,0 0 0,0 1 0,0 0 0,0-1 0,0 1 0,-1 1 0,1-1 0,0 0 1,-4 1-1,2 1-247,0 0 0,0-1 1,1 1-1,-1 1 0,0-1 1,1 1-1,0 0 1,-5 4-1,-1 2-211,0 0 1,1 1-1,1 0 0,0 1 1,0 0-1,-6 12 1,4-4-23,0 1 0,1 1 0,1 0 0,1 0 1,1 0-1,-4 30 0,6-20 32,2 0 0,0-1 0,7 62 1,2-41 106,22 82 0,27 42 312,30 31 97,-66-167-406,1-1 1,2-1 0,30 37-1,-32-51-24,2 3 83,-23-26-284,0 0 1,1 0-1,-1 1 0,0-1 1,0 0-1,0 0 0,1 0 1,-1 1-1,0-1 0,0 0 1,0 0-1,0 1 0,0-1 1,0 0-1,1 0 0,-1 1 1,0-1-1,0 0 0,0 0 1,0 1-1,0-1 0,0 0 1,0 0-1,0 1 0,0-1 1,0 0-1,0 0 0,0 1 1,0-1-1,0 0 0,-1 1 1,1-1-1,0 0-56,-1 0-1,1 0 1,-1 0-1,1 0 1,-1 0 0,1 0-1,-1 0 1,1 0-1,-1-1 1,1 1 0,-1 0-1,1 0 1,0 0-1,-1-1 1,1 1 0,-1-1-1,-15-14-1298,-8-18 462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42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8130,'5'3'587,"-1"0"1,1 0-1,-1 0 0,1 1 1,-1-1-1,-1 1 0,1 0 1,0 0-1,-1 1 1,0-1-1,0 1 0,0 0 1,-1 0-1,1 0 1,2 9-1,1 6 71,-1 1-1,5 36 1,-6-28 137,-2-20-641,0 1 32,-1 1-1,1 9 1,-2-19-182,0-1 0,0 0 0,0 0 0,0 0 0,0 1-1,0-1 1,0 0 0,0 0 0,0 0 0,0 1 0,0-1 0,0 0 0,0 0 0,0 0-1,0 1 1,0-1 0,0 0 0,0 0 0,0 0 0,-1 0 0,1 1 0,0-1 0,0 0-1,0 0 1,0 0 0,0 0 0,0 1 0,-1-1 0,1 0 0,0 0 0,0 0 0,0 0-1,0 0 1,-1 0 0,1 0 0,0 0 0,0 0 0,0 1 0,-1-1 0,-6-6 58,5 3-63,0 0 0,0-1 0,0 1 0,0-1 0,0 0 0,1 1 0,0-1 0,0 0 0,0 0 0,0 0 0,0-6 0,1-1-18,-1-1 1,3-19 0,0 21 13,-1 0 0,2 0 1,-1 0-1,1 0 0,1 1 0,0-1 0,0 1 1,1 0-1,0 0 0,0 1 0,11-13 1,-14 18 5,1 0 1,0 0 0,0 0 0,0 1 0,0-1 0,1 1 0,4-3 0,-6 4 0,-1 0 0,1 0 1,0 1-1,0-1 0,0 1 1,0-1-1,-1 1 0,1 0 1,0 0-1,0 0 1,0 0-1,0 0 0,0 0 1,0 0-1,0 0 0,0 1 1,0-1-1,2 2 1,-1 0 20,1 0 0,0 1 1,-1-1-1,1 1 0,-1 0 1,0 0-1,0 0 0,0 0 1,-1 1-1,1-1 0,-1 1 1,0 0-1,0 0 0,3 6 1,1 6 190,0 0 0,4 22 0,-4-10 272,0 1-1,-2 0 1,0 36 0,-3-90-624,2 0 1,1 0 0,0 1-1,2 0 1,11-29 0,-15 47 124,0 1 0,0 0 0,1 0 0,-1 0 1,1 0-1,0 0 0,1 0 0,5-5 0,-8 9 19,1-1-1,-1 1 1,1 0 0,0-1-1,0 1 1,0 0-1,0 0 1,0 0-1,0 1 1,0-1 0,0 0-1,0 1 1,0-1-1,0 1 1,0 0-1,1 0 1,-1 0 0,0 0-1,0 0 1,0 0-1,0 0 1,1 1-1,-1-1 1,3 2 0,-1 0 28,0-1 1,-1 1 0,1 0-1,-1 1 1,0-1-1,1 0 1,-1 1 0,-1 0-1,1 0 1,0 0 0,0 0-1,-1 0 1,0 0-1,0 1 1,0-1 0,0 1-1,2 5 1,0 2 79,0 1 0,-1 0 0,0 0 0,1 16 0,-1 21 141,-3-38-181,0 0 0,1 0 0,0-1 0,1 1 0,4 14 0,-2-15 63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4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4 267 12003,'1'0'288,"-1"-1"1,0 0-1,1 0 1,-1 1-1,1-1 1,-1 0-1,1 1 1,-1-1-1,1 0 1,-1 1-1,1-1 1,0 1 0,-1-1-1,1 1 1,0-1-1,-1 1 1,1 0-1,1-1 1,18-7 792,-3 2 27,-7-1-859,-1 0 1,0 0 0,0-1-1,-1 0 1,0-1 0,0 0 0,10-16-1,-13 17-214,0-1-1,0 0 0,-1 0 1,0 0-1,5-17 0,-8 22-22,0 0-1,0 0 0,0-1 1,-1 1-1,1 0 0,-1 0 0,0-1 1,0 1-1,-1 0 0,1-1 1,-1 1-1,0 0 0,0 0 0,0 0 1,-3-6-1,3 9 6,0-1-1,0 1 0,0 0 1,-1-1-1,1 1 1,0 0-1,-1 0 1,1 0-1,-1 0 1,1 0-1,-1 0 1,0 0-1,1 0 0,-1 1 1,0-1-1,0 1 1,1-1-1,-1 1 1,0 0-1,0 0 1,0-1-1,1 1 1,-1 0-1,-2 1 0,0-1 25,0 1 0,0-1 0,0 1 0,0 0 0,0 1 0,0-1 0,0 1-1,0-1 1,-5 5 0,3-2 21,0 1 0,0 0 0,0 1-1,1-1 1,0 1 0,0 0 0,1 0 0,-1 1 0,1-1-1,1 1 1,-5 11 0,6-13-24,0 1-1,0-1 1,1 1 0,-1 0 0,1-1-1,1 1 1,-1 0 0,1 0-1,0-1 1,0 1 0,1 0 0,0 0-1,0 0 1,0-1 0,1 1-1,2 5 1,-1-3-48,1-1 0,0 0 1,0 0-1,1-1 0,0 1 0,0-1 0,1 0 0,-1 0 0,1-1 0,0 0 1,1 0-1,-1 0 0,1-1 0,0 0 0,0 0 0,1-1 0,-1 0 1,1 0-1,0 0 0,-1-1 0,1-1 0,0 1 0,0-1 0,0 0 0,0-1 1,0 0-1,0 0 0,1-1 0,12-3 0,8-4-1422,-3 0 592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4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7762,'-2'3'959,"-5"12"2158,6-15-2996,1 0 0,0 1 1,0-1-1,0 0 0,0 1 0,-1-1 0,1 1 0,0-1 0,0 0 0,0 1 0,0-1 1,0 1-1,0-1 0,0 1 0,0-1 0,0 0 0,0 1 0,0-1 0,0 1 0,0-1 1,0 0-1,1 1 0,-1-1 0,0 1 0,0-1 0,0 0 0,1 1 0,-1-1 0,0 0 1,1 1-1,7 2 341,1 0 1,0-1-1,-1 0 1,14 1-1,15 1 468,70-2 0,41-12 153,-60 4-566,48-4 121,85-4 53,1 13-216,-25 14-186,-141-11-259,-56-2-81,0 0 0,-1 0-1,1 0 1,0 0 0,0 0 0,0 0 0,0 0 0,0 0 0,0 0 0,0 0 0,0 0 0,0 0 0,0 0 0,0 0-1,0 0 1,0 0 0,0 1 0,0-1 0,0 0 0,0 0 0,0 0 0,0 0 0,0 0 0,0 0 0,0 0-1,0 0 1,0 0 0,0 0 0,0 0 0,0 0 0,0 0 0,0 0 0,0 0 0,0 0 0,0 0 0,0 0 0,0 1-1,0-1 1,0 0 0,-10 4-1130,1-1 283,-22 10-543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4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8938,'0'0'3346,"7"7"3322,24 28-5406,-10-13-623,31 46-1,-33-38-443,-1 1 1,-2 1-1,-1 0 0,-1 1 0,-2 1 0,-2 0 1,7 37-1,-4 1 28,-4 1 1,0 104 0,-10-50 128,-25 192 0,8-230-228,-2 14-963,19-98 145,1-4-116,0-3-1480,5-9 959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5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79 3313,'2'-1'611,"-1"1"0,1 0 0,-1-1 0,0 1 0,1 0 0,-1-1 0,0 0 0,1 1 0,-1-1 0,0 0 0,0 1 0,1-1 0,1-2 0,-3 2-342,1 0 0,-1 0-1,1 0 1,-1 0 0,1 0 0,-1 0-1,0-1 1,0 1 0,1 0-1,-1 0 1,0 0 0,0 0-1,0 0 1,0-1 0,0 1-1,0 0 1,-1-2 0,1 1-104,-1-1 1,1 1-1,-1 0 1,1 0-1,-1 0 1,0 0-1,0 0 0,0 0 1,0 0-1,0 0 1,0 0-1,-1 0 1,1 0-1,-1 1 1,1-1-1,-1 1 1,0-1-1,1 1 1,-1-1-1,0 1 1,0 0-1,0 0 1,0 0-1,0 0 1,0 0-1,0 1 1,0-1-1,0 0 1,-1 1-1,1 0 1,0-1-1,-3 1 1,4 0-153,-8 0 22,0 1-1,0 0 1,0 0 0,0 1 0,1 0 0,-12 4 0,19-6-30,0 1-1,-1 0 0,1 0 1,0 0-1,0-1 1,0 1-1,0 0 0,0 0 1,0 1-1,1-1 1,-1 0-1,0 0 1,0 0-1,1 0 0,-1 1 1,1-1-1,-1 0 1,1 1-1,0-1 1,-1 0-1,1 1 0,0 1 1,-1 3 14,1 1-1,0-1 1,2 10 0,-1-7-5,-1-3-10,1 0 0,-1 0 1,2 0-1,-1 0 0,1 0 0,-1 0 1,2 0-1,-1 0 0,1-1 0,-1 1 1,2-1-1,-1 1 0,1-1 0,-1 0 1,1-1-1,1 1 0,-1-1 0,1 0 1,-1 0-1,9 5 0,3 1 58,35 14-1,-32-15 152,28 15-1,-42-21-119,0 1-1,0-1 0,-1 1 0,1 0 0,-1 0 0,0 1 0,0-1 1,0 1-1,5 9 0,-8-13-51,-1 0 0,1 0 0,-1 0 0,1 0 0,-1 0 0,1 0 0,-1 0 0,0 0 0,1 0 0,-1 0 0,0 1 0,0-1 0,0 0 0,0 0 0,0 0 0,0 0 0,0 0 0,-1 0 0,1 1 1,0-1-1,0 0 0,-1 1 0,0-1 4,0 0 1,0 1 0,0-1-1,0 0 1,0 0-1,-1 0 1,1-1 0,0 1-1,0 0 1,-1 0 0,1-1-1,0 1 1,-1-1 0,-1 1-1,-5 1 85,0 0 1,0-1-1,0 0 0,-15-1 0,13-1-43,0 0 1,0 0-1,1-1 1,-13-3-1,-7-7-1377,25 9 276,0 1-1,0-1 1,0 0-1,-5-4 1,0-5-1220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5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56 7274,'0'-3'810,"0"-1"1057,-1 0 1,1 0 0,-1 0 0,-2-6 0,2 9-1636,1 0 0,-1 0 0,0-1-1,0 1 1,1 0 0,-1 0 0,0 0 0,0 0 0,0 0 0,0 0 0,0 0-1,-1 0 1,1 1 0,0-1 0,0 0 0,0 1 0,-2-1 0,-5-2-156,0 1 0,0 0 0,0 1 1,0 0-1,0 0 0,0 1 0,-1 0 1,1 0-1,0 1 0,0 0 0,-15 4 0,21-4-70,-1 0 0,0 0 0,0 1-1,0-1 1,1 1 0,-1-1-1,1 1 1,-1 0 0,1 0-1,0 0 1,0 0 0,0 0 0,0 0-1,0 1 1,0-1 0,0 1-1,1-1 1,-1 1 0,1 0-1,0-1 1,0 1 0,0 0-1,0 0 1,1 0 0,-1 0 0,1 0-1,-1 0 1,1 0 0,0 0-1,0 0 1,0 0 0,1 0-1,-1 0 1,1 0 0,0 0 0,1 3-1,0 0-2,1 0 1,0 0-1,1 0 0,-1-1 0,1 1 1,0-1-1,0 0 0,1 0 0,5 4 1,51 40 122,-33-28 37,-16-12-29,15 12 300,-26-20-384,0 0 0,0 0 0,0 1 0,0-1 1,0 0-1,0 1 0,0-1 0,0 0 0,-1 1 0,1-1 1,0 1-1,-1-1 0,1 1 0,-1 0 0,1 2 1,-1-3-16,-1 0 1,1 0 0,0 0 0,0-1-1,0 1 1,-1 0 0,1 0 0,0 0 0,-1 0-1,1-1 1,-1 1 0,1 0 0,-1-1-1,1 1 1,-1 0 0,0-1 0,1 1-1,-1 0 1,0-1 0,1 1 0,-1-1 0,0 1-1,0-1 1,0 0 0,1 1 0,-1-1-1,0 0 1,0 1 0,0-1 0,0 0 0,-1 0-1,-4 1 59,0 0 1,0-1-1,-9 0 0,11-1-52,-16 1-28,-28-2-495,43 2-147,0-1-1,0 0 1,0-1-1,-4-1 1,2 0-2047,13 6 1169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45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32 7082,'0'-3'841,"1"0"1,-1 0 0,0-1 0,0 1 0,0-3 0,0 6-752,0-1-1,0 1 1,0 0 0,0-1 0,0 1 0,-1-1 0,1 1 0,0 0 0,0-1 0,0 1 0,0 0 0,0-1 0,-1 1 0,1 0 0,0-1 0,0 1 0,0 0-1,-1 0 1,1-1 0,0 1 0,0 0 0,-1 0 0,1-1 0,0 1 0,-1 0 0,1 0 0,0 0 0,-1-1 0,1 1 0,0 0 0,-1 0 0,1 0-1,0 0 1,-1 0 0,1 0 0,-1 0 0,1 0 0,0 0 0,-1 0 0,1 0 0,0 0 0,-1 0 0,1 0 0,0 0 0,-1 0 0,1 0 0,0 1-1,-1-1 1,1 0 0,0 0 0,-1 0 0,1 1 0,0-1 0,-1 0 0,1 1 0,-5 3 237,0 0 1,1 0-1,0 0 1,0 1-1,0 0 1,0-1-1,1 2 1,0-1-1,-5 10 1,2-4-45,-6 14-68,0 1-1,2 1 1,0 0-1,2 0 1,1 1 0,1 0-1,2 0 1,-2 52-1,6-20-46,3 0 0,2 0-1,16 70 1,-5-56-30,3 0-1,3-1 1,3-1 0,36 69-1,-17-46 31,-41-91-541,-2-7-226,-2-13-743,1 8 869,0-19-369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46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44 11530,'-17'11'4457,"17"-6"-2856,8-4-529,23-1-56,5-2 56,25-4-95,9 6-217,14-5-216,-1-3-96,-4-4-160,-8 0-64,-10 3-104,-5 4-40,-15 5 24,-3 0-272,-20-2-1104,-3 5-609,-17 0 1001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41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8162,'-2'4'6027,"7"-3"-2451,14-1-1374,-11-1-2289,228-1 2360,-148 4-3734,-93-2-620,2-1 778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4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8770,'2'0'382,"0"0"1,0 0-1,0 0 1,0 1-1,0-1 1,0 1-1,0 0 1,0-1-1,0 1 1,-1 0-1,1 0 1,0 0-1,0 1 1,-1-1-1,1 0 0,-1 0 1,1 1-1,-1-1 1,2 3-1,1 2 149,-1-1 0,0 0-1,0 1 1,0-1-1,2 8 1,-3-2-119,1-1 0,-2 0 0,1 1 0,-1-1 0,-1 14-1,1-6-175,-2 26 54,1-39-268,-1-1 1,0 1 0,0-1-1,0 1 1,0-1 0,-1 0-1,-2 6 1,4-10-23,0 0 0,0 0-1,0 0 1,0 0 0,0 0 0,0 0 0,0 0 0,0 0 0,0 0 0,0 0-1,0 0 1,0 0 0,0 0 0,0 0 0,0 0 0,0 0 0,0 0-1,0 0 1,0 0 0,0 0 0,0 0 0,0 0 0,0 0 0,0 0-1,0 0 1,0 0 0,0 0 0,0 0 0,0 0 0,0 0 0,0 0 0,-1 0-1,1 0 1,0 0 0,0 0 0,0 0 0,0 0 0,0 0 0,0 0-1,0 0 1,0 0 0,1-7-34,0-5-13,0 3 32,0 0 0,0 0-1,1 0 1,1 0 0,-1 0-1,2 1 1,-1-1 0,1 1 0,6-10-1,0 2 10,1 1-1,0 0 0,20-20 0,-29 33 13,0 0 0,0-1 0,1 1 0,-1 0 0,1 1 0,0-1 0,-1 0 1,1 1-1,0-1 0,3 0 0,-4 1 8,-1 1-1,0 0 1,1 0 0,-1 0 0,0 0 0,1 0 0,-1 0 0,0 0 0,1 0 0,-1 1 0,0-1 0,0 0-1,1 1 1,-1-1 0,0 1 0,0 0 0,0-1 0,1 1 0,-1 0 0,0-1 0,0 1 0,0 0 0,0 0-1,0 0 1,1 2 0,1 1 70,0 1-1,0 0 0,-1-1 1,1 1-1,-1 0 0,0 0 1,-1 0-1,1 0 1,0 8-1,1 1 152,-2 1 1,1 18 0,-3-19-132,-1-1 0,0 0 0,0 0 0,-5 13 1,7-26-105,18-46-199,-12 32 195,0-1 1,0 1 0,1-1 0,15-21 0,-15 27 6,0 0-1,0 1 1,9-9 0,-13 15 1,-1 0 1,0 0 0,1 0 0,-1 0 0,1 1-1,-1-1 1,1 1 0,0 0 0,-1 0 0,1 0-1,0 0 1,0 0 0,0 1 0,0-1 0,0 1 0,5 0-1,-6 0 6,0 0 0,-1 0-1,1 1 1,0-1 0,0 1-1,-1 0 1,1-1-1,0 1 1,-1 0 0,1 0-1,-1 0 1,1 0 0,-1 0-1,3 3 1,-2-2 19,0 1 0,0 0 0,0 0 1,0 0-1,0 0 0,-1 0 0,2 4 0,1 5 118,-1 0 0,0 1 0,1 14 0,6 101 774,-8-77-1391,-1-43-394,-1-8-417,0-1 649,0-5-468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56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67 4257,'45'5'2604,"-43"-5"-2302,0 0 0,-1-1-1,1 1 1,-1 0-1,1-1 1,-1 1 0,1-1-1,-1 0 1,1 1-1,-1-1 1,1 0 0,-1 0-1,0 0 1,1 0-1,-1 0 1,0 0-1,0 0 1,0 0 0,0-1-1,0 1 1,0 0-1,0-1 1,0 1 0,-1-1-1,1 1 1,0-1-1,-1 1 1,1-1 0,-1 1-1,0-1 1,0 1-1,1-1 1,-1 0-1,0-2 1,-1 2-160,1 1-1,0 0 1,0 0-1,-1 0 1,1 0-1,0 0 1,-1 0 0,0 0-1,1-1 1,-1 1-1,1 1 1,-1-1-1,0 0 1,0 0-1,0 0 1,1 0 0,-1 0-1,0 1 1,0-1-1,0 0 1,0 1-1,0-1 1,0 1-1,-1-1 1,1 1 0,-1-1-1,-3-1 40,-1 1 1,1 0-1,0 0 1,-9-1-1,3 2-62,-1 0 1,0 1-1,0 0 0,1 1 1,-1 0-1,-12 5 1,0 1-23,-39 19 0,61-27-97,1 1 0,-1 0 0,1-1 0,0 1 0,-1 0 0,1 0 0,0 0 0,0 0 0,0 0 0,-1 0 0,1 0 0,0 0 0,0 0 0,1 1 0,-1-1 0,0 0 0,0 1 0,1-1 0,-1 1 0,1-1 0,-1 0 0,1 1 0,-1-1 0,1 4 0,0-3-2,0 0 0,1 1 0,-1-1 0,1 0 0,-1 0 0,1 0 0,0 0 0,0 0 0,0 0 0,0 0 0,0 0 0,1 0 0,-1-1 0,1 1 0,-1 0 0,3 1 0,2 3 3,0-1-1,1 0 0,0-1 1,0 1-1,0-1 0,15 5 1,48 13 27,-37-13-3,-13-3 2,28 9 36,-43-13-19,0 1 1,0-1-1,0 1 1,0 0 0,-1 0-1,7 5 1,-10-7-19,0-1 0,-1 1 0,1-1 0,-1 1 0,0-1 0,1 1 0,-1 0 0,1-1 0,-1 1 0,0-1 0,1 1 0,-1 0 0,0-1 0,0 1 0,0 0 0,1 0 0,-1-1 0,0 1 0,0 0 0,0 0 1,0-1-1,0 1 0,0 0 0,0-1 0,-1 1 0,1 0 0,0 0 0,0-1 0,-1 1 0,1 0 0,0-1 0,-1 1 0,1-1 0,-1 2 0,-1 1 67,-1-1 1,1 1-1,0-1 0,-1 0 0,0 0 1,-3 3-1,-27 14 85,0-1 1,-1-2-1,-64 22 1,81-34-449,10-4-347,7 0 576,0 0 0,0-1 0,0 1 0,-1 0 0,1 0 0,0 0 0,0 0 0,0 0 0,0 0 0,0 0 0,0-1 0,0 1 0,0 0 0,0 0 0,0 0 0,0 0 0,0 0 0,0 0 0,0-1 0,0 1 0,0 0 0,0 0 0,0 0 0,0 0 0,0 0 0,0 0 0,0-1 0,0 1 0,0 0 0,0 0 0,0 0 0,0 0 0,0 0 0,1 0 0,-1 0 0,0 0 0,0-1 0,0 1 0,0 0 0,0 0 0,10-9-1855,8-1 814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56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15 9738,'0'-1'246,"0"1"-1,-1-1 1,1 1 0,0-1 0,0 1-1,0-1 1,0 1 0,0-1-1,-1 1 1,1-1 0,0 1-1,0-1 1,1 1 0,-1-1-1,0 0 1,0 1 0,0-1-1,0 1 1,0-1 0,0 1 0,1-1-1,-1 1 1,0 0 0,0-1-1,1 0 1,0 1-133,0 0 0,0-1-1,0 1 1,-1 0 0,1 0 0,0 0 0,0 0 0,0 0-1,0 0 1,0 0 0,-1 0 0,1 1 0,0-1 0,0 0-1,0 0 1,-1 1 0,1-1 0,0 1 0,1 0 0,9 5 393,0 0 1,0 1-1,19 15 1,28 34 287,-45-43-624,-1 1-1,-1 1 0,-1 0 1,0 1-1,13 29 0,-12-19-19,-1 0-1,-1 1 0,6 34 1,41 364 611,-47-230-297,-10-150-251,-2 0 0,-12 56 0,11-85-136,0 0 0,-1-1 0,-11 25 0,12-31-101,-1 0 1,0 0-1,-1-1 1,1 0-1,-2 0 1,-13 13-1,19-19-121,0-1 0,0 0 0,0 0 0,-1 0 0,1-1 0,-1 1 0,1 0 0,-2 0 0,2-1 135,1 0 1,0 0-1,0 0 0,0 0 1,0 1-1,0-1 0,-1 0 1,1 0-1,0-1 0,0 1 1,0 0-1,0 0 0,0 0 1,-1 0-1,1 0 0,0 0 1,0 0-1,0 0 0,0 0 0,0 0 1,0 0-1,0 0 0,-1 0 1,1 0-1,0 0 0,0-1 1,0 1-1,0 0 0,0 0 1,0 0-1,0 0 0,0-1 1,0-8 574,8-11-437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5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148 509 5433,'61'-49'3705,"-60"48"-3436,1 0 0,-1 0 1,0 0-1,0-1 0,0 1 0,0 0 0,0-1 1,0 1-1,0-1 0,-1 1 0,1-1 1,0-1-1,-1 2-89,0 0-1,0 0 1,0 0 0,0 0-1,0 0 1,0 0 0,0 0 0,0 0-1,-1 1 1,1-1 0,-1-2 0,0-2 422,-2-3-71,0 0 0,0 1 0,-1-1 0,1 1 0,-2-1 0,1 1 0,-1 0 0,-6-6 0,3 4-244,0 1 0,0 0 1,-1 0-1,0 1 0,-14-9 0,21 15-259,0 0 0,0-1 0,-1 1 0,1 0 0,-1 0 0,1 1 0,-1-1-1,1 1 1,-1-1 0,1 1 0,-1 0 0,1 0 0,-1 0 0,1 0 0,-1 0 0,1 0-1,-4 2 1,3-1-18,0 0 0,0 0 0,0 1 0,1-1 0,-1 1 0,0 0 0,1-1 0,-1 1 0,1 1 0,0-1 0,0 0 0,0 1 0,0-1 0,-2 4 0,0 1-6,0 1-1,0-1 0,1 1 1,1 0-1,-1-1 0,1 1 1,1 0-1,-1 0 0,1 0 1,1 11-1,-1-9 5,2 1-1,0-1 1,0 1 0,0-1 0,2 0 0,-1 1-1,7 14 1,-7-20-5,0-1 1,1 1-1,-1-1 0,1 0 0,0 0 0,0 0 0,1 0 1,-1 0-1,1-1 0,7 6 0,-9-7-2,0-1 0,0 0-1,0 0 1,0 0 0,0-1 0,0 1-1,0 0 1,0-1 0,0 1 0,0-1 0,0 0-1,0 1 1,0-1 0,0 0 0,0 0-1,0-1 1,1 1 0,-1 0 0,0-1 0,0 1-1,0-1 1,0 0 0,0 1 0,0-1-1,0 0 1,-1 0 0,1-1 0,2-1 0,1-2-2,0 0 1,0-1 0,0 1-1,-1-1 1,0-1 0,-1 1-1,6-13 1,13-31-148,-2-1 0,16-71 0,-1-67-200,-24 112 432,-10 66 41,-1 11-122,0 0 0,0 0 1,0 0-1,0 0 0,0 0 0,0 1 1,0-1-1,0 0 0,0 0 0,0 0 1,0 0-1,0 0 0,0 0 0,0 0 1,0 0-1,0 0 0,0 0 0,0 0 1,0 0-1,0 0 0,-1 0 0,1 0 1,0 0-1,0 0 0,0 0 0,0 0 1,0 0-1,0 0 0,0 0 0,0 0 1,0 0-1,0 0 0,0 0 0,0 0 1,0 0-1,0 0 0,0 0 0,0 0 0,0 0 1,0 0-1,0 0 0,0 0 0,0-1 1,0 1-1,0 0 0,0 0 0,0 0 1,0 0-1,0 0 0,0 0 0,0 0 1,0 0-1,-1 0 0,1 0 0,0 0 1,0 0-1,0 0 0,0 0 0,0 0 1,0 0-1,-8 17 266,3-2-144,0 0 0,1 0 0,0 1 0,-2 26 0,4-15 146,3 54 0,3-47-120,0 0 1,3-1 0,0 0 0,2 0-1,2-1 1,1 0 0,25 48-1,-33-72-272,1 0-1,1 0 1,-1 0-1,1 0 1,0-1-1,14 12 0,-7-10-968,4-5 443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58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36 9226,'0'-1'630,"1"-1"0,-1 0 0,1 0 0,-1 0 0,0 0 0,0 0 0,0 0 0,0 0 0,-1 0 0,1 0 0,-1-2 0,1 3-523,-1 0-1,1 1 1,-1-1-1,0 0 1,1 1-1,-1-1 1,0 0-1,1 1 1,-1-1-1,0 1 0,1-1 1,-1 1-1,0 0 1,0-1-1,0 1 1,1 0-1,-1-1 1,0 1-1,0 0 0,0 0 1,0 0-1,0 0 1,1 0-1,-1 0 1,0 0-1,0 0 1,0 0-1,-1 0 1,-4 1 60,0 0 0,-1 0 0,1 0 0,0 1 0,0 0 0,0 0 0,0 1 0,1-1 0,-1 1 0,-5 4 0,8-5-121,-1 1 0,1 0 0,0-1 0,0 1-1,0 0 1,1 0 0,-1 1 0,1-1 0,0 0 0,0 1 0,0-1 0,0 1 0,0 0 0,1 0 0,0 0 0,-2 6-1,2-4-18,0 1-1,1-1 1,0 0 0,0 0-1,0 1 1,1-1-1,-1 0 1,4 9-1,-3-10-3,1 0 0,0-1 1,0 1-1,1-1 0,-1 1 0,1-1 0,0 0 0,0 0 1,1 0-1,5 5 0,4 1 148,0 0 0,0-1 1,28 13-1,-10-5 494,-29-16-573,0 0 0,-1 0 0,0 0 0,1 0 0,-1 0 1,0 0-1,1 0 0,-1 0 0,2 2 0,-3-2-55,0-1-1,0 1 0,0-1 1,0 1-1,0-1 1,0 1-1,0 0 1,0-1-1,0 1 0,0-1 1,0 1-1,0-1 1,0 1-1,0-1 1,-1 1-1,1-1 0,0 1 1,0-1-1,0 1 1,-1-1-1,1 0 0,0 1 1,-1-1-1,1 1 1,0-1-1,-1 0 1,1 1-1,-1-1 0,1 0 1,-1 1-1,1-1 1,0 0-1,-1 0 1,0 1-1,-7 4 119,-1 0-1,1-1 1,-1 0-1,0 0 1,-1-1 0,-11 3-1,1-2-331,-39 4-1,33-9-628,31 1 1032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26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12 4625,'-1'-4'10945,"-3"-3"-7206,-1 7-3345,2 1-364,0-1 0,0 1 0,1 0 0,-1 1 0,0-1 0,-4 3 1,-1 2-11,0 0 0,0 1 1,0-1-1,0 1 1,1 1-1,1 0 1,-1 0-1,-9 15 1,2 2 6,0 1 0,2 0 0,0 0 0,2 1 0,1 1 0,1 0 0,2 0 0,0 0 0,-2 53 0,8-32 103,3 0-1,2 0 0,13 56 0,48 143 441,-42-173-355,44 94-1,-54-141-139,1 0 0,1-1 0,1-1 0,2 0 0,0-1 0,30 29 0,44 27 145,-74-64-171,-19-17-54,0 0 0,0 0 0,0 0-1,0 0 1,0 0 0,0 0 0,0 1 0,0-1-1,0 0 1,1 0 0,-1 0 0,0 0 0,0 0-1,0 0 1,0 0 0,0 0 0,0 0 0,0 1-1,1-1 1,-1 0 0,0 0 0,0 0 0,0 0-1,0 0 1,0 0 0,0 0 0,1 0-1,-1 0 1,0 0 0,0 0 0,0 0 0,0 0-1,0 0 1,0 0 0,1 0 0,-1 0 0,0 0-1,0 0 1,0 0 0,0 0 0,0 0 0,0-1-1,1 1 1,-1 0 0,-2-7-532,-7-14-475,-8-15 385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2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8650,'14'69'7666,"-3"-1"-4406,-7-39-2660,-2 1 0,-2 49 1,-1-72-520,0-9-54,1-16-43,0 14 14,0-8-12,3-75-28,-1 76 44,-1 1 0,1-1 0,1 1-1,0 0 1,8-20 0,-8 26 2,-1-1-1,1 1 1,-1 0-1,1 0 1,1 0-1,-1 1 1,0-1 0,1 1-1,0 0 1,0 0-1,0 0 1,7-4-1,-8 5 11,0 1-1,-1 0 1,1 0-1,0 1 0,-1-1 1,1 0-1,0 1 1,0-1-1,-1 1 0,1 0 1,0 0-1,0 0 1,0 1-1,-1-1 0,1 1 1,0-1-1,0 1 1,-1 0-1,1 0 0,0 0 1,-1 0-1,1 0 1,2 3-1,2 2 108,0 0-1,0 0 1,-1 0 0,0 1 0,-1 0-1,1 0 1,-1 1 0,-1 0-1,6 10 1,-1 1 316,-2 1-1,11 38 1,-17-54-557,0 1 0,0-1 0,-1 0 0,1 1 1,-1-1-1,0 0 0,0 1 0,-1-1 1,1 1-1,-1-1 0,0 0 0,0 0 0,-1 0 1,1 1-1,-4 5 0,1-4-673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27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1 201 12339,'6'3'952,"0"-1"0,1 0 1,-1 0-1,1-1 0,-1 0 1,1 0-1,11 0 0,-11-1-798,1 0-1,-1-1 1,0 0-1,0-1 1,0 1-1,0-1 1,0 0-1,0-1 1,-1 0-1,1 0 1,10-7-1,-6 2-120,-1 0-1,0-1 0,13-14 1,-18 18-25,-1 0 0,0-1 0,0 1 0,-1-1 0,0 0 0,0 0 0,0 0 0,3-11 0,-5 14 0,0 1-1,-1-1 1,0 1 0,1 0 0,-1-1 0,0 1 0,0-1-1,-1 1 1,1-1 0,0 1 0,-1-1 0,1 1-1,-1 0 1,0-1 0,0 1 0,0 0 0,0 0 0,0-1-1,-1 1 1,1 0 0,-1 0 0,1 0 0,-1 1 0,0-1-1,1 0 1,-4-2 0,2 2 12,0 1-1,0-1 1,0 1-1,0 0 1,0-1-1,0 1 1,-1 1-1,1-1 1,0 0-1,0 1 1,-1 0-1,1-1 1,0 1-1,-1 1 1,1-1-1,0 0 1,-1 1-1,1 0 1,-5 1-1,2 1 24,0 0-1,1 0 0,-1 0 1,1 1-1,0 0 1,0 0-1,1 0 0,-1 0 1,1 1-1,0 0 1,0 0-1,0 0 1,1 0-1,0 1 0,0-1 1,0 1-1,1 0 1,-3 9-1,3-8-15,0-1 0,1 0 0,0 1 0,0 0 0,1-1 1,0 1-1,0-1 0,1 8 0,-1-10-17,1 1 1,0-1-1,1 1 1,-1-1-1,1 0 1,-1 0-1,2 1 0,-1-1 1,0 0-1,1-1 1,-1 1-1,4 3 1,1 0-6,1 0 0,0 0 0,0-1 0,1 0 1,-1-1-1,1 0 0,1 0 0,-1-1 0,0 0 0,1-1 1,11 3-1,4-1 405,1-1 1,0 0 0,31-1-1,-30-2 320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2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11578,'0'0'236,"0"1"-1,0-1 0,0 1 1,0-1-1,0 0 0,1 1 1,-1-1-1,0 1 0,0-1 1,1 1-1,-1-1 0,0 0 1,1 1-1,-1-1 0,0 0 1,1 1-1,-1-1 0,0 0 1,1 0-1,-1 1 0,1-1 1,-1 0-1,1 0 0,0 1 1,15 6 105,-15-6 63,15 6 264,0-2 1,0 0 0,34 6 0,55 0 294,-44-10-473,91-9 1,62-20 56,-161 21-439,14-2 36,0 4 1,69 3-1,-129 2-167,5 1-437,-12 1-532,-6 1-885,-10 6-2227,-4 7 1681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2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60 9562,'0'-6'1463,"0"1"-375,0 1 1,0-1 0,0 1 0,-2-7-1,2 10-946,0 0 0,-1 0 0,1 0 0,-1 0 0,1 0-1,-1 0 1,0-1 0,1 1 0,-1 1 0,0-1-1,1 0 1,-1 0 0,0 0 0,0 0 0,0 0-1,0 1 1,0-1 0,0 0 0,0 1 0,0-1-1,-2 0 1,-3 0-54,0-1-1,0 2 1,0-1 0,0 0-1,0 1 1,0 0-1,0 1 1,0-1 0,-10 3-1,4 0-39,0 1 0,0 0-1,-20 9 1,24-8-9,1-1 0,-1 1 0,1 0-1,0 1 1,0 0 0,1 0 0,0 0 0,-9 12 0,12-14-15,0 0 1,0 1 0,0-1 0,1 1 0,0-1-1,0 1 1,0 0 0,1 0 0,-1 0-1,1 0 1,0 0 0,0 0 0,1 1 0,0-1-1,0 0 1,1 7 0,0-8-10,-1 0 0,2-1 0,-1 1 0,0-1 0,1 1 0,-1-1 0,1 1 0,0-1 0,0 0 0,4 5 0,-1-3 5,0-1 1,0 1 0,0-1 0,1 0 0,7 5 0,4 0 67,1-1-1,36 12 0,-14-8 144,-26-8 28,0 0 1,-1 0-1,1 1 0,21 13 0,-32-17-166,-1 1-1,1 0 1,-1 0 0,1 0-1,3 5 1,-6-6-64,1-1 1,-1 1-1,0-1 1,1 1-1,-1-1 0,0 1 1,1 0-1,-1-1 1,0 1-1,1-1 0,-1 1 1,0 0-1,0-1 1,0 1-1,0 0 1,0-1-1,0 1 0,0 0 1,0-1-1,0 1 1,0 0-1,0-1 0,0 1 1,0-1-1,0 1 1,-1 0-1,1-1 1,0 1-1,-1 0 0,1-1 1,0 1-1,-1-1 1,1 1-1,0-1 1,-1 1-1,0 0 0,-2 1 83,-1 1 0,0-1-1,1 0 1,-1-1 0,0 1 0,0 0-1,-5 0 1,-35 8 187,25-7-250,-3 2-36,-80 14-994,78-17 67,24-2 922,0 0-1,-1 0 1,1 0 0,0 0-1,0 0 1,-1 0-1,1 0 1,0 0-1,0-1 1,-1 1 0,1 0-1,0 0 1,0 0-1,0 0 1,-1 0 0,1 0-1,0-1 1,0 1-1,0 0 1,-1 0-1,1 0 1,0 0 0,0-1-1,0 1 1,0 0-1,0 0 1,-1-1-1,1 1 1,0 0 0,0 0-1,0 0 1,0-1-1,0 1 1,0 0 0,0 0-1,0-1 1,0 1-1,3-11-55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4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58 3713,'-7'0'8383,"-5"-3"-4510,11 3-3623,1 0 0,-1-1 0,0 1 0,0 0 0,0-1 0,0 1 0,0-1 0,1 1 0,-1-1 0,0 1 0,0-1 0,1 1 0,-1-1 0,0 0-1,1 1 1,-1-1 0,0-1 0,1 1-225,0 1 0,0-1-1,1 1 1,-1 0 0,0-1-1,0 1 1,1 0-1,-1-1 1,0 1 0,1 0-1,-1-1 1,0 1 0,1 0-1,-1 0 1,1-1 0,-1 1-1,0 0 1,1 0-1,-1 0 1,1 0 0,-1 0-1,1-1 1,0 1 0,4-2 84,12-5 4,0 0 1,1 1 0,28-6-1,-34 11-44,0-1-1,-1 2 1,1-1-1,0 2 1,0-1-1,0 2 1,18 4-1,-24-5-36,0 1 0,0-1-1,0 2 1,0-1-1,0 1 1,-1-1-1,1 1 1,-1 1-1,0-1 1,0 1-1,0 0 1,0 0 0,-1 1-1,0-1 1,0 1-1,0 0 1,0 0-1,-1 0 1,1 1-1,-2-1 1,1 1-1,0 0 1,-1 0 0,0 0-1,2 10 1,-2-1-3,-1 1 0,-1-1 0,0 0 0,0 0 1,-2 1-1,0-1 0,0 0 0,-2 0 1,0-1-1,0 1 0,-14 26 0,13-31 2,-1-2-1,0 1 1,-1-1-1,0 1 1,0-2-1,0 1 1,-1-1-1,-1 0 1,1-1-1,-1 0 0,0 0 1,-16 7-1,20-11 195,-1 0 0,1-1 0,-1 1 0,-6 0 0,106-6 276,31 1 391,-120 3-823,1 0 0,0 0 0,0 1-1,-1 0 1,1 0 0,-1 1 0,1-1-1,9 5 1,-15-6-137,0 1 0,0-1 0,0 0 0,0 0 0,1 0 0,-1 0 0,0 0 0,0 0 0,0 0 0,0 1-1,0-1 1,0 0 0,0 0 0,0 0 0,0 0 0,0 0 0,0 1 0,1-1 0,-1 0 0,0 0 0,0 0 0,0 0 0,0 1 0,0-1 0,0 0 0,0 0 0,0 0-1,-1 0 1,1 1 0,0-1 0,0 0 0,0 0 0,0 0 0,0 0 0,0 0 0,0 1 0,0-1 0,0 0 0,0 0 0,0 0 0,0 0 0,-1 0 0,1 0 0,0 0 0,0 1-1,0-1 1,0 0 0,0 0 0,-1 0 0,1 0 0,0 0 0,0 0 0,0 0 0,0 0 0,0 0 0,-1 0 0,1 0 0,0 0 0,0 0 0,0 0 0,0 0 0,-1 0 0,1 0-1,0 0 1,-1-1-1098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2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12803,'9'13'4639,"10"5"-3731,-6-7-483,8 10 31,-1 1 1,-1 1 0,-1 1-1,-1 0 1,-1 1 0,19 41-1,-15-21-188,-2 1-1,-2 0 0,-2 1 0,-2 0 0,8 63 0,-17-84-133,2 44 247,-6 140 103,-2-156-321,-2 0 1,-15 64 0,15-97-133,2-9-50,0 1-1,0-1 1,-1 0-1,-9 18 0,13-30-12,0 1 0,-1 0-1,1-1 1,0 1 0,-1-1-1,1 1 1,-1-1 0,1 1-1,0-1 1,-1 1 0,0-1-1,1 0 1,-1 1 0,1-1-1,-1 0 1,1 1 0,-1-1-1,0 0 1,1 0 0,-1 1-1,0-1 1,1 0 0,-1 0-1,0 0 1,1 0 0,-1 0-1,0 0 1,1 0 0,-1 0-1,0 0 1,1 0 0,-1 0-1,0-1 1,-1 0 74,1 1 0,0-1 0,0 0-1,0 1 1,0-1 0,0 0 0,0 0 0,0 0 0,0 0 0,0 0-1,1 0 1,-1 0 0,0 0 0,0 0 0,1-1 0,-1 1 0,1 0-1,-1-2 1,-1-8 158,-2-18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2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20 6649,'2'-2'659,"8"-5"1593,-10 7-2135,0-1 0,0 1 0,0 0-1,1 0 1,-1 0 0,0-1 0,0 1 0,0 0-1,0 0 1,1 0 0,-1-1 0,0 1 0,0 0-1,0 0 1,0-1 0,0 1 0,0 0-1,0 0 1,0-1 0,0 1 0,0 0 0,0-1-1,0 1 1,0 0 0,0 0 0,0-1-1,0 1 1,0 0 0,0-1 0,0 1 0,0 0-1,0 0 1,0-1 0,-1 1-26,1 0-1,0 0 1,-1-1 0,1 1 0,0 0 0,0 0 0,-1 0-1,1 0 1,0 0 0,-1 0 0,1-1 0,0 1-1,-1 0 1,1 0 0,0 0 0,-1 0 0,1 0-1,0 0 1,-1 0 0,1 1 0,0-1 0,-1 0-1,1 0 1,0 0 0,-1 0 0,1 0 0,0 0-1,0 1 1,-1-1 0,1 0 0,-1 0 0,-9 9 1190,2 1-819,0 0 0,1 0 0,0 1 0,1 0 0,-8 18 0,4-4-114,-10 42 0,14-41-228,1-1 0,2 1-1,1 0 1,1 47 0,4-35-4,1-1-1,16 63 1,36 70 153,11-9 100,27 41 2,-91-196-322,-2-4-72,0-1 0,-1 1 0,1-1 0,0 1 0,-1-1 0,1 1 0,0-1 0,0 0 0,0 1 0,0-1 0,0 0 0,1 0 0,-1 0 0,0 0 0,0 0 0,1 0 0,-1 0 0,3 0 0,-4-1 85,0 0-1,1 0 1,-1 0 0,1 0 0,-1 0-1,1 0 1,-1 0 0,1 0-1,-1 0 1,1 0 0,-1 0 0,1-1-1,-1 1 1,0 0 0,1 0 0,-1-1-1,1 1 1,-1 0 0,0 0 0,1-1-1,-1 1 1,0-1 0,1 0 0,17-20 636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29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12011,'0'0'234,"-1"1"0,0-1 0,1 0 1,-1 1-1,1-1 0,-1 1 0,1 0 1,0-1-1,-1 1 0,1-1 0,-1 1 1,1 0-1,0-1 0,0 1 1,-1 0-1,1-1 0,0 1 0,0 0 1,0-1-1,0 1 0,-1 1 0,6 15 1568,-2-7-1337,4 12 337,24 95 1569,-28-97-2233,0 0 0,0 0 0,-2-1-1,-1 24 1,-2-36-108,-1-8-36,-4-13-51,5 3 44,1 0 1,0-1-1,1 1 1,0 0-1,1-1 1,0 1-1,1 0 1,0 0 0,1 0-1,0 0 1,5-11-1,-6 17 15,0 0-1,1 0 1,0 0-1,0 1 0,0-1 1,1 1-1,-1 0 1,7-6-1,-8 8 3,-1 1 1,0 0-1,1 0 0,-1 0 1,1 0-1,-1 0 0,1 1 0,-1-1 1,1 0-1,0 1 0,-1-1 0,1 1 1,0 0-1,-1-1 0,1 1 1,0 0-1,0 0 0,-1 0 0,1 0 1,0 0-1,-1 1 0,1-1 0,0 0 1,-1 1-1,1-1 0,0 1 1,-1 0-1,1-1 0,-1 1 0,3 2 1,0 0 21,0 0 0,-1 1 0,0 0 0,0 0 1,0 0-1,0 0 0,0 0 0,-1 0 0,0 1 0,0-1 1,0 1-1,0 0 0,-1 0 0,0-1 0,1 8 0,1 5 178,-1 1 0,-2 35-1,-1-34-76,0-11-83,1-7-51,0-2-29,0-4 16,1 0 0,-1-1-1,1 1 1,1 0 0,1-7 0,1-1-4,-1 3 10,0-2-8,1 0 1,1 0 0,-1 0 0,11-16 0,-11 21 20,1 0 1,0 0-1,1 1 1,0-1 0,0 1-1,0 0 1,1 1-1,13-9 1,-19 13 8,1 0 0,0-1 1,0 1-1,0 1 0,0-1 0,1 0 1,-1 0-1,0 1 0,0-1 0,0 1 1,1 0-1,-1-1 0,0 1 0,0 0 1,1 0-1,-1 1 0,0-1 0,0 0 1,0 1-1,1-1 0,-1 1 0,0 0 1,0 0-1,0 0 0,0 0 0,0 0 1,0 0-1,0 1 0,-1-1 0,1 0 1,0 1-1,-1-1 0,1 1 1,-1 0-1,1 0 0,-1 0 0,0-1 1,0 1-1,0 0 0,0 0 0,1 3 1,1 2 50,-1 0 0,0 0 0,0 0 0,1 15 1,0 33 313,-2-20-150,5 30-478,-6-65 251,0 0-1,0 1 1,0-1-1,0 0 1,0 1-1,0-1 1,0 0-1,0 1 1,0-1-1,0 0 1,1 0-1,-1 1 1,0-1-1,0 0 1,0 1-1,0-1 1,1 0-1,-1 0 1,0 1-1,0-1 1,0 0-1,1 0 1,-1 0-1,0 1 1,0-1-1,1 0 1,-1 0-1,0 0 1,1 0-1,-1 0 1,0 1-1,1-1 1,-1 0-1,3 1 338,3 2-44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29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0 294 12043,'24'-9'5325,"-16"6"-4720,0 1 0,-1-2-1,1 1 1,-1-1 0,10-6-1,-8 3-387,-1-1 0,1 0-1,-1 0 1,-1-1 0,0 1-1,11-19 1,-8 11-182,-2-1 0,0 0 0,9-25 0,-16 37-28,1 0 1,-1 1-1,0-1 1,0 0-1,-1 0 1,1 0-1,-1 0 1,0 0-1,-2-7 1,2 10-4,0 0 0,-1 0 1,0 1-1,1-1 0,-1 0 1,0 0-1,0 1 0,0-1 1,0 1-1,0-1 0,-1 1 1,1-1-1,0 1 0,-1 0 1,1 0-1,0 0 0,-1-1 1,0 1-1,1 1 0,-1-1 1,0 0-1,1 0 0,-1 1 1,0-1-1,0 1 0,0-1 1,-3 0-1,1 1 29,0-1 1,0 1-1,0 0 1,0 0-1,0 0 1,0 1-1,0 0 1,0-1-1,0 1 1,0 0-1,0 1 1,-6 2-1,5-1 41,1 0 0,-1 0 0,0 0 0,1 1 0,0 0 0,0 0 0,0 0 0,-5 7-1,4-4 24,0 0 0,1 0 0,0 1 0,0 0 0,1 0 0,0 0 0,0 1 0,1-1-1,0 0 1,0 1 0,0 15 0,2-16-35,1 0-1,0 0 1,0 1 0,1-1-1,0 0 1,0 0 0,1 0-1,0 0 1,1-1 0,-1 1-1,1-1 1,1 0 0,-1 0 0,1-1-1,1 1 1,-1-1 0,1 0-1,0 0 1,8 5 0,-5-3-79,1-1 0,1-1 0,0 0-1,0 0 1,0-1 0,0 0 0,1-1 0,0 0 0,-1-1 0,1 0 0,1-1 0,15 0 0,4 0-834,-6-3 351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0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57 11482,'-5'3'3333,"5"-2"-1228,12-1-488,-6 1-1553,454-18 4512,-257-3-3828,56-3-172,-258 23-575,14-1-233,0 1-1,22 2 1,-36-2 170,10 3-930,-10-2 943,-1-1-1,0 0 1,0 0 0,0 1 0,0-1-1,0 0 1,1 0 0,-1 1 0,0-1-1,0 0 1,0 0 0,0 1 0,0-1-1,0 0 1,0 1 0,0-1 0,0 0-1,0 0 1,0 1 0,0-1 0,0 0-1,0 1 1,0-1 0,0 0 0,-1 0-1,1 1 1,0-1 0,0 0 0,0 0-1,0 1 1,-1-1 0,1 0 0,0 0-1,0 0 1,-1 1 0,-8 12-1069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73 8578,'0'-8'1387,"0"3"79,0 0 0,-1 0 1,1 1-1,-3-9 0,2 11-1251,1 1 0,-1-1 0,0 1 0,1 0 0,-1-1-1,0 1 1,0 0 0,0-1 0,0 1 0,0 0 0,0 0 0,-1 0 0,1 0 0,0 0 0,-1 0 0,1 0-1,0 0 1,-4 0 0,0-1-99,-1 0 0,0 0 0,0 1-1,0 0 1,0 0 0,1 1 0,-1 0 0,0 0 0,0 0-1,0 0 1,0 1 0,0 0 0,0 1 0,0-1-1,0 1 1,-8 4 0,10-4-87,-1 1-1,1-1 1,-1 1-1,1 0 1,0 0-1,0 1 1,0-1-1,1 1 1,-1 0-1,1 0 1,0 0-1,0 0 1,0 1-1,0-1 1,1 1-1,0-1 1,0 1-1,0 0 1,-1 7-1,1-3-11,1 0 0,0 0 0,0 1-1,1-1 1,0 1 0,0-1 0,1 0-1,4 16 1,-4-21-15,1-1 0,-1 0 1,1 0-1,-1 0 0,1 0 0,0 0 0,0 0 1,1 0-1,-1-1 0,1 1 0,-1-1 0,1 0 0,0 0 1,-1 0-1,1 0 0,4 2 0,5 2 15,1-1 0,23 8 1,-23-9 0,22 6 33,-19-6 33,0 1-1,0 0 1,-1 2 0,18 9-1,-31-15-32,0 0 1,0 0-1,-1 1 0,1-1 0,0 1 0,-1-1 1,0 1-1,1-1 0,-1 1 0,0 0 0,2 3 1,-3-4-22,1 0 1,-1 0 0,0 0 0,0-1-1,0 1 1,1 0 0,-1 0 0,0 0 0,0-1-1,-1 1 1,1 0 0,0 0 0,0 0-1,0-1 1,0 1 0,-1 0 0,1 0-1,0-1 1,-1 1 0,1 0 0,0 0 0,-1-1-1,1 1 1,-1-1 0,1 1 0,-1 0-1,0-1 1,1 1 0,-1-1 0,1 1-1,-1-1 1,-1 1 0,-6 3 84,-1 0 0,1-1 0,-1-1 1,1 1-1,-1-1 0,0-1 0,-12 1 0,19-1-108,-98 5-534,74-5-749,11-2-275,15 1 1525,0 0 0,0 0 1,0 0-1,-1 0 0,1-1 0,0 1 0,0 0 0,0 0 1,0 0-1,0 0 0,0 0 0,-1 0 0,1-1 0,0 1 0,0 0 1,0 0-1,0 0 0,0 0 0,0 0 0,0-1 0,0 1 1,0 0-1,0 0 0,0 0 0,0 0 0,0-1 0,0 1 0,0 0 1,0 0-1,0 0 0,0-1 0,0 1 0,0 0 0,0 0 1,0 0-1,0-1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1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 12867,'-6'-12'3910,"6"12"-3881,0 0-1,0 0 1,0 0-1,0-1 1,0 1 0,0 0-1,0 0 1,0 0-1,0 0 1,0 0 0,0 0-1,0 0 1,0 0-1,0-1 1,0 1 0,0 0-1,0 0 1,0 0 0,0 0-1,0 0 1,0 0-1,0 0 1,0-1 0,0 1-1,0 0 1,0 0-1,0 0 1,0 0 0,0 0-1,0 0 1,0 0 0,0 0-1,0-1 1,0 1-1,0 0 1,0 0 0,0 0-1,1 0 1,-1 0-1,0 0 1,0 0 0,0 0-1,0 0 1,0 0-1,0 0 1,0 0 0,0 0-1,1 0 1,-1 0 0,0 0-1,0 0 1,0 0-1,0 0 1,0 0 0,0 0-1,0 0 1,1 0-1,-1 0 1,5 2 271,0 2-52,-1 1 1,1-1-1,-1 1 0,0 1 0,0-1 0,0 0 0,5 11 1,-2-2 54,21 34 475,-1 2 1,22 63-1,-36-78-568,-2 1 0,-1 1 0,-2 0 0,4 47 0,-9-42-38,-2 0 1,-2-1 0,-9 68-1,5-81-78,-1-1-1,-1 0 0,-1 0 1,-2-1-1,-1 0 1,-18 34-1,-46 51-32,46-71-1013,29-40 816,-5 8-504,5-7 599,-1-1 0,1 0-1,0 0 1,0 0 0,0 0 0,0 0 0,0 0 0,0 0 0,0 1-1,0-1 1,0 0 0,0 0 0,0 0 0,0 0 0,0 0 0,0 1-1,-1-1 1,1 0 0,0 0 0,0 0 0,0 0 0,1 0 0,-1 1-1,0-1 1,0 0 0,0 0 0,0 0 0,0 0 0,0 0 0,0 1-1,0-1 1,0 0 0,0 0 0,0 0 0,0 0 0,0 0 0,0 0-1,1 0 1,-1 1 0,0-1 0,0 0 0,0 0 0,0 0 0,0 0-1,0 0 1,1 0 0,-1 0 0,0 0 0,0 0 0,0 0 0,0 0 0,1 0-1,13-1-889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8226,'-1'0'612,"-1"0"1,1 0-1,-1 0 1,1 1-1,0-1 1,-1 0 0,1 1-1,0-1 1,-1 1-1,0 1 1,-13 10 2219,8-4-2339,-11 17 1,13-16 235,-3 5-464,0 0 1,2 0-1,0 1 0,0 0 0,-4 23 0,-3 14 149,3 0-1,-7 103 1,14-67-78,10 88 0,5-73 183,30 127 0,-41-222-490,0-1-1,1 1 0,1-1 1,-1 1-1,1-1 0,0 0 0,1 0 1,-1 0-1,10 12 0,-12-18-43,0 0-1,0 0 1,0 0-1,0 0 1,0 0-1,0 0 0,0 0 1,0-1-1,0 1 1,0 0-1,1-1 1,-1 1-1,0-1 1,0 1-1,1-1 1,-1 1-1,0-1 1,1 0-1,1 0 0,-3 1 0,1-1 0,-1 0 0,0 0-1,1 0 1,-1 0 0,0 0-1,0-1 1,1 1 0,-1 0 0,0 0-1,0 0 1,1 0 0,-1 0-1,0 0 1,0 0 0,1 0 0,-1-1-1,0 1 1,0 0 0,0 0-1,1 0 1,-1 0 0,0-1 0,0 1-1,0 0 1,0 0 0,0-1-1,1 1 1,-1 0 0,0 0 0,0 0-1,0-1 1,5-19-292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1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80 10810,'0'-4'641,"0"-1"1,-1 0-1,0 1 0,1-1 0,-1 0 0,-1 1 0,1-1 0,-1 1 1,0 0-1,0-1 0,-4-6 0,5 9-509,0 1-1,0 0 1,0-1 0,-1 1 0,1 0-1,0 0 1,0 0 0,-1 0 0,1 0-1,0 0 1,-1 0 0,1 1-1,-1-1 1,1 0 0,-4 0 0,2 0 47,0 1 1,0-1 0,0 1 0,-1 0 0,1 0 0,0 0-1,-6 2 1,-1 0 80,1 1 0,-1 0-1,1 1 1,-12 6 0,12-6-143,1 1 0,0-1 0,0 2 0,0-1 0,-7 7 0,13-10-103,1 0 1,-1 0-1,0 0 1,1 0 0,-1 0-1,1 0 1,0 1-1,0-1 1,-1 0 0,2 1-1,-1-1 1,0 0 0,0 1-1,1-1 1,-1 1-1,1 0 1,0-1 0,0 1-1,0-1 1,0 1-1,0-1 1,1 1 0,-1-1-1,2 4 1,0 0-4,0 0 0,1-1 0,0 1 0,1-1 0,-1 1 1,1-1-1,0 0 0,8 8 0,3 1 35,22 17 0,-22-21 75,0 0 1,1-1-1,0-1 0,29 11 1,-39-17 15,0 1 0,0-1 1,11 8-1,-17-10-124,1 0 0,-1 0 0,0 0 0,0 1 0,0-1 0,1 0 0,-1 0 0,0 1 0,0-1 0,0 0-1,0 0 1,1 1 0,-1-1 0,0 0 0,0 1 0,0-1 0,0 0 0,0 0 0,0 1 0,0-1 0,0 0 0,0 1 0,0-1 0,0 0 0,0 1 0,0-1-1,0 0 1,0 0 0,0 1 0,0-1 0,0 0 0,-1 1 0,1-1 0,0 0 0,0 0 0,0 1 0,0-1 0,-1 0 0,1 0 0,0 1 0,0-1 0,0 0-1,-1 0 1,1 0 0,-14 10 261,13-9-236,-103 66 238,86-51-686,2-1-1265,4-9-2446,7-5 2493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 12547,'-5'5'1729,"3"-4"-1173,0 1 0,0-1 1,1 1-1,-1 0 1,1 0-1,-1 0 0,-1 2 1,3-3-488,0-1-1,0 0 1,0 1 0,0-1-1,0 1 1,0-1 0,0 0 0,0 1-1,0-1 1,0 1 0,0-1 0,0 0-1,0 1 1,0-1 0,0 1-1,0-1 1,0 0 0,0 1 0,1 0-1,-1-1-24,1 1-1,0 0 0,-1-1 1,1 1-1,0 0 0,-1-1 1,1 1-1,0-1 0,0 1 0,-1-1 1,1 0-1,1 1 0,10 3 181,0-1-1,0 0 1,0-1 0,1 0-1,-1-1 1,19 0-1,-10 0-38,37-1 247,70-7-1,56-16-68,117-8-106,-296 31-317,14 1-131,-19-1 154,1 0 0,-1 0 0,0 0 0,1 0 0,-1 0 0,0 0-1,1 0 1,-1 0 0,1 0 0,-1 0 0,0 0 0,1 1 0,-1-1 0,0 0 0,1 0-1,-1 0 1,0 1 0,0-1 0,1 0 0,-1 1 0,0-1 0,0 0 0,1 0 0,-1 1 0,0-1-1,0 0 1,0 1 0,1-1 0,-1 1 0,0-1 0,0 0 0,0 1 0,0-1 0,0 1-1,-5 7-568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0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455 54 7722,'-2'-3'986,"-1"0"-1,1 0 1,-1 0 0,0 0 0,0 1 0,0 0 0,0-1 0,-4-1 0,1 1-450,-1 0 0,1 0-1,-14-3 1,4 3-361,-1 0 0,-28-1 0,37 3-75,-7 0 230,0 1-1,-24 2 1,36-2-262,-1 1 1,1 0-1,-1-1 0,0 1 1,1 1-1,0-1 1,-1 0-1,1 1 0,0 0 1,-1 0-1,1 0 0,0 0 1,1 0-1,-1 0 1,-5 6-1,6-5-48,1 1 0,-1-1 0,1 1 0,-1-1 1,1 1-1,0-1 0,0 1 0,1 0 0,-1-1 0,1 1 0,-1 0 0,1 0 1,1-1-1,-1 1 0,0 0 0,1-1 0,1 7 0,1 2-5,1-1 1,0 1-1,1-1 0,7 13 1,-7-14-3,2-1-1,-1 0 1,1 0 0,0 0 0,10 8 0,44 33 221,-22-20 84,-34-25-224,1-1 1,-1 1-1,0 1 0,-1-1 1,6 9-1,-9-13-58,0 0 0,0 1 0,0-1 0,-1 1 0,1-1 1,0 1-1,-1 0 0,1-1 0,-1 1 0,0 0 0,1-1 0,-1 1 0,0 0 0,0-1 0,0 1 0,0 0 1,0-1-1,-1 1 0,1 0 0,0-1 0,-1 1 0,1-1 0,-1 1 0,0 0 0,1-1 0,-1 1 0,-2 1 0,1 0 40,-2 0-1,1 0 1,0-1-1,0 1 1,-1-1-1,0 0 0,1 0 1,-1 0-1,0 0 1,0-1-1,0 1 0,0-1 1,0 0-1,0 0 1,-7 0-1,-6 0 181,1 0-1,-29-3 1,21-1-171,-1 0 0,1-1 0,1-2 0,-36-12-1,52 16-180,0-1-1,1 0 0,-1-1 0,1 0 1,0 0-1,0 0 0,0 0 0,-6-7 1,10 9-20,1 0 1,-1 0-1,0 0 1,1 0-1,0 0 1,0 0-1,0-1 1,0 1 0,0 0-1,0-1 1,0 1-1,1-1 1,-1 1-1,1-1 1,-1 1-1,1-1 1,0 1-1,0-1 1,1 1-1,-1-1 1,0 1 0,1-1-1,-1 1 1,1-1-1,0 1 1,0 0-1,1-4 1,3-2-179,0 1-1,7-10 1,-12 16 293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2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13859,'1'6'782,"5"50"4791,-3-1-3459,-3-42-1908,0-1 1,-1 1-1,-1-1 1,0 1-1,-1-1 1,-7 22-1,10-34-204,0 0-1,-1 1 1,1-1-1,0 0 1,0 1 0,0-1-1,0 0 1,0 0-1,0 1 1,0-1-1,0 0 1,0 1 0,0-1-1,0 0 1,0 1-1,0-1 1,0 0 0,0 1-1,0-1 1,0 0-1,1 0 1,-1 1-1,0-1 1,0 0 0,0 1-1,0-1-2,0 0-1,1 0 1,-1 0 0,0 0-1,0 0 1,0 0 0,0 0-1,0 0 1,0 0-1,0 1 1,0-1 0,0 0-1,0 0 1,0 0 0,0 0-1,0 0 1,0 0-1,0 0 1,0 0 0,1 0-1,-1 0 1,0 0 0,0 0-1,0 0 1,0 0-1,0 0 1,0 0 0,0 0-1,0 0 1,0 0 0,0 0-1,0 0 1,0 0-1,0 0 1,1 0 0,-1 0-1,0 0 1,0-1 0,0 1-1,0 0 1,0 0-1,0 0 1,0 0 0,0 0-1,0 0 1,0 0 0,0 0-1,0 0 1,0 0-1,0 0 1,0 0 0,0 0-1,0 0 1,0 0 0,0 0-1,0-1 1,0 1-1,0 0 1,0 0 0,1-4-16,-1 0 1,1 1-1,0-1 1,0 0 0,0 0-1,0 1 1,1-1-1,1-3 1,3-3 7,10-15 0,-3 7 11,0 1-1,21-20 0,-29 33 14,0-1 0,0 1-1,0 0 1,0 0-1,1 1 1,0-1-1,0 1 1,0 1-1,0-1 1,0 1 0,0 0-1,8-1 1,-12 2 22,0 1 0,0 0 1,0 0-1,0 0 0,-1 0 1,1 0-1,0 0 0,0 1 1,0-1-1,0 1 0,-1-1 1,1 1-1,0 0 0,-1-1 1,1 1-1,3 2 0,-3-1 21,-1 0 0,1 0-1,0 0 1,-1 0-1,1 0 1,-1 0-1,1 0 1,-1 0 0,0 1-1,0-1 1,1 3-1,0 6 140,1 1 0,-1-1 0,-1 1-1,0 16 1,-1-16-142,1-8-23,-1-3-24,0 0-1,0 0 1,0 0-1,0 0 1,1 0-1,-1 0 1,-1 0-1,1 0 1,0 0-1,0 0 1,0 0-1,0 0 1,-1 0-1,1 0 1,0 0-1,-1 0 1,1 0-1,-1 0 1,1 0-1,-2 1 1,2-2-9,0 0 0,0 0 0,0 0 0,0 0 1,0 0-1,-1 0 0,1 0 0,0 0 0,0 0 1,0 0-1,0 0 0,-1 0 0,1 0 0,0 0 1,0 0-1,0 0 0,0 0 0,0 0 0,-1 0 1,1 0-1,0 0 0,0 0 0,0 0 0,0 0 1,0-1-1,-1 1 0,1 0 0,0 0 0,0 0 1,0 0-1,0 0 0,0 0 0,0 0 0,0-1 1,-1 1-1,1-1-41,0 1 1,0-1-1,-1 1 1,1-1-1,0 0 1,0 1 0,0-1-1,0 0 1,0 1-1,0-1 1,0 0-1,0 1 1,0-2-1,1-5-19,0 0 1,1 1-1,0-1 0,0 1 0,0-1 1,6-9-1,-2 4-6,-5 7 46,1 1 1,0 0-1,1 0 1,-1 0-1,1 0 0,0 1 1,-1-1-1,1 1 1,1 0-1,6-6 0,-8 8 26,-1 0 1,1 0-1,0 0 0,0 1 0,0-1 0,0 0 0,0 1 0,0 0 0,0-1 1,0 1-1,0 0 0,0 0 0,0 0 0,0 0 0,0 1 0,0-1 0,0 0 0,0 1 1,0-1-1,0 1 0,0 0 0,0 0 0,-1 0 0,3 1 0,5 3 127,-1 0-1,0 1 0,-1 0 1,1 1-1,-1 0 0,-1 0 0,8 9 1,-6-5 8,0 1 0,-1 0 1,0 0-1,7 18 1,-6-4-71,-7-25-200,-1 1 0,0-1 0,1 0 0,-1 0 0,0 1 0,0-1 0,0 0 0,0 1 0,0-1 0,0 0 0,0 1 0,0-1 0,-1 0-1,1 1 1,-1-1 0,0 1 0,-2 0-1735,0-7 730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3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10546,'3'0'561,"10"0"1582,0 0 0,14 3 0,-22-2-1989,-1 0 1,1 0 0,-1 0-1,0 1 1,1 0-1,-1-1 1,0 2-1,0-1 1,-1 0 0,6 4-1,8 11 402,-1 0 0,0 1 0,-2 1 1,0 0-1,16 30 0,-1 0 214,-3 1 1,33 87 0,-47-101-573,-1 0 0,-2 0 0,-2 1 0,5 75 0,-11-34-69,-13 101 1,-24 75-142,35-253 12,0 10-263,-12 53 70,11-58-550,1 0 0,-1-1 0,-1 1 0,1-1 0,-1 0 0,0 0 0,0 0 0,-6 7 0,3-4-1432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5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34 6481,'-1'-2'294,"0"0"1,0 0-1,0 0 0,0 0 0,-1 0 0,1 0 0,-1 0 0,0 0 0,1 1 0,-1-1 0,0 1 0,0-1 0,0 1 1,0 0-1,0 0 0,0 0 0,0 0 0,0 0 0,-1 0 0,1 1 0,0-1 0,-1 1 0,1-1 0,0 1 1,-1 0-1,1 0 0,0 0 0,-1 0 0,1 0 0,-4 2 0,0 0-140,0 0 0,1 1 0,-1-1 0,1 1 0,-1 1 0,1-1 0,0 1 0,0 0 0,0 0 1,-5 7-1,-1 2 14,0 0 0,-15 26 0,5-4-21,3 2 1,1 0-1,1 2 0,-15 58 0,13-21 180,-13 112 0,24-121-220,4 0 0,3 0 1,2 1-1,3-1 0,4-1 0,26 105 1,82 201 68,-30-167-119,12-7-1,-74-149-40,47 104 33,-45-93-27,-24-55 65,-1 2-263,2-1-1,6 12 0,-9-17 187,0 1 0,0-1 0,1 0-1,-1 1 1,0-1 0,1 0 0,-1 0-1,0 0 1,1 0 0,-1 0 0,1 0 0,0-1-1,-1 1 1,1 0 0,0-1 0,2 1 0,-2-1 10,0 0 0,1 0 1,-1 0-1,0 0 1,0-1-1,5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5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38 3865,'-4'-2'746,"0"-1"0,1 1 0,-1-1 0,1 1 0,0-1 0,0 0 0,0 0 0,0 0 0,0-1 0,-3-5 0,6 9-700,0 0 0,0 0 0,0 0 0,0 0 0,0 0 1,0 0-1,0 0 0,0 0 0,0 0 0,0 0 1,0 1-1,0-1 0,0 0 0,0 0 0,0 0 0,0 0 1,0 0-1,0 0 0,0 0 0,0 0 0,0 0 1,0 0-1,0 0 0,1 0 0,-1 0 0,0 0 0,0 0 1,0 0-1,0 0 0,0 0 0,0 0 0,0 0 1,0 0-1,0 0 0,0 0 0,0 0 0,0 0 0,0 0 1,0 0-1,0 0 0,0 0 0,0-1 0,1 1 1,-1 0-1,0 0 0,0 0 0,0 0 0,0 0 0,0 0 1,0 0-1,0 0 0,0 0 0,0 0 0,0 0 0,0 0 1,0 0-1,0 0 0,0 0 0,0 0 0,0 0 1,0 0-1,0 0 0,0-1 0,0 1 0,0 0 0,0 0 1,0 0-1,8 5 2041,18 18-1436,-13-10-483,-1 0-1,0 1 1,-1 0 0,-1 1-1,12 21 1,-2 7 173,16 53 1,8 63 48,-15 5-122,3 85 49,-16-117-207,-1 18 77,-10 301 1,-11-364-131,-5-1 1,-34 135-1,29-162-18,-45 103-1,52-145-27,0 0 0,-2 0-1,0 0 1,-1-2 0,-1 1-1,0-2 1,-25 23 0,34-33-35,-1 0 0,0 0 0,1-1 0,-1 0 0,0 1 0,-1-2 0,1 1 0,-11 4 0,15-7 1,0 0 1,0 0-1,0 1 1,0-1 0,1 0-1,-1 0 1,0 0 0,0 0-1,0 0 1,0 0-1,0 0 1,1 0 0,-1 0-1,0 0 1,0-1 0,0 1-1,-1-1 1,0 0-4,1-1 0,0 1 0,0-1 0,0 1 0,0-1 0,0 1 0,0-1 0,-1-3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4:36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188 130 8770,'30'-38'3262,"-29"36"-3049,0 0 0,0 1 1,0-1-1,-1 0 0,1 0 1,0 1-1,-1-1 0,1 0 0,-1 0 1,0 0-1,0 0 0,0 0 0,0 0 1,0 0-1,0 0 0,0 1 1,0-1-1,-1 0 0,0-2 0,0-3 580,0 4-621,1 1-1,0 0 1,-1 0-1,1 0 1,-1 0-1,0 0 1,1 0-1,-1 1 1,0-1-1,0 0 1,0 0-1,0 0 1,-1 1-1,1-1 1,0 1-1,-1-1 1,1 1-1,-1-1 1,-3-1-1,2 2-47,0-1 0,1 1 0,-1 0-1,0 1 1,0-1 0,0 0 0,-1 1 0,1 0 0,0 0 0,0 0 0,-6 0-1,-1 2-25,-1 0-1,1 1 0,0 0 0,0 0 0,0 1 0,-12 7 0,14-7-75,1 0 1,0 1-1,0 0 0,0 0 0,1 0 0,-8 9 0,12-11-16,0-1-1,0 0 1,0 1-1,1-1 1,0 1-1,-1-1 1,1 1-1,0 0 1,0 0-1,0 0 1,1-1-1,-1 1 1,1 0-1,-1 0 1,1 0-1,0 0 1,0 0-1,0 0 1,1 0-1,-1 0 1,2 3-1,0 0 1,0 0 0,1 0 0,0 0-1,0-1 1,0 1 0,1-1 0,0 0 0,4 5-1,5 4 12,21 17 0,-12-14 27,27 16 0,13 10 206,-60-41-202,1 0 0,-1 1-1,1-1 1,-1 0 0,0 1 0,0-1-1,0 1 1,0 0 0,-1 0-1,3 5 1,-3-6-7,-1-1-1,0 0 1,0 1 0,1-1 0,-1 0-1,0 1 1,0-1 0,0 1 0,-1-1-1,1 0 1,0 1 0,0-1-1,-1 1 1,1-1 0,-1 0 0,1 0-1,-1 1 1,0-1 0,1 0 0,-1 0-1,0 0 1,0 1 0,0-1-1,0 0 1,0 0 0,0-1 0,0 1-1,-2 1 1,-3 3 89,-1-1-1,0 0 1,0-1 0,0 0-1,0 0 1,0 0-1,-1-1 1,0 0 0,-9 1-1,7-1-128,1-1 0,0-1 0,-1 0 0,1 0 0,-1-1 0,1 0 0,-15-3 0,22 3 69,-18-6-1068,19 7 1011,1-1 0,-1 1 0,0 0 0,1-1 0,-1 1 0,0-1-1,1 1 1,-1-1 0,0 1 0,1-1 0,-1 1 0,1-1 0,-1 0 0,1 1 0,0-1 0,-1 0 0,1 1-1,0-1 1,-1 0 0,1 0 0,0 1 0,0-1 0,-1 0 0,1-1 0,5-11 290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07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13 425 2681,'-6'-2'7005,"5"2"-6905,1 0 1,0 0-1,0 0 0,-1 0 0,1 0 0,0 0 0,0 0 0,-1 0 1,1 0-1,0 0 0,0 0 0,-1 0 0,1 0 0,0 0 0,0 0 1,0 0-1,-1-1 0,1 1 0,0 0 0,0 0 0,0 0 1,-1 0-1,1 0 0,0-1 0,0 1 0,0 0 0,0 0 0,-1 0 1,1-1-1,12-6-54,9-17-28,54-52 18,-12 11 73,72-53 120,-64 56-34,-55 48 22,0 1 0,1 0-1,20-11 1,-31 21-88,-7 3 76,-11 5-14,2 1-700,0 0 0,0 1 0,1 1 0,-12 10 0,18-14-236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08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84 563 3425,'-1'-1'558,"1"0"0,-1 1 0,0-1 0,1 1 1,-1-1-1,0 1 0,0 0 0,1-1 0,-1 1 1,0 0-1,-1-1 0,-19 1 925,6 0-185,-13 0-527,28 0-752,-1 0 0,1 0 0,0 0 1,0 0-1,-1 0 0,1 0 0,0 0 0,-1 0 0,1 0 0,0 0 1,-1 0-1,1 0 0,0 0 0,-1 0 0,1-1 0,0 1 0,0 0 1,-1 0-1,1 0 0,0 0 0,0 0 0,-1-1 0,1 1 0,0 0 1,0 0-1,-1-1 0,1 1 0,0 0 0,0 0 0,0-1 0,0 1 1,-1 0-1,1 0 0,0-1 0,0 1 0,0 0 0,0-1 0,0 1 1,0 0-1,0 0 0,0-1 0,0 1 0,0-1 0,6-9 228,-5 9-217,26-30 39,37-33 0,-31 33-55,47-47-2,73-70 1,7 10 14,-147 129 8,0-1 0,0 2 0,15-8 0,-26 15-21,-1 1-1,0-1 1,0 1 0,0-1-1,0 1 1,1-1 0,-1 1-1,0 0 1,1 0 0,-1 0-1,0 0 1,0 0 0,1 0-1,-1 0 1,0 0 0,2 0 0,-3 1-16,1-1 0,-1 0 0,1 1 0,-1-1 0,0 0 0,1 1 1,-1-1-1,0 0 0,1 1 0,-1-1 0,0 1 0,0-1 0,1 1 1,-1-1-1,0 1 0,0-1 0,0 0 0,0 1 0,0-1 0,1 1 1,-1-1-1,0 1 0,0 0 0,0-1 0,0 1 0,-1 0 0,1 3-232,-1 1-1,-1-1 0,1 1 0,0-1 0,-1 0 0,-3 6 0,-8 12-502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1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36 424 2841,'-12'3'5784,"10"-3"-5428,1 1 1,-1-1-1,1 0 1,-1 1-1,1-1 1,-1 0-1,1 0 1,-1 0-1,1 0 1,-1 0-1,-2 0 1,4 0-254,0 0-91,0 0 0,-1-1-1,1 1 1,0 0 0,0 0-1,0 0 1,0 0 0,0 0-1,0 0 1,0 0 0,-1-1-1,1 1 1,0 0 0,0 0-1,0 0 1,0 0 0,0 0-1,0-1 1,0 1 0,0 0-1,0 0 1,0 0 0,0 0-1,0-1 1,0 1 0,0 0-1,0 0 1,0 0 0,0 0-1,0 0 1,0-1 0,0 1-1,0 0 1,1-5-2,-1 0 0,1 0 0,0 0 0,1 0 0,-1 0 0,1 1-1,0-1 1,0 0 0,1 1 0,4-8 0,34-44 12,67-71 0,-81 101 129,50-39-1,3-2-2990,-54 45 1705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20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14 391 4241,'-2'0'1696,"1"0"-728,0 0-95,-1 0 295,1 0 40,0 0-256,-1 0-183,1-2-209,0 1-48,-1 0-56,5-9-16,4-17-128,54-45-80,-17 28-120,1-9-32,-3-7-48,9 1-536,-11-2 376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39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25 2585,'0'-2'743,"0"0"-252,1 1 0,-1 0 0,0 0 1,0-1-1,1 1 0,-1 0 0,1 0 0,-1 0 1,1 0-1,0 0 0,-1 0 0,1 0 0,0 0 0,0 0 1,0 0-1,0 0 0,1-1 0,-1 1 1236,-2 1 2849,-7 5-2397,-7 12-1713,-20 16 1,-21 22 80,56-55-544,-8 9 111,0 0-1,1 1 1,0-1 0,-8 15-1,14-22-101,0 1 0,-1-1 0,1 0 0,1 1 0,-1-1 0,0 1 0,1 0 0,-1-1 0,1 1 0,-1-1 0,1 1 0,0 0 0,0-1 0,1 1 0,-1 0 0,1-1 0,-1 1 0,1-1 0,0 1 0,-1-1 0,1 1 0,1-1 0,-1 0 0,0 1 0,1-1 0,1 3 0,2 0-2,-1-1 0,1 0 0,1 0 0,-1 0 0,0 0 0,1-1 0,0 0 0,0 0 0,0 0 0,8 2 0,2 0 7,-1-2 0,1 1 1,20 0-1,-11-2 11,-1-2-1,36-4 1,48-12 34,-66 9-72,-25 4-145,3 0-2928,-21 3 1929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01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943 234 5193,'28'-51'2102,"-27"50"-1945,0-1 1,-1 1-1,1-1 0,-1 0 1,0 1-1,1-1 1,-1 1-1,0-1 0,0 0 1,0 1-1,0-1 1,0 0-1,-1 1 0,1-1 1,0 0-1,-1 1 0,1-1 1,-1 1-1,1-1 1,-1 1-1,0-1 0,0 1 1,0-1-1,0 1 1,0 0-1,-2-3 0,1 2 190,-1-2-59,0 1 0,-1 0 1,0-1-1,1 1 1,-1 1-1,0-1 0,-1 0 1,1 1-1,0 0 1,-1 0-1,1 0 0,-1 1 1,0 0-1,1-1 1,-11 0-1,-1 1 73,0 1-1,0 0 1,-23 3 0,2 2-181,0 2 0,1 1 0,0 2 0,1 2 0,-58 27 0,55-20-170,2 1-1,0 2 0,1 2 0,-57 51 1,65-48 4,0 1 1,2 1-1,2 1 1,1 1-1,1 1 1,1 1-1,2 1 0,-20 53 1,23-46 44,2 2 0,2 0 0,2 1 0,2 0 0,1 0 0,2 89 0,5-105-18,1 0 0,12 51 0,-9-60-17,1 0-1,0 0 1,2-1-1,17 33 1,-12-32 2,0 1 0,2-2 0,0 0 1,1-1-1,1 0 0,0-1 0,39 26 0,-20-19 15,0-2 0,2-2 0,64 24 0,-63-30-27,1-2 0,0-1 0,1-2 0,0-2 1,0-2-1,0-2 0,1-1 0,-1-3 0,1-1 0,-1-1 0,0-3 0,-1-2 0,0-1 0,0-2 0,-1-1 0,55-28 0,-69 27 28,0-1 1,0-2-1,-2 0 1,0-1-1,-1-2 0,-1 0 1,-1-1-1,0-1 1,30-46-1,-33 39-24,-1 0-1,-1-1 0,-2 0 1,-1-2-1,-1 1 1,-2-1-1,-1-1 0,-1 0 1,-2 0-1,1-62 0,-6 44-92,-3 0 1,-10-61-1,-36-97-343,33 159 270,-1 1 0,-41-79 0,46 107 117,0 0 0,-1 1-1,-1 1 1,-1 0 0,0 1 0,-2 1-1,0 0 1,-27-20 0,29 28 23,0 0 0,-1 1 0,-1 0 0,1 1 0,-1 1 1,0 0-1,0 2 0,-30-5 0,11 5-65,-1 1 0,0 2 0,-44 5 0,67-3-156,1 1 1,-1 0-1,0 1 0,-13 6 0,19-6-169,-1 0-1,1 1 0,0 0 0,1 1 0,-1-1 0,1 2 1,-10 8-1,11-8 99,0 1 0,0 0 1,-6 11-1,10-15 232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4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10098,'1'13'4377,"-1"6"-2296,0 10-729,-1 6-120,5 15-240,-4 2-160,5 3-375,-2-3-137,-2-10-176,4-3-56,7-11-272,-6-8-504,5-11 992,7-6-456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4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 11074,'-6'2'4321,"8"-2"-2624,20 3-785,10 0 72,19 1 8,13-2-104,11-2-495,-1-2-145,6-5-104,-4-1-48,-4 1-24,-2-1-16,-12 8-24,-11 2-8,-16-2-384,-7 2-625,-24 0-3744,-9 3 3209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40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9978,'1'0'186,"37"0"6560,0 3-4673,-31-2-1963,0 0 0,0 0 0,0 1 0,0 0 0,0 1 0,0-1-1,-1 1 1,9 5 0,-14-7-79,1 1 1,0-1-1,0 0 0,-1 1 0,1-1 0,-1 1 0,1 0 0,-1 0 1,0-1-1,0 1 0,0 0 0,0 0 0,0 0 0,0 0 0,0 0 0,0 1 1,-1-1-1,1 0 0,-1 0 0,0 0 0,0 0 0,0 1 0,0-1 1,0 0-1,-1 3 0,1-1-4,-1 0 0,0-1 1,0 1-1,-1-1 0,1 1 1,-1-1-1,0 1 0,0-1 0,0 0 1,0 0-1,0 0 0,-1 0 1,1-1-1,-5 5 0,-10 6 79,-25 16 1,34-25 11,0 1 1,0-1 0,-1-1 0,0 0 0,-16 4 0,25-7-114,0 0 0,0 0 0,1 0 0,-1 0 0,0 0 0,0 1 0,0-1 0,0 0 0,0 0 0,0 0 1,0 0-1,0 0 0,0 0 0,0 0 0,0 0 0,1 0 0,-1 0 0,0 0 0,0 1 0,0-1 0,0 0 0,0 0 0,0 0 0,0 0 0,0 0 1,0 0-1,0 0 0,0 1 0,0-1 0,0 0 0,0 0 0,0 0 0,0 0 0,0 0 0,0 0 0,0 0 0,0 0 0,0 1 0,0-1 1,-1 0-1,1 0 0,0 0 0,0 0 0,0 0 0,0 0 0,0 0 0,0 0 0,0 0 0,0 0 0,0 1 0,0-1 0,0 0 0,-1 0 1,1 0-1,0 0 0,0 0 0,0 0 0,0 0 0,0 0 0,0 0 0,0 0 0,11 5 89,12 2-25,32 4-1,-37-9 24,0 2-1,0 0 1,0 2-1,17 6 1,-32-10-23,0-1 1,0 1 0,0 0-1,0 0 1,0 0 0,-1 0-1,1 0 1,0 0 0,-1 1 0,0 0-1,0-1 1,0 1 0,0 0-1,0 0 1,0 0 0,1 5-1,-2-6-7,-1 1 0,1-1 0,-1 1 1,0-1-1,0 1 0,0-1 0,0 1 0,0-1 0,0 1 0,-1-1 0,1 1 0,-1-1 0,0 1 0,1-1 0,-1 0 0,0 0 0,-1 1 0,1-1 0,0 0 0,-1 0 0,1 0 0,-4 3 0,1 0 34,-1 0 0,0-1 0,0 0 0,-1 0-1,1 0 1,-1-1 0,0 1 0,-10 3 0,-3 0 97,-30 6-1,29-9-117,-29 12 1,45-14-66,-2 0-224,0 0 0,0 0 1,0 0-1,-8 1 0,14-3 159,-1 0 0,1 0 0,0 0-1,0 0 1,0 0 0,0 0 0,0 0 0,0 0 0,0 0 0,0 0 0,0 0 0,0 0 0,0 0-1,-1 0 1,1 0 0,0 0 0,0 0 0,0 0 0,0 0 0,0 0 0,0 0 0,0 0 0,0 0-1,0-1 1,0 1 0,0 0 0,0 0 0,0 0 0,0 0 0,0 0 0,0 0 0,0 0-1,0 0 1,0 0 0,0 0 0,0 0 0,0-1 0,0 1 0,0 0 0,0 0 0,0 0 0,0 0-1,0 0 1,0 0 0,0 0 0,0 0 0,0 0 0,0 0 0,0 0 0,0-1 0,0 1 0,0 0-1,0 0 1,0 0 0,0 0 0,0 0 0,4-6 538,-3 4-679,6-12-16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4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106 225 2793,'-39'29'2168,"37"-28"-1626,0 0 0,-1 1-1,1-1 1,-1 0 0,1 0 0,-1-1-1,0 1 1,-5 0 0,-1 1 1254,5-1-465,-1-1 0,1 1 0,-1-1-1,-6 0 1,11 0-1255,0 0 537,0 0-142,4 1-114,16 0-146,37-2-1,-54 1-197,7 0 5,0-1-1,-1-1 1,1 1 0,-1-2 0,0 1 0,0-1 0,0-1 0,0 0 0,0 0 0,-1 0-1,11-8 1,-14 8-8,0 0 0,0 0 0,0-1 0,-1 0 0,1 0 0,-1 0 0,0-1 0,-1 1 0,1-1 0,-1 0 0,0 0 0,-1 0 0,1 0 0,-1 0 0,-1-1 0,3-8 0,-4 11 7,0 1 1,0-1 0,0 1-1,0-1 1,0 1 0,-1-1 0,1 1-1,-1-1 1,0 1 0,0-1-1,0 1 1,-4-6 0,3 4 27,-1 1 1,0-1-1,-1 1 1,1 0 0,-1 0-1,0 0 1,-8-6-1,6 6 20,0-1 0,-1 2 0,0-1 0,1 1-1,-1 0 1,0 0 0,-1 0 0,1 1 0,0 1-1,-1-1 1,-14 0 0,20 2-41,-1 0 0,1 0 0,0 1 0,-1-1 0,1 1 0,-1-1 1,1 1-1,0 0 0,0 0 0,-1 0 0,1 0 0,0 0 0,0 1 0,0-1 0,0 1 0,0-1 0,1 1 0,-1 0 0,0-1 0,1 1 1,-1 0-1,1 0 0,0 0 0,-1 0 0,1 1 0,0-1 0,0 0 0,1 0 0,-2 4 0,0 3 22,0 1 0,0-1 0,1 1-1,0-1 1,1 1 0,1 11 0,0-9-21,1 0 1,0-1-1,1 1 0,0-1 0,1 1 1,0-1-1,0 0 0,2-1 1,-1 1-1,1-1 0,1 0 0,0-1 1,0 1-1,16 14 0,-16-17-12,0-1-1,0 0 1,1 0-1,0-1 1,0 0-1,0-1 0,1 1 1,0-1-1,0-1 1,0 0-1,0 0 1,0-1-1,0 0 0,1-1 1,-1 0-1,1 0 1,-1-1-1,1 0 1,10-2-1,-11 1-195,-1-1 0,1 0 0,-1 0 0,1-1 0,-1 0-1,0 0 1,0-1 0,0 0 0,10-7 0,6-5-526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45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 9554,'0'0'184,"1"-1"-1,-1 1 1,0 0-1,0-1 1,0 1-1,0-1 1,0 1-1,1 0 1,-1-1-1,0 1 1,0 0-1,0-1 1,1 1-1,-1 0 1,0 0 0,1-1-1,-1 1 1,0 0-1,1 0 1,-1-1-1,0 1 1,1 0-1,-1 0 1,0 0-1,2-1 1,-1 1 31,0 0 1,0 0 0,0 0 0,1 0-1,-1 0 1,0 0 0,0 0-1,0 1 1,2-1 0,24 12 1401,-25-11-1346,81 36 1409,-82-36-1670,1-1 0,-1 1 0,0 0 0,1-1 0,-1 1-1,0 0 1,1 0 0,-1 0 0,0 0 0,0 0 0,0 0 0,0 1 0,0-1 0,0 0 0,0 0 0,-1 1-1,1-1 1,0 1 0,0 1 0,-1-1-3,0-1-1,0 1 0,0 0 1,0 0-1,0-1 1,-1 1-1,1 0 0,-1-1 1,1 1-1,-1 0 1,0-1-1,1 1 1,-1-1-1,0 1 0,0-1 1,0 1-1,0-1 1,-2 2-1,-19 20 63,-48 38-1,55-48-60,-52 41 31,66-54-39,0 1 1,0 0-1,1-1 0,-1 1 1,0 0-1,0 0 1,0 0-1,1 0 0,-1 0 1,1 0-1,-1 0 0,0 0 1,1 0-1,0 0 0,-1 0 1,1 1-1,0-1 0,-1 2 1,1-3-2,1 1 0,-1-1 0,0 1 1,1-1-1,-1 0 0,0 1 0,1-1 0,-1 0 1,1 0-1,-1 1 0,1-1 0,-1 0 0,1 0 1,-1 0-1,0 1 0,1-1 0,-1 0 0,1 0 1,-1 0-1,1 0 0,-1 0 0,1 0 0,-1 0 1,1 0-1,-1 0 0,1 0 0,-1 0 0,2-1 1,0 1-3,22-1 111,39-8 0,-22 3 52,-38 6-146,37-6 320,64 1 0,-81 4-227,-16 4-35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2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13 3377,'0'-3'4124,"0"2"-3546,0 1 1,0-1 0,0 1 0,0-1-1,0 1 1,0-1 0,0 1-1,0-1 1,0 1 0,0-1 0,-1 0-1,1 1 1,0 0 0,0-1-1,-1 0 1,1 1-532,-1 0 0,0 0 0,1 0 0,-1 0 0,1 0 0,-1 0 0,0 0 0,1 0 0,-1 1 0,1-1 0,-1 0 0,1 0 0,-1 1 0,1-1 0,-1 0 0,1 1 0,-1-1 0,1 1 0,-1-1 0,1 0 0,0 1 0,-1 0 0,-11 10 22,0 0 0,1 0 1,1 1-1,0 1 0,-15 24 0,15-20-9,2-1 0,-1 2 1,2-1-1,0 1 0,-6 30 0,5-12 88,1 1 0,2 0 0,2 1 1,1-1-1,2 1 0,2-1 0,9 57 0,1-27 153,4-1 0,3 0 1,32 77-1,-36-107-109,1 0-1,2-1 1,1-1-1,37 49 1,-55-81-180,9 11 231,-10-9-62,-6-6 0,-18-12-6034,9 9 3895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3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108 100 3313,'34'-32'1939,"-32"30"-1496,1 1 0,-2-1 0,1 0 0,0 0 0,0 0 0,-1 0 0,1 0 1,-1 0-1,1-1 0,-1 1 0,0 0 0,0-1 0,0 1 0,0-1 0,-1 1 0,2-5 0,0-4 1465,-2 11-1770,0-1 0,0 1 0,0-1 0,0 1 0,0-1-1,1 1 1,-1-1 0,0 1 0,0 0 0,-1-1-1,1 1 1,0-1 0,0 1 0,0-1 0,0 1-1,0-1 1,0 1 0,0 0 0,-1-1 0,1 1-1,0-1 1,0 1 0,-1 0 0,1-1 0,0 1-1,-1 0 1,1-1 0,0 1 0,-1 0 0,1 0 0,0-1-1,-1 1 1,1 0 0,-1 0 0,1-1 0,0 1-1,-1 0 1,1 0 0,-1 0 0,0 0 0,-3-1 23,0 1-1,-1-1 1,1 1 0,-5 1 0,-5-1 231,7 0-327,0-1 12,1 1 1,-1 0-1,1 0 1,-1 1-1,1 0 1,-12 3-1,15-2-65,0-1 1,0 1-1,0 0 1,0 0-1,1 0 1,-1 0-1,1 1 0,-1-1 1,1 1-1,0-1 1,-3 4-1,2 0-7,0-1 0,-1 0 0,2 1 0,-1 0 0,-2 6 0,5-10-5,0-1-1,-1 0 1,1 1 0,0-1 0,0 0 0,0 1 0,0-1 0,0 0-1,0 1 1,1-1 0,-1 1 0,0-1 0,1 0 0,-1 0-1,1 1 1,-1-1 0,1 0 0,-1 0 0,1 0 0,0 1 0,0-1-1,0 0 1,0 0 0,0 0 0,1 1 0,-1-2 22,-1 0 18,0 0 19,0 0 26,2-5 930,-2 5-1000,0 0 0,0 0-5,0 0 4,0 0-5,0 0-1,0 0 0,0 0 0,0 0 0,2 0 0,-1 0 0,-1 0 0,0 0 0,3 0-4,0 1 0,0-1 0,-1 1 0,1 0 0,0 0 0,-1 0 0,5 3 0,3 0-4,10 4 0,-5-2 0,0 0 0,0 1 0,23 15 0,27 25 0,-36-25 0,-27-20 7,2 1-11,0 0 0,0 0-1,6 7 1,-10-10 7,1 0 0,-1 1 0,1-1 0,-1 1 0,0-1-1,1 0 1,-1 1 0,0-1 0,1 1 0,-1-1 0,0 1-1,0-1 1,0 1 0,1 0 0,-1-1 0,0 1-1,0-1 1,0 1 0,0-1 0,0 1 0,0-1 0,0 1-1,0 0 1,0-1 0,0 1 0,0-1 0,0 1 0,-1-1-1,1 1 1,0-1 0,0 1 0,-1-1 0,1 1 0,0-1-1,0 1 1,-1-1 0,1 1 0,-1-1 0,1 1 0,0-1-1,-1 0 1,0 1 0,-11 5 140,1 0-1,-2-1 1,1 0-1,0-1 1,-15 2-1,21-4-93,-9 1 51,1 0-1,-1-1 0,0 0 1,1-2-1,-1 1 0,0-2 1,-28-4-1,40 5-80,1-1 0,0 1 0,-1-1-1,1 0 1,0 1 0,-5-3 0,6 2-76,1 1 0,-1-1 1,1 1-1,-1-1 0,0 0 0,1 1 1,-1-1-1,1 0 0,0 1 0,-1-1 1,1 0-1,-1 1 0,1-1 0,0 0 1,0 0-1,-1 1 0,1-1 0,0 0 1,0 0-1,0 0 0,0 1 0,0-2 1,1 1-168,-1 1 0,1-1 0,0 1 0,-1-1 0,1 1 0,0-1 0,0 1 0,-1 0 0,1 0 0,0-1 0,0 1 0,0 0 0,1 0 0,1-1-543,22-6-2132,25-2 1293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4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12 7266,'-10'5'1364,"6"-3"-302,0-1 0,0 1 1,0-1-1,-7 2 1,10-3-901,1 0 0,-1 0 1,1 0-1,-1 0 0,1 0 1,0 0-1,-1 1 1,1-1-1,-1 0 0,1 0 1,-1 0-1,1 1 0,0-1 1,-1 0-1,1 1 1,0-1-1,-1 1 0,1-1-65,0 0-1,0 1 1,0-1-1,0 0 1,0 0-1,0 1 1,0-1 0,0 0-1,0 0 1,0 0-1,0 1 1,0-1-1,1 0 1,-1 0-1,0 1 1,0-1-1,0 0 1,0 0-1,1 0 1,-1 0-1,0 1 1,0-1 0,0 0-1,1 0 1,-1 0-1,0 0 1,0 0-1,0 0 1,1 1-1,0-1-21,-1 0 0,1 0 0,0 1 0,-1-1 0,1 0 0,0 0 0,-1 0 0,1 0 0,0 0-1,0 0 1,-1 0 0,1 0 0,0 0 0,0 0 0,6 0 83,46 3 340,81 1 128,249-33 410,-320 23-954,-44 4-57,57-4 87,-67 6-91,-1 0-1,0 1 0,1 0 0,-1 0 0,0 1 0,13 4 0,-42 0-3296,1 1 595,-3 4 1151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4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9314,'0'-1'228,"1"1"0,-1-1 0,1 1 1,0 0-1,-1-1 0,1 1 0,-1 0 0,1-1 0,0 1 0,-1 0 0,1 0 1,0 0-1,-1 0 0,1 0 0,0 0 0,-1 0 0,1 0 0,0 0 0,-1 0 1,1 0-1,0 0 0,-1 0 0,1 0 0,1 1 0,0 0 18,-1 0 0,1 0 0,-1 0 0,1 0 0,-1 0 0,1 0 0,-1 1 0,0-1 0,2 2 0,1 2 111,-1 0 0,0 0 0,0 1 0,0-1 0,2 7 0,-2 0 76,0 0 0,-1 0 0,0 1 0,0 20 0,-2-6 47,-4 29 0,4-52-443,-1-1-6,1 1-1,0-1 1,-1 0-1,0 0 1,0 0-1,0 0 0,-2 5 1,0-5 4,1-8-40,1-10-20,2 4 21,1 0 1,0 1-1,0-1 0,1 1 0,8-18 1,-8 21 3,0 0 0,1 0 0,0 0 0,0 1 0,0 0 0,1 0 0,0 0 0,0 0 0,0 1 0,1 0 0,0 0 0,0 0 0,0 1 0,1 0 0,-1 0 0,1 0 0,0 1 0,0 0 0,0 1 0,0-1 0,1 1 0,9-1 0,-14 3 6,0 0 0,0 0 1,0 0-1,0 0 1,-1 1-1,1-1 0,0 1 1,0-1-1,-1 1 1,1 0-1,0 0 1,-1 1-1,1-1 0,3 3 1,-2-1 22,-1 0 0,1 0 1,-1 0-1,0 1 0,0-1 0,-1 1 1,1 0-1,2 5 0,1 3 87,-1 1 0,0 0 0,-1 0 0,-1 0 0,3 14-1,-5-22-72,-1 1-1,1-1 0,-1 1 0,0 0 0,0-1 0,-1 1 0,1-1 0,-3 9 0,-2-25-294,4 5 224,0 0 0,1-1 0,-1 1 0,1 0 0,1-1 0,-1 1 0,1 0 0,0 0 0,3-9 0,-3 9 23,1 1 1,1-1-1,-1 0 1,1 1-1,0 0 0,0 0 1,1 0-1,-1 0 0,1 0 1,0 1-1,0-1 1,1 1-1,-1 0 0,1 0 1,0 1-1,0 0 0,0-1 1,9-2-1,-9 4 16,0 0 0,0 0 0,0 1 0,0-1 0,1 1 0,-1 0 0,1 1 0,-1-1 0,0 1 0,1 0 0,-1 1 0,1-1 0,-1 1 0,1 0 0,-1 1 0,0-1 0,7 4 0,-7-4 28,-1 2 0,1-1-1,-1 0 1,0 1 0,0 0 0,0 0-1,0 0 1,-1 1 0,1-1-1,-1 1 1,0 0 0,0 0-1,0 0 1,0 0 0,-1 0 0,0 1-1,1-1 1,-2 1 0,3 5-1,-2 1 72,0 1-1,0-1 1,-1 0-1,-1 15 1,-6 45 358,0 8-1513,6-78 408,0-3 38,2-8-172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12107,'14'-1'4689,"-1"6"-3371,10 10-1518,-19-12 639,23 18 45,-2 2 0,0 1 1,-1 1-1,28 40 0,-32-37-281,-1 1 1,-2 1-1,0 0 1,-2 1-1,-2 1 1,17 56-1,-18-39-59,-2 0 0,-2 0-1,-2 1 1,-1 52 0,-5-49 65,-2 1 1,-3-1 0,-2 0-1,-3-1 1,-2 1-1,-2-2 1,-23 57-1,-31 39 261,45-97-425,21-46-103,-1 1-1,1-1 1,-1 0-1,1 1 1,-1-1-1,-1-1 1,1 1 0,0 0-1,-1-1 1,-4 4-1,6-6-105,1 0 0,-1 0 0,0 0 1,1 0-1,-1 0 0,0 0 0,-2 0 0,3-1 98,0 0 0,0 0 0,1 0 0,-1 0 0,0 0 0,1 0 0,-1 0 0,0 0 0,1 0 1,-1 0-1,0 0 0,1-1 0,-1 1 0,0 0 0,1 0 0,-1-1 0,0 1 0,1-1 0,-1 1 0,1 0 0,-1-1 0,-1-2-89,0 1 0,0-1 0,0 0 0,1 1 0,-3-7-1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02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57 2256,'3'-6'429,"1"-1"691,-1 0-1,1 0 0,1 0 0,-1 1 0,7-7 1,-11 13-936,0 0 1,1-1 0,-1 1 0,0 0-1,1-1 1,-1 1 0,1 0-1,-1 0 1,0-1 0,1 1 0,-1 0-1,1 0 1,-1 0 0,1 0-1,-1 0 1,1-1 0,0 1 0,-1 0-95,0 1 1,0-1-1,1 0 1,-1 0 0,0 0-1,0 0 1,1 0 0,-1 0-1,0 0 1,0 1 0,0-1-1,1 0 1,-1 0-1,0 0 1,0 1 0,0-1-1,1 0 1,-1 0 0,0 1-1,0-1 1,0 0 0,0 1-1,3 16 2105,-3-16-2031,1 10 484,-1 0 0,-1 1 0,0-1 0,-1 0 1,-5 22-1,-24 51 533,27-74-1078,-20 46 252,13-31-281,0 0 0,2 1 0,1 0-1,-5 28 1,10-36-30,-1 32-1,4-44-251,0-1 0,1 1-1,-1 0 1,1-1 0,0 1-1,1 0 1,-1-1 0,1 0-1,4 8 1,-6-11 66,1-1 0,0 0 1,-1 0-1,1 0 0,0 0 1,0 0-1,-1 0 0,1-1 0,0 1 1,0 0-1,0 0 0,0-1 0,0 1 1,1 0-1,2 0-78,-1 0 0,1 0 0,-1-1 0,1 1 0,3-1 0,-6 0 216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5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179 412 4513,'2'-1'685,"0"-1"0,0 1 1,0-1-1,0 0 0,-1 0 0,1 0 0,0 0 1,-1 0-1,1 0 0,-1 0 0,0 0 1,0-1-1,0 1 0,2-5 0,-3 4-459,1 1 0,-1-1-1,0 0 1,0 0 0,0 1 0,-1-1-1,1 0 1,0 1 0,-1-1 0,0 1-1,0-1 1,0 0 0,0 1-1,-2-4 1,0 1-83,1 1 0,-1 0 0,-1 0-1,1 0 1,-1 0 0,1 0 0,-1 1 0,0 0 0,0-1-1,-1 2 1,1-1 0,-1 0 0,1 1 0,-6-2-1,7 2-95,-1 1 0,1 0-1,0 1 1,0-1 0,-1 0-1,1 1 1,0 0 0,-1 0-1,1 0 1,-1 0 0,1 0-1,0 1 1,-1-1 0,1 1-1,0 0 1,0 0 0,0 0-1,-1 1 1,1-1 0,0 1-1,1 0 1,-1-1 0,-3 4-1,2-1-12,-1 1-1,1 0 1,0 1 0,0-1-1,1 1 1,-1-1-1,1 1 1,1 0 0,-1 0-1,1 0 1,-2 9-1,1-1 18,0 0 0,1 1-1,-1 28 1,3-34-27,1-1 1,0 1 0,0-1-1,1 0 1,0 0-1,0 1 1,7 12 0,-7-17-15,0-1 1,0 1 0,0 0-1,1-1 1,-1 0-1,1 0 1,5 5-1,-6-6-6,0-1 0,0 1-1,0-1 1,0 0 0,0 0-1,0 0 1,0 0-1,1 0 1,-1-1 0,0 1-1,1 0 1,-1-1 0,1 0-1,2 0 1,-2 0-3,0 0 0,1-1 1,-1 1-1,0-1 0,0 0 1,0 0-1,0-1 0,0 1 1,0 0-1,0-1 0,0 0 1,0 0-1,0 0 0,-1 0 0,1 0 1,-1 0-1,0-1 0,4-4 1,1-2-64,-1-1 1,1-1 0,8-20 0,-5 5-205,-1 0 1,-1 0-1,9-50 1,-2-84-386,-13 130 635,-1 1 0,-7-58 0,0 64 164,6 23-141,0 0-1,0 0 0,0-1 0,0 1 0,0 0 1,0 0-1,0 0 0,0-1 0,-1 1 0,1 0 1,0 0-1,0 0 0,0 0 0,0 0 0,0-1 1,-1 1-1,1 0 0,0 0 0,0 0 0,0 0 1,0 0-1,-1 0 0,1 0 0,0 0 0,0 0 1,0 0-1,-1-1 0,1 1 0,0 0 0,0 0 1,0 0-1,-1 0 0,1 0 0,0 0 0,0 0 1,0 1-1,-1-1 0,1 0 0,0 0 0,0 0 1,0 0-1,0 0 0,-1 0 0,1 0 0,0 0 1,0 0-1,0 0 0,0 1 0,-1-1 0,1 0 1,0 0-1,0 0 0,0 0 0,0 1 0,0-1 1,0 0-1,0 0 0,-1 1 0,-5 14 322,1 14 83,0 0 1,2 0-1,1 54 0,5-41-144,1 0 0,11 47 0,-8-58-133,1-1 0,1-1 1,19 42-1,-21-58-160,0 0 1,1-1-1,17 22 0,-19-27-146,1 0 0,-1-1 1,1 0-1,0-1 0,0 1 0,1-1 0,10 5 1,-16-9 98,-1 0 1,1-1-1,-1 1 1,1 0-1,0-1 1,-1 0-1,1 1 1,0-1-1,0 0 1,2 1-1,-1-2-34,0 0 0,0 0 0,0 0 0,0 0 0,6-3 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6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10 12835,'-26'-7'5169,"26"6"-3153,-4 0-943,7 1-233,-3 0-72,0 0-64,11 1-216,15 4-304,29 3-72,-28-8-48,-2-4-160,-4 0-1088,2 2-945,-6 3 1257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6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11178,'4'-48'4051,"-4"48"-3975,0-1 1,1 0-1,-1 1 1,0-1 0,0 0-1,1 1 1,-1-1 0,0 0-1,0 1 1,1-1-1,-1 0 1,1 1 0,-1-1-1,1 1 1,-1-1 0,1 1-1,-1-1 1,1 1 0,-1-1-1,1 1 1,0 0-1,-1-1 1,1 1 0,0 0-1,-1-1 1,1 1 0,0 0-1,-1 0 1,1 0-1,0 0 1,-1 0 0,1 0-1,0 0 1,0 0 0,-1 0-1,1 0 1,0 0-1,-1 0 1,2 0 0,3 1 208,8-2 269,1 2 0,-1 0 0,1 0 0,19 5 0,-30-5-517,0 0-1,0 0 1,1 0 0,-1 1 0,0-1-1,0 1 1,-1 0 0,1-1 0,0 1 0,0 1-1,-1-1 1,1 0 0,-1 1 0,0-1-1,0 1 1,0-1 0,0 1 0,0 0 0,-1 0-1,1 0 1,-1 0 0,0 0 0,2 6-1,-1-1-5,-1 1 0,1-1-1,-1 1 1,-1 0 0,0 0 0,0-1-1,-3 17 1,1-18-9,1-1 0,-1 1 0,-1-1 0,1 1 0,-1-1-1,0 0 1,-1 0 0,1-1 0,-1 1 0,-8 8 0,-21 19 977,37-33-57,107-16-620,-99 14-483,-1-1 0,1 0 0,-1-1 0,1 0 0,12-7-1,-12 7-103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7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 10794,'-2'-3'1696,"-3"-2"1106,5 3-1892,2 3-435,11 14 2181,28 30-1877,-21-23-524,0 1 0,-2 0 0,17 28 1,-13-14 1,-3 2 0,-1 0 0,-1 1 0,16 66 0,-15-32-37,14 133 0,-19 212 162,-17-327-71,-4 0 0,-4 0-1,-4-2 1,-4 0 0,-33 92 0,50-174-287,-64 167 288,54-145-273,-2-1 0,-1 0-1,-33 44 1,9-20-54,31-46-270,6-7-754,3-4-7,6-10-351,10-14 507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57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33 8626,'0'-3'7014,"-3"0"-3694,-9-5-1959,12 8-1262,-7-3 36,-1 0-1,1 0 0,-1 1 1,0 0-1,1 0 1,-1 1-1,-15-1 0,20 2-103,-1 0 0,1 0-1,-1 0 1,1 1-1,-1 0 1,1-1 0,0 1-1,-1 1 1,1-1 0,0 0-1,-6 4 1,3-1 23,0 0 1,0 1-1,-8 8 1,11-10-47,0 0 1,1 0-1,-1 0 0,1 0 1,0 1-1,-1-1 1,2 1-1,-1 0 0,0-1 1,1 1-1,0 0 1,-1 0-1,2 0 0,-1 0 1,0 0-1,1 0 1,0 0-1,0 6 1,1-3-4,0-1 0,0 0 0,1 0 1,0 0-1,0 0 0,0 0 0,1-1 0,0 1 1,0 0-1,0-1 0,6 6 0,0 0 48,2 0 0,-1-1-1,1 0 1,1-1 0,-1 0-1,2-1 1,-1 0-1,1-1 1,0 0 0,22 7-1,9 4 704,-44-18-724,1 1 0,-1-1 0,1 0 0,-1 1 0,1-1-1,0 0 1,-1 1 0,1-1 0,-1 0 0,0 1-1,1-1 1,-1 1 0,1-1 0,-1 1 0,0-1 0,1 1-1,-1 0 1,0-1 0,1 1 0,-1 0 0,0 0-2,0-1 1,0 1 0,0-1 0,0 1-1,0-1 1,0 1 0,-1-1 0,1 1-1,0-1 1,0 1 0,0-1 0,-1 1 0,1-1-1,0 1 1,-1-1 0,1 1 0,0-1-1,-1 1 1,-2 2 79,0-1 1,-1 0-1,1 0 1,0 0-1,-6 2 0,-10 4 83,-2-1-1,1 0 1,-26 3-1,-19 6-177,58-13-650,0-1 0,0 2 0,0-1 0,-6 5 1,11-5-429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0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31 3217,'18'-17'5069,"-8"4"1799,-9 13-5164,-1 0-137,-7 2 2330,-16 17-3682,-59 57-54,59-58-118,18-15-33,0 0 1,0 1-1,1 0 1,-1 0-1,1 0 1,-1 1 0,1-1-1,-6 11 1,9-13-11,1 0 1,-1 0-1,1 0 1,0 0 0,0 0-1,0 0 1,0 0-1,0 0 1,0 0 0,0 0-1,1 0 1,-1 0 0,1 0-1,-1 0 1,1 0-1,0 0 1,0 0 0,0 0-1,0 0 1,3 3-1,1 2 5,1 1 0,1-1 0,6 7 0,10 7 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1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44 6857,'20'-34'3033,"-20"34"-2962,0-1 1,0 1-1,0 0 1,0-1-1,0 1 0,0 0 1,0 0-1,0-1 0,0 1 1,0 0-1,0-1 0,0 1 1,0 0-1,0 0 1,0-1-1,0 1 0,0 0 1,-1-1-1,1 1 0,0 0 1,0 0-1,0-1 0,0 1 1,-1 0-1,1 0 0,0 0 1,0-1-1,0 1 1,-1 0-1,1 0 0,0 0 1,0 0-1,-1-1 0,1 1 1,0 0-1,0 0 0,-1 0 1,1 0-1,0 0 1,-1 0-1,1 0 0,0 0 1,0 0-1,-1 0 0,1 0 1,-17 0 2234,16 0-1939,-5 0 22,1 1-1,0 1 1,0-1-1,0 0 1,0 1-1,0 0 1,0 1-1,-5 2 1,-35 25 723,34-21-865,0 0 0,0 0-1,-9 12 1,17-18-196,1 0-1,-1 1 0,1 0 1,-1-1-1,1 1 1,-1 5-1,2-7-28,0 0-1,1 0 1,-1 0 0,1 1 0,0-1-1,-1 0 1,1 0 0,0 0 0,0 0-1,1 0 1,-1 1 0,0-1 0,2 3-1,-1-3 1,0 0 0,0 0-1,0 0 1,1 0 0,-1 0-1,1 0 1,-1 0-1,1-1 1,0 1 0,0-1-1,0 1 1,0-1 0,3 2-1,32 15 171,-35-17-179,125 43 238,-85-30-579,-37-11-805,-9 2-749,4-5 1842,-9 10-1167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1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11554,'3'0'4321,"9"-2"-3064,5-1-81,10 7 32,2-1-160,8-3-415,2 4-161,1 0-192,0 4-80,-8 5-112,-3-2-24,-16 2-240,-8-4-464,-6 0-769,0 6 849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8930,'2'-5'838,"-1"2"-23,0 1 1,-1 0-1,1 0 1,1 0-1,-1 0 1,3-4-1,-3 5-651,0 1-1,-1-1 1,1 0 0,0 1-1,0-1 1,1 1-1,-1-1 1,0 1-1,0-1 1,0 1-1,0 0 1,0 0-1,0-1 1,0 1-1,1 0 1,-1 0-1,1 0 1,10 1 464,-1 0 0,19 3 1,3 2-179,78 3-98,124-5-1,-220-4-401,-6 1-74,0-1 1,0-1-1,0 0 1,0 0 0,16-4-1,-24 4-1598,-4 0 717,-8 2-598,-10 4-123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2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5585,'-4'2'552,"-5"0"1410,1 1 1,-12 6-1,20-9-1905,0 0-1,0 0 1,1 0 0,-1 0-1,0 0 1,0 0 0,0 0-1,0 0 1,0 0-1,0 0 1,1 0 0,-1 0-1,0 0 1,0 0 0,0 0-1,0 1 1,0-1 0,0 0-1,0 0 1,1 0 0,-1 0-1,0 0 1,0 0 0,0 0-1,0 0 1,0 1 0,0-1-1,0 0 1,0 0 0,0 0-1,0 0 1,0 0 0,0 0-1,0 1 1,0-1 0,0 0-1,0 0 1,0 0 0,0 0-1,0 0 1,0 1 0,0-1-1,0 0 1,0 0 0,0 0-1,0 0 1,0 0 0,0 0-1,0 1 1,0-1-1,0 0 1,0 0 0,-1 0-1,1 0 1,0 0 0,0 0-1,0 0 1,0 0 0,0 0-1,0 1 1,0-1 0,-1 0-1,1 0 1,0 0 0,0 0-1,0 0 1,0 0 0,12 2 928,-11-2-743,18 3 493,-1 0 1,0 1-1,0 1 1,-1 1 0,1 0-1,28 16 1,-32-15-604,-1 1 1,-1 1 0,0 0-1,0 0 1,-1 1-1,12 13 1,-20-19-121,0 0 1,0-1-1,0 1 1,-1 0-1,0 0 0,1 0 1,-1 1-1,-1-1 1,1 0-1,-1 1 1,0-1-1,0 1 0,0 0 1,0-1-1,-1 1 1,0 0-1,0-1 1,0 1-1,-1 0 1,1-1-1,-1 1 0,0-1 1,-1 1-1,-1 5 1,-2 0 5,0 0 1,0-1-1,-1 1 1,-1-1-1,1-1 0,-15 16 1,-53 41 85,64-58-89,5-3-6,0 0 1,1 0-1,-1 1 1,1-1-1,-5 8 1,8-11-10,0 0 0,1 0 1,-1 0-1,1-1 1,-1 1-1,1 0 0,0 0 1,-1 0-1,1 0 1,0 0-1,0 1 0,0-1 1,0 0-1,0 0 1,0 0-1,0 0 0,0 0 1,0 0-1,0 0 1,0 0-1,1 0 0,-1 0 1,1 0-1,-1 0 1,0 0-1,1 0 0,-1 0 1,1-1-1,0 1 1,-1 0-1,1 0 1,0 0-1,0-1 0,-1 1 1,1 0-1,0-1 1,0 1-1,0-1 0,0 1 1,1 0-1,5 3-1,1-1 1,-1 0-1,1 0 1,0-1-1,-1 0 0,1 0 1,9 0-1,57 3 22,-70-5-20,189-6 314,-189 6-307,-1 0 210,2 0-1272,-8 4-1074,0 0 1451,-9 12-535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0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3 114 8578,'1'74'7524,"-1"-45"-5844,0-23-1358,0 1-1,1-1 0,-1 0 0,1 0 0,0 0 1,1 0-1,3 8 0,-4-12-265,0 0 0,0 0 1,0 0-1,0 0 0,0 0 0,1-1 1,-1 1-1,1 0 0,0-1 0,-1 1 1,1-1-1,0 1 0,0-1 0,0 0 1,0 0-1,0 0 0,0 0 0,0 0 1,0 0-1,0-1 0,0 1 0,1-1 1,2 1-1,0-1-46,-1 1 0,0-1 0,1-1 0,-1 1 0,1 0 0,-1-1 0,0 0 0,0 0 0,1-1 0,-1 1 0,0-1 0,0 0 1,0 0-1,-1 0 0,1 0 0,0-1 0,-1 1 0,0-1 0,1 0 0,-1 0 0,4-6 0,-3 4-12,-1 0-1,0 1 1,0-2 0,-1 1 0,1 0-1,-1 0 1,0-1 0,-1 1 0,1-1-1,-1 0 1,0 1 0,-1-1 0,1 0-1,-1 0 1,0 1 0,-2-8 0,1 5 2,-1 1 0,0-1 1,0 0-1,-1 1 1,0-1-1,-1 1 0,0 0 1,-6-9-1,7 12 10,0-1 0,0 2 0,0-1-1,-1 0 1,1 1 0,-1-1 0,0 1 0,0 0-1,0 0 1,0 1 0,-1-1 0,1 1 0,-1 0 0,-6-2-1,8 4-7,0-1-1,0 1 1,-1 0-1,1 1 1,0-1-1,0 0 1,0 1-1,0 0 1,0 0-1,0 0 1,0 0-1,0 0 1,0 0-1,-4 3 0,5-3-54,0 1 0,0-1 0,0 0 0,0 1 0,0-1 0,0 1 0,1 0 0,-1 0 0,0 0-1,1-1 1,-1 1 0,1 1 0,0-1 0,0 0 0,0 0 0,0 0 0,0 1 0,0 2-1,1-4-68,0 0-1,0 0 1,0 0-1,0 0 0,0-1 1,0 1-1,1 0 1,-1 0-1,0 0 0,1 0 1,-1 0-1,0 0 0,1-1 1,0 1-1,-1 0 1,1 0-1,-1-1 0,1 1 1,0 0-1,-1-1 0,1 1 1,0-1-1,0 1 1,0 0-1,1 0-453,1 0-1,-1 0 1,0 0 0,0 0-1,1 0 1,-1 0 0,5 0-1,13-1-1617</inkml:trace>
  <inkml:trace contextRef="#ctx0" brushRef="#br0" timeOffset="1">260 51 4689,'8'5'1007,"-1"1"1,0 0-1,0 0 1,-1 0-1,1 1 0,-1-1 1,-1 2-1,1-1 1,-1 1-1,5 9 1,1 7 265,0 1 0,8 28 1,-12-27-355,-7-26-901,0 0 0,0 0-1,0 0 1,0 0 0,0 0 0,0 1 0,0-1 0,-1 0 0,1 0 0,0 0 0,0 0 0,0 0 0,0 0 0,0 0 0,0 0 0,0 0-1,0 0 1,0 0 0,0 0 0,-1 0 0,1 0 0,0 1 0,0-1 0,0 0 0,0 0 0,0 0 0,0 0 0,0 0 0,0 0-1,-1 0 1,1 0 0,0 0 0,0 0 0,0 0 0,0 0 0,0-1 0,0 1 0,0 0 0,-1 0 0,1 0 0,0 0 0,0 0-1,0 0 1,0 0 0,0 0 0,0 0 0,0 0 0,0 0 0,0 0 0,-1-1 1,1 1 0,-1 0-1,1 0 1,0-1 0,-1 1 0,1 0 0,0 0-1,-1-1 1,1 1 0,0 0 0,-1-1 0,1 1-1,0-1 1,0 1 0,0 0 0,-1-1 0,1 1-1,0-1 1,0 0 0,-2-11-31,2 0 0,0-1-1,0 1 1,1-1 0,4-18 0,-3 23 7,0-1 0,1 0 0,0 1 0,0-1 0,1 1 0,1 0 0,-1 0 0,1 1 0,0-1 1,1 1-1,8-9 0,-8 11-288,0-1 0,0 1 1,0 0-1,0 1 0,1 0 1,0 0-1,0 0 0,0 0 1,0 1-1,1 1 0,-1-1 1,11-1-1,3 2-956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0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 9514,'-5'-1'761,"0"0"-1,0 0 1,0 1 0,1 0 0,-1 0-1,0 0 1,-7 2 0,-35 8 541,27-4-566,-138 34 2324,152-38-2963,2-1-12,0 0 0,1 0 0,-1 0 0,1 0-1,-1 1 1,1 0 0,-7 3 0,10-4-74,-1-1 0,1 0 0,0 0 0,-1 1 0,1-1 1,0 0-1,-1 1 0,1-1 0,0 0 0,-1 1 0,1-1 0,0 0 0,0 1 0,-1-1 0,1 1 1,0-1-1,0 0 0,0 1 0,0-1 0,0 1 0,-1-1 0,1 1 0,0-1 0,0 1 0,0-1 1,0 0-1,0 1 0,0-1 0,1 1 0,-1-1 0,0 1 0,0-1 0,0 1 0,0-1 1,0 0-1,1 1 0,-1-1 0,0 1 0,0-1 0,1 1 0,1 1 33,0 0 0,0 0 0,1-1 0,-1 1 0,4 1 0,-2 0 24,81 56 918,4 2-391,-67-48-505,1 0-1,26 10 0,-22-15-729,-25-9-1506,-4-1 536,-6-1 276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28 9594,'-5'-9'5473,"5"8"-5149,0 0 0,-1 0 0,1 0 0,-1 0 0,1 0 0,-1 0 0,0 0 0,1 0 0,-1 1 0,0-1 0,1 0 0,-1 0 0,0 1 0,-1-1 0,-2-3 1051,3 4-1361,1 0 0,0 0 1,0 0-1,-1-1 0,1 1 1,0 0-1,-1 0 0,1 0 1,0 0-1,-1 0 0,1 0 1,0-1-1,0 1 0,-1 0 1,1 0-1,0 0 0,-1 0 1,1 0-1,0 0 0,-1 0 1,1 0-1,0 1 1,-1-1-1,1 0 0,0 0 1,-1 0-1,1 0 0,0 0 1,0 0-1,-1 1 0,1-1 1,-15 7 7,1 0 1,1 0 0,-24 18-1,36-25-21,0 1 1,0 0-1,0 0 0,0 0 0,0 0 0,1 0 0,-1 0 1,0 0-1,1 0 0,-1 0 0,0 0 0,1 0 0,-1 0 0,1 0 1,0 1-1,-1-1 0,1 0 0,0 0 0,0 1 0,0-1 1,-1 0-1,2 0 0,-1 1 0,0-1 0,0 0 0,0 0 0,0 0 1,1 1-1,-1-1 0,1 0 0,-1 0 0,2 2 0,0 2 3,1-1-1,0 0 0,0 0 0,1 0 0,5 6 0,-7-8-2,10 10 8,1 0 0,0 0 1,1-2-1,21 15 0,-26-21-1,-6-2 30,0-1 0,0 1 0,-1 0-1,1-1 1,0 1 0,3 4 0,-5-5 14,-1 0 0,1 0 0,-1 0 0,1 0-1,-1 0 1,1 0 0,-1 0 0,0 0 0,1 0 0,-1 0 0,0 0 0,0 0 0,0 0-1,0 0 1,0 1 0,0-1 0,0 0 0,0 0 0,0 0 0,0 0 0,-1 0-1,1 0 1,0 0 0,-1 1 0,0 0 32,-1 0 1,1 0-1,0 0 0,-1 0 1,1 0-1,-1 0 0,1-1 1,-1 1-1,0-1 0,0 1 1,1-1-1,-1 0 0,0 1 1,-1-1-1,1 0 0,0 0 1,-4 1-1,-4 1 93,0-1 0,-16 3 0,22-5-131,-19 4 112,-35 3-455,57-7 244,1 0-1,-1 0 1,1 0-1,0 1 0,-1-1 1,1 0-1,-1 0 1,1-1-1,-1 1 0,1 0 1,0 0-1,-1 0 1,1 0-1,-1 0 0,1 0 1,0 0-1,-1-1 1,1 1-1,-1 0 0,1 0 1,0-1-1,-1 1 1,1 0-1,0 0 0,-1-1 1,1 1-1,0-1 1,0 0-84,0 1 1,0-1 0,0 0 0,0 0 0,1 1-1,-1-1 1,0 0 0,1 1 0,-1-1 0,0 0-1,1 1 1,-1-1 0,1 1 0,-1-1 0,1 0-1,-1 1 1,1-1 0,-1 1 0,1-1 0,1 0 0,18-13-965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4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14 3577,'6'-3'4864,"-5"3"-4487,0 0 0,-1 0 1,1 0-1,0 0 0,-1 0 1,1-1-1,-1 1 0,1 0 0,0 0 1,-1-1-1,1 1 0,-1 0 1,1-1-1,-1 1 0,1-1 1,-1 1-1,1 0 0,-1-1 1,1 1-1,-1-1 0,0 0 0,1 1 1,-1-1-1,0 1 0,0-1 1,1 0-1,-10 5 963,0 1-1182,0 1-1,-15 13 1,16-12-20,0 0 0,0-1 0,-14 7-1,21-12-80,-1 0 0,0 0-1,1 0 1,-1 0-1,1 0 1,0 0-1,-1 1 1,1-1-1,0 0 1,0 1-1,0-1 1,-2 3 0,3-3-39,0 0 0,0 0 0,0 0 0,-1 0 0,1 0 0,0 0 0,0 0 1,0 0-1,0 0 0,1 0 0,-1 0 0,0 0 0,0 0 0,1 0 0,-1 0 0,0-1 1,1 1-1,-1 0 0,1 0 0,-1 0 0,1 0 0,-1-1 0,1 1 0,0 0 0,-1 0 1,3 0-1,1 4-3,1-1 0,1 0 0,-1 0 0,0-1 1,1 1-1,0-1 0,0-1 0,0 1 0,0-1 0,0 0 1,8 2-1,7-1-50,0 0-1,23-1 1,-22-1-132,-15 0-825,-7-1 963,0 0 1,0 0-1,0 0 0,0 0 1,0 0-1,0 0 1,0 0-1,0 0 0,0 1 1,0-1-1,0 0 1,1 0-1,-1 0 0,0 0 1,0 0-1,0 0 1,0 0-1,0 0 0,0 0 1,0 0-1,0 0 1,0 0-1,0 0 0,0 0 1,0 0-1,0 0 1,0 0-1,0 1 1,0-1-1,0 0 0,0 0 1,0 0-1,0 0 1,0 0-1,0 0 0,0 0 1,0 0-1,0 0 1,0 0-1,0 0 0,0 0 1,0 0-1,0 0 1,0 1-1,0-1 0,0 0 1,0 0-1,0 0 1,0 0-1,0 0 0,0 0 1,0 0-1,0 0 1,0 0-1,0 0 0,-1 0 1,1 0-1,0 0 1,0 0-1,0 0 0,0 0 1,0 0-1,0 0 1,0 0-1,0 0 0,0 0 1,0 0-1,0 0 1,0 0-1,-12 5-1099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5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7074,'0'-2'3768,"3"2"-47,2 0-1993,-5 0-239,0 0-33,10 0-408,10 0-288,31 4-447,-33-4-137,0 2-312,-4 0-593,-2-2-1327,1 7 1312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34 10874,'-1'0'229,"1"0"-1,-1 0 0,1 0 1,-1 0-1,1 0 0,-1 0 1,1 0-1,-1 0 0,1 0 0,-1 0 1,1 0-1,-1 0 0,1 1 1,-1-1-1,1 0 0,0 0 1,-1 1-1,1-1 0,-1 0 1,1 1-1,0-1 0,-1 0 1,1 1-1,0-1 0,-1 0 1,1 1-1,0-1 0,0 1 0,-1-1 1,1 1-1,0 0 0,-5 19 798,3-7-564,0-3-312,1 1 0,0 0 0,0 0 0,1 0 0,1 0-1,0 0 1,2 12 0,-3-22-147,0-1-1,0 1 1,0-1 0,0 1-1,0 0 1,0-1 0,0 1-1,0-1 1,0 1-1,0-1 1,-1 1 0,1 0-1,0-1 1,-1 2 0,-1-2 7,2-6-52,3-19 8,12-44 0,-13 63 35,-1 1-1,1-1 0,0 1 1,0-1-1,1 1 1,0 0-1,0 0 1,6-8-1,-6 10 3,0 1-1,-1-1 1,1 1-1,0 0 1,0 0-1,0 0 1,1 0 0,-1 1-1,0-1 1,1 1-1,-1 0 1,1 0 0,5-1-1,-6 2 12,0-1 0,0 1 1,0 0-1,0 0 0,0 0 0,0 0 0,0 0 1,0 1-1,0-1 0,0 1 0,0 0 0,0 0 0,0 0 1,0 0-1,5 3 0,-6-2 37,1 1 1,0-1-1,-1 0 1,1 1-1,-1 0 1,0-1-1,0 1 0,0 0 1,0 0-1,0 0 1,-1 0-1,1 1 1,1 4-1,1 10 341,0 1 0,2 34 0,-5-40-625,-1-12 11,0-1 0,0 1 0,0-1 0,0 1 0,0-1 1,0 1-1,0-1 0,0 1 0,0-1 0,0 0 0,0 1 0,0-1 0,0 1 1,-1-1-1,1 2 0,-2-2-1113</inkml:trace>
  <inkml:trace contextRef="#ctx0" brushRef="#br0" timeOffset="1">17 269 8074,'-16'19'4121,"16"-14"-473,1 2-2455,6-3-505,5-3-32,13 5-160,7-6-192,11 0-184,-2 4-24,3-4-32,1 2-16,-12-2 32,-5-5-424,-12 5-1248,-8 3 1248,-14 5-272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9282,'7'-1'1339,"1"0"-1,0 0 1,11 0-1,0 1-292,-15-1-819,-1 1 0,1 0 0,-1 0 1,1 1-1,-1-1 0,1 1 0,-1 0 0,0 0 0,6 2 0,-8-3-172,0 1 0,0 0 0,0-1 1,1 1-1,-1 0 0,0 0 0,0 0 0,0 0 0,0 0 0,0 0 0,-1 0 0,1 0 0,0 1 0,0-1 0,-1 0 0,1 0 0,-1 1 1,1-1-1,-1 0 0,0 1 0,1-1 0,-1 1 0,0-1 0,0 0 0,0 1 0,0 1 0,0 0-16,0 1 0,-1-1 0,0 0 1,1 1-1,-1-1 0,0 0 0,0 0 0,-1 0 0,1 0 0,-3 3 0,-1 2 124,0-1 0,-9 8 0,7-8 136,2 0 0,-10 12 1,15-18-277,-1 0 0,1 0 1,-1 0-1,1-1 1,-1 1-1,1 0 0,0 0 1,-1 0-1,1 0 1,0-1-1,0 1 0,-1 0 1,1 0-1,0 0 1,0 0-1,0 0 0,0 0 1,0 0-1,1 0 1,-1 0-1,0 0 0,0-1 1,1 1-1,-1 0 1,0 0-1,1 0 0,-1 0 1,1-1-1,-1 1 1,1 0-1,-1 0 0,1-1 1,0 1-1,-1 0 1,1-1-1,0 1 0,-1-1 1,1 1-1,0-1 1,0 1-1,0-1 0,-1 0 1,3 1-1,1 1 11,1 0-1,0-1 0,-1 0 0,1 0 1,0 0-1,0-1 0,5 0 1,0 0-1,0-1-1,0 0 1,0-1 0,17-4 0,-22 4-92,0 0 0,0 0-1,0 0 1,-1 0 0,1 0 0,-1-1 0,1 0 0,-1 0-1,0-1 1,7-6 0,-11 10-83,1-1 0,-1 0 0,1 0 0,0 1 0,-1-1 0,1 0 0,-1 0 0,0 0 0,1 0 0,-1 0 0,0 1 0,1-1 0,-1 0 0,0 0 0,0 0 0,0 0 0,0 0 0,0 0 0,0 0 0,0 0 1,0 0-1,0 0 0,0 0 0,-1 0 0,0-1 0,1 1 39,-1 1 0,0 0 0,0-1 0,0 1 0,1 0 0,-1 0 0,0 0 0,0-1 0,0 1 0,0 0 0,0 0 0,-1 1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6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5 8346,'-1'-5'8890,"-2"6"-6128,-6 8-3634,7-7 1540,-60 68-115,59-67-512,0 1 0,0-1 0,-4 9 0,7-11-30,-1 0 0,1 0 1,-1 0-1,1 0 1,0 0-1,-1 0 0,1 1 1,0-1-1,0 0 1,0 0-1,0 1 0,0 0 1,0 0-5,1-1 0,0 1 1,0 0-1,-1-1 0,1 1 0,0-1 1,0 0-1,1 1 0,-1-1 0,0 0 1,0 0-1,1 0 0,-1 1 0,0-1 0,1-1 1,-1 1-1,1 0 0,2 1 0,5 2 13,0 0 0,0 0 0,1-1-1,-1 0 1,18 3 0,49-1 126,-29-2-18,-34-1-494,-13-2 326,0 0 0,0 0 0,0 0 0,0 0 0,0 0-1,0 0 1,0 0 0,0 0 0,1 0 0,-1 0 0,0 0 0,0 0 0,0 0 0,0 0 0,0 0-1,0 0 1,0 0 0,0 0 0,0 0 0,0 0 0,0 0 0,0 0 0,1 0 0,-1 0 0,0 0-1,0 1 1,0-1 0,0 0 0,0 0 0,0 0 0,0 0 0,0 0 0,0 0 0,0 0-1,0 0 1,0 0 0,0 0 0,0 0 0,0 1 0,0-1 0,0 0 0,0 0 0,0 0 0,0 0-1,0 0 1,0 0 0,0 0 0,0 0 0,0 0 0,-4 4-957,3-4 660,-12 9-928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7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207 301 8306,'-14'9'3649,"17"-6"-1297,6-1-832,7-2-95,5 0-25,3-1-392,3-2-264,-2 3-400,-1-1-136,-4 0-144,-5 1 65,-9 1-1018,-3 0-463,-10 5 800</inkml:trace>
  <inkml:trace contextRef="#ctx0" brushRef="#br0" timeOffset="1">7 0 11250,'0'0'4585,"-1"3"-2544,1 6-849,-2 8 40,-2 10-279,7 4-313,-3 3-400,7 2-112,-3-4-80,-4 1-8,10-6-32,-11-6 112,6 2-880,7-10-825,-1 4 1033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5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4 9530,'-8'-3'5535,"6"3"-5249,0 0-1,-1 0 1,1 0-1,0 1 1,0-1-1,-1 1 1,-1 0-1,-12 5 194,1 0 1,0 1-1,1 0 0,-21 14 1,32-18-390,0 0 0,-1 0 0,1 0 0,0 1 0,1-1 0,-1 1 1,-3 5-1,2-3 49,3-4-91,-1 0 0,1 0-1,0 0 1,0 0 0,0 0 0,0 0 0,0 0 0,1 0 0,-1 1 0,1-1 0,-1 0 0,1 0-1,0 0 1,0 1 0,0-1 0,0 0 0,0 0 0,0 1 0,1-1 0,-1 0 0,1 0 0,-1 1 0,1-1-1,2 3 1,0 0 8,0 0 0,1 0 0,-1-1 0,1 0 0,0 1 0,1-1 0,-1-1 0,1 1 0,0-1-1,0 0 1,6 4 0,-3-4-36,-1 1 0,1-1 0,-1-1 0,1 1 0,0-1 0,0-1 0,14 2 0,-17-3-58,-4 0-105,0 0-1,-1-1 1,1 1-1,0 0 1,-1 0-1,1 0 1,-1 0-1,1 0 1,0 0-1,-1 1 1,1-1-1,0 0 1,-1 0-1,1 0 1,-1 0-1,1 1 1,-1-1-1,1 0 1,0 1-1,-1-1 1,1 0-1,-1 1 1,1-1-1,-1 1 1,0-1-1,1 1 1,-1-1-1,1 1 1,-1-1-1,0 1 0,0-1 1,1 1-1,-1-1 1,0 1-1,0 0 1,1 0-1,2 14-1835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 8298,'-11'-4'3697,"12"9"-1313,7 1-936,6-2-255,6 1 39,-1-5-208,4 0-216,4 1-352,-6-1-136,8 3-504,-3 2-1256,7 7 1008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55 8602,'-1'-1'434,"-1"-1"0,1 0 0,-1 1 0,1-1 0,-1 1 0,0-1 0,1 1 0,-1 0 0,0 0 0,0 0 0,0 0 0,0 0 0,0 0 0,0 1 0,-3-2 0,1 2 2238,5 1-1040,11 5-535,24 5-877,-23-8-131,1 0-1,0-1 1,0-1-1,1-1 1,17-1-1,72-12 151,-47 4-167,-23 5-42,31-5-478,-53 5-282,-12 4 659,1-1 0,-1 1 0,0 0-1,0 0 1,1 0 0,-1-1 0,0 1 0,0 0 0,0 0 0,0-1-1,1 1 1,-1 0 0,0 0 0,0-1 0,0 1 0,0 0 0,0-1-1,0 1 1,0 0 0,1 0 0,-1-1 0,0 1 0,0 0 0,0-1-1,0 1 1,0 0 0,0-1 0,-1 1 0,1 0 0,0 0 0,0-1 0,0 1-1,0 0 1,0-1 0,-1 1 0,1-1-77,0 1 1,0-1-1,-1 1 0,1-1 1,0 1-1,-1-1 1,1 1-1,-1 0 0,1-1 1,0 1-1,-1-1 1,1 1-1,-1 0 0,1 0 1,-1-1-1,1 1 1,-1 0-1,0-1 0,-22-2-1496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05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86 5649,'0'0'316,"1"0"-1,-1 0 0,0-1 1,1 1-1,-1 0 0,0 0 1,1-1-1,-1 1 1,0 0-1,0 0 0,1-1 1,-1 1-1,0 0 0,0-1 1,0 1-1,0 0 0,1-1 1,-1 1-1,0 0 1,0-1-1,0 1 0,0 0 1,0-1-1,0 1 0,0-1 1,0 1-1,0 0 0,0-1 1,0 1-1,0-1 1,0 1-1,0 0 0,0-1 1,-1 0-231,1 1 0,0-1 0,-1 0 0,1 1 0,-1-1 1,1 1-1,0-1 0,-1 1 0,1-1 0,-1 1 0,1-1 1,-1 1-1,0 0 0,1-1 0,-1 1 0,1 0 0,-1-1 1,0 1-1,1 0 0,-1 0 0,0-1 0,-3 1-65,1 0-1,0 0 1,-1 0 0,1 0-1,0 0 1,-1 1-1,1-1 1,0 1 0,0 0-1,-1 0 1,1 0-1,0 0 1,0 1-1,0-1 1,-5 5 0,6-5-11,1 1 0,-1 0 0,0 0 0,1-1 0,0 1 0,-1 0 0,1 0 0,0 0 1,0 1-1,0-1 0,0 0 0,0 0 0,1 0 0,-1 1 0,0 2 0,1 1 4,-1-1 0,1 1 0,0 0-1,1 10 1,-1-14-13,1 1 0,-1 0 0,1 0 0,0 0 0,0 0 0,0 0 0,0-1 0,1 1 0,-1-1 0,1 1 0,-1-1-1,1 1 1,0-1 0,0 0 0,3 3 0,-3-4 1,0 1 0,0-1 0,0 0-1,0 0 1,0 0 0,0 0 0,1 0-1,-1-1 1,0 1 0,1 0 0,-1-1 0,0 0-1,1 0 1,-1 0 0,1 0 0,-1 0-1,0 0 1,1 0 0,3-2 0,4-1 20,-1 0 1,1-1 0,-1 0 0,0 0 0,0-1-1,-1 0 1,1-1 0,-1 0 0,0 0 0,-1-1-1,1 0 1,-1 0 0,-1-1 0,0 0-1,0 0 1,0 0 0,8-17 0,-13 23-10,0-1 1,-1 0-1,1 0 0,0 1 1,-1-1-1,1 0 1,-1 0-1,0 0 0,0 0 1,0 1-1,0-1 0,-1 0 1,1 0-1,-1 0 1,0 1-1,1-1 0,-1 0 1,0 1-1,-3-5 1,3 5-10,0 0 1,-1 1 0,1-1 0,0 0-1,-1 1 1,0 0 0,1-1 0,-1 1-1,0 0 1,0-1 0,1 1 0,-1 0 0,0 1-1,0-1 1,0 0 0,0 0 0,0 1-1,0-1 1,-1 1 0,1 0 0,0 0-1,0 0 1,0 0 0,0 0 0,0 0-1,-4 1 1,1 0-217,0 0 0,0 1 0,0 0-1,1 0 1,-1 0 0,1 0 0,-1 1 0,1-1-1,0 1 1,0 0 0,0 1 0,0-1 0,-6 8 0,-7 13-780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0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5321,'-14'0'1337,"0"0"0,0 1 0,0 1 0,0 0 0,1 1 0,-16 5 0,27-8-1184,0 1-1,0 0 1,0 0-1,0 0 1,1 0-1,-1 0 1,0 0-1,1 0 1,-1 1-1,1-1 1,-1 0-1,1 1 1,0-1-1,-1 1 1,1 0-1,0 0 1,0-1-1,0 1 1,0 0-1,1 0 1,-1 0-1,0 0 1,1 0-1,-1 0 1,1 0-1,0 0 1,0 0-1,0 0 1,0 3-1,0 0-71,1-1 0,0 0 0,0 0 1,1 0-1,-1 0 0,1 0 0,0 0 0,0 0 0,0 0 0,0-1 0,1 1 1,4 4-1,-1-1-44,1-1 0,-1-1 0,1 1 0,1-1 0,9 5 0,41 17 225,6 4 86,-57-27-287,0 0 0,-1 1 0,1 0 0,-1 1 1,0-1-1,9 12 0,-10-11-42,-1 0 0,0 1 0,0 0 0,0 0 0,-1 0 0,0 1 0,0-1 0,0 1 0,0 8 1,-2-11-10,0 1 1,0-1 0,-1 1-1,0-1 1,0 1 0,-1-1-1,0 1 1,0-1 0,0 1-1,0-1 1,-1 1 0,0-1-1,-4 9 1,3-10 0,0 1 1,0-1-1,-1 0 1,0 0-1,1 0 1,-1-1-1,-7 5 0,6-4 3,1 0 0,-1 0 0,0 1 0,-4 5 0,9-9-9,-1-1-1,0 1 1,1 0-1,-1-1 0,1 1 1,0 0-1,-1-1 1,1 1-1,-1 0 1,1 0-1,0 0 0,0-1 1,-1 1-1,1 0 1,0 0-1,0 0 0,0 0 1,0-1-1,0 1 1,0 0-1,0 0 0,0 0 1,0 0-1,1-1 1,-1 1-1,1 1 1,-1-1 2,1 0 0,0 0 0,0 0 1,0 0-1,0-1 0,0 1 1,0 0-1,1-1 0,-1 1 1,0 0-1,0-1 0,0 0 1,1 1-1,-1-1 0,2 1 0,6 0 34,0 0 0,0 0-1,16-2 1,42-7 208,-44 5-17,0 0-1,37 1 1,-57 2-205,0 0-1,0 1 0,0-1 1,0 1-1,0 0 0,0 0 1,5 2-1,-7-3-80,0 1-1,-1-1 1,1 1-1,0-1 1,0 1-1,-1 0 1,1-1-1,0 1 1,-1 0-1,1-1 1,0 1-1,-1 0 1,1 0-1,-1 0 1,0 0-1,1-1 1,-1 1-1,1 0 1,-1 0-1,0 0 1,0 0-1,0 0 1,0 0-1,1 0 1,-1 0-1,0 0 1,-1 0-1,1 1 1,-5 14-2067,-3 6 825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1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11330,'-8'16'4233,"13"11"-2832,4 6-609,-2 4 88,-2 6 64,2-2-232,0-5-200,-2-5-312,0-8-71,-1-11-1,-1 3-248,2-12-1409,-1 2 1121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0 11450,'0'1'314,"0"-1"0,0 1-1,-1-1 1,1 1-1,0-1 1,0 0-1,-1 1 1,1-1 0,0 1-1,-1-1 1,1 0-1,-1 1 1,1-1-1,0 0 1,-1 1 0,1-1-1,-1 0 1,1 0-1,-1 1 1,-13 5 23,10-5 243,-44 17 965,33-14-1165,1 1-1,0 1 1,-26 14-1,39-19-361,0-1-1,0 0 1,0 1 0,1-1 0,-1 1-1,0 0 1,0-1 0,1 1 0,-1 0-1,0-1 1,1 1 0,-1 0 0,1 0-1,-1-1 1,1 1 0,-1 0 0,1 0-1,-1 0 1,1 0 0,0 0 0,0 0-1,-1-1 1,1 1 0,0 0 0,0 0-1,0 0 1,0 0 0,0 0 0,0 0-1,0 0 1,0 0 0,1 0 0,-1 0-1,0 0 1,1 0 0,-1 0 0,0-1-1,1 1 1,-1 0 0,1 0 0,0 1-1,2 0-3,-1 1-1,0-1 1,1 1-1,0-1 1,0 0-1,-1 0 1,1-1-1,0 1 1,0 0-1,5 1 0,66 15 101,-23-6-37,-39-10-310,-12-2 142,1 0 1,-1 0 0,0 0-1,1 0 1,-1 0-1,0 0 1,1 0-1,-1 0 1,0 0-1,1 0 1,-1 0-1,0 0 1,1 0-1,-1 0 1,0 0-1,1 0 1,-1 0-1,0 0 1,0 0-1,1-1 1,-1 1-1,0 0 1,1 0-1,-1-1 1,-4 0-789</inkml:trace>
  <inkml:trace contextRef="#ctx0" brushRef="#br0" timeOffset="1">62 220 10066,'7'4'3817,"3"1"-2353,8-4-367,0 5 87,1-6-144,2-3-536,-2 0-208,2-4-176,-6 4-760,11 0 488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2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11450,'-34'0'5872,"0"5"-3313,30-4-2439,1 0 0,-1 0 0,1 0 0,-1 1-1,1-1 1,0 1 0,-1 0 0,1 0-1,0 0 1,0 0 0,0 0 0,0 1 0,1-1-1,-1 1 1,-4 5 0,7-6-107,-1-1 1,0 0-1,1 0 1,-1 0-1,1 0 1,-1 1-1,1-1 0,-1 0 1,1 0-1,0 1 1,0-1-1,0 0 1,0 1-1,0-1 0,0 0 1,0 1-1,0-1 1,0 0-1,0 1 1,1-1-1,-1 0 0,1 0 1,-1 1-1,1-1 1,-1 0-1,1 0 1,0 0-1,-1 0 0,1 0 1,0 0-1,0 0 1,0 0-1,0 0 1,0 0-1,1 1 0,5 2-3,-1 1 0,1-1 0,0 0 0,12 5 0,-12-6 14,4 1 18,-1 2 1,18 10-1,-25-13 63,1 0 0,-1 0 0,1 0 1,-1 1-1,0-1 0,0 1 1,-1-1-1,1 1 0,3 8 0,-5-11-78,-1-1 0,0 1 0,1-1-1,-1 1 1,0-1 0,0 1 0,0-1 0,1 1-1,-1 0 1,0-1 0,0 1 0,0-1-1,0 1 1,0 0 0,0-1 0,0 1-1,0-1 1,0 1 0,0-1 0,-1 1 0,1 0-1,0-1 1,0 1 0,0-1 0,-1 1-1,1-1 1,0 1 0,-1-1 0,1 1-1,0-1 1,-1 0 0,1 1 0,-1-1 0,1 1-1,-1-1 1,1 0 0,-1 1 0,1-1-1,-1 0 1,1 0 0,-1 1 0,1-1 0,-1 0-1,0 0 1,-3 1 48,0 0 1,0-1-1,0 1 0,0-1 0,-5 0 1,-18 1-103,20 0-711,0-1 0,1 0-1,-1 0 1,-8-2 0,15 2 702,0 0 1,-1 0-1,1 0 1,0 0 0,0 1-1,0-2 1,0 1-1,0 0 1,0 0 0,0 0-1,0 0 1,0 0 0,0 0-1,0 0 1,0 0-1,0 0 1,-1 0 0,1 0-1,0 0 1,0 0-1,0 0 1,0 0 0,0 0-1,0 0 1,0 0-1,0 0 1,0 0 0,0 0-1,0 0 1,0 0 0,0 0-1,0-1 1,0 1-1,0 0 1,0 0 0,0 0-1,0 0 1,0 0-1,0 0 1,0 0 0,0 0-1,0 0 1,0 0-1,0 0 1,0 0 0,0 0-1,0-1 1,0 1 0,0 0-1,0 0 1,0 0-1,0 0 1,0 0 0,0 0-1,0 0 1,0 0-1,0 0 1,0 0 0,0 0-1,0 0 1,0 0-1,0 0 1,0 0 0,0 0-1,0-1 1,1 1-1,-1 0 1,0 0 0,12-7-1336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24 10706,'-3'2'4375,"0"1"-3817,0 0-1,0 0 1,0 0 0,1 1 0,-1-1 0,1 1 0,-3 4 0,-10 14 334,-37 35 691,31-35-1164,19-20-365,-1 1 0,1-1 0,0 1 0,0-1 0,1 1 0,-1 0 0,1 0 0,-1 0 0,-1 5 0,3-6-41,0-1-1,0 0 1,0 0 0,0 0 0,0 1 0,0-1-1,0 0 1,0 0 0,0 0 0,1 1-1,-1-1 1,0 0 0,1 0 0,-1 0-1,1 0 1,-1 0 0,1 0 0,0 0 0,-1 0-1,1 0 1,0 0 0,0 0 0,0 0-1,-1 0 1,1 0 0,0-1 0,0 1-1,0 0 1,2 0 0,4 2-1,-1 0 0,1 0 1,1 0-1,-1-1 0,8 1 0,-7-1 0,0 0 0,0 1 0,-1 0-1,9 4 1,-12-4 111,1 0-709,-3-1-4688,-2-2 3121</inkml:trace>
  <inkml:trace contextRef="#ctx0" brushRef="#br0" timeOffset="1">51 373 11162,'4'5'4425,"1"-1"-2840,5 0-353,2 0 96,2 1-272,-1-2-279,-1-6-449,-1 3 8,-5-8-1368,4-2 912,14-6-137</inkml:trace>
  <inkml:trace contextRef="#ctx0" brushRef="#br0" timeOffset="2">278 4 12195,'-5'-3'4311,"6"10"-2184,1 4-1228,0 3-468,-2 0 0,0 0 0,-1 0 1,0 0-1,-1 0 0,-1 0 0,-6 22 0,8-31-402,1-5-25,0 1 1,0 0 0,0 0-1,0-1 1,0 1 0,0 0-1,0 0 1,0-1 0,-1 1-1,1 0 1,0-1 0,-1 1-1,1 0 1,-1 0 0,-1-3-34,3-5 0,1-2 28,1 0 0,0 1-1,0-1 1,1 1 0,5-9-1,-1 3 4,-4 6 5,0 0 0,1 1 0,-1 0 1,1 0-1,1 0 0,-1 1 0,1-1 1,11-8-1,-15 14 2,0 0 1,0-1-1,0 1 0,0 0 1,0 0-1,0 1 0,1-1 0,-1 0 1,0 1-1,0-1 0,1 1 1,-1 0-1,0-1 0,1 1 1,-1 0-1,0 1 0,1-1 1,-1 0-1,0 1 0,1-1 1,-1 1-1,3 1 0,-3-1 28,1 1-1,0-1 1,0 1-1,-1 0 0,1 0 1,-1 0-1,0 0 1,0 0-1,1 0 1,-1 1-1,-1-1 1,1 1-1,0-1 1,-1 1-1,3 5 0,4 13-108,-1 0 0,5 29 0,-12-50 16,0 1-1,0-1 0,0 0 0,0 1 1,0-1-1,0 0 0,0 1 1,0-1-1,0 0 0,0 1 0,0-1 1,0 0-1,0 1 0,0-1 0,0 0 1,0 1-1,-1-1 0,1 0 0,0 1 1,0-1-1,0 0 0,0 1 0,-1-1 1,-4 2-192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11258,'4'-3'4521,"2"-3"-2872,6-2-481,6-2 0,5 2-368,7 3-239,6 0-321,-3-1-72,-1 5-88,-4-3 80,-8 4-1281,-6 0 2682,-16 1-1425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3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10186,'23'-5'4885,"28"-11"-1965,-44 14-2646,-1 0 1,0 1-1,1 0 1,-1 0-1,1 0 1,0 0 0,10 2-1,-15-1-205,0 0 0,1 1 0,-1-1-1,0 1 1,0-1 0,0 1 0,0 0 0,0 0-1,0 0 1,0 0 0,3 2 0,-4-2-31,0 0 1,0 0-1,0 1 1,0-1-1,0 0 0,0 1 1,0-1-1,-1 0 1,1 1-1,0-1 1,-1 1-1,1-1 0,-1 1 1,0-1-1,1 1 1,-1 0-1,0 2 1,0 0-5,-1-1 0,1 1 0,-1 0 1,0-1-1,0 1 0,-1-1 0,1 1 1,-1-1-1,1 0 0,-1 0 0,0 1 1,0-1-1,-1 0 0,1-1 0,-1 1 1,1 0-1,-5 2 0,-5 6 157,-1-1 0,-21 12 0,34-21-181,-3 0 57,0 1 0,0 0 0,1 0 0,-1 0 0,-3 4 0,6-3 137,5-3-119,7-2-40,8-3-17,0-2 0,-1 0 1,26-13-1,32-13-1133,-75 32 946,1 1 0,-1-1 1,1 1-1,-1-1 1,1 1-1,3 0 1,-4 0 58,0 0 0,1 1 0,-1-1 0,0 1 0,0 0 0,3 1 0,-5-2 98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3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35 3329,'18'-11'4643,"-13"9"-2444,1-1-1,-1-1 0,0 1 1,6-6-1,-11 6 1188,-6 5-2063,-2 2-1290,1 0 0,0 1-1,0 0 1,-12 11 0,10-7 13,-2-1 0,-14 10-1,21-15-24,-51 35 239,47-32-187,1 0 1,0 1-1,0 0 0,-11 14 0,18-20-62,-1 0-1,0 1 0,1-1 1,-1 0-1,1 0 0,-1 0 1,1 0-1,0 0 1,-1 0-1,1 1 0,0-1 1,0 0-1,0 0 0,0 0 1,0 1-1,0-1 0,0 0 1,0 0-1,1 0 1,-1 1-1,0-1 0,1 0 1,-1 0-1,1 0 0,-1 0 1,1 0-1,-1 0 0,1 0 1,0 0-1,0 0 1,-1 0-1,1 0 0,0 0 1,0 0-1,0-1 0,2 2 1,3 3 28,0-1 0,1-1 1,-1 1-1,11 3 0,-16-6-32,18 6 133,1-1-1,33 7 1,43 1 157,-33-6-186,-35-3-626,-28-4-1130,-4 0 990,0-1 52,-11 6-465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39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1063 9826,'-3'9'3993,"11"-2"-1913,7-2-631,7-1 167,1 3 96,6-6-239,4-1-297,6 4-528,-2-4-144,0 5-240,-6-1-72,-11-2-88,-1 3-40,-14-2 32,4-2-256,-3 2-768,-5-6-728,-1 2 920</inkml:trace>
  <inkml:trace contextRef="#ctx0" brushRef="#br0" timeOffset="1">1328 50 1696,'26'-31'1403,"-25"31"-1143,-1-1 0,0 1 1,1-1-1,-1 1 0,0-1 0,1 1 0,-1-1 0,0 1 0,0-1 0,0 1 0,1-1 0,-1 1 0,0-1 0,0 1 0,0-1 0,0 1 0,0-1 1,0 1-1,0-1 0,0 1 0,0-1 0,0 1 0,0-1 0,-1 1 0,1-1 0,0 1 0,0-1 0,-1 0 0,1 1-127,0 0-1,0-1 1,0 1-1,0 0 0,0 0 1,-1 0-1,1-1 1,0 1-1,0 0 0,0 0 1,-1 0-1,1 0 1,0 0-1,0-1 0,0 1 1,-1 0-1,1 0 1,0 0-1,0 0 0,-1 0 1,1 0-1,0 0 1,0 0-1,-1 0 0,1 0 1,0 0-1,0 0 1,-1 0-1,1 0 0,0 0 1,0 0-1,-1 0 1,1 0-1,0 0 1,0 1-1,-1-1 0,1 0 1,0 0-1,0 0 1,0 0-1,-1 0 0,1 1 1,0-1-1,0 0 1,-38 44 588,21-24-496,0 0-1,-16 26 1,3 3 415,-41 89 0,55-99-459,1 0 0,2 1 1,-8 47-1,9-12-11,-4 129 0,23 78 52,-3-225-87,3 1 0,2-1 1,3 0-1,3-1 1,31 82-1,67 99 725,-11-26 52,-100-206-889,-1-3-8,1 1-1,-1-1 1,0 1 0,0-1 0,0 1 0,-1 0 0,1 0-1,0 4 1,-7-19-1180,0-8 729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7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56 7506,'-54'-36'3278,"52"34"-2974,0 1 1,0 0 0,0 0 0,0 0-1,0 1 1,-1-1 0,-3 0 0,6 0-98,-1 1 0,0 0 0,0 0 0,1 0 0,-1 0 0,0 1-1,1-1 1,-1 0 0,0 0 0,1 0 0,-1 1 0,0-1 0,1 0 0,-2 1 0,1 0 301,5 0 1671,56 6-1638,19 2-268,154-15 15,-218 5-451,1-1 1,17-5-1,-24 4-883,-9 2 938,1 1 0,-1 0-1,0 0 1,0 0 0,0-1-1,0 1 1,1 0-1,-1 0 1,0-1 0,0 1-1,0 0 1,0 0 0,0 0-1,0-1 1,0 1-1,0 0 1,0-1 0,0 1-1,0 0 1,0 0 0,0-1-1,0 1 1,0 0-1,0 0 1,0-1 0,0 1-1,-2-6-1471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0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2505,'-2'0'624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8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8378,'-5'5'1251,"1"-2"-329,1 1-1,-1 0 1,1 0 0,-5 10-1,7-13-834,1-1-1,-1 1 1,1 0-1,-1 0 1,1 0-1,0 0 1,0 0-1,-1 0 1,1 0-1,0 0 0,0 0 1,0 0-1,0 0 1,0 0-1,0 0 1,1 0-1,-1 0 1,0 0-1,0 0 1,1 0-1,-1 0 1,1 0-1,-1-1 0,0 1 1,1 0-1,0 0 1,-1 0-1,1-1 1,-1 1-1,1 0 1,0 0-1,0-1 1,0 2-1,5 1 121,-1-1 1,1 1-1,-1-1 1,1 1-1,0-2 0,0 1 1,-1-1-1,11 2 1,12 2 388,-17-1-428,1-1-1,-1 2 1,0-1-1,0 2 1,0-1-1,-1 2 1,0-1-1,0 1 1,10 10-1,-15-12-151,0 0 0,-1 0 1,0 0-1,0 0 0,0 1 0,0-1 0,-1 1 0,0 0 1,0 0-1,-1 0 0,0 1 0,0-1 0,0 1 0,-1-1 0,0 1 1,0-1-1,0 13 0,-2-7 0,0-1-1,-1 0 1,0 0 0,-1 0 0,0 0-1,0-1 1,-1 1 0,-1-1 0,1 0-1,-2 0 1,0 0 0,0-1 0,0 0-1,-1 0 1,-16 16 0,20-22-2,0 0-1,0 0 1,0 0 0,1 0 0,-1 1-1,1-1 1,-3 6 0,5-8-8,0 0 1,-1 0 0,1 0 0,0 1 0,0-1 0,0 0-1,0 0 1,0 0 0,0 0 0,0 0 0,0 1 0,0-1-1,0 0 1,1 0 0,-1 0 0,0 0 0,1 0 0,-1 0-1,1 0 1,0 0 0,-1 0 0,1 0 0,0 0-1,-1 0 1,1 0 0,0 0 0,0-1 0,0 1 0,0 0-1,-1 0 1,3 0 0,2 2 9,0 0 0,1 0 0,-1-1 0,0 0-1,1 0 1,-1-1 0,1 1 0,0-1 0,6 1 0,9-1 42,24-1 0,-35 0-40,48-2 102,44 0-93,-85 5-548,-3 5 229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9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31 10322,'45'24'3645,"-38"-22"-2423,-5-5-456,-5-5 217,3 7-880,-2-2 75,0 0 1,0 0-1,0 0 1,-1 0-1,1 0 1,-1 0-1,0 0 1,0 1-1,0-1 1,0 1-1,0 0 1,0 0-1,0 0 1,-7-2-1,8 3-163,-1 1-1,1-1 0,-1 0 1,1 1-1,-1 0 0,1-1 0,-1 1 1,0 0-1,1 1 0,-1-1 1,1 0-1,-1 1 0,1-1 0,-1 1 1,1 0-1,-1 0 0,1 0 1,0 0-1,-1 0 0,1 0 0,0 1 1,-3 2-1,2-2-13,0 0 0,1 1 0,0-1 0,0 1 0,0 0 0,0-1 0,0 1 0,0 0 0,1 0 0,-1 0 0,1 0 0,0 0 0,0 0 0,-2 6 0,3-6 2,0-1-1,0 1 1,0-1 0,0 1-1,0-1 1,1 0 0,-1 1-1,1-1 1,0 0 0,-1 1-1,1-1 1,0 0 0,0 1-1,0-1 1,1 0-1,-1 0 1,0 0 0,1 0-1,0 0 1,-1-1 0,3 3-1,5 3 35,0-1 0,0-1 0,1 1-1,0-1 1,-1-1 0,2 0 0,16 5 0,-14-6 212,0 2 1,-1 0 0,1 0-1,-1 1 1,13 9 0,-23-14-181,0 0 1,0 1-1,-1-1 1,1 1-1,0 0 1,-1-1-1,1 1 1,-1 0-1,0 0 1,0 0-1,0 0 1,1 2-1,-1-3-40,-1 0 0,0-1 0,0 1 0,0 0 0,0 0 0,0-1 0,0 1-1,0 0 1,0-1 0,0 1 0,0 0 0,0-1 0,-1 1 0,1 0 0,0-1 0,0 1 0,-1 1-1,0-1-1,0 0 0,1 0 0,-1-1-1,0 1 1,0 0 0,0 0-1,0 0 1,0-1 0,0 1 0,0 0-1,0-1 1,-3 2 0,-4 0 22,1 1 0,-1-1 0,0-1 0,0 1 0,-13 0 0,-41-4-797,3 1-2323,39 4 1932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5:4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26 247 4137,'45'28'1962,"-33"-21"-198,-10-7-882,0 0-153,0-3 5842,-3-5-3599,1 7-2760,0 0 1,-1-1-1,1 1 0,0 0 0,-1-1 0,1 1 1,-1 0-1,-1-2 0,1 2-182,0 0 0,0 0 0,0 0-1,0 1 1,0-1 0,0 0 0,0 1-1,0-1 1,0 1 0,0-1 0,0 1 0,-1 0-1,1-1 1,0 1 0,-1 0 0,0 0-28,0 0 0,0 0 0,1 0 1,-1 1-1,0-1 0,1 1 0,-1-1 0,0 1 0,1 0 1,-1-1-1,1 1 0,-1 0 0,1 0 0,-3 2 1,-2 2 4,0 1 1,-11 12-1,16-17-5,0 1-1,0-1 0,0 1 1,0 0-1,1-1 1,-1 1-1,0-1 1,1 1-1,-1 0 0,1 0 1,0-1-1,0 1 1,0 0-1,0 0 0,0 0 1,0-1-1,0 1 1,1 3-1,0 2 6,0-2-5,-1-1 0,2 0 0,-1 0 1,0 0-1,1 0 0,0 0 0,-1 0 0,2 0 1,-1 0-1,0-1 0,1 1 0,0-1 1,4 5-1,-1-2 0,1 0 1,0 0 0,0 0-1,1-1 1,9 5-1,-16-9-1,0-1-1,0 1 0,1-1 0,-1 1 1,0-1-1,1 1 0,-1-1 0,0 0 1,1 0-1,-1 0 0,0 0 0,1 0 1,-1 0-1,0 0 0,1 0 1,-1-1-1,0 1 0,1 0 0,-1-1 1,0 1-1,0-1 0,1 1 0,-1-1 1,0 0-1,0 0 0,0 1 1,0-1-1,0 0 0,0 0 0,0 0 1,0 0-1,0 0 0,0 0 0,-1 0 1,2-3-1,1 0 1,-1 0 0,0 0-1,0 0 1,-1-1 0,1 1 0,-1-1 0,0 1 0,1-9 0,0-43-3,-1-8-6,3 30-1,-3 0-1,0 0 0,-8-57 1,5 76 9,2 10 3,-1 0 0,0 0 0,0 0-1,-1 0 1,-1-5 0,3 10-1,0 0-1,0 0 1,0-1 0,0 1 0,0 0 0,0 0-1,0 0 1,0 0 0,0 0 0,0-1-1,0 1 1,-1 0 0,1 0 0,0 0-1,0 0 1,0 0 0,0-1 0,0 1-1,0 0 1,0 0 0,-1 0 0,1 0-1,0 0 1,0 0 0,0 0 0,0 0 0,0 0-1,0 0 1,-1-1 0,1 1 0,0 0-1,0 0 1,0 0 0,0 0 0,-1 0-1,1 0 1,0 0 0,0 0 0,0 0-1,0 0 1,-1 0 0,-3 1 3,4-1-6,0 0 1,0 0 0,0 0 0,-1 0 0,1 0 0,0 1-1,0-1 1,0 0 0,0 0 0,0 0 0,0 0 0,0 1-1,0-1 1,0 0 0,-1 0 0,1 0 0,0 0-1,0 1 1,0-1 0,0 0 0,0 0 0,0 0 0,0 0-1,0 1 1,0-1 0,0 0 0,0 0 0,1 0 0,-1 1-1,0-1 1,0 2-1,0 13 3,0-1 1,1 0-1,1 1 1,7 26-1,4 18 453,7 84-1,-18-131-379,0-1-1,0 0 0,1 0 0,1-1 1,0 1-1,0-1 0,1 1 0,0-1 1,1-1-1,0 1 0,13 15 0,-18-24-76,1 1 0,-1-1 0,1 1 0,0-1 0,-1 1 0,1-1 0,0 0 0,0 0-1,0 0 1,0 0 0,0 0 0,0 0 0,0-1 0,0 1 0,0-1 0,1 0 0,-1 1 0,0-1 0,0 0-1,4 0 1,-6 0-44,1 0-1,-1 0 0,0 0 1,1 0-1,-1-1 0,0 1 1,1 0-1,-1 0 0,0 0 1,1 0-1,-1 0 0,0-1 1,1 1-1,-1 0 1,0 0-1,0 0 0,1-1 1,-1 1-1,0 0 0,0 0 1,0-1-1,1 1 0,-1 0 1,0 0-1,0-1 0,0 1 1,0 0-1,1-1 0,1-11-1595,-1 5 911,4-12-449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1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71 109 7226,'-6'-1'855,"1"0"1,-1 0-1,1-1 1,-1 1-1,-5-4 1,8 4-563,1 0 0,0-1 1,0 1-1,-1-1 0,1 1 1,0-1-1,0 0 0,1 0 0,-1 0 1,0 0-1,0 0 0,1 0 1,-3-4-1,4 5-232,0 1-1,0-1 1,-1 0 0,1 1 0,0-1-1,0 1 1,0-1 0,0 1 0,0-1-1,0 0 1,0 1 0,0-1 0,0 1-1,0-1 1,0 0 0,0 1 0,0-1-1,0 1 1,1-1 0,-1 0 0,0 1 0,0-1-1,1 0 1,0 0-8,0 0 1,0 0-1,1 0 1,-1 0-1,0 0 0,0 0 1,1 0-1,-1 0 1,2 0-1,5-3 13,0 2 1,15-4-1,-20 5-2,45-7 239,93-5 0,-66 9-144,56-3 172,-102 7-156,0 2 0,44 7 1,16 4 210,-40-6-68,-41-6-188,-8-1-128,0 0 1,0 0-1,0 0 1,-1 0-1,1 0 1,0 0-1,0 0 0,0 0 1,0 0-1,0 0 1,0 0-1,0-1 1,0 1-1,0 0 0,0 0 1,0 0-1,0 0 1,0 0-1,0 0 1,0 0-1,0 0 1,0 0-1,0 0 0,0 0 1,0 0-1,0 0 1,0 0-1,0 0 1,0 0-1,0 0 1,0 0-1,0 0 0,0 0 1,0 0-1,0 0 1,0 0-1,0 0 1,0 0-1,0 0 1,1 0-1,-1 0 0,0 0 1,0 0-1,0 0 1,0 0-1,0 0 1,0 0-1,0 0 0,0 0 1,0 0-1,0 0 1,0 0-1,0 0 1,0 0-1,0 0 1,0 0-1,0 0 0,0 0 1,0 0-1,-12-6 141,4 2-251,-17-7 68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22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5209,'-62'28'2846,"60"-27"-2556,0 0-1,0 0 1,0-1 0,0 1-1,0-1 1,0 1 0,0-1-1,0 1 1,0-1 0,0 0-1,-3 0 1,1-1 462,4 2-705,0-1 0,0 0-1,0 0 1,0 0 0,0 0 0,0 0 0,0 0 0,0 0 0,0 0 0,0 0 0,0 0 0,0 0 0,0 1 0,0-1 0,0 0 0,0 0 0,0 0 0,0 0-1,0 0 1,0 0 0,0 0 0,0 0 0,0 0 0,0 1 0,0-1 0,0 0 0,0 0 0,0 0 0,0 0 0,0 0 0,0 0 0,0 0 0,0 0 0,0 0-1,0 0 1,-1 0 0,1 0 0,0 0 0,0 1 0,0-1 0,0 0 0,0 0 0,0 0 0,0 0 0,0 0 0,0 0 0,0 0 0,0 0 0,-1 0 0,1 0 0,0 0-1,8 4 500,1-2-320,-1-1 0,1 0 0,-1 0 0,1-1 0,0 0 0,-1-1 0,11-1 0,-5 1-21,98-12 606,-38 4-438,124 0 0,-94 17-1870,-95-8 903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23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 5633,'-9'-1'2042,"6"1"-782,4-1 366,23 2 12,-12 0-1137,105 6 1209,152-11 1,-192 1-1565,0 3 1,81 10 0,-142-8-569,28-1 1,-35-3-918,-16-2 555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2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3705,'-18'2'696,"-44"0"3251,37-4 1171,25 2-5058,0 0-28,0 0 20,0 0 70,11 1 329,22 5-128,50 5 196,-58-9-368,34 4 115,0-4 0,63-4 0,-102 0-221,2-1 212,0 1 0,0 2-1,39 3 1,-48-2 7,-9-1-127,-6-1 73,-1 4 85,0 0-723,2-3 220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29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3505,'-15'10'735,"-18"11"-1,31-20-636,1 0-1,-1-1 0,0 1 1,1-1-1,-1 1 0,0-1 1,1 0-1,-1 1 0,0-1 1,0 0-1,1 0 0,-1 0 0,0 0 1,1-1-1,-4 0 0,-3 0 543,6 1-181,1 0-230,0 0-1,0 0 1,0 0-1,0 0 1,0 0-1,0 0 1,0 0-1,0-1 0,0 1 1,0 0-1,0 0 1,0-1-1,1 1 1,-1-1-1,0 1 1,0-1-1,-1-1 1,3 2 121,0 0 0,1 0 0,-1 1 0,1-1 0,-1 0 1,0 0-1,1 1 0,-1-1 0,0 0 0,1 1 1,1 1-1,33 16 262,-29-14-526,0 0 1,1 0 0,-1-1-1,1 0 1,0 0 0,0-1 0,0 0-1,0 0 1,13 0 0,17 0 359,47-4 0,36-10 149,-108 11-527,51-8 361,-62 8-406,0 0-1,-1 1 1,1-1-1,0 0 1,-1 0-1,1 0 1,0 0-1,1-1 1,-2 1-55,0 1 1,-1-1-1,1 1 1,0-1 0,0 1-1,-1-1 1,1 1-1,0-1 1,0 1-1,0 0 1,0 0 0,0-1-1,1 1 1,-1 0-771,-1-1 333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3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5553,'-2'0'579,"1"1"0,0 0 0,0-1 0,0 1 0,-1-1 0,1 1 0,0-1 0,-1 0 0,1 1 0,0-1 0,-3 0 0,4 0 140,6 1-112,31 4-36,88 6 364,-44-11-41,123-17 0,-188 15-681,25 1-1,-27 1-18,-30 1-845,-1-3 350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30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7130,'-29'3'4019,"24"-2"-2935,5 0-1020,0-1 0,0 0-1,0 0 1,0 1 0,0-1-1,0 0 1,0 0 0,0 0-1,1 0 1,-1 1 0,0-1 0,0 0-1,0 0 1,0 0 0,0 0-1,0 1 1,1-1 0,-1 0 0,0 0-1,0 0 1,0 0 0,1 0-1,-1 0 1,0 0 0,0 1-1,0-1 1,1 0 0,-1 0 0,0 0-1,0 0 1,0 0 0,1 0-1,-1 0 1,32 9 691,-1-2 1,52 6-1,-27-8-384,95-6 0,-61-1-266,18 4 197,5 1-2705,-98-4 1627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06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129 128 8914,'11'-29'5596,"-10"24"-5299,1 0 1,-1 0-1,-1-1 0,2-9 1,-3 14-252,1 0 1,0 0 0,0 1 0,-1-1-1,1 0 1,0 0 0,-1 1-1,1-1 1,0 0 0,-1 0 0,1 1-1,-1-1 1,1 1 0,-1-1-1,0 0 1,1 1 0,-1-1-1,0 1 1,1 0 0,-1-1 0,0 1-1,1-1 1,-1 1 0,0 0-1,0 0 1,0-1 0,1 1 0,-1 0-1,0 0 1,0 0 0,0 0-1,-4-1 83,0 1 0,0 0 0,-8 1 0,12-1-92,-5 1 29,1 0 0,-1 1 1,1-1-1,-1 1 0,1 0 0,0 0 0,0 0 1,0 1-1,0 0 0,-6 5 0,8-6-46,0 0 1,1 1-1,-1-1 0,1 1 0,-1 0 1,1 0-1,0-1 0,0 1 0,0 1 0,1-1 1,-1 0-1,1 0 0,0 1 0,0-1 0,0 0 1,0 1-1,0 5 0,0-7-20,2-1 0,-1 1 0,0-1 0,0 1 0,0-1 0,1 1 0,-1-1 0,1 0 0,-1 1 0,1-1-1,-1 0 1,1 1 0,0-1 0,0 0 0,-1 0 0,1 0 0,0 1 0,0-1 0,0 0 0,1 0 0,-1 0 0,0-1 0,0 1 0,0 0 0,1 0 0,-1-1 0,0 1-1,1-1 1,-1 1 0,0-1 0,3 1 0,4 1-3,0-1-1,0 0 1,-1 0 0,12-1-1,-19 0 4,10 0 2,-1-1 0,1 1 0,-1-2 0,1 0 0,-1 0-1,16-6 1,-21 7 2,-1 0 0,1-1 1,-1 0-1,1 0 0,-1 0 0,0 0 0,0-1 0,0 1 0,0-1 0,-1 1 0,1-1 0,-1 0 0,1 0 1,-1-1-1,0 1 0,0 0 0,0-1 0,-1 1 0,3-7 0,-4 7-1,1 0-1,-1 1 1,0-1-1,0 0 1,0 0-1,0 0 1,-1 0-1,1 0 1,-1 0-1,0 1 1,0-1-1,0 0 1,0 0-1,0 1 1,0-1-1,-1 1 1,1-1-1,-1 1 1,0 0-1,0-1 1,0 1-1,-3-2 1,1 0-9,0 0 0,0 1 0,-1 0 0,1-1 0,-1 2 0,0-1 0,0 0 0,0 1 0,0 0 0,-11-2 0,14 3-121,-1 0-1,0 1 0,0 0 1,1 0-1,-1 0 0,0 0 1,0 0-1,0 0 1,1 1-1,-1-1 0,0 1 1,0 0-1,1 0 1,-1 0-1,0 0 0,1 0 1,0 1-1,-1-1 1,1 1-1,0-1 0,-3 4 1,-10 13-843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43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5569,'19'11'1393,"-12"-6"-490,-7-5-874,0 0 1,0 0 0,0 0-1,0 0 1,0 0 0,0 0-1,0 0 1,0 0 0,0 0 0,0 0-1,0 0 1,0 0 0,-1 0-1,1 0 1,0 0 0,0 1-1,0-1 1,0 0 0,0 0-1,0 0 1,0 0 0,0 0-1,0 0 1,0 0 0,0 0-1,0 0 1,0 0 0,0 0 0,0 0-1,0 0 1,0 0 0,0 0-1,0 0 1,0 0 0,0 0-1,0 0 1,0 0 0,0 0-1,0 1 1,0-1 0,0 0-1,0 0 1,0 0 0,0 0-1,0 0 1,0 0 0,0 0-1,0 0 1,0 0 0,0 0 0,0 0-1,1 0 1,-1 0 0,0 0-1,0 0 1,0 0 0,0 0-1,0 0 1,0 0 0,0 0-1,0 0 1,0 0 0,0 0-1,0 0 1,-1 0 115,1 0 0,-1 0 0,0 0 0,0 0 0,1 0-1,-1 0 1,0 0 0,0 0 0,1 1 0,-1-1 0,0 0 0,1 0 0,-1 1 0,0-1 0,1 0-1,-1 1 1,0-1 0,1 0 0,-1 1 0,1-1 0,-1 1 0,0 0 0,0 1 102,1 0 1,-1 0 0,0 0-1,1 0 1,0 0-1,-1 0 1,1 0 0,0 3-1,0 46 836,9 72-1,-1-11-778,-6-52-133,5 119 371,13-1-3,42 344 535,-43 8-587,13 222 307,-28-436-362,-7 21-226,1-256-168,1-67-30,0-1 1,-2 0-1,-6 24 1,4-22-14,4-11-16,0 0 1,0 0 0,0 0 0,-1 0-1,0 0 1,1-1 0,-1 1 0,0-1-1,-1 1 1,1-1 0,-6 6 0,8-9-47,-1 1 0,0-1 0,1 0 0,-1 1-1,1-1 1,-1 0 0,0 0 0,1 1 0,-1-1 0,0 0 0,0 0 0,1 0 0,-1 0 0,0 0 0,1 0 0,-1 0 0,0 0 0,1 0 0,-1 0 0,0 0 0,0 0 0,1 0 0,-1-1 0,0 1 0,1 0 0,-1-1 0,1 1 0,-1 0 0,0-1 0,1 1-1,-1-1 1,1 1 0,-2-2 0,0 0-244,0-1-1,0 1 0,0-1 0,0 0 0,-3-6 0,2 0-80,-1 0-1,-1-10 0,5 19 393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4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70 196 3873,'-6'-17'1878,"4"10"-878,0 0-1,-6-13 0,7 18-743,-1 0 0,1 0-1,0 0 1,-1 0 0,1 1 0,-1-1 0,0 0 0,0 1-1,0-1 1,1 1 0,-1-1 0,-5-1 0,0 0 364,-8-4 1547,15 7-2125,0 0-1,0 0 0,0 0 1,-1 0-1,1 0 0,0 0 1,0 0-1,0 0 0,0-1 0,0 1 1,-1 0-1,1 0 0,0 0 1,0 0-1,0 0 0,0 0 1,0 0-1,-1-1 0,1 1 1,0 0-1,0 0 0,0 0 0,0 0 1,0-1-1,0 1 0,0 0 1,0 0-1,0 0 0,0 0 1,0-1-1,0 1 0,0 0 1,0 0-1,0 0 0,0-1 0,0 1 1,0 0-1,0 0 0,0 0 1,0 0-1,0-1 0,0 1 1,0 0-1,0 0 0,0 0 0,0 0 1,0-1-1,1 1 0,-1 0 1,0 0-1,0 0 0,0 0 1,3-4 1310,-3 3-1328,1 1 1,-1-1-1,0 1 1,1-1-1,-1 1 1,0-1-1,1 1 1,-1 0-1,0-1 0,1 1 1,-1-1-1,1 1 1,-1 0-1,2-1 1,10-6 126,1 1 0,15-6 0,-16 8-67,5-2 67,1 1 1,-1 1-1,1 1 0,-1 0 0,1 1 1,22 1-1,-2-1 32,174-16 384,16-2-327,179 27 5,-228 1-193,-53-4-20,411 10 64,-243-11-46,159 1 17,-179 5-33,94-3 15,-83-26 38,-273 20 91,-22 0 129,9 1-306,1-1-1,0 0 0,0 0 1,-1 0-1,1 0 1,0 0-1,0 0 0,-1 0 1,1 0-1,0 1 1,0-1-1,0 0 0,-1 0 1,1 0-1,0 1 0,0-1 1,0 0-1,0 0 1,-1 0-1,1 1 0,0-1 1,0 0-1,0 0 1,0 1-1,0-1 0,0 1 1,-1-1-1,-33 64-8,33-61 6,-6 11-5,2 0 0,0 1-1,0 0 1,-2 17-1,-4 56-17,9-58 23,-2 166-13,5-132 8,5 152-8,-1 65-2,5 404 31,6-429-2,-2-60-6,-6-44 0,10 236 21,-6-260-21,-1-1 4,-9-18 5,-1-24 1,13 88 0,-11-147-14,30 283 18,-31-282-25,1 0 0,7 29-1,-7-38-34,-3-17-4,0-1 1,0 1-1,0 0 1,0 0-1,0-1 1,0 1-1,0 0 1,0-1-1,0 1 1,0 0-1,0-1 1,-1 1-1,1 0 1,0-1-1,0 1 1,-1 0-1,1-1 1,0 1-1,-1 0 1,0-1-46,1 0 1,-1 0 0,1 0 0,-1 0-1,1 0 1,-1 0 0,1 0 0,-1-1-1,1 1 1,-1 0 0,1 0-1,-1-1 1,1 1 0,-1 0 0,1 0-1,0-1 1,-1 1 0,1 0 0,-1-1-1,1 1 1,0-1 0,0 1 0,-1-1-1,1 1 1,0 0 0,-1-1 0,1 0-1,-2-2-323,-10-13-633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45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59 7906,'-17'0'3891,"15"1"-1843,12-2-1341,68-11 376,-2 0-242,110 1 339,2 11-684,-10 1-81,147-12 251,79-3 152,375 31 722,-590-2-1279,158 11 214,0-13-76,-181-16-255,125 5 54,-182 12-118,-106-14-81,0 1 0,0 0 1,0-1-1,0 1 1,0 1-1,3 1 1,-6-3-10,0 0 0,1 0 1,-1 0-1,0 0 1,0 0-1,0 0 1,0 0-1,1 1 0,-1-1 1,0 0-1,0 0 1,0 0-1,0 0 0,0 0 1,1 1-1,-1-1 1,0 0-1,0 0 1,0 0-1,0 1 0,0-1 1,0 0-1,0 0 1,0 0-1,0 1 1,0-1-1,0 0 0,0 0 1,0 0-1,0 1 1,0-1-1,0 0 0,0 0 1,0 0-1,0 1 1,0-1-1,0 0 1,0 0-1,0 0 0,0 1 1,0-1-1,0 0 1,0 0-1,-1 0 1,1 1-1,0-1 0,0 0 1,0 0-1,0 0 1,0 0-1,-1 0 0,1 1 1,0-1-1,0 0 1,0 0-1,-1 0 1,-11 5-187,8-4 436,0-1 1,0 1-1,-1-1 0,1 0 0,-4 0 1,-31-7 352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4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69 3001,'1'-8'771,"0"-3"5141,-6 1 317,-1 4-4897,4 9-1160,0 2-136,0 1 1,0 0-1,1 0 0,0-1 0,0 1 1,1 0-1,0 8 0,0 1 8,4 18-1,-4-30-37,1 1-1,0-1 0,-1 0 1,1 0-1,0 1 0,1-1 1,-1 0-1,1 0 0,-1 0 1,1 0-1,0-1 0,0 1 1,0 0-1,0-1 0,0 1 1,1-1-1,-1 0 0,1 0 1,0 0-1,0 0 0,-1 0 1,1-1-1,0 1 0,1-1 1,-1 0-1,0 0 0,0 0 1,0 0-1,1 0 0,-1-1 1,0 0-1,7 1 0,-5-1 3,0-1-1,-1 1 0,1-1 1,0 1-1,-1-2 0,1 1 1,-1 0-1,1-1 0,-1 0 1,0 0-1,1 0 0,-1 0 1,0-1-1,-1 1 0,1-1 1,0 0-1,-1-1 0,1 1 1,-1 0-1,0-1 1,4-7-1,-4 7 11,-1 0 0,0-1 1,0 0-1,-1 1 0,0-1 1,1 0-1,-1 0 0,0-7 1,-1 9-4,0 0 1,0 0 0,-1-1-1,1 1 1,-1 0 0,0 0-1,0 0 1,0 0 0,0 0-1,0 0 1,-1 0 0,1 0-1,-5-5 1,2 3 17,0-1 0,-1 2 0,1-1 0,-1 0 0,0 1 0,-1 0 0,1 0 0,-1 1 0,0-1 0,1 1 0,-1 0 0,-11-3 0,13 5-29,0 0 0,1 1 0,-1-1-1,0 1 1,0-1 0,0 1 0,0 0-1,0 1 1,0-1 0,0 1 0,1 0 0,-1 0-1,0 0 1,0 0 0,1 0 0,-1 1-1,1 0 1,-1 0 0,1 0 0,0 0 0,-1 0-1,-3 5 1,5-5-247,0-1 0,0 1 0,1 0-1,-1 0 1,0 0 0,1 1 0,0-1 0,-2 4 0,0 4-614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4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93 122 6145,'-6'-6'5579,"0"0"-2392,4 4-3036,0 1 0,0 0 0,0 0 0,0-1 0,0 1 0,0 1 0,0-1 0,-1 0 0,-3 0 0,1-1 48,0 1 0,0 1 0,0-1 0,-8 1 0,12 0-160,0 0 1,0 0 0,0 1-1,0-1 1,0 0 0,0 1-1,0-1 1,0 0 0,0 1 0,0-1-1,1 1 1,-1 0 0,0-1-1,0 1 1,1 0 0,-1-1-1,0 1 1,1 0 0,-1 0-1,0 0 1,1-1 0,-1 1-1,1 0 1,0 0 0,-1 0-1,1 0 1,-1 1 0,1 1 47,-1 0-1,1 1 1,-1-1 0,1 0 0,0 0 0,1 5 0,-1-4-55,1 0 0,0 0 1,0 0-1,1 0 0,-1 0 1,1 0-1,0 0 0,0-1 1,0 1-1,0-1 0,1 1 0,-1-1 1,1 0-1,0 0 0,0 0 1,0-1-1,0 1 0,1-1 1,-1 1-1,1-1 0,-1 0 1,1 0-1,0-1 0,7 3 0,-5-2-18,-1-1-1,1 1 1,-1-1-1,1 0 0,0-1 1,-1 0-1,1 1 0,0-2 1,-1 1-1,1-1 0,0 0 1,-1 0-1,1 0 1,-1-1-1,1 0 0,-1 0 1,0 0-1,5-4 0,-4 2 0,0-1-1,0 1 0,-1-1 1,0-1-1,0 1 0,0-1 0,-1 0 1,0 0-1,0 0 0,0 0 1,-1-1-1,3-8 0,-4 12-1,-1-1 1,0 1-1,0 0 1,0-1-1,-1 1 0,1-1 1,-1 1-1,0 0 0,0-1 1,0 1-1,-1-1 0,1 1 1,-1-1-1,1 1 0,-1 0 1,0-1-1,-1 1 0,1 0 1,-1 0-1,1 0 0,-1 0 1,0 0-1,0 0 0,0 0 1,0 1-1,-1-1 0,-3-3 1,0 2 6,-1 0-1,1 0 1,-1 0 0,0 1 0,0 0 0,0 1-1,0 0 1,0 0 0,-1 0 0,1 1 0,0 0-1,-1 0 1,1 1 0,-1 0 0,1 0 0,-14 3-1,18-3-16,0 1 0,0 0-1,0 0 1,0 1-1,0-1 1,1 0-1,-1 1 1,0 0-1,1 0 1,-1 0-1,1 0 1,-1 0-1,1 0 1,0 0-1,0 1 1,0-1-1,0 1 1,1 0 0,-3 4-1,3-5-105,0 0-1,1 0 0,-1 0 1,1 0-1,-1 1 1,1-1-1,0 0 1,-1 0-1,1 1 1,1-1-1,-1 0 1,0 0-1,0 1 0,1-1 1,-1 0-1,1 0 1,0 0-1,0 0 1,-1 0-1,1 0 1,1 0-1,-1 0 1,0 0-1,0 0 0,1 0 1,-1-1-1,4 3 1,15 11-827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48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83 5369,'7'-37'2906,"-7"36"-2423,1-1 0,0 1-1,-1-1 1,1 1 0,0 0 0,0-1 0,-1 1-1,1 0 1,0 0 0,1 0 0,0-2 0,-2 3-379,1 0 0,-1 0 1,0-1-1,1 1 0,-1 0 1,0-1-1,1 1 0,-1 0 1,0-1-1,1 1 0,-1 0 1,0-1-1,0 1 0,1 0 1,-1-1-1,0 1 0,0-1 1,0 1-1,0-1 0,0 1 1,0 0-1,1-1 0,-1 1 1,0-1-1,0 1 0,0-1 1,0 1-1,-1-1 0,1 1 1,0 0-1,0-1 0,0 1 1,0-1-1,0 1 0,-1-1 1,1 1-1,0-1-63,0 1 1,0 0-1,-1 0 0,1 0 0,0 0 1,0 0-1,0 0 0,0-1 1,-1 1-1,1 0 0,0 0 0,0 0 1,0 0-1,0 0 0,-1 0 0,1 0 1,0 0-1,0 0 0,0 0 0,-1 0 1,1 0-1,0 0 0,0 0 0,0 0 1,-1 0-1,1 0 0,0 0 1,0 0-1,0 0 0,0 0 0,-1 1 1,1-1-1,0 0 0,0 0 0,0 0 1,0 0-1,-1 0 0,1 0 0,0 1 1,0-1-1,0 0 0,0 0 0,0 0 1,0 0-1,0 1 0,-1-1 1,1 0-1,0 0 0,0 1 0,-10 22 73,8-17-103,-2 2-2,1-1 0,1 1 1,0 0-1,0 0 1,0 0-1,1 0 1,0 0-1,1 14 1,0-17-8,0 0 1,1 0-1,0-1 0,0 1 1,1 0-1,-1-1 1,1 1-1,0-1 1,0 1-1,1-1 1,-1 0-1,1 0 1,0 0-1,0 0 1,4 3-1,-4-5-3,-1 0 1,1 0-1,0 0 1,0 0-1,0 0 1,0-1-1,0 1 0,1-1 1,-1 0-1,0 0 1,1 0-1,-1-1 0,1 1 1,-1-1-1,1 0 1,-1 0-1,0 0 1,1 0-1,-1-1 0,1 1 1,5-3-1,-3 2 4,0-1-1,-1-1 0,1 1 1,-1-1-1,0 0 1,0 0-1,0 0 0,0-1 1,-1 0-1,1 0 1,-1 0-1,6-7 0,-8 8 8,0 0-1,0-1 0,0 1 0,0 0 0,0-1 0,0 1 1,-1-1-1,0 0 0,0 1 0,0-1 0,0 0 1,0 0-1,-1 0 0,0 1 0,0-1 0,0 0 0,0 0 1,-1 0-1,-1-6 0,1 4 39,-1 1 0,0 0 0,-1 0 0,1 0 0,-1 0 0,0 0-1,0 0 1,-1 1 0,1-1 0,-1 1 0,0 0 0,0 0 0,0 1 0,-1-1 0,1 1 0,-1 0 0,0 0 0,0 1-1,0-1 1,0 1 0,-1 0 0,1 0 0,0 1 0,-1 0 0,1 0 0,-1 0 0,0 0 0,-7 1 0,8 0-40,-1 0 1,1 1-1,-1-1 1,1 1-1,0 0 1,0 1 0,-1-1-1,1 1 1,0 0-1,0 0 1,0 1-1,1 0 1,-1 0 0,1 0-1,-1 0 1,1 0-1,0 1 1,-5 6-1,8-10-52,1 1 1,0-1-1,-1 1 0,1-1 0,-1 0 0,1 1 0,0-1 0,-1 1 0,1-1 1,0 1-1,0 0 0,0-1 0,-1 1 0,1-1 0,0 1 0,0-1 0,0 1 1,0 0-1,0-1 0,0 1 0,0-1 0,0 1 0,0-1 0,0 1 0,0 0 0,0-1 1,1 1-1,-1-1 0,0 1 0,0-1 0,1 1 0,-1 0 0,1 0-166,1 0-1,-1 0 0,0-1 0,0 1 1,1 0-1,-1-1 0,0 1 0,1-1 1,-1 1-1,0-1 0,2 1 1,20 4-1125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4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10946,'-2'0'4529,"1"0"-2192,0 0-841,-1 0-248,1 0-303,0 0-945,-1 0-745,1 0-1815,1 0 1632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49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 10306,'0'5'4457,"-3"3"-2440,-1-3-969,0 1-80,-5 0-1264,1-4-1520,7 2 1183</inkml:trace>
  <inkml:trace contextRef="#ctx0" brushRef="#br0" timeOffset="1">226 0 11674,'0'4'4722,"0"3"-2946,-7-3-80,3 3-536,-1-3-495,1-3-1850,12 0 873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49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71 10018,'-7'5'1214,"-1"-1"0,1 2 0,-1-1-1,2 1 1,-13 12 0,16-14-1114,0 0 0,0 0 0,0 0 0,1 0 0,0 1 0,0-1-1,0 1 1,0-1 0,0 1 0,1 0 0,0 0 0,0 4 0,0-5-71,1 0-1,0 0 1,0-1-1,1 1 1,-1 0-1,1-1 1,0 1 0,0-1-1,0 1 1,0-1-1,1 1 1,-1-1 0,1 0-1,0 0 1,0 0-1,0 0 1,0 0-1,1 0 1,-1 0 0,1-1-1,-1 1 1,6 3-1,-5-4-20,0-1 0,-1 1 0,1 0 1,0-1-1,1 0 0,-1 0 0,0 0 0,0 0 0,0 0 0,1-1 0,-1 1 0,0-1 0,1 0 0,-1 0 0,0 0 0,1 0 0,-1-1 0,0 0 0,0 1 0,1-1 1,-1 0-1,0 0 0,0-1 0,0 1 0,3-3 0,-2 2-3,-1-1 0,1 0-1,-1 0 1,0 0 0,0 0 0,-1-1 0,1 1 0,0-1 0,-1 0-1,2-4 1,2-4 14,-1 0 0,4-14 1,-7 18 6,0 1 0,-1-1 0,0 0 0,0 0 0,0-1 1,-1 1-1,-1 0 0,1 0 0,-1 0 0,-1 0 0,-3-13 1,4 18-11,0-1 0,0 1-1,-1 0 1,1 0 0,-1 0 0,0 0 0,0 0 0,0 0 0,0 0 0,0 1 0,0-1 0,-1 1 0,1 0 0,-1 0 0,0 0 0,0 0 0,0 0-1,0 0 1,0 1 0,0-1 0,0 1 0,0 0 0,-1 0 0,1 0 0,0 0 0,-1 1 0,1-1 0,-1 1 0,-4 0 0,1 1-68,1-1 1,0 1-1,-1 0 1,1 0 0,0 1-1,0 0 1,0 0-1,0 0 1,0 1-1,0 0 1,1 0 0,-1 0-1,1 1 1,0 0-1,0 0 1,0 0-1,0 0 1,1 1 0,0 0-1,0 0 1,0 0-1,1 1 1,-1-1 0,-4 12-1,-1 15-476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0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8594,'36'-56'3425,"-35"55"-3280,-1 0 1,1 1 0,0-1 0,-1 0 0,1 0 0,0 0 0,-1 1 0,1-1 0,0 0 0,0 1 0,0-1 0,0 1 0,-1-1 0,1 1 0,0-1-1,0 1 1,2-1 0,-3 1-72,1 0 0,-1 0 0,1 1 1,-1-1-1,1 0 0,-1 0 0,1 0 0,-1 0 0,1 1 0,-1-1 0,1 0 0,-1 0 0,0 1 0,1-1 0,-1 0 0,1 1 0,-1-1 0,0 1 0,1-1 0,-1 0 0,0 1 1,1 0-1,1 2 256,-1 1 0,1-1 1,-1 1-1,0-1 0,1 7 1,10 98 2134,-12-106-2431,0-2-26,0 0 0,1 1 0,-1-1 0,0 0 0,0 1 0,0-1-1,0 0 1,0 0 0,0 1 0,0-1 0,0 0 0,0 1 0,0-1 0,0 0 0,0 0 0,0 1 0,0-1 0,-1 0 0,1 1-1,0-1 1,0 0 0,0 0 0,0 1 0,0-1 0,-1 0 0,1 0 0,0 0 0,0 1 0,0-1 0,-1 0 0,1 0 0,0 0-1,0 1 1,-1-1 0,1 0 0,-1 0 4,1-1 0,-1 1 0,0-1 0,1 1 0,-1-1 0,1 1 0,-1-1 0,1 1 0,-1-1 0,1 1 0,0-1-1,-1 0 1,1 1 0,0-1 0,-1 0 0,1 1 0,0-1 0,0 0 0,-1 1 0,1-1 0,0-1 0,0-6-16,0 0 0,1 0 0,-1-1 0,2 1 1,-1 0-1,4-10 0,-4 15 3,1-3 1,0 0 0,0 0 0,1 1 0,0-1 0,0 0 0,0 1-1,1 0 1,0 0 0,6-7 0,-7 8 15,1 1 1,0 0-1,-1 0 0,1 0 0,0 0 0,1 1 0,-1-1 1,0 1-1,1 0 0,-1 1 0,7-3 0,-8 4 21,0-1 0,-1 1 0,1 0 0,0 0 0,-1 0 0,1 0-1,0 0 1,-1 0 0,1 1 0,0 0 0,-1-1 0,1 1 0,-1 0 0,1 0-1,2 2 1,-2-1 37,0 0 0,1 1 0,-1-1 0,-1 1 0,1 0 1,0 0-1,-1 0 0,1 0 0,2 5 0,0 2 98,0 0 1,-1 0 0,0 1 0,-1 0 0,0 0 0,2 12-1,-3-9-9,0-1-1,-1 1 1,0-1-1,-2 18 0,0-30-187,1 0-1,0 0 0,0-1 1,0 1-1,0 0 0,0 0 1,0 0-1,0-1 0,0 1 1,0 0-1,1 0 0,-1 1 1,1-2-19,-1 0 1,0 0-1,1 0 1,-1 0-1,1 0 1,-1 0-1,1 0 1,-1 0-1,0 0 1,1 0-1,-1 0 1,1 0-1,-1 0 1,0 0-1,1-1 1,-1 1-1,0 0 1,1 0-1,-1 0 1,0-1-1,1 1 1,-1 0-1,0 0 1,1-1-1,13-7-464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06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191 152 8250,'-6'-3'1700,"-1"0"0,-11-7-1,10 4-1486,0 0-1,-8-9 0,7 7 293,5 3-197,-1 1-1,0 1 1,0-1-1,0 1 1,0 0-1,-11-5 1,13 7-144,-1 0 0,1 0 0,-1 0 1,1 1-1,-1-1 0,1 1 1,-1 0-1,1 0 0,-1 0 0,-5 1 1,8-1-119,-1 0 1,1 1-1,0-1 1,-1 1 0,1-1-1,0 1 1,0 0-1,-1-1 1,1 1 0,0 0-1,0 0 1,0 0 0,0 0-1,0 0 1,0 0-1,0 0 1,0 0 0,1 0-1,-2 2 1,1-1-4,0 1 0,0-1 0,0 1-1,0-1 1,1 1 0,-1 0 0,1-1 0,0 1 0,0 0 0,0 2 0,0-2-33,0 0 0,0 0 0,1 0 1,-1 0-1,1 0 0,0 0 0,0 0 0,0 0 1,0 0-1,0-1 0,1 1 0,-1 0 0,1-1 1,0 1-1,0-1 0,0 0 0,0 1 1,0-1-1,3 2 0,-2-2-7,1 0 0,0-1 0,-1 0 0,1 1 0,0-1 0,-1-1 0,1 1 0,0 0 0,0-1 1,0 0-1,0 0 0,0 0 0,0 0 0,-1-1 0,1 0 0,0 1 0,0-1 0,-1-1 0,1 1 0,0 0 0,-1-1 0,1 0 0,-1 0 0,0 0 0,5-3 0,-5 2 13,0 1 0,0-1 0,0 0-1,-1 0 1,1 0 0,-1 0-1,1-1 1,-1 1 0,0-1-1,0 1 1,-1-1 0,1 0 0,-1 0-1,0 1 1,0-1 0,0 0-1,0 0 1,-1 0 0,1 0 0,-1 0-1,0 0 1,0-1 0,-1 1-1,-1-6 1,1 7-1,0 0-1,0-1 1,0 1 0,-1 0 0,0 0-1,0 0 1,0 0 0,0 0-1,0 0 1,0 1 0,-1-1 0,1 1-1,-1-1 1,0 1 0,-3-2-1,2 1-18,0 1-1,0 0 0,-1 0 0,1 0 0,-1 0 1,1 1-1,-1-1 0,0 1 0,1 1 1,-7-2-1,-1 5-611,12-3 546,-1 0-1,1 0 1,0 0 0,0 0 0,-1 0-1,1 1 1,0-1 0,0 0-1,0 0 1,-1 0 0,1 0-1,0 1 1,0-1 0,0 0-1,0 0 1,0 1 0,0-1-1,-1 0 1,1 0 0,0 0-1,0 1 1,0-1 0,0 0-1,0 0 1,0 1 0,0-1 0,0 0-1,0 0 1,0 1 0,0-1-1,0 0 1,0 0 0,0 1-1,0-1 1,0 0 0,0 0-1,1 1 1,-1-1 0,5 7-1099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1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83 10610,'-49'53'4257,"46"-34"-2152,2 6-665,-1 8-24,1-2-151,1 2-585,7-5-264,-3-8-272,0-4-56,-2-10-344,-2-6-584,6-12 551</inkml:trace>
  <inkml:trace contextRef="#ctx0" brushRef="#br0" timeOffset="0.99">9 1 9394,'-4'20'4433,"0"-8"-680,9 0-2697,2-1 40,-3-1-160,2-6-279,-4-2-1002,3 0-895,23-5 808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37 7138,'0'7'2107,"-1"1"1,0 0 0,-2 8 0,-14 40 1400,3-14-2463,10-31-929,4-11-115,0 0 0,0 0 0,0 0-1,0 0 1,0 0 0,0 0 0,0 0 0,0-1 0,0 1 0,0 0-1,0 0 1,0 0 0,0 0 0,0 0 0,0 0 0,0 0 0,0 0 0,0 0-1,0 0 1,0 0 0,0 0 0,0 0 0,0 0 0,0 0 0,0 0-1,0 0 1,0-1 0,0 1 0,0 0 0,0 0 0,0 0 0,0 0 0,0 0-1,0 0 1,0 0 0,0 0 0,0 0 0,0 0 0,0 0 0,0 0-1,0 0 1,-1 0 0,1 0 0,0 0 0,0 0 0,0 0 0,0 0 0,0 0-1,0 0 1,0 0 0,0 0 0,0 0 0,0 0 0,0 0 0,0 0-1,0 0 1,0 0 0,0 0 0,0 0 0,0 0 0,-1 0 0,1 0-1,0 0 1,0 0 0,0 0 0,0 0 0,0 0 0,0 0 0,1-21 4,3-10-27,4-28 29,-7 53 1,0 0 0,1 0 0,0 0 0,0 0 0,1 0 0,-1 1 0,5-7 0,-6 11 33,1-1-1,-1 1 1,1-1-1,-1 1 0,1-1 1,-1 1-1,1 0 1,0 0-1,0 0 0,0 0 1,0 0-1,-1 0 1,1 1-1,0-1 0,0 1 1,0-1-1,1 1 1,2-1-1,-2 1 51,-1 0 1,1 0-1,0 1 1,-1-1-1,1 0 1,-1 1-1,1 0 0,-1-1 1,1 1-1,-1 0 1,1 0-1,-1 1 1,0-1-1,4 3 0,-3-1 10,1 1-1,-1-1 1,0 1-1,0 0 0,0 0 1,-1 0-1,1 1 0,-1-1 1,0 1-1,0-1 1,-1 1-1,3 9 0,-3-8-203,0-1 0,0 0-1,-1 1 1,1-1-1,-2 1 1,1 0-1,0-1 1,-1 1 0,0-1-1,0 0 1,-3 8-1,0-3-390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2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 9090,'-7'4'3977,"-1"8"-1817,7 16-703,1 6 15,4 17-232,-3 5-272,-3 4-400,3 1-143,2-8-145,5-5-72,5-13-88,-5-10-32,-5-12-32,-1-6-136,-3-12-528,0-7-537,-2-15-1871,-1-6 1911</inkml:trace>
  <inkml:trace contextRef="#ctx0" brushRef="#br0" timeOffset="1">19 0 7466,'30'20'9835,"-21"-14"-9081,0 0 0,0-1 0,20 9 1,-18-9-291,0 0 1,12 8-1,-22-13-434,0 1 0,0 0 0,1-1-1,-1 1 1,0 0 0,0 0 0,0 0-1,0 0 1,0 0 0,0 0 0,0 0-1,0 1 1,-1-1 0,1 0 0,0 0-1,-1 1 1,1-1 0,-1 0 0,1 1-1,-1-1 1,1 0 0,-1 1 0,0-1-1,0 1 1,0-1 0,0 1 0,0-1 0,0 1-1,0-1 1,-1 0 0,1 1 0,0-1-1,-1 1 1,1-1 0,-1 0 0,1 0-1,-1 1 1,0-1 0,1 0 0,-2 2-1,-2 2 6,0 0-1,0 0 0,-1-1 0,1 0 0,-1 1 1,0-2-1,-11 8 0,4-4-373,-1 0-1,0 0 1,0-2 0,0 1-1,-1-2 1,-14 4 0,21-8-1795,6-2 882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7930,'0'0'219,"0"0"1,1 0 0,-1 0-1,1 0 1,-1 1 0,1-1-1,-1 0 1,1 0 0,-1 1-1,0-1 1,1 0 0,-1 0-1,1 1 1,-1-1 0,0 1-1,0-1 1,1 0 0,-1 1-1,0-1 1,1 1 0,-1-1-1,0 0 1,0 1 0,0-1-1,0 1 1,1-1 0,-1 1-1,0-1 1,0 1 0,0 0-1,1 18 1614,-1-14-1184,0-1-320,1 0 0,-1 0 0,1 0 0,0-1 0,0 1 0,0 0 0,3 7 0,-4-11-302,1 1-1,-1 0 0,0 0 1,1-1-1,0 1 0,-1 0 1,1-1-1,-1 1 1,1 0-1,0-1 0,-1 1 1,1-1-1,0 1 0,0-1 1,-1 0-1,1 1 0,0-1 1,0 0-1,0 1 0,-1-1 1,1 0-1,0 0 0,0 0 1,0 0-1,0 0 1,0 0-1,0 0 0,-1 0 1,1 0-1,0 0 0,0 0 1,0 0-1,0-1 0,-1 1 1,1 0-1,0-1 0,0 1 1,0-1-1,-1 1 0,2-2 1,6-3-26,-1 0 0,0-1-1,0-1 1,-1 1 0,0-1 0,0 0 0,-1 0 0,1-1 0,-2 1 0,1-1 0,4-11-1,-8 17 13,4-8-51,-4 10 48,-1-1 0,0 1 0,0 0-1,1-1 1,-1 1 0,0 0 0,0-1 0,1 1 0,-1 0 0,0 0-1,1 0 1,-1-1 0,1 1 0,-1 0 0,0 0 0,1 0-1,-1 0 1,0 0 0,1 0 0,-1-1 0,1 1 0,-1 0 0,0 0-1,1 0 1,0 1 0,2 85 1525,-2-80-1457,-1-1-1,1 1 1,2 7-1,-2-12-60,0 1 0,-1-1 0,1 1 0,0-1 0,0 1 0,0-1 0,0 0 0,0 1 0,0-1 0,0 0 0,0 0 0,2 2 0,-2-3-60,-1 0 0,1 1 1,-1-1-1,1 0 0,0 0 0,-1 1 1,1-1-1,-1 0 0,1 0 0,0 0 1,-1 0-1,1 0 0,0 0 0,-1 0 0,1 0 1,-1 0-1,1 0 0,0 0 0,-1-1 1,1 1-1,-1 0 0,1 0 0,0 0 1,-1-1-1,1 1 0,-1 0 0,1-1 1,-1 1-1,1-1 0,-1 1 0,1-1 0,14-17-2936,-5 1 1594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2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 10842,'7'26'4441,"-10"9"-2320,6 11-705,-8 8-184,3 4-248,9 1-511,-4-9-137,13-7-184,1-10-56,2-16-40,-6-7-184,3-14-849,-3-6-687,-5-11 952</inkml:trace>
  <inkml:trace contextRef="#ctx0" brushRef="#br0" timeOffset="1">21 101 6625,'-11'-4'3665,"4"2"-520,5 4-849,3 2-775,-1-4-385,0 0-608,3 1-232,15 4-288,43 31-632,-26-36-2337,2-11 2049</inkml:trace>
  <inkml:trace contextRef="#ctx0" brushRef="#br0" timeOffset="2">472 75 7802,'0'1'474,"0"1"1,-1-1-1,1 0 1,0 0-1,0 0 1,0 1-1,-1-1 1,1 0-1,-1 0 1,1 0-1,-1 0 1,1 0-1,-1 0 1,0 0 0,1 0-1,-1 0 1,0 0-1,0 0 1,0 0-1,1 0 1,-1-1-1,-2 2 1,-9 4 617,-8 2 315,11-6-1226,1 2 0,-1-1 0,1 1 0,0 0 0,0 1-1,0-1 1,-8 8 0,16-11-178,-1 0-1,0-1 0,1 1 1,-1 0-1,1 0 0,-1 0 1,1 0-1,0 0 0,-1 0 1,1 0-1,0 0 0,0 0 1,-1 0-1,1 0 0,0 1 1,0-1-1,0 0 0,0 0 1,1 0-1,-1 0 0,0 0 1,0 0-1,1 0 0,-1 0 1,0 0-1,1 0 0,-1 0 1,1 0-1,-1 0 0,1 0 1,0-1-1,-1 1 0,3 1 1,0 2 1,0 0 1,1 0-1,0-1 1,0 0-1,5 4 1,17 7 74,-19-10-13,0 0 0,0 0-1,0 1 1,6 5 0,-12-9-48,0 0 0,0 0 0,0 0 0,0 0 0,0 0 0,0 0-1,-1 0 1,1 0 0,0 0 0,-1 0 0,1 1 0,-1-1 0,1 0 0,-1 0 0,1 1 0,-1-1 0,0 0 0,0 1 0,1-1 0,-1 1-1,0-1 1,0 0 0,-1 1 0,1-1 0,0 0 0,0 1 0,-1-1 0,1 0 0,-1 1 0,1-1 0,-1 0 0,1 0 0,-1 0 0,-1 2-1,-1 1 15,0 0 0,0 0 0,-1-1 0,1 1-1,-1-1 1,0 0 0,0 0 0,-7 3 0,0 0-210,-1 0 1,1-2-1,-1 1 1,-20 4 0,-9-4-198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8170,'40'17'3368,"-36"-1"-1967,-2 5-25,-2 12-280,-2 1-240,2-5-439,0-5-153,0-10-184,2-2-8,1-6-881,-4-6-455,9 2 752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4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7666,'11'7'1904,"19"14"1,-7-5-1229,-19-14-474,0 0 0,0-1 1,-1 1-1,1-1 0,0 0 1,1 0-1,-1 0 0,0 0 1,4 0-1,2 0 308,46 3 1477,1 1-1053,-54-5-906,-1 0 1,-1 0 0,1 1 0,0-1 0,0 1 0,0-1 0,3 2 0,-5-1-20,1-1 0,-1 0 0,1 1 0,-1-1 0,1 1 0,-1-1 0,0 1 0,1-1 0,-1 1 0,0-1 0,1 1 0,-1-1 0,0 1 1,0-1-1,1 1 0,-1 0 0,0-1 0,0 1 0,0-1 0,0 1 0,0 0 0,0-1 0,0 1 0,0-1 0,0 1 0,0 0 0,0-1 0,0 1 1,-1 1 6,0 0-1,1 0 1,-1 0 0,0 0 0,0 0 0,0 0 0,0 0 0,-1-1 0,1 1 0,0 0 0,-1-1 0,1 1 0,-1-1 0,-3 3 0,-3 1 53,-17 10-1,14-9-30,2-1-4,3-2-10,1 0 1,-1 0 0,1 1 0,0 0-1,0 0 1,-6 6 0,11-10-17,0 0-1,-1 1 1,1-1 0,0 0 0,-1 0-1,1 1 1,0-1 0,0 1-1,-1-1 1,1 0 0,0 1 0,0-1-1,0 1 1,0-1 0,0 0-1,-1 1 1,1-1 0,0 1-1,0-1 1,0 1 0,0-1 0,0 0-1,0 1 1,0-1 0,0 1-1,1 0 1,-1-1 7,1 1 0,-1-1 0,1 1 0,-1-1 0,1 1 0,-1-1-1,1 0 1,-1 1 0,1-1 0,-1 0 0,1 0 0,-1 1 0,1-1 0,0 0 0,-1 0 0,2 0 0,1 1 44,0-1 0,1 0 0,-1 0 1,0 0-1,1 0 0,4-1 0,24-8 178,-17 5-208,-1 1-1,25-4 1,-16 7-631,-2 0 289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5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30 8938,'0'9'962,"-1"0"0,-1-1-1,1 1 1,-5 11 0,3-9-186,-3 21 0,6-31-753,-1 6 446,0 0 0,1 1 0,0-1-1,1 13 1,7-35 360,-2-3-751,1 0-1,1 0 1,15-28 0,-20 41-56,0 0-1,0 1 0,1 0 1,-1-1-1,1 1 0,0 1 1,0-1-1,0 0 1,1 1-1,-1 0 0,1 0 1,-1 0-1,1 1 0,0 0 1,0 0-1,1 0 0,9-2 1,-12 4 35,-1-1 1,1 1 0,0 1-1,-1-1 1,1 0-1,0 1 1,-1-1 0,1 1-1,-1 0 1,1 0 0,-1 0-1,1 0 1,-1 0-1,1 1 1,-1-1 0,0 1-1,0-1 1,0 1-1,0 0 1,0 0 0,0 0-1,0 0 1,-1 0 0,3 4-1,0 1 55,-1-1-1,1 0 1,-1 1-1,-1-1 1,1 1 0,-1 0-1,0 0 1,1 9-1,-2-7 36,-1 0 0,1 0-1,-2 0 1,1 0 0,-3 15-1,1-17-53,1 1 0,0 10 0,1-17-96,1-1-20,-1 0-1,0 1 1,0-1-1,0 0 1,0 0-1,0 1 0,0-1 1,0 0-1,0 1 1,0-1-1,0 0 1,0 0-1,0 1 1,0-1-1,0 0 1,0 1-1,0-1 1,0 0-1,0 0 1,-1 1-1,1-1 1,0 0-1,0 1 0,0-1 1,0 0-1,0 0 1,-1 0-1,1 1 1,0-1-1,0 0 1,-1 0-1,1 0 1,0 1-1,0-1 1,-1 0-1,1 0 1,0 0-1,0 0 1,-1 0-1,0-1-1259,1-4 488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6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108 147 2881,'-9'-14'620,"3"7"190,1 0-1,1 0 1,-1-1 0,1 0-1,0 0 1,-4-13 0,7 5 1426,2 10-1041,-2 6-996,0 0 1,0 0-1,0 1 0,0-1 0,0 1 1,0-1-1,0 0 0,0 1 0,0 0 1,-1 0-1,-5 3 1945,7-4-1981,-1 0 1,0 0 0,0 0 0,1 0 0,-1 0 0,0 0 0,0 0 0,1 0-1,-1 1 1,0-1 0,1 0 0,-1 0 0,0 1 0,1-1 0,-1 1 0,0-1-1,1 0 1,-2 2 0,-3 11-162,3-7 118,-18 64 31,19-65-135,0 0 1,1 0 0,-1 0-1,1-1 1,0 1 0,0 0 0,1 0-1,0 0 1,0 0 0,0-1-1,0 1 1,0 0 0,1-1-1,0 1 1,0-1 0,0 1-1,1-1 1,0 0 0,-1 0-1,1 0 1,1-1 0,-1 1 0,0-1-1,1 1 1,0-1 0,0 0-1,0-1 1,0 1 0,0-1-1,0 1 1,1-1 0,-1-1-1,1 1 1,0-1 0,-1 1-1,7 0 1,-8-2-15,0 0 1,0 1-1,0-1 0,1 0 1,-1-1-1,0 1 0,0 0 1,1-1-1,-1 0 0,0 0 1,0 0-1,0 0 0,4-3 1,-3 2-2,0-1 1,0 1 0,0-1 0,-1-1 0,1 1 0,-1 0 0,0-1 0,4-6 0,-1 1 3,-1 0 0,0-1 0,0 0 0,-1 0 0,-1-1 0,0 1 0,3-15-1,-5 16 9,0 0 0,0 0 0,-1 0 0,0 0 0,-1 0 0,0 0-1,-4-17 1,4 22-1,-1 0 0,1 0 0,-1 0 0,0 0 0,0 1 0,0-1 0,0 1 0,-5-5 0,6 6-3,-1 0 0,0 0 1,0 1-1,0-1 0,0 1 0,0-1 1,-1 1-1,1 0 0,0 0 1,-1 0-1,1 0 0,-1 0 0,1 1 1,-5-1-1,3 0 4,-1 1 1,0 0-1,0 0 1,1 0-1,-1 0 1,0 1-1,-5 1 1,7-1-15,1 0 0,-1 0 1,1 0-1,-1 0 0,1 1 1,-1-1-1,1 1 1,0-1-1,0 1 0,-1 0 1,1 0-1,1 0 0,-4 3 1,3-1-9,-18 25-864,19-26 692,0-1 0,0 1 0,0-1 0,0 1 1,0 0-1,1 0 0,-1-1 0,1 1 0,-1 0 0,1 4 0,1-1-131,0 0-1,4 12 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7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70 111 6265,'-29'-34'2789,"21"19"427,8 15-3022,0-1 1,0 1-1,0 0 1,0 0 0,0-1-1,0 1 1,-1 0-1,1-1 1,0 1-1,0 0 1,0 0 0,0-1-1,-1 1 1,1 0-1,0 0 1,0-1-1,0 1 1,-1 0 0,1 0-1,0 0 1,0-1-1,-1 1 1,1 0-1,0 0 1,-1 0 0,1 0-1,0 0 1,0 0-1,-1-1 1,1 1-1,-1 0 1,1 0-154,0 1 0,-1-1-1,1 0 1,0 0 0,-1 0 0,1 1 0,0-1-1,-1 0 1,1 0 0,0 1 0,-1-1 0,1 0-1,0 1 1,0-1 0,0 0 0,-1 1 0,1-1-1,0 0 1,0 1 0,0-1 0,0 1 0,0 0-1,-1 0 37,-3 9 35,0 1-1,1-1 1,1 1 0,-3 20 0,4-29-102,1 0 1,0 1 0,0-1-1,0 0 1,0 0 0,0 0 0,0 0-1,1 0 1,-1 1 0,1-1 0,0 0-1,-1 0 1,1 0 0,0 0-1,0 0 1,0-1 0,0 1 0,1 0-1,-1 0 1,0-1 0,1 1-1,-1-1 1,1 1 0,0-1 0,0 1-1,-1-1 1,1 0 0,0 0-1,0 0 1,0 0 0,0 0 0,2 0-1,0 0-5,0 0 0,0 0-1,1-1 1,-1 0 0,0 0-1,0 0 1,0 0 0,0 0 0,0-1-1,0 0 1,0 0 0,0 0-1,0 0 1,7-4 0,-5 2 3,-1-1 0,0 0 1,0 0-1,0 0 0,0-1 0,0 1 1,-1-1-1,0 0 0,0 0 1,5-10-1,-7 12 3,0-1 0,0 1 1,-1-1-1,1 0 0,-1 0 1,0 1-1,0-1 0,-1 0 0,1 0 1,-1 0-1,1 0 0,-1 0 0,0 0 1,-1 0-1,1 0 0,-1 0 1,0 1-1,-2-8 0,1 7 9,0 1 0,0 0 0,-1-1 1,1 1-1,-1 0 0,0 0 0,0 1 0,0-1 0,0 0 0,0 1 1,0 0-1,-1 0 0,1 0 0,-6-2 0,6 3-12,0 0 0,0 0 0,0 0 0,0 0 0,0 1 0,0-1-1,0 1 1,-5 0 0,6 0-12,1 0 0,-1 0 0,0 1 0,1-1 0,-1 1 0,0-1 0,1 1 0,-1 0 0,1-1 0,-1 1 0,1 0 0,-1 0 0,1 0 0,0 0 0,0 0 0,-2 2 1,2-2-119,0 0 0,0 1 0,0-1 1,0 1-1,1-1 0,-1 1 1,0 0-1,1-1 0,-1 1 1,1 0-1,0-1 0,0 1 1,-1 0-1,1-1 0,0 1 1,0 0-1,1 0 0,-1-1 1,0 1-1,0 0 0,1-1 1,-1 1-1,1 0 0,0-1 0,-1 1 1,1-1-1,0 1 0,1 1 1,15 20-987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07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62 9034,'0'-1'349,"-1"1"1,0-1-1,1 0 0,-1 1 1,0-1-1,1 0 1,-1 1-1,0-1 0,0 1 1,0 0-1,0-1 1,0 1-1,1-1 0,-1 1 1,-1 0-1,0-1-98,0 1 0,0 0 0,0 0 0,0 0 1,0 0-1,0 1 0,-2-1 0,-1 2 24,1-1 1,-1 1-1,1-1 0,-1 1 1,-5 4-1,7-4-166,0-1-1,0 1 1,0 1 0,0-1-1,0 0 1,0 1-1,1-1 1,-1 1-1,1 0 1,0 0 0,0 0-1,0 0 1,0 0-1,1 0 1,-1 1-1,-1 4 1,3-7-97,0 0 0,0 0 0,0 0 0,0 0 0,0 0 0,0 0 0,1 0 0,-1 0 0,0 0 0,1 0 0,-1 0 0,1 0 0,-1 0 0,1 0 0,-1 0 0,1 0 0,-1 0 0,1 0 0,0-1 0,0 1 0,-1 0 0,1 0 0,0-1 0,0 1 0,0-1 0,1 2 0,1-1 0,-1 0-1,1 0 1,-1 0 0,1 0-1,-1 0 1,1 0-1,0 0 1,-1-1-1,6 1 1,-5-1-3,0-1-1,0 1 1,-1-1-1,1 1 1,0-1-1,0 0 1,0 0 0,0 0-1,-1 0 1,1-1-1,0 1 1,-1-1-1,0 0 1,1 1-1,-1-1 1,0 0 0,0-1-1,0 1 1,0 0-1,0 0 1,0-1-1,-1 1 1,1-1 0,-1 0-1,2-2 1,-1 0 23,0 0 1,-1-1-1,1 1 1,-1 0-1,0 0 1,0-1-1,-1 1 1,1 0-1,-1-1 1,0 1-1,-1 0 1,0-1-1,-1-5 1,2 9-40,-1 1 1,1-1 0,-1 1 0,0-1 0,0 1 0,0-1 0,0 1 0,0 0 0,0-1 0,0 1-1,0 0 1,-1 0 0,1 0 0,0 0 0,-1 0 0,1 0 0,0 0 0,-1 0 0,0 1 0,1-1 0,-1 0-1,1 1 1,-1-1 0,0 1 0,1 0 0,-1 0 0,0-1 0,1 1 0,-1 0 0,-2 1 0,-2-1-354,0 1 0,1 0 1,-1 0-1,0 0 0,1 1 1,0-1-1,-10 6 1,-3 4-580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22 8810,'-68'-20'3657,"59"20"-1601,4 1-624,2-1-63,0 2-49,2-2-568,0-2-256,-1 1-400,2 0-120,0 1 1433,0 0-1065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8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42 8810,'0'13'3937,"0"0"-2185,-4-7-832,-2 0-592,2 1-328</inkml:trace>
  <inkml:trace contextRef="#ctx0" brushRef="#br0" timeOffset="1">230 61 10618,'2'10'4177,"-1"-1"-2945,3-1-295,-9-6-793,3 0-985,12-6 473</inkml:trace>
  <inkml:trace contextRef="#ctx0" brushRef="#br0" timeOffset="2">405 1 10354,'0'10'4065,"-2"5"-2945,1-2-215,0-5-1642,1-2 593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98 7450,'-53'-33'4497,"52"33"-4431,0-1 0,0 1 1,0-1-1,0 1 0,0 0 1,0 0-1,-1-1 0,1 1 1,0 0-1,0 0 1,0 0-1,0 0 0,0 0 1,0 0-1,0 0 0,0 1 1,0-1-1,0 0 1,0 1-1,0-1 0,0 0 1,-2 2-1,0-1 183,1 0-141,0 0 0,1 0 0,-1 0 0,0 0 0,1 0 0,-1 0 0,1 0 0,-1 1 1,1-1-1,0 0 0,-1 1 0,1-1 0,0 1 0,0 0 0,0-1 0,-1 3 0,1-1 41,0 1-1,0-1 0,0 0 1,1 1-1,-1-1 0,1 1 0,0-1 1,0 6-1,0-3-1,1 1 0,0-1 0,0 1 1,1-1-1,0 0 0,0 0 0,0 0 0,1 0 0,4 7 0,-6-11-119,1 0 1,-1 0-1,0 0 0,1-1 0,0 1 0,-1 0 0,1-1 1,0 1-1,0-1 0,0 0 0,0 1 0,0-1 1,0 0-1,0 0 0,0-1 0,0 1 0,5 1 0,-4-2-9,0 0-1,0 0 0,1 0 0,-1 0 0,0-1 1,0 1-1,0-1 0,0 0 0,1 0 0,-1 0 0,4-2 1,1-1-4,-1-1 1,0 0-1,0 0 1,0 0 0,0-1-1,-1 0 1,0 0-1,9-12 1,-11 12 3,-1 1 0,0-1 0,0 0 0,0 0 0,0 0 0,-1 0 0,0 0-1,0-1 1,1-9 0,-3 13 8,0 0 0,0 0 0,0 1 0,0-1 0,0 0 0,0 0 0,-1 0 0,1 0 0,-1 0 0,0 1 0,0-1 0,0 0 0,0 1 0,-1-1 0,1 1 0,-1-1 0,1 1 0,-1-1 0,0 1 0,0 0 0,0 0 0,0 0 0,-5-3 0,3 3 9,0-1 0,0 1-1,-1 0 1,1 0 0,-1 0-1,1 1 1,-1 0 0,0 0-1,0 0 1,0 0 0,1 1-1,-1 0 1,0 0 0,0 0-1,0 1 1,0-1 0,1 1 0,-10 3-1,10-3-177,0 1-1,0-1 0,0 1 1,0 0-1,1 1 0,-1-1 1,1 0-1,-1 1 0,1 0 1,0 0-1,0 0 0,0 0 1,0 1-1,1-1 0,-1 1 1,1-1-1,0 1 0,0 0 1,0 0-1,0 0 0,-1 8 1,1 16-734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9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7738,'22'7'3448,"-9"2"-1399,3-5-393,-3 9-63,-5 2-289,-1 9-496,3 8-200,-11-2-264,2 4-104,-1-11-120,-6-4-24,6-10-480,-8-5-552,6-6-1449,1-9 1433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3:5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6705,'25'-10'4737,"-11"6"-3630,23-4 0,-37 8-1053,16-2 1011,0 1 0,0 0 1,27 3-1,-39-2-985,-1 1-32,0-1 0,0 0 0,0 1 0,0 0 1,-1 0-1,1 0 0,0 0 0,0 0 1,-1 0-1,1 1 0,2 2 0,-4-4-36,0 1 0,-1-1 0,1 1-1,0 0 1,-1-1 0,1 1 0,0 0-1,-1 0 1,1-1 0,-1 1 0,1 0-1,-1 0 1,1 0 0,-1 0 0,0 0-1,1 0 1,-1 0 0,0 0 0,0-1-1,0 1 1,0 0 0,0 0 0,0 0-1,0 0 1,0 0 0,0 0 0,0 0-1,-1 0 1,1 0 0,0 0 0,-1 1-1,-1 3 31,-1-1 0,1 1 0,-1-1 0,-6 7 0,-1 2 36,10-13-74,-24 43 214,22-39-158,0 1 1,0 0-1,1-1 0,-1 1 1,1 0-1,0-1 0,0 10 1,1-13-52,0 0 0,0-1 0,0 1 0,0-1 0,0 1 0,0 0 0,1-1 0,-1 1 0,0-1 0,0 1 1,0-1-1,1 1 0,-1-1 0,0 1 0,1-1 0,-1 1 0,0-1 0,1 1 0,-1-1 0,1 1 0,-1-1 0,1 0 1,0 1-1,0 0 1,1-1 1,-1 1 0,0-1-1,1 1 1,-1-1 0,1 0-1,-1 0 1,1 1 0,1-1-1,3-1 13,0 1-1,0-1 1,10-3-1,27-8-228,31-8-5138,-34 14 3285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00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7962,'3'-2'4550,"-3"2"-4450,0 0 0,1 0 0,-1 0 0,0 0-1,1 0 1,-1 0 0,0 0 0,1 0 0,-1 0 0,0 0 0,1 0 0,-1 0-1,1 0 1,-1 0 0,0 0 0,1 0 0,-1 0 0,0 0 0,1 0-1,-1 0 1,0 1 0,1-1 0,-1 0 0,0 0 0,0 0 0,1 1-1,-1-1 1,0 0 0,1 0 0,-1 1 0,0-1 0,0 0 0,1 1-1,2 8 505,1-1-1,0 0 0,8 12 0,0 2-27,-10-19-432,-1 0-1,0 0 1,0-1 0,-1 1 0,1 0-1,0 0 1,-1 0 0,0 0-1,0 0 1,0 0 0,0 0 0,0 0-1,-1 0 1,1 0 0,-1 0-1,0 0 1,0 0 0,0 0 0,0 0-1,-3 4 1,4-17 504,3-15-711,-1 17 61,-1 0-1,0 1 1,1-1-1,0 1 0,0 0 1,1 0-1,6-14 0,-5 14 6,0-1-5,1-1 0,1 1 0,11-15 1,-16 21 4,1 1 1,0-1 0,-1 1 0,1-1 0,0 1 0,-1 0 0,1 0 0,0-1 0,0 1 0,0 0 0,0 1 0,0-1-1,1 0 1,-1 1 0,0-1 0,0 1 0,0-1 0,1 1 0,-1 0 0,0 0 0,0 0 0,0 1 0,3-1-1,-3 1 8,0-1 0,-1 1-1,1 0 1,0-1-1,-1 1 1,1 0 0,-1 0-1,0 0 1,1 0-1,-1 1 1,0-1 0,1 0-1,-1 0 1,1 2-1,0 1 26,1-1-1,-1 1 1,0 0 0,-1 0-1,3 6 1,-1 2 73,0-1 1,-1 1 0,0 14-1,-1 12 321,-1-15-437,0-18-887,1-5-949,5-16 935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02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5393,'12'-65'2302,"-11"64"-2104,-1-1 0,0 1 0,0-1-1,0 1 1,0-1 0,0 1 0,0-1 0,-1 0 0,1 1 0,0-1 0,-1 1 0,1-1-1,-2-1 1,2 3-166,0 0 0,0 0 0,0 0 0,0 0 0,0 0 0,0 0 0,0-1 0,0 1 0,0 0 0,0 0 0,0 0 0,0 0 0,-1 0-1,1 0 1,0 0 0,0 0 0,0 0 0,0 0 0,0 0 0,0 0 0,0 0 0,0 0 0,0 0 0,0 0 0,0 0 0,0 0 0,0 0 0,0 0 0,0 0 0,-1 0-1,1 0 1,0 0 0,0 0 0,0 0 0,0 0 0,0 0 0,0 0 0,0 0 0,0 0 0,0 0 0,0 0 0,0 1 0,0-1 0,0 0 0,0 0 0,0 0 0,0 0-1,0 0 1,0 0 0,0 0 0,0 0 0,-1 0 0,1 0 0,0 0 0,0 0 0,0 0 0,0 0 0,0 0 0,1 10 1032,7 27 721,-2-14-978,-2 0-1,0 1 1,1 31-1,-5-46-613,0 12 543,-4 30 1,3-45-566,0-1 75,4-11-8,2-7-237,1 0 0,10-17-1,-2 5 0,2-9 1,12-22 1,-24 49 2,0 0 0,1 1 0,0 0 0,0 0 0,10-8 0,-12 12 7,-1 0-1,0 1 1,0 0-1,1-1 1,-1 1 0,0 0-1,1 0 1,0 0-1,-1 1 1,1-1 0,-1 1-1,1-1 1,0 1-1,-1 0 1,5 0-1,-5 0 31,1 0-1,-1 0 0,0 0 0,0 0 0,1 1 0,-1-1 0,0 1 1,0 0-1,0-1 0,0 1 0,0 0 0,0 0 0,0 0 0,0 1 1,0-1-1,0 0 0,-1 1 0,1-1 0,0 1 0,-1-1 0,1 1 0,-1 0 1,0 0-1,0 0 0,1 0 0,-1 0 0,0 0 0,-1 0 0,1 0 1,1 3-1,0 5 177,-1 0 0,1 0 0,-2 0 0,1 0 1,-2 13-1,-1-2 104,0 0 0,-6 21 0,3-28-72,0-1-842,5-10-3042,17-12 2171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02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7930,'-2'2'425,"0"0"0,1 0 1,-1 1-1,0-1 0,1 0 1,0 0-1,-1 1 0,1-1 1,0 1-1,1-1 0,-1 1 1,-1 4-1,0 4 142,0 19 0,1-26-308,1-3-186,-1 16 530,1-1-1,0 1 1,4 26-1,-4-39-539,1-1-1,0 1 1,0 0-1,0-1 1,0 1-1,0-1 1,1 1-1,0-1 1,0 0-1,0 1 0,0-1 1,0 0-1,0 0 1,1-1-1,0 1 1,-1 0-1,1-1 1,0 0-1,0 1 1,1-1-1,-1 0 1,4 1-1,-4-2-37,0 0 0,1 0 0,-1-1 1,0 1-1,1-1 0,-1 0 0,1 0 0,-1 0 0,1 0 0,-1-1 0,0 0 0,1 1 1,-1-1-1,0 0 0,0-1 0,1 1 0,-1 0 0,0-1 0,0 0 0,0 0 1,-1 1-1,1-2 0,0 1 0,2-3 0,0 1 8,-1-1 0,-1 1-1,1 0 1,0-1 0,-1 0 0,0 0-1,0 0 1,-1 0 0,1 0 0,-1-1 0,0 1-1,-1-1 1,2-7 0,-2 9 21,-1 0-1,0 0 1,0 0 0,0 0-1,-1 0 1,1 0-1,-1 0 1,0 0 0,0 0-1,-1 0 1,1 0 0,-4-6-1,3 8-13,1 0 0,-1-1 0,0 1-1,0 0 1,0 0 0,0 0-1,0 0 1,0 0 0,0 1 0,-1-1-1,1 0 1,-1 1 0,1 0 0,-1 0-1,0 0 1,1 0 0,-1 0-1,-5-1 1,2 2-3,1-1 0,-1 1 0,0 0 0,1 1 0,-1-1 0,1 1 0,-1 0 0,1 0 0,-9 4 0,12-4-102,-1 0 0,1 0-1,-1 0 1,1 0 0,0 1 0,0-1 0,0 1 0,0-1 0,0 1 0,0 0-1,0 0 1,0 0 0,1 0 0,-1 0 0,1 0 0,-1 0 0,1 1-1,0-1 1,0 0 0,0 1 0,0-1 0,1 1 0,-2 2 0,2-3 122,0 0 1,0-1-1,0 1 1,0 0-1,0-1 1,0 1 0,1 0-1,-1 0 1,0-1-1,1 1 1,0 1-1,2 3-4,0-1 0,1 1 0,4 4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03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9282,'-2'44'6392,"0"11"-2833,2-53-3525,0-1 0,1 0-1,-1 0 1,0 0 0,0 0-1,0 0 1,1 1-1,-1-1 1,0 0 0,1 0-1,-1 0 1,1 0 0,-1 0-1,1 0 1,0 0-1,-1 0 1,1 0 0,0-1-1,0 1 1,0 0 0,-1 0-1,1-1 1,0 1-1,0 0 1,0-1 0,0 1-1,0-1 1,0 1-1,1-1 1,-1 1 0,0-1-1,0 0 1,0 0 0,0 0-1,0 1 1,1-1-1,-1 0 1,0-1 0,0 1-1,0 0 1,0 0 0,0 0-1,0-1 1,1 1-1,-1 0 1,0-1 0,0 1-1,0-1 1,0 1 0,0-1-1,1-1 1,3-2-15,0 0 1,0-1-1,0 0 1,-1 0 0,0 0-1,0 0 1,0-1-1,-1 0 1,4-7-1,-1-1 14,0-1 0,7-26 1,-13 39-31,1 0 1,0 1 0,-1-1 0,1 1 0,0-1-1,0 1 1,0 0 0,1-2 0,-2 3 2,0 0 0,0-1 0,1 1 0,-1 0-1,0 0 1,0-1 0,1 1 0,-1 0 0,0 0 0,0 0 0,1 0 0,-1 0 0,0-1 0,0 1-1,1 0 1,-1 0 0,0 0 0,1 0 0,-1 0 0,0 0 0,1 0 0,-1 0 0,0 0-1,0 0 1,1 0 0,-1 0 0,0 0 0,1 0 0,-1 0 0,0 0 0,0 1 0,1-1 0,-1 0-1,0 0 1,1 0 0,-1 0 0,0 0 0,0 1 0,0-1 0,1 0 0,-1 0 0,0 1 0,0-1-1,0 0 1,1 0 0,-1 1 0,0-1 0,0 0 0,0 0 0,0 1 0,0-1 0,0 0-1,0 0 1,1 1 0,0 5 116,0 1 0,1-1-1,-2 0 1,1 0 0,-1 1-1,0-1 1,-1 9 0,0-2 41,1 5 36,-1-8-88,1-1-1,0 1 0,1 0 0,2 13 0,-3-22-114,0 0 1,0-1-1,0 1 0,0-1 0,1 1 0,-1-1 0,0 1 0,1-1 0,-1 1 0,0-1 0,1 1 0,-1-1 0,0 1 1,1-1-1,-1 1 0,1 0 0,0-1-14,-1 0 0,0 0 0,0 0-1,1 0 1,-1 0 0,0 0 0,1 0 0,-1 0 0,0 0 0,1 0 0,-1 0 0,0 0 0,1 0-1,-1 0 1,0 0 0,1 0 0,-1 0 0,0 0 0,1 0 0,0-1 0,1 0-182,0-1 1,-1 1-1,1-1 1,0 1-1,0-1 1,1-3-1,17-19-1643,3-8 723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03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10874,'-5'36'4353,"5"5"-2424,-4 11-777,-6 7-184,1 2-184,1-8-424,3-6-96,9-15-120,2-8-56,6-16-200,2-8-392,-5-14-1848,-2-8-1393,2-5 2217</inkml:trace>
  <inkml:trace contextRef="#ctx0" brushRef="#br0" timeOffset="1">1 127 10778,'1'2'4385,"3"5"-2608,3 0-145,1 6-448,6 0-320,6-3-568,3-5-151,9-4-226,0-2-399,5-3 1817,0 8-1153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8058,'-4'-6'3624,"5"8"-1351,-1-1-393,0-1-175,0 0-241,0 0-448,0 0-224,0 0-263,0 0-57,1 0-152,9 4-64,-5-1-120,0-1-8,-1 0-640,-1-1-601,8 4 713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03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54 10690,'0'0'4401,"4"16"-2400,-2 19-537,-3 51-176,-3-27-208,5 5-431,5-3-161,2-5-192,1-6-72,-2-11-80,-2-11-40,-1-14-104,-3-6-232,1-16-648,-2-10-481,-2-19-1223,0-6-497,-4-12 1921</inkml:trace>
  <inkml:trace contextRef="#ctx0" brushRef="#br0" timeOffset="1">0 1 6857,'1'0'302,"0"0"-1,0 0 1,0 1-1,0-1 1,-1 0-1,1 1 1,0-1-1,0 1 1,0-1-1,0 0 1,-1 1-1,1 0 1,0-1-1,0 1 1,-1-1-1,1 1 1,-1 0-1,2 1 1,10 18 1624,-6-9-865,5 4-347,0 0 1,1-1-1,0 0 1,1-1 0,24 20-1,-25-24-332,12 9 423,-22-16-735,-1-1 1,1 1 0,-1-1 0,0 1-1,0 0 1,1 0 0,-1 0-1,0 0 1,-1-1 0,1 1 0,1 4-1,-2-5-51,0 0 0,0 0 1,0-1-1,0 1 0,0 0 0,0 0 0,0 0 0,0 0 0,-1 0 0,1 0 0,0 0 0,-1 0 0,1 0 0,0 0 0,-1-1 0,1 1 0,-1 0 0,1 0 1,-1-1-1,0 1 0,1 0 0,-1 0 0,0-1 0,0 1 0,1-1 0,-1 1 0,-1 0 0,-3 2 26,0-1-1,0 0 1,-9 3-1,14-4-40,-17 4-193,-1 0 0,1-1-1,-28 2 1,44-5 104,1-1 0,-1 0 0,0 0 0,1 0 0,-1 0 0,1 0 0,-1 0 0,1 0 0,-1 0 0,1 0 0,-1 0 0,1-1-1,-1 1 1,0 0 0,1 0 0,-1 0 0,1-1 0,-1 1 0,1 0 0,0-1 0,-1 1 0,1 0 0,-1-1 0,1 1 0,0-1 0,-1 1 0,1 0 0,0-1 0,-1 0 0,1-8-710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04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1 177 8362,'2'2'581,"-1"1"0,1-1 0,-1 1 0,1-1 0,-1 1-1,0-1 1,0 1 0,0 0 0,0-1 0,-1 1 0,1 0 0,-1 0 0,1 0 0,-1 3 0,0 7 566,-3 23-1,3-35-984,-6 53 2132,6-53-2254,-1 0 0,1 0 0,0 0 1,0 0-1,0 0 0,0 0 0,1 0 1,-1 0-1,0 1 0,0-1 0,1 0 1,-1 0-1,0 0 0,1 0 0,0 1 1,0-2-32,-1 1 1,0-1 0,1 1-1,-1-1 1,1 0 0,-1 1-1,1-1 1,-1 0 0,1 1-1,-1-1 1,1 0 0,0 0-1,-1 0 1,1 1 0,-1-1-1,1 0 1,-1 0 0,1 0-1,0 0 1,0 0 0,1-1-13,0 1 0,0-1-1,1 1 1,-1-1 0,0 0 0,0 0 0,-1 1 0,1-2-1,0 1 1,0 0 0,0 0 0,-1 0 0,3-3 0,11-13-172,19-30 0,-11 14 8,-12 17 103,-8 11 65,0 1 0,1-1 0,-1 1 1,5-5-1,-8 9 1,1 0 0,-1 0 0,0 0 0,0 0 0,0 0-1,0 0 1,0 0 0,0 0 0,0 0 0,0 0 0,0 0 0,1 0 0,-1 0 0,0 0 0,0 0 0,0 0 0,0 1 0,0-1 0,0 0 0,0 0 0,0 0 0,0 0 0,0 0 0,0 0 0,0 0 0,0 0 0,1 0 0,-1 0 0,0 0 0,0 0 0,0 1 0,0-1 0,0 0 0,0 0-1,0 0 1,0 0 0,0 0 0,0 0 0,0 0 0,0 0 0,0 0 0,0 1 0,0-1 0,0 0 0,0 0 0,0 0 0,0 0 0,0 0 0,0 0 0,0 0 0,0 8 51,0-8-46,-2 26 409,-7 44-1,3-36-110,6-30-280,-1-1-1,1 0 1,0 1 0,0-1 0,1 0 0,-1 1-1,2 4 1,-2-8-50,0 1-1,0 0 1,1-1-1,-1 1 1,0-1 0,0 0-1,1 1 1,-1-1-1,0 1 1,1-1 0,-1 1-1,0-1 1,1 0-1,-1 1 1,1-1-1,-1 0 1,0 1 0,1-1-1,-1 0 1,2 1-1,-1-1-58,-1 0 0,1 0 0,0 0-1,0 0 1,0 0 0,-1 0-1,1-1 1,0 1 0,0 0-1,-1-1 1,1 1 0,0 0-1,0-1 1,-1 1 0,1-1-1,0 1 1,-1-1 0,1 1 0,0-1-1,9-10-654</inkml:trace>
  <inkml:trace contextRef="#ctx0" brushRef="#br0" timeOffset="1">336 0 12547,'-1'27'4793,"-2"11"-3249,0 9-152,1 15-47,2-2-281,4 2-496,6-8-112,8-11-144,0-5-56,5-15-120,-4-11-248,-1-13-880,-2-7-568,-6-22-1561,-1 1-832,-8-7 2513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0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9754,'-11'1'4513,"4"3"-1912,6 4-1105,1 2-264,4 2-496,4-4-232,3 0-312,4-4-39,3-4-578,0 0-767,9 0 776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05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8026,'0'0'149,"0"0"0,0 0 0,0 0-1,0 0 1,0 0 0,0 0 0,0 0 0,0 0 0,0 0 0,0 0 0,0 0 0,0 0 0,0 0 0,0 0 0,0 0 0,0 0 0,0 0 0,0 0-1,0 0 1,1 0 0,-1 0 0,0 1 0,0-1 0,0 0 0,0 0 0,0 0 0,0 0 0,0 0 0,0 0 0,0 0 0,0 0 0,0 0 0,0 0 0,0 0-1,0 0 1,0 0 0,-1 0 0,1 0 0,0 1 0,0-1 0,0 0 0,0 0 0,0 0 0,0 0 0,0 0 0,0 0 0,0 0 0,0 0 0,0 0 0,0 0-1,0 0 1,0 0 0,0 0 0,0 0 0,0 0 0,0 0 0,0 0 0,-6 1 4529,-2 1-3347,-13 8-1074,19-9-246,-4 3 26,0 0-1,0 0 1,-8 9 0,12-12-30,0 1-1,0 0 1,1 1 0,-1-1-1,1 0 1,-1 0 0,1 1-1,0-1 1,0 1-1,0-1 1,0 1 0,0-1-1,0 1 1,1 0 0,-1-1-1,1 4 1,0-3-6,0 0-1,1 0 1,-1 0 0,1 0-1,0 1 1,0-1 0,0-1-1,0 1 1,1 0 0,-1 0-1,4 5 1,2 1 23,17 17 0,-1 0 85,-20-23-64,0 1 0,-1-1 0,0 1 0,1-1 0,-2 1 0,1 0 0,2 6 0,-4-9 4,1 1-1,-1 0 0,0-1 1,0 1-1,0-1 0,0 1 0,0 0 1,-1-1-1,1 1 0,0-1 1,-1 1-1,1 0 0,-1-1 0,1 1 1,-1-1-1,0 0 0,0 1 1,0-1-1,1 1 0,-1-1 0,-1 0 1,1 0-1,-1 2 0,-1-1 16,1 0 0,-1 0-1,0 0 1,0 0-1,-1 0 1,1 0 0,0-1-1,0 1 1,-1-1 0,1 0-1,-1 0 1,-6 0-1,-4 1-372,1-2-1,-17 0 0,14-1-318,-17 0-154,0-2 158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38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821 71 4105,'-1'-2'8078,"-7"-6"-5615,0 3-2159,0 0 1,-1 0-1,1 1 1,-1 1-1,-15-6 1,19 8-196,-2-1 40,0 1 0,0-1-1,0 1 1,0 0 0,0 1 0,0 0-1,-8 1 1,3-1-4,-10 2 167,-1 0-1,-33 9 1,-45 17 335,20-5-194,-44 14 148,107-30-481,-1 1 0,1 0 0,1 2 0,-26 17 0,26-14-57,1 0 0,1 1 1,-20 23-1,27-28-50,1 0 0,1 1-1,0 0 1,0 0-1,1 0 1,0 1 0,-6 19-1,10-26-11,0 1-1,0 0 0,0 0 1,1 0-1,0 0 0,0 0 1,0 1-1,0-1 0,1 0 1,0 0-1,0-1 1,1 1-1,-1 0 0,4 7 1,-1-5-5,-1 0 0,2-1 0,-1 0 1,1 0-1,-1-1 0,2 1 0,-1-1 1,1 0-1,8 6 0,6 3-6,2-1 0,0 0-1,0-2 1,29 11 0,-15-10 0,-1-2 0,48 8-1,1-7-14,148 0-1,-178-11 14,88-11 1,-119 7 10,0 0-1,-1-2 1,0 0-1,0-1 1,-1-2-1,30-15 1,-41 18 10,0-1-1,0 0 1,0-1 0,-1 0 0,-1 0 0,1-1 0,-1 0 0,-1-1 0,0 0 0,0 0 0,-1 0 0,0-1 0,0 0 0,-2 0 0,1 0 0,3-18 0,-4 15 43,-2-1-1,0 1 1,0-1 0,-2 1-1,0-1 1,0 1 0,-1-1-1,-1 1 1,-1-1 0,0 1 0,-1 0-1,0 0 1,-7-16 0,6 19 17,-1-1 0,0 1 1,-1 1-1,0-1 0,-14-15 1,15 19-46,0 1 0,-1 1 0,1-1 0,-2 1 0,1 0 0,0 1 0,-1 0 0,0 0 0,-12-4 0,-14-3-5,0 2 0,0 1 0,0 2 0,-1 1 0,-37 0 1,64 5-26,-1 1 0,0-1 0,0 1 0,1 1 0,-1 0 0,1 0 0,-1 1 0,-15 6 0,7 2-108,5-1-143,0 0 1,1 0 0,1 1 0,-10 12 0,19-20 221,-1-1 0,0 1 0,1 0 0,0-1 0,0 1 0,0 0 0,0 0 1,-1 5-1,2-7 11,0 0 1,0 0 0,0 0 0,0 1 0,0-1-1,0 0 1,1 0 0,-1 0 0,0 0-1,1 0 1,-1 0 0,1 0 0,-1 0 0,2 1-1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3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90 7009,'7'-20'5653,"0"-5"-2053,-5 22-3335,-1 0-111,0 1-1,-1 0 1,1-1 0,0 1 0,-1-1-1,1-3 1,-1 5-114,0 0 1,0 1-1,0-1 0,0 0 0,0 0 1,0 1-1,-1-1 0,1 0 1,0 1-1,0-1 0,-1 1 0,1-1 1,-1 0-1,1 1 0,0-1 1,-1 1-1,1-1 0,-1 1 0,1-1 1,-1 1-1,1-1 0,-1 1 1,0 0-1,1-1 0,-1 1 0,0 0 1,1-1-1,-1 1 0,0 0 0,1 0 1,-2-1-1,-5 0 105,0 0 1,0 0-1,0 1 1,-1 0-1,1 0 1,0 0-1,0 1 0,0 0 1,0 1-1,0 0 1,0 0-1,-12 5 0,10-3-91,-1 1-1,1 0 0,0 0 0,0 1 1,0 1-1,1-1 0,0 1 1,-7 8-1,12-11-49,0-1 0,0 0 1,0 1-1,1 0 0,0-1 0,0 1 0,0 0 1,0 0-1,0 0 0,1 0 0,0 1 0,0-1 1,0 0-1,0 1 0,1-1 0,-1 0 0,1 1 1,0-1-1,1 0 0,-1 1 0,1-1 0,0 0 1,0 1-1,0-1 0,3 6 0,0-3-2,0 0 0,1 0-1,0 0 1,0 0-1,1-1 1,0 0 0,0 0-1,0-1 1,9 6 0,11 7 40,32 15 1,-42-25-7,-11-5-20,7 3 140,-1 0 1,0 1-1,0 0 0,0 1 0,18 18 0,-29-26-128,1 1-1,-1 0 1,1-1-1,-1 1 1,1 0-1,-1-1 1,1 1 0,-1 0-1,0 0 1,0-1-1,1 1 1,-1 0-1,0 0 1,0 0-1,0-1 1,0 1 0,0 0-1,0 0 1,0 0-1,0 0 1,0-1-1,0 1 1,0 0-1,-1 0 1,1 0 0,0-1-1,-1 1 1,1 0-1,0-1 1,-1 1-1,1 0 1,-1 0-1,1-1 1,-1 1 0,1-1-1,-1 1 1,0-1-1,0 2 1,-4 2 75,0-1 1,0 1-1,-1-1 0,-5 3 1,6-3-65,-12 4 24,1-1-1,-1 0 1,-33 6-1,6-2-383,39-8 112,-15 3-450,19-5 448,0 1 0,0-1 0,0 0 0,0 0 1,0 0-1,0 0 0,0 0 0,0 0 0,0 0 0,1 0 1,-1 0-1,0 0 0,0-1 0,0 1 0,0 0 0,-1-1 1,4-1-1028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4481,'4'24'11759,"11"22"-10151,-1 1-1498,-8-15 128,-1 1-1,-1 0 0,-2 35 0,1 2-55,9 39-28,-9-92-141,1 0 1,1 0 0,0-1 0,8 18 0,-11-31-58,0 1-1,-1 0 0,2 0 1,-1-1-1,0 1 1,1-1-1,-1 0 1,1 0-1,6 5 1,-9-7-54,1-1 0,0 0 1,-1 0-1,1 1 1,0-1-1,-1 0 0,1 0 1,0 0-1,0 0 0,-1 0 1,1 0-1,0 0 0,-1 0 1,1 0-1,0 0 0,-1 0 1,1-1-1,0 1 1,0 0-1,-1 0 0,1-1 1,-1 1-1,1 0 0,0-1 1,-1 1-1,1-1 0,-1 1 1,1-1-1,0 0 1,5-3-555,24-13-639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9058,'1'0'230,"-1"0"0,1 1-1,0-1 1,-1 0 0,1 0 0,-1 1 0,1-1-1,-1 0 1,1 0 0,-1 1 0,1-1 0,-1 1-1,1-1 1,-1 1 0,1-1 0,-1 1-1,0-1 1,1 1 0,-1-1 0,0 1 0,1-1-1,-1 1 1,0-1 0,0 1 0,0 0 0,1-1-1,-1 1 1,4 23 656,-2-14-87,16 98 1707,-6-50-2005,-3 0 1,1 78-1,-13-50-385,0-21-164,3-64 46,0 1-79,0 0 1,0 0-1,0 0 1,0 0-1,0 0 0,0 0 1,1 0-1,-1 0 1,1 0-1,-1 0 1,1 0-1,0 0 0,0 0 1,1 3-1,-1-5 55,-1 1 0,1-1-1,-1 0 1,1 0-1,-1 1 1,1-1 0,-1 0-1,1 0 1,-1 0 0,1 0-1,-1 0 1,1 1 0,-1-1-1,1 0 1,-1 0 0,1-1-1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66 9810,'-9'1'4129,"9"-1"-2209,3-1-551,-3-6-17,0 6-352,0 0-280,0-1-496,9-2-104,24-5-88,38-11 64,-46 8-744,0 6-896,-10 3 1024</inkml:trace>
  <inkml:trace contextRef="#ctx0" brushRef="#br0" timeOffset="1">102 192 7834,'-6'11'3464,"8"-2"-1263,6-9-817,-2 3 96,7-3-111,2-3-289,11 3-624,4-5-232,-4-3-560,1 0-928,-6 4 848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11570,'3'3'3961,"0"11"-3273,-3 10 17,0 20 159,-2 7 40,-3 7-392,8 1-160,5-7-160,-4-6-72,9-11-96,-1-10-24,3-10-408,-7-7-544,-7-15 616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36 7009,'-51'-16'3249,"34"9"-1221,12 0-139,4 6-1752,1 1-81,0 0-1,0 0 1,0 0 0,0 0-1,0-1 1,0 1-1,0 0 1,0 0-1,0 0 1,0 0-1,0-1 1,0 1-1,0 0 1,0 0-1,0 0 1,0 0-1,0-1 1,0 1 0,1 0-1,-1 0 1,0 0-1,0 0 1,0 0-1,0 0 1,0-1-1,0 1 1,0 0-1,1 0 1,-1 0-1,0 0 1,0 0 0,0 0-1,0 0 1,0 0-1,0 0 1,1 0-1,-1-1 1,0 1-1,0 0 1,0 0-1,0 0 1,1 0-1,-1 0 1,0 0-1,0 0 1,0 0 0,0 0-1,1 0 1,-1 0-1,0 1 1,12-1 578,-10 0-472,77 2 1340,-55-3-1237,1 2-1,-1 0 1,0 2-1,25 5 1,-44-7-212,-1 1 1,0-1 0,1 1-1,-1 0 1,0 0-1,0 0 1,0 0 0,0 1-1,-1-1 1,1 1-1,-1 0 1,4 4 0,-4-3-20,0 0 0,-1 0 1,1 0-1,-1 1 1,0-1-1,-1 0 0,1 1 1,-1 0-1,1-1 1,-2 1-1,2 5 0,0 3 6,0 1 0,-1-1 0,-1 1 0,0-1 0,-1 1 0,0-1 0,-1 1 0,-5 15 0,3-15-9,-1-1 0,-1 0 0,-1 0 0,0 0 0,0-1 0,-1 0 0,-12 13 0,-1-1 106,-38 34 0,55-55-110,-19 17 187,22-18-177,0-1 0,-1 0 0,1 1 0,0-1-1,0 1 1,0-1 0,0 1 0,1-1 0,-1 1 0,0 0-1,0-1 1,0 4 0,1-4-26,0-1 1,0 1-1,0-1 0,1 1 0,-1-1 1,0 1-1,0-1 0,0 1 1,0-1-1,1 0 0,-1 1 0,0-1 1,0 1-1,1-1 0,-1 0 0,0 1 1,1-1-1,-1 0 0,0 1 1,1-1-1,-1 0 0,0 1 0,1-1 1,-1 0-1,1 1 0,14 3 156,-4-1-95,0-1-1,0-1 1,0 0 0,0-1-1,12-1 1,59-9 670,6 1 55,-84 8-771,7 1 119,0 0-1,0 0 1,20 4 0,-30-4-490,-3-1 64,-7-3-3490,8 2 2445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9834,'-34'17'5528,"10"-6"-3605,-75 34 1607,98-44-3495,0-1-1,0 0 1,1 1-1,-1-1 1,0 1-1,0-1 1,1 1-1,-1-1 1,1 1 0,-1 0-1,0-1 1,1 1-1,-1 0 1,1-1-1,-1 1 1,1 0-1,0-1 1,-1 1-1,1 0 1,0 0-1,-1 0 1,1 0 0,0 1-1,0-1-11,0 1 0,0-1 0,0 1 0,1-1 0,-1 1 0,1-1 0,-1 1-1,1-1 1,-1 0 0,1 1 0,0-1 0,1 2 0,1 2 12,1 0-1,1 0 1,-1-1-1,0 0 1,1 0-1,0 0 1,0 0-1,0-1 1,1 0-1,-1 0 1,1 0 0,8 3-1,7 1 56,0-2-1,27 4 1,-17-3-57,-25-4 100,-1-1 0,0 1 0,0 0 0,0 0 0,0 0 0,0 1 0,0-1 0,0 1 0,-1 0 0,0 1 0,1-1 0,5 8 1,1 1 696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4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973 78 1320,'0'0'1263,"0"0"136,-6-7 7423,2 5-8447,0 0 1,0 0-1,-1 0 0,1 0 0,-1 1 1,1-1-1,-9 0 0,-15-3 286,1 1-1,-37-1 1,-4 4 396,-96 11 0,139-7-933,0 2-1,0 0 1,1 2-1,0 0 0,0 2 1,1 1-1,-28 16 1,2 3 60,-50 28 328,81-47-461,0 0 1,1 1 0,0 0-1,1 1 1,0 1-1,1 1 1,1 0-1,-17 21 1,26-28-53,0 1 1,0 0 0,1 0 0,0 0-1,0 1 1,1-1 0,0 1 0,-4 17 0,6-19-4,1 1 1,-1-1-1,1 1 1,1-1 0,-1 1-1,1-1 1,1 1-1,-1-1 1,1 0 0,1 1-1,-1-1 1,4 7-1,-2-8-1,-1 0-1,1 0 0,0-1 1,1 1-1,-1-1 0,1 0 1,0 0-1,0-1 0,1 1 1,-1-1-1,11 5 0,5 3-19,45 16-1,-54-24 19,31 11-12,1-2 1,0-2-1,1-2 1,0-2-1,50 1 1,16-2-4,124-8-1,-194-1 20,0-2 0,-1-2 1,1-1-1,-1-3 0,-1-1 0,54-23 0,-77 27 13,-1-1 0,0 0 0,0-1-1,-1-1 1,0 0 0,-1 0 0,0-2 0,-1 1 0,0-2 0,-1 0 0,-1 0 0,0-1 0,-1 0 0,8-17 0,-5 6 93,18-55 0,-27 70-64,0-1 0,-1 0 0,0-1 0,-1 1 0,-1 0 0,0 0-1,-1-16 1,-1 20 0,0 1 0,0-1-1,0 1 1,-1 0 0,0 0-1,0 0 1,-1 0 0,0 1-1,0-1 1,-1 1 0,1 0-1,-1 0 1,-1 1-1,1-1 1,-10-6 0,0 1 14,0 1 1,0 0-1,-1 1 0,0 1 1,-26-9-1,21 9-47,-1 2-1,0 0 0,0 1 0,0 1 1,0 1-1,-1 1 0,1 2 0,-1 0 0,0 1 1,1 1-1,0 1 0,-1 1 0,-21 7 1,-4 5-331,2 2 1,-58 30-1,99-45-138,-1 0 1,0 0-1,1 1 0,0 0 0,0 0 1,0 0-1,0 1 0,1-1 0,0 1 0,-6 9 1,4-5-763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5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 5673,'-1'-1'950,"1"0"-737,0 1 1,-1 0-1,1 0 0,0-1 1,0 1-1,0 0 0,-1-1 1,1 1-1,0 0 0,0 0 1,-1 0-1,1-1 0,0 1 1,-1 0-1,1 0 0,0 0 1,-1 0-1,1 0 1,0-1-1,-1 1 0,1 0 1,0 0-1,-1 0 0,1 0 1,0 0-1,-1 0 0,1 0 1,0 0-1,-1 0 0,1 0 1,0 0-1,-1 0 0,1 1 1,0-1-1,-1 0 0,1 0 1,0 0-1,-1 0 0,1 1 1,0-1-1,0 0 0,-1 0 1,1 0-1,0 1 0,-6 11 157,2 1-1,0 0 0,0 0 0,1 1 0,-2 23 1,2-6 119,2 0 1,1 0 0,5 32 0,-3-37-344,-1-5-57,0-4-42,0 0 0,8 32 0,-9-48-92,0 0 1,1 0-1,-1 0 1,0 0-1,1 0 1,-1 0-1,1 0 1,0 0-1,-1 0 0,1 0 1,0 0-1,-1 0 1,2 0-1,-1-1-21,-1 0 0,1 1 0,-1-1 0,1 0 0,-1 0 0,1 0 0,-1 0 0,1 0 0,-1 0 0,1 0 0,-1 0 0,1 0 0,-1 0 0,1 0 0,-1 0 0,1-1 0,-1 1 0,1 0 0,-1 0 0,0 0 0,1-1 0,-1 1 0,1 0 0,-1-1 0,1 1 0,-1 0 0,0-1 0,1 1 0,-1 0 0,0-1 0,1 1 0,-1-1 0,0 0 0,12-19-876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9226,'0'2'3705,"0"-2"-2025,3 3-264,-3-3 1,0 0-169,0 0-520,24 4-224,42 1-272,-26-9-80,0-4-56,-1 3-32,-9 0-32,-4 1 0,-13 2-288,-2 0-344,-10 2-968,-2 0-681,-2 1 1345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6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18 124 5169,'-1'0'672,"1"0"0,-1 0 0,0 0 0,1 0 0,-1 0 0,0 1 0,0-1 1,1 0-1,-1 0 0,0 1 0,1-1 0,-1 0 0,-1 1 0,2 0-489,0-1 1,-1 1-1,1-1 0,-1 1 1,1-1-1,-1 1 0,1-1 0,0 1 1,-1 0-1,1-1 0,0 1 1,-1 1-1,1 2-363,-1 0-1,1 1 1,0-1 0,1 7-1,-1-5 991,9 73 266,-6-56-911,-1 1 0,-2 0-1,0 0 1,-2 0 0,-6 34-1,8-44-896,3-10-500,4-7-322,2-8 374</inkml:trace>
  <inkml:trace contextRef="#ctx0" brushRef="#br0" timeOffset="1">224 4 10154,'-9'-4'4009,"5"8"-2033,4 6-663,-4 10-65,-3 5-40,3 12-552,2 7-200,-1 7-191,3-1-65,4-3-64,0-2-40,5-8-56,-1-3-8,-1-7-32,0-7-192,-1-12-1281,2-8 1057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7738,'-3'12'3985,"3"-8"-121,4 0-2239,3-2-729,-7-2 80,0 0-464,8 0-224,14 1-192,36 4-40,-38-6-192,-3-2-568,-11 1 488</inkml:trace>
  <inkml:trace contextRef="#ctx0" brushRef="#br0" timeOffset="1">52 54 8978,'-37'61'3737,"38"-59"-1801,3 2-344,7 0-111,5 2-321,4-6-648,4 1-224,-2-1-208,2 0-80,-5 0-1696,-7-1 1256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7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8298,'6'15'4393,"-6"3"-176,2 11-3041,0 6-104,-2 8-200,0 1-200,0 2-223,5-2-57,3-1-96,-5-6-32,-2-7-96,3-3-56,-8-8-344,4-3-488,3-14-369,2 0 569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7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 10522,'-38'24'5141,"-23"6"-2998,-1 1-1028,59-29-1026,-38 23 944,36-22-850,0 1 0,1-1 0,-1 1 0,1 1 0,-6 5 0,10-9-161,-1 0 0,1 0 0,-1-1 1,1 1-1,0 0 0,-1 0 1,1 0-1,0 0 0,-1 0 1,1-1-1,0 1 0,0 0 1,0 0-1,0 0 0,0 0 1,0 0-1,0 0 0,0 0 1,0 0-1,0-1 0,1 1 1,-1 0-1,0 0 0,1 0 1,-1 0-1,0 0 0,1-1 1,-1 1-1,1 0 0,-1 0 1,1-1-1,0 1 0,-1 0 1,2 0-1,3 3 28,0 0 1,0-1 0,0 0-1,7 4 1,-4-3 35,26 14 229,42 14 1,-43-19-17,55 31 0,-83-41-329,-3-2 45,0 0-1,0 1 1,0-1-1,0 0 1,0 0-1,4 1 1,-6-2-35,0 0 1,1 0-1,-1 0 1,0 0-1,1 0 0,-1 0 1,0 0-1,0 0 1,1 0-1,-1 0 1,0 0-1,1-1 1,-1 1-1,0 0 0,0 0 1,1 0-1,-1 0 1,0 0-1,0 0 1,1-1-1,-1 1 0,0 0 1,1-1-1,-1 1-72,0-1-1,1 0 0,-1 0 1,0 1-1,0-1 0,1 0 1,-1 0-1,0 1 1,0-1-1,0 0 0,0 0 1,0 0-1,0 0 0,-2-18-489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49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4 2689,'-1'-4'7690,"-1"6"-4791,-7 12-3851,2-1 1625,2-5-633,-4 6 178,1 0 1,1 0 0,0 1 0,-5 15-1,-23 66 265,21-59-319,-12 43 0,18-42-40,1 0-1,2 0 1,1 1-1,2-1 0,2 1 1,5 42-1,-3-68-86,1 1-1,0-1 0,1 0 1,1 0-1,0 0 0,1 0 1,0-1-1,1 0 0,0 0 1,1-1-1,10 12 0,6 4-5,1-2-1,1-1 0,34 24 1,-25-23-13,-21-16-9,-1 1 1,0 0-1,21 21 1,-32-28-3,0 1 1,0-1-1,0 0 1,0 1-1,-1-1 0,1 1 1,-1 0-1,0-1 1,0 1-1,0 0 1,-1 0-1,1 0 1,-1-1-1,0 1 0,-1 7 1,0-2 29,0 0 0,-1 0-1,0 0 1,0-1 0,-7 15 0,4-15-14,1 0 1,-2 0 0,1 0-1,-1-1 1,-12 12-1,4-4 5,-31 32 40,-54 44 0,90-84-63,0 2 0,0-1 0,1 1-1,0 1 1,0 0 0,1 0 0,1 0-1,0 1 1,0-1 0,1 1 0,0 1-1,1-1 1,0 1 0,1 0 0,-3 22-1,4-14 78,1 0 0,1 1 0,1-1 0,5 31 0,-3-33 14,0 0 0,-2 0 0,0 1 0,-1-1 0,-1 0 0,0 0 0,-1 0 0,-1 0 0,-11 32 0,-15 27 163,14-42-45,-10 41 0,22-64-187,0 0 1,1 0-1,1 0 1,0 1-1,0-1 1,1 1-1,3 17 1,0 2-610,-1 49 0,-2-63-2196,0-22 1712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51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1072 9 3289,'-1'-8'10453,"2"17"-8721,4 26-1434,-3-25-247,-1 0-1,0 0 1,-1 17-1,-1-9-9,-1 0 1,-1 0-1,0 0 0,-1-1 1,-1 1-1,0-1 0,-13 26 1,-19 33 15,-58 89 1,75-136-35,-40 44 0,32-45-5,-1-2 0,-40 30-1,-16 13 21,56-41-29,2 0 0,1 2 0,1 1 0,2 1 0,1 1 0,-21 42 0,22-40 121,-45 59 1,45-68-39,2 2-1,0 0 1,-19 42 0,28-48-86,2 0 1,-6 26 0,11-35-15,1 0 0,0 0 0,1 0 1,0-1-1,2 20 0,0-24 1,1 1 0,0-1-1,1 1 1,0-1 0,1 0 0,-1 0 0,9 12 0,2 6 9,-13-24 3,0 0 0,0 0 0,0 0 0,0 1-1,-1-1 1,1 0 0,0 1 0,-1-1 0,0 0 0,0 1-1,1-1 1,-1 1 0,-1-1 0,1 0 0,0 1 0,0-1-1,-1 0 1,0 1 0,1-1 0,-1 0 0,0 1 0,0-1-1,0 0 1,0 0 0,-1 0 0,1 0 0,-1 0 0,-2 3-1,-2 0 10,1 1 0,-1 0 0,-8 12 0,-2 4 3,-26 28 0,-7 9-1,41-48-3,1 0 1,0 0-1,0 1 1,-8 21-1,13-27 4,1 0 0,-1 0 0,1 1 0,0-1 1,0 0-1,1 1 0,0-1 0,0 0 0,0 1 0,1-1 0,0 0 0,2 9 0,17 35 136,-5-11-32,-10-25-81,4 7 174,-2 1-1,8 41 1,-15-59-174,1 0 0,-1 0 1,-1 0-1,1 0 0,-1-1 0,1 1 1,-1 0-1,0 0 0,0 0 0,-1-1 0,1 1 1,-1 0-1,-3 3 0,-2 5 86,-1-1-1,-13 14 0,15-18-82,2-2-26,-1 0 1,1 0-1,0 0 1,-1-1 0,0 0-1,0 0 1,-1 0-1,1-1 1,-10 5 0,10-7-344,6-4-470,7-6-957,-4 6 1435,14-18-740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3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53 9458,'-4'0'554,"-19"0"5027,20 0-2699,14 1-1426,15-1-501,-1-2-1,38-6 1,-36 4-546,-9 1-80,23-6 1,-35 7-261,1 0-1,0-1 1,0 0 0,-1 0 0,0-1 0,7-3 0,-13 7-66,0 0-1,0-1 0,0 1 1,0 0-1,0 0 1,0 0-1,0 0 1,0 0-1,0 0 0,0 0 1,0 0-1,0 0 1,0 0-1,0 0 0,0-1 1,0 1-1,0 0 1,0 0-1,0 0 1,0 0-1,0 0 0,0 0 1,-1 0-1,1 0 1,0 0-1,0 0 1,0 0-1,0 0 0,0 0 1,0 0-1,0 0 1,0-1-1,0 1 0,0 0 1,0 0-1,0 0 1,0 0-1,0 0 1,0 0-1,-1 0 0,1 0 1,0 0-1,0 0 1,0 0-1,0 0 1,0 0-1,0 0 0,0 0 1,0 0-1,0 0 1,0 0-1,0 0 0,-1 0 1,1 0-1,-5 0-93,0 0-200,1 0 1,-1 1 0,1 0-1,-1 0 1,-7 4 0,-9 4-398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4:53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1620 36 3713,'29'-29'1956,"-29"28"-1837,0 1 0,1 0 0,-1-1-1,0 1 1,1-1 0,-1 1 0,0 0 0,1-1 0,-1 1-1,1 0 1,-1-1 0,1 1 0,-1 0 0,1 0-1,-1 0 1,1-1 0,-1 1 0,1 0 0,-1 0 0,1 0-1,0 0 1,3 6 1103,-3-2-1013,29 47 1042,-15-28-859,-13-20-296,-1-1-1,0 1 1,0-1-1,0 1 1,0 0-1,-1 0 1,1-1-1,-1 1 1,1 5-1,0 3 265,10 82 1627,-10-83-1896,-1-1 0,0 1 0,0-1 0,-1 1 0,0-1-1,-4 16 1,-1-7 84,-1-1 0,0 0 0,-1-1-1,-16 27 1,-49 56 357,42-60-412,-114 165 128,126-177-230,-1 0 0,-24 24 0,-51 44 45,83-84-53,-3 3 1,0-1 0,-1 0 1,-1-1-1,0-1 1,-1 0-1,0-2 1,0 0-1,-25 8 0,13-7 3,15-6-8,-1 1-1,1 1 1,0 0 0,1 1 0,-21 13-1,-59 58 4,48-38-23,37-33 26,-18 10 0,-2 2 143,-30 26 81,-52 52 1,96-84-214,-2 0 1,0-1-1,0 0 0,-25 11 0,-27 18 17,30-15-15,-25 17 85,61-39-90,-1 0 0,0 0 0,1 0 0,0 0 0,0 1 1,0-1-1,1 1 0,-4 7 0,3-6-4,0 0 1,0 0-1,0 0 0,-8 7 1,1-2 2,-1 1 0,2 0 0,-1 1 0,2-1 0,0 2 1,0-1-1,-6 17 0,9-18-16,1 1 1,1-1-1,0 0 1,-2 17-1,4-20 0,0 8 4,-1 0 0,0 1 1,-10 31-1,-20 44 49,19-61-45,9-23-9,0-1 0,1 0 1,0 1-1,0 0 1,1 0-1,0-1 1,1 1-1,-1 17 0,2-21 0,0-1 0,-1 1-1,1 0 1,-1-1-1,0 1 1,-4 7 0,4-8-1,-1-1 0,1 1 0,0 0 0,0 0 0,1-1 0,-1 1 0,1 0 0,0 0 0,0 0 0,0 3 0,4 8-1,-3-13 0,0 1 0,-1 0 0,1 0 0,-1 0 0,1 0 0,-1 0 0,0 0 0,0 0 0,-1 6 0,0-4 1,1 0 0,-1 0 0,1 0 0,0 0 0,1 0 0,-1 1 0,1-1-1,0 0 1,3 8 0,-3-9 1,-1-1 0,0 1-1,0-1 1,0 1 0,0 0-1,0-1 1,-1 1-1,-1 4 1,-1 13 6,2-14-4,0 0-1,0 0 1,-3 7-1,-2 12 4,6-26 1,0 1-1,0-1 1,0 0 0,0 1-1,0-1 1,0 1-1,0-1 1,0 0-1,0 1 1,0-1-1,1 0 1,-1 1 0,0-1-1,0 0 1,0 1-1,1-1 1,-1 0-1,0 0 1,1 1-1,-1-1-47,0 0-1,0 0 0,0 0 1,0 0-1,0 0 0,0 0 1,0 0-1,0 0 0,0 1 1,0-1-1,1 0 0,-1 0 0,0 0 1,0 0-1,0 0 0,0 0 1,0 0-1,0 0 0,0 0 1,0-1-1,1 1 0,-1 0 1,0 0-1,0 0 0,0 0 0,0 0 1,0 0-1,0 0 0,0 0 1,0 0-1,0 0 0,0 0 1,0 0-1,1 0 0,-1 0 1,0 0-1,0 0 0,0-1 0,0 1 1,0 0-1,0 0 0,0 0 1,0 0-1,0 0 0,0 0 1,0 0-1,0 0 0,0 0 1,0-1-1,0 1 0,0 0 0,0 0 1,0 0-1,0 0 0,0 0 1,0 0-1,0 0 0,0 0 1,0 0-1,0-1 0,0 1 1,0 0-1,0 0 0,0 0 0,0 0-255,1-1 0,-1 1 0,1-1-1,-1 1 1,1-1 0,0 1-1,-1 0 1,1-1 0,0 1-1,-1 0 1,1 0 0,0 0-1,-1-1 1,2 1 0,-1 0-386,3-1-439,-2 0 485,0 0 0,0 0 0,0 1 0,1-1 0,-1 1 0,0-1 0,1 1 1,-1 0-1,3 0 0,-2 0 624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0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19 6465,'35'27'2633,"-33"-26"-1527,-2-2-70,-4-4 799,-6-8 723,7 11-2186,1 0 1,-1 0-1,1 1 1,-1-1-1,1 0 1,-1 1-1,0 0 1,0 0-1,-3-2 1,4 3-304,0 0 1,0 0-1,0 0 1,1 0-1,-1 0 0,0 0 1,0 1-1,0-1 1,1 1-1,-1-1 0,0 1 1,0-1-1,1 1 1,-1 0-1,1 0 0,-1 0 1,-2 2-1,-2 1-5,0 1 0,0 0 0,0 1-1,1-1 1,0 1 0,0 0 0,-5 8 0,8-10-51,0 0-1,0 0 1,0 0 0,0 0 0,1 1 0,0-1-1,-1 0 1,2 1 0,-1-1 0,0 1 0,1-1-1,0 1 1,0 0 0,1 4 0,1-1 7,0 0 0,0 0-1,1 0 1,0 0 0,0-1 0,1 1 0,0-1 0,0 0-1,1 0 1,0 0 0,0-1 0,1 0 0,0 0 0,12 11-1,-13-13-12,0-1 0,1 1-1,-1 0 1,1-1 0,0 0-1,-1-1 1,1 1 0,1-1-1,-1 0 1,0-1 0,0 1-1,1-1 1,-1-1 0,1 1-1,-1-1 1,1 0 0,-1 0-1,0-1 1,12-2 0,-12 1-3,-1-1 0,1 1 0,-1-1-1,0 0 1,0 0 0,0 0 0,-1-1 0,1 0 0,-1 0 0,0 0 0,0 0 0,0 0 0,-1-1 0,1 0 0,-1 0 0,3-6 0,-2 4 18,-1-1 0,1 0 0,-2 0 1,1 0-1,-1 0 0,0 0 0,-1-1 0,0 1 0,0-1 0,-1-14 0,-1 18 12,0-1 0,0 0 0,-1 0-1,0 0 1,0 1 0,0-1-1,-1 1 1,0-1 0,0 1 0,0 0-1,0 0 1,-1 0 0,0 1-1,0 0 1,0-1 0,-8-4 0,9 6-15,-1 0 1,0 1 0,1-1 0,-1 1-1,0 0 1,0 0 0,0 1 0,0-1-1,-1 1 1,1 0 0,0 0-1,-1 0 1,1 1 0,0-1 0,-1 1-1,1 0 1,-1 1 0,1-1 0,0 1-1,-1 0 1,1 0 0,0 0 0,-6 2-1,1 1-394,1 0 0,-1 1 0,1 0 0,1 0 0,-1 0 0,1 1 0,0 0 0,0 1 0,-9 11 0,8-4-2304,8-13 2547,0 0 0,0 0-1,0 0 1,0 0 0,0 0 0,0 0 0,0 0 0,1 0 0,-1 0 0,0 0-1,1 1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07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7 5617,'0'0'2847,"0"-2"4753,0 2-7469,0 0 1,0 0-1,0-1 1,0 1-1,-1 0 0,1 0 1,0-1-1,0 1 0,0 0 1,0 0-1,0 0 1,0-1-1,-1 1 0,1 0 1,0 0-1,0 0 1,0 0-1,-1-1 0,1 1 1,0 0-1,0 0 1,0 0-1,-1 0 0,-2-1-31,0 1 0,-1 0 0,1 0-1,0 0 1,0 1 0,-1-1 0,1 1-1,0 0 1,0 0 0,0 0-1,0 0 1,0 0 0,-3 2 0,-2 1-20,1 1 0,0-1 0,-7 7 0,11-8-35,0 0 0,0 1 1,0-1-1,0 1 0,1-1 0,0 1 0,-1 0 1,1 0-1,1 0 0,-1 0 0,0 0 1,-1 7-1,2-1 56,-1 0 0,1 0 0,0 19 0,1-22-60,1 0 0,0 0 0,0-1 0,0 1-1,1 0 1,0 0 0,0-1 0,1 1 0,-1-1 0,2 0 0,5 9-1,-7-11-29,1-1-1,0 1 0,-1-1 0,1 0 0,1 0 0,-1-1 0,0 1 0,1-1 0,0 1 0,-1-1 0,1 0 0,0 0 1,0-1-1,0 1 0,0-1 0,0 0 0,0 0 0,1 0 0,6 0 0,-4-1-6,0-1-1,0 1 1,0-1 0,0 0-1,0-1 1,-1 0 0,1 0-1,0 0 1,12-7 0,-7 2 2,0 0 0,-1-1 0,0-1 0,10-9 0,-15 13 2,-1-1 0,0 0 0,0 0 0,0 0 0,-1-1 0,0 1 0,5-11 0,-8 14 2,1-1 0,-1 1 0,0 0 1,0-1-1,0 1 0,-1-1 0,1 1 0,-1 0 0,0-1 1,0 1-1,0-1 0,0 1 0,-1-1 0,1 1 1,-1-1-1,0 1 0,0 0 0,-3-7 0,2 7 2,-1-1 0,0 1 0,0-1 0,0 1-1,0 0 1,0 0 0,-1 1 0,1-1 0,-1 1 0,0-1 0,0 1-1,1 0 1,-2 0 0,1 1 0,0-1 0,0 1 0,0 0-1,-7 0 1,3-1 5,-1 1 0,1 1 1,-1 0-1,1 0 0,-1 0 0,1 1 0,0 1 0,-1-1 0,-7 4 0,9-3-264,0 1-1,0-1 0,1 2 1,-1-1-1,-7 7 0,12-9 170,1 0-1,-1 0 1,1 0-1,0 0 1,-1 0-1,1 1 1,0-1-1,0 1 1,0-1-1,0 1 1,0-1-1,0 1 1,0-1 0,1 1-1,-1 0 1,1-1-1,-1 1 1,1 0-1,0 0 1,-1-1-1,1 1 1,0 0-1,0 0 1,0 0-1,0-1 1,1 1-1,-1 0 1,1 3-1,10 16-1061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0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96 7994,'-37'-14'3222,"36"13"-3028,0 0 1,0 1 0,0-1-1,0 0 1,0 0 0,1 1 0,-1-1-1,0 0 1,0 0 0,0 0-1,1 0 1,-1 0 0,1 0-1,-1 0 1,1-1 0,-2-1-1,1-1 518,-6-3 2867,7 7-3512,0 0 0,0 0 0,0 0-1,-1 0 1,1 0 0,0 0-1,0 0 1,0 0 0,0 0 0,-1 0-1,1 0 1,0 0 0,0 0 0,0 0-1,0 0 1,-1 0 0,1 0 0,0 0-1,0 0 1,0 0 0,0 1-1,0-1 1,-1 0 0,1 0 0,0 0-1,0 0 1,0 0 0,0 0 0,0 0-1,0 1 1,0-1 0,-2 2 149,1 1 0,0-1 0,0 1 1,1 0-1,-2 3 0,0 4-339,-1 0 190,-1 0 12,2 0-1,-1 0 1,1 1 0,1-1-1,-1 17 1,3-21-48,-1-1 1,1 1-1,0-1 1,0 1-1,1-1 1,-1 0 0,1 1-1,0-1 1,1 0-1,0 0 1,-1 0-1,1-1 1,1 1-1,-1-1 1,1 0-1,7 7 1,-9-8-28,1-1 1,0 0-1,0 0 1,0 0-1,0-1 0,0 1 1,0-1-1,1 0 1,-1 1-1,0-1 1,1-1-1,-1 1 0,1-1 1,-1 1-1,0-1 1,1 0-1,0 0 1,-1 0-1,0-1 0,1 1 1,-1-1-1,1 0 1,-1 0-1,0 0 1,1 0-1,-1-1 1,6-3-1,-3 1-2,0 0 0,0-1 1,0 0-1,-1 0 0,0-1 0,0 1 1,0-1-1,0 0 0,-1 0 0,0-1 1,4-8-1,-5 7 9,0 0-1,0 1 1,0-1 0,-1 0-1,0-1 1,-1 1-1,0 0 1,0 0 0,-1-1-1,0-8 1,0 12 0,-1 1-1,0-1 1,0 1-1,-1-1 1,1 1-1,-1 0 1,0-1 0,0 1-1,0 0 1,-1 0-1,1 0 1,-1 1-1,0-1 1,0 1-1,0-1 1,-1 1 0,1 0-1,-1 0 1,1 1-1,-1-1 1,0 1-1,0-1 1,-1 1 0,1 1-1,-5-3 1,3 3-4,0-1 0,1 1 1,-1 0-1,0 0 0,0 0 1,0 1-1,0 0 0,0 0 1,0 1-1,0-1 0,0 1 1,1 1-1,-1-1 0,0 1 1,1 0-1,-1 0 0,1 1 1,-1-1-1,-5 5 0,6-4-111,-2 3 117,0-1 1,-8 8-1,14-12-205,-1 1 1,0-1 0,1 1 0,0 0-1,0 0 1,-1 0 0,1-1-1,0 1 1,0 0 0,0 0 0,1 0-1,-1 1 1,1-1 0,-1 4-1,0-6 67,1 1-1,0 0 1,0 0-1,1-1 0,-1 1 1,0 0-1,0 0 0,0-1 1,0 1-1,1 0 0,-1-1 1,0 1-1,1 0 1,-1 0-1,0-1 0,1 1 1,-1-1-1,2 2 0,0-1-121,0 1-1,1 0 0,0-1 1,-1 0-1,6 2 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0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32 6489,'0'0'3361,"-1"-1"4716,-6 0-5914,6 1-2122,1 1-1,-1-1 1,1 0 0,-1 0 0,0 0 0,1 0 0,-1 1 0,1-1 0,-1 0 0,1 1 0,-1-1-1,1 0 1,-1 1 0,1-1 0,-1 1 0,1-1 0,-1 2 0,-5 11 223,0 4-52,-2-2-76,5-10-101,0-1 0,1 0 0,0 1-1,0-1 1,0 1 0,1-1 0,-1 1 0,1 0 0,0 0 0,0 0 0,1-1 0,-1 1 0,1 0 0,1 0 0,0 6 0,0-5-13,1-1 1,0 0-1,0 0 0,1 0 1,-1 0-1,1 0 1,0 0-1,0-1 1,1 1-1,0-1 1,-1 0-1,2 0 0,-1 0 1,0-1-1,1 1 1,-1-1-1,1 0 1,0-1-1,0 1 1,0-1-1,8 3 0,-9-4-17,1 1 0,-1-1 0,0 0 0,0 0 0,1-1-1,-1 1 1,0-1 0,1 0 0,-1 0 0,0-1-1,1 1 1,-1-1 0,0 0 0,1 0 0,-1 0 0,0-1-1,0 1 1,0-1 0,0 0 0,-1 0 0,1-1-1,0 1 1,-1-1 0,1 0 0,-1 0 0,0 0 0,0 0-1,2-4 1,-1 2 10,-1 1-1,-1-1 1,1 0-1,-1-1 1,0 1-1,0 0 1,0-1-1,-1 1 1,2-9-1,-2 3 47,-1 1 0,0-1 0,-1 1 0,-1-14 0,1 20-8,0-1 1,0 1 0,-1 0 0,1-1-1,-1 1 1,0 0 0,0 0-1,0 0 1,-1 0 0,1 0 0,-1 1-1,0-1 1,0 1 0,0-1 0,-1 1-1,-6-5 1,5 5 10,0 0 0,0 0 0,0 1 0,0 0 0,-1 0 0,1 0 0,0 0 0,-1 1 0,1 0 0,-1 0 0,0 1 0,1-1 0,-12 2 0,9-1-37,0 2-1,0-1 1,0 1-1,0 1 1,0-1-1,1 1 1,-11 5-1,15-6-120,0 0-1,0-1 1,0 1 0,1 0-1,-1 0 1,0 1 0,1-1-1,0 1 1,-1-1-1,1 1 1,0 0 0,0 0-1,0-1 1,1 2 0,-1-1-1,1 0 1,0 0 0,-1 0-1,2 1 1,-2 4 0,2-7-77,0 0 0,0 0 1,0 1-1,0-1 1,0 0-1,0 0 0,0 0 1,1 1-1,-1-1 1,1 0-1,-1 0 0,2 2 1,12 15-1160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0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48 9930,'-6'0'1423,"-1"0"1,0 1-1,1-1 0,-11 4 1,12-2-1110,0 0 0,0 0 0,0 0 0,1 1 1,-1-1-1,1 1 0,0 0 0,-1 0 1,1 1-1,-5 5 0,6-5-157,-1 0 1,1 1-1,0-1 1,0 1-1,0 0 1,0 0-1,1 0 0,0 0 1,0 1-1,0-1 1,1 0-1,-2 9 1,3-10-123,0-1 0,0 0 0,0 1 0,0-1 0,0 0 0,1 1 0,-1-1 0,1 0 0,0 0 0,0 1 0,0-1 0,1 0 0,-1 0 0,1 0 0,-1 0 0,1-1 0,0 1 0,0 0 0,1-1 1,-1 1-1,0-1 0,5 3 0,-4-3-24,0 0 1,0 0-1,0 0 1,0-1 0,0 1-1,0-1 1,1 0-1,-1 0 1,1 0-1,-1-1 1,0 1 0,1-1-1,5 1 1,-4-2-1,1 1 0,0-1 0,-1 0 0,1-1 0,-1 1 1,1-1-1,8-4 0,-4 1 12,0-1 0,-1 0 1,0 0-1,0-1 0,0 0 1,-1-1-1,14-16 0,-19 21-2,-1-1-1,1 1 0,-1-1 1,0 0-1,0 0 1,0 0-1,-1 0 1,1 0-1,-1-1 1,0 1-1,1-7 1,-2 7 3,0 1 1,0-1 0,-1 1 0,1 0-1,-1-1 1,1 1 0,-1 0 0,0-1-1,0 1 1,-1 0 0,1 0 0,-1 0-1,1 0 1,-1 0 0,-4-4 0,2 1 18,-1 1 0,0 0 0,0 1 0,0-1 0,-1 1 0,0 0 0,0 0 0,0 1 0,0 0 0,-13-5 0,16 7-51,0 0 0,-1 0 0,1 0 0,0 1 0,-1-1 0,1 1 0,0 0 0,-1 0 0,1 0 0,0 1 0,-1-1 0,1 1-1,0 0 1,0-1 0,-1 1 0,1 1 0,0-1 0,0 0 0,0 1 0,0 0 0,1-1 0,-1 1 0,0 0 0,-3 4 0,2-2-293,0 1 0,1 0-1,-1-1 1,1 1 0,0 0 0,0 1 0,1-1 0,0 1 0,0-1 0,0 1 0,0-1 0,1 1 0,0 0 0,0 6 0,1 22-942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09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7 7962,'-25'-7'11058,"23"12"-10350,-3 16-329,-3 44 0,7-58-339,1 1 0,0-1 1,0 0-1,1 1 0,0-1 0,0 0 1,1 0-1,0 0 0,0 0 0,0 0 1,1 0-1,0-1 0,1 1 1,6 9-1,-7-11-28,1-1 0,0 0 0,0 0 0,0 0-1,0 0 1,1-1 0,0 0 0,-1 1 0,1-2 0,0 1 0,1-1 0,-1 0 0,0 0 0,1 0 0,-1 0 0,1-1 0,-1 0 0,9 0 0,-8-1-8,1 0 1,-1-1 0,1 0 0,-1 0 0,1 0 0,-1-1 0,0 0 0,0 0-1,0-1 1,0 1 0,0-1 0,0-1 0,-1 1 0,1-1 0,-1 0-1,0 0 1,5-5 0,-7 6 8,-1 0 0,1 0 0,-1 0 0,1-1 0,-1 1 0,0 0 0,0-1 0,0 0 0,-1 1 0,1-1 0,-1 0 0,0 0 0,0 0 0,0 0 0,-1 0 0,1 0 0,-1 0 0,0 0 0,0 0 0,0 0 0,-1 0 0,1 0 0,-1 1 0,0-1 0,0 0 0,-1 0 0,1 0 0,-4-6 0,1 4 3,-1 0 1,1 0 0,-1 0-1,0 0 1,0 1 0,-1 0-1,0 0 1,1 1-1,-2-1 1,1 1 0,0 1-1,-1-1 1,0 1 0,0 0-1,0 1 1,0-1 0,0 1-1,0 1 1,-1-1-1,1 1 1,-1 1 0,-7-1-1,12 2-51,0-1 0,0 0 0,0 0-1,0 1 1,0 0 0,1 0 0,-4 1-1,5-2-19,0 1 0,0-1-1,0 0 1,0 1 0,1 0 0,-1-1-1,0 1 1,0-1 0,1 1-1,-1 0 1,0 0 0,1-1 0,-1 1-1,1 0 1,-1 0 0,1 0-1,-1 0 1,1 0 0,0-1-1,-1 1 1,1 0 0,0 0 0,0 0-1,0 0 1,0 0 0,0 2-1,5 16-528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09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99 7850,'-5'-7'6063,"4"6"-5833,0 0 0,1 0 0,-1 0 0,0 0 0,0 0 0,1 0 0,-1 0 0,0 1 0,-1-2 0,-18-9 1461,13 7-1407,-28-14 883,33 18-1088,0-1 0,0 0 1,0 1-1,1 0 0,-1-1 1,0 1-1,0 0 0,0 0 0,0 0 1,0 0-1,0 0 0,1 1 1,-1-1-1,0 0 0,0 1 0,0 0 1,1-1-1,-1 1 0,-2 1 1,0 1 79,0 0 1,0 0-1,1 0 1,-1 1-1,-4 5 1,5-5-92,0 0-1,0 1 1,0-1 0,1 0 0,0 1-1,-1-1 1,2 1 0,-1 0-1,0 0 1,1 0 0,0 0-1,0 0 1,0 9 0,1-11-62,1 1-1,-1-1 1,0 0 0,1 0 0,0 1 0,0-1 0,0 0-1,0 0 1,0 0 0,1 0 0,-1 0 0,1 0-1,0-1 1,0 1 0,0 0 0,0-1 0,0 0-1,1 1 1,-1-1 0,1 0 0,-1 0 0,6 3 0,-2-2-10,-1-1 1,1 1 0,0-1 0,0 0-1,0-1 1,0 0 0,0 1 0,1-2-1,-1 1 1,0-1 0,0 0 0,1 0-1,-1-1 1,0 0 0,12-3 0,-13 3 4,-1 0 0,1-1 0,-1 0 0,1 0 0,-1 0 0,0-1 0,0 1 0,0-1 0,0 0 1,0 0-1,-1-1 0,1 1 0,-1-1 0,0 1 0,0-1 0,0 0 0,-1 0 0,1-1 0,-1 1 0,0 0 1,2-7-1,-3 7 8,0 1 1,-1-1 0,1 1 0,-1-1 0,1 1 0,-1-1 0,-1 1 0,1-1 0,0 1-1,-1-1 1,0 1 0,1-1 0,-3-2 0,1 1 4,0 0 0,0 0-1,-1 1 1,0-1 0,0 1 0,0 0 0,-1 0-1,-3-4 1,0 2 3,0 0 0,-1 0 0,1 1 1,-1 0-1,0 0 0,-1 1 0,1 0 0,-1 1 0,-14-5 0,16 6-16,0 1-1,1 0 1,-1 0 0,-1 0-1,1 1 1,0 0 0,0 0-1,0 0 1,-10 3 0,16-3-60,0 1 1,-1 0 0,1-1-1,-1 1 1,1 0 0,0 0 0,0 0-1,-1 0 1,1 0 0,0 0-1,0 0 1,0 0 0,0 1-1,0-1 1,0 0 0,1 0 0,-1 1-1,0-1 1,1 1 0,-1-1-1,1 1 1,-1-1 0,1 1-1,0-1 1,-1 1 0,1-1 0,0 1-1,0-1 1,0 1 0,0-1-1,1 1 1,-1-1 0,0 1 0,1 1-1,1 1-55,1 0 1,-1-1-1,0 1 0,1-1 0,3 4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80 6785,'-19'-7'1560,"-24"-13"4078,42 19-5432,0 1 1,0 0-1,0-1 1,0 1-1,0 0 0,0-1 1,0 1-1,0 0 1,0 0-1,0 0 0,0 0 1,0 0-1,0 0 1,-1 0-1,1 0 0,0 1 1,0-1-1,-1 1 1,0 0-29,0 0 0,0 0 0,0 0 0,0 0 0,1 0 0,-1 1 0,0-1 0,1 1 0,-2 1 0,0 1-4,0 1 0,0-1-1,0 1 1,1-1 0,0 1 0,0 0-1,-3 8 1,4-7-122,1 0 0,-1 1 0,1-1 0,0 0-1,0 0 1,1 0 0,0 1 0,0-1 0,0 0 0,1 0-1,0 0 1,0-1 0,0 1 0,1 0 0,0-1 0,0 1-1,0-1 1,1 0 0,0 0 0,7 7 0,-8-8-49,1-1 0,0 1 0,0-1 0,0 0 1,0 0-1,0-1 0,0 1 0,1-1 0,-1 0 0,1 0 0,-1-1 1,1 1-1,0-1 0,0 0 0,0 0 0,0-1 0,0 1 0,0-1 1,0 0-1,-1-1 0,1 1 0,0-1 0,0 0 0,0 0 0,0 0 1,7-4-1,-9 4 3,0-1 0,0 0 0,0 0 0,0 0 0,0 0 0,-1 0 1,1-1-1,-1 1 0,0-1 0,1 0 0,-1 0 0,0 1 0,-1-1 0,1-1 0,0 1 1,-1 0-1,0 0 0,0-1 0,0 1 0,1-6 0,-1 3 18,0-1 1,-1 1-1,0 0 0,0 0 1,0 0-1,-1-1 0,0 1 1,0 0-1,-1 0 0,1 0 1,-4-6-1,1 4 25,0 0 0,-1-1 0,0 1 1,-1 1-1,0-1 0,0 1 0,-1 0 0,1 0 0,-1 1 1,-1 0-1,1 0 0,-1 1 0,0 0 0,-1 0 0,1 1 1,-1 0-1,0 1 0,0-1 0,0 2 0,0-1 0,0 1 1,-13-1-1,17 3-66,1 0-1,0 0 1,0 0 0,-1 1 0,1 0 0,0-1 0,0 1 0,0 1 0,0-1-1,0 0 1,0 1 0,0 0 0,0 0 0,1 0 0,-1 1 0,1-1-1,0 1 1,-1 0 0,-4 5 0,6-6-160,0 0 0,0 0-1,0 1 1,0-1 0,0 1 0,1-1 0,-1 1-1,-1 4 1,2-6 119,1 0 1,0 0-1,0 1 0,0-1 0,0 0 1,0 0-1,0 0 0,0 0 0,0 1 1,0-1-1,1 0 0,-1 0 0,0 0 0,1 0 1,-1 0-1,1 0 0,-1 1 0,1-1 1,-1 0-1,1-1 0,0 1 0,0 0 1,-1 0-1,1 0 0,0 0 0,0 0 1,0-1-1,1 2 0,4 2-115,1 0 0,10 4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74 9938,'-13'1'7663,"2"4"-4967,9-4-2593,0 1 0,0 0-1,1-1 1,-1 1 0,0 0 0,1 0-1,-1 0 1,1 0 0,0 0-1,0 0 1,-1 4 0,-1 0 9,0-1-21,1 0 0,0 1 0,-3 10 0,5-14-54,-1 1 0,1-1 1,0 1-1,0 0 0,0-1 0,0 1 1,0-1-1,1 1 0,-1-1 0,1 1 1,0-1-1,-1 1 0,3 3 0,-1-2 3,0-1-1,0 0 1,1 1-1,-1-1 0,1 0 1,-1 0-1,1-1 1,0 1-1,0-1 0,0 1 1,0-1-1,1 0 0,5 3 1,-4-3-20,1 0 1,-1 0 0,1-1-1,-1 0 1,1 0-1,-1 0 1,1-1 0,11 0-1,-10-1-14,1 1 0,0-2 1,0 1-1,0-1 0,-1-1 0,1 1 0,-1-1 0,0 0 1,0-1-1,0 0 0,0 0 0,0-1 0,10-9 0,-15 12 3,0 0-1,0 0 1,0 0-1,0 0 0,-1 0 1,1-1-1,-1 1 1,0-1-1,1 1 1,-1-1-1,0 0 0,-1 1 1,1-1-1,0 0 1,-1 0-1,1 0 1,-1 1-1,0-1 1,0 0-1,0 0 0,0 0 1,-1 1-1,1-1 1,-1 0-1,0 0 1,0 1-1,-1-4 0,-1 0 28,-1 1-1,0 0 1,0 0-1,-1 0 0,1 1 1,-1-1-1,0 1 1,0 0-1,-1 0 0,-8-4 1,-6-3 109,-35-13 1,42 19-106,0 1 1,-1 0-1,-17-3 1,26 7-42,0-1 1,1 1 0,-1 0 0,1 0-1,-1 0 1,0 0 0,1 1 0,-1 0-1,1 0 1,-1 0 0,1 1 0,0-1-1,-7 4 1,9-4-44,1 0 0,-1 0 0,1 0 0,0 1 0,-1-1-1,1 0 1,0 0 0,0 1 0,0-1 0,0 1 0,0-1 0,0 1-1,0 0 1,0-1 0,1 1 0,-1 0 0,1-1 0,-1 1 0,1 0 0,-1 0-1,1-1 1,0 4 0,0-3-128,0 0 1,1 0-1,-1 0 0,1 0 0,-1 1 1,1-1-1,0 0 0,0 0 0,0 0 1,0 0-1,0-1 0,0 1 0,0 0 1,0 0-1,1-1 0,-1 1 0,1 0 1,3 2-1,26 13-979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31 7298,'-1'0'343,"-1"0"-1,1-1 1,-1 1 0,1-1 0,-1 1 0,1-1 0,0 1 0,-1-1 0,1 0 0,0 0 0,-1 0 0,1 1 0,0-1 0,0 0 0,0-1 0,0 1 0,-1-2 0,1 2-171,1 0 0,0 0 0,-1 1-1,1-1 1,-1 0 0,1 0 0,-1 0 0,0 1 0,1-1 0,-1 0 0,0 0 0,1 1 0,-1-1-1,0 1 1,0-1 0,0 1 0,0-1 0,1 1 0,-1-1 0,0 1 0,0 0 0,0-1-1,0 1 1,0 0 0,0 0 0,0 0 0,0 0 0,0 0 0,0 0 0,0 0 0,0 0-1,0 0 1,0 0 0,0 1 0,0-1 0,0 0 0,1 1 0,-1-1 0,0 0 0,0 1 0,0-1-1,-1 2 1,-1 0-41,0 0-1,0 1 0,0-1 0,1 1 1,-1 0-1,1-1 0,-1 1 0,1 0 0,-3 6 1,0 3 4,0 1 0,1 1 0,0-1 0,1 0 0,0 1 0,1 0 0,0 27 0,3 0 29,8 55 0,-6-73-133,0 8 37,2-1 1,14 52-1,-16-73-61,0-1 0,1 1-1,0 0 1,0-1 0,1 0 0,0 0-1,1 0 1,0-1 0,0 0 0,0 0 0,1 0-1,0-1 1,10 7 0,-16-12-52,0-1 0,0 1 0,0 0 0,0-1 0,0 1 0,0-1 0,0 1 0,1-1 0,-1 1 0,0-1-1,0 0 1,0 0 0,1 0 0,-1 1 0,0-1 0,0 0 0,1 0 0,0-1 0,-1 1-125,0-1 0,0 1 1,0-1-1,0 1 0,0-1 0,0 0 0,0 1 0,0-1 0,0 0 0,0 0 0,-1 0 1,1 0-1,0 0 0,-1 0 0,1 0 0,-1 0 0,1 0 0,0-1 0,6-16-1214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95 11971,'-3'0'617,"0"1"1,0-1-1,0 1 1,0-1 0,0 1-1,0 0 1,1 0 0,-1 0-1,-3 2 1,2-1-288,0 1 1,0 0-1,0 0 1,0 0 0,-4 5-1,4-4-255,1 0 1,0 0-1,0 0 0,0 0 0,0 0 0,1 1 0,0-1 1,0 1-1,0 0 0,0 0 0,-1 8 0,3-10-44,-1 0 0,1 1-1,0-1 1,0 1 0,0-1-1,0 0 1,1 1 0,-1-1-1,1 0 1,0 0 0,0 1-1,0-1 1,1 0 0,-1 0-1,3 4 1,-2-4-17,0-1 1,1 0-1,-1 0 0,0 0 1,1 0-1,-1 0 0,1 0 1,0-1-1,0 1 0,-1-1 1,1 0-1,0 0 0,0 0 0,0 0 1,0 0-1,0-1 0,4 1 1,-3-1-1,1 1 1,-1-1 0,1 0-1,-1-1 1,1 1 0,4-2 0,-6 2-5,-1-1 1,0 0 0,0 1 0,0-1-1,0 0 1,0 0 0,0 0-1,0-1 1,0 1 0,0 0 0,-1-1-1,1 1 1,0-1 0,2-3 0,0-2 73,0-1 1,-1 0 0,0 0 0,0 0 0,0 0-1,-1-1 1,-1 1 0,2-15 0,-2 14 79,-1-1 0,0 0 0,0 0 1,-1 0-1,-1 0 0,-2-9 0,3 13-61,-1 0 0,0 0 0,-1 0-1,1 0 1,-1 1 0,0-1 0,-1 1 0,1 0-1,-1 0 1,-7-7 0,10 11-76,-1-1 0,1 1 0,-1 0-1,0-1 1,0 1 0,0 0 0,0 0 0,0 0 0,0 1 0,0-1-1,0 0 1,0 1 0,0-1 0,0 1 0,-4-1 0,2 2 0,1-1 1,-1 0 0,1 1 0,-1 0-1,1 0 1,0 0 0,-1 0 0,-5 3-1,1 1-58,0 0 0,0 0 1,0 1-1,1 0 0,0 0 0,-8 9 0,-39 54-4237,48-61 2809,-4 5-361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2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7234,'0'0'179,"0"0"1,0 0 0,0 0-1,-1 0 1,1 1 0,0-1-1,0 0 1,0 0 0,-1 0-1,1 0 1,0 0 0,0 0-1,0 0 1,0 0-1,-1 0 1,1 1 0,0-1-1,0 0 1,0 0 0,0 0-1,0 0 1,-1 0 0,1 1-1,0-1 1,0 0 0,0 0-1,0 0 1,0 1 0,0-1-1,0 0 1,0 0 0,0 1-1,-1 9 2923,1-7-2465,4 135 771,-6-32-746,1 129 67,58 417-170,-38-544-513,-9-56-344,-9-33-252,-1-17 150,0 0 0,1 1 0,-1-1 0,0 1 0,1-1 0,-1 0 0,1 1 0,0-1 0,1 4 0,2-2-2454,3-6 1269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2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9154,'0'0'3673,"0"4"-2129,5 17-208,19 42-7,-6-33-113,-1-2-344,4 0-176,1-12-296,2 4-120,1-15-152,-1 1-56,1-8-40,0-11-8,2-4 48,2-12-248,-4-9-848,-2-2 4025,0-6-2601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5721,'-1'0'303,"1"0"-1,-1 0 1,0 0-1,1 0 0,-1 0 1,0 0-1,0 0 1,1 0-1,-1 1 1,0-1-1,1 0 0,-1 1 1,1-1-1,-1 0 1,0 1-1,1-1 1,-1 0-1,1 1 0,-1-1 1,1 1-1,-1-1 1,1 1-1,-1 0 1,1-1-1,0 1 0,-1 1 1,1-1 29,0 0-1,0 0 1,0 1 0,0-1-1,1 0 1,-1 0 0,1 0 0,-1 1-1,1-1 1,0 2 0,9 13-1295,89 122 2670,92 126-491,12-5-961,-65-79 79,-110-138-182,-1 2 1,29 66 0,-39-71-137,37 91-665,-65-141-3220,-5-12 2551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8250,'0'2'377,"0"0"0,0 0 0,0 0 0,1-1 1,-1 1-1,1 0 0,-1 0 0,1 0 0,0 0 0,0-1 0,-1 1 1,1 0-1,0-1 0,1 1 0,0 1 0,23 24 1404,-17-20-1120,56 54 1976,-53-53-2406,-1 0-1,1-1 0,1-1 1,20 10-1,-12-9-84,-1 0 0,1-2 0,1 0 0,-1-1 0,1-1 0,24 0 0,-40-3-129,0 0 0,0 0 0,0-1 0,0 1 0,0-1 0,0 0 0,-1-1 0,1 1 0,5-3 0,-7 2-17,-1 1 1,1-1-1,-1 0 0,1 0 1,-1 0-1,0 0 0,0 0 1,0 0-1,0 0 0,0-1 1,0 1-1,-1-1 0,1 1 1,-1-1-1,0 0 0,2-3 1,-2-2-246,1 1 1,-1-1 0,0 1 0,-1-1 0,0 0 0,0 1 0,-2-14-1,1 16 88,-4-45-705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3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6753,'-1'1'357,"0"0"0,0 0-1,0 0 1,0 1-1,1-1 1,-1 0-1,0 1 1,1-1 0,0 0-1,-1 1 1,1-1-1,0 1 1,-1 1 0,1-1-218,1-1 1,-1 0 0,1 1 0,-1-1 0,1 0 0,-1 1 0,1-1 0,0 0 0,0 0 0,-1 0 0,1 0 0,0 0 0,0 0-1,0 0 1,2 1 0,16 14 641,0-1 0,42 23 0,-27-17-403,333 233 1398,-160-92-1437,192 157-76,10-11 480,-280-219-445,72 45-31,-165-113-280,1-2-1,1-1 1,48 16 0,-78-32-307,-6-3 660,-14-6 1369,-23-12-835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4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1 195 9314,'2'2'614,"1"0"-1,0-1 1,0 1 0,0 0-1,0-1 1,5 2 0,0-1-267,1 0 0,14 1 1,-8-1-163,282 65 1590,-73-12-730,-219-54-1019,10 2 108,24 2 0,-35-5-108,0 0 1,-1 0-1,1 0 1,0 0 0,-1-1-1,1 0 1,-1 1-1,1-1 1,-1 0-1,1-1 1,-1 1-1,5-3 1,-7 3-17,-1 1 0,1-1-1,-1 1 1,1-1 0,-1 0 0,1 1 0,-1-1 0,1 1 0,-1-1-1,1 0 1,-1 0 0,0 1 0,1-1 0,-1 0 0,0 1-1,0-1 1,0 0 0,0 0 0,0 0 0,1 1 0,-1-1 0,0 0-1,-1 0 1,1 1 0,0-1 0,0 0 0,0 0 0,0 1-1,-1-1 1,1 0 0,0 0 0,-1 1 0,1-1 0,0 0 0,-1 1-1,1-1 1,-2 0 0,-2-5 60,0 1 0,0 0 0,-8-7 0,8 8-45,-158-143-1112,101 88-586,-14-13 629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4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7682,'-14'6'4902,"13"-5"-4852,1-1-1,0 0 1,0 0-1,0 0 1,0 0-1,-1 0 1,1 0-1,0 1 1,0-1 0,0 0-1,0 0 1,0 0-1,0 0 1,-1 1-1,1-1 1,0 0-1,0 0 1,0 0 0,0 1-1,0-1 1,0 0-1,0 0 1,0 1-1,0-1 1,0 0-1,0 0 1,0 0-1,0 1 1,0-1 0,0 0-1,0 0 1,0 0-1,0 1 1,0-1-1,0 0 1,1 0-1,-1 0 1,0 1 0,0-1-1,0 0 1,0 0-1,0 0 1,0 0-1,1 1 1,-1-1-1,0 0 1,0 0 0,0 0-1,1 0 1,-1 0-1,11 10 870,23 10-365,0-1 0,2-2 0,43 15 1,-14-6-298,50 22 16,351 159 337,-75-4-322,-6 19 243,-312-176-393,387 242 693,-406-256-747,1-3-1,69 27 1,79 20 119,-194-73-172,7 4-49,1 0-1,-1 0 1,21 14-1,-32-14 1865,-8-6-953</inkml:trace>
  <inkml:trace contextRef="#ctx0" brushRef="#br0" timeOffset="1">2271 1318 9906,'1'3'559,"0"0"-1,0-1 0,1 1 1,-1 0-1,1-1 1,0 1-1,0-1 1,0 0-1,0 0 0,0 1 1,0-1-1,4 3 1,4 1-165,0 0 1,11 5-1,-19-10-286,34 15 598,1-2 1,-1-2-1,52 11 0,-6-8-53,-72-14-522,1 0-1,-1-1 0,1 0 0,0-1 1,16-3-1,-26 4-109,1-1 1,-1 1 0,0 0-1,0 0 1,0-1-1,0 1 1,0-1 0,0 1-1,0-1 1,-1 1-1,1-1 1,0 1 0,0-1-1,0 0 1,0 0-1,-1 1 1,1-1 0,0 0-1,-1 0 1,1 0-1,-1 0 1,1 0 0,-1 0-1,1 0 1,-1 0-1,0 0 1,1 0 0,-1 0-1,0 0 1,0 0-1,0 0 1,0 0-1,0-1 1,0-2 38,-1 0 1,0 0-1,0 1 0,0-1 0,0 1 0,-1-1 1,1 1-1,-5-6 0,-5-10-59,-2 2 0,0 0 0,-22-22 0,8 13-558,-38-27 1,-8 0 69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5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8802,'0'1'99,"0"-1"0,0 1 1,0-1-1,0 0 0,0 1 1,0-1-1,0 0 0,1 1 1,-1-1-1,0 1 0,0-1 0,0 0 1,0 1-1,0-1 0,0 0 1,1 1-1,-1-1 0,0 0 1,0 0-1,1 1 0,-1-1 0,0 0 1,0 1-1,1-1 0,-1 0 1,12 3 929,21-5-1010,-15 0 462,2 1 24,1 2-1,39 7 0,39 14 548,-51-8-555,0 2 0,0 3 0,-2 1 1,85 52-1,324 180 199,-323-188-619,37 15 243,-83-39-105,585 247 417,-342-169-296,-14-21 44,-114-37-4,-65-19-39,148 23-1,-258-60-397,39 8 84,-59-10-307,1 0 0,0 0 0,0 1-1,-1 0 1,0 0 0,12 8 0,-3 2-458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6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35 4985,'8'-31'2542,"-8"31"-2517,0 0-1,0 0 1,1 0 0,-1 0-1,0 0 1,0 0 0,0 0 0,0 0-1,0-1 1,0 1 0,0 0-1,0 0 1,0 0 0,0 0 0,0 0-1,-1 0 1,1-1 0,0 1-1,0 0 1,0 0 0,0 0-1,0 0 1,0 0 0,0 0 0,0 0-1,0 0 1,0 0 0,0-1-1,0 1 1,0 0 0,-1 0 0,1 0-1,0 0 1,0 0 0,0 0-1,0 0 1,0 0 0,0 0 0,0 0-1,0 0 1,-1 0 0,1 0-1,-6 3 892,0 3-486,0-1 1,0 1 0,1 1 0,0-1-1,0 1 1,-7 12 0,-117 226 3031,101-183-2924,-51 122 831,48-104-844,-40 94 346,39-101-597,-87 186 199,19-42-1173,92-202 231,7-12 89,-1 0 0,0 0-1,1 0 1,0 0 0,0 0 0,0 1-1,0-1 1,0 0 0,0 6 0,3-6-1310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0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10186,'0'1'227,"1"-1"0,-1 0 0,1 1 0,-1-1 0,1 1 0,-1-1-1,1 0 1,0 0 0,-1 1 0,1-1 0,0 0 0,-1 0 0,1 0 0,0 0 0,-1 0 0,1 0-1,0 0 1,-1 0 0,1 0 0,0 0 0,-1 0 0,1 0 0,0 0 0,-1 0 0,1-1 0,0 1-1,19-12-199,-12 7 636,12-7-309,-6 4-246,-1 0 0,0-1 0,18-17 0,-21 17-75,-2 0 0,1-1 0,-1 0 0,-1 0 0,9-17 0,-14 23-10,0 0-1,0 0 1,-1 0-1,0 0 1,0 0 0,0-1-1,0 1 1,0-8-1,-1 9 0,-1 1-1,1-1 0,0 0 1,-1 1-1,0-1 0,0 1 1,1 0-1,-1-1 0,-1 1 1,1 0-1,0-1 0,0 1 1,-1 0-1,1 0 0,-5-4 1,3 4 35,0-1 1,0 0 0,-1 1-1,1 0 1,-1 0 0,0 0 0,1 0-1,-1 1 1,0-1 0,0 1-1,0 0 1,-7-1 0,8 2 21,0-1-1,0 1 1,0 0 0,0 0-1,0 0 1,-1 1 0,1-1 0,0 1-1,0 0 1,0 0 0,0 0-1,0 0 1,0 0 0,0 1 0,1-1-1,-1 1 1,-4 3 0,3-1 18,-1 1 1,1-1 0,0 1-1,1 0 1,-1 0 0,1 1-1,0-1 1,0 1 0,0-1-1,1 1 1,0 0-1,-1 7 1,1-5-19,1 1-1,0-1 1,0 0-1,1 1 1,0-1 0,1 0-1,0 1 1,3 14-1,-2-15-61,1 0 0,0-1 0,0 1 0,0-1 0,1 1 0,0-1 0,1 0 0,10 12-1,-11-14-46,0 0-1,1-1 1,0 0 0,0 0-1,0 0 1,0-1-1,1 0 1,0 0-1,-1 0 1,1-1-1,0 0 1,8 2-1,-5-2-413,1-1-1,-1 0 0,1-1 1,-1 0-1,1-1 0,-1 0 1,1 0-1,-1-1 1,0 0-1,0-1 0,1 0 1,14-7-1,23-14-1130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4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7130,'2'-3'975,"-1"1"1,1 0 0,0 0 0,0 0 0,2-3 0,-4 5-807,1 0 0,-1-1 0,0 1 0,1 0 0,-1 0 0,0 0 0,1-1 1,-1 1-1,0 0 0,1 0 0,-1 0 0,1 0 0,-1 0 0,0 0 0,1 0 0,-1 0 1,0 0-1,1 0 0,0 0 0,-1 0-57,1 0 0,-1 1 0,1-1 1,-1 0-1,0 1 0,1-1 0,-1 0 0,0 1 0,1-1 1,-1 0-1,0 1 0,0-1 0,1 1 0,-1-1 1,0 1-1,0-1 0,0 0 0,0 1 0,0-1 1,1 2-1,0 9 335,0 0 1,0 0-1,-1 1 1,0-1 0,-1 0-1,-2 12 1,0-3-137,-1 14-240,2 0 0,1 0 0,4 38 0,-3-70-276,3 11-1031,-3-12 1064,0-1-1,0 0 1,0 1-1,1-1 1,-1 0-1,0 1 1,0-1-1,0 0 1,1 1-1,-1-1 1,0 0-1,0 0 1,1 1-1,-1-1 1,0 0 0,0 0-1,1 1 1,-1-1-1,0 0 1,1 0-1,-1 0 1,0 1-1,1-1 1,-1 0-1,0 0 1,1 0-1,0 0 1,5-1-1726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6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9418,'5'8'4913,"1"0"-4345,-1 4 214,-1 0 0,5 26 0,44 247 1175,-9-45-1368,34 171-218,-68-362-442,28 121 321,-23-114-802,23 53 0,-27-83-749,-2-15 497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6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11170,'50'71'4219,"32"29"-3511,-30-38-143,139 190 373,-13 9-723,-76-111-154,-46-68-34,154 218 82,-165-243-83,1-3 0,3-1 0,78 65 0,-93-89-36,58 47-1480,-72-62 957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7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7538,'17'0'1457,"1"-1"240,20 3-1,-5 3-1206,-1 1 0,0 1 0,-1 2 1,41 17-1,121 64 1557,-128-58-1692,10 6 30,-2 4-1,118 90 1,132 136-32,-11 13-186,-133-125-86,5-25-10,157 64 47,-219-128-122,-90-49-94,38 19-828,-45-28 525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7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9018,'-10'-3'2528,"17"3"-1325,23 8-350,0 4-19,0 2 0,49 32 0,-43-24-425,-22-14-277,324 206 1191,-175-98-1176,310 204-13,-31-76-79,12-21-4,53 1 15,-425-192-49,132 53 59,-11 11 61,-159-70-180,0 2 1,49 44 0,-82-64-81,0 0-684,-9-8 337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8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1480 0 7818,'-2'1'344,"1"-1"0,-1 0 0,1 1 0,-1-1 0,0 1 0,1 0 0,-1-1 0,1 1 0,0 0 0,-1 0 0,1 0 0,-2 2 0,-2 1 45,-119 83 2381,-117 123-1749,145-111-850,13-17-55,-62 64 72,139-140-181,-332 366 281,156-142-244,12 9-684,170-238 634,-13 18-736,1 0 0,1 1 1,-17 43-1,27-61 406,0 1 1,1 0-1,-1 0 1,0-1-1,1 1 1,-1 3-1,9-22-1008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8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372 1 7706,'-11'23'2840,"-4"15"-2008,-5 14-31,-14 28 223,-3 8 40,-6 26-88,6 8-96,3 10-135,8 9-105,-1-5-224,3-4-104,4-15-192,2-10-56,6-28-200,2-7-224,6-22-792,4-7-585,3-11 1049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9858,'6'10'2355,"11"17"1,-10-18-2007,10 21 0,8 25 729,26 89 0,5 61-403,-31-107-392,95 316 359,-19-97-551,-80-251-280,21 53-2733,-39-111 2385,6 16-414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19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9594,'-7'0'2971,"14"5"-1831,8 5-721,60 60 1170,137 177-26,-20 19-1270,97 89-41,-124-165-63,-19 11-11,-36-26-202,-106-168-69,-3-5-4,1 1 0,-1-1 0,1 1 0,-1-1 0,1 0 0,0 0 0,0 1 0,0-1 0,0-1 0,0 1 0,0 0 0,1 0 0,2 1 0,2-2-469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0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6049,'2'0'210,"-1"0"-1,0 0 0,1 1 0,-1-1 1,0 0-1,0 1 0,1-1 1,-1 0-1,0 1 0,0 0 0,0-1 1,0 1-1,0 0 0,0-1 0,1 2 1,5 3 279,207 148 4115,-32-22-3114,146 98-294,-93-66-821,67 46-203,-60-41-71,67 44 150,67 4 182,-302-177-327,123 88-1,-151-94-1479,-43-31 856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1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2451 53 4025,'-1'-1'280,"0"0"0,0-1-1,0 1 1,0 0 0,0 0 0,-1 0 0,1 0 0,0 0-1,-1 0 1,-1-1 0,-11-6 715,-22-16 462,34 23-1319,0 0 0,1 0 0,-1 0 0,0 1 0,0-1 0,0 0 0,-1 1 0,1 0 0,0-1 0,0 1 0,0 0-1,0 0 1,0 0 0,0 0 0,0 0 0,-3 1 0,-3 0 281,-7 2 31,-1-1-1,1 2 1,0 0 0,0 1 0,1 0 0,-17 9 0,-78 50 589,102-60-954,-369 259 1200,-66 90-842,229-179-279,-41 43-88,185-156-64,-18 10-13,-122 78-1,202-145 1,-174 116-104,11 11-285,121-82 138,9-7-605,35-39 786,4-2-481,1-2-2015,12-7 1732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6465,'-7'5'9985,"-44"23"-7084,40-22-2562,-1-1 0,0 0 0,0-1 1,-1 0-1,-14 2 0,26-6-300,0 1 0,0-1 0,0 0 0,0 0 0,0 0 1,0 1-1,0-1 0,0 0 0,0 1 0,0-1 0,0 1 0,0-1 0,0 1 0,0 0 0,1-1 1,-1 1-1,0 0 0,0-1 0,0 2 0,1-1-10,-1 0 1,1 0-1,0 0 0,0 0 0,0 0 1,0 0-1,0 0 0,0 0 0,0-1 1,0 1-1,0 0 0,1 0 0,-1 0 1,0 0-1,0 0 0,1 0 0,-1 0 1,1 0-1,-1-1 0,1 1 0,-1 0 1,2 0-1,1 4 51,0-1-1,0-1 1,1 1-1,-1 0 1,1-1 0,0 0-1,0 0 1,1 0 0,6 4-1,2-1 46,0 0 0,15 3 0,-20-7-292,0-1 1,0 0 0,0 0-1,0-1 1,0 0 0,0 0-1,0-1 1,12-2 0,-12 2-1199,-8 0 307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1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1241 16 7610,'12'-15'3061,"-26"28"-1160,-11 10-975,-122 127 1706,83-82-2121,-2 1-141,-156 168 491,16 13-310,-176 322-18,368-550-611,-57 98 259,63-104-487,1 0 0,1 0 0,0 1 0,1 0 1,-4 26-1,9-43 188,0 1 1,-1 0 0,1 0 0,0 0-1,0-1 1,0 1 0,0 0-1,0 0 1,0 0 0,0-1 0,1 1-1,-1 0 1,0 0 0,0-1 0,1 2-1,-1-2 65,0 1 0,1-1 0,-1 0 0,0 0 0,1 0 0,-1 0 0,0 0-1,1 0 1,-1 0 0,0 0 0,0 0 0,1 0 0,-1 0 0,0 0 0,1 0 0,-1 0 0,0 0-1,1 0 1,-1 0 0,0-1 0,1 1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2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2 7514,'3'-2'1133,"-3"2"-995,0 0 0,0 0 1,1 0-1,-1 1 0,0-1 1,0 0-1,0 0 0,0 0 1,0 0-1,0 0 0,0 0 1,0 0-1,0 0 0,0 0 0,0 0 1,0 0-1,0 0 0,0 0 1,0 0-1,0 0 0,0 0 1,0 0-1,0 0 0,0 0 0,0 0 1,0 0-1,0 0 0,0 0 1,0 0-1,0 0 0,0 0 1,1 0-1,-1 0 0,0 0 1,-4 10 1850,3-7-1845,-1 6 144,-1 0 1,-6 12-1,-3 6-14,-9 19 373,-24 73 1,-22 172 706,18 7-847,22-128-412,-28 159-846,53-317-99,0 1-1,1-1 1,1 15-1,1-9-428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2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8034,'-5'35'3957,"2"-14"-3163,1-1 1,1 30-1,21 120 1460,-5-72-1578,48 880 633,-63-970-1308,3 73-91,9 2-751,-7-56 7,2 3-1144,4-6 758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3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8754,'3'0'236,"-1"0"1,1 0-1,0 0 1,0 1-1,0-1 1,-1 1-1,1 0 1,0 0-1,-1 0 1,1 0 0,-1 1-1,1-1 1,-1 1-1,4 2 1,0 2-102,1 0 0,-2 1 0,9 11 0,-6-8 170,108 168 2248,-8-11-1323,-24-62-948,113 113-1,25 37 282,-16 10 121,-172-219-587,110 150 484,-16 7 152,-117-182-694,73 146-153,-72-139-633,-8-21 310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0 3841,'-25'39'2136,"16"-31"-223,0-7-985,-2 2-48,4 1-264,-3-2-184,0-2-1152,2 2 528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4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3098 1 2361,'-30'2'8583,"24"-1"-8103,-1 1 0,1 0 0,0 0 0,1 1-1,-1-1 1,-6 5 0,-23 15 146,14-7-5,-2-2 0,-26 13 1,-64 16 104,-28 12-117,-66 49 66,135-65-522,-351 192 192,85-44-305,4-19-9,224-117-18,-56 27 5,-115 64-5,1 17-18,60-1-321,183-127-246,-40 39-1,66-57 30,0 1 0,0 0-1,1 0 1,1 1 0,0 0 0,-12 27 0,18-32 231,0 0 0,-2 13 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4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2404 1 9154,'-4'0'623,"0"0"0,-1 0 0,1 0 0,-7 2 0,-13 3-230,0 2 1,1 0-1,0 2 0,-25 12 0,-100 58-39,107-56-121,-179 110 640,77-33 4,-52 41-488,-242 203 55,69-31-433,277-235-147,-368 349-1669,449-417 1757,-18 19-872,-43 57 0,48-50 280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5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1663 3 6977,'0'-1'181,"-1"1"-1,1 0 0,-1 0 0,0-1 0,1 1 0,-1 0 1,0 0-1,1 0 0,-1 0 0,0 0 0,1 0 0,-1 0 1,1 0-1,-1 0 0,0 0 0,1 0 0,-1 0 0,0 0 0,1 1 1,-1-1-1,0 0 0,1 0 0,-1 1 0,1-1 0,-1 0 1,0 1-1,-21 15 1042,16-12-668,-106 89 2746,72-58-2701,-327 295 1419,40 22-1428,30 24-429,99-92-447,118-137-1007,16-26-1413,50-98 1452,-18 24 0,24-37 659,1-1 1,-2 0 0,0-1-1,-15 13 1,18-17 344,0 0-1,-12 4 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6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628 2 8586,'0'-1'130,"0"1"1,-1 0-1,1 0 1,0 0-1,0 0 1,-1 0-1,1 0 1,0 0-1,-1 0 1,1 0-1,0 0 1,-1 0-1,1 0 1,0 0-1,0 0 0,-1 0 1,1 0-1,0 0 1,-1 0-1,1 1 1,0-1-1,0 0 1,-1 0-1,1 0 1,0 0-1,0 1 1,-1-1-1,1 0 1,0 0-1,0 0 1,0 1-1,0-1 1,-1 0-1,1 0 1,0 1-1,-4 13 376,2-2 96,-153 446 2385,130-388-2604,-143 368 919,106-280-968,-81 261-283,128-371-304,-22 58-2069,29-87 1540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9898,'-1'9'1450,"0"-1"-1,0 14 0,8 38-635,-5-45-216,28 185 1959,9 57-1258,-7 10-675,26 198-263,-57-459-364,34 210 97,-25-170-249,1 0 0,29 69-1,-26-80-162,-3-8-853,23 44 0,-20-53 815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5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7114,'-2'1'7911,"7"0"-3931,14 1-2783,0-1-901,37 2 611,-50-2-813,0 0 0,-1 0 1,1 1-1,0-1 0,-1 1 1,1 0-1,8 5 0,-13-6-85,0 0-1,0 0 1,0-1-1,0 1 0,0 0 1,0 0-1,0 0 1,0 0-1,0 0 0,0 0 1,0 0-1,-1 0 1,1 0-1,0 1 0,-1-1 1,1 0-1,-1 0 0,1 1 1,-1-1-1,0 0 1,0 1-1,1-1 0,-1 0 1,0 1-1,0-1 1,0 0-1,0 1 0,-1-1 1,1 0-1,0 1 1,-1-1-1,1 0 0,-1 2 1,-1 2 9,0-1 1,0 0-1,-1 1 0,1-1 1,-1 0-1,0 0 0,0-1 1,0 1-1,-1-1 1,-5 6-1,-9 9 43,-29 33 455,47-51-507,0 0 1,0 0 0,-1 0 0,1 0-1,0 0 1,0 0 0,0 0 0,0 0-1,0 0 1,0 0 0,0 0 0,-1 0-1,1 0 1,0 1 0,0-1 0,0 0-1,0 0 1,0 0 0,0 0 0,0 0-1,0 0 1,0 1 0,0-1 0,0 0-1,0 0 1,0 0 0,0 0 0,0 0-1,0 0 1,0 1 0,0-1 0,0 0-1,0 0 1,0 0 0,0 0 0,0 0 0,0 0-1,0 1 1,0-1 0,0 0 0,0 0-1,0 0 1,0 0 0,0 0 0,0 0-1,0 0 1,0 1 0,1-1 0,-1 0-1,0 0 1,0 0 0,0 0 0,0 0-1,0 0 1,0 0 0,11 2 437,23 1-289,-26-2-131,0 0 1,0-1-1,-1 0 0,1 0 0,14-3 1,47-7-734,-68 9 490,0 1 1,0 0-1,0 0 0,0-1 0,-1 1 1,1-1-1,0 1 0,0-1 1,0 1-1,0-1 0,1-1 0,1 0-290,9-6-676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680 195 4809,'14'-37'2542,"-14"35"-2335,1 1 1,-1 0-1,0-1 0,0 1 1,1-1-1,-1 1 0,0-1 1,0 1-1,-1-1 0,1 1 0,0-1 1,0 1-1,-1-1 0,1 1 1,-1-1-1,1 1 0,-1 0 1,1-1-1,-1 1 0,0 0 1,0 0-1,0-1 0,0 1 1,0 0-1,0 0 0,0 0 1,0 0-1,0 0 0,0 0 1,0 0-1,-3-1 0,-1 0 198,0 0 0,0 0-1,-1 0 1,1 0 0,0 1 0,-8-1-1,0 0-23,0 2 0,1-1 0,-1 2 0,0 0 0,-23 4 0,12 1-61,1 1 0,-27 11 0,14-3-147,2 2-1,0 1 1,1 1-1,0 3 1,-29 24-1,40-27-141,2 0 0,0 1 0,1 1 0,1 0 0,1 2 0,1 0 0,-21 41 0,31-51-25,1 0 0,0 1 1,0 0-1,2 0 0,0 0 0,0 0 0,1 1 0,1-1 0,0 1 0,1-1 0,1 1 0,0-1 1,1 1-1,1-1 0,0 0 0,0 0 0,2 0 0,0-1 0,0 1 0,2-1 0,-1 0 0,1-1 1,1 1-1,1-1 0,11 13 0,-4-9-2,0-1 0,1-1-1,1 0 1,0-1 0,1-1 0,0-1 0,1-1 0,33 13-1,-6-6-2,1-2-1,87 15 0,-40-17-1,0-4 1,0-4 0,102-8-1,-143 0 0,1-3-1,-2-2 1,1-3-1,55-18 0,-81 20 9,-1-1 0,-1-2-1,0 0 1,-1-2 0,0-1-1,-1-1 1,0 0 0,-2-2-1,29-29 1,-41 36 7,0-1-1,-1 0 1,-1 0-1,0-1 1,10-22-1,-13 24 7,-1 0-1,0 0 1,-1 0-1,0 0 1,-1-1-1,0 1 1,0-22-1,-4 16 22,0 1 0,0-1 0,-2 1-1,0 0 1,-1-1 0,-14-29 0,1 11 38,-2 0 0,-47-61 0,39 60-39,-2 1 0,-1 1-1,-1 2 1,-67-52 0,81 71 1,0 1 0,-1 1 0,-1 0-1,1 2 1,-2 0 0,1 1 0,-1 1 0,-1 1 0,1 0 0,-1 2 0,0 1 0,0 1-1,0 0 1,-27 3 0,8 3-57,0 3-1,1 1 1,0 2 0,-67 26-1,-143 81-1376,90-25-906,103-52 1991,17-2 34,40-38 272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29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1056 101 6161,'0'0'2902,"0"0"-605,-2-3 2735,-7-1-3679,-9-2-547,-31-15-1,37 15-645,0 0-1,0 1 0,-1 1 0,0 0 1,0 0-1,-18-1 0,-9 1 100,0 1 0,-1 2 0,1 3 0,0 0-1,-52 11 1,59-5-195,-1 1 0,1 1 0,0 2 0,1 1 0,1 1 0,-44 28-1,54-28-49,0 2-1,2 0 0,0 1 0,0 1 0,2 1 0,0 0 1,-27 43-1,20-25-16,2 1 0,1 1 0,-31 83 0,49-112 2,1-1 0,0 1 0,0 0 0,1 1 0,0-1 1,0 0-1,1 0 0,3 20 0,-1-18 0,1-1 0,1 1 0,-1-1 1,2 1-1,0-1 0,0-1 0,10 16 0,0-4 1,1-1-1,0-1 0,22 20 1,66 49-14,-79-70 8,2-1-1,0-1 1,1-1 0,1-1-1,0-2 1,0-1 0,2-1-1,31 6 1,-16-8-6,1-2 0,0-2-1,0-2 1,1-3 0,-1-1 0,56-9 0,-31-2-1,0-3 1,-2-3 0,92-35-1,-115 34 16,-1-2 0,57-35 0,-77 40 11,-2-1-1,0-2 0,-1 0 0,0-1 0,23-29 0,-31 30 9,-1 1-1,-1-2 1,0 0-1,-2 0 1,0-1-1,11-33 1,-18 41 15,0 0-1,0 0 1,-2-1 0,1 0 0,-2 0 0,0 1 0,-1-1 0,0 0 0,-1 0 0,0 0 0,-1 0 0,-5-15 0,1 11 41,-1 0-1,-1 1 1,-1 0 0,0 1 0,-1 0-1,0 0 1,-21-22 0,6 11 10,0 2 0,-2 0 1,-31-21-1,31 28-66,-1 1 0,-1 0 1,0 3-1,-1 0 1,0 2-1,-1 1 0,-53-12 1,43 16-80,-1 1 1,1 2-1,-1 1 1,1 3-1,-67 7 1,81-4-279,1 2 0,-39 12 0,51-12 233,1 0 0,0 1 0,0 0-1,1 1 1,-1 0 0,-14 12-1,-3 10 113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38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1374 63 3745,'35'-33'1982,"-20"22"815,-14 11-2712,-1-1-1,0 1 1,0 0-1,1 0 1,-1 0-1,0 0 0,0 0 1,1-1-1,-1 1 1,0 0-1,0 0 1,0-1-1,1 1 1,-1 0-1,0 0 1,0-1-1,0 1 0,0 0 1,0 0-1,1-1 1,-1 1-1,0 0 1,0-1-1,0 1 1,0 0-1,0 0 1,0-1-1,0 1 0,0 0 1,0-1-1,0 1 1,0 0-1,0 0 1,0-1-1,0 1 1,-1-1-1,1 1 22,0-1 0,0 1 0,0 0 0,0-1 1,0 1-1,0 0 0,0-1 0,0 1 0,0 0 0,0-1 0,0 1 0,0 0 0,0-1 0,-1 1 0,1 0 0,0 0 1,0-1-1,0 1 0,0 0 0,-1-1 0,1 1 0,0 0 0,0 0 0,-1-1 0,1 1 0,0 0 0,-1 0 0,1 0 1,0 0-1,0-1 0,-1 1 0,-1 0 45,1 1 0,0-1 1,-1 1-1,1-1 0,0 1 1,0 0-1,0-1 0,-1 1 1,1 0-1,0 0 0,0 0 1,0 0-1,-1 1 0,-80 81 638,58-58-617,-101 126 871,63-72-583,23-31-226,-167 191 574,20-36-452,100-113-238,-22 47 25,97-122-154,1 0 1,0 1 0,1 0 0,0 0 0,2 1 0,-8 23 0,15-34-77,0-5 84,0-1 0,0 0 0,0 0 0,0 0 0,1 0 0,-1 0 0,0 0 0,0-1 0,0 1 0,1 0 0,-1 0 0,0 0 0,0 0 0,0 0 0,0 0 0,1 0 0,-1 0 0,0 0 0,0 0 0,0 0 0,0-1 0,0 1 0,1 0 0,-1 0 0,0 0 0,0 0 0,0 0 0,0-1 0,0 1 0,0 0 0,0 0 0,0 0 0,0 0 0,0-1 0,1 1 0,110-168-718,-22 30 79,68-61 206,-70 93 405,30-41 39,14-29 24,-71 96-3,31-39 85,-90 118-109,2-2 33,0-1 0,0 1 0,0 0 1,0 0-1,0 0 0,6-4 0,-12 13 180,-49 64 269,23-34-386,-157 209 291,-7-4-199,-17-15-114,-79 104-38,21 19-35,253-329-14,5-7-31,1 0 0,-15 27 1,24-39 30,-1 0 1,1-1 0,-1 1 0,1 0 0,0 0 0,-1 0 0,1 0 0,0 0 0,0 0 0,0 0-1,-1 0 1,1 0 0,0 1 0,4 0-51,6-6-6,4-4 26,0-1-1,0-1 0,21-20 1,-35 30 37,31-29-39,-2-1 0,40-53 0,44-79-70,-82 116 88,177-239-17,9 14 26,-156 196 22,56-89 0,-37 37 61,-71 110-6,-9 13 7,-4 6-38,-6 10 14,-46 70 93,-65 88 57,35-65-88,11-12-39,-166 215 153,203-255-198,-146 193 175,-14-15-402,185-219 33,9-9-94,4-5-578,28-38-1180,-7 14 1154,24-37-94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39.7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1714 3649,'-58'44'12107,"57"-43"-12082,-3 2 1659,13-16-1098,18-31-482,185-256 149,-60 102-188,106-144 10,109-152 38,-191 262-1,-165 216 13,17-31 0,-28 47-104,1-1 1,-1 1 0,0-1-1,0 1 1,1-1-1,-1 1 1,0-1 0,0 1-1,0-1 1,0 1-1,0-1 1,0 1 0,0-1-1,0 1 1,0-1 0,0 0-1,0 1-6,0 0-1,-1 0 0,1 0 1,0 0-1,0 0 1,-1 0-1,1 0 1,0 0-1,0 0 0,-1 0 1,1 0-1,0 0 1,0 0-1,-1 0 1,1 0-1,0 0 1,0 0-1,-1 0 0,1 1 1,0-1-1,0 0 1,0 0-1,-1 0 1,1 0-1,0 0 0,0 1 1,0-1-1,-1 0 1,1 0-1,0 1 1,-10 8 165,0 2 0,1-1 0,0 1 0,-10 18 0,5-9-144,-63 81 55,-95 97 0,-92 102-56,11 10 1,184-224-20,41-53-10,-194 263 8,213-278-46,8-15 4,4-4-8,9-11-44,16-21 1,-16 18 47,355-394-213,-193 222 222,2-2 16,39-43 23,-12-5 26,-168 192-24,56-71 69,-77 95-19,-14 21-63,1 0-1,-1-1 1,0 1-1,0 0 0,0 0 1,0-1-1,1 1 0,-1 0 1,0 0-1,0-1 1,0 1-1,0 0 0,0-1 1,0 1-1,0 0 1,0-1-1,0 1 0,0 0 1,0 0-1,0-1 0,0 1 1,0 0-1,0-1 1,0 1 0,-1 0 1,1 0 0,-1 0-1,1 0 1,0 0 0,-1 0-1,1 1 1,-1-1 0,1 0 0,0 0-1,-1 0 1,1 1 0,0-1-1,-1 0 1,1 0 0,0 1-1,-1-1 1,1 1 0,-32 29 57,2 2 0,-30 41 0,31-38-51,-20 27-4,-113 131 3,99-122-7,-316 362-9,279-314-2,-239 297 3,240-276-235,77-106-113,18-24-420,15-24-134,23-34 377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5:52.8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 11338,'-8'16'3857,"3"-8"-3617,4-7-264,2 0-360,2-2-744,-3 0 760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6:4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47 408 7426,'-2'0'248,"-1"0"508,0 1 1,1-1-1,-1 0 1,0 0-1,0-1 1,-2 1 0,4-1-629,0 1 1,1 0 0,-1 0 0,0-1 0,1 1-1,-1 0 1,0-1 0,1 1 0,-1-1 0,1 1 0,-1 0-1,1-1 1,-1 0 0,1 1 0,-1-1 0,1 1 0,-1-1-1,1 1 1,0-1 0,-1 0 0,1 1 0,0-1 0,0 0-1,-1 0 1,1 1 0,0-1 0,0 0 0,0 1-1,0-3 1,0 1-44,1-1 0,-1 0 0,1 1 0,0-1 0,0 1 0,0-1 0,0 1-1,0-1 1,1 1 0,-1-1 0,1 1 0,-1 0 0,4-2 0,2-7 63,58-85 406,-40 62-423,-5 4 15,2 2 0,39-39-1,-42 49 13,0 2 0,1 0 0,29-17-1,-37 28 199,-12 5-346,0 0-1,0 0 1,0 0-1,0 0 0,0 0 1,0 0-1,1 0 1,-1 0-1,0 0 0,0 0 1,0 0-1,0 0 0,0 0 1,0 0-1,0 0 1,0 0-1,0 0 0,0 1 1,0-1-1,1 0 1,-1 0-1,0 0 0,0 0 1,0 0-1,0 0 1,0 0-1,0 0 0,0 0 1,0 0-1,0 0 1,0 0-1,0 0 0,0 1 1,0-1-1,0 0 1,0 0-1,0 0 0,0 0 1,0 0-1,0 0 1,0 0-1,0 0 0,0 0 1,0 0-1,0 1 1,0-1-1,0 0 0,0 0 1,0 0-1,0 0 1,0 0-1,0 0 0,-10 18 575,-147 172 752,54-71-1008,93-106-260,0 0 0,1 0 0,-15 28 0,15-18 38,21-37-127,8-13-18,49-64-8,-30 37 66,48-50-1,-40 56 57,-41 41-19,-9 10 10,-15 16 32,-21 31 108,-54 88 0,85-123-165,-3 3 39,1 0 0,1 1 0,-10 28 1,17-34-31,5-15-67,-2 0 16,8-5-19,-1-1 1,0-1-1,0 0 1,6-9 0,26-43-11,-36 55 27,33-55 0,57-88 50,-82 131-8,-7 11 21,-6 7-23,-3 2 1,-3 5-17,1-1 1,0 1-1,0 0 1,-5 9 0,7-9-13,-77 108 97,-52 75 347,126-181-409,7-8-39,-1 0-1,1 0 0,-1 0 0,1 0 1,-1-1-1,1 1 0,-1 0 0,0 0 1,0 0-1,1-1 0,-1 1 0,0 0 1,0-1-1,0 1 0,0-1 0,0 1 1,1-1-1,-3 1 0,3-1-4,0 0-1,0-1 0,0 1 1,-1 0-1,1 0 1,0 0-1,0-1 1,0 1-1,0 0 1,0 0-1,0 0 1,0-1-1,-1 1 1,1 0-1,0 0 1,0-1-1,0 1 0,0 0 1,0 0-1,0-1 1,0 1-1,0 0 1,0 0-1,0-1 1,1 1-1,-1 0 1,0 0-1,0-1 1,0 1-1,0 0 1,4-13-29,-4 11 23,6-14-24,1 0 0,0 1-1,16-26 1,33-41-24,-55 80 53,0 2 1,24-37 5,3 2-1,42-44 1,-66 76 3,0-1 0,0 1 0,1 0 0,-1 1 0,1-1 0,5-2 0,-10 5-8,0 0 1,0 0-1,0 0 1,1 0 0,-1 0-1,0 0 1,0 0-1,0 0 1,0 0 0,0 0-1,0 0 1,0-1-1,0 1 1,0 0 0,0 0-1,1 0 1,-1 0-1,0 0 1,0 0-1,0 0 1,0 0 0,0 0-1,0 0 1,0 0-1,0 0 1,1 0 0,-1 0-1,0 0 1,0 0-1,0 0 1,0 0-1,0 0 1,0 0 0,0 0-1,0 0 1,0 0-1,1 1 1,-1-1 0,0 0-1,0 0 1,0 0-1,0 0 1,0 0-1,0 0 1,0 0 0,0 0-1,0 0 1,0 0-1,0 0 1,0 1 0,0-1-1,0 0 1,0 0-1,0 0 1,1 0 0,-1 0-1,0 0 1,0 0-1,0 0 1,0 1-1,0-1 1,0 0 0,0 0-1,0 0 1,-1 0-1,1 3 8,-1 0-1,0 1 0,0-1 0,0 0 1,0 0-1,-1-1 0,1 1 0,-1 0 0,0 0 1,0-1-1,-3 5 0,2-4 0,-34 48 57,7-9-3,-35 37-1,54-67-48,-1 2 15,-22 18 1,31-29-26,-1-1 0,1 1 0,-1-1 0,1 0 0,-1 0 0,1 0 0,-1 0 0,0-1 0,0 1 0,0-1 0,0 0 0,-7 1 0,10-2-4,-1 0-1,1 0 0,-1 0 0,1 0 0,-1 0 0,1-1 0,-1 1 0,1 0 0,-1-1 0,1 1 0,0-1 0,-1 1 0,1-1 0,0 0 0,-1 0 0,1 1 0,0-1 0,0 0 0,0 0 0,0 0 0,0 0 0,0 0 0,0-1 0,0 1 0,0 0 0,0 0 0,1-1 0,-1 1 0,0 0 0,1-1 1,-1 1-1,1-1 0,-1-1 0,0-3-10,1 1 0,0 0 0,0 0 0,0-1 0,0 1 0,1 0 0,0 0 0,2-8 0,2-2-2,1 0 1,0 1-1,0 0 0,2 0 0,0 0 1,0 1-1,1 1 0,20-22 1,-13 17 15,2 1 1,0 1 0,0 0 0,1 2 0,28-15 0,-33 20 14,0 2 0,29-9 0,-41 14-13,0 0 1,-1 1 0,1-1-1,-1 1 1,1 0 0,-1 0-1,1-1 1,0 1 0,-1 0-1,1 0 1,0 0 0,-1 1-1,1-1 1,2 1 0,-3-1-2,-1 1 0,0-1 1,1 0-1,-1 1 1,1-1-1,-1 0 1,0 1-1,1-1 1,-1 1-1,0-1 1,0 1-1,1-1 1,-1 0-1,0 1 1,0-1-1,0 1 0,0-1 1,1 1-1,-1 0 1,0 1 3,0 1 0,0-1 0,0 0 0,0 0 1,-1 0-1,1 0 0,-1 2 0,-5 15 42,-1 0-1,-1 0 1,0-1 0,-2 0-1,-11 17 1,4-10 75,-1-1-1,-37 39 1,43-52-43,1 0 0,-27 17 0,33-24-62,-1-1-1,0 0 0,0 0 0,0 0 0,0-1 0,-1 0 0,1 0 0,-1-1 1,-11 2-1,16-3-21,0 0 0,0 0 0,0 0 1,0 0-1,0 0 0,0-1 0,0 1 1,0-1-1,0 1 0,0-1 0,1 0 1,-1 0-1,0 0 0,0 0 0,1 0 1,-1 0-1,0 0 0,1 0 0,-1-1 1,1 1-1,0-1 0,-1 1 0,1-1 1,0 1-1,0-1 0,0 0 0,0 0 1,0 1-1,0-1 0,1 0 0,-2-3 1,1 0-13,1 0 0,-1-1 0,1 1 0,0 0 0,0 0 0,1 0 0,-1 0 0,1 0 0,0-1 0,1 1 1,-1 1-1,1-1 0,3-7 0,1 0-3,0 1-1,0 1 1,1-1 0,14-15 0,-12 16 16,0 0 1,1 2-1,0-1 1,1 1-1,-1 0 1,24-11-1,-25 15 9,-1 0-1,1 1 1,-1 0-1,1 0 1,0 1-1,0 1 1,0-1-1,1 1 1,-1 1-1,17 1 1,-24-1-2,1 0 0,0 0 1,-1 1-1,1 0 0,-1-1 1,1 1-1,-1 0 0,1 0 1,-1 0-1,0 1 0,4 2 1,-5-3-1,0 0 0,0 0 0,0 0 0,0 0 1,0 1-1,0-1 0,-1 0 0,1 1 0,0-1 0,-1 1 1,1-1-1,-1 1 0,0-1 0,1 1 0,-1-1 0,0 1 0,0-1 1,0 1-1,0-1 0,0 1 0,0-1 0,-1 1 0,0 1 1,-1 9 14,-2-1 0,1 0 0,-2 0 1,1 0-1,-2-1 0,1 1 1,-1-1-1,-1-1 0,0 1 1,-9 9-1,7-10-2,1 0 0,-1 0 0,-1-1 0,0-1-1,0 0 1,0 0 0,-1-1 0,0 0 0,-18 7 0,23-12-14,1 1 1,0-1-1,-1 0 0,1-1 0,-1 1 1,1-1-1,-1 0 0,1 0 0,-1-1 1,-8-1-1,12 1-8,-1 0 1,1 0-1,-1 0 0,1 0 0,0 0 1,-1 0-1,1-1 0,0 1 0,0-1 1,0 0-1,0 0 0,0 0 1,1 0-1,-1 0 0,1 0 0,-1 0 1,-1-3-1,1 0-10,0 0-1,0 0 1,0 0 0,0 0 0,1 0-1,-1-9 1,1 5 3,1 0 1,0 0-1,0 0 1,1 0-1,1 0 1,-1 0-1,1 1 0,1-1 1,-1 0-1,1 1 1,1-1-1,0 1 0,0 0 1,1 0-1,0 1 1,0-1-1,0 1 1,1 0-1,0 1 0,1-1 1,7-5-1,3-1 9,0 0 0,26-13-1,-36 22 8,1 0 0,-1 1 0,1 0 1,-1 0-1,1 1 0,0 0 0,0 1 0,0-1 0,12 1 0,-19 1-1,1 0 0,-1 0 0,1 0 0,-1 0 0,1 0 0,-1 1 0,1-1 0,-1 1 0,1-1 0,-1 1 0,0-1 0,1 1 0,-1 0 0,0 0 0,1-1 0,-1 1 0,0 0 1,0 0-1,0 0 0,0 1 0,0-1 0,0 0 0,0 0 0,0 0 0,0 1 0,-1-1 0,1 0 0,0 1 0,-1-1 0,1 1 0,-1-1 0,0 1 0,1-1 0,-1 3 0,0 2 9,0-1-1,0 0 1,0 0 0,-1 0-1,0 1 1,0-1 0,0 0-1,-1 0 1,-2 5 0,-7 14 26,-2-2 0,0 1 1,-1-1-1,-20 22 1,27-35-26,0 0 0,0-1 0,0 0 0,-1-1 0,-1 0 0,1 0 0,-1-1 0,0 0 1,0 0-1,-12 5 0,18-10-11,1 0 1,-1 0-1,1-1 1,-1 1-1,1 0 1,-1-1 0,1 0-1,-5 1 1,6-1-5,0-1 0,0 1-1,0 0 1,0 0 0,0-1 0,0 1 0,0 0 0,0-1 0,0 1 0,0-1 0,0 0 0,0 1 0,0-1-1,0 0 1,1 1 0,-1-1 0,0 0 0,1 0 0,-1 0 0,0 1 0,1-1 0,-1 0 0,1 0-1,-1-2 1,-1-2-15,0-1-1,1 0 0,0 1 0,0-1 0,0 0 0,1 1 1,0-1-1,0 0 0,2-10 0,-1 8 0,1-1 1,0 1-1,0-1 0,1 1 0,0 0 0,4-8 1,-1 7 8,0 0 1,0 1 0,0 0 0,1 0 0,0 1-1,0 0 1,1 0 0,0 1 0,0 0 0,14-8-1,-13 9 11,-1 1-1,1 0 0,0 0 1,0 1-1,0 0 0,0 1 0,0 0 1,1 1-1,-1-1 0,1 2 1,14 0-1,-22 0 2,1 0-1,-1 1 1,0-1 0,1 1-1,-1 0 1,0-1 0,1 1-1,-1 0 1,0 1-1,0-1 1,0 0 0,0 1-1,0-1 1,0 1 0,0-1-1,-1 1 1,1 0 0,0 0-1,-1 0 1,1 0 0,-1 0-1,0 0 1,0 0 0,0 0-1,1 4 1,0-1 5,-1 0 1,0 0-1,0 1 0,0-1 1,-1 0-1,1 1 1,-1-1-1,-1 0 1,1 1-1,-3 9 0,-1-2 10,0 0-1,-1-1 1,0 0-1,-1 0 1,-1 0-1,-10 14 1,5-9 6,-1-1 0,0 0 0,-24 19 0,27-26-9,-1 0 0,-23 13 1,28-19-12,0 0 0,0 0 1,0 0-1,-1-1 0,1 0 0,-1-1 1,-11 2-1,16-2-5,-1-1-1,1 0 0,-1 0 1,1 0-1,-1-1 1,1 1-1,-1-1 1,1 1-1,0-1 1,-1 0-1,1 0 0,0 0 1,0 0-1,-4-2 1,4 1-7,0 0 0,-1 0 0,1 0 0,0 0 1,1-1-1,-1 1 0,0-1 0,1 1 0,-1-1 0,1 0 1,-2-5-1,0 1-48,1-1-1,1 0 1,-1 0 0,1 0 0,0 0-1,1 0 1,0 0 0,0 0 0,1 0 0,0 0-1,0 1 1,1-1 0,0 0 0,1 0 0,-1 1-1,1-1 1,5-7 0,-4 8-16,-1 1 0,1 0-1,0 0 1,1 0 0,-1 1 0,1 0 0,0 0-1,1 0 1,-1 0 0,1 1 0,0 0 0,0 0 0,1 0-1,-1 1 1,1 0 0,-1 0 0,1 1 0,14-4 0,22 3 22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6:4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53 3209,'-6'-4'3109,"1"-1"0,-1 1 0,-1 0 0,-8-4 1,13 9-1886,1 6-784,1 16-35,5 26 0,0 3 84,-5-49-459,5 101 1238,-9-87-934,4-17-329,0 1 1,0-1 0,0 0-1,0 0 1,0 1 0,0-1 0,0 0-1,0 1 1,0-1 0,0 0-1,0 0 1,0 0 0,-1 1-1,1-1 1,0 0 0,0 0 0,0 1-1,-1-1 1,1 0 0,0 0-1,0 0 1,0 0 0,-1 1-1,1-1 1,0 0 0,0 0 0,-1 0-1,1 0 1,0 0 0,0 0-1,-1 0 1,1 0 0,0 0-1,0 0 1,-1 0 0,1 0 0,0 0-1,-1 0 1,1 0 0,0 0-1,0 0 1,-1 0 0,1 0-1,0 0 1,0 0 0,-1 0 0,1 0-1,0-1 1,0 1 0,-1 0-1,1 0 1,0 0 0,-1-1-2,0-1 1,0 1-1,0 0 0,1 0 1,-1 0-1,1 0 1,-1-1-1,1 1 1,-1 0-1,1 0 0,-1-1 1,1 1-1,0-3 1,-1-19-5,1 16 0,0-15-4,1 1 0,2-1 0,0 1 0,11-39 0,-12 54 7,0 0-1,0 0 1,1 0-1,0 0 1,0 1-1,0-1 1,0 1-1,6-7 1,-5 9 0,-1 0 1,0-1 0,1 1-1,0 1 1,0-1-1,0 0 1,0 1-1,0 0 1,0 0 0,0 0-1,9-2 1,-10 4 2,1-1 1,-1 1-1,1 0 0,-1 0 1,1 0-1,-1 0 0,1 1 1,-1 0-1,1-1 1,-1 1-1,1 0 0,-1 1 1,0-1-1,0 1 1,1-1-1,3 4 0,1 1 35,0 0 0,-1 0 0,1 0 0,10 14 0,-14-15 20,0 2 0,0-1 0,0 0 0,-1 1-1,0 0 1,-1 0 0,1 0 0,-1 0 0,0 0 0,-1 0-1,1 13 1,0 6 365,-4 49 0,-7-16-53,5-44-322,2 1 0,-2 23-1,4-35-340,0-5-649,0-10-602,-1-9 656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37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5657,'5'-57'3018,"-5"43"-639,2 0 1238,0 14-2135,4 7-219,-2 2-816,0-1 0,-1 1 0,0-1 0,3 15 0,-1-3 18,7 26 372,-2 1 0,7 88-1,-16-125-763,0-1 1,0 1-1,0-1 0,1 0 0,1 0 0,0 1 0,6 14 1,-13-35-67,-1 1 0,2-1 0,-1 1 0,2-1 0,-3-16 0,-1-56-140,6 81 130,-1-5-7,2 0 0,-1 1 0,0-1 0,1 1-1,1 0 1,-1-1 0,1 1 0,0 0 0,0 0-1,6-12 1,-7 17 10,0 0-1,0-1 1,-1 1-1,1 0 1,0 0-1,0 0 1,0 0-1,0 0 1,0 0-1,1 0 1,-1 0-1,0 0 1,0 1-1,0-1 1,1 0-1,-1 1 1,0-1-1,1 1 1,-1 0-1,1-1 1,-1 1-1,1 0 1,-1 0-1,0 0 1,1 0-1,-1 0 1,3 0-1,0 1 4,0 0 0,0 0 1,0 1-1,0-1 0,0 1 0,0 0 0,-1 0 1,5 3-1,9 7 31,0 0-1,18 18 1,-30-25-7,0 0 0,0 0 0,-1 1 0,0-1 0,1 1 0,-2 1-1,1-1 1,-1 0 0,0 1 0,2 7 0,-4-10 3,0-1-1,-1 1 0,1-1 0,-1 0 0,0 1 1,0-1-1,0 1 0,-1-1 0,1 1 0,-1-1 0,0 1 1,0-1-1,-2 4 0,1-2 15,0 0 0,-1-1 0,0 1 1,0-1-1,0 0 0,-1 0 0,1 0 0,-6 5 0,5-5-21,-1-1 0,1 1 0,-1-1 0,0 0 0,0 0 0,0 0 0,-1-1 1,1 0-1,0 0 0,-1 0 0,0-1 0,1 0 0,-1 0 0,0 0 0,0-1 0,-8 0 0,12 0-82,1 0 0,-1-1 0,1 1 0,-1-1-1,1 0 1,-1 1 0,1-1 0,0 0 0,-1 0 0,1 0 0,0 0 0,0 0 0,0 0 0,-1 0 0,1-1-1,0 1 1,0 0 0,1 0 0,-1-1 0,0 1 0,0-1 0,0-1 0,0 0-352,0 1-1,0-1 1,0 0 0,0 0-1,1-1 1,0 1 0,-1 0 0,1 0-1,1-6 1,4-9-1025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38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65 9114,'15'-2'3451,"-15"2"-3329,0 0 0,1 0 0,-1 0 0,0 0 0,0 0 0,0 0 0,0 0 0,1 0 0,-1 0 0,0 0 0,0 0 0,0 0-1,0-1 1,0 1 0,1 0 0,-1 0 0,0 0 0,0 0 0,0 0 0,0 0 0,0-1 0,0 1 0,0 0 0,0 0 0,0 0 0,1 0 0,-1-1-1,0 1 1,0 0 0,0 0 0,0 0 0,0 0 0,0-1 0,0 1 0,0 0 0,0 0 0,0 0 0,0 0 0,0-1 0,0 1 0,0 0 0,-1 0-1,1 0 1,0 0 0,0-1 0,-6-7 3321,-10 0-3129,-6-3-180,-23-14 20,43 24-146,0 1 1,0-1-1,0 0 0,0 1 0,0 0 0,0-1 0,0 1 0,0 0 0,0 0 0,0 0 0,0 0 0,0 0 0,0 1 0,0-1 1,0 1-1,0-1 0,1 1 0,-4 1 0,0 1 6,1-1 1,0 1-1,0 0 1,0 1-1,-4 3 0,4-2-3,0 0 0,0 0 0,1 0 0,-1 1 1,1-1-1,0 1 0,1 0 0,0 0 0,-1 0 0,2 0 0,-1 0 0,1 1 0,0-1 0,0 0 0,0 8 0,1-9 1,1 0 0,-1 0 0,1 0 1,0 0-1,0 0 0,0 0 0,0-1 0,1 1 1,2 5-1,-2-7-4,0 0 0,0 0 1,0-1-1,0 1 0,0-1 1,0 1-1,1-1 0,-1 1 0,1-1 1,0 0-1,0 0 0,0-1 1,0 1-1,3 1 0,-3-2-6,0 0 1,0 0-1,0 0 0,0-1 0,0 1 0,0-1 1,0 0-1,0 0 0,0 0 0,0 0 0,0-1 1,0 1-1,0-1 0,0 0 0,0 0 0,0 0 0,0 0 1,0 0-1,-1 0 0,1-1 0,-1 0 0,1 1 1,-1-1-1,5-4 0,1-2-1,0 0 0,-1-1 0,0 0 0,0-1 0,7-12 1,-8 12 12,0 0 1,-1 0-1,0 0 1,0-1-1,-1 0 1,-1 0-1,4-17 1,-6 25 0,-1 5 89,-1 10 243,-7 69 152,8-73-424,-1 1 0,1 0 0,3 17-1,-3-23-71,1 0 0,0 0 0,0 0 1,0 0-1,0-1 0,1 1 0,-1 0 0,1 0 0,-1-1 0,1 1 0,0-1 0,4 4 0,-5-5-176,1 1 0,-1-1 1,1 0-1,0 0 0,0-1 1,0 1-1,0 0 0,-1-1 1,1 1-1,0-1 0,0 1 0,0-1 1,0 0-1,0 0 0,0 0 1,0 0-1,0 0 0,0 0 0,0-1 1,3 0-1,3-1-1786,0 0 0,0-1-1,11-6 1,12-6-595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38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10786,'-1'0'514,"0"0"0,-1 0 0,1 0 0,-1 1 0,1-1 0,0 1-1,0-1 1,-1 1 0,0 0 0,-19 14 1209,15-9-880,-4 1-213,0 2 1,1-1 0,0 1 0,0 1 0,-9 12-1,16-19-580,1 0 0,-1-1-1,0 1 1,1 0-1,0 0 1,0 0-1,0 0 1,0 0-1,0 0 1,0 0-1,1 0 1,0 0-1,-1 0 1,1 1 0,0-1-1,1 0 1,-1 0-1,0 0 1,1 0-1,0 0 1,0 0-1,0 0 1,0 0-1,0 0 1,1 0 0,2 5-1,2-2-9,-1 0 0,1 0 0,-1-1 0,14 9 0,-12-8 20,1 0 0,-1 0 0,10 11 0,-15-15-30,-1 0-1,1 0 1,-1 0 0,0 1-1,1-1 1,-1 0 0,0 1-1,0-1 1,-1 1-1,1-1 1,0 1 0,-1-1-1,1 1 1,-1 0 0,0-1-1,0 1 1,0 2 0,-1-3-13,1-1 0,-1 1 0,1-1 0,-1 1 0,0-1 0,0 1 0,1-1 0,-1 0 0,0 0 0,0 1 1,0-1-1,0 0 0,0 0 0,-1 0 0,1 0 0,0 0 0,0 0 0,-1-1 0,1 1 0,-1 0 0,1-1 0,0 1 1,-1-1-1,1 1 0,-1-1 0,1 1 0,-3-1 0,0 1-119,0-1 1,0 1-1,0-1 0,0 0 0,0 0 1,0-1-1,0 1 0,1-1 1,-8-1-1,11 2-49,-1-1 0,1 1 0,-1 0 0,1 0 0,-1 0-1,1-1 1,-1 1 0,1 0 0,-1-1 0,1 1 0,-1 0 0,1-1 0,-1 1 0,1-1 0,-1 1 0,1 0 0,0-1 0,-1 1 0,1-1 0,0 1 0,0-1 0,-1 0-1,1 1 1,0-1 0,0 0 0,2-9-1165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9602,'0'0'176,"0"0"-1,0 0 1,0 1-1,0-1 1,0 0 0,0 0-1,0 0 1,0 1-1,0-1 1,0 0 0,0 0-1,0 0 1,0 1-1,0-1 1,1 0 0,-1 0-1,0 0 1,0 1-1,0-1 1,0 0 0,0 0-1,1 0 1,-1 0 0,0 1-1,0-1 1,0 0-1,0 0 1,1 0 0,-1 0-1,0 0 1,0 0-1,1 0 1,10 8 832,-4-4-189,2 4-103,0 0 0,-1 0 0,0 1 0,13 18 0,-12-15-330,5 7-71,-1 1 1,-1 0-1,0 1 1,-2 0-1,-1 0 1,0 1-1,-2 1 1,0-1-1,-1 1 0,4 43 1,-10-50-292,1 0 0,-2 0 0,0 0 0,-1 0 0,-1 0 0,-1-1 0,0 1 0,0-1 0,-2 0 0,0 0 0,-1 0 0,0-1 0,-1 0 0,0-1 0,-13 16 0,19-27-353,1 0 0,-1 0-1,0 0 1,0 0 0,0 0 0,0-1-1,-3 3 1,5-4 272,-1 0 0,1 0 0,0 0 0,0 0 0,0 0 0,0 0 0,0 0 0,0 0 0,0 0 0,0 0 0,0 0 0,0 1 0,-1-1 0,1 0 0,0 0 0,0 0 0,0 0 0,0 0 0,0 0 0,0 0 0,0 0 0,0-1 0,0 1 0,-1 0 0,1 0 0,0 0 0,0 0 0,0 0 0,0 0 0,0 0 0,0 0 0,0 0 0,0 0 0,0 0 0,0 0 0,0 0 0,0 0 0,-1 0 0,1 0 0,0 0 0,0-1 0,0 1 0,0-4-1394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38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1 250 5145,'29'1'1129,"-15"0"151,0-1-1,27-4 1,-26 2-401,1-2 0,0 0 0,0 0 1,-1-1-1,0-1 0,0-1 0,26-15 1,-34 17-789,0 0 0,0 0 0,-1 0 0,0-1 0,0 0 0,0 0 0,0-1 0,-1 1 0,0-1 0,-1 0 0,0-1 0,0 1 0,0-1 0,-1 0 1,0 0-1,3-13 0,-6 18-64,1-1 0,-1 1 0,0-1 0,0 0 0,0 1 0,-1-1 1,1 1-1,-1-1 0,0 1 0,-1-5 0,1 6 3,1 1 0,-1-1 0,1 1 0,-1-1 0,0 1 0,0 0 0,0 0 1,0-1-1,0 1 0,0 0 0,0 0 0,0 0 0,0 0 0,-1 0 0,1 0 0,0 0 0,-1 0 0,1 1 0,-1-1 0,1 1 0,0-1 0,-1 1 0,0-1 0,-2 1 0,0 0 82,0 0 0,0 0 0,0 1 0,0-1 0,0 1 0,0 0 0,0 1 0,0-1 1,1 1-1,-1-1 0,0 1 0,1 0 0,-1 1 0,1-1 0,0 0 0,0 1 0,0 0 0,-5 5 0,4-3 49,-1 1 0,1 0 0,0 0 1,0 0-1,1 1 0,0-1 0,0 1 1,0-1-1,-2 14 0,3-9-44,1-1-1,0 1 1,1 0 0,0-1-1,0 1 1,2-1 0,-1 1-1,1 0 1,1-1 0,-1 0-1,2 0 1,0 0 0,9 18-1,-9-22-96,-1 0-1,1-1 1,0 0 0,1 1-1,-1-2 1,1 1-1,0 0 1,0-1 0,0 0-1,8 4 1,-8-5-56,1-1 0,-1 0-1,0 0 1,1 0 0,-1 0 0,1-1 0,-1 0 0,1-1 0,0 1-1,0-1 1,-1 0 0,1 0 0,8-2 0,29-9-203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3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309 166 8730,'1'-3'605,"0"-1"0,-1 0 0,1 0 0,-1 0 0,0 0 0,0 0 0,-1 0 1,1 0-1,-1 0 0,0 0 0,0 1 0,0-1 0,-3-6 0,2 4-254,-1 0 0,0 1-1,-1-1 1,1 1 0,-1 0 0,0 0 0,0 0 0,-1 1-1,1-1 1,-1 1 0,-6-4 0,3 2-148,-1 0 0,0 1 0,0 0 0,0 0 0,-18-5 0,22 9-167,0 0 0,0 0 0,0 0 0,0 1 0,0 0 0,0 0 0,0 0 0,1 0 0,-1 1 0,0 0 0,0 0 0,0 0 0,0 1 0,1 0 0,-1 0 0,1 0 0,-1 0 0,1 0 0,0 1 0,0 0 0,0 0 0,0 0 0,-3 4 0,0 1-24,0-1 1,1 1-1,0 0 0,1 0 0,0 0 0,0 1 1,0 0-1,1 0 0,1 0 0,-4 14 1,5-13-9,0 0 0,1-1 0,1 1 1,-1 0-1,2-1 0,-1 1 0,1 0 1,1 0-1,0-1 0,0 1 0,1-1 1,0 0-1,1 0 0,0 0 0,9 16 1,-8-17-7,0-1 0,0 0 0,1 0 1,0 0-1,0-1 0,0 0 0,1 0 0,0-1 1,0 1-1,0-2 0,1 1 0,0-1 1,0 0-1,0 0 0,0-1 0,0 0 0,17 3 1,-12-5 170,-1 0 0,0-1 1,1 0-1,-1-1 1,0 0-1,14-4 0,30-12 503,-55 17-668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3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91 11931,'-7'-11'8175,"-4"1"-4231,-4-3-4190,-25-22 368,37 33-111,0-1-1,-1 1 1,1 0-1,-1 0 1,0 0-1,1 1 0,-1-1 1,0 1-1,0 0 1,0 0-1,0 0 0,0 0 1,0 1-1,0-1 1,0 1-1,-6 1 0,7-1-7,0 0-1,0 0-1,0 0 0,0 0 0,0 1 0,0-1 0,0 1 0,0 0 0,0 0 0,0 0 0,1 0 0,-1 0 0,0 1 0,1-1 0,-1 1 0,1 0 1,-1 0-1,1 0 0,0 0 0,0 0 0,0 0 0,0 0 0,0 1 0,1-1 0,-3 5 0,0 1 5,0 0-1,0 1 1,1-1 0,0 1-1,1 0 1,0 0 0,1 0-1,-1 0 1,2 0 0,-1 1-1,1-1 1,1 0 0,0 0-1,0 0 1,0 0 0,4 11-1,-4-17 0,1 0 0,-1 1-1,1-1 1,0 0 0,0 0-1,0 0 1,0 0 0,0-1-1,1 1 1,-1 0 0,1-1-1,0 0 1,0 1 0,0-1 0,0 0-1,0-1 1,0 1 0,0 0-1,1-1 1,-1 0 0,7 2-1,-6-2-1,0-1-1,0 0 1,0 1-1,0-1 1,1-1-1,-1 1 1,0-1-1,0 1 0,0-1 1,0-1-1,0 1 1,-1 0-1,1-1 1,0 0-1,0 0 0,-1 0 1,1 0-1,-1 0 1,4-4-1,1-2 3,-1 1 1,0-1-1,-1-1 0,0 1 0,0-1 1,0 0-1,-1-1 0,-1 1 0,0-1 1,0 0-1,-1 0 0,0 0 0,2-14 1,-6 31 69,0 5-28,0 0-1,1 17 0,2-20-6,-1-1 0,1 1-1,0 0 1,1-1 0,0 1 0,5 10-1,-7-16-65,1-1-1,0 1 1,-1 0-1,1-1 0,0 0 1,1 1-1,-1-1 1,0 0-1,4 3 0,-4-4-72,0 0 0,-1-1 0,1 1-1,0 0 1,0 0 0,0-1-1,0 1 1,0-1 0,0 0 0,0 1-1,0-1 1,0 0 0,0 0-1,0 0 1,4-1 0,17-6-1691,4-8 675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4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 12195,'-1'-1'387,"0"0"0,0 1 1,0-1-1,-1 0 0,1 1 1,0-1-1,-1 1 1,1-1-1,-1 1 0,1 0 1,-1 0-1,1 0 0,0-1 1,-1 1-1,1 1 1,-1-1-1,1 0 0,-2 0 1,1 1-146,0 0 0,0-1 0,1 1 0,-1 0 0,0 0 0,0 0 0,1 1 0,-1-1 0,1 0 0,-1 0 0,1 1 0,-2 1 0,1 0-113,0 0 0,0 0 1,0 0-1,0 1 0,0-1 0,1 1 0,0-1 0,-1 1 0,1-1 1,1 1-1,-1 0 0,0-1 0,1 8 0,0-6-81,0 1 0,1-1-1,0 0 1,0 0 0,0-1-1,0 1 1,1 0 0,0 0 0,0-1-1,0 1 1,1-1 0,-1 1-1,1-1 1,0 0 0,1 0-1,3 4 1,-2-4-17,10 11 98,17 20-1,-31-33-111,1 0 0,-1 0 0,0 0 1,0 0-1,0 0 0,0 0 0,0 0 0,-1 0 0,1 0 0,0 1 0,-1-1 0,0 0 0,1 4 1,-1-4 6,-1-1 1,1 1 0,0 0 0,-1-1 0,1 1-1,-1 0 1,1-1 0,-1 1 0,0-1 0,1 1-1,-1-1 1,0 0 0,0 1 0,0-1 0,-2 2-1,1-1-7,0 0 0,-1 0-1,0-1 1,1 1-1,-1-1 1,0 1 0,0-1-1,1 0 1,-1 0-1,0 0 1,0 0 0,0-1-1,-1 1 1,1-1-1,0 0 1,0 0 0,0 0-1,0 0 1,-4-1-1,6 1-54,-25-5-279,24 4 167,0 1 1,0-1-1,0 1 0,1-1 1,-1 0-1,0 0 0,0 0 1,1 0-1,-1 0 0,1 0 1,-2-2-1,2 3 101,1 0 0,0 0 1,0-1-1,0 1 0,0 0 0,0 0 0,0 0 0,0 0 0,0-1 0,0 1 0,0 0 0,-1 0 1,1 0-1,0 0 0,0-1 0,0 1 0,0 0 0,0 0 0,0 0 0,0-1 0,0 1 0,0 0 1,1 0-1,-1 0 0,0 0 0,0-1 0,0 1 0,0 0 0,0 0 0,0 0 0,0 0 0,0-1 1,0 1-1,1 0 0,-1 0 0,0 0 0,0 0 0,0 0 0,0 0 0,0-1 0,1 1 0,-1 0 0,10-4-964,-9 4 925,24-8-873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40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2 230 7410,'0'0'81,"0"0"0,0 0 0,0 0 0,-1 0 0,1 0 0,0 0 0,0 0 0,0 0 0,0 0 0,0 0 0,0 1 0,0-1 0,0 0 0,0 0 0,0 0 0,0 0 0,0 0 0,0 0 0,0 0 0,0 0 0,0 0 0,0 0 0,-1 0 0,1 0 0,0 0 0,0 0 0,0 0 0,0 1 0,0-1 0,0 0 0,0 0 0,0 0 0,0 0 0,0 0 0,0 0 0,0 0 0,0 0 0,0 0 0,0 0 0,0 0 0,0 0 0,0 1 0,1-1 0,-1 0 0,0 0 0,0 0 0,0 0 0,0 0 0,0 0 0,0 0 0,0 0 0,0 0 0,0 0 0,0 0 0,0 0 0,0 0 0,0 0 0,0 0 0,0 0 0,0 0 0,8 2 2633,11-2 784,-11-1-3051,0-1 1,-1 0 0,1-1 0,-1 0 0,1 0-1,-1 0 1,0-1 0,0 0 0,0-1 0,7-6 0,-6 4-427,0 0 0,-1-1 0,0 0 0,0 0 0,-1 0 0,0-1 0,6-12 0,-8 14-11,-1 0-1,1 0 0,-2-1 1,1 1-1,-1-1 1,0 1-1,-1-1 1,0 0-1,0 1 1,-1-11-1,0 17-4,0 0-1,0 0 0,0 0 1,0 0-1,-1 0 1,1 0-1,0 0 1,-1 0-1,1 0 1,-1 0-1,1 0 1,-1 0-1,0 0 0,1 0 1,-1 0-1,0 0 1,0 0-1,1 0 1,-1 1-1,0-1 1,0 0-1,0 1 1,0-1-1,0 1 1,0-1-1,0 1 0,0-1 1,0 1-1,0 0 1,0-1-1,-1 1 1,1 0-1,0 0 1,0 0-1,0 0 1,-2 0-1,-1 1 10,-1-1 0,1 1-1,0 0 1,0 0 0,0 0 0,0 0 0,0 1 0,-7 3-1,4 0 36,1 0-1,-1 0 0,1 0 0,0 1 0,0 0 0,1 0 0,-1 0 0,1 1 1,1 0-1,-1 0 0,1 0 0,1 0 0,-1 1 0,1 0 0,0-1 0,-2 13 1,4-14 15,0-1 0,0 1 0,0 0 0,1 0 0,0 0 0,0-1 0,1 1 0,-1 0 0,1 0 0,1-1 0,-1 1 0,1 0 0,0-1 0,0 1 0,0-1 0,1 0 0,0 0 0,0 0 0,0 0 0,1 0 1,-1-1-1,1 0 0,8 8 0,-7-9-134,-1 0 0,1 0 0,0 0 0,0 0 0,0-1 0,0 0 0,1 0 0,-1 0 0,1-1 1,-1 0-1,1 0 0,-1 0 0,1-1 0,-1 0 0,1 0 0,0 0 0,-1-1 0,8-1 0,17-8-458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42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9842,'0'0'4121,"0"0"-2161,0 0-271,0 0-297,0 0-176,0 0-392,0 0-231,4 3-241,8 2-120,2 2-56,31 17-432,-35-24-1241,-5 8-1071,-5-4 1408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42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6817,'-1'6'3673,"0"-2"-472,1-4-1353,0 2 25,0-2-209,0 0-264,0 0-615,8 6-249,-6-5-472,-2-1-608,0 0 368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43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72 5569,'-3'-51'3650,"2"49"-3235,1 1 0,0 0-1,0-1 1,0 1 0,0 0-1,0-1 1,0 1 0,0-1-1,0 1 1,1 0 0,-1-1 0,1 1-1,0-2 1,-1 3-287,1 0 0,-1 1 1,0-1-1,1 0 0,-1 1 1,1-1-1,-1 0 0,0 1 0,1-1 1,-1 0-1,0 1 0,0-1 1,1 0-1,-1 1 0,0-1 0,0 1 1,0-1-1,1 1 0,-1-1 0,0 1 1,0-1-1,0 0 0,0 1 1,0 0-1,4 17 645,0 0 0,-2 0 0,1 31-1,-1-16-372,5 28 107,1 40 163,-8-101-669,0 0 0,0 0 0,0 0 0,0 0 0,0 0 0,0 0 1,0 0-1,0 0 0,0 0 0,0 0 0,0 0 0,0 0 0,0 0 1,0 0-1,0 0 0,0 0 0,0 0 0,0 1 0,0-1 0,0 0 0,0 0 1,0 0-1,0 0 0,0 0 0,-1 0 0,1 0 0,0 0 0,0 0 1,0 0-1,0 0 0,0 0 0,0 0 0,0 0 0,0 0 0,0 0 1,0 0-1,0 0 0,0 0 0,0 0 0,0 0 0,0 0 0,0 0 1,0 0-1,0 0 0,0 0 0,-1 0 0,1 0 0,0 0 0,0 0 1,0 0-1,0 0 0,0 0 0,0 0 0,0 0 0,0 0 0,0 0 0,0 0 1,0 0-1,0 0 0,0 0 0,0 0 0,0 0 0,0 0 0,0 0 1,0 0-1,0 0 0,0 0 0,-4-8-133,2-11 32,0-1 0,1 0 1,1 0-1,2-20 0,0 26 67,0 0 1,0-1-1,7-21 1,-6 29 31,0-1 0,0 1 1,1 1-1,-1-1 1,1 0-1,1 1 1,7-10-1,-9 14 18,0-1 0,0 0 0,0 1 0,1-1-1,-1 1 1,1 0 0,-1 0 0,1 0 0,0 1-1,0 0 1,-1-1 0,1 1 0,0 0 0,0 1 0,0-1-1,0 1 1,1 0 0,-1 0 0,0 0 0,0 0-1,0 1 1,0-1 0,4 2 0,-3 0 26,0-1 1,-1 1-1,1 0 1,-1 0-1,0 0 0,1 0 1,-1 1-1,0-1 1,0 1-1,-1 1 1,1-1-1,-1 0 1,1 1-1,-1-1 0,0 1 1,0 0-1,-1 0 1,1 1-1,1 3 1,7 20 223,-2 1 1,-1 0-1,-1 0 1,3 32-1,-8 3 33,-2-64-342,1 0 0,-1 1 0,0-1-1,0 1 1,0-1 0,0 0 0,0 1-1,0-1 1,1 0 0,-1 1-1,0-1 1,0 1 0,0-1 0,1 0-1,-1 0 1,0 1 0,1-1 0,-1 0-1,0 1 1,0-1 0,1 0 0,-1 0-1,1 0 1,-1 1 0,0-1-1,1 0 1,-1 0 0,0 0 0,1 0-1,-1 0 1,1 0 0,-1 0 0,0 0-1,1 0 1,-1 0 0,1 0 0,-1 0-1,0 0 1,1 0 0,-1 0-1,1 0 1,-1 0 0,0 0 0,1 0-1,-1-1 1,0 1 0,1 0 0,-1 0-1,0-1 1,1 1 0,-1 0 0,6-8-701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43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67 10018,'-41'-17'4249,"41"15"-2217,0-3-31,5 1-457,-5 3-223,2-1-609,27-6-192,41-7-296,-36 3-88,5 12-480,-5 2-632,-14 4 632</inkml:trace>
  <inkml:trace contextRef="#ctx0" brushRef="#br0" timeOffset="1">67 195 10122,'3'-2'4321,"0"1"-2048,7-3-513,12-3-64,2-2-231,8 1-505,-3 0-320,-3 4-312,4 4-432,-12 3 2417,17 8-1761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44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85 5281,'43'-36'3326,"-42"35"-3031,0 0 0,0 0 0,0 0 0,0 0 0,0 0 0,0-1-1,0 1 1,-1 0 0,1-1 0,0-1 0,0 3-168,-1-1 0,0 1-1,0-1 1,0 1 0,0-1 0,0 1-1,0-1 1,0 1 0,0-1 0,0 1-1,0-1 1,0 1 0,-1-1-1,1 1 1,0-1 0,0 1 0,0-1-1,-1 1 1,1-1 0,-2-1 212,1 1 1,-1-1-1,1 1 0,-1 0 1,1 0-1,-1 0 0,0 0 1,0 0-1,-3-1 1,0 0 277,2 0-463,0 1-1,0 0 0,-1 0 0,1 0 0,-1 0 1,1 0-1,-1 1 0,1 0 0,-1 0 1,1 0-1,-1 0 0,1 0 0,-1 1 1,1-1-1,-1 1 0,1 0 0,0 0 1,-1 0-1,1 1 0,0-1 0,0 1 1,0-1-1,0 1 0,-5 4 0,3-1-126,0-1 0,0 1-1,1 0 1,-1 0-1,1 0 1,0 0 0,1 1-1,-1 0 1,1 0-1,0 0 1,1 0 0,-3 8-1,2-4-12,2 0 0,-1 0 0,1 0 0,0 0 0,1 1 0,0-1 0,1 0 0,0 0 0,1 0 0,0 0 0,0 0 0,1 0 0,0-1 0,8 17 0,-6-18-5,-1 0 0,1-1-1,0 1 1,1-1 0,0 0 0,0-1-1,0 1 1,1-1 0,0 0 0,0-1-1,1 0 1,0 0 0,0 0 0,0-1-1,0 0 1,14 4 0,-11-5-5,-1-1 1,1 0-1,0-1 1,0 0-1,-1 0 0,1-2 1,0 1-1,0-1 1,0 0-1,-1-1 0,1-1 1,0 0-1,14-6 1,-18 6-5,0 0 1,0 0 0,-1-1 0,1 0-1,-1 0 1,0-1 0,0 0-1,0 0 1,-1 0 0,0-1 0,0 0-1,0 0 1,0 0 0,-1-1-1,0 1 1,-1-1 0,0 0 0,0 0-1,4-12 1,-6 12 6,0 1 1,0-1-1,0 0 0,-1 1 1,0-1-1,0 0 0,-1 1 1,0-1-1,0 0 1,-1 1-1,-2-7 0,1 4 16,-1 0 0,0 1-1,0-1 1,-1 1 0,0 0 0,-1 1-1,-9-12 1,8 12-3,1 0-1,-2 1 1,1-1 0,-1 2-1,0-1 1,0 1 0,-1 0-1,1 0 1,-1 1 0,0 1-1,0-1 1,0 1-1,-1 1 1,1 0 0,-1 0-1,-13 0 1,12 2-47,0 1-1,1 0 1,-20 5-1,25-5-197,0 1 0,0-1 0,0 1 0,1 0 0,-1 0 1,1 1-1,0-1 0,-1 1 0,-6 6 0,10-8 96,1-1 0,-1 1 0,1-1-1,0 1 1,-1-1 0,1 1 0,0 0 0,-1-1 0,1 1 0,0-1 0,0 1 0,0 0-1,-1-1 1,1 1 0,0-1 0,0 1 0,0 0 0,0-1 0,0 1 0,0 1 0,6 15-1482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7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28 8458,'-69'-2'3809,"64"3"-1953,10 0-520,4-1 161,9 0-409,3 0-120,4-4-400,2 0-160,1-1-192,-3-2-80,-4 3-136,-2 0-304,-10 4-1480,-6 7-897,-4 12 1529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44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17 5409,'-18'-8'6876,"16"7"-6225,0 0 0,-1 0 0,1 0 0,0 0 1,-1 0-1,1 0 0,-4 0 0,5 1-539,-1 0 1,1 0-1,0 0 0,0 0 0,0 0 0,0 1 1,-1-1-1,1 0 0,0 1 0,0-1 1,0 1-1,0-1 0,0 1 0,0 0 0,0-1 1,0 1-1,1 0 0,-1 0 0,0 0 0,0 0 1,-1 1-1,-2 4 66,-1 1 0,1 0-1,0 0 1,1 1 0,-1-1 0,2 1-1,-1 0 1,1-1 0,-2 10 0,1 2-24,1 1 0,0 32 0,2-41-145,1 0-1,0-1 0,0 1 1,1-1-1,0 0 1,1 0-1,0 1 0,1-2 1,0 1-1,0 0 0,1-1 1,0 0-1,1 0 0,0 0 1,1-1-1,0 0 0,0 0 1,10 9-1,-7-10-288,0 0-1,0-1 1,0 0-1,1 0 1,0-1-1,0 0 1,0-1-1,18 4 1,11 0-666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45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9 157 4753,'-2'2'1854,"2"-2"-1576,0 1 0,0-1 0,-1 0-1,1 0 1,0 0 0,0 1 0,0-1 0,-1 0-1,1 0 1,0 0 0,0 0 0,-1 0-1,1 1 1,0-1 0,0 0 0,-1 0-1,1 0 1,0 0 0,0 0 0,-1 0-1,1 0 1,0 0 0,0 0 0,-1 0 0,1 0-1,-1 0 1,1 0 1088,0 0-26,0 0-56,0 0-133,0 0-141,0 0-175,0 0-129,0 0-144,0 0-101,0 0-110,0 0-66,0 0-53,3 8 144,4 14-306,-1 1 0,-1 0-1,0 1 1,0 24 0,11 116 42,-15-146-12,-1-5-1047,1-11-3321,9-8 2668</inkml:trace>
  <inkml:trace contextRef="#ctx0" brushRef="#br0" timeOffset="1">209 1 12283,'19'17'4417,"7"11"-3457,3 3-88,5 6 312,-2 2-16,-2 2-143,-4-4-297,-5 6-224,-11-1-32,-6 7-56,-4 7-72,-15-5-168,-9 1-48,-16-10-72,-2-2-216,-4-7-696,3-5-536,9-8 776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7 6369,'-1'0'2953,"0"-1"-833,-1 0-551,1-1 159,0 1 9,-1 0-329,-4 1-312,-12 4-696,-2 2-128,-37 22-144,33-13-24,-1-7-56,1-1-8,9-6-640,5-1-568,-4-4-1841,8-4 1801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5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27 2777,'-8'-11'6889,"8"9"-6224,-1 1 0,0-1 0,1 1 0,-1 0 0,0 0-1,0-1 1,0 1 0,0 0 0,0 0 0,-2-1 0,2 6 168,-2 9-610,1 0 0,0 1 0,0 15 0,1-8-81,1-6-1,-1 1 0,4 26 0,-2-38-125,0 0 1,-1 0-1,2 1 0,-1-1 0,0 0 1,1 0-1,0 0 0,0 0 0,0 0 1,0-1-1,1 1 0,5 6 0,-7-9-15,0 0 0,0 0 0,1 0 0,-1 0 0,0 0 0,1 0 0,-1 0 0,1 0-1,-1-1 1,1 1 0,0-1 0,-1 1 0,1-1 0,0 1 0,-1-1 0,1 0 0,0 0-1,-1 0 1,3 0 0,-2-1-1,1 1 1,-1-1-1,1 0 0,-1 0 0,1 0 0,-1 0 1,0 0-1,1-1 0,-1 1 0,0-1 0,2-1 1,3-3-1,-1-1 0,0 0 0,-1 1 0,0-2 0,0 1 0,5-10-1,-1 0 38,-1-1 0,-1-1 0,0 1 0,-1-1 0,4-24 0,-6 68 958,-3-18-960,2 9 55,0 0 0,1 0 0,8 19 0,-8-25-42,0-1 0,1 1 0,0-1 1,1 0-1,11 13 0,-15-19-170,0 0 1,1-1-1,-1 1 1,1-1-1,0 0 0,0 0 1,0 0-1,0 0 0,0 0 1,0-1-1,1 1 0,-1-1 1,0 0-1,1 0 1,-1 0-1,1 0 0,-1-1 1,1 0-1,6 1 0,12-7-667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9218,'-3'0'712,"-1"1"0,1-1 0,0 1 0,-1 0 0,1 0 0,0 1 0,0-1 0,0 1 0,0 0 1,-4 3-1,3-2-284,0 0 1,0 1 0,1 0 0,-1-1 0,1 1-1,-4 7 1,2-1-199,0 0-1,1 0 0,0 0 1,0 0-1,-3 21 1,6-27-215,1 0 0,0 0 0,0-1 0,0 1 0,0 0 1,0-1-1,1 1 0,0 0 0,-1-1 0,1 1 0,1 0 1,-1-1-1,0 1 0,1-1 0,0 0 0,0 0 0,0 0 1,0 0-1,0 0 0,5 5 0,4 2-1,1 0 0,0-1-1,23 14 1,-8-6 55,-25-15-52,0 0 0,1 0 0,-1 0 0,0 0 0,0 0 0,0 0 0,0 0-1,0 1 1,-1-1 0,1 1 0,-1-1 0,2 5 0,-2-6-4,-1 0 1,0 1-1,0-1 0,0 0 1,0 0-1,0 1 0,0-1 1,0 0-1,0 0 0,0 1 1,0-1-1,-1 0 0,1 0 1,0 0-1,-1 1 1,1-1-1,-1 0 0,0 0 1,1 0-1,-1 0 0,0 0 1,0 0-1,1 0 0,-1 0 1,0 0-1,0-1 0,0 1 1,0 0-1,0-1 0,0 1 1,-2 0-1,-3 3-114,-1-1 1,0 0-1,0-1 0,1 0 1,-1 0-1,-1 0 0,1-1 1,0 0-1,-7 0 0,4-2-1241,9 1 1285,1 0 0,0 0-1,0 0 1,0 0 0,-1 0 0,1 0-1,0 0 1,0 0 0,0 0-1,0 0 1,-1 0 0,1 0-1,0 0 1,0 0 0,0-1-1,0 1 1,0 0 0,-1 0 0,1 0-1,0 0 1,0 0 0,0-1-1,0 1 1,0 0 0,0 0-1,0 0 1,0 0 0,-1-1-1,1 1 1,0 0 0,0 0 0,0 0-1,0 0 1,0-1 0,0 1-1,0 0 1,0 0 0,0 0-1,0-1 1,0 1 0,0 0-1,1 0 1,4-6-1132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1 273 8794,'3'-1'489,"0"1"1,0-1-1,0 0 1,1 0 0,-1 0-1,0 0 1,0 0-1,0-1 1,-1 1-1,1-1 1,0 0-1,0 0 1,-1 0-1,1 0 1,-1 0 0,0-1-1,4-4 1,3-6 246,0 1 0,9-20 1,-8 14-511,-1 0-1,-1 0 1,0-1-1,-2 0 1,5-23 0,-10 40-189,-1-1 1,0 0-1,1 1 1,-1-1-1,0 0 1,0 1-1,-1-1 1,1 0-1,-1 1 1,-1-6-1,2 7-10,-1 0 0,1 0 0,-1 0 0,1 0 0,-1 1 1,0-1-1,1 0 0,-1 0 0,0 0 0,0 1 0,0-1 0,1 0 0,-1 1 0,0-1 0,0 1 0,0-1 0,0 1 0,0-1 0,0 1 1,0 0-1,0 0 0,0-1 0,0 1 0,-1 0 0,1 0 0,0 0 0,0 0 0,-1 0 0,0 0 12,0 1-1,0-1 1,0 1 0,0 0-1,0 0 1,0-1-1,0 1 1,0 0 0,0 1-1,1-1 1,-1 0-1,0 0 1,1 1-1,-1-1 1,1 1 0,-1-1-1,1 1 1,0 0-1,-1 0 1,1-1 0,0 1-1,0 0 1,0 3-1,-2 2 52,0 0-1,1 0 0,0 1 0,0-1 1,-1 12-1,3-11-45,-1-1 0,1 1 1,0 0-1,1 0 0,0 0 1,0-1-1,1 1 0,0 0 1,0-1-1,1 1 1,3 7-1,-3-10-58,0 0 0,1 0 1,-1 0-1,1 0 0,0-1 0,0 1 1,1-1-1,-1 0 0,1 0 0,0-1 1,0 1-1,0-1 0,0 0 0,1-1 1,6 3-1,-4-2-160,1 0-1,10 2 1,23-1-126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8242,'-12'1'8767,"2"3"-6889,6-1-1871,0 0-1,1-1 1,0 1-1,-1 0 1,-3 5 0,3-3 52,-1 0-10,1-1 1,1 0-1,-1 1 0,0 0 0,1 0 0,0 0 0,0 0 1,1 0-1,0 1 0,0-1 0,0 1 0,-1 6 1,2-4 15,0 0 1,1 0 0,0 0 0,0 0 0,1 0 0,0 1 0,1-1 0,0 0 0,0-1 0,0 1 0,1 0 0,0-1 0,6 10 0,-7-13-169,0 0 1,1 0-1,0 0 1,0-1-1,0 1 1,0-1-1,1 0 1,-1 0-1,1 0 0,0 0 1,-1-1-1,1 1 1,1-1-1,-1 0 1,0 0-1,0-1 1,1 1-1,-1-1 0,1 0 1,-1 0-1,1 0 1,0-1-1,-1 0 1,6 0-1,23-3-806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7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59 10258,'0'8'1034,"1"0"0,0 0 0,0-1 0,0 1 1,1 0-1,0-1 0,6 13 0,-7-16-839,1 0 1,0-1 0,1 1 0,-1 0 0,1-1-1,-1 0 1,1 1 0,0-1 0,0 0 0,0 0-1,1-1 1,-1 1 0,1-1 0,0 1 0,5 1-1,-8-3-171,1 0 0,-1-1-1,1 1 1,-1-1-1,1 0 1,0 1 0,-1-1-1,1 0 1,-1 0 0,1 0-1,0 0 1,-1 0-1,1 0 1,0-1 0,-1 1-1,1 0 1,-1-1 0,1 1-1,-1-1 1,3-1 0,-2 1-11,0-1 0,0 1 0,0-1 0,-1 0 0,1 0 0,0 0 0,-1 0 0,1 0 0,-1 0 0,0 0 0,0 0 0,1-3 0,1-1-6,-2 0-1,1 0 1,0 0 0,-1 0-1,0 0 1,-1 0-1,1 0 1,-1 0 0,-2-12-1,1 14-8,0-1-1,-1 0 0,0 1 0,0-1 1,0 1-1,-1 0 0,1-1 0,-1 1 0,0 0 1,0 1-1,0-1 0,-1 1 0,1-1 0,-1 1 1,0 0-1,-8-5 0,10 7 2,-1-1 1,0 1-1,0-1 1,1 1-1,-1 0 1,0 0-1,0 0 0,0 0 1,0 1-1,0-1 1,0 1-1,0 0 0,-1 0 1,1 0-1,0 0 1,0 1-1,0-1 0,0 1 1,0 0-1,0-1 1,0 1-1,0 1 0,1-1 1,-1 0-1,0 1 1,1-1-1,-4 3 0,-1 1-31,2 1-109,5-6 131,0 1 1,1-1-1,-1 0 1,1 1-1,-1-1 0,1 1 1,0-1-1,-1 0 0,1 0 1,-1 1-1,1-1 1,-1 0-1,1 0 0,0 0 1,-1 1-1,1-1 1,-1 0-1,2 0 0,9 2-17,1-1 0,0-1 0,-1 1-1,1-2 1,0 1 0,-1-2 0,14-2-1,-5 0-8,26 0 0,-40 4 45,0 0 0,0 0 0,0 1 1,0 0-1,0 0 0,0 0 0,0 1 1,0-1-1,0 1 0,-1 1 0,1-1 1,-1 1-1,0 0 0,1 1 0,-1-1 1,0 1-1,-1 0 0,1 0 0,-1 0 1,0 1-1,0-1 0,0 1 0,-1 0 0,1 0 1,-1 1-1,-1-1 0,1 1 0,2 6 1,-3-2 29,-2-10-36,0 0-1,0 1 0,0-1 0,0 0 0,0 0 1,0 0-1,0 0 0,0 0 0,0 1 0,0-1 1,0 0-1,0 0 0,0 0 0,0 0 0,0 0 1,0 1-1,0-1 0,0 0 0,0 0 0,0 0 1,0 0-1,0 0 0,0 0 0,0 1 0,0-1 1,0 0-1,0 0 0,-1 0 0,1 0 0,0 0 1,0 0-1,0 0 0,0 1 0,0-1 1,0 0-1,0 0 0,0 0 0,-1 0 0,1 0 1,0 0-1,0 0 0,0 0 0,0 0 0,0 0 1,-1 0-1,1 0 0,0 0 0,0 0 0,0 0 1,0 0-1,0 0 0,-1 0 0,1 0 0,0 0 1,0 0-1,0 0 0,0 0-22,-1 0-1,1 0 0,0-1 1,0 1-1,0 0 1,0 0-1,0 0 1,-1-1-1,1 1 1,0 0-1,0 0 1,0 0-1,0-1 0,0 1 1,0 0-1,0 0 1,0-1-1,0 1 1,0 0-1,0 0 1,0 0-1,0-1 1,0 1-1,0 0 0,0 0 1,0-1-1,0 1 1,0 0-1,0 0 1,0 0-1,0-1 1,0 1-1,1 0 1,-1 0-1,0 0 0,0-1 1,3-8-158,0 0 0,0 0 0,1 0 1,8-15-1,-11 21 140,1 0 4,0-1 0,1 1 0,-1-1-1,1 1 1,0 0 0,0 0 0,0 0 0,0 0 0,0 1-1,5-4 1,-7 6 46,1-1-1,-1 0 1,0 1-1,0-1 1,0 1 0,0-1-1,1 1 1,-1 0-1,0-1 1,0 1-1,1 0 1,-1 0-1,0 0 1,0 0 0,1 0-1,-1 0 1,0 0-1,1 1 1,-1-1-1,0 0 1,0 1-1,0-1 1,1 1-1,-1-1 1,0 1 0,0-1-1,0 1 1,0 0-1,0 0 1,0-1-1,0 1 1,1 2-1,2 2 174,-1 0-1,0 0 0,-1 1 0,1-1 0,-1 1 0,2 7 1,-2-7-40,0 0 0,0 0 0,1-1 0,-1 1 0,6 7-1,-7-12-140,-1-1-1,0 1 1,0-1-1,1 1 1,-1-1-1,1 0 1,-1 1-1,0-1 1,1 0-1,-1 1 1,1-1-1,-1 0 1,0 0-1,1 1 0,-1-1 1,1 0-1,-1 0 1,1 0-1,-1 0 1,1 1-1,-1-1 1,1 0-1,-1 0 1,1 0-1,0 0 1,-1 0-1,1 0 0,-1-1 1,1 1-1,-1 0 1,1 0-1,-1 0 1,1 0-1,-1-1 1,0 1-1,1 0 1,-1 0-1,1-1 1,-1 1-1,1 0 0,-1-1 1,0 1-1,1 0 1,-1-1-1,1 0 1,1-2-28,1 0-1,-1-1 1,0 1 0,3-6 0,-3 5-29,6-9-255,0 0 0,1 0 1,19-22-1,-27 34 310,1 0-1,-1-1 1,1 1 0,-1 0-1,1 0 1,-1 0 0,1 0-1,0 0 1,-1 1 0,1-1-1,0 0 1,0 1 0,0 0-1,-1-1 1,1 1 0,0 0-1,4 0 1,-5 0 19,0 0 0,0 0 0,0 0 0,0 1 0,0-1 1,0 0-1,0 1 0,0-1 0,0 1 0,0-1 0,0 1 0,0 0 0,0-1 0,0 1 1,-1 0-1,1 0 0,0-1 0,0 1 0,-1 0 0,1 0 0,0 0 0,-1 0 0,1 0 1,-1 0-1,1 0 0,-1 0 0,0 0 0,0 0 0,1 0 0,-1 0 0,0 2 0,0-1 31,1 8 265,1-1-1,0 1 1,5 15-1,-5-16-355,-2-7-162,0-1 0,1 0-1,-1 0 1,0 1 0,0-1 0,1 0 0,-1 0 0,1 0 0,-1 1 0,1-1 0,0 0 0,-1 0 0,1 0 0,1 2 0,-1-3-889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10874,'3'24'4425,"6"-1"-2464,-6 9-297,-1 7-336,4 5-207,-2 8-545,6 5-248,1-1-200,0-6-32,3-8-56,-3-12-8,0-11-32,-2-4 0,-5-11-736,0-8-657,-5-15-1967,1-8 1999</inkml:trace>
  <inkml:trace contextRef="#ctx0" brushRef="#br0" timeOffset="1">1 50 9298,'2'-2'697,"0"-1"0,0 1 0,0 0 0,0 0 1,0 0-1,0 1 0,1-1 0,-1 0 0,6-1 0,-3 0-82,1 1-1,0 0 1,0 1 0,7-2-1,2 1 228,1 1 1,26 2-1,-39-1-788,0 0 0,0 1 0,1 0 0,-1 0 0,0 0 0,0 0 0,0 0 0,0 0 0,0 1 0,0-1 0,-1 1 0,1 0 0,0 0 0,-1 0 0,1 0 0,-1 1 0,0-1 0,0 1 0,0-1 0,0 1 0,0 0 0,0 0 0,-1-1 0,0 1 0,1 0 0,-1 1 0,0-1 0,0 0 0,-1 0 0,1 0 0,-1 1 0,1-1 0,-1 0 0,0 0 0,0 1 0,-1-1 0,1 0 0,-1 0 0,1 1 0,-1-1 0,-2 4 0,0 0-68,0 0 0,0-1 0,-1 1 0,0-1 0,0 0 0,-1 0 0,0 0 0,0 0 0,0-1 1,-1 0-1,1 0 0,-1-1 0,0 1 0,-1-1 0,1-1 0,-13 6 0,18-8-99,0-1 1,0 1-1,0-1 0,0 0 1,0 1-1,0-1 0,0 0 1,0 0-1,-1 0 1,1 0-1,0 0 0,0 0 1,0 0-1,0 0 0,0 0 1,0-1-1,0 1 1,0 0-1,0-1 0,0 1 1,0-1-1,0 1 1,0-1-1,0 0 0,0 1 1,0-1-1,0 0 0,0 1 1,1-1-1,-1 0 1,0 0-1,1 0 0,-1 0 1,0 0-1,1 0 0,-1 0 1,1 0-1,-1 0 1,1 0-1,0 0 0,0 0 1,-1 0-1,1 0 1,0 0-1,0 0 0,0-2 1,3-29-1147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8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6481,'17'-3'4137,"-1"11"216,-7 19-2296,0 9-145,-7 14-640,-2 6-271,4-2-641,0-11-176,5-9-152,3-12-192,1-10-753,5 2-703,-2-9 952</inkml:trace>
  <inkml:trace contextRef="#ctx0" brushRef="#br0" timeOffset="1">182 328 6489,'68'-15'3760,"-66"14"-3318,1 1 1,0-1-1,-1 0 0,1 0 1,0 0-1,-1 0 0,1 0 1,-1-1-1,3-1 0,3-3 669,-3 4-696,0-1 0,-1 0 0,1-1 1,-1 1-1,0-1 0,0 0 0,0 0 0,6-8 0,-7 7-355,0 0 1,0 1-1,-1-1 1,1-1-1,-1 1 1,0 0 0,-1 0-1,1-1 1,-1 1-1,0-1 1,0 0-1,-1 1 1,0-1-1,0-6 1,0 11-55,0 1-1,0-1 1,0 0-1,0 1 1,0-1-1,0 1 1,-1-1-1,1 0 1,0 1 0,0-1-1,0 1 1,-1-1-1,1 0 1,0 1-1,-1-1 1,1 1-1,0-1 1,-1 1 0,1 0-1,-1-1 1,1 1-1,-1-1 1,0 1-1,0-1 3,0 1-1,0 0 1,0 0 0,-1 0-1,1 0 1,0 0-1,0 0 1,0 0 0,0 0-1,-1 0 1,1 1-1,-2 0 1,1 0-3,-1-1-1,1 1 1,0 0 0,-1 1 0,1-1-1,0 0 1,0 1 0,0-1-1,0 1 1,0 0 0,0 0-1,1-1 1,-1 1 0,1 0 0,-1 1-1,1-1 1,-1 0 0,1 0-1,0 0 1,0 1 0,0-1-1,1 1 1,-2 2 0,0 6 76,0 1 1,1-1 0,1 23-1,0-14 88,0-19-150,1 27 179,-1-26-189,1 0 0,-1-1 0,0 1 0,1 0-1,0-1 1,-1 1 0,1-1 0,0 1 0,0 0 0,0-1 0,0 0 0,0 1-1,0-1 1,0 0 0,2 2 0,-2-2-35,1 0 1,-1 0-1,1 0 0,0-1 1,-1 1-1,1-1 1,-1 1-1,1-1 0,0 1 1,0-1-1,-1 0 0,1 0 1,0 0-1,0 0 1,-1 0-1,1 0 0,0 0 1,-1-1-1,1 1 0,0 0 1,2-2-1,1 0-304,0-1-1,0 1 0,0-1 1,0 0-1,-1-1 1,7-4-1,16-21-621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7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23 5849,'-12'11'3465,"10"-6"384,3 0-1545,6-1-455,1-2-89,8-4-504,-2 0-255,5-4-441,-1 1-144,0 0-200,0-3-232,1 0-1304,0 1 2432,-1 0-1224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8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0 11931,'3'20'4641,"-3"19"-3033,0 6-168,0 9-472,1 4-159,7-11-513,3-3-144,5-13-136,1-11-200,2-11-753,-5-9-807,-3-17 1040</inkml:trace>
  <inkml:trace contextRef="#ctx0" brushRef="#br0" timeOffset="1">6 138 11298,'-4'0'4697,"3"-1"-2664,8 1-353,-7 0-151,0 0-337,17 1-360,11 1-544,37 2-120,-32-6-424,0-2-480,-5-2 472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9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10618,'1'1'502,"0"-1"-1,0 1 1,1-1-1,-1 0 1,0 1-1,0-1 1,0 0-1,1 0 1,-1 0-1,0 0 0,2 0 1,-1-1-322,0 0 0,-1 1 0,1-1 0,-1 0 0,1 0 0,-1 0 1,1 0-1,-1 0 0,0 0 0,2-2 0,10-7 1005,22-8-122,-26 14-949,17-10 1,-20 10-90,-1 0 0,0 0 0,0 0 1,0-1-1,8-9 0,-12 13-21,0 0 1,0 0-1,-1-1 0,1 1 1,0 0-1,-1 0 0,1 0 1,-1-1-1,1 1 0,-1 0 1,1-1-1,-1 1 0,0 0 1,0-1-1,0 1 0,0 0 1,0-1-1,0 1 0,0 0 1,0-1-1,-1 1 0,1 0 1,0-1-1,-1 1 0,1 0 1,-1-1-1,1 1 0,-1 0 1,0 0-1,0 0 0,1 0 1,-1 0-1,0 0 0,-2-2 1,1 1 1,0 0 1,-1 1 0,1-1 0,-1 1 0,0-1 0,1 1 0,-1 0-1,0 0 1,0 0 0,0 1 0,1-1 0,-1 0 0,0 1 0,0 0 0,0 0-1,0 0 1,0 0 0,-5 1 0,4 0 10,1-1 0,-1 1 0,0 0 1,0 1-1,1-1 0,-1 1 0,0 0 0,1-1 0,-1 1 1,1 1-1,0-1 0,0 0 0,-5 6 0,5-4 45,-1 0-1,2 0 1,-1 1 0,0-1-1,1 0 1,0 1-1,0 0 1,0 0 0,1-1-1,-1 1 1,1 0-1,0 0 1,1 0-1,-1 0 1,1 0 0,0 0-1,0 0 1,1 1-1,0-1 1,-1 0 0,3 5-1,-1-5-26,0 0 0,0 1 0,0-1 0,0 0 0,1-1 0,0 1 0,0 0 0,1-1 0,-1 0 0,1 0 0,0 0 0,0 0-1,0 0 1,0-1 0,1 0 0,0 0 0,-1 0 0,1 0 0,6 2 0,-4-3-52,0 1 0,0-2 0,0 1 1,0-1-1,0 1 0,0-2 0,0 1 0,0-1 0,0 0 0,0-1 1,1 0-1,-1 0 0,0 0 0,0-1 0,-1 0 0,10-4 0,28-14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7:59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9330,'0'0'179,"1"-1"0,-1 1-1,1 0 1,-1 0 0,1 0 0,0 0 0,-1 0-1,1 0 1,-1 0 0,1 0 0,-1 0 0,1 0-1,-1 1 1,1-1 0,-1 0 0,1 0 0,-1 0-1,1 1 1,-1-1 0,1 0 0,-1 0-1,1 1 1,-1-1 0,0 0 0,1 1 0,-1-1-1,1 1 1,-1-1 0,0 0 0,1 1 0,-1-1-1,0 1 1,1 0 0,8 19 783,-9-20-872,3 10 302,0 1 0,-1-1 0,0 1 0,-1-1 0,0 16 0,2 11 249,18 69 239,-13-74-675,6 55 0,-14-83-202,1-2-6,-1 1 1,0-1 0,0 1-1,0 0 1,-1-1 0,1 1 0,-1 3-1,-8-17-441,3 2 291,1-1 1,0 1-1,1-1 0,-1 0 0,-3-17 0,7 24 141,0 1 0,1-1 0,-1 0 1,1 0-1,0 0 0,0 0 0,0 0 0,0 0 1,1 0-1,-1 1 0,1-1 0,0 0 0,0 0 1,0 0-1,0 1 0,0-1 0,0 0 0,1 1 1,-1 0-1,1-1 0,0 1 0,0 0 0,0-1 1,0 1-1,0 0 0,3-1 0,2-2 46,0 1-1,1 1 0,-1-1 1,1 1-1,0 1 1,0-1-1,0 1 1,0 1-1,0 0 1,1 0-1,14 0 0,-20 1 39,0 0-1,0 1 1,0-1-1,0 1 0,0-1 1,-1 1-1,1 0 0,0 0 1,0 0-1,-1 0 1,1 1-1,-1-1 0,1 1 1,-1-1-1,0 1 0,1 0 1,-1 0-1,0 0 1,0 0-1,-1 1 0,1-1 1,0 0-1,2 6 0,-3-5-7,0 0-1,0 0 1,0 0-1,0 0 0,0 0 1,-1 0-1,0 1 0,1-1 1,-1 0-1,0 0 1,-1 1-1,1-1 0,-1 0 1,1 0-1,-1 0 1,0 0-1,0 0 0,0 0 1,-1 0-1,1 0 0,-3 4 1,1-2-14,-1 0 1,0 0 0,-1-1-1,1 1 1,-1-1 0,-9 8-1,0-3-270,-19 9-1,-2 1-2605,26-12 263,9-7 2515,0 0-1,0 1 1,0-1-1,0 0 1,0 0-1,0 0 1,0 0-1,1 1 1,-1-1 0,0 0-1,0 0 1,0 0-1,0 0 1,0 0-1,1 1 1,-1-1 0,0 0-1,0 0 1,0 0-1,0 0 1,1 0-1,-1 0 1,0 0-1,0 0 1,0 0 0,0 0-1,1 1 1,-1-1-1,0 0 1,1 0-1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2 191 10226,'19'17'4289,"-9"3"-2216,-1 3-393,-6 1-296,-2 0-248,-1-6-543,0-3-329,2-8-552,0-7-449,2-18-1655,-4-7 1544</inkml:trace>
  <inkml:trace contextRef="#ctx0" brushRef="#br0" timeOffset="1">1 1 12067,'1'0'4953,"0"1"-2809,3 4-736,-4-5-151,0 0-377,0 2-232,10 14-1080,-4 0 344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0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8978,'0'-2'4011,"3"3"-2289,5 7 17,1 13-649,-1 1 0,-1 0 0,8 37 0,-11-42-849,16 84 381,8 33-270,-10-74-282,5 23-114,-20-73-441,-3-10 370,0 0-1,0 0 1,0 0-1,0 0 1,0 0-1,0 0 1,0 0-1,0 0 1,0 0-1,0 0 1,0 0-1,0 0 1,0 0-1,0 0 1,0 0-1,0 0 1,0 0-1,0 0 0,0 0 1,-2-17-3991,-1-9 2519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9938,'11'-8'4497,"6"4"-2280,3 1-665,0 3-248,1 4-400,4 4-143,-9 9-273,-2 2-64,-9 9-88,-5-1-32,-4 5-72,-5 1-40,-5-8-96,-2 2-24,3-11-472,1-7-424,-1-4-1609,7-3 1513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185 112 8810,'21'4'3603,"-20"-4"-3485,-1 0 0,1 0 0,0-1-1,-1 1 1,1 0 0,-1 0 0,1-1-1,-1 1 1,1-1 0,-1 1 0,1-1 0,-1 1-1,1-1 1,-1 1 0,0-1 0,1 1-1,-1-1 1,0 1 0,1-1 0,-1 1-1,0-1 1,0 0 0,0 1 0,1-1 0,-1 0-1,0 0 1,1-2 128,-1 1-162,1-1-1,0 0 0,-1 0 0,1 0 1,-1 0-1,0 0 0,0 0 0,-1 0 1,1 0-1,0 0 0,-1 0 1,0 0-1,0 0 0,0 0 0,0 0 1,0 0-1,0 1 0,-1-1 0,1 0 1,-1 1-1,0 0 0,0-1 0,0 1 1,0 0-1,0 0 0,0 0 0,-4-2 1,3 1-63,-1 0 1,1 1-1,-1 0 1,0 0-1,0 0 1,0 0-1,0 1 0,0-1 1,0 1-1,0 0 1,-1 0-1,1 1 1,0-1-1,-1 1 1,1 0-1,0 0 1,-1 0-1,1 1 0,-5 1 1,4 0-7,-1 0 0,1 0 0,0 1 0,0 0-1,0 0 1,0 0 0,1 1 0,-1 0 0,1-1 0,0 2 0,0-1 0,0 0 0,1 1 0,-1 0 0,-3 7-1,3-4 4,-1 0-1,2 0 0,-1 1 0,1 0 0,1-1 0,0 1 0,0 0 0,0 0 0,1 11 0,1-18-13,0 1-1,0-1 0,0 0 1,0 1-1,1-1 0,-1 0 0,1 0 1,-1 1-1,1-1 0,0 0 1,0 0-1,0 0 0,0 0 1,1 0-1,-1 0 0,0 0 0,1 0 1,1 2-1,-1-3-2,-1 0-1,1 0 1,0 0-1,-1 0 1,1-1-1,-1 1 1,1 0-1,0-1 1,0 1 0,-1-1-1,1 1 1,0-1-1,0 0 1,0 0-1,0 0 1,-1 0-1,1 0 1,0 0 0,0-1-1,0 1 1,-1 0-1,1-1 1,3-1-1,34-18 12,-31 16 1,0-1 1,1 1 0,-1 0-1,1 1 1,12-3 0,-18 5 33,-1 1 0,0 0 0,0 0-1,1 0 1,-1 0 0,0 1 0,0-1 0,1 1 0,-1-1 0,0 1 0,0 0 0,0 0 0,0 0 0,0 0 0,0 0 0,2 1-1,-3-1 12,1 0-1,-1 0 0,0 0 0,0 0 0,0 0 0,0 1 0,0-1 0,0 0 1,0 0-1,0 1 0,-1-1 0,1 0 0,0 1 0,-1-1 0,1 1 0,-1-1 1,0 1-1,1-1 0,-1 1 0,0-1 0,0 1 0,0-1 0,0 1 0,0 2 1,-1 7 121,1-9-258,0 0-1,0 0 0,0 0 1,-1 0-1,1 0 0,0 0 1,-2 3-1,2-5-20,0 0 1,-1 0-1,1 1 0,0-1 0,0 0 0,0 0 1,-1 1-1,1-1 0,0 0 0,0 0 0,0 1 1,0-1-1,0 0 0,0 1 0,0-1 0,0 0 1,0 1-1,0-1 0,0 0 0,0 1 1,0-1-1,0 0 0,0 1 0,0-1 0,0 0 1,0 0-1,0 1 0,0-1 0,1 0 0,-1 1 1,0-1-1,0 0 0,0 0 0,1 1 0,1-4-1087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1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1 249 9890,'14'29'5445,"-8"-18"-4546,-1 1 0,1 0 0,-2 0 0,0 0 0,0 0-1,-1 1 1,2 16 0,-5-26-845,1 13 223,-3-10 30,2-6-294,0 0 1,0 0 0,0 0-1,0 0 1,0 0 0,0 0-1,0 0 1,-1 0 0,1 0-1,0 0 1,0 0 0,0 0-1,0 0 1,0 0-1,-1 0 1,1 0 0,0 0-1,0 0 1,0 0 0,0 0-1,0 0 1,0 0 0,0 0-1,-1 0 1,1 0 0,0-1-1,0 1 1,0 0 0,0 0-1,0 0 1,0 0-1,0 0 1,0 0 0,-1 0-1,1 0 1,0 0 0,0-1-1,0 1-11,0 0 0,-1-1 0,1 1 0,0 0 0,0-1 0,0 1 0,-1 0 0,1-1 0,0 1 0,0-1 0,0 1 0,0 0 0,0-1 0,0 1 0,0-1 0,0 1 0,0 0 0,0-2 0,0 0 0,-1-11-15,1 0 0,1 0 0,3-18 0,-4 26-68,2-1 0,-1 0-1,1 0 1,0 1 0,0-1-1,0 1 1,1 0 0,0 0-1,0 0 1,0 0 0,8-8-1,-10 11-86,0 1-1,0-1 0,1 1 0,-1-1 1,0 1-1,1 0 0,0 0 1,-1 0-1,1 0 0,-1 0 1,1 0-1,0 0 0,0 0 1,0 1-1,-1-1 0,1 1 1,0-1-1,0 1 0,0 0 1,0 0-1,0 0 0,0 0 1,0 0-1,0 0 0,0 0 1,3 1-1,14 10-711</inkml:trace>
  <inkml:trace contextRef="#ctx0" brushRef="#br0" timeOffset="1">373 1 11194,'-1'1'4345,"-2"17"-3016,2 16-65,-4 16-448,2 10-112,10 1-344,2-5-152,11-13-152,9-6-56,-4-17-40,1-9-296,-5-14-1320,-13-14 1160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2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11899,'3'4'4392,"6"0"-3135,4-1-153,13-2-72,3-1-176,11 0-536,1-1-152,-2-1-944,-3 1-1032,6 0 1160</inkml:trace>
  <inkml:trace contextRef="#ctx0" brushRef="#br0" timeOffset="1">428 3 10786,'-2'18'4201,"4"1"-2544,2 2-105,0 2-16,0-3-216,0-4-623,0-1-297,-2-5-696,-2-6-665,1-5 633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2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9746,'0'-10'4537,"7"10"-1496,8 2-1817,-5 3 32,14 6-520,-1 1-215,6-2-994,4-2-647,1 3 712</inkml:trace>
  <inkml:trace contextRef="#ctx0" brushRef="#br0" timeOffset="1">282 85 9906,'2'-2'4913,"-2"0"-1000,0 2-2817,4 12-592,1 23-80,3 53-87,-4-39-49,7 0-232,-1-10-56,6-10-80,-1-9-241,-2-21-1207,-1-2-1432,-12-21 1823</inkml:trace>
  <inkml:trace contextRef="#ctx0" brushRef="#br0" timeOffset="2">183 208 7146,'-4'0'3968,"10"0"417,5-3-2920,4 2-401,2 1-32,6-1-392,0 1-248,8-2-704,1-2-536,-4 3 536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34 9234,'-2'-2'1352,"-3"-4"5767,5 6-7001,0 0-1,0-1 0,0 1 1,1-1-1,-1 1 1,0 0-1,0-1 1,1 1-1,-1-1 0,0 1 1,1 0-1,-1 0 1,1-1-1,-1 1 0,0 0 1,1 0-1,-1-1 1,1 1-1,-1 0 0,1 0 1,-1 0-1,1 0 1,0-1-1,13-3 204,1 0 0,0 1 0,27-3 0,-36 5-256,1 1 1,0-1-1,-1 1 0,1 1 0,-1-1 0,0 1 0,1 0 0,-1 1 1,1-1-1,-1 1 0,0 1 0,0-1 0,0 1 0,-1 0 0,11 7 1,-12-7-53,-1 0 1,0 1-1,0-1 1,0 0 0,0 1-1,0 0 1,-1 0-1,0 0 1,1 0 0,-2 0-1,1 0 1,0 1-1,-1-1 1,0 0 0,0 1-1,0-1 1,0 1-1,-1-1 1,0 1-1,0 0 1,0-1 0,-1 5-1,-1 2 5,0-1-1,0 0 1,-1 0-1,0 0 0,-9 17 1,-31 46 45,29-52 24,1 2 1,-10 24 0,22-46-67,1 0 1,-1 0-1,1 0 0,-1 0 1,1 0-1,0 0 0,0 0 1,0 0-1,0 0 0,-1 1 1,2-1-1,-1 0 0,0 0 1,0 0-1,0 0 0,0 0 1,1 0-1,-1 0 0,0 0 1,2 2-1,-2-2 1,1 0 0,0 0 1,0 0-1,0 0 0,1 0 0,-1 0 0,0 0 0,0 0 0,0-1 0,1 1 1,-1 0-1,0-1 0,1 1 0,1-1 0,5 2 57,0-1-1,0 0 1,0 0-1,12-1 1,-18 0-70,127-12 715,-101 8-567,12-6-380,-37 10-96,-1-2-503,-1-1 555,6-7-193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2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1 143 9906,'62'47'3756,"-60"-46"-3577,0 0 1,0 0 0,0 0-1,0 0 1,0 0-1,0 0 1,0-1 0,0 1-1,1-1 1,-1 1 0,0-1-1,0 0 1,0 0 0,1 0-1,-1 0 1,0 0 0,0-1-1,0 1 1,0-1 0,1 1-1,-1-1 1,0 0 0,0 0-1,0 1 1,0-2 0,3-1-1,0 1 230,-2-1-222,0 1-1,1 0 0,-1-1 0,0 1 1,0-1-1,-1 0 0,1 0 0,0 0 1,-1-1-1,3-4 0,2-4 80,7-21 0,-11 26-205,0 0 1,-1 0 0,0 0-1,-1-1 1,2-10-1,-3 15-42,0 1 0,0 0 0,0 0 0,0-1 0,0 1 0,-1 0 0,1 0 1,-1-1-1,1 1 0,-1 0 0,0 0 0,0 0 0,0 0 0,0 0 0,0 0 0,-1 0 0,1 0 0,-1 1 0,1-1 0,-1 0 0,-1-1 0,2 3-2,0-1 1,0 1-1,1-1 0,-1 1 1,0-1-1,0 1 0,0-1 1,0 1-1,0 0 0,0 0 1,0-1-1,0 1 0,0 0 1,0 0-1,0 0 0,0 0 1,0 0-1,0 0 0,1 0 1,-1 1-1,0-1 0,0 0 1,0 0-1,0 1 0,0-1 1,0 0-1,0 1 0,0-1 1,1 1-1,-1 0 0,0-1 1,0 1-1,1-1 0,-1 1 0,0 0 1,1 0-1,-1-1 0,0 1 1,1 0-1,-1 1 0,-2 3 74,0 0 0,0 0-1,1 1 1,0-1-1,-2 8 1,1-2 129,1 0 0,-1 18 0,1-5 153,1-16-246,0 0 0,1 0 0,0 0 1,2 11-1,-2-16-108,1 0 0,-1-1 0,1 1 0,0 0 0,0-1 0,0 1 0,0-1 0,0 1 1,1-1-1,-1 0 0,1 0 0,-1 1 0,1-1 0,0 0 0,0 0 0,4 3 0,-2-3-41,0 0 0,0 0 0,0 0 0,0-1 0,1 1 0,-1-1 0,0 0 0,1 0 0,-1-1 0,7 1 0,-3-1-282,0 0-1,1-1 1,-1 0 0,0 0 0,10-3 0,16-8-393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0 272 9970,'10'2'4602,"6"-4"-3545,-6 1-485,13-2-33,0 0 0,1-2 0,-2 0-1,1-2 1,26-11 0,-34 12-499,-1-1 0,0-1 0,-1 0 0,1 0 0,-1-2 0,-1 1 0,0-2 0,17-18 0,-25 24-11,0 0 1,-1 0 0,1-1 0,-1 1 0,0-1 0,0 0 0,-1 0 0,3-8 0,-5 12-9,1 0 1,-1-1-1,1 1 1,-1 0-1,0 0 1,0-1 0,0 1-1,0 0 1,0 0-1,-1-1 1,1 1-1,-1 0 1,1 0-1,-1 0 1,0 0-1,0 0 1,0 0 0,0 0-1,0 0 1,0 0-1,-1 0 1,1 0-1,0 1 1,-1-1-1,0 0 1,-1 0-1,-1-1 42,0 1-1,0-1 1,0 1-1,-1 1 1,1-1-1,0 1 0,-1-1 1,0 1-1,-7-1 1,-2 1 221,-28 1 0,34 0-188,0 1 1,0 0-1,0 0 1,0 1 0,0 0-1,0 1 1,1-1-1,-15 9 1,18-9-67,1 0 0,-1 0 0,1 1 0,0-1 0,0 1 0,0 0 0,1 0 0,-1 0 0,1 0 0,-1 1 0,1-1 0,0 1 0,0-1 0,1 1 0,-1 0 0,1 0 0,0-1 0,0 1 0,0 0 0,0 5 0,0 3-8,1-1 1,0 1 0,1-1-1,1 1 1,0-1 0,6 22 0,1-6 4,22 44 0,62 91 105,-81-144-48,18 40-1,-26-47-37,0-1-1,0 1 1,-1 0-1,-1 0 1,2 19-1,-3-20-11,0-3 3,-1 0 0,1 0 1,-3 12-1,2-17-32,0-1-1,0 0 1,0 1-1,-1-1 1,1 0-1,-1 1 1,1-1-1,-1 0 1,1 0-1,-1 0 1,0 1-1,0-1 1,0 0-1,1 0 1,-1 0-1,0 0 1,0 0-1,0 0 1,0-1-1,-1 1 1,1 0-1,0-1 1,0 1-1,0 0 1,-2 0-1,0-1-48,0 1 1,0 0-1,0-1 0,0 0 0,-1 0 0,1 0 1,0 0-1,0 0 0,0-1 0,0 1 1,-6-3-1,4 1-147,0 0 1,-1-1-1,1 1 1,0-1-1,-8-6 1,-18-20-366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7210,'1'-1'329,"0"1"0,1-1 1,-1 0-1,0 1 1,1-1-1,-1 1 1,1-1-1,-1 1 1,0 0-1,1 0 1,-1 0-1,1 0 1,-1 0-1,1 0 1,-1 0-1,3 0 0,-1 1-10,-1 0 0,1 0-1,-1 0 1,1 0-1,-1 1 1,1-1-1,-1 1 1,3 2-1,1 1 46,-1 0 0,0 0 0,0 1 0,-1 0-1,0 0 1,4 7 0,-2-2 55,-2-1 0,1 1 0,-1 1 0,4 20 0,3 48 674,-4-22-378,-6-53-658,0 5 256,-3-10-149,-2-4-48,2 1-88,-1-1 1,1 0 0,0 0-1,0 0 1,1 0 0,-1 0-1,-1-7 1,-4-31 15,6 31-42,0 1-1,1-1 0,0 0 1,1 1-1,3-20 1,-3 26-26,0 0-1,0 0 1,1 1 0,-1-1 0,1 0 0,0 1 0,0-1 0,0 1 0,0-1 0,1 1 0,-1 0 0,1 0 0,0 0 0,0 1 0,0-1 0,0 0 0,0 1 0,8-4 0,-5 3-701,1 0 0,0 0-1,0 0 1,0 1 0,0 0-1,15-2 1,2 4-885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123 115 7082,'1'0'511,"1"1"0,-1-1 0,1 0 0,-1 1 0,1-1 0,0 0 0,-1 0 0,1-1 0,-1 1 1,1 0-1,2-1 0,-4 1-377,1 0 0,0 0 0,-1-1 0,1 1 0,0 0 0,-1-1 0,1 1 0,0-1 0,-1 1 0,1-1 0,-1 1 0,1-1 0,-1 1 1,1-1-1,-1 0 0,1 1 0,-1-1 0,0 1 0,1-1 0,-1 0 0,0 1 0,0-1 0,1 0 0,-1 0 0,0 1 0,0-2 0,0-1 151,0 0 0,0 0 0,-1 0 0,1 0 1,-1 0-1,1 0 0,-1 1 0,0-1 0,-1 0 0,-2-5 0,-17-25 1028,18 30-1240,1 0 0,0 1-1,-1-1 1,1 1 0,-1 0 0,1-1-1,-1 1 1,0 0 0,-3-1 0,4 2-51,0 0 1,1 1 0,-1-1 0,0 1-1,0-1 1,1 1 0,-1 0 0,0-1 0,0 1-1,0 0 1,0 0 0,1 0 0,-1 0-1,0 1 1,0-1 0,0 1 0,1-1 0,-1 1-1,-2 0 1,0 2 4,0 0 0,1 0 1,-1 0-1,0 1 0,1-1 0,0 1 0,0 0 1,0 0-1,0 0 0,0 0 0,1 0 0,-3 8 1,2-6-11,1 0 1,0 0 0,0 0-1,1 0 1,0 1 0,0-1 0,0 10-1,1-14-14,0 0-1,0-1 1,0 1 0,0 0-1,0-1 1,1 1 0,-1-1-1,0 1 1,1 0-1,-1-1 1,1 1 0,0-1-1,0 1 1,-1-1 0,1 0-1,0 1 1,0-1-1,0 0 1,1 0 0,-1 1-1,0-1 1,0 0-1,1 0 1,-1 0 0,0-1-1,1 1 1,-1 0 0,1 0-1,-1-1 1,1 1-1,-1-1 1,1 1 0,0-1-1,2 1 1,-1-1-3,-1 0 0,1-1 1,0 1-1,0 0 0,-1-1 0,1 0 1,0 1-1,0-1 0,-1 0 0,3-2 1,28-15 5,-17 8 0,-2 2 1,-9 5 2,1 0-1,-1 0 1,1 1 0,6-3-1,-11 5-5,-1 0-1,0 0 0,0 0 0,0 0 1,1 0-1,-1 0 0,0 0 1,0 0-1,1 1 0,-1-1 0,0 0 1,0 0-1,0 0 0,1 0 0,-1 0 1,0 0-1,0 1 0,0-1 1,0 0-1,1 0 0,-1 0 0,0 0 1,0 1-1,0-1 0,0 0 1,0 0-1,0 0 0,0 1 0,0-1 1,1 0-1,-1 0 0,0 1 1,0-1-1,0 0 0,0 0 0,0 0 1,0 1-1,0-1 0,0 1 1,0 12 59,0-10-40,0 10 11,0-2 9,1 0 1,1 12-1,-1-20-172,0 0 0,-1 0 0,1 0 0,0 0 0,1 0 0,-1 0 0,0-1 0,1 1 1,0-1-1,-1 1 0,1-1 0,4 4 0,12 6-478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4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12819,'4'26'4625,"-2"14"-3881,2 7-80,2 9-40,-2 2-24,5 2-48,0-2-184,1-2-167,-1-4-49,-3-8-32,0-7-16,-5-10-56,-1-7 40,-3-12-400,-2-8-393,-2-15-1655,-2-10-2953,-1-12 3488</inkml:trace>
  <inkml:trace contextRef="#ctx0" brushRef="#br0" timeOffset="1">0 15 9450,'10'-2'1205,"-1"0"-1,1 1 0,-1 0 1,1 1-1,-1 0 1,11 1-1,0 2-317,-2 0-1,20 6 0,-30-7-671,0 1 0,0 0 0,0 0 0,-1 1-1,1 0 1,-1 0 0,0 1 0,11 8 0,-16-11-179,0 0 0,0 0 0,0 1 0,0-1 0,0 0 0,0 1 0,0-1 1,-1 1-1,0 0 0,1-1 0,-1 1 0,0 0 0,0 0 0,0 0 0,-1 0 1,1 0-1,-1 0 0,0 0 0,0 0 0,0 0 0,0 0 0,0 0 0,0 0 1,-1 0-1,0-1 0,-1 7 0,0-6-11,1 1-1,-1-1 1,0 1-1,0-1 1,0 0-1,0 0 1,-1 0-1,1 0 1,-1 0-1,0-1 1,0 1-1,0-1 1,0 0 0,-6 4-1,0-2-22,0 0 0,-1 0 0,1-1 1,-15 2-1,20-4-91,-1 0 1,0 0-1,0-1 0,0 0 1,-8 0-1,11 0-72,0-1 0,-1 1 0,1-1 0,0 1-1,0-1 1,0 0 0,-1 0 0,1 0 0,0 0 0,0-1 0,1 1 0,-1 0-1,0-1 1,-2-2 0,1 1-275,1 0-1,0 0 1,0 0 0,0 0 0,-1-4-1,-7-19-1124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0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8514,'5'4'849,"0"0"1,-1 0-1,0 1 1,0 0 0,0-1-1,0 1 1,3 6-1,-2-2 18,-1-1 0,0 1-1,5 18 1,-4-3 154,-1 0 0,2 41-1,-3 12-127,3 43-413,-4-115-474,-1-6-3,0-11-6,-1 1-34,1 1-1,0 0 0,0-1 0,1 1 1,0 0-1,1 0 0,1 0 1,-1 0-1,1 1 0,1-1 1,0 1-1,0 0 0,1 1 1,8-11-1,-12 17 39,0 0 0,0 0 0,0 0 0,0 1 0,1-1 0,-1 1 0,1-1 0,-1 1 0,4-2 0,-5 3 9,0 0 0,0-1 0,0 1 0,0 0 0,1 0 1,-1 0-1,0-1 0,0 1 0,0 1 0,0-1 0,1 0 0,-1 0 1,0 0-1,0 1 0,0-1 0,0 0 0,0 1 0,0-1 0,0 1 0,0-1 1,0 1-1,0 0 0,0-1 0,0 1 0,1 1 0,1 2 53,0 0 0,0 0 1,0 0-1,-1 1 0,0-1 0,0 1 0,0-1 0,0 1 0,1 5 0,8 49 439,-7-34-332,-1-8-196,7 17 0,-10-33-96,1 1-454,0-4-1002,-1-6 738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29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 8154,'-2'-1'3384,"1"0"-1743,0-1 71,-1 1 41,1 0-89,0-1-352,1 2-184,2 20-327,13 56-161,-7-39-264,-3-1-112,2-10-152,1-9-72,-4-13-424,0-5-504,-4-23-1489,-3-8 1481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0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10378,'4'8'4017,"7"1"-2713,6-3-71,1 4-329,0-1-224,1 0-776,-1-1-1032,5-4 760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9074,'6'11'1475,"0"1"-1,-1 0 1,0 1 0,-1-1 0,4 22-1,-5-19-758,6 41 1512,-8-49-1967,0-1-1,0 0 1,4 11 0,-3-10-116,0-1-1,0 1 1,0 9-1,-2-12-107,-1-5-12,0-9 4,5-33-105,-4 29 4,1 1 0,4-16 0,-1 3-15,-3 18 62,0 0 0,1 0 0,3-9 0,5 2-1,-5 9 18,0-4 0,-5 9 8,1-1 0,-1 1-1,1 0 1,-1 0 0,1 0-1,0 0 1,-1 0 0,1 0-1,0 0 1,0 0 0,0 0 0,0 0-1,-1 1 1,1-1 0,0 0-1,1 0 1,-1 1 0,1-2-1,0 2 10,0-1 0,0 1-1,0 0 1,-1 0 0,1-1-1,0 1 1,0 0 0,0 1-1,0-1 1,-1 0 0,1 0-1,0 1 1,0-1 0,0 1-1,1 0 1,0 1 30,0-1-1,0 1 1,0 0 0,-1 0 0,1 0 0,-1 0-1,5 5 1,-2 0 61,0-1 0,-1 1 0,0 0 0,0 0 0,-1 0 0,4 9 0,8 43 507,2 0-115,-15-52-535,1-1 1,0 0 0,0 1 0,0-1 0,1 0 0,7 8 0,-10-13-22,-1-1-1,0 1 1,0-1 0,1 1 0,-1-1 0,0 0 0,0 1-1,1-1 1,-1 0 0,1 1 0,-1-1 0,0 0 0,1 1 0,-1-1-1,1 0 1,-1 0 0,0 0 0,1 1 0,-1-1 0,1 0-1,-1 0 1,1 0 0,-1 0 0,1 0 0,-1 0 0,1 0-1,-1 0 1,1 0 0,-1 0 0,1 0 0,-1 0 0,1 0-1,-1 0 1,1-1 0,-1 1 0,0 0 0,1 0 0,-1-1-1,1 1 1,-1 0 0,0 0 0,1-1 0,-1 1 0,1-1 0,13-10-1073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175 246 8778,'1'0'506,"-1"0"0,1 0 0,-1-1 0,1 1 0,0 0 1,-1 0-1,1-1 0,-1 1 0,1 0 0,-1-1 0,1 1 0,-1-1 0,1 1 0,-1-1 0,1 0 1,-2-3 2189,-9-1-1388,8 4-1265,-1 0 9,-1 0 0,0-1 0,1 0 0,-8-4 0,-9-11 25,13 11-52,-1 0 0,0 0-1,0 0 1,0 1 0,-12-5 0,18 9-23,0 0 0,0 0 0,0 0 0,0 1 0,0-1 0,0 1 0,0-1 0,0 1 0,0 0 0,0 0 0,0 0 0,-4 0 0,4 0-3,1 1 0,0 0 0,-1-1 0,1 1 0,0 0 0,0 0-1,-1 0 1,1 0 0,0 0 0,0 0 0,0 0 0,0 0 0,0 0 0,0 0-1,1 1 1,-1-1 0,0 0 0,0 3 0,-2 3 9,0 0 0,1 0 0,0 0 0,0 1 0,0-1 0,1 1 0,1 0 0,-1 8 0,2 1 93,0 0 0,5 27 0,-4-33-13,1 0 1,0 0 0,1-1 0,0 1 0,11 18 0,-12-25-54,-1 0 1,1 0 0,0-1 0,0 1 0,0-1-1,1 0 1,5 5 0,-6-7-22,-1 1 1,1-1-1,-1 0 0,1 0 1,-1 0-1,1 0 0,0 0 1,-1-1-1,1 1 0,0-1 1,0 1-1,-1-1 1,6-1-1,-5 1-10,0-1 0,0 1 0,0-1 0,0 0 0,0 0 0,-1 0 1,1 0-1,0 0 0,-1-1 0,1 0 0,3-2 0,-2 0-1,0 1-1,0-1 1,0-1-1,-1 1 1,5-8-1,1-4-45,-1 0 0,11-31 0,-19 44 33,33-118-555,-24 81 385,-4 15 141,-1-1 0,0-47 1,-4 70 50,1 0 0,-1 1 1,0-1-1,-1 0 0,1 1 1,0-1-1,-1 0 0,1 1 0,-1-1 1,0 0-1,0 1 0,-3-5 1,4 6-6,0 1 0,-1 0 0,1 0 0,0 0 0,-1 0 0,1-1 0,0 1 0,-1 0 0,1 0 0,0 0 0,-1 0 0,1 0 0,-1 0 0,1 0 0,0 0 0,-1 0 0,1 0 0,-1 0 0,1 0 0,0 0 0,-1 0 0,1 0 0,-1 0 0,1 1 0,0-1 0,-1 0 0,1 0 0,0 0 0,-1 1 0,1-1 0,0 0 0,0 0 0,-1 1 0,1-1-1,0 0 1,-1 1 0,1-1 0,0 0 0,0 1 0,0-1 0,0 0 0,-1 1 0,1-1 0,0 1 0,0-1 0,0 0 0,0 1 0,0 0 0,-2 8 132,1 0 0,0 1-1,1 16 1,0-23-113,2 28 334,1 0 0,9 37 1,-9-52-242,1 3-12,0-1 1,2 0-1,0 0 0,1-1 1,11 22-1,-16-35-278,1 0 0,-1 0 0,1-1 0,0 1 1,0-1-1,0 0 0,0 0 0,0 0 0,1 0 0,-1 0 0,1-1 0,0 1 0,0-1 1,0 0-1,0 0 0,0-1 0,0 1 0,0-1 0,1 0 0,-1 0 0,9 0 0,18-1-873</inkml:trace>
  <inkml:trace contextRef="#ctx0" brushRef="#br0" timeOffset="1">494 165 12187,'-2'21'3811,"2"29"0,1-33-3115,0 0 0,1 0 0,2 0 0,4 19 0,-6-31-567,0 0 0,0 0 0,1 0 0,-1 0 0,1-1 1,6 8-1,-8-11-120,-1 1 0,1-1-1,0 0 1,0 0 0,0 0 0,0 0 0,1-1 0,-1 1 0,0 0 0,0 0 0,0-1 0,1 1 0,-1-1 0,0 1 0,1-1 0,-1 1 0,0-1 0,1 0 0,-1 0 0,1 1 0,-1-1 0,0 0 0,1 0-1,-1-1 1,1 1 0,-1 0 0,0 0 0,1-1 0,1 0 0,1-1-21,0-1-1,0 1 1,0-1-1,-1 0 1,1 0 0,-1 0-1,0 0 1,0-1-1,0 1 1,2-5-1,5-8-181,9-19 0,-12 20 66,0-1-67,7-19 1,5-12 224,-16 76 669,-2-14-493,1-1 1,0 0 0,1 1 0,9 26-1,-10-38-213,-1 1 1,1-1-1,-1 0 0,1 1 0,0-1 1,1 0-1,-1 0 0,0 0 0,1 0 0,0-1 1,-1 1-1,1 0 0,0-1 0,0 0 1,1 0-1,-1 0 0,0 0 0,1-1 1,-1 1-1,1-1 0,-1 0 0,1 0 1,0 0-1,6 1 0,-6-2-151,0 0 0,0 0 1,0-1-1,0 1 0,0-1 0,0 0 1,0 0-1,5-1 0,2-3-1271,15-9 1,-14 7 527,25-11-577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45 8082,'-25'-6'4233,"10"0"-481,4 2-1559,11 2-617,-1-1-159,13 2-433,4-2-256,8 0-280,4 1-64,-3-4-168,2 1-56,-6 2-88,-1 2-64,-7 1-760,-2 3-640,-3 6-2905,-1-2 2712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1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 11090,'-17'-3'4705,"14"13"-2568,-6 0-121,0 10-527,3 4-249,-4 5-464,8 3-216,8 0-272,3 4-120,8-12-160,2 0-24,10-12-176,2-8-304,5-15-1168,-4-10-985,-3-17 1569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8690,'-2'10'4673,"-2"3"-664,2 15-2009,-1 6-183,2 18-473,2 2-336,3-1-544,7-5-184,2-11-200,2-9-64,-2-13-240,3-3-344,-6-14-1376,-2-8 1279</inkml:trace>
  <inkml:trace contextRef="#ctx0" brushRef="#br0" timeOffset="1">8 97 8330,'-8'11'4609,"8"-8"280,7 1-3241,3 2-55,6 1-305,3-3-336,2-3-640,2-1-160,5-2-504,0-1-584,8-5 600</inkml:trace>
  <inkml:trace contextRef="#ctx0" brushRef="#br0" timeOffset="2">403 83 9554,'-2'21'5105,"0"-8"-456,9 1-2945,-4 0-191,-1 6-433,4 2-312,0 2-448,0-6-112,-4-9-128,2 1-32,8 23-240,-5-4-264,5 1-648,-3-14-496,0-10 975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2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 8282,'-16'-5'4697,"12"2"-80,1 3-2593,-2-1-111,5 1-505,0 0-376,0 0-640,0 0-184,0 0-312,5 9-520,12 3 416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 12227,'-3'6'1437,"0"0"0,1 1 1,0 0-1,0-1 0,-1 13 1,2-11-948,1 0 1,0 0-1,0 0 0,3 16 1,-3-19-474,1 0 0,1 0 0,-1 0-1,1 0 1,0 0 0,0 0 0,0 0 0,1-1 0,0 1 0,-1-1 0,2 0 0,-1 0 0,0 0 0,1 0 0,0 0 0,0-1 0,0 1 0,8 4 0,-10-7-17,0 0 0,1 0 1,-1 0-1,1 0 0,-1-1 0,1 1 1,0-1-1,-1 1 0,1-1 0,0 0 0,-1 0 1,1 0-1,-1-1 0,1 1 0,0 0 1,-1-1-1,1 0 0,-1 0 0,1 1 0,-1-2 1,0 1-1,1 0 0,-1 0 0,0-1 1,0 1-1,0-1 0,0 1 0,0-1 0,0 0 1,2-3-1,0 1-21,0-1 0,-1 1 0,0-1 1,0 0-1,0-1 0,0 1 0,-1 0 0,0-1 0,0 0 1,0 1-1,-1-1 0,1-10 0,-1 12 2,-1 0 0,-1 0 0,1 0 0,0 0 0,-1 0 0,0 0 0,0 0 0,0 0 0,0 0 1,-1 0-1,0 1 0,0-1 0,0 1 0,0-1 0,0 1 0,0 0 0,-1 0 0,0 0 0,1 0 0,-1 0 0,-1 1 0,1-1 0,0 1 0,0 0 0,-1-1 0,1 2 0,-1-1 0,-6-2 1,0 1 33,0 1 1,0 0-1,0 1 1,-1 0-1,1 1 1,0 0-1,0 0 1,-11 3 0,17-3-6,0 1 0,1 0 0,-1 1 0,0-1 0,1 1 0,-1 0 0,0 0 0,1 0 0,-4 3 0,5-4-13,1 1 0,-1-1-1,1 1 1,-1-1 0,1 1-1,0 0 1,-1 0-1,1-1 1,0 1 0,0 0-1,1 0 1,-1 0 0,0 0-1,1 0 1,-1 0-1,1 0 1,-1 4 0,1-6-56,0 1 0,0 0 1,0-1-1,0 1 1,0 0-1,0-1 0,0 1 1,0-1-1,0 1 1,1 0-1,-1-1 0,0 1 1,0 0-1,1-1 0,-1 1 1,0-1-1,1 1 1,-1-1-1,0 1 0,1-1 1,-1 1-1,1-1 1,-1 1-1,1-1 0,-1 0 1,1 1-1,-1-1 1,1 0-1,-1 1 0,1-1 1,0 0-1,-1 0 1,1 1-1,-1-1 0,1 0 1,0 0-1,15 4-776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3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11987,'24'75'7875,"-9"-25"-4384,-12-32-2464,-3-17-804,0-10-211,4-24-261,8-35 0,-10 58 226,1-1 1,0 1-1,1 0 0,0 0 1,1 0-1,0 1 0,9-14 1,-13 23 26,-1-1 0,1 0 0,-1 1 0,1-1 1,-1 1-1,1-1 0,0 0 0,-1 1 0,1-1 0,0 1 1,-1 0-1,1-1 0,0 1 0,0 0 0,-1-1 1,1 1-1,0 0 0,0 0 0,0-1 0,-1 1 0,1 0 1,0 0-1,0 0 0,1 0 0,0 1 22,-1-1-1,1 1 0,-1 0 1,1-1-1,-1 1 1,0 0-1,1 0 1,-1 0-1,0 0 1,1 0-1,-1 0 1,1 1-1,2 3 134,0 1-1,0-1 0,0 1 1,0 0-1,2 6 0,0 6 426,0 0-1,7 31 1,4 16-914,-12-57-661,0-6 389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3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172 145 9602,'-18'-7'6449,"15"6"-6133,1 0 0,-1 0 0,1 0 0,-1 1 0,1-1 0,-1 0 0,0 1 0,1 0 0,-4-1 0,-2 2 8,0 0 1,0 1-1,0 0 0,0 0 1,0 0-1,1 1 0,-1 0 1,1 1-1,0 0 1,0 0-1,0 0 0,-11 10 1,16-12-289,1-1 0,-1 1 1,1 0-1,0 0 1,-1 0-1,1 0 1,0 0-1,0 0 0,0 0 1,1 0-1,-1 0 1,0 0-1,1 0 0,0 1 1,-1-1-1,1 0 1,0 0-1,0 1 0,0-1 1,0 0-1,1 0 1,-1 0-1,1 1 0,-1-1 1,1 0-1,0 0 1,0 0-1,0 0 1,0 0-1,1 2 0,2 1 7,-1 0-1,1 0 0,0 0 0,0-1 1,0 1-1,1-1 0,-1 0 1,1 0-1,0-1 0,7 4 0,109 52 937,-114-56-905,-2-1-2,0 0 1,-1 0-1,7 4 1,-10-5-48,0-1 0,-1 1 0,1 0 1,0-1-1,0 1 0,0 0 0,-1 0 1,1-1-1,0 1 0,-1 0 0,1 0 1,-1 0-1,1 0 0,-1 0 0,1 0 1,-1 0-1,0 0 0,1 0 0,-1 0 1,0 0-1,0 0 0,0 2 0,0 0 16,-1 0-1,0 1 1,0-1-1,0-1 1,-1 1 0,1 0-1,-1 0 1,1 0-1,-1-1 1,0 1-1,0-1 1,0 1-1,-4 3 1,0-1-27,0 0 1,-1 0 0,1-1 0,-10 5 0,14-7-135,-1-1 0,0 0 0,1 0 0,-1 0 0,0 0 0,0-1 0,-5 2 0,7-2 19,0 0-1,0 0 1,0 0 0,0 0 0,0-1 0,0 1 0,0 0 0,0 0-1,0-1 1,1 1 0,-1 0 0,0-1 0,0 1 0,0-1-1,0 0 1,1 1 0,-1-1 0,0 1 0,1-1 0,-1 0 0,0 0-1,1 1 1,-1-1 0,1 0 0,-1-1 0,-5-16-1090</inkml:trace>
  <inkml:trace contextRef="#ctx0" brushRef="#br0" timeOffset="1">372 1 9658,'18'9'4961,"-4"10"-1080,2 17-1913,-2 6-175,-6 13-537,2 5-312,1-10-608,1-6-168,4-8-120,-4-13-136,-2-7-688,-3-6-536,-7-15 760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3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11923,'0'18'4849,"11"-11"-2577,3-2-696,9 1-111,2 2-225,7-4-576,7-4-304,1-6-456,2-3-376,-2 1-1368,-5 5 1216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1 108 9450,'7'23'1806,"11"27"1,-17-48-1687,0-1 0,0 0 0,-1 1 0,1-1 0,0 0 0,0 0 0,0 1 1,0-1-1,0 0 0,1 0 0,-1 0 0,0 0 0,0-1 0,1 1 0,-1 0 0,1 0 0,-1-1 0,0 1 1,1-1-1,-1 1 0,1-1 0,-1 0 0,1 0 0,0 1 0,-1-1 0,1 0 0,-1 0 0,1 0 0,-1-1 1,3 1-1,3-1 466,-3 1-348,-1 0 0,1 0 0,-1 0 0,1-1 0,-1 0 1,1 0-1,-1 0 0,1 0 0,-1 0 0,0 0 0,0-1 1,0 0-1,0 0 0,0 0 0,0 0 0,0 0 0,0 0 1,4-6-1,-3 4-158,0-1 0,-1 0 1,1-1-1,-1 1 0,0 0 0,-1-1 1,1 0-1,-1 0 0,0 1 1,-1-1-1,1 0 0,-1-1 0,0 1 1,-1 0-1,1-9 0,-1 12-64,0 0-1,0 0 1,-1 0 0,1 0-1,-1 0 1,0 0-1,1 0 1,-1 0-1,-1 0 1,1 1-1,0-1 1,-1 0-1,1 1 1,-1-1 0,0 1-1,0-1 1,0 1-1,0 0 1,0 0-1,0 0 1,-1 0-1,1 0 1,-1 0-1,1 1 1,-1-1 0,0 1-1,1 0 1,-1 0-1,0 0 1,0 0-1,0 0 1,-5 0-1,3 0 21,1 1-1,-1 0 1,1 0-1,-1 1 0,1-1 1,-1 1-1,1 0 0,-1 0 1,1 1-1,0-1 1,-1 1-1,1 0 0,0 0 1,0 0-1,-5 4 0,6-3 6,0-1-1,0 1 0,0-1 0,1 1 0,-1 0 0,1 0 0,0 0 0,0 0 0,0 0 1,0 1-1,0-1 0,1 1 0,-1-1 0,1 1 0,0 0 0,0-1 0,0 1 1,0 7-1,2-2 10,0 0 0,1-1 0,0 0 0,0 1 0,1-1 0,4 10 0,-5-13-47,0 0-1,0-1 0,0 1 1,1-1-1,-1 0 0,1 0 0,0 0 1,0 0-1,0 0 0,1-1 1,0 1-1,-1-1 0,1 0 1,0 0-1,0 0 0,1-1 0,7 4 1,-5-3-239,0-1 1,0 0-1,1 0 1,-1-1-1,0 0 1,1-1-1,-1 1 1,1-2-1,-1 1 1,0-1-1,1 0 1,-1 0-1,0-1 1,1 0-1,-1 0 1,12-6-1,14-10-851</inkml:trace>
  <inkml:trace contextRef="#ctx0" brushRef="#br0" timeOffset="1">389 39 10530,'4'38'4465,"0"2"-2048,0 7-329,-2 15-175,6 5-201,-2 3-648,4 1-344,1-14-392,0-4-120,0-21-144,-3-5-232,0-18-608,-7-13-416,-1-17-1785,-11-14 1889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4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11186,'37'11'4617,"7"-6"-2432,-6 2-481,0 1-55,-9 9-153,-8 2-384,7 3-240,-20 4-264,3-1-71,-17 0-145,-16-2-88,-6-6-304,-11-4-264,1-5-825,6 2-567,4-5 960</inkml:trace>
  <inkml:trace contextRef="#ctx0" brushRef="#br0" timeOffset="1">593 68 12043,'8'27'6217,"-6"-15"-96,1-8-5657,-3 0-72,-1-3-1040,-1-2 2593,1-1-1633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4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10690,'44'97'5345,"-43"-90"-1040,3-1-2808,-4-2-713,0-4-600,0-1-128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8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10 8530,'-1'-1'261,"0"0"1,0 0 0,0 1 0,0-1-1,0 0 1,0 1 0,0-1-1,0 0 1,0 1 0,0-1-1,0 1 1,0 0 0,0-1-1,0 1 1,0 0 0,-1 0-1,1-1 1,0 1 0,0 0-1,0 0 1,0 0 0,-1 1-1,1-1 1,0 0 0,0 0-1,0 1 1,0-1 0,0 0-1,-1 1 1,1-1 0,0 1-1,0 0 1,0-1 0,-1 2-1,-2 1 84,-1 0 1,0 1-1,1 0 0,0 0 0,-6 7 0,4-3-167,0 1 0,0 0-1,1 0 1,0 0 0,0 0 0,1 1 0,-5 19 0,6-15-76,0 1-1,1 0 1,1-1 0,0 30 0,5-10-49,1-1 0,1 0-1,2 0 1,13 36 0,-14-48 0,18 38-1,-21-53-118,-1 0-1,1 0 0,0 0 1,0 0-1,1-1 0,0 0 1,0 0-1,0 0 1,11 7-1,-13-10-90,0 0 0,0-1-1,0 1 1,0-1 0,6 2 0,-5-2 25,1-1 0,-1 0 1,8 0-1,-11 0 116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5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112 217 9706,'6'-1'596,"-1"0"0,0 0 0,0-1 0,0 0 0,0 0 0,-1 0 0,1 0 0,0-1 0,-1 0-1,6-4 1,-8 4-423,1 1 0,0-1-1,0 0 1,-1 0 0,0 0-1,0-1 1,0 1-1,0 0 1,0-1 0,0 1-1,-1-1 1,0 0-1,0 0 1,1-6 0,-1 3-52,0 0 0,-1 0 0,0 0 0,0 0 0,0 0 0,-1 0 0,-1 0 0,1 0 0,-1 0 0,-4-10 0,5 14-103,-1 0 0,1 0 1,-1 0-1,0 0 0,1 1 0,-1-1 0,-1 0 1,1 1-1,0 0 0,-1 0 0,1-1 0,-1 1 1,1 1-1,-1-1 0,0 0 0,0 1 0,0-1 1,0 1-1,0 0 0,0 0 0,0 0 0,0 1 1,-1-1-1,1 1 0,-5-1 0,5 1 9,-1 0 0,1 1 0,-1-1 0,1 1 0,-1 0 0,1 0 0,-1 0 0,1 0 0,0 0 0,-1 1 1,1-1-1,-4 4 0,3-2 25,-1 0 1,1 1-1,0 0 1,0 0 0,0 1-1,1-1 1,-4 6-1,1-1 80,1 0-1,1 0 0,-1 1 1,2 0-1,-1-1 0,1 1 1,-3 21-1,6-25 17,-1 1 0,1 0 0,0-1 0,0 1 0,1 0 0,0 0 0,3 11 1,-4-16-114,1-1 1,-1 1-1,1-1 0,0 1 1,0-1-1,0 1 1,0-1-1,0 0 1,0 0-1,0 1 1,0-1-1,0 0 1,0 0-1,1 0 1,1 1-1,-1-1-26,0-1 0,-1 1-1,1-1 1,0 1 0,0-1-1,-1 0 1,1 0 0,0 0-1,0 0 1,-1 0 0,1 0-1,0-1 1,0 1 0,-1 0-1,1-1 1,0 1 0,2-2 0,1-1-7,0 0 0,0 0 1,-1 0-1,1 0 1,-1-1-1,7-6 1,-7 6 5,0 0 1,1 0-1,0 0 1,-1 1-1,10-6 1,-12 9-1,0-1 0,0 1 0,-1-1 0,1 1 0,0-1 1,0 1-1,0 0 0,0 0 0,-1 0 0,1 0 0,0 0 1,0 1-1,0-1 0,0 0 0,-1 1 0,1-1 1,0 1-1,0 0 0,-1 0 0,1-1 0,0 1 0,-1 0 1,1 1-1,-1-1 0,1 0 0,1 2 0,3 4 42,0 0 0,0 0 0,-1 1-1,6 8 1,-5-6-114,-5-9-102,0 1 0,0 0 0,0-1 0,0 1 0,0-1 0,1 1 0,-1-1 0,0 0 0,1 0 0,-1 1 0,1-1 0,0 0 0,2 1-1,16 1-731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27 8394,'-27'-12'6867,"0"0"-2064,26 11-4642,-1 1 0,0 0 0,0-1 0,0 1 0,0 0 1,0 0-1,0 0 0,0 0 0,0 0 0,0 1 0,0-1 0,-3 2 0,1-1-89,1 0 1,0 1-1,0 0 1,1 0-1,-1 0 0,0 0 1,1 0-1,-1 1 1,1-1-1,-1 1 0,1-1 1,0 1-1,0 0 0,1 0 1,-4 6-1,2-1-30,-1 0-1,2 1 1,-1-1-1,1 1 1,-1 8-1,3-11-23,0-1-1,0 0 1,0 1-1,0-1 1,1 0 0,0 1-1,0-1 1,0 0-1,1 0 1,0 0 0,0 0-1,0 0 1,1 0-1,-1-1 1,1 1 0,5 5-1,-2-2 35,1-1-1,0 0 1,1 0-1,-1 0 0,1-1 1,0 0-1,17 9 1,-23-15-68,0 2 91,1-1-1,-1 0 1,0 1 0,0-1-1,4 4 1,-6-5-58,1 1 1,-1-1 0,0 0-1,1 1 1,-1-1-1,0 0 1,0 1 0,0-1-1,1 1 1,-1-1-1,0 1 1,0-1 0,0 0-1,0 1 1,0-1-1,0 1 1,0-1 0,0 1-1,0-1 1,0 1-1,0-1 1,0 1 0,0-1-1,0 0 1,0 1 0,-1-1-1,1 1 1,0-1-1,0 1 1,-1-1 0,1 0-1,0 1 1,0-1-1,-1 0 1,1 1 0,0-1-1,-1 0 1,1 1-1,-1-1 1,-5 4-105,1 0 1,-1 0-1,-1-1 0,1 0 1,0 0-1,-1-1 0,1 0 1,-1 0-1,0 0 0,1-1 1,-1 0-1,-13 0 0,18-1-228,0 1 0,1-1-1,-1 0 1,0-1 0,0 1-1,0 0 1,0 0 0,0-1-1,1 1 1,-1-1 0,0 0 0,0 1-1,-2-3 1,4 3 246,0-1 1,0 1-1,-1-1 1,1 1-1,0 0 1,0-1-1,0 1 1,0-1-1,0 1 0,0-1 1,0 1-1,0-1 1,1 1-1,-1-1 1,0 1-1,0 0 1,0-1-1,0 1 0,1-1 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6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10586,'-1'2'4922,"-3"2"-3744,1-2-287,-16 14 1964,-23 24 1,37-35-2657,0 1 0,1 0 0,-1-1 1,1 1-1,1 1 0,-1-1 0,1 1 1,0-1-1,-3 10 0,6-14-177,0 0 1,-1 1-1,1-1 0,0 0 0,0 0 0,0 0 1,1 0-1,-1 0 0,0 0 0,1 0 1,-1 0-1,1 0 0,0 0 0,-1 0 1,1 0-1,0 0 0,0 0 0,1-1 1,-1 1-1,0 0 0,1-1 0,-1 1 1,0-1-1,1 1 0,0-1 0,-1 0 0,1 0 1,2 2-1,6 2-8,-1 0 1,1 0-1,1-1 1,12 3-1,-13-3 23,5 0 0,25 11 103,-36-14-88,0 1-1,0 0 1,-1 0 0,1 0-1,-1 1 1,1-1 0,4 6-1,-7-8-28,-1 1-1,1 0 1,0 0-1,-1 0 1,1 0-1,-1-1 0,1 1 1,-1 0-1,1 0 1,-1 0-1,0 0 1,1 0-1,-1 0 1,0 0-1,0 0 0,0 0 1,0 0-1,0 0 1,0 0-1,0 2 1,0-1 0,-1-1 1,1 1 0,-1-1 0,0 0 0,0 1 0,1-1-1,-1 0 1,0 0 0,0 0 0,0 1 0,0-1 0,0 0-1,-2 0 1,-1 2 5,0 0 0,0-1 0,0 1 0,-1-1 0,1 0 0,-1-1 0,1 1 0,-6 0 0,2-1-144,-1 0 1,1 0-1,-15-2 1,19 1-186,0-1 1,-1 1 0,1-1 0,0 0 0,0 0-1,0-1 1,0 1 0,-7-4 0,10 4 113,0 0 0,0 1 0,0-1 1,1 0-1,-1 1 0,0-1 0,1 0 1,-1 0-1,0 0 0,0-1 0,-3-10-1024</inkml:trace>
  <inkml:trace contextRef="#ctx0" brushRef="#br0" timeOffset="1">371 43 10586,'3'10'2061,"-1"-1"-1,0 1 0,-1 0 0,1 17 1,-6 39 899,1-5-1004,4-49-1728,-1-12-225,1 0 1,-1 0-1,0 1 1,0-1-1,0 0 1,0 0-1,0 1 1,1-1-1,-1 0 1,0 0-1,0 0 1,0 1-1,0-1 1,1 0-1,-1 0 1,0 0-1,0 0 1,1 1-1,-1-1 1,0 0-1,1 0 1,0 0-8,0 0 0,1 0 0,-1 0 0,0-1 0,0 1-1,1 0 1,-1-1 0,0 1 0,0-1 0,0 0 0,2 0 0,6-4-31,-1 1 0,-1-1 0,1 0 0,-1-1-1,7-6 1,-11 10 19,-1-1-1,1 0 0,-1 0 0,0 0 1,0 0-1,0-1 0,0 1 0,-1 0 1,1-1-1,-1 1 0,0-1 0,0 1 1,0-1-1,-1 0 0,1-3 0,-1 5 56,0 1-10,0 0 0,0 0 1,1 0-1,-1 0 0,0 1 1,0-1-1,-1 0 0,1 0 0,0 0 1,0 0-1,0 1 0,0-1 1,-1 0-1,1 0 0,0 0 0,-1 1 1,0-2-1,2 11 475,13 65-85,-9-59-543,-5-15 86,0 0 0,0 0 0,0 0 0,0 0 0,0 1-1,0-1 1,0 0 0,0 0 0,0 0 0,0 0 0,0 0 0,0 0 0,0 1-1,1-1 1,-1 0 0,0 0 0,0 0 0,0 0 0,0 0 0,0 0-1,0 0 1,1 0 0,-1 0 0,0 0 0,0 0 0,0 1 0,0-1-1,0 0 1,1 0 0,-1 0 0,0 0 0,0 0 0,0 0 0,0 0 0,0 0-1,1 0 1,-1 0 0,0-1 0,0 1 0,0 0 0,0 0 0,0 0-1,1 0 1,-1 0 0,0 0 0,2-6-7988,5-9 5207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37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10498,'2'19'3107,"1"6"242,-2 1 1,-1 34-1,-4-25-1110,5-36-2180,0-7-222,0 0 0,4-11-1,-2 6 62,-1 5 11,1 0 0,0 1 0,0-1 0,0 1 0,1 0 1,8-13-1,-7 13-5,0 1 1,0 0 0,8-7 0,-12 12 92,1 0 0,-1-1 1,1 1-1,0 0 1,0 0-1,0-1 0,0 2 1,0-1-1,0 0 0,0 0 1,0 1-1,0-1 1,0 1-1,0-1 0,0 1 1,4 0-1,-5 0 18,1 1 0,-1-1 0,0 0 0,0 1 0,0-1 0,0 1 0,0 0 0,0-1 0,0 1 0,0 0 0,0 0 0,0 0 0,0 0-1,0-1 1,0 1 0,-1 0 0,1 0 0,0 1 0,-1-1 0,1 0 0,-1 0 0,1 0 0,-1 0 0,1 3 0,1 2 133,-1 1 1,1 0 0,-1 7-1,-1-14-142,1 49 1003,-1-28-469,0-21-537,0 0-1,0 0 0,0 0 0,0 0 1,0 0-1,0 0 0,0 0 0,0 0 1,0 0-1,0 0 0,0 0 0,0 0 1,0 1-1,0-1 0,0 0 0,0 0 1,0 0-1,0 0 0,0 0 0,0 0 1,0 0-1,0 0 0,0 0 0,0 0 0,0 0 1,0 0-1,0 0 0,-1 0 0,1 1 1,0-1-1,0 0 0,0 0 0,0 0 1,0 0-1,0 0 0,0 0 0,0 0 1,0 0-1,0 0 0,0 0 0,0 0 1,0 0-1,0 0 0,-1 0 0,1 0 1,0 0-1,0 0 0,0 0 0,0 0 1,0 0-1,0 0 0,0 0 0,0-9-1369,2 2 1200,1 0 0,0 0 0,0 0 1,0 0-1,6-9 0,9-15-205,-16 26 323,7-10-35,-9 15 87,0 0 0,0 0 0,1-1 0,-1 1 0,0 0 0,0 0 0,1 0 0,-1-1 0,0 1 0,0 0-1,1 0 1,-1 0 0,0 0 0,0 0 0,1-1 0,-1 1 0,0 0 0,1 0 0,-1 0 0,0 0 0,1 0 0,-1 0-1,0 0 1,1 0 0,-1 0 0,0 0 0,0 0 0,1 0 0,-1 0 0,0 0 0,1 1 0,-1-1 0,0 0 0,0 0-1,1 0 1,-1 0 0,0 1 0,0-1 0,1 0 0,-1 0 0,0 0 0,1 1 0,-1 0 153,2 3 451,2 3-492,0 1 0,0-1 0,1 0 1,9 10-1,-3-4-6,-8-8-59,1-1-1,-1 1 0,1-1 1,0 0-1,7 5 1,-9-8-50,-1 0-1,0-1 1,0 1 0,1-1 0,-1 1 0,0-1-1,1 0 1,-1 0 0,1 0 0,-1 1 0,0-1-1,1 0 1,-1-1 0,0 1 0,1 0 0,-1 0 0,0 0-1,1-1 1,-1 1 0,0-1 0,1 1 0,-1-1-1,2-1 1,1 0-14,0-1 0,0 1 0,0-1 0,-1 0 0,1-1 0,-1 1 0,5-5 0,0-2-133,9-17 1,-16 24 137,1 1 0,-1-1 0,0 0 0,-1 1 0,1-1 0,0 0 0,-1 0 0,1 0 0,-1 0 0,0 0 0,0 1 0,-1-6 1,1 4 28,-1 0 0,0 0 1,0 0-1,0 0 0,-1 0 0,1 1 1,-1-1-1,-2-4 0,4 8-14,0 0 0,0 0 0,0 0 0,0-1-1,0 1 1,0 0 0,0 0 0,0 0-1,0 0 1,0 0 0,0-1 0,-1 1-1,1 0 1,0 0 0,0 0 0,0 0 0,0 0-1,0 0 1,0-1 0,0 1 0,-1 0-1,1 0 1,0 0 0,0 0 0,0 0-1,0 0 1,0 0 0,-1 0 0,1 0-1,0 0 1,0 0 0,0 0 0,0 0 0,-1 0-1,1 0 1,0 0 0,0 0 0,0 0-1,0 0 1,-1 0 0,1 0 0,0 0-1,0 0 1,0 0 0,0 0 0,-1 0 0,1 0-1,-3 12 371,1 0-202,2-1 0,-1 1 1,1 0-1,1 0 0,0-1 1,1 1-1,0 0 0,4 12 1,-5-20-168,1 1 0,0-1 0,0 0 1,0 0-1,0 0 0,0 0 0,1-1 0,-1 1 1,1-1-1,0 1 0,0-1 0,1 0 1,-1 0-1,1 0 0,-1-1 0,1 1 1,0-1-1,0 0 0,0 0 0,0 0 0,0-1 1,1 1-1,-1-1 0,8 1 0,-7-1 1,-1-1-1,0 0 0,0 0 0,0 0 0,0 0 1,0-1-1,0 0 0,0 0 0,0 0 0,0 0 1,0 0-1,0-1 0,0 0 0,0 0 1,-1 0-1,7-4 0,-1-3 77,18-19 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0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97 3513,'0'0'2211,"0"0"-37,0 0-241,0 0-282,2-5 2684,-1 1-4304,0-1 0,0 0 1,-1 1-1,0-1 1,1 0-1,-2 1 0,1-1 1,0 0-1,-1 1 1,0-1-1,0 1 0,-3-9 1,3 12-25,0 0 0,1-1 0,-1 1 0,0-1 0,0 1 1,-1 0-1,1 0 0,0 0 0,0 0 0,-1 0 0,1 0 0,0 0 0,-1 0 1,1 0-1,-1 0 0,1 1 0,-1-1 0,1 1 0,-3-1 0,-1 0 38,0 0-1,0 0 1,0 1 0,-8 0-1,8 0 27,0 1 0,0 0 0,0 0 0,0 1 0,1-1 0,-1 1 0,0 0 0,1 0 0,-1 1 0,1-1 0,0 1 0,0 0 0,0 0 0,0 0 0,0 1 0,1-1 0,0 1 0,-1 0 0,1 0 0,-2 5 0,-1-1 100,2 1 1,-1-1-1,1 1 1,0 0-1,1 0 0,0 1 1,1-1-1,0 1 1,-2 14-1,4-20-63,0 1 1,0 0 0,1-1-1,-1 1 1,1 0-1,0-1 1,0 1-1,0-1 1,1 1-1,0-1 1,0 0 0,2 5-1,-3-8-83,0 1-1,1 0 1,-1-1 0,0 1-1,1-1 1,-1 1 0,0-1-1,1 0 1,0 0 0,-1 1-1,1-1 1,0 0 0,0 0-1,-1-1 1,1 1 0,0 0-1,0-1 1,0 1 0,0-1-1,0 1 1,0-1 0,0 0-1,0 0 1,0 0 0,0 0-1,0 0 1,0-1 0,0 1-1,2-1 1,3-1-2,0-1-1,-1 0 1,1 0-1,-1 0 1,0-1-1,0 0 1,9-8 0,-4 2 13,0 0 1,15-20 0,-13 12-2,-11 14-21,1 0-1,0-1 0,0 1 0,6-5 0,-9 9-12,0-1 0,0 1 1,1 0-1,-1 0 0,0 0 0,0 0 0,1-1 0,-1 1 1,0 0-1,0 0 0,0 0 0,1 0 0,-1 0 1,0 0-1,0 0 0,1 0 0,-1 0 0,0 0 0,1 0 1,-1 0-1,0 0 0,0 0 0,1 0 0,-1 0 0,0 0 1,0 0-1,1 0 0,-1 0 0,0 0 0,0 0 0,1 1 1,6 7 77,1 17 173,-7-23-211,2 7 170,0 0 1,1-1-1,-1 1 1,2-1-1,-1 0 1,10 12-1,-10-15-258,0 0-1,1-1 0,-1 1 0,8 4 1,-9-6-480,1-1 0,0 0 0,0 0-1,0 0 1,0 0 0,8 2 0,4-1-1073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1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55 8186,'-29'-17'3538,"29"16"-3348,-1 0-1,0 1 1,1-1 0,-1 0 0,1 0-1,-1 0 1,1 0 0,0 0 0,-1 0-1,1 0 1,0 0 0,0 0-1,0 0 1,-1 0 0,1 0 0,0 0-1,0 0 1,1 0 0,-1 0 0,0-2-1,-1-9 2450,1 12-2537,0 0 0,0-1 1,-1 1-1,1 0 0,0 0 0,-1-1 0,1 1 0,0 0 1,-1 0-1,1 0 0,0-1 0,-1 1 0,1 0 1,-1 0-1,1 0 0,0 0 0,-1 0 0,1 0 1,-1 0-1,1-1 0,0 1 0,-1 0 0,1 1 0,-1-1 1,1 0-1,0 0 0,-1 0 0,1 0 0,-1 0 1,-5 2-46,0-1 1,0 1 0,0 0 0,0 1 0,1-1-1,-8 6 1,-25 18-15,34-23-28,0 0-7,0 0 0,0 1 0,0-1 0,1 1 0,0 0 0,-1 0 0,1 0 0,1 0 0,-1 1-1,0-1 1,1 1 0,0-1 0,0 1 0,1 0 0,-1 0 0,1 0 0,0 0 0,0 0 0,1 0 0,-1 0-1,1 0 1,0 0 0,1 0 0,-1 1 0,1-1 0,0 0 0,0 0 0,1 0 0,-1-1 0,1 1 0,0 0-1,1-1 1,-1 1 0,1-1 0,0 0 0,0 1 0,0-1 0,0-1 0,1 1 0,0 0 0,-1-1 0,1 0-1,9 6 1,-1-4 31,0 0-1,0-1 0,0 0 0,22 4 0,-17-5 213,0 1 0,17 8 1,-32-12-202,0 1 0,0 0 1,-1 0-1,1 0 0,0 0 1,-1 0-1,1 0 0,-1 0 1,1 1-1,-1-1 0,0 0 1,2 3-1,-2-3-28,-1 0 0,0-1 0,0 1 1,1 0-1,-1 0 0,0-1 0,0 1 0,0 0 0,0 0 1,0 0-1,0-1 0,0 1 0,0 0 0,0 0 0,-1 0 1,1-1-1,0 1 0,0 0 0,-1 0 0,1-1 0,0 1 0,-1 0 1,1-1-1,-1 1 0,1 0 0,-1-1 0,1 1 0,-1-1 1,1 1-1,-1-1 0,0 1 0,0 0 0,-3 1 35,1 1 0,-1-1 0,0 0 0,0 0 0,0 0 0,0 0 0,0-1 0,-5 2 0,-36 5-151,40-7-133,0-1 1,1 1-1,-1-1 1,-4-1-1,8 1 103,0 0-1,0 0 1,0 0 0,0-1-1,-1 1 1,1 0 0,0-1-1,0 1 1,0-1-1,1 1 1,-1-1 0,0 1-1,0-1 1,0 0 0,0 1-1,0-1 1,1 0 0,-1 0-1,0 1 1,1-1 0,-2-1-1,2 1 25,-1-1-1,1 1 0,0 0 1,0-1-1,0 1 0,-1 0 1,1 0-1,0-1 1,1 1-1,-1-2 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1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8754,'6'11'1674,"-1"1"1,0-1-1,-1 1 0,-1 0 1,4 18-1,-3-12-299,9 27 1,-11-40-1161,0-1 1,1 1 0,-1-1 0,1 1-1,0-1 1,0 0 0,0 0-1,0 0 1,9 7 0,-11-9-180,1-1 0,0 1 0,0-1 0,0 1 0,1-1 1,-1 0-1,0 0 0,0 0 0,1 0 0,-1 0 0,1-1 0,-1 1 1,0-1-1,1 1 0,-1-1 0,5 0 0,-2-1-46,0 0-1,-1 0 1,1-1-1,-1 0 1,0 0-1,1 0 1,-1 0-1,5-4 1,1-1-136,0 0-1,0 0 1,-1-1 0,0-1-1,0 1 1,-1-1 0,0-1-1,0 0 1,6-10 0,0-16 111,-15 36 41,1 0 1,0 0-1,0 0 0,0 0 1,0 0-1,0 0 0,-1 0 1,1 0-1,0 0 0,0 0 1,0 0-1,0 0 0,-1 0 0,1 0 1,0 0-1,0 0 0,0 0 1,-1 0-1,1 0 0,0 0 1,0 0-1,0 0 0,0 0 1,-1 0-1,1 0 0,0 0 0,0 0 1,0 0-1,0 0 0,0 0 1,-1 1-1,1-1 0,0 0 1,0 0-1,0 0 0,0 0 1,0 0-1,0 0 0,0 1 0,0-1 1,-1 0-1,1 0 0,0 0 1,0 0-1,0 1 0,0-1 1,0 0-1,-2 5 91,1 0-1,0 0 1,0 0 0,0 0 0,0 1-1,1-1 1,0 0 0,0 0 0,0 0-1,2 7 1,-1 9 182,-1-11-110,1 1 0,0-1-1,3 10 1,-3-16-182,0-1 1,0 1-1,0-1 0,1 1 0,-1-1 0,1 0 0,0 0 1,0 0-1,0 0 0,0 0 0,5 4 0,-7-7-21,0 1-1,1-1 1,-1 0-1,0 0 1,1 1-1,-1-1 1,0 0-1,1 0 1,-1 1-1,0-1 1,1 0-1,-1 0 1,1 0-1,-1 0 1,0 0-1,1 0 1,-1 0-1,1 0 1,-1 0-1,1 0 1,0 0-1,18-5-410</inkml:trace>
  <inkml:trace contextRef="#ctx0" brushRef="#br0" timeOffset="1">478 75 11474,'-17'49'4954,"13"0"-2434,0-4-712,4 3-271,0 6-337,5-8-416,4-1-272,2-6-288,1-3-64,-1-16-96,-5-4-16,-2-16-384,-4-11-312,0-14-912,-5-7-585,-7-15-1375,-4-3 2119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2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6777,'2'-2'742,"1"0"-1,-1 0 0,0 1 0,0-1 0,1 1 1,-1-1-1,1 1 0,-1 0 0,4-1 1,-3 1-166,0 0 1,1 0 0,-1 1 0,0 0 0,1-1 0,5 2 0,1 0 207,0 1 0,1 0 0,18 8 0,-10-4 194,-3-1-168,17 9 0,-27-12-621,0 1 0,-1 0 0,1 1 0,-1-1 0,0 1 0,6 5 0,-10-8-156,0 0 0,0 1 0,0-1-1,-1 0 1,1 0 0,0 0 0,0 1-1,-1-1 1,1 0 0,0 1 0,-1-1-1,0 0 1,1 1 0,-1-1 0,0 1-1,0-1 1,0 1 0,1-1 0,-2 1 0,1 1-1,0 0-6,-1-1 0,0 0 0,0 1 0,0-1 0,0 0 0,0 0 0,-1 0-1,1 0 1,-1 0 0,1 0 0,-3 2 0,-4 3-87,0 0 0,0 0 0,-1-1 0,-11 7-1,19-13 44,-11 7-758,-1-1 1,-13 6-1,14-10-1563,11-2 2228,1 0 0,0 0-1,0 0 1,0 0 0,0 0-1,0 0 1,0 0 0,-1 0-1,1 1 1,0-1-1,0 0 1,0 0 0,0 0-1,0 0 1,-1 0 0,1 0-1,0 0 1,0 0-1,0 0 1,0 0 0,0 0-1,-1-1 1,1 1 0,0 0-1,0 0 1,0 0-1,0 0 1,0 0 0,0 0-1,-1 0 1,1 0 0,0 0-1,0 0 1,0 0-1,0-1 1,0 1 0,0 0-1,0 0 1,0 0 0,-1 0-1,1 0 1,0 0 0,0-1-1,9-1-2255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2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0 178 10106,'10'1'1462,"1"0"0,-1-1 0,0-1 0,19-3 0,-25 3-1188,0 0 1,-1 0-1,1 0 1,0 0-1,-1-1 0,1 0 1,-1 0-1,1 0 0,-1 0 1,0 0-1,0 0 1,0-1-1,0 0 0,-1 0 1,5-5-1,-2 1-64,-1 0 0,0 0 1,-1-1-1,0 1 0,5-16 0,-8 21-188,1-1 0,-1 0 0,1 0 0,-1 0 0,0 0 0,0 1-1,-1-1 1,1 0 0,-1-3 0,1 4-9,-1 1-1,0-1 0,1 1 1,-1-1-1,0 1 1,0 0-1,0-1 1,1 1-1,-1 0 1,-1 0-1,1 0 1,0-1-1,0 1 1,0 0-1,-1 0 0,1 1 1,-2-2-1,1 1-6,0 1 0,1-1 0,-1 1 0,0 0 0,0 0 0,1 0 0,-1 0-1,0 0 1,0 0 0,0 0 0,1 1 0,-1-1 0,0 1 0,1-1 0,-1 1 0,0-1-1,1 1 1,-1 0 0,1 0 0,-1 0 0,1 0 0,-3 2 0,-3 3 10,0-1-1,0 2 1,-5 6 0,7-7 10,0 0 1,1 0-1,0 0 0,1 0 1,-1 0-1,1 1 0,1 0 1,-1-1-1,1 1 0,0 0 1,0 0-1,1 0 0,-1 9 1,2-10 4,0 0 1,1 0-1,-1 0 0,1 0 1,0 0-1,0-1 1,1 1-1,0 0 1,0 0-1,0-1 0,1 1 1,-1-1-1,1 0 1,1 0-1,-1 0 0,5 5 1,-3-4-14,0-1 0,1 0 0,-1 0 0,1-1 0,8 6 0,-12-9-89,0 0 0,0 0 0,0 0 0,0 0 0,0 0 0,1 0 0,-1-1-1,0 1 1,0-1 0,1 0 0,-1 1 0,0-1 0,1 0 0,-1-1 0,0 1 0,1 0 0,-1 0 0,0-1 0,1 0 0,3-1 0,1-2-738,0-1 1,0 0 0,0 0 0,9-9 0,-12 9 481,27-22-1009</inkml:trace>
  <inkml:trace contextRef="#ctx0" brushRef="#br0" timeOffset="1">355 176 10682,'3'43'7858,"0"-1"-3117,-3-42-4684,0 1 0,0-1 0,0 1 0,0-1 0,0 1 0,0-1 0,0 1 0,0-1 0,1 0 0,-1 1 0,0-1 0,0 1 0,0-1 0,1 0 0,-1 1 0,0-1-1,0 0 1,1 1 0,-1-1 0,0 0 0,1 1 0,-1-1 0,0 0 0,1 1 0,-1-1-39,1 0 0,-1-1 0,0 1 0,0 0 0,0 0 0,0 0-1,1 0 1,-1-1 0,0 1 0,0 0 0,0 0 0,0 0 0,0-1 0,1 1 0,-1 0-1,0 0 1,0 0 0,0-1 0,0 1 0,0 0 0,0 0 0,0-1 0,0 1 0,0 0-1,0 0 1,0-1 0,0 1 0,0 0 0,0 0 0,0-1 0,0 1 0,0 0 0,0-1-1,-4-22 280,2 10-275,0 0-1,1 0 1,0 0 0,1 0-1,0 0 1,4-21 0,-2 23-103,0 0 0,0 1 0,1 0 0,5-12 0,-6 18 59,1-1-1,-1 0 0,1 1 1,0 0-1,0 0 0,1 0 1,-1 0-1,1 0 0,-1 1 1,9-6-1,9-5 128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77 9818,'-13'3'921,"8"-2"-501,0 0 0,0 0 0,0 0 1,-8 0-1,12-1-295,-1 0 0,1-1 0,-1 1 0,1 0 0,-1-1 0,1 1 0,-1-1 1,1 1-1,0-1 0,-1 1 0,1-1 0,0 0 0,-1 0 0,1 0 0,0 0 0,0 0 1,0 0-1,0 0 0,-2-2 0,-1-3 377,-5-6 1098,-14-16 0,21 26-1392,0 0 0,-1-1 1,1 1-1,-1 0 1,0 0-1,0 0 0,0 0 1,0 1-1,0-1 1,0 1-1,-6-2 1,7 3-132,-1 0 0,1 0 1,-1 0-1,0 1 1,1-1-1,-1 0 1,1 1-1,0 0 0,-1 0 1,1 0-1,0 0 1,-1 0-1,1 0 1,0 0-1,0 1 0,0-1 1,0 1-1,0-1 1,-2 4-1,-1 0 9,0 0 0,1 0 0,0 0 0,0 1 0,0 0-1,-3 7 1,4-5-47,0 1-1,0-1 1,1 0-1,0 1 0,0-1 1,1 1-1,-1 11 1,2-14-34,0 0 0,1 0 1,0 0-1,-1 0 0,2 0 0,-1 0 1,1 0-1,0-1 0,0 1 1,0 0-1,6 7 0,-5-8-31,1 0 1,-1-1-1,1 1 0,0-1 0,1 0 0,-1 0 0,1 0 1,0-1-1,0 0 0,0 0 0,0 0 0,0 0 1,1-1-1,-1 0 0,1 0 0,0-1 0,-1 1 0,1-1 1,0 0-1,0-1 0,0 1 0,0-1 0,0 0 1,0-1-1,-1 0 0,1 0 0,9-2 0,0-2 688,15-7 1,24-18-117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9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11234,'-5'4'4833,"5"8"-2336,0 5-857,0 10-527,0 3-193,1 8-384,2 0-160,6 2-216,-1-1-48,3-13-80,2 0-112,-3-12-600,2-3-416,-1-6-1377,-2-8-912,1-7 2129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23 122 11346,'-6'14'3638,"-6"21"0,11-31-3230,0 0-1,0 0 1,0 0-1,1 1 1,-1-1-1,1 0 0,1 0 1,-1 1-1,2 7 1,-2-11-342,0 0 0,1 0 0,-1 0 0,1 0-1,-1 0 1,1 0 0,-1 0 0,1-1 0,0 1 0,-1 0 0,1 0 0,0 0 0,-1-1 0,1 1 0,0 0 0,0-1 0,0 1 0,0-1-1,0 1 1,0-1 0,0 1 0,0-1 0,0 0 0,0 1 0,0-1 0,0 0 0,0 0 0,0 0 0,0 0 0,0 0 0,0 0 0,0 0-1,2 0 1,0-1-27,0 1 0,0-1 0,0 0 0,0 0 0,0 0 0,-1 0 0,1 0 0,0-1 0,-1 1 0,5-4 0,-2 1-61,-1 0 0,1 0-1,0-1 1,-1 0 0,0 0 0,0 0 0,-1-1 0,0 1 0,0-1 0,4-8 0,-6 9-74,1 1 0,-1 0 1,-1-1-1,1 1 0,0-1 1,-1 1-1,0-1 0,0 0 1,-1 1-1,1-1 0,-1 1 1,0-1-1,0 1 0,0 0 1,-4-7-1,2 4 53,0 0 0,-1 1 0,0 0 1,0 0-1,0 0 0,-1 0 0,0 1 0,0-1 0,0 1 0,-1 1 1,0-1-1,0 1 0,-9-5 0,30 14 149,0 0 0,0 0 1,1-1-1,-1-1 0,18 1 0,-14-1-96,22 7-1,-34-8 1,0 0 1,0 0-1,-1 1 1,0 0-1,1 1 1,8 6-1,-13-9 8,0 1 0,-1 0-1,1 0 1,0-1 0,-1 1 0,0 0-1,1 0 1,-1 1 0,0-1-1,0 0 1,0 0 0,0 1-1,0-1 1,0 4 0,0 3 91,0-1 0,-1 0 0,0 9 1,0 7 169,0-18-198,0 0 0,0 0 0,0 0 0,-1 0-1,-2 9 1,3-15-80,0 0 0,0-1-1,0 1 1,0 0-1,0 0 1,0 0 0,0 0-1,0 0 1,0 0 0,0 0-1,0-1 1,0 1-1,0 0 1,0 0 0,0 0-1,0 0 1,-1 0 0,1 0-1,0 0 1,0 0-1,0 0 1,0 0 0,0 0-1,0-1 1,0 1 0,0 0-1,-1 0 1,1 0-1,0 0 1,0 0 0,0 0-1,0 0 1,0 0-1,0 0 1,0 0 0,-1 0-1,1 0 1,0 0 0,0 0-1,0 0 1,0 0-1,0 0 1,0 0 0,0 0-1,0 1 1,-1-1 0,1 0-1,0 0 1,0 0-1,0 0 1,0 0 0,0 0-1,0 0 1,0 0 0,0 0-1,0 0 1,-1 1-1,4-10-38,-2 1-61,1-1 0,0 1 0,1 0 0,0 0 0,0 0 0,1 0 0,0 0 0,0 1 0,7-8 0,-8 10 45,0 1 30,1 0 0,-1 1 0,0-1 0,1 1 0,0-1 0,0 1 1,0 0-1,5-3 0,-9 6 25,1 0 0,-1 0 0,0 0-1,0 0 1,0 0 0,0 0 0,0 0 0,0 0 0,0 0 0,1 0 0,-1 0 0,0 0 0,0 0 0,0 0 0,0 0-1,0 0 1,0 0 0,1 0 0,-1 0 0,0 0 0,0 0 0,0 0 0,0 0 0,0 0 0,0 0 0,0 0 0,0 0-1,1 0 1,-1 1 0,0-1 0,0 0 0,0 0 0,0 0 0,0 0 0,0 0 0,0 0 0,0 0 0,0 0 0,0 1-1,0-1 1,0 0 0,0 0 0,0 0 0,0 0 0,0 0 0,0 0 0,0 0 0,0 1 0,0-1 0,0 0 0,0 0-1,0 0 1,1 3 33,3 6 155,-1 0 0,3 14 0,3 9 159,-8-30-349,1 3 45,-1 0 0,1-1 0,1 0 0,3 8 0,-5-11-102,0 0 1,0 0-1,0 0 1,0 0-1,0 0 1,0 0-1,0-1 1,0 1-1,0 0 1,0 0-1,0-1 1,0 1-1,1-1 1,-1 1-1,0-1 1,0 0-1,1 1 1,-1-1-1,0 0 1,1 0-1,-1 0 1,3 0-1,2-1-652,0 1-1,1-2 1,-1 1 0,0-1-1,9-3 1,17-12-653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45 8386,'0'0'312,"0"-1"1,0 1-1,0-1 0,0 1 1,0-1-1,-1 1 0,1-1 1,0 1-1,0 0 0,0-1 1,-1 1-1,1-1 1,0 1-1,0 0 0,-1-1 1,1 1-1,0 0 0,-1-1 1,1 1-1,-1 0 1,1-1-1,0 1 0,-1 0 1,1 0-1,-1 0 0,1-1 1,-1 1-1,0 0 0,0 0-7,0 0-1,0 0 0,-1 0 0,1 0 0,0 0 0,0 1 0,0-1 1,0 0-1,-1 1 0,1-1 0,-1 1 0,-3 2 239,0 1 0,-1-1-1,-6 7 1,6-5-246,0 1 0,0 1 0,0-1 0,1 1 0,0 0 0,1 0 0,-1 0 0,-5 14 0,8-16-238,0 0-1,1 1 1,-1-1-1,1 1 0,0-1 1,1 1-1,-1-1 0,1 1 1,0 0-1,0-1 0,1 1 1,0-1-1,0 1 0,2 5 1,-3-8-55,1-1 0,0 0 0,0 1 1,0-1-1,1 0 0,-1 1 0,0-1 0,1 0 1,0 0-1,-1 0 0,1 0 0,0-1 0,0 1 1,0 0-1,0-1 0,0 1 0,1-1 0,-1 0 1,0 0-1,0 0 0,1 0 0,-1 0 0,1 0 1,-1-1-1,1 1 0,-1-1 0,1 0 0,0 1 1,-1-1-1,1 0 0,-1-1 0,4 1 0,4-2-44,1 0-1,-1-1 0,0 0 0,0 0 0,0-1 0,13-7 0,0-1-507,36-25 0,-49 29 290,0 0-1,-1 0 0,0-1 1,0 0-1,11-16 0,-16 19 238,-1 1 0,0-1-1,0 0 1,-1 0-1,0 0 1,0 0-1,2-10 1,-3 13 44,-1 0 0,0 1 0,0-1 1,0 0-1,0 0 0,0 1 0,-1-1 0,0-5 1,0 6 3,1 1 1,-1 0-1,0-1 1,1 1-1,-1 0 1,0-1-1,0 1 1,0 0-1,0 0 1,0 0-1,0 0 1,0 0-1,-1 0 1,1 0-1,0 0 1,0 0-1,-2 0 1,1 0 15,1 1 1,0-1 0,-1 1-1,1 0 1,0 0 0,-1 0-1,1-1 1,-1 1 0,1 0-1,-1 1 1,1-1 0,0 0-1,-1 0 1,1 0 0,0 1 0,-1-1-1,1 1 1,0-1 0,-1 1-1,1 0 1,0-1 0,0 1-1,0 0 1,-1 0 0,1 0-1,-1 2 1,-1-1 40,0 1-1,1 0 1,0 0 0,-1 1-1,1-1 1,0 0 0,0 1-1,-1 5 1,1-3-23,0 0-1,1 0 1,0 1 0,0-1 0,1 0-1,0 0 1,0 1 0,0-1-1,1 0 1,1 8 0,-1-9-37,1-1-1,-1 1 1,1 0-1,0-1 1,0 1 0,0-1-1,0 0 1,1 0 0,-1 1-1,1-2 1,0 1 0,1 0-1,5 5 1,-7-8-48,0 1-1,0-1 1,1 0 0,-1 1-1,0-1 1,0 0 0,1-1-1,-1 1 1,0 0-1,1-1 1,-1 1 0,1-1-1,-1 0 1,1 0 0,-1 0-1,1 0 1,-1 0 0,1 0-1,-1-1 1,0 1 0,1-1-1,-1 0 1,1 1 0,-1-1-1,0 0 1,3-2 0,5-3-722,-1-1 0,0 0 0,0 0-1,11-12 1,-11 10-314,36-40-5211,3-4-3000,-46 51 9112,1 0 0,-1 1 0,0-1 0,1 1 0,0-1 0,-1 1 0,1 0 0,5-1 0,-7 1 410,0 1 1,0 0-1,0-1 0,0 1 1,0 0-1,0 0 0,1 0 1,-1 0-1,0 0 0,0 0 1,0 0-1,0 1 0,0-1 1,0 0-1,0 1 0,0-1 0,0 0 1,0 1-1,0-1 0,0 1 1,0 0-1,0-1 0,0 1 1,0 0-1,0-1 0,1 3 1,0 0 424,-1 1 0,0-1 1,1 1-1,-1-1 1,0 1-1,-1 0 1,1-1-1,-1 1 1,1 0-1,-1 0 0,-1 0 1,1 5-1,-1-5-149,1 0 0,0 0 0,0 0-1,0 0 1,1 1 0,-1-1 0,1 0 0,0 0-1,2 4 1,-3-8-503,0 0 0,0 1 0,0-1-1,1 0 1,-1 0 0,0 0 0,0 1 0,0-1 0,1 0-1,-1 0 1,0 0 0,0 0 0,1 1 0,-1-1-1,0 0 1,0 0 0,0 0 0,1 0 0,-1 0 0,0 0-1,1 0 1,-1 0 0,0 0 0,0 0 0,1 0-1,-1 0 1,0 0 0,0 0 0,1 0 0,-1 0-1,0 0 1,0 0 0,1 0 0,-1 0 0,0-1 0,1 1-1,8-7 20,19-26-90,-14 17-85,20-20 1,-25 28 82,-5 4 28,-1 0 1,1 1 0,0 0-1,0 0 1,0 0 0,0 0 0,0 1-1,1-1 1,-1 1 0,8-2 0,-11 4 21,0 0 1,0 0 0,-1 0 0,1 0 0,0 0 0,0 0 0,-1 0 0,1 0 0,0 0 0,0 0-1,-1 1 1,1-1 0,0 0 0,0 1 0,-1-1 0,1 0 0,0 1 0,-1-1 0,1 1-1,-1-1 1,1 1 0,-1-1 0,1 1 0,-1 0 0,1-1 0,-1 1 0,1 0 0,-1-1 0,0 1-1,1 0 1,-1-1 0,0 1 0,0 0 0,1 0 0,-1-1 0,0 1 0,0 0 0,0 1-1,1 5 40,0 0-1,-1 1 0,-1 9 0,1-7 6,0-10-50,0 8 50,0-1 1,3 14 0,-3-20-76,0 0 1,0 0-1,0 0 1,0 1-1,1-1 1,-1 0-1,0 0 1,1 0-1,-1 0 1,1 0-1,-1 0 1,1 0-1,0 0 1,-1-1-1,1 1 1,0 0-1,0 0 1,-1 0-1,1-1 0,0 1 1,0 0-1,0-1 1,0 1-1,0-1 1,0 1-1,0-1 1,0 1-1,2-1 1,-2 0-165,1 0 1,-1-1 0,1 1-1,-1-1 1,1 0 0,-1 1-1,0-1 1,1 0-1,-1 0 1,0 0 0,1 0-1,-1 0 1,0 0-1,0 0 1,0 0 0,2-3-1,-2 3 88,17-20-1073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4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12587,'0'33'5041,"-3"9"-3177,2 6-175,-3 12-409,4-4-256,6-11-520,0-7-216,10-18-248,-8-14-264,-2-11-744,10-7-568,-10-11-1833,2 2 2089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9610,'0'-1'185,"0"1"-1,0 0 1,-1-1-1,1 1 1,0-1-1,0 1 1,0 0-1,0-1 1,0 1-1,0-1 1,0 1-1,0-1 1,0 1-1,0 0 1,0-1-1,0 1 1,1-1-1,-1 1 1,0 0-1,0-1 1,0 1-1,0 0 1,1-1-1,-1 1 1,0 0-1,0-1 1,1 1-1,-1 0 1,0-1-1,1 1 1,-1 0-1,0 0 1,1-1-1,-1 1 1,0 0-1,1 0 1,-1 0-1,1-1 1,-1 1-1,0 0 1,1 0-1,-1 0 1,1 0-1,20-2 1744,-18 2-1537,25-1 228,-1 1 0,0 2 0,0 0 0,1 2 0,-2 1 0,36 11 0,-56-14-587,-1 0 0,1 1 0,-1-1 0,1 1 0,-1 0 1,0 0-1,0 1 0,0 0 0,-1 0 0,1 0 0,-1 0 0,0 1 0,0-1 0,-1 1 1,1 0-1,-1 0 0,0 1 0,0-1 0,-1 0 0,1 1 0,-1 0 0,-1 0 1,1-1-1,1 12 0,-2 0 202,0-1 0,-2 24 1,-1-30-92,-2-8 39,3-2-172,1-1 0,-1 1 0,1-1 1,-1 1-1,1-1 0,-1 1 0,1-1 1,0 1-1,-1-1 0,1 0 0,0 1 1,-1-1-1,1 1 0,0-1 1,0 0-1,0 0 0,0 1 0,0-1 1,-1 0-1,1 1 0,0-2 0,-1-9-17,1-1-1,0 1 1,0 0-1,1-1 1,1 1-1,-1 0 1,5-11-1,-4 13-491,1 1 0,0 0 0,1 0 0,0 0 0,0 1 0,1-1 0,0 1 0,0 0 0,12-12 0,-15 16-118,2 1 0,-1-1 0,0 1 0,6-4 0,16-3-1144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5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4545,'89'49'3246,"-70"-38"-2021,-7-5 1034,19 9 0,-30-15-2156,0 1 1,0-1 0,0 1 0,0-1 0,0 0 0,0 0 0,0 1 0,0-1 0,0 0-1,0 0 1,0 0 0,0 0 0,0 0 0,0 0 0,0 0 0,1-1 0,-1 1 0,0 0-1,0 0 1,0-1 0,0 1 0,0-1 0,-1 1 0,1-1 0,0 1 0,0-1 0,0 0-1,0 1 1,0-1 0,-1 0 0,1 0 0,0 0 0,-1 1 0,1-1 0,-1 0 0,1 0-1,-1 0 1,1 0 0,-1 0 0,1 0 0,-1 0 0,0 0 0,0 0 0,0 0 0,1 0-1,-1 0 1,0 0 0,0-1 0,-1 0 0,1-1 10,-1 0-1,0 1 1,0-1-1,0 0 1,0 1-1,0 0 1,-1-1-1,1 1 1,-1-1-1,1 1 1,-1 0-1,0 0 1,0 0-1,0 0 1,0 0-1,-3-1 1,2 0 27,0 1 1,-1 0-1,1 0 0,0 0 1,-1 1-1,0-1 0,1 1 1,-1 0-1,0 0 0,1 0 1,-5 0-1,5 1-37,0 0 1,0 1-1,0 0 0,0-1 1,0 1-1,0 0 0,0 0 1,0 1-1,1-1 0,-1 1 1,0-1-1,1 1 0,-1 0 1,1 0-1,0 0 0,0 0 1,-3 3-1,0 1 113,0 0 0,0 1 0,1 0 0,-1-1 0,-3 11-1,6-13-112,1 0 0,-1 0 0,1 0 0,0 0 0,0 0 0,1 0 0,-1 7 0,1-10-88,0-1 0,0 1 0,0 0-1,0 0 1,0 0 0,0 0 0,1-1 0,-1 1 0,0 0-1,1 0 1,-1-1 0,0 1 0,1 0 0,-1 0 0,1-1-1,-1 1 1,1 0 0,0 0 0,0 0-12,0-1-1,0 1 1,0-1-1,1 0 1,-1 1-1,0-1 1,0 0-1,0 0 1,0 1-1,0-1 1,0 0-1,1 0 1,-1 0 0,0 0-1,0-1 1,0 1-1,2-1 1,7-2-9,0 0 0,0-1 1,13-7-1,-1 0 2,-11 6 1,13-6-2,-22 11 6,0-1-1,-1 1 0,1 0 0,0-1 1,-1 1-1,1 0 0,0 0 1,-1 0-1,1 0 0,0 0 0,2 1 1,-3-1 0,0 1-1,0-1 1,-1 0 0,1 1 0,-1-1 0,1 1-1,0-1 1,-1 1 0,1-1 0,-1 1 0,1 0 0,-1-1-1,1 1 1,-1-1 0,1 1 0,-1 0 0,0 0-1,1 0 1,4 16 32,-3-8-17,2 9 8,-3-13-84,0 0-1,1 0 1,-1 0-1,1-1 1,4 8-1,-5-9-168,2 0-289,3-7-992,10-16 673</inkml:trace>
  <inkml:trace contextRef="#ctx0" brushRef="#br0" timeOffset="1">371 0 10754,'-8'23'5017,"7"9"-1592,-3 2-1360,-3 19-361,-3 2-312,4 5-512,5-3-287,8-16-377,6-2-104,4-23-192,6-6-289,0-16-871,-3-9-608,-4-10-1849,-6-3 2265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4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 9626,'-6'-2'1767,"4"2"-1272,1 0-1,0 0 1,0-1 0,0 1-1,-1 0 1,1 0-1,0 0 1,0 0-1,-1 0 1,1 0-1,-2 1 1,5-1 5769,3 2-4796,4 1-1743,15 2 348,-1-1 1,40 3-1,-51-6-73,-3-1-6,74 10-332,-76-8 309,0-1 0,0 1 1,0 1-1,0-1 1,-1 1-1,1 0 0,-1 0 1,1 1-1,6 5 1,-11-7 41,0 0 0,-1 0 0,1 0 0,0 0 0,-1 0 0,1 1 0,-1-1 1,0 1-1,0-1 0,1 1 0,-2-1 0,1 1 0,1 4 0,-1 3 168,0-1 0,-1 16 0,0-8 190,1-12-262,-1-1-5,0 0 0,0 0 1,0 0-1,0 0 0,-1 0 0,1-1 1,-1 1-1,-2 7 0,3-10-118,0-1-1,0 0 1,0 0 0,-1 1-1,1-1 1,0 0 0,0 0 0,0 0-1,0 1 1,0-1 0,-1 0-1,1 0 1,0 1 0,0-1-1,0 0 1,-1 0 0,1 0-1,0 0 1,0 0 0,0 1-1,-1-1 1,1 0 0,-1 0 0,-1-4-727,0-11-812,4-9-504,3-10 860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0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96 3753,'-6'-5'1414,"0"1"0,0 0 1,-1 1-1,1-1 0,-11-3 1,15 6-1212,1 1 1,-1 0-1,1-1 0,-1 1 1,0 0-1,1 0 1,-1 0-1,0 0 1,1 0-1,-1 0 0,0 0 1,1 0-1,-1 1 1,0-1-1,1 1 1,-1-1-1,1 1 1,-1 0-1,1-1 0,-1 1 1,1 0-1,-1 0 1,1 0-1,0 0 1,0 0-1,-1 0 1,1 1-1,0-1 0,0 0 1,-1 2-1,0 0-165,0 0 0,1 0 0,-1 1 0,0-1 0,1 0 0,0 1 0,0-1 0,0 0-1,0 1 1,1-1 0,-1 1 0,1 0 0,0-1 0,0 1 0,0-1 0,0 1 0,1-1 0,0 1 0,-1-1-1,1 1 1,0-1 0,1 1 0,-1-1 0,1 0 0,-1 0 0,1 0 0,0 0 0,0 0 0,0 0 0,1 0-1,-1-1 1,4 4 0,1 0-18,1 1 0,0-1 0,0-1 0,0 1 0,1-1 0,0-1 0,0 0 0,0 0 0,1-1 0,11 3 0,-19-5-17,0-1 0,1 0 0,-1 1 0,0-1 0,1 0 0,-1-1 0,0 1 0,1 0 0,-1-1 0,0 1 0,0-1 0,1 1 0,-1-1 0,0 0 0,0 0 0,0 0 0,0 0 0,0-1 0,0 1 0,0-1 0,0 1 0,-1-1-1,1 1 1,-1-1 0,1 0 0,-1 0 0,1 0 0,-1 0 0,2-3 0,1-4 10,-1 0 0,1-1-1,-2 1 1,1-1 0,1-13 0,-3 18-1,0-1 0,-1 1 0,0-1 0,0 1 0,0-1 0,0 1 0,-1-1-1,0 1 1,0 0 0,0-1 0,-4-6 0,4 9 23,-1-1 0,0 1-1,0 0 1,0 0 0,0 0 0,-1 0-1,1 1 1,-1-1 0,0 0-1,0 1 1,0 0 0,0 0-1,0 0 1,0 0 0,-1 0-1,1 1 1,-5-2 0,-1 0 98,0 0 1,-1 1-1,1 0 1,0 1-1,-1 0 1,1 1-1,-1 0 1,1 0-1,-14 3 1,21-3-127,1 1 0,-1-1 0,1 0 1,0 1-1,-1 0 0,1-1 0,0 1 0,-1 0 0,1 0 1,0 0-1,0 0 0,0 0 0,0 0 0,-1 1 1,1-1-10,1-1 1,-1 1 0,1-1-1,0 1 1,0 0 0,-1-1 0,1 1-1,0 0 1,0-1 0,0 1-1,0 0 1,-1-1 0,1 1 0,0 0-1,0 0 1,0-1 0,1 1-1,-1 0 1,0-1 0,0 1 0,0 0-1,0-1 1,1 1 0,-1 0-1,0-1 1,1 1 0,-1 0 0,0-1-1,1 1 1,-1-1 0,2 2-1,0 0-3,1 0 0,-1 0-1,1 0 1,0 0-1,0 0 1,-1 0 0,1-1-1,1 1 1,-1-1 0,0 0-1,0 0 1,0 0-1,1 0 1,3 0 0,7 0-19,1 0 0,15-2 0,-15 1-10,52-5-320,-45 3 154,1 0 0,-1 2-1,25 2 1,-45-2 201,1 1-1,-1-1 1,0 1 0,1 0-1,-1 0 1,0 0 0,0 0 0,0 0-1,0 0 1,0 0 0,0 1 0,0-1-1,0 1 1,-1 0 0,1 0 0,-1-1-1,1 1 1,-1 0 0,1 0-1,-1 0 1,0 0 0,0 1 0,0-1-1,0 0 1,-1 0 0,1 1 0,0 2-1,1 6 41,-1 0 0,0 0 0,0-1 0,-2 16 0,1-25-38,-1 13 208,-1 0 0,-4 19 0,6-33-195,0 0 0,0 0 0,0 0 0,0 1 0,0-1 0,0 0 0,0 0 0,0 0 0,0 1 0,0-1 0,0 0 0,0 0 0,-1 0 0,1 0 0,0 1-1,0-1 1,0 0 0,0 0 0,0 0 0,0 0 0,-1 1 0,1-1 0,0 0 0,0 0 0,0 0 0,0 0 0,-1 0 0,1 0 0,0 0 0,0 1 0,0-1 0,0 0 0,-1 0 0,-4-5 377,-2-13-62,4 7-319,2-1-1,0 1 0,0-1 1,2-20-1,-1 31-10,0-6 1,1 1 0,0 0 0,1 0 0,-1 0 0,1 0 0,0 0 0,1 0 0,-1 1 0,1-1 0,0 1 0,7-10 0,-4 8-122,1 0 0,0-1 0,0 2 0,0-1 0,1 1 0,10-6-1,-13 9-350,-1 0 0,1 0 0,0 1-1,-1 0 1,1 0 0,0 0-1,0 0 1,0 1 0,8-1-1,-8 2 49,0 0-1,0 1 0,8 1 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3 245 7770,'-1'9'2961,"1"-8"-2733,-1 0-1,1 0 1,0-1 0,0 1 0,0 0-1,0 0 1,0-1 0,0 1 0,0 0-1,0 0 1,0 0 0,1 1 0,-1-2-145,1 1 1,-1-1 0,1 1 0,-1-1 0,1 0-1,-1 1 1,1-1 0,0 0 0,-1 1 0,1-1-1,-1 0 1,1 0 0,0 1 0,-1-1 0,1 0-1,0 0 1,-1 0 0,1 0 0,0 0 0,-1 0 0,2 0-1,1 0 46,1 0 0,-1 0 0,1-1 0,-1 1 0,0-1 0,1 0 0,-1 0 0,0 0 0,0 0-1,0-1 1,4-1 0,-1-1-5,0 0 0,0 0 0,-1 0 0,10-11 0,-4 3-39,-1-1 1,0 0-1,14-28 1,-20 34-36,-1 1 1,-1 0-1,1-1 1,-1 1-1,0-1 1,-1 0-1,1 1 1,0-13-1,-2 15 34,-1 1 0,1-1 1,0 0-1,-1 1 0,0-1 0,0 1 0,0-1 1,0 1-1,0 0 0,-1-1 0,1 1 0,-1 0 1,0 0-1,0 0 0,0 0 0,0 0 0,-1 1 0,-2-4 1,3 5-25,0-1 0,0 1 0,0 0 0,0-1 0,0 1 0,0 0 0,-1 0 0,1 0 0,0 1 0,0-1 0,-1 0 1,1 1-1,-1 0 0,1-1 0,0 1 0,-1 0 0,1 0 0,-1 1 0,1-1 0,0 0 0,-1 1 0,1-1 0,0 1 0,-1 0 0,1 0 1,0 0-1,0 0 0,0 0 0,-3 3 0,0-2-29,1 1 0,1 0 0,-1 1 1,0-1-1,1 1 0,0-1 0,-1 1 1,1 0-1,1 0 0,-1 0 0,1 1 0,0-1 1,-3 7-1,3-3-13,1 1 1,-1 0-1,2 0 1,-1 0-1,1 0 1,0 0-1,1-1 1,0 1-1,1 0 1,0 0-1,0-1 1,1 1-1,0-1 1,0 1-1,1-1 1,6 10-1,-4-7-2,1 0 0,1-1-1,-1 0 1,1 0 0,1-1-1,0 0 1,0-1 0,1 0-1,0 0 1,21 12 0,-24-17-172,-1 0 1,1 0-1,0 0 1,0-1-1,0 0 1,0 0-1,0-1 1,0 0-1,1 0 1,-1-1-1,10 0 1,-9-1-64,0-1-1,10-3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 9930,'3'6'4313,"5"4"-2056,2 10-681,1 4 120,0 3-239,-1-2-273,4 4-616,-1-3-208,3-5-240,0 0 40,1-10-760,0-4-616,-1-7-1817,-1-4 1745</inkml:trace>
  <inkml:trace contextRef="#ctx0" brushRef="#br0" timeOffset="0.99">222 0 8258,'-11'0'4097,"-5"3"-1497,-7 18-503,-6 7-193,-5 7-384,-2 4-279,6-3-657,5-8-240,13-8-384,7-9-552,11-14-344,14-6 503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1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9058,'19'1'4209,"-19"22"-1145,0 2-1175,5 8-9,-1-1-183,2-6-513,-2-5-392,0-12-520,-4-2-72,0-11-808,5-8-608,-2-11-2001,-1-5 1913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1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42 9914,'-5'-5'1530,"0"0"0,0 1 0,-1-1 0,-8-4 0,11 7-1311,-1 1 0,1-1 0,0 1 0,0 0 1,-1 0-1,1 1 0,0-1 0,-1 0 0,1 1 0,-1 0 0,-2 0 1,-4 1 37,-1 0 0,2 0 0,-1 1 1,0 0-1,-17 6 0,23-6-222,0 0 0,0 0 0,0 0 0,0 1 0,0-1 0,1 1-1,-1-1 1,1 1 0,0 1 0,0-1 0,0 0 0,0 1 0,1-1 0,0 1 0,-5 7-1,4-2-6,0 1-1,1-1 0,0 1 0,0-1 0,1 1 0,0-1 0,1 1 0,0 0 0,0 0 1,1-1-1,3 14 0,-4-21-24,1 0-1,-1 0 1,1-1 0,-1 1 0,1 0-1,-1 0 1,1 0 0,0-1 0,0 1-1,0 0 1,0-1 0,0 1 0,0-1-1,1 1 1,-1-1 0,0 0 0,1 1-1,-1-1 1,3 1 0,-2-1-7,1 0 0,0 0 0,-1-1 1,1 1-1,0-1 0,-1 0 0,1 1 0,0-1 0,-1 0 1,1-1-1,0 1 0,4-2 0,-2 1-6,0 0-1,-1-1 0,0 1 1,1-1-1,-1 0 1,0-1-1,0 1 1,6-5-1,1-2-39,15-16 0,-20 18 27,0-1 0,7-10-1,-10 13 23,0 0-1,0 0 1,1 0-1,-1 1 1,1-1-1,0 1 1,0 0-1,1 0 1,-1 1-1,8-5 1,0 5 39,-12 3-33,0 0 0,1 0-1,-1 0 1,0 1-1,1-1 1,-1 0-1,0 0 1,1 1 0,-1-1-1,0 0 1,1 1-1,-1-1 1,0 0-1,0 0 1,1 1-1,-1-1 1,0 1 0,0-1-1,0 0 1,0 1-1,0-1 1,1 0-1,-1 1 1,0-1 0,0 1-1,0-1 1,0 0-1,0 1 1,0-1-1,0 1 1,-1 0 0,1 0 16,0 61 346,1-58-361,-1 3-7,1 1 0,0 0 0,3 9 0,-3-15-45,-1 0 0,1 0 0,0 0 0,0 0 0,0 0 0,0-1 0,0 1 0,0 0 0,0-1 0,1 1 0,-1-1 0,1 1 0,-1-1 0,1 1 0,-1-1-1,1 0 1,3 2 0,-2-2-163,0 0 0,0 0 0,1-1 0,-1 1-1,0-1 1,0 0 0,1 0 0,-1 0-1,0 0 1,0 0 0,6-2 0,2 0-1547,22-9 1,6-4 72</inkml:trace>
  <inkml:trace contextRef="#ctx0" brushRef="#br0" timeOffset="1">538 1 7666,'-12'6'4313,"-1"1"-409,-2 8-2207,-2 3-97,1 6-544,2 3-215,6-2-505,7 2-160,6-3-176,5-3-56,8-5-352,1-3-361,4-13-1311,3-1-793,2-22 1721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29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9 7162,'-1'0'313,"1"-1"1,0 1 0,-1 0 0,1-1 0,0 1-1,-1-1 1,1 1 0,-1 0 0,1 0 0,0-1-1,-1 1 1,1 0 0,-1-1 0,1 1 0,-1 0-1,1 0 1,-1 0 0,1 0 0,-1-1 0,-11-1 1278,6 1-1263,1 1 1,-1 0-1,1 1 0,0-1 0,-1 1 1,1 0-1,0 1 0,0-1 1,0 1-1,-7 3 0,-1 1 85,-1 1 0,-16 12 0,25-15-146,-1 0-1,1 0 1,-9 10 0,13-14-222,0 1 0,1 0 0,-1 0 0,0-1 0,1 1-1,-1 0 1,0 0 0,1 0 0,0 0 0,-1 0-1,1 0 1,-1 0 0,1 0 0,0 0 0,0 0 0,-1 0-1,1 0 1,0 0 0,0 0 0,0 0 0,0 0 0,0 0-1,1 0 1,-1 0 0,0 0 0,0 0 0,1 0 0,-1 0-1,0 0 1,1 0 0,-1 0 0,1 0 0,1 1-1,2 3 85,0-1-1,0-1 0,1 1 0,0-1 0,0 1 0,0-1 0,10 4 0,41 13 250,-48-18-330,1 1-56,-1 0-487,1 0-1,0-1 1,1 0 0,12 1 0,-14-4-392</inkml:trace>
  <inkml:trace contextRef="#ctx0" brushRef="#br0" timeOffset="1">3 479 7970,'-1'0'141,"1"0"1,0 0 0,0 0-1,0 0 1,0 0-1,0 0 1,0 1 0,-1-1-1,1 0 1,0 0-1,0 0 1,0 0 0,0 0-1,0 0 1,0 0 0,0 1-1,0-1 1,0 0-1,0 0 1,0 0 0,-1 0-1,1 0 1,0 1-1,0-1 1,0 0 0,0 0-1,0 0 1,0 0 0,0 0-1,0 1 1,0-1-1,0 0 1,0 0 0,0 0-1,1 0 1,-1 0-1,0 1 1,0-1 0,0 0-1,0 0 1,0 0 0,0 0-1,0 0 1,0 0-1,0 1 1,1-1 0,8 1 2363,15-3-491,-11 0-1415,0 0 0,0 1 0,0 0 0,20 1 0,-29 1-546,0-1 0,-1 1 1,1 0-1,0 0 1,0 1-1,-1-1 0,1 1 1,5 2-1,-7-2-32,0-1 0,0 1 0,0 0 0,0 0 0,-1 0 0,1 0 0,0 0 0,-1 0 0,1 0 0,-1 0 0,0 1 0,0-1 0,2 5 0,-1-2-7,-1 0 0,0 0 0,0-1-1,0 1 1,-1 0 0,1 0 0,-1 0-1,0 0 1,-1 0 0,1 0 0,-1 0 0,0 0-1,0-1 1,-1 1 0,1 0 0,-1-1 0,0 1-1,0-1 1,-1 1 0,-2 3 0,2-6 4,1 1 1,0-1 0,-1 0 0,0 0 0,1-1 0,-1 1 0,0 0 0,0-1-1,0 0 1,0 0 0,0 0 0,0 0 0,-4 1 0,6-2-10,2-1-8,0 1-1,-1-1 1,1 1-1,0 0 1,0-1-1,0 1 1,0 0-1,0 0 1,-1 0-1,1 0 1,0 0-1,1 0 1,2-1-1,17-2-17,0 0 1,29-11-1,-35 9-522,1-1-1,-1-1 1,27-16-1,0-1-3266,-5 6 2107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2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7698,'26'16'3487,"-21"-12"-3254,1 0 0,-1 0-1,1-1 1,0 0 0,7 2-1,3-1 580,0 0 0,17 0 0,-22-3-411,-1 0-1,0 1 0,0 0 0,0 1 0,-1-1 0,1 2 0,12 5 1,-21-8-340,0 0 0,0-1 0,0 1 0,0 0 0,0-1 0,0 1 0,0 0 1,0 0-1,0 0 0,-1-1 0,1 1 0,0 0 0,-1 0 0,1 0 1,0 1-1,-1-1 0,0 0 0,1 0 0,-1 0 0,1 2 0,-1-2 30,0 0 0,-1 1 0,1-1 0,0 0 0,-1 0 0,1 1 0,0-1 0,-1 0 0,1 0-1,-1 0 1,0 0 0,1 0 0,-1 0 0,0 0 0,0 0 0,0 0 0,0 0 0,0 0 0,-1 1 0,-5 3 252,1 1 1,0 1 0,-6 7 0,10-12-289,0 0-1,1 1 0,-1-1 1,1 1-1,-1-1 0,1 1 1,0 0-1,0 0 0,0-1 1,0 1-1,1 0 0,-1 0 1,1 5-1,0-7-49,0 0-1,1 0 1,-1 1 0,1-1-1,-1 0 1,1 0 0,-1 0-1,1 0 1,0 0 0,0 1-1,0-1 1,-1 0 0,1-1-1,0 1 1,0 0 0,0 0-1,0 0 1,1-1 0,0 2-1,27 12 25,-21-11-16,2 1 10,-2 1 0,1-1 1,0 1-1,15 13 0,-23-17 10,1 0 0,0 1 0,0 0 0,-1-1 0,1 1 1,-1 0-1,0 0 0,1 0 0,-1 0 0,0 0 0,0 0 0,0 0 0,-1 0 0,1 1 0,0-1 0,-1 0 0,0 0 0,1 1 0,-1-1 0,0 0 0,0 1 0,0-1 0,0 0 0,-1 0 0,1 1 0,-1-1 0,0 3 0,0-3-11,0 0 0,0 1 0,-1-1 0,1 0 0,-1 0 0,1 0 0,-1 0 0,0 0 0,0 0 0,0-1-1,0 1 1,0 0 0,0-1 0,0 0 0,0 1 0,-1-1 0,1 0 0,0 0 0,-1 0 0,1-1 0,-1 1 0,1-1 0,-1 1-1,-4-1 1,7 0-65,-1 0 1,0 0-1,0 0 0,1 0 0,-1 0 0,0 0 0,0 0 0,1 0 0,-1-1 0,0 1 0,1 0 0,-1-1 0,0 1 1,1 0-1,-1-1 0,0 1 0,1-1 0,-1 1 0,1-1 0,-1 0 0,0-1-89,0 1-1,0-1 1,0 1 0,1-1-1,-1 0 1,1 0 0,-1 1-1,0-3 1,-2-25-696</inkml:trace>
  <inkml:trace contextRef="#ctx0" brushRef="#br0" timeOffset="1">517 1 12123,'14'32'4785,"-6"18"-2977,-1 9 8,-2 6-399,-1-1-249,5-4-680,7-6-224,0-14-168,0-6-48,6-16-376,-9-11-520,2-14-1897,-3-10 1761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 9322,'-2'-5'4997,"6"5"-2814,10 5-1442,-11-3-458,9 2-94,1 1 0,-1-1 0,1-1-1,0-1 1,21 3 0,68-4-22,-16-1-269,-70 1 128,0 1 1,0 1-1,20 5 0,-28-7-24,1 2 65,-9-3-55,0 0-1,0 0 1,0 0-1,0 1 0,0-1 1,0 0-1,0 0 1,0 0-1,0 0 1,0 1-1,0-1 1,0 0-1,0 0 1,0 0-1,0 0 1,0 1-1,0-1 1,0 0-1,0 0 1,0 0-1,0 0 1,0 1-1,0-1 1,0 0-1,0 0 1,-1 0-1,1 0 1,0 0-1,0 1 1,0-1-1,0 0 1,0 0-1,-1 0 1,1 0-1,0 0 0,0 0 1,0 0-1,0 0 1,0 0-1,-1 0 1,1 0-1,0 0 1,0 1-1,-1-1 1,-13 9 883,-32 23 1349,41-28-1989,1 0-1,-1 0 1,1 1-1,0 0 1,0-1-1,-5 11 1,8-14-213,0 1 0,0-1-1,1 1 1,-1 0 0,1-1 0,-1 1 0,1-1 0,0 1 0,0 0 0,0-1-1,0 1 1,0 0 0,0-1 0,0 1 0,0 0 0,1 1 0,0 0-3,0 0 1,1 0-1,-1-1 1,0 1 0,1-1-1,0 1 1,-1-1-1,4 4 1,4 2 40,0-1 0,0 1 1,16 9-1,-24-17-72,25 15 130,-18-11-48,0 1-1,0-1 0,12 11 0,-20-15-81,1 1-1,-1-1 1,0 0-1,1 0 1,-1 1-1,0-1 1,1 0-1,-1 0 1,0 1-1,0-1 1,0 0-1,1 1 1,-1-1-1,0 0 1,0 1-1,0-1 1,0 0-1,1 1 1,-1-1-1,0 0 1,0 1-1,0-1 1,0 1-1,0-1 1,0 0-1,0 1 1,0-1-70,-1 1 0,1-1 0,0 0 0,-1 1 0,1-1 0,0 0 0,-1 0 1,1 0-1,-1 1 0,1-1 0,0 0 0,-1 0 0,1 0 0,-1 0 0,1 0 0,0 0 1,-1 0-1,0 0 0,-19-1-5255,17 0 3263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12363,'-3'46'7301,"6"19"-6278,-2-56-475,0 7-9,0 1-1,7 25 1,-7-37-483,1-1 0,-1 1 0,1-1 1,0 0-1,0 0 0,1 0 1,-1 0-1,1 0 0,0 0 0,0 0 1,0-1-1,0 0 0,8 6 0,-8-6-47,0-1-1,0-1 1,0 1 0,1 0-1,-1-1 1,1 0-1,-1 1 1,1-1-1,-1-1 1,1 1-1,7 0 1,-9-1-10,1 0 1,-1 0-1,1-1 1,-1 1-1,1-1 0,-1 0 1,1 1-1,-1-1 0,0 0 1,1-1-1,-1 1 0,0 0 1,0 0-1,0-1 1,0 1-1,0-1 0,0 0 1,2-3-1,7-9-29,-1-1 1,9-17-1,5-9 12,-24 41 19,0 0 0,0 0-1,0 0 1,0 0 0,0-1-1,0 1 1,0 0-1,0 0 1,0 0 0,1 0-1,-1 0 1,0 0 0,0-1-1,0 1 1,0 0-1,0 0 1,0 0 0,0 0-1,1 0 1,-1 0 0,0 0-1,0 0 1,0 0-1,0 0 1,0-1 0,1 1-1,-1 0 1,0 0 0,0 0-1,0 0 1,0 0 0,0 0-1,1 0 1,-1 0-1,0 0 1,0 0 0,0 0-1,0 1 1,1-1 0,1 7 16,0 21 55,-1-11 67,0-13-62,-1-1 0,1 1 0,0-1 1,1 1-1,-1-1 0,0 1 0,1-1 1,2 4-1,-3-6-62,-1 0 0,1 0-1,-1-1 1,1 1 0,0 0 0,-1-1 0,1 1 0,0 0 0,0-1 0,-1 1 0,1-1 0,0 1 0,0-1 0,0 0-1,0 1 1,-1-1 0,1 0 0,0 1 0,0-1 0,0 0 0,0 0 0,0 0 0,0 0 0,0 0 0,0 0-1,0 0 1,0 0 0,0 0 0,0-1 0,-1 1 0,1 0 0,0-1 0,0 1 0,0 0 0,0-1 0,0 1-1,0-1 1,5-4-26,1 0 0,-2-1 0,1 1 0,0-1 0,6-10 0,-8 11-218,0 0-1,0 0 1,0 0-1,1 0 0,0 1 1,0-1-1,0 2 1,0-1-1,9-5 1,-11 9-20,-1 1 1,1-1-1,-1 0 1,0 1-1,1 0 1,-1-1-1,0 1 1,0 0-1,0 0 1,4 3-1,-3-3 530,-1 0-258,-1 0 1,0 0-1,1-1 0,-1 1 1,0 0-1,0 0 1,0 0-1,0 0 0,0 0 1,0 0-1,0 1 0,0-1 1,0 0-1,0 2 1,8 11 228,16 20 241,-24-31-355,1 1 1,-1-1-1,0 0 0,0 0 0,1 6 1,-1-5 47,0-4-192,2-16 485,0-3-294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3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10474,'0'1'371,"0"-1"1,0 1-1,1-1 0,-1 1 0,0-1 0,0 1 1,1-1-1,-1 0 0,1 1 0,-1-1 0,0 1 1,1-1-1,-1 0 0,1 1 0,0-1 0,10 4 1592,14-4-1970,-22-1 411,34-3-327,0-2 1,48-15-1,-25 6-443,-41 11 184,17-5-253,-33 9 379,0-1 0,0 1 0,0 0 1,1 0-1,-1 0 0,0 0 1,6 2-1,-8-2 79,0 1-1,0-1 1,0 1 0,-1-1 0,1 1 0,0 0-1,-1-1 1,1 1 0,-1 0 0,1-1 0,-1 1-1,1 0 1,-1 0 0,1 0 0,-1-1 0,0 1 0,1 0-1,-1 0 1,0 0 0,0 0 0,1 0 0,-1 0-1,0 0 1,0 1 0,0-1 18,0 6 204,0-1 1,0 0-1,-1 0 1,-1 6-1,-1 6 281,-9 216 4571,12-227-4987,0-1-1,0 0 0,3 13 1,-2-18-107,-1 0 0,0 1 1,1-1-1,-1 0 1,0 0-1,1 1 1,0-1-1,-1 0 1,1 0-1,0 0 0,0 0 1,-1 0-1,1 0 1,0 0-1,0 0 1,0 0-1,0-1 1,0 1-1,0 0 0,0-1 1,1 1-1,-1 0 1,0-1-1,0 1 1,3-1-1,-2 1-45,-1-1 1,1 0-1,0 0 0,0 0 0,0 0 0,-1 0 0,1-1 1,0 1-1,0-1 0,-1 1 0,1-1 0,0 1 1,-1-1-1,1 0 0,2-2 0,-1 1-135,-1 0 1,1 0-1,-1 0 0,0-1 0,1 0 0,-1 1 0,0-1 1,1-3-1,0 1-511,0 0 0,-1-1 0,0 1 0,0-1 0,0 1 0,-1-1 1,0 0-1,0 1 0,0-11 0,-2-7-1326</inkml:trace>
  <inkml:trace contextRef="#ctx0" brushRef="#br0" timeOffset="1">267 169 7498,'-32'-7'3952,"16"0"-911,5 7-824,10 0-873,3 4-120,10 5-112,3 2-175,10-1-241,2 0-224,8-8-360,-1-2 48,-7-2-736,3-1-593,-11 0-1727,0-2 1648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6273,'28'-54'3097,"-21"38"294,-7 16-3355,0 0 0,0 0-1,-1 0 1,1 0 0,0 0-1,0 0 1,0 0 0,0 0-1,0 0 1,0 0 0,0-1 0,0 1-1,0 0 1,0 0 0,0 0-1,0 0 1,0 0 0,0 0-1,0 0 1,0 0 0,0 0-1,0 0 1,1 0 0,-1-1-1,0 1 1,0 0 0,0 0-1,0 0 1,0 0 0,0 0 0,0 0-1,0 0 1,0 0 0,0 0-1,0 0 1,0 0 0,0 0-1,0 0 1,0 0 0,1 0-1,-1 0 1,0 0 0,0 0-1,0 0 1,0 0 0,0 0-1,0 0 1,0-1 0,0 1 0,0 1-1,0-1 1,0 0 0,1 0-1,-1 0 1,0 0 0,0 0-1,0 0 1,0 0 0,0 0-1,0 0 1,0 0 0,0 0-1,3 1 773,-2 0 896,-1-1-69,2 4-1134,-1 0 1,1 0-1,-1 0 1,0 1-1,0 6 0,3 9-112,13 62 342,3 26 414,-18-87-832,0 0-1,-2 0 0,-1 25 1,-2-38-268,2-17-150,2-1-29,1 0 0,0 0 1,0 1-1,7-19 0,-1 8-154,14-25 1,-17 35 216,12-19-55,-16 27 128,0 1 0,0 0-1,0 0 1,0 0 0,0-1 0,0 1 0,1 0-1,-1 1 1,0-1 0,1 0 0,-1 0 0,0 0-1,1 1 1,-1-1 0,1 1 0,-1-1 0,3 0-1,-3 1 13,0 0 0,0 1 0,0-1 0,0 0 0,0 0 0,0 1 0,0-1 0,0 0 0,-1 1-1,1-1 1,0 1 0,0-1 0,0 1 0,0 0 0,-1-1 0,1 1 0,0 0 0,-1 0 0,1-1-1,0 1 1,-1 0 0,1 0 0,-1 0 0,1 0 0,-1 1 0,3 3 166,-1 1 1,4 12-1,-5-13-80,13 64 838,-11-47-923,1-10-311,-4-11 288,0-1 1,0 0 0,0 0 0,1 0 0,-1 0 0,0 1 0,0-1 0,0 0 0,1 0 0,-1 0 0,0 0 0,0 0 0,1 0 0,-1 1 0,0-1 0,0 0 0,1 0 0,-1 0 0,0 0 0,0 0 0,1 0 0,-1 0 0,0 0 0,1 0-1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12715,'0'-1'293,"0"0"-1,0 0 1,0 0 0,0 0 0,0 0 0,0 0 0,0 0-1,0 0 1,0 0 0,1 0 0,-1 0 0,0 0 0,1 0-1,-1 0 1,1 0 0,-1 0 0,1 0 0,1-2 0,-1 3-196,0-1-1,0 0 1,0 1 0,0-1 0,0 1 0,1-1 0,-1 1 0,0-1 0,0 1-1,1 0 1,-1-1 0,0 1 0,1 0 0,-1 0 0,0 0 0,2 1 0,3-1 87,0 1 1,0 1 0,0-1-1,0 1 1,0 0-1,-1 0 1,1 1 0,-1 0-1,6 3 1,1 2 48,-1 0 0,20 19 0,-27-24-192,0 1 0,0 0-1,-1 1 1,1-1-1,-1 1 1,0-1-1,-1 1 1,1 0 0,1 6-1,-3-8-21,0 0-1,-1-1 1,1 1 0,-1 0-1,0 0 1,1 0 0,-1-1-1,-1 1 1,1 0 0,0 0-1,-1 0 1,1-1 0,-1 1-1,0 0 1,0-1 0,0 1-1,0 0 1,0-1 0,-3 5-1,-5 3 92,0 0 0,-1 0 0,0 0 0,-14 9 0,-4 5 290,27-24-379,0 1 0,0 0 1,1 0-1,-1 0 0,0 0 1,0 0-1,0 0 0,1 0 1,-1 0-1,1 0 0,-1 0 1,0 0-1,1 0 0,0 0 0,-1 1 1,1-1-1,0 0 0,0 0 1,-1 0-1,1 1 0,0-1 1,0 0-1,1 2 0,-1-2-18,1 0 0,-1 1-1,1-1 1,-1 0-1,1 0 1,0 0 0,0 0-1,-1-1 1,1 1 0,0 0-1,0 0 1,0 0 0,0-1-1,0 1 1,0 0 0,0-1-1,0 1 1,0-1-1,0 1 1,0-1 0,0 0-1,1 1 1,0-1 0,28 4 29,-24-4-24,-1 0 0,1 1 0,0 0 0,-1 0 0,6 2 0,-10-3 7,0 1 0,0-1 0,0 1 0,0-1 0,0 1 0,0 0 0,0-1 0,-1 1 0,1 0 0,0-1 0,0 1 0,-1 0 0,1 0 0,-1 0 0,1 0 0,-1 0 0,1 0 0,-1 0 0,1 0 0,-1 0 0,0 0 0,0 0 0,1 0 0,-1 0 0,0 0 0,0 0 0,0 0 0,0 0 0,0 0 0,-1 2-1,1-1 31,-1 1 0,1-1-1,-1 0 1,0 1 0,0-1 0,0 0-1,0 0 1,0 0 0,0 0-1,-1 0 1,1 0 0,-3 3-1,1-2-33,-1-1-1,1 1 0,-1-1 0,0 0 1,0 1-1,0-2 0,0 1 1,0 0-1,0-1 0,0 0 0,0 0 1,-1 0-1,1-1 0,0 1 1,-1-1-1,1 0 0,-5-1 1,9 1-83,-1 0 0,1 0 1,-1 0-1,1 0 0,-1 0 1,1 0-1,-1 0 0,1 0 1,-1-1-1,1 1 1,0 0-1,-1 0 0,1-1 1,-1 1-1,1 0 0,-1-1 1,1 1-1,0 0 0,-1-1 1,1 1-1,0 0 0,0-1 1,-1 1-1,1-1 1,0 1-1,0-1 0,-1 1 1,1-1-1,0 1 0,0-1 1,0 1-1,0-1 0,0 1 1,0-1-1,0 1 1,0-1-1,0 0 0,0 0-380,1-1-1,-1 0 0,1 0 1,-1 1-1,1-1 1,0 0-1,0 1 1,0-1-1,1-1 0,14-14-2061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5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10922,'4'6'1000,"0"0"0,0 1-1,-1 0 1,0 0-1,0 0 1,0 0 0,-1 0-1,0 1 1,1 13-1,-1 4 228,-1 42-1,-2-15 196,1-49-1380,1-1-1,-1 0 0,0 1 1,1-1-1,-1 0 0,1 1 0,0-1 1,1 3-1,-2-5-40,0 1 0,1-1 0,-1 0 0,0 1 0,0-1 0,1 0 0,-1 1-1,0-1 1,1 0 0,-1 1 0,0-1 0,1 0 0,-1 0 0,1 1 0,-1-1 0,0 0 0,1 0 0,-1 0-1,1 0 1,-1 0 0,0 0 0,1 1 0,-1-1 0,1 0 0,-1 0 0,1 0 0,-1 0 0,1 0 0,-1-1-1,0 1 1,1 0 0,-1 0 0,1 0 0,-1 0 0,0 0 0,1-1 0,-1 1 0,1 0 0,-1 0 0,0 0 0,1-1-1,-1 1 1,0 0 0,1-1 0,-1 1 0,0 0 0,0-1 0,1 1 0,-1-1 0,3-3-27,0 0 0,0 0 0,0 0 0,-1-1 0,0 1 0,0-1 0,0 0 0,2-9 0,2-3-90,-2 6 33,2-8-59,1 1 0,1 1-1,13-23 1,-20 38 144,0 1 0,0-1 0,0 1 0,0-1 0,0 1 0,0 0 0,1-1 0,-1 1 0,1 0 0,-1 0 0,1 0 0,-1 0 0,1 0 0,-1 0 0,1 1 0,0-1 0,0 0 0,-1 1 0,1 0 0,0-1 0,0 1 0,0 0 0,-1 0 0,1 0 0,0 0 0,0 0 0,0 0 0,-1 0 0,1 1 0,3 0 0,-2 1 19,1-1 0,-1 1 0,0 0 0,0 0 0,0 0 0,0 0 0,0 0 0,-1 1 0,1-1 0,-1 1 0,0 0 0,1-1 1,-1 1-1,2 5 0,0 1 79,0 0 0,-1 0 0,-1 1 1,1-1-1,0 11 0,-1-7 69,7 20-1,1-11-91,3 6-93,-12-26-184,-1-1 0,1 1 0,-1 0 0,0-1 0,0 1 0,0 0 0,0 0 1,0-1-1,0 1 0,0 0 0,0 0 0,-1-1 0,1 1 0,-1 2 0,-3 7-1561,-1 9 683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12883,'8'-4'4705,"3"4"-3377,-1 4-344,18 1-24,14 1 1,15 0-409,12-5-216,8-4-232,8-2-32,2 4-40,-13-2-8,-19 4-128,-19-1-280,-28 0-984,5 0-577,-14 7 1113</inkml:trace>
  <inkml:trace contextRef="#ctx0" brushRef="#br0" timeOffset="1">370 60 8554,'-5'2'1005,"1"-1"-1,-1 1 1,1-1 0,-1 1-1,1 0 1,0 1 0,0-1-1,0 1 1,-5 4 0,-3 4 454,-15 17 1,8-8-451,18-19-951,-7 7 246,0 1-1,1 0 1,-1 0 0,-7 14-1,13-20-250,1 0-1,0 0 1,0 0-1,0-1 1,0 1-1,0 0 1,1 0-1,-1 0 1,1 6-1,0-7-30,0 0 0,0 0 1,1 0-1,-1 0 0,1 0 0,0 0 0,-1 0 0,1 0 1,0 0-1,0 0 0,0-1 0,0 1 0,1 0 0,-1-1 0,0 1 1,2 1-1,3 1-4,-1 1 0,1-2 0,0 1-1,0-1 1,0 1 0,0-2 0,1 1 0,-1-1 0,1 0 0,10 2 0,10 0 7,35 2 1,-50-5-18,7 1 12,-5-1-247,-1 1-1,1-2 1,0 0-1,0-1 1,16-3-1,-25 3 108,0-1 0,0 0-1,6-3 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5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9858,'1'17'5217,"-8"10"-352,-3 11-3336,-1 6-145,2 4-352,2 3-248,7-14-480,0-5-152,1-8-24,5-8-368,3-7-1200,3-9 1792,-8-1-736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6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6929,'43'-12'3977,"-40"23"-8,3 2-1728,-2 11-553,7 4-112,-6-1-423,-2 0-281,6-4-488,-9-3-152,3-11-288,-3 1-616,0-12 472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0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11618,'5'1'909,"0"0"-1,0 0 0,-1 0 1,1 1-1,0 0 0,-1 0 1,1 0-1,4 3 0,-3-1-452,0 0-1,0 1 1,0 0-1,-1 0 1,6 7-1,-5-4-340,0 0-1,0 0 0,-1 1 1,0 0-1,-1 0 1,0 0-1,0 0 0,4 17 1,-3 2-30,-1 1 0,-1-1 0,-2 1 1,-1 0-1,-1-1 0,-1 1 0,-2-1 1,0 1-1,-2-1 0,-16 44 0,19-60-96,3-11-57,0 1 0,-1 0 0,1 0 0,-1-1 0,1 1 0,-1 0 0,1-1-1,-1 1 1,0-1 0,0 1 0,-2 2 0,-2-2-1080,4-6 460</inkml:trace>
  <inkml:trace contextRef="#ctx0" brushRef="#br0" timeOffset="1">299 226 11915,'8'0'5217,"3"-1"-2745,6 0-927,3-1-177,4-3-640,10 2-280,4-6-336,-5 0-48,1 3 0,-12-3-152,0 10-688,-8-2-552,-9 4-2257,-2 5 2265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11931,'5'7'4168,"2"-6"-3439,1 1-265,6 0-40,3-2-56,11-1-872,4-4-977,-1 1 953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7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42 8962,'-2'45'5869,"1"-27"-3829,0-1 0,-2 1-1,-9 34 1,10-47-1335,1-8-235,7-13-259,12-14-242,30-39-1,-45 65 32,-1 1-1,1 1 0,0-1 1,0 0-1,0 1 1,0-1-1,6-2 1,-7 4 2,0 0 0,0 0 0,0 0 0,-1 1 0,1-1 0,0 1 0,0-1 0,0 1 0,0 0 0,0-1 0,0 1 0,0 0 0,0 1 0,0-1 0,0 0 0,3 1 0,-3 0 4,1 0 1,-1-1 0,1 1 0,-1 0 0,0 0 0,0 0 0,1 1 0,-1-1 0,0 1 0,0-1 0,0 1 0,-1-1 0,1 1-1,0 0 1,-1 0 0,1 0 0,-1 0 0,1 0 0,-1 0 0,0 1 0,0-1 0,0 0 0,0 1 0,-1-1 0,1 0 0,0 1 0,-1-1-1,0 1 1,1-1 0,-1 5 0,6 62-376,-6-69 317,0 0 0,0 0 1,0 1-1,0-1 0,0 0 0,0 0 1,0 0-1,0 0 0,0 0 0,0 0 1,0 0-1,0 1 0,0-1 1,0 0-1,0 0 0,0 0 0,0 0 1,0 0-1,0 0 0,0 0 0,0 0 1,0 1-1,0-1 0,0 0 0,0 0 1,0 0-1,0 0 0,0 0 1,0 0-1,0 0 0,0 0 0,0 0 1,1 1-1,-1-1 0,0 0 0,0 0 1,0 0-1,0 0 0,0 0 0,0 0 1,0 0-1,0 0 0,1 0 1,-1 0-1,0 0 0,0 0 0,0 0 1,0 0-1,0 0 0,0 0 0,0 0 1,0 0-1,1 0 0,-1 0 0,0 0 1,0 0-1,0 0 0,0 0 0,0 0 1,0 0-1,0 0 0,0 0 1,1 0-1,-1-1 0,2 1-814,4-2-817</inkml:trace>
  <inkml:trace contextRef="#ctx0" brushRef="#br0" timeOffset="1">342 1 12027,'5'33'4745,"3"18"-2905,-1 8 32,-7 11-287,-1 1-281,1 3-720,2-2-240,2-17-216,6-7-48,-6-22-24,-2-13-136,4-6-736,-6-11-528,-2-15-2001,2-8 2065</inkml:trace>
  <inkml:trace contextRef="#ctx0" brushRef="#br0" timeOffset="2">362 30 11306,'19'-3'3806,"-11"1"-3136,0 1 0,0 0 0,0 0 1,1 1-1,-1 0 0,0 1 0,13 1 1,-17 0-566,-1-1-1,1 0 1,-1 1 0,0 0 0,0-1 0,0 1-1,0 1 1,0-1 0,0 0 0,0 1 0,-1-1-1,1 1 1,-1 0 0,0 0 0,0 0 0,2 3-1,-2-2-69,0-1-1,0 0 0,-1 1 0,0-1 0,1 1 0,-1-1 1,-1 1-1,1 0 0,0 0 0,-1-1 0,0 1 1,0 0-1,0 0 0,0-1 0,-1 7 0,-2-4-9,1 0 0,-1-1 0,0 1 0,0 0 0,0-1 0,-1 0 0,0 1 0,0-2 0,0 1 0,-1 0 0,0-1 0,0 0 0,0 0-1,0 0 1,0-1 0,-11 6 0,14-8-48,-1 0-1,1 0 0,-1 0 1,1 0-1,-1-1 1,0 1-1,1-1 0,-1 1 1,-4-1-1,6 0-57,0 0 1,0 0-1,0 0 0,1-1 0,-1 1 1,0 0-1,0 0 0,0-1 0,0 1 1,1-1-1,-1 1 0,0 0 0,0-1 0,1 1 1,-1-1-1,0 0 0,1 1 0,-1-1 1,1 0-1,-1 1 0,1-1 0,-1 0 1,1 1-1,-1-1 0,1 0 0,-1 0 1,1 0-1,0 1 0,0-1 0,-1 0 1,1 0-1,0 0 0,0-1 0,0 0-216,0 0 0,0 0 0,0 0 0,0 0 0,0 0 0,1 0 0,-1 0 0,1 0 0,-1 0 0,1 0 0,0 0 0,-1 0 0,1 0 0,0 1 0,0-1 0,1 0 0,-1 1 0,0-1 0,3-2 0,19-16-1428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7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3681,'0'0'3120,"0"0"352,0 0-530,0 0-695,0 0-352,0 0-353,0 0-273,0 0-335,0 0-235,0 0-222,0 0-125,7 2 100,-6-1-427,0-1 0,0 0 0,0 0 0,0 1 1,-1-1-1,1 1 0,0-1 0,0 1 0,0-1 0,1 2 0,11 14 178,-13-16-199,9 11 80,-5-7-45,-1 0 0,0 0 0,0 0 0,0 1 0,-1-1 1,0 1-1,1 0 0,-2 0 0,4 9 0,-4-8 12,1-1 0,0 1 0,0 0 0,0-1 0,5 9-1,-6-13-53,-1 0-1,1 0 1,0-1-1,-1 1 1,1 0-1,0 0 1,0-1-1,-1 1 1,1 0-1,0-1 1,0 1-1,0-1 1,0 1-1,0-1 1,0 1-1,0-1 1,0 0-1,0 1 1,0-1-1,0 0 1,0 0-1,0 0 1,0 0-1,0 0 0,0 0 1,0 0-1,0 0 1,0 0-1,0-1 1,0 1-1,0 0 1,0-1-1,0 1 1,0-1-1,0 1 1,0-1-1,0 1 1,0-1-1,0 1 1,0-2-1,5-2-161,-1-1 0,0 1 0,-1-1 0,1 0 0,7-11 0,17-32-922,-19 31 730,-3 5 157,-4 7 158,-1 0 0,1 1 0,0-1 0,0 1 0,0 0 0,7-6 0,-10 10 46,0 0 0,0-1 0,1 1 0,-1 0 0,0 0 0,0 0 0,1 0 0,-1 0 0,0 0 0,0 0 0,1 0 0,-1 0 0,0 0 0,1 0 0,-1 0 0,0 0 0,0 0 0,1 0 0,-1 0 0,0 0 0,1 0 0,-1 0 0,0 0 0,0 0 0,1 0 0,-1 1 0,0-1 0,0 0 0,0 0 0,1 0 0,-1 0 0,0 1 0,0-1 0,0 0 0,1 0 0,-1 1 0,0-1 0,0 0 0,0 1 0,5 11 253,-4-3 38,-1 1 0,-1 14 0,1-16-137,-1 0-1,1 0 0,1 0 1,1 15-1,-1-22-164,-1 0-1,0-1 0,0 1 0,0 0 1,0-1-1,1 1 0,-1-1 1,0 1-1,1 0 0,-1-1 0,0 1 1,1-1-1,-1 1 0,1-1 0,-1 1 1,1-1-1,0 1 0,0-1-34,-1 1 0,1-1 0,-1 0 0,1 0 0,-1 0 0,1 0 0,-1-1 0,1 1 0,-1 0 0,1 0 0,-1 0 0,1 0 0,-1 0 0,1-1 0,-1 1 0,1 0 0,-1 0 0,1-1 0,-1 1 0,0 0 0,1-1 0,-1 1 0,1-1 0,-1 1 0,1-1 0,11-13-428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8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9546,'0'40'4937,"-16"6"-392,4 15-3409,0 7-39,6 1-289,6-2-176,12-10-376,7-10-136,8-21-336,-2-11-496,-1-23-1809,-6-13 1657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11578,'23'4'6460,"19"3"-3783,27 6-2039,-46-10-632,-1 2 1,40 12 0,-53-14-29,11 4-29,-19-7 46,0 0 1,0 1-1,0-1 0,0 1 1,-1-1-1,1 1 0,0-1 0,0 1 1,-1-1-1,1 1 0,0 0 0,-1-1 1,1 1-1,0 0 0,0 1 1,-1-2 5,0 1 0,0-1 0,-1 0 0,1 1 0,0-1 0,0 0 0,0 1 0,0-1 0,-1 0 0,1 1 0,0-1 0,0 0 0,-1 1 0,1-1 1,0 0-1,-1 0 0,1 0 0,0 1 0,-1-1 0,1 0 0,0 0 0,-1 0 0,1 0 0,0 1 0,-1-1 0,1 0 0,0 0 0,-1 0 0,-2 1 15,-8 4 183,1 0-1,0 0 1,0 1 0,1 1-1,-12 9 1,19-14-143,0 0 0,0 0 0,0 0 0,1 0 0,-1 0 1,0 0-1,1 1 0,0-1 0,-1 1 0,1-1 0,0 1 0,0-1 0,0 1 1,1 0-1,-1-1 0,1 1 0,-1 0 0,1-1 0,0 1 0,0 0 0,0 0 1,0-1-1,1 1 0,-1 0 0,1 0 0,0-1 0,-1 1 0,3 3 0,1 1 44,0 0 0,0-1 0,1 1 0,0-1 0,0 0 0,1 0 0,0-1 0,0 0 0,0 0 0,7 5 0,18 14 462,-30-23-555,-1-1 0,0 0 1,0 0-1,0 0 0,0 0 0,1 0 0,-1 1 0,0-1 0,0 0 1,0 0-1,0 0 0,0 1 0,0-1 0,1 0 0,-1 0 0,0 0 1,0 1-1,0-1 0,0 0 0,0 0 0,0 1 0,0-1 0,0 0 1,0 0-1,0 1 0,0-1 0,0 0 0,0 0 0,0 0 0,0 1 1,-1-1-1,1 0 0,0 0 0,0 1 0,-9 5-32,-17 3-853,21-7 371,-6 2-24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9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85 9330,'-2'5'3659,"0"-1"1093,-1-9-1455,-4-13-2903,-18-32 0,24 49-368,0-1 0,0 1 0,0-1 0,0 1 0,0-1 0,0 1 0,0 0 0,-1-1 0,1 1 0,-1 0 0,1 0 0,-1 0 0,1 0 0,-3-1 0,4 2-12,-1 0-1,0 0 0,1 0 1,-1 0-1,0 0 0,0 0 1,1 0-1,-1 0 0,0 0 1,0 0-1,1 0 0,-1 1 0,0-1 1,1 0-1,-1 0 0,0 1 1,1-1-1,-1 1 0,0-1 1,1 0-1,-1 1 0,0 0 0,-2 3 31,0 0 0,0 0 0,0 0-1,1 0 1,0 1 0,-3 8-1,4-11-38,-8 17 78,-6 21 44,13-36-109,1-1 0,1 1-1,-1 0 1,1 0 0,-1-1 0,1 1 0,0 0 0,1 7 0,-1-10-12,1 0 0,-1 0 1,0 0-1,0 0 0,1 1 1,-1-1-1,0 0 0,1 0 1,-1 0-1,1 0 0,0 0 1,-1-1-1,1 1 1,0 0-1,-1 0 0,1 0 1,0 0-1,0-1 0,1 2 1,-1-2-4,0 1 0,0-1 1,0 0-1,0 0 0,0 0 1,0 1-1,0-1 0,0 0 0,1 0 1,-1 0-1,0-1 0,0 1 1,0 0-1,0 0 0,0 0 1,1-2-1,3 1 2,-1-2 0,0 1 1,0-1-1,0 1 0,0-1 1,-1 0-1,6-6 0,-7 8-2,-1-1 0,0 0 0,1 1 0,0-1 0,-1 1 0,1 0 0,0 0 0,0 0 0,0 0 0,0 0 0,0 0 0,2-1 0,-2 2-2,-1 0 1,0 0-1,0 0 0,0 0 1,0 0-1,1 1 1,-1-1-1,0 0 1,0 1-1,0-1 1,0 0-1,0 1 1,0-1-1,0 1 0,0 0 1,0-1-1,0 1 1,0 0-1,0 0 1,0 0-1,-1-1 1,2 3-1,2 2 11,0 1 1,6 11-1,-8-12-37,1 0 0,-1-1-1,1 1 1,0-1 0,7 7-1,-10-10-50,1-1 0,0 1 0,-1-1 0,1 1 1,0-1-1,-1 0 0,1 1 0,0-1 0,0 0 0,-1 0 0,1 1 0,0-1 0,0 0 0,0 0 0,-1 0 0,1 0 0,0 0 0,0 0 0,0 0 0,-1 0 0,1 0 0,0-1 0,1 1 0,17-11-2039,-14 8 1588,21-12-822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8:5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35 221 10090,'-11'45'7902,"7"-31"-6123,-1 1 0,-9 18 0,19-41-1806,1 0 0,0 0 0,1 1 0,0-1 0,9-7 0,-6 6-7,-7 6 8,1-1 0,-1 1-1,1 0 1,0 1 0,-1-1 0,1 1 0,1-1 0,-1 1-1,0 0 1,8-2 0,-10 4 30,0-1 1,0 1-1,0 0 0,0 0 0,0 0 0,-1 1 1,1-1-1,0 0 0,0 1 0,0-1 0,0 1 1,-1 0-1,1-1 0,0 1 0,-1 0 0,1 0 1,-1 0-1,1 0 0,-1 0 0,1 0 0,-1 1 1,1-1-1,-1 0 0,2 4 0,11 16 76,-11-17-69,-1 0 0,1 1 0,0-1 0,1 0 0,-1 0 0,1-1 0,-1 1 0,8 4 0,-5-5-80,0 1 1,0-2-1,0 1 1,1-1-1,-1 0 1,1 0-1,0-1 1,-1 0-1,1 0 1,0-1-1,13 0 1,-12 0-319,0-1 1,0-1-1,0 1 1,-1-1-1,1 0 1,-1-1-1,1 0 0,-1 0 1,13-8-1,-17 8 325,1 1 0,-1-1 0,-1 1 0,1-1 0,0 0 0,-1 0 0,1 0-1,-1-1 1,0 1 0,0 0 0,0-1 0,0 0 0,-1 1 0,1-1 0,-1 0 0,0 0-1,0 0 1,-1 1 0,1-1 0,-1-8 0,0 11 106,1 0 0,-1 1 0,0-1 0,0 0 0,0 1 0,0-1 0,0 0 0,-1 1-1,1-1 1,0 0 0,0 1 0,0-1 0,0 1 0,-1-1 0,1 0 0,0 1 0,-1-1 0,1 1 0,0-1 0,-1 1 0,1-1 0,-1 1 0,1-1 0,-1 1-1,1-1 1,-1 1 0,1-1 0,-1 1 0,1 0 0,-1-1 0,0 1 0,1 0 0,-1 0 0,1-1 0,-1 1 0,0 0 0,1 0 0,-1 0 0,0 0 0,1 0-1,-1 0 1,0 0 0,1 0 0,-2 0 0,0 1 120,-1-1-1,1 1 0,-1 0 0,1 0 1,-1 0-1,1 0 0,0 0 1,-1 1-1,-2 2 0,1-1-54,0 1-1,1 0 1,0 0 0,0 0-1,0 0 1,1 0-1,-1 1 1,1-1 0,0 1-1,0 0 1,0 0-1,1 0 1,0-1 0,0 1-1,0 0 1,1 1-1,-1-1 1,1 0 0,0 0-1,1 0 1,-1 0-1,2 6 1,-2-11-105,0 1-1,1 0 1,-1-1 0,0 1-1,0 0 1,0-1 0,1 1-1,-1-1 1,0 1 0,1 0 0,-1-1-1,1 1 1,-1-1 0,1 1-1,-1-1 1,1 1 0,-1-1-1,1 1 1,-1-1 0,2 1-1,-2-1-2,1 0-1,-1 0 0,1 0 1,0 0-1,-1 0 1,1 0-1,-1 0 0,1 0 1,-1 0-1,1-1 0,-1 1 1,1 0-1,-1 0 0,1 0 1,-1-1-1,1 1 0,-1 0 1,1-1-1,0 0 0,2-1-16,-1-1-1,1 1 0,-1-1 0,0 0 0,0 0 0,0 0 0,2-4 0,25-58-444,-20 49 342,3-4-11,-1-1 0,-1 0 0,0 0 0,10-40-1,-16 45 100,-1 0 26,1 1 1,9-25-1,-10 35 197,-1 11 149,-13 99 1335,-1 6-609,11-92-915,1 0 0,1-1 0,6 34 0,-7-47-209,1 0 1,1 0-1,-1 0 1,1 0 0,-1 0-1,1 0 1,1-1-1,-1 1 1,1-1 0,-1 0-1,1 1 1,1-1 0,-1-1-1,0 1 1,1 0-1,0-1 1,7 6 0,19 6-318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0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12355,'0'-2'287,"0"1"1,0-1 0,1 0-1,-1 1 1,0-1 0,1 1 0,-1-1-1,1 0 1,0 1 0,-1-1-1,1 1 1,0 0 0,0-1-1,0 1 1,0 0 0,0-1 0,1 1-1,-1 0 1,3-2 0,-2 2-87,1 0 0,-1-1 0,1 1 0,0 0 0,-1 1 0,1-1 0,0 0-1,0 1 1,0 0 0,5-1 0,0 2-19,-1-1-1,1 1 1,0 0-1,0 1 1,-1 0-1,1 0 1,13 7-1,-18-8-141,0 1 0,-1-1 0,1 1 0,0 0 0,-1 0 0,4 4 0,-5-6-32,0 1 0,-1 0 0,1 0 0,0 0 0,-1 0 1,1 0-1,-1 0 0,1 0 0,-1 0 0,0 0 0,0 0 0,1 0 1,-1 1-1,0-1 0,0 0 0,0 0 0,0 0 0,0 0 0,0 0 1,0 0-1,0 1 0,-1 1 0,-1 1 6,0 1 0,-1-1 0,1 1 0,-1-1 0,0 0-1,0 0 1,0 0 0,-8 7 0,-34 27 63,33-29-58,-4 3 5,10-8-14,0 1 1,-1 0 0,2 0 0,-1 1 0,-8 10-1,14-15-9,-1-1-1,1 1 0,-1-1 0,1 1 1,0-1-1,-1 1 0,1 0 0,0-1 1,-1 1-1,1 0 0,0-1 0,0 1 1,0 0-1,0-1 0,-1 1 0,1 0 1,0-1-1,0 1 0,0 0 0,1 0 1,-1-1-1,0 1 0,0 0 0,0-1 1,0 1-1,1 0 0,-1-1 0,0 1 1,0 0-1,1-1 0,-1 1 0,1-1 1,-1 1-1,1-1 0,-1 1 0,1-1 1,-1 1-1,1-1 0,0 1 0,3 1 2,0 0 0,-1 0-1,1 0 1,0-1 0,6 2-1,-3-2 7,13 5 27,-7-3 34,0 1 0,-1 0 0,1 1 0,-1 0 0,0 1 0,11 7 0,-23-13-43,1 1 1,0-1-1,0 1 0,0-1 1,-1 1-1,1-1 1,0 1-1,-1 0 0,1-1 1,-1 1-1,1 0 1,0-1-1,-1 1 0,1 0 1,-1 0-1,0 0 0,1 0 1,-1-1-1,0 1 1,0 0-1,1 0 0,-1 0 1,0 0-1,0 0 1,0 0-1,0 0 0,0 0 1,0 0-1,0-1 0,0 1 1,-1 0-1,1 0 1,0 0-1,0 0 0,-1 0 1,1 0-1,-1-1 1,1 1-1,-1 0 0,1 0 1,-1-1-1,0 2 0,-2 1 36,0 0 0,0-1 0,0 1 0,-1-1 0,1 0-1,-1 0 1,1 0 0,-7 2 0,1-1-64,0 0-1,0-1 1,-1 0 0,1 0 0,-12-1-1,15 0-472,0-1 0,0-1 0,1 1 0,-1-1 0,-9-2-1,14 3 349,1 0 0,-1-1 0,0 1 0,1 0 0,-1 0 0,1-1 0,-1 1 0,1 0 0,-1 0 0,1-1 0,-1 1 0,1-1 0,0 1 0,-1 0 1,1-1-1,-1 1 0,1-1 0,-1 0 13,1 0 0,0 0 0,0 0 0,0 0 1,0 0-1,0 0 0,0 0 0,0 0 1,0 0-1,1-1 0,-1 2 112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0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10714,'3'7'888,"0"-1"0,-1 1-1,0 0 1,-1 0 0,1 0 0,-1 0-1,0 0 1,-1 0 0,0 10-1,-2 4 333,-7 37-1,-1-25-796,9-33-422,1 1 1,0-1-1,0 0 1,0 1 0,0-1-1,0 1 1,0-1-1,0 1 1,0-1-1,0 1 1,0-1-1,0 0 1,0 1-1,1-1 1,-1 1 0,0-1-1,0 0 1,0 1-1,1-1 1,-1 1-1,0-1 1,1 1-1,-1-1-2,0 0 0,1 0 0,-1 0 0,0 0 0,1 0 0,-1 1 0,1-1 0,-1 0 0,0 0 0,1 0 0,-1 0 0,0 0 0,1 0 0,-1-1 0,1 1 0,-1 0 0,0 0 0,1 0 0,-1 0 0,0 0 0,1 0 0,-1-1 0,0 1 0,1 0 0,-1 0 0,0-1 0,0 1 0,1 0 0,-1 0 0,0-1 0,0 1 0,1 0 0,-1-1 0,13-14-169,-1-1 0,21-33-1,-26 37 101,14-27-127,-16 27 167,13-20-1,-17 30 38,0 1 0,1-1 1,-1 1-1,0-1 0,1 1 0,-1-1 0,4-1 0,-5 3 0,1 0 1,-1-1 0,0 1-1,1 0 1,-1 0-1,1 0 1,-1 0-1,1 0 1,-1 0-1,1 0 1,-1 0 0,1 0-1,-1 0 1,1 0-1,-1 0 1,1 0-1,-1 0 1,0 0-1,1 1 1,-1-1 0,1 0-1,-1 0 1,1 0-1,-1 1 1,0-1-1,1 0 1,-1 1-1,0-1 1,1 0-1,-1 1 1,0-1 0,1 0-1,-1 1 1,0-1-1,0 1 1,1-1-1,-1 0 1,0 1-1,0 0 1,5 9 173,-2 1-1,1-1 1,-1 1 0,-1 0 0,2 19-1,-3-23-88,1 20 367,-1 0-1,-4 45 1,0-32-210,4-25-1944,-3-15 1068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0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12355,'-8'5'4633,"14"2"-3105,17-1-648,10 2-8,14-4 65,2 2-177,19-5-352,6 2-120,0-3-136,-1 2-56,-21-2-64,-4 3-8,-18 4-192,-11-5-304,-19 8-1217,-16-5-1207,-8 0 1768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0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44 8218,'4'8'4641,"-5"3"-568,-1 8-2089,1 6-248,-3 9-791,4 6-369,4-1-424,1 4-72,7-8-64,4-1-16,-1-10-392,2-8-488,-4-10-1753,-5-6 1665</inkml:trace>
  <inkml:trace contextRef="#ctx0" brushRef="#br0" timeOffset="1">343 0 10578,'-8'18'4921,"7"-4"-1672,1 6-1073,-2 15-663,0 0-297,0 11-544,2 3-232,4-5-224,7 1-56,1-6-96,-3-7-32,4-5-392,-9-6-280,-2-8-904,0-4-785,-2-11 1481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5841,'-16'6'5869,"-4"11"-2581,15-12-2452,-16 14 1480,-29 34-1,44-45-2046,0 0 0,0 1 1,1-1-1,0 1 0,0 0 0,1 1 0,0-1 0,-2 11 1,5-17-219,1 1 0,-1 0-1,1-1 1,-1 1 0,1 0 0,0 0 0,1-1 0,-1 1 0,2 7 0,-1-9-39,0 1 0,0-1-1,0 1 1,0-1 0,1 1 0,-1-1-1,1 0 1,-1 0 0,1 0-1,0 0 1,0 0 0,0 0 0,0 0-1,4 2 1,0-1 1,1 1 1,-1-1-1,1-1 0,0 0 0,0 1 1,1-2-1,-1 1 0,0-1 0,1-1 1,-1 1-1,0-1 0,11-1 0,-2 0-299,0-2 0,0 1 0,-1-2-1,25-8 1,-36 10-438,0 0 1,1 0-1,-1 0 0,0-1 0,5-4 0,-4 4-149,10-11-870</inkml:trace>
  <inkml:trace contextRef="#ctx0" brushRef="#br0" timeOffset="1">275 141 9434,'-27'-40'4537,"22"53"-1576,-2 10-1081,6 6-176,-2 11-327,-2 1-265,-3-1-584,1 0-216,6-7-224,-3-8-16,5-6-592,0-6-656,2-14 752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1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48 8466,'-3'-1'1108,"2"0"-801,1 1 0,-1 0 0,0-1 0,1 1 0,-1 0 0,0 0 1,1-1-1,-1 1 0,0 0 0,0 0 0,1 0 0,-1 0 0,0 0 0,0 0 0,0 0 0,1 0 0,-1 0 0,0 0 1,0 1-1,1-1 0,-1 0 0,0 0 0,1 1 0,-1-1 0,0 0 0,0 1 0,-3 5 215,0 0-1,0 0 1,1 1-1,0-1 1,0 1-1,-3 11 1,4-9-431,0 0-1,1 0 1,0 0-1,0 0 1,1 1 0,1-1-1,-1 0 1,3 11-1,-2-17-84,-1 0-1,1 0 1,0-1-1,0 1 1,0 0-1,0-1 1,0 1-1,1-1 1,-1 1-1,1-1 1,-1 0-1,1 0 1,0 1-1,0-1 0,0 0 1,0-1-1,4 4 1,-3-4-5,0 1 0,1-1-1,-1 0 1,0 1 0,1-2 0,-1 1 0,0 0 0,1-1 0,-1 1 0,1-1 0,-1 0-1,1 0 1,5-1 0,0-1-5,0 0-1,-1-1 1,0 1-1,1-2 1,-1 1 0,0-1-1,0 0 1,-1-1-1,1 0 1,-1 0-1,9-8 1,-12 8 1,1 1 0,0-1 0,-1 0 0,0 0 0,0 0 0,-1-1-1,1 1 1,-1-1 0,0 0 0,-1 0 0,1 0 0,-1 0 0,0 0 0,-1-1 0,0 1 0,1-9 0,-2 11 1,0 1-1,0-1 1,0 1 0,-1-1 0,0 1 0,0 0 0,0-1 0,0 1-1,0 0 1,0 0 0,-1-1 0,0 1 0,0 0 0,-4-5-1,3 5 2,0-1-1,-1 1 0,1 0 0,-1 0 0,0 1 0,0-1 0,0 1 0,0 0 1,-1 0-1,-5-2 0,5 2 20,0 0 0,0 1 0,0 0 0,-1 0 0,1 0 0,0 1 0,-1 0 0,1 0 0,0 0 0,-1 1 0,1 0 0,0 0 0,0 0 1,-1 0-1,1 1 0,0 0 0,0 0 0,1 0 0,-10 6 0,10-5 32,0 1-1,1-1 1,-1 1 0,1 0 0,-1 0-1,1 0 1,-3 5 0,6-7-43,-1-1 0,0 1-1,0-1 1,1 1 0,-1-1 0,1 1 0,-1-1-1,1 1 1,0-1 0,-1 1 0,1 0 0,0-1-1,0 1 1,0 0 0,0-1 0,1 1-1,-1-1 1,0 1 0,1 0 0,-1-1 0,1 1-1,0-1 1,-1 1 0,1-1 0,2 3 0,-2-3-8,0 0 0,0 0 0,0 0 0,0 0 0,0 0 0,0 0 1,1 0-1,-1 0 0,0-1 0,1 1 0,-1-1 0,1 1 0,-1-1 1,1 1-1,-1-1 0,0 0 0,1 0 0,2 0 0,3 0-56,0 0 1,13-3-1,-12 1-31,54-9-737,79-11-1125,-134 21 1942,-1 1 0,1 0 1,-1 1-1,1-1 1,9 3-1,-14-2 27,1 0 1,-1-1 0,0 1-1,1 0 1,-1 0-1,0 1 1,0-1 0,1 0-1,-1 1 1,0-1-1,-1 1 1,1 0-1,0 0 1,0 0 0,-1 0-1,1 0 1,2 4-1,-1 2 258,0 0-1,-1 0 0,0 0 1,1 10-1,-2-15-178,0 0 0,0-1-1,0 1 1,1 0 0,-1 0 0,1-1-1,-1 1 1,5 4 0,-6-6-90,1 0 1,0 0 0,0 0-1,0 0 1,-1-1 0,1 1-1,0 0 1,1 0-1,-1 0 1,0-1 0,0 1-1,0-1 1,0 1 0,0-1-1,1 1 1,-1-1-1,0 1 1,0-1 0,1 0-1,-1 0 1,0 0 0,0 0-1,3 0 1,2-2-53,0-1 1,0 0-1,0 0 0,-1 0 1,1-1-1,-1 1 1,0-1-1,6-6 0,-5 4-43,0 0 1,0-1-1,-1 1 0,0-1 0,8-14 0,-10 12 34,-2 8 54,-1-1 0,1 0 1,-1 0-1,1 0 0,0 1 0,0-1 0,0 0 1,0 1-1,0-1 0,2-2 0,-1 17 151,-2 4 154,-5 27 0,2-20-133,3-22-171,-1-1 0,1 0 1,0 1-1,0-1 0,0 1 1,0-1-1,0 1 0,1-1 1,-1 0-1,0 1 1,1-1-1,-1 0 0,1 1 1,0 1-1,0-3-39,-1 1 1,1-1-1,-1 0 0,1 1 1,-1-1-1,1 0 0,0 1 1,-1-1-1,1 0 0,-1 0 1,1 1-1,0-1 1,-1 0-1,1 0 0,0 0 1,-1 0-1,1 0 0,0 0 1,-1 0-1,1 0 0,0 0 1,-1 0-1,1-1 0,0 1 1,-1 0-1,1 0 0,-1-1 1,1 1-1,0 0 0,-1-1 1,1 1-1,16-9-396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2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10658,'-12'28'4657,"12"6"-2120,0 6-1345,-3 7-560,-2 2-136,2-5-168,3-1-136,7-11-112,6-6-32,3-13-136,1-7-472,5-14-2040,-4-4-2065,-2-2 2792</inkml:trace>
  <inkml:trace contextRef="#ctx0" brushRef="#br0" timeOffset="1">10 82 11026,'-9'3'4313,"10"1"-2736,-1-2-353,7 5-464,6-2-128,6 7-424,4 4-128,7-4-432,0-1-560,6-2 584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10802,'0'9'4433,"-6"19"-2552,-5 2-193,0 21-256,-3 7-119,-2 9-409,1 0-192,2-6-392,4-7-136,7-11-128,2-9-24,7-14-216,1-8-376,1-14-1104,0-10-841,-1-18-1800,-1-4 2569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9746,'10'2'1568,"1"0"0,0 1-1,18 6 1,-24-6-1282,1-1 0,-1 1-1,1 0 1,-1 0 0,0 0 0,0 1 0,-1 0-1,6 4 1,-9-6-184,0-1 0,0 1 0,0-1-1,0 1 1,-1-1 0,1 1 0,0-1 0,-1 1-1,1 0 1,-1-1 0,1 1 0,-1 0-1,0-1 1,0 1 0,0 0 0,0 0 0,0-1-1,0 1 1,0 0 0,-1-1 0,1 1 0,0 0-1,-1-1 1,0 1 0,1 0 0,-1-1-1,-1 2 1,-1 4 91,-1-2-1,0 1 1,0 0-1,-1-1 1,-5 6-1,-7 4-18,0-1 1,-28 18-1,8-7-346,29-19-631,15-12-1748,81-59-6851,6 11 5129,-89 51 4486,0 0 1,0 1-1,0 0 1,1 0-1,-1 0 1,0 0-1,1 1 1,-1 0-1,1 0 1,8 0-1,-13 1-54,0 0-1,0 0 0,0 1 1,-1-1-1,1 0 1,0 0-1,0 1 0,0-1 1,-1 0-1,1 1 0,0-1 1,-1 1-1,1-1 0,0 1 1,-1-1-1,1 1 0,-1 0 1,1-1-1,-1 1 0,1-1 1,-1 1-1,1 0 1,-1 0-1,0-1 0,1 1 1,-1 0-1,0 0 0,1-1 1,-1 1-1,0 0 0,0 0 1,0 0-1,0 0 0,0-1 1,0 1-1,0 0 0,0 0 1,0 0-1,-1 0 0,0 6 605,0 0 0,0 0 0,-5 11 0,4-10-277,1-7-470,1-1-1,0 1 1,-1 0 0,1 0 0,0-1 0,0 1 0,0 0-1,0 0 1,0-1 0,0 1 0,0 0 0,0 0-1,0 0 1,0-1 0,0 1 0,1 0 0,-1 0-1,0-1 1,0 1 0,1 0 0,-1-1 0,0 1-1,1 0 1,-1-1 0,1 1 0,-1 0 0,1-1 0,-1 1-1,1-1 1,0 1 0,-1-1 0,1 1 0,0-1-1,-1 0 1,1 1 0,0-1 0,-1 0 0,1 1-1,0-1 1,0 0 0,-1 0 0,1 0 0,0 1-1,0-1 1,3 0-37,-1 0 0,1 0 0,-1 0 0,1 0 0,-1-1 0,1 1 0,-1-1-1,6-2 1,-3 0-157,0 0 0,0 0 0,-1-1 0,0 0 0,1 0-1,-1 0 1,0 0 0,-1-1 0,1 0 0,4-8 0,4-4-390,18-36 1,-31 52 623,0 1 0,0-1-1,0 1 1,0-1 0,1 1 0,-1-1-1,0 1 1,0-1 0,0 1-1,1 0 1,-1-1 0,0 1 0,1-1-1,-1 1 1,0 0 0,1-1-1,-1 1 1,0 0 0,1-1 0,-1 1-1,1 0 1,0-1 0,-2 17 1348,1-7-1083,-5 49 1671,5-51-1723,0 1-1,1 0 0,0 0 1,0-1-1,4 13 1,-5-19-277,0 0 0,1 0 1,-1 1-1,1-1 1,-1 0-1,1 0 0,0 0 1,-1 0-1,1 0 0,0 0 1,0 0-1,0 0 0,0 0 1,0 0-1,0-1 0,0 1 1,0 0-1,0-1 0,0 1 1,2 0-1,-1 0-196,0-1 1,0 0-1,0 1 1,0-1-1,0 0 0,1 0 1,-1-1-1,0 1 0,0 0 1,0-1-1,3-1 0,15-4-840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 13115,'-4'44'4657,"-5"13"-4057,-8 4-192,5 3-168,-4-3 8,2-12 24,10-5-48,3-14-96,5-9 16,7-11-984,1-3-880,-4-6 1088</inkml:trace>
  <inkml:trace contextRef="#ctx0" brushRef="#br0" timeOffset="1">28 83 9578,'-18'-16'4193,"9"7"-2089,9 8-1143,4 1-321,9 5-336,3 2-152,5 1 8,1 0 0,-1 2-40,3 0-56,1 0 0,5 2-352,1 1-1304,4 1-993,1-4 1433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04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7378,'-2'0'11961,"-2"4"-8727,-9 10-5156,10-10 3081,-7 7-1009,-10 16 0,18-24-137,1 0 0,-1 0 0,1 1 0,0-1 0,0 1 0,0-1 0,1 0 0,-1 1 0,1-1 0,0 1 0,0 0 0,0-1 0,1 1 0,-1-1 0,1 1 0,-1-1 0,1 0 0,0 1 0,1-1 0,-1 0 0,1 1 0,-1-1 0,1 0 0,0 0 0,0 0 0,3 3 0,2 0-4,0 1 1,1-1-1,13 8 1,-12-8 10,0 0 0,14 12 0,-21-15-6,1-1 0,-1 1 0,0-1 0,0 1 0,-1 0 0,1 0 0,0 0 0,-1 0 0,0 0 0,1 0 0,-1 0 0,0 0 0,0 4 1,-1-5 31,0 1 1,0 0 0,0 0 0,0 0-1,-1-1 1,1 1 0,-1 0 0,0 0 0,0-1-1,0 1 1,0-1 0,0 1 0,0-1 0,-1 1-1,1-1 1,-1 0 0,0 1 0,0-1 0,0 0-1,0 0 1,0-1 0,0 1 0,-5 3 0,0-1 48,0 1 0,0-2 0,0 1 0,-1-1 0,1 0 0,-1 0 0,-8 1 0,-12 0-102,26-4-118,0 0-1,0 0 0,0 0 1,-1-1-1,1 1 1,0-1-1,0 1 0,0-1 1,0 1-1,-3-3 0,5 3 37,-1 0 0,1 0 0,0 0 0,-1-1 0,1 1 0,0 0 0,0 0 0,-1-1 0,1 1 0,0 0 0,0 0 0,0-1 0,-1 1 0,1 0 0,0-1 0,0 1 0,0 0 0,0-1 0,0 1 0,-1 0 0,1-1 0,0 1 0,0 0 0,0-1 0,0 1 0,0 0 0,0-1 0,0 1 0,0 0 0,0-1 0,0 1 0,1 0 0,-1-1 0,0 1 0,0-1 0,1 0-192,-1 0-1,1 0 1,0 0 0,0 0-1,-1 0 1,1 1 0,0-1 0,0 0-1,0 0 1,0 1 0,1-2-1,15-5-1033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6385,'-5'-3'6702,"7"12"-1626,8 19-4267,-5-16-576,0 1 0,-1 0 0,4 23 0,-5-21-55,-1-3-100,0-1-1,0 1 1,-1-1 0,0 1 0,-2 12-1,0-19-89,1-9-91,2-12 22,1 4 75,0 0-1,1 0 0,1 0 1,9-18-1,-11 24 6,3-4 0,-1 0 1,1 0-1,10-11 1,-14 17 3,1 1 0,0 0 0,1 0 0,-1 0 0,0 1 0,1-1 0,0 1 0,-1 0-1,1-1 1,5-1 0,-7 4 2,0-1 0,0 1 1,0-1-1,1 1 0,-1 0 0,0 0 0,0 0 0,0 0 0,0 0 0,0 0 0,0 1 0,1-1 0,-1 1 0,0-1 0,0 1 0,0 0 0,0 0 1,0 0-1,-1 0 0,1 0 0,0 0 0,0 0 0,-1 1 0,1-1 0,-1 1 0,1-1 0,-1 1 0,1-1 0,-1 1 0,2 3 0,1 3 43,0-1 0,0 1-1,-1 0 1,0 0 0,0 0-1,2 12 1,7 40 442,-12-59-485,0 0 1,1 0 0,-1-1 0,0 1 0,0 0-1,0 0 1,0-1 0,1 1 0,-1 0 0,0-1 0,0 1-1,1 0 1,-1-1 0,1 1 0,0 0 0,-1-1-6,0 0 0,0 0 1,0 0-1,1 0 1,-1 0-1,0 0 0,0 0 1,1 0-1,-1 0 0,0 0 1,0 0-1,0-1 1,0 1-1,1 0 0,-1 0 1,0 0-1,0 0 1,0 0-1,0 0 0,1-1 1,-1 1-1,0 0 1,0 0-1,0 0 0,0 0 1,0-1-1,0 1 0,1 0 1,-1 0-1,0 0 1,0-1-1,1-2-22,1 0 0,-1-1 0,0 1 0,1-7 1,10-74-844,-11 82 857,-1 0-1,1 1 0,0-1 1,-1 0-1,1 1 0,0-1 1,0 1-1,0-1 0,0 1 1,1 0-1,-1-1 0,0 1 0,0 0 1,2-2-1,-2 3 12,0 0 0,-1-1 0,1 1-1,-1 0 1,1-1 0,0 1 0,-1 0 0,1 0-1,0-1 1,-1 1 0,1 0 0,0 0 0,-1 0 0,1 0-1,0 0 1,-1 0 0,1 0 0,0 0 0,0 0-1,-1 0 1,1 0 0,0 1 0,-1-1 0,1 0 0,0 0-1,-1 1 1,1-1 0,-1 0 0,1 1 0,-1-1 0,1 1-1,0-1 1,-1 1 0,1-1 0,-1 1 0,0-1-1,1 1 1,-1-1 0,1 1 0,-1 0 0,3 5 65,0 0 1,-1 0-1,0 0 1,2 10-1,0 0 96,-2-10-74,1 4 58,0-1 0,0 0 1,6 11-1,-8-18-139,0 0 1,0 0 0,0-1 0,1 1-1,-1-1 1,0 1 0,0-1-1,1 1 1,-1-1 0,1 0 0,0 1-1,-1-1 1,1 0 0,0 0 0,-1 0-1,1-1 1,0 1 0,0 0-1,0-1 1,0 1 0,3 0 0,-2-2-198,0 1 0,0-1 1,0 1-1,0-1 1,0 0-1,0 0 0,0 0 1,0-1-1,-1 1 1,1 0-1,-1-1 0,1 0 1,3-3-1,0 1-461,15-12-432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5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63 6969,'-1'-3'617,"1"0"0,-1 0 0,1 0 0,-1 0 0,0 0 0,0 1 0,0-1 0,-1 0 0,1 1 0,-1-1 0,-3-4 0,3 5-252,0 0 0,0 0 0,0 0 0,-1 0 0,1 0 0,-1 0 0,1 1 1,-1-1-1,1 1 0,-6-2 0,5 2-254,0 0 1,-1 1 0,1-1-1,0 1 1,0 0 0,-1-1-1,1 1 1,0 1-1,-1-1 1,1 0 0,0 1-1,0 0 1,0 0 0,-1 0-1,1 0 1,0 0 0,0 0-1,0 1 1,1 0 0,-1 0-1,0-1 1,-2 4-1,1-1-81,0 0 0,0 0 0,0 0-1,1 1 1,0 0 0,0-1 0,0 1 0,0 0-1,1 1 1,0-1 0,0 0 0,0 1-1,1-1 1,-1 1 0,0 8 0,2-13-30,0 0 1,0 0 0,0 0 0,0 0 0,0 0-1,0 0 1,0 0 0,0 0 0,0 0 0,1 0-1,-1 0 1,0 0 0,1 0 0,-1 0 0,1 0-1,-1 0 1,1-1 0,-1 1 0,1 0 0,-1 0-1,1-1 1,0 1 0,-1 0 0,1 0 0,0-1-1,0 1 1,0-1 0,-1 1 0,1-1 0,0 1-1,0-1 1,0 0 0,0 1 0,0-1 0,0 0-1,0 0 1,0 1 0,0-1 0,1 0 0,2 0-4,-1-1 0,1 1 1,-1-1-1,0 0 1,0 1-1,1-1 1,-1-1-1,0 1 1,0 0-1,5-4 1,20-18-6,-22 19 17,-1-1 1,0 1-1,1-1 1,0 2-1,11-7 1,-16 10-3,0-1 1,0 1 0,-1 0-1,1 0 1,0 0-1,0 0 1,0-1-1,-1 1 1,1 0 0,0 0-1,0 1 1,0-1-1,0 0 1,-1 0-1,1 0 1,0 0 0,0 1-1,-1-1 1,1 0-1,0 1 1,0-1-1,-1 1 1,1-1 0,0 1-1,-1-1 1,1 1-1,0-1 1,-1 1-1,1-1 1,-1 1-1,1 1 1,1 1 63,1 1-1,-2 0 1,1 0 0,2 8-1,1 0 40,4 3-466,-9-15 237,1 1 0,-1-1 0,1 1 0,0-1 0,-1 0 0,1 1 0,-1-1 0,1 0 0,0 1-1,-1-1 1,1 0 0,-1 0 0,1 0 0,0 0 0,-1 0 0,1 0 0,0 0 0,-1 0 0,1 0 0,0 0 0,-1 0 0,1 0-1,0 0 1,11-5-1038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19 167 6105,'16'9'1490,"14"8"3194,-29-17-4538,-1 0 1,1 0 0,-1 0-1,1 0 1,-1 0 0,1 1-1,-1-1 1,1 0 0,0 0 0,-1 0-1,1 0 1,-1-1 0,1 1-1,-1 0 1,1 0 0,-1 0-1,1 0 1,-1 0 0,1-1 0,-1 1-1,1 0 1,-1-1 0,1 1-1,-1 0 1,1-1 0,-1 1-1,0 0 1,1-1 0,0 0-1,9-15 1362,-9 14-1359,13-23 493,-6 11-421,11-24-1,-18 34-202,1 0-1,-1 0 0,1-1 0,-2 1 0,1 0 0,0 0 1,-1-1-1,0 1 0,1-1 0,-2-7 0,0 10 9,1 0-1,-1 0 0,0 1 1,0-1-1,1 0 0,-1 0 1,0 0-1,-1 1 1,1-1-1,0 0 0,0 1 1,-1-1-1,1 1 0,-1 0 1,1-1-1,-1 1 1,1 0-1,-1 0 0,0 0 1,0 0-1,0 0 0,1 1 1,-1-1-1,-3 0 1,3 0 10,0 1 1,0-1 0,0 1 0,0 0 0,-1 0 0,1 0-1,0 0 1,0 0 0,0 0 0,0 1 0,-1-1 0,1 1-1,0-1 1,0 1 0,0 0 0,0 0 0,0 0 0,0 0-1,1 0 1,-1 0 0,0 1 0,-2 1 0,1 1 4,-1 1 1,1-1-1,-1 1 1,1 0-1,1 0 1,-1 0 0,1 0-1,0 1 1,0-1-1,0 1 1,1-1-1,0 1 1,0-1-1,0 1 1,1 0-1,0 6 1,1 10 2,1-1 1,2 0-1,5 22 1,-3-17 4,0 2-17,64 253 474,-64-264-412,4 14 74,-9-29-152,-1 1-1,1-1 1,-1 0-1,0 0 1,0 0-1,0 0 1,0 0-1,0 1 1,-1-1-1,1 0 1,-1 0-1,0 2 1,0-3-10,1 0 0,0 0 0,-1 0 1,1 0-1,-1 0 0,0-1 0,1 1 0,-1 0 1,0 0-1,1-1 0,-1 1 0,0 0 0,0-1 0,0 1 1,1-1-1,-1 1 0,0-1 0,0 1 0,0-1 1,-1 1-1,0-1-32,0 0 0,0 0 0,0 1 0,0-2 0,0 1 0,0 0 1,0 0-1,0 0 0,-4-2 0,-1-1-387,0 0 1,1 0 0,-1 0-1,-10-8 1,-9-10-1901,1-2 900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3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 4393,'-10'4'3687,"1"0"0,-1-1-1,-16 4 1,32-7-3444,0 0 0,0 1 1,9 2-1,4 0-22,15 3 43,103 14 827,-84-18-861,0-2 1,0-3 0,66-11 0,-116 13-328,0 1 1,1-1 0,-1 0 0,0 0 0,0 0 0,0 0 0,0 0 0,3-2 0,-6 2-186,-1 0-1,1 1 1,-1-1-1,1 0 1,-1 1-1,1-1 0,-1 1 1,0-1-1,1 1 1,-1-1-1,0 1 1,1-1-1,-1 1 0,0 0 1,-1-1-1,-17-6-1252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5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10570,'10'6'4449,"-1"10"-2472,-8 7-193,-1 5-496,4 5-336,-1-3-527,1-5-177,1-5-160,-3-12-64,2-8-600,4-4-521,-4-12-1495,2-1-857,-4-7 2113</inkml:trace>
  <inkml:trace contextRef="#ctx0" brushRef="#br0" timeOffset="1">23 9 6281,'-1'-9'3265,"3"12"-960,-2 5-633,6 6-832,0 2-304,2-1-600,4 0-864,10-9 616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6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9642,'-8'0'1545,"0"0"-1,0 1 1,1 0 0,-1 0 0,-13 4-1,18-4-1404,0 0-1,1 0 0,-1 1 1,1-1-1,-1 1 1,1-1-1,-1 1 1,1 0-1,0 0 0,0 0 1,0 0-1,0 0 1,0 1-1,0-1 1,1 1-1,-1-1 0,1 1 1,-2 3-1,1-2-97,1 1 0,-1 0 0,1 0 0,1 1 1,-1-1-1,1 0 0,-1 0 0,1 0 0,1 0 0,-1 0 0,1 0 0,0 1 0,0-1 0,0-1 0,4 10 0,-3-11-69,-1 1 0,1-1-1,0 0 1,0 0 0,0 1-1,0-1 1,1-1 0,-1 1 0,1 0-1,0-1 1,0 1 0,0-1-1,0 0 1,0 0 0,0 0 0,1 0-1,-1-1 1,0 1 0,1-1-1,-1 0 1,1 0 0,4 0 0,10 0-740,1 0 0,-1-2-1,0-1 1,1 0 0,23-6 0,-9 1-460,-31 7 1151,13-2-440,1-2 0,-1 0 0,22-8 0,-33 11 522,-1-1 0,1 1 0,-1-1 0,0 0 0,0 0 0,0 0 0,0-1 0,0 1 1,0-1-1,0 0 0,-1 0 0,1 1 0,-1-2 0,0 1 0,0 0 0,0 0 1,0-1-1,-1 1 0,1-1 0,0-4 0,-1 4 180,0-1 1,0 0-1,-1 0 0,1 0 1,-1 1-1,-1-1 1,0-9-1,0 12-62,1 0 0,-1 0 0,1 0 0,-1 0 0,0 0 1,0 0-1,0 1 0,0-1 0,0 0 0,0 1 0,0-1 0,-1 1 0,1-1 0,-1 1 0,1 0 0,-1 0 0,1-1 0,-1 1 1,0 0-1,1 0 0,-1 1 0,-2-2 0,2 1-19,-1 1 1,1-1-1,0 1 0,0 0 1,-1-1-1,1 1 1,0 0-1,0 0 1,-1 1-1,1-1 0,0 0 1,0 1-1,0-1 1,-1 1-1,1 0 0,0 0 1,0 0-1,0 0 1,0 0-1,0 0 0,1 1 1,-1-1-1,0 0 1,0 1-1,1 0 0,-1-1 1,-1 3-1,-1 1-12,0 1-1,1-1 1,-1 1 0,1 0-1,1-1 1,-1 1-1,1 0 1,-3 10 0,5-13-72,-1 1 0,1-1 1,0 0-1,-1 0 0,1 0 0,1 1 1,-1-1-1,0 0 0,1 0 0,0 0 1,1 4-1,-2-6-18,1 0 0,-1 0 1,1-1-1,-1 1 0,1 0 0,-1 0 0,1 0 1,-1-1-1,1 1 0,0 0 0,0-1 0,-1 1 1,1 0-1,0-1 0,0 1 0,1 0 0,-1-1-3,1 0-1,-1 1 0,0-1 0,0 0 0,0 0 1,1 0-1,-1 0 0,0 0 0,0-1 0,1 1 1,-1 0-1,0 0 0,0-1 0,0 1 0,0-1 1,3 0-1,2-3-2,-1 0 1,1 0-1,0 0 0,-1-1 1,0 1-1,7-9 1,1 0 21,-13 12-13,1 1 0,-1-1 0,0 0 0,1 1 0,-1 0-1,1-1 1,-1 1 0,1-1 0,-1 1 0,1-1 0,-1 1 0,1 0 0,0-1 0,-1 1-1,1 0 1,-1 0 0,1 0 0,0-1 0,-1 1 0,1 0 0,0 0 0,-1 0 0,1 0 0,0 0-1,-1 0 1,1 0 0,0 0 0,-1 0 0,1 1 0,1-1 0,-1 1 124,-1 1-75,0 0-1,0 1 0,1-1 0,-1 1 0,3 3 1,2 12-28,4 18-233,-9-35 142,1 0 0,-1 0 0,0 0 0,0 0 0,1 0 0,-1 0 0,0 0 0,1 0 0,-1-1 0,1 1 0,0 0 0,-1 0 0,1-1 0,0 2 0,0-2-14,-1 0 0,0 0 1,1 0-1,-1 0 0,0 0 0,1 0 1,-1 0-1,1 0 0,-1 0 0,0 0 1,1 0-1,-1 0 0,1 0 0,-1 0 1,0 0-1,1-1 0,-1 1 0,1 0 1,-1 0-1,12-8-917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6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7418,'-2'5'4449,"3"22"384,0 10-2441,-1 11-792,0 7-231,-2-1-577,2-3-224,0-10-296,4-4-72,2-10-136,1-9-112,4-12-968,-3-6-656,1-8 991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18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21 4665,'-4'-5'7999,"3"4"-7285,-1-1 1,1 0 0,0 1-1,-1-1 1,1 1-1,-1 0 1,1 0-1,-1-1 1,-2 0 0,3 2-688,0 1 1,1-1 0,-1 1 0,1 0 0,-1-1 0,1 1 0,-1-1 0,1 1 0,-1 0-1,1-1 1,0 1 0,-1 0 0,1 0 0,0-1 0,-1 2 0,0 2 46,-5 11 46,0 1 0,1-1 0,-4 30 0,3-2 105,2 0 1,2 71-1,2-70-134,1 93 208,26 185 0,22-19 160,12 79 193,-45-269-469,18 169 412,-34-218-399,-1-41-100,3 34 0,5-99-3421,-3-13 1422,-3 5 875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19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75 118 6281,'-42'-28'3097,"41"28"-2895,0-1 0,0 0 0,1 1 0,-1 0 0,0-1 0,0 1 0,0-1 0,0 1-1,0 0 1,1 0 0,-1-1 0,0 1 0,0 0 0,0 0 0,0 0 0,0 0 0,0 0 0,0 0 0,0 0 0,0 1 0,0-1 0,1 0 0,-1 0 0,0 1 0,0-1-1,0 1 1,0-1 0,0 0 0,1 1 0,-1 0 0,0-1 0,0 1 0,1-1 0,-1 1 0,0 1 0,0-1 816,8-7-718,1 0 0,0 1-1,0 0 1,1 0 0,-1 1-1,1 0 1,9-3 0,-15 6-210,7-2-16,0 0 1,1 0 0,0 1 0,0 0-1,-1 1 1,14 0 0,-2 0 44,101-11 408,54-3-123,-4 10-255,127 2-54,-21 14-37,-251-10-54,394 4 40,-160-2-8,-184 1-21,101 20-1,-37-1 61,-135-23 1,-10-2 26,2 1-57,0 1-1,1 0 1,-1-1 0,0 1-1,0 0 1,0 0 0,0 0-1,1 0 1,-1 0 0,0 0-1,0 0 1,0 0 0,0 0-1,0 0 1,-1 2-41,0 1 1,0-1-1,1 0 0,-1 1 1,1-1-1,0 1 0,0-1 1,0 1-1,0 0 0,-1 2 1,-1 4 0,-4 11 2,-13 41 22,17-51-25,0 1 0,1-1-1,1 1 1,-1 11 0,3 31 11,-1 39-6,-6 81-1,-2-7-7,9-125 1,1 1 1,9 42-1,25 216-1,-5-100 4,-5-49-3,-18-22 7,-2-26-2,21 77 1,-16-113-14,4 13 4,-14-74-6,0-1 0,0 1 0,0 8 0,-3-13-483,-1-4-15,-2-4-718,-2-7-560,-4-8 772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0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14 5433,'-1'0'158,"1"1"-1,0-1 0,0 0 1,-1 1-1,1-1 1,0 0-1,-1 1 1,1-1-1,-1 0 1,1 0-1,0 0 0,-1 1 1,1-1-1,-1 0 1,1 0-1,-1 0 1,1 0-1,-1 0 0,1 0 1,0 0-1,-1 0 1,1 0-1,-1 0 1,1 0-1,-1 0 1,1 0-1,-1 0 0,1 0 1,-1 0-1,1 0 1,0-1-1,-1 1 1,1 0-1,-1 0 1,1 0-1,0-1 0,-1 1 1,1-1-1,-1 1 5,1 0 0,-1-1 0,1 1 0,-1 0-1,1-1 1,-1 1 0,1-1 0,0 1 0,-1 0-1,1-1 1,0 1 0,-1-1 0,1 1 0,0-1-1,0 0 1,-1 1 0,1-1 0,0 1 0,0-1-1,0 1 1,0-1 0,0 1 0,0-1 0,0 0-1,0 1 1,0-2 0,0 2 617,0 0-276,10 4 181,-3 0-544,100 39 536,-73-32-577,0-1 1,0-2-1,1-1 1,0-2-1,1-1 1,40-1-1,207-25 156,-144 8 17,3 0 30,81-6 102,0 14 85,137 2 259,-322 1-700,-20 1-11,0 1 0,0 1 0,0 0 0,35 5 0,-46-2-8,1-1 0,-1 1 0,0 1 0,13 8 0,-3-3 26,-14-8-49,0 0 0,1 0 0,-1 0 0,0-1 0,1 1-1,-1-1 1,1 0 0,-1 0 0,1 0 0,5-2-1,-6 1-66,1 0-1,-1 0 0,0 0 0,0-1 0,0 1 0,0-1 1,0 0-1,-1 0 0,1 0 0,-1 0 0,1 0 0,-1 0 0,1-1 1,-1 1-1,2-4 0,3-1-1009,-7 6 1043,0 1 0,0 0 1,0-1-1,0 1 0,-1 0 0,1 0 1,0-1-1,0 1 0,0 0 0,0 0 1,0-1-1,-1 1 0,1 0 0,0 0 1,0-1-1,0 1 0,-1 0 0,1 0 0,0 0 1,0 0-1,-1-1 0,1 1 0,-1 0 1,1 0 26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 5297,'-9'-1'8439,"13"-2"-6340,15-1-2372,7 3 870,-25 3-288,1 3-249,0-1 1,0 1-1,-1 0 1,0 0-1,0-1 1,0 1-1,0 0 1,-1 0-1,0 5 1,0 3 15,-4 24 0,0-21 7,-9 28 1,3-11-15,-3 18-8,2 2 1,-3 58-1,2 107-20,17 9 113,-2-194-122,2 0 1,1 0-1,2-1 1,21 58 0,-25-82-32,0 1 0,0-1 1,1 0-1,0 0 1,10 11-1,-13-16-1,0-1-1,1 1 0,-1-1 0,1 0 0,0 1 1,0-1-1,0 0 0,0-1 0,0 1 1,0-1-1,0 1 0,1-1 0,-1 0 0,1 0 1,-1 0-1,1-1 0,5 1 0,-9-1 2,1 0 1,-1 0-1,0 0 0,1 0 1,-1 0-1,0 0 0,0 0 1,1 0-1,-1-1 0,0 1 1,1 0-1,-1 0 0,0 0 0,0-1 1,1 1-1,-1 0 0,0 0 1,0 0-1,0-1 0,1 1 1,-1 0-1,0-1 0,0 1 0,0 0 1,0 0-1,0-1 0,0 1 1,0 0-1,1-1 0,-1 1 1,0 0-1,0-1 0,0 1 0,0 0 1,0 0-1,0-1 0,0 1 1,-1 0-1,1-1 0,0 1 1,0 0-1,0-1 0,0 1 1,0 0-1,0 0 0,0-1 0,-1 1 1,-7-19 61,6 15-47,2 3-9,-1 0 0,0 0 0,1 0-1,-1 0 1,0-1 0,0 1 0,0 0 0,0 0 0,0 1 0,0-1 0,0 0 0,0 0 0,0 0 0,0 1 0,-1-1 0,-1 0 0,3 1-4,-1-1 0,1 1-1,-1 0 1,1 0 0,-1 0 0,1 0-1,-1 0 1,1 0 0,-1 1 0,0-1-1,1 0 1,-1 0 0,1 0 0,-1 0-1,1 1 1,-1-1 0,1 0-1,0 0 1,-1 1 0,1-1 0,-1 0-1,1 1 1,-1-1 0,1 0 0,0 1-1,-1-1 1,1 1 0,0-1-1,-1 1 1,1-1 0,0 1 0,0-1-1,0 1 1,-1-1 0,1 1 0,0-1-1,0 1 1,0-1 0,0 1-1,0-1 1,0 2 0,-1 8 9,0 1-1,1 0 1,0 0 0,1 0 0,3 16-1,1 23 123,-1-9 141,13 62 0,-10-66-200,29 130 252,-27-127-197,-5-18 94,0 1 0,-2 0 0,-1-1 0,-1 1 1,0 0-1,-8 40 0,7-58-210,0 0-1,0 0 1,-1-1 0,0 1-1,0 0 1,0-1 0,-1 1-1,0-1 1,0 1-1,0-1 1,0 0 0,0-1-1,-1 1 1,0 0-1,0-1 1,0 0 0,0 0-1,-9 5 1,12-8-44,0 1 1,0-1 0,-1 0-1,1 1 1,0-1-1,0 0 1,-1 0-1,1 0 1,0 0 0,0 0-1,-1 0 1,1 0-1,0-1 1,0 1-1,0 0 1,-1-1 0,1 1-1,0-1 1,0 1-1,0-1 1,0 1-1,0-1 1,0 0-1,0 0 1,0 0 0,0 1-1,-2-3 1,-15-20-253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 9034,'-12'-4'4707,"10"2"-2576,6 4 542,10 2-1658,-6-2-873,0 0-1,-1 1 1,1 0 0,-1 1-1,1-1 1,-1 1 0,0 0-1,11 10 1,-17-13-137,-1 0 0,1 0 0,0 0 0,0 0 1,0 0-1,-1 0 0,1 0 0,0 0 0,-1 0 0,1 1 0,-1-1 0,0 0 0,1 0 0,-1 1 0,0-1 0,0 0 1,0 1-1,0-1 0,0 0 0,0 1 0,0-1 0,0 0 0,-1 3 0,-1 1 14,0 0 0,0 0 0,0-1 0,-6 9 0,-4 7 44,2-1-3,9-18-55,1 0-1,-1 0 0,0 0 0,0 0 0,0 0 0,0-1 1,0 1-1,1 0 0,-1-1 0,0 1 0,-1-1 0,1 1 0,0-1 1,0 1-1,-2 0 0,3-1-3,-1 0 0,1 0 1,0 0-1,-1 0 0,1 0 0,-1 0 0,1 0 1,0 0-1,-1 0 0,1 0 0,0 0 1,-1 0-1,1 1 0,-1-1 0,1 0 1,0 0-1,-1 0 0,1 1 0,0-1 0,0 0 1,-1 1-1,1-1 0,0 0 0,-1 1 1,1 0-1,0-1-1,1 1 1,-1 0 0,1-1-1,0 1 1,-1 0 0,1-1-1,0 1 1,-1-1 0,1 1-1,0-1 1,0 1-1,-1-1 1,1 0 0,0 1-1,0-1 1,1 1 0,19 5 30,0 0 0,0-2 1,24 3-1,-18-2 164,-25-5-153,0 0 1,-1 0-1,1 1 1,0-1 0,-1 1-1,1-1 1,-1 1 0,3 1-1,-3-2-29,-1 0-1,0 0 0,0 1 0,0-1 1,0 0-1,1 0 0,-1 0 1,0 1-1,0-1 0,0 0 0,0 0 1,0 0-1,0 1 0,0-1 1,0 0-1,0 0 0,0 0 1,0 1-1,0-1 0,0 0 0,0 0 1,0 1-1,0-1 0,0 0 1,-5 9 188,-4-3-146,0 1-1,0-1 1,0-1 0,-1 0 0,0 0 0,-14 4-1,-1 1-94,23-9-25,1 0 0,0-1 1,-1 1-1,1 0 0,-1 0 0,1 0 1,0 0-1,0 0 0,-1 0 1,1 0-1,0 0 0,0 0 1,0 1-1,0-1 0,-1 2 1,2-2 4,0-1 1,0 0 0,0 0-1,0 0 1,-1 1 0,1-1 0,0 0-1,0 0 1,0 1 0,0-1-1,0 0 1,0 0 0,0 0-1,0 1 1,0-1 0,0 0 0,0 0-1,0 1 1,0-1 0,0 0-1,1 0 1,-1 0 0,0 1-1,0-1 1,0 0 0,0 0 0,0 0-1,0 1 1,0-1 0,1 0-1,-1 0 1,0 0 0,0 0-1,0 0 1,0 1 0,1-1 0,-1 0-1,0 0 1,0 0 0,0 0-1,1 0 1,-1 0 0,0 0-1,0 0 1,1 0 0,-1 0 0,0 0-1,0 0 1,0 0 0,1 0-1,-1 0 1,0 0 0,0 0-1,1 0 1,-1 0 0,0 0 0,0 0-1,0 0 1,1 0 0,12-5-1088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4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8242,'1'1'483,"0"0"0,0 0 0,0 0 0,0 0 0,0 1 0,-1-1 0,1 0 0,0 0 0,-1 1 0,1-1 0,-1 0 0,1 1 0,-1-1 0,1 2 0,1 22 1791,-1-16-1540,3 121 2946,-4-129-3673,0 0-1,0 0 0,0 0 0,0-1 1,0 1-1,0 0 0,1 0 1,-1 0-1,0 0 0,1-1 0,-1 1 1,1 1-1,2-4-38,-1-8-90,2-9 94,11-34 0,-13 47 29,0 0-1,1 0 0,0 0 0,0 0 0,1 0 0,6-9 0,-8 13 4,0 0 0,0 0 0,0 0 0,0 0 0,0 0 0,1 1-1,-1-1 1,0 1 0,1 0 0,-1-1 0,1 1 0,-1 0 0,1 0-1,0 1 1,0-1 0,3 0 0,-4 1 5,0 0 0,1 0 0,-1 1 0,0-1 0,1 0 0,-1 1 0,0 0 0,1 0-1,-1-1 1,0 1 0,0 1 0,0-1 0,0 0 0,0 0 0,0 1 0,0-1 0,0 1 0,-1 0 0,3 1 0,0 3 43,0-1 0,0 1 0,0 0 0,0 0 0,2 8 0,3 5 108,-5-11-81,0 0 1,-1 0 0,0 0-1,0 1 1,2 10-1,-3-7-408,1 0 1,0-1-1,1 1 0,8 17 0,-12-29 271,0 0 0,0 0 0,0 0 0,0 0 0,1 1 0,-1-1 0,0 0 0,0 0 1,0 0-1,0 0 0,0 0 0,0 1 0,0-1 0,0 0 0,0 0 0,0 0 0,0 0 0,0 0 0,0 1 0,0-1 0,0 0 0,0 0 0,0 0 0,0 0 1,0 0-1,0 1 0,0-1 0,0 0 0,-1 0 0,1 0 0,0 0 0,0 0 0,0 1 0,0-1 0,0 0 0,-12 1-1258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4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75 10210,'-16'-5'4329,"11"6"-2216,5 2-617,7-3-448,-7 0-216,8 0-344,23 1-104,48 3-103,-30-5-49,14-13-112,2 0-32,-3-2-40,-2 4-8,-21 4-24,-11 0 0,-12 6-408,-11-2-681,-5 10 705</inkml:trace>
  <inkml:trace contextRef="#ctx0" brushRef="#br0" timeOffset="1">246 99 8986,'-2'1'707,"1"0"0,-1 0 0,1 0 0,0 0 0,0 0 0,-1 0 0,1 1 0,-2 1 0,-12 25 2023,9-15-1633,-10 15 361,-15 27-43,28-47-1308,-1 1 0,1-1 1,0 1-1,-2 14 0,4-21-103,1-1 1,0 1-1,0-1 0,0 0 1,0 1-1,0-1 0,0 0 1,1 1-1,-1-1 0,0 0 1,1 1-1,-1-1 0,1 0 1,-1 1-1,1-1 0,0 0 1,-1 0-1,1 0 0,0 0 1,0 0-1,0 0 0,0 0 1,0 0-1,0 0 1,0 0-1,0 0 0,0 0 1,0-1-1,1 1 0,-1-1 1,2 2-1,4 0-3,0 0-1,0 0 1,0-1 0,13 1-1,-14-1 6,32 2 2,44-2 0,-61-2-6,0-1 0,0-1 0,34-9 0,-5-2-664,-49 13 608,0 1 0,0 0 0,0 0 0,0-1 0,-1 1 0,1-1 0,0 1 0,0-1 0,0 1 0,0-1 0,-1 1 0,1-1 0,1-1 0,4-12-401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4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10786,'-2'10'4313,"4"11"-2696,5 4-1,-2 12-184,-1 13-344,2 8-519,-2 9-145,13 6-144,0-4-40,-2-9-72,1-7-40,-10-12-64,5-7-24,2-8-80,-3-3-320,-4-14-1041,1-1-879,-4-13 1320</inkml:trace>
  <inkml:trace contextRef="#ctx0" brushRef="#br0" timeOffset="1">80 379 9994,'8'-2'4177,"16"-2"-2241,2 1-391,7-1-257,-1 3-272,2-3-504,2 0-176,-6 4-208,-1 0-40,-6 2-664,-6 5-616,-9 5-1961,-6 4 1905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11939,'7'18'5273,"-3"1"-2737,3 16-999,-6 5-281,0 5-568,-1 6-224,2-7-256,-4-7-64,5 0-80,0-10-40,1-11-360,5-3-464,-9-18-1561,0-1 1497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6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66 4009,'0'-1'386,"1"0"0,-1 0-1,0-1 1,0 1 0,0 0 0,0 0 0,0 0 0,0-1 0,0 1 0,0 0-1,0 0 1,-1 0 0,1 0 0,0 0 0,-1 0 0,1-1 0,-1 1 0,1 0-1,-1 0 1,1 0 0,-1 0 0,0 1 0,0-1 0,1 0 0,-3-1-1,-1-1-45,-1-1-1,0 1 0,0 1 0,0-1 1,-6-1-1,0-1-46,1 1 1,-17-3-1,26 6-248,-1 1 0,0 0 0,0 0 0,0 0 0,1 0 1,-1 0-1,0 0 0,0 0 0,0 1 0,1-1 0,-1 1 0,0-1 0,1 1 0,-1 0 0,0-1 1,1 1-1,-1 0 0,1 0 0,-1 0 0,1 0 0,-1 1 0,0 0 0,-1 1 31,1 1-1,-1-1 1,1 1-1,0 0 1,0-1-1,-3 9 1,0 5-9,0-1 1,1 2-1,1-1 1,0 0 0,1 1-1,1 21 1,11 108 158,-8-131-188,9 77 124,0-5 16,-1 103 1,-10-180-166,-1-1 0,0 0 1,-1 0-1,-3 12 0,3-17-6,0 0 0,0 0 1,0 0-1,-1 0 0,1 0 1,-1 0-1,0-1 0,-1 1 0,-4 4 1,8-9-9,0 1 1,0-1-1,-1 0 0,1 0 1,0 1-1,-1-1 1,1 0-1,0 0 1,0 0-1,-1 0 1,1 1-1,-1-1 1,1 0-1,0 0 1,-1 0-1,1 0 0,0 0 1,-1 0-1,1 0 1,0 0-1,-1 0 1,1 0-1,0 0 1,-1 0-1,1 0 1,-1 0-1,1 0 1,0-1-1,-1 1 0,1 0 1,0 0-1,-1 0 1,1 0-1,0-1 1,0 1-1,-1 0 1,1 0-1,0-1 1,-1 1-1,1 0 1,0 0-1,0-1 0,0 1 1,-1 0-1,1-1 1,0 1-1,0 0 1,0-1-1,0 1 1,0 0-1,0-1 1,0 1-1,0 0 1,-1-1-1,1 1 1,1-1-1,1 1 5,7 6 15,0-1-1,0 1 1,0 1 0,0 0-1,-1 0 1,0 0 0,-1 1-1,13 17 1,-13-17 1,7 11 89,0 0-1,-1 1 1,-1 0-1,15 37 1,-13-20 101,18 70 0,-23-59-110,6 63 0,-5 50-9,-8-106-69,4 200 73,-15-167-62,-2 22-30,11-94-68,-1 2-377,2 33-1,3-40-282,-4-11 702,0 0 0,0 0 0,0 0 0,0 0 0,1 0 0,-1 1 0,0-1 0,0 0 0,0 0 0,0 0 0,1 0 0,-1 0 0,0 0 0,0 0 0,0 0 0,1 0 0,-1 0 0,0 1 0,0-1 0,0 0 0,1 0 0,-1 0 0,0 0 0,0-1 0,0 1 0,1 0 0,-1 0 0,0 0 0,0 0 0,0 0 0,1 0 0,1-2-99,1 0 0,-1-1-1,0 1 1,0-1 0,0 1 0,2-5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39 8650,'-34'-29'3554,"25"20"-845,15 8-1160,-1 1-1077,4 0-191,-1 0-1,1 0 0,0 1 1,-1 0-1,1 1 0,0 0 1,-1 0-1,9 3 1,-14-3-267,0-1 0,0 0 1,0 1-1,0 0 1,0-1-1,0 1 0,-1 1 1,1-1-1,-1 0 0,1 1 1,-1-1-1,0 1 1,0-1-1,0 1 0,0 0 1,0 0-1,-1 0 1,1 0-1,-1 0 0,0 1 1,0-1-1,0 0 1,0 7-1,0-5-6,-1 0 1,-1 0-1,1 1 1,-1-1-1,0 0 1,0 0-1,0 0 1,-1 0-1,1 0 1,-1 0-1,-1 0 1,1-1-1,-1 1 1,1-1-1,-1 1 1,-1-1-1,1 0 1,0 0-1,-8 6 1,-6 4 22,0-1-1,-1-1 1,-28 15 0,40-23-21,5-4-10,0 0 0,0 1 0,0-1 1,1 0-1,-1 1 0,0-1 1,1 1-1,-1-1 0,0 1 0,1-1 1,-1 1-1,1-1 0,-1 1 1,1 0-1,-1-1 0,1 1 0,-1 0 1,1-1-1,-1 1 0,1 0 1,0 0-1,0-1 0,-1 1 0,1 0 1,0 0-1,0 0 0,0 1-1,1-1 0,0 0 0,-1 0 0,1-1 0,0 1 0,0 0 0,-1 0 0,1 0 0,0 0 0,0-1 0,0 1 0,0 0 0,0-1 0,0 1 0,0-1 0,0 1 0,3 0 0,11 4 1,1 0-1,0-2 1,1 0 0,27 2-1,7 1 44,-6 3 108,-44-9-145,-1 0 1,0 0-1,1 0 0,-1 0 0,0 0 1,0 0-1,1 0 0,-1 0 0,0 0 1,1 0-1,-1 0 0,0 0 0,0 0 1,1 0-1,-1 1 0,0-1 1,0 0-1,1 0 0,-1 0 0,0 0 1,0 1-1,0-1 0,1 0 0,-1 0 1,0 1-1,0-1 0,0 0 0,0 0 1,0 1-1,1-1 0,-1 0 1,0 0-1,0 1 0,0-1 0,0 0 1,0 1-1,0-1 0,0 0 0,0 0 1,0 1-1,0-1 0,0 0 1,0 1-1,0-1 0,0 0 0,0 0 1,0 1-1,-1-1 0,1 0 0,0 0 1,0 1-1,0-1 0,0 0 0,0 0 1,-1 1-1,1-1 0,0 0 1,0 0-1,0 0 0,-1 1 0,1-1 1,0 0-1,0 0 0,-1 0 0,-20 14 346,19-13-329,-16 8 140,-1 0 0,-28 7 0,46-15-159,-1-1-1,1 1 1,0-1-1,-1 1 1,1-1-1,-1 0 1,1 0-1,-1 0 0,-2 0 1,3 0-56,1 0-1,0 0 1,-1 0 0,1 0-1,0-1 1,-1 1 0,1 0 0,0 0-1,-1-1 1,1 1 0,0 0 0,0 0-1,-1-1 1,1 1 0,0 0 0,0-1-1,-1 1 1,1-1 0,0 1-1,0 0 1,0-1 0,0 1 0,0 0-1,0-1 1,0 1 0,0-1 0,-1 1-1,1 0 1,1-1 0,-1 1-1,0-1 1,0 1 0,0 0 0,0-1-1,0 1 1,0-1 0,3-14-1999,2-5 750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8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7842,'1'0'287,"0"0"1,0 0 0,0 1 0,0-1 0,-1 0-1,1 0 1,0 1 0,0-1 0,0 0-1,0 1 1,0-1 0,0 1 0,0-1-1,-1 1 1,1-1 0,0 1 0,0 0 0,-1-1-1,1 1 1,0 0 0,-1 0 0,1 0-1,-1-1 1,1 1 0,-1 0 0,1 0-1,-1 0 1,0 0 0,1 0 0,-1 2 0,1 2 176,0 1 1,0 0-1,-1 0 1,0 7 0,0-2-38,-3 66 486,3-76-911,0 0 1,0-1-1,0 1 0,0-1 1,1 1-1,-1 0 1,0-1-1,0 1 1,0-1-1,1 1 1,-1-1-1,0 1 0,0-1 1,1 1-1,0 0 1,-1-1-4,0 0 0,0 0 0,0 0 0,0 0 0,0 0 0,0 0 0,0-1 0,0 1 0,0 0 0,0 0 0,0 0 0,0 0 1,0 0-1,0 0 0,0 0 0,0 0-2,-1-1-1,1 0 1,0 1 0,-1-1 0,1 0 0,0 1 0,0-1-1,-1 0 1,1 1 0,0-1 0,0 0 0,0 0-1,0 1 1,0-1 0,0 0 0,0 0 0,0-1 0,4-17-4,-3 15 3,12-37-4,-12 38 8,0 0 1,1 1-1,-1 0 1,0-1-1,1 1 1,-1 0 0,1-1-1,0 1 1,0 0-1,0 0 1,0 0-1,0 1 1,0-1 0,4-2-1,-6 4 10,1 0-1,0-1 1,0 1-1,0 0 1,0 0-1,-1-1 1,1 1-1,0 0 1,0 0-1,0 0 1,0 0-1,0 0 1,0 0-1,0 1 1,-1-1-1,1 0 1,0 0-1,0 1 1,0-1-1,0 0 1,-1 1 0,1-1-1,0 1 1,0-1-1,-1 1 1,1-1-1,0 1 1,-1-1-1,1 1 1,-1 0-1,1-1 1,0 1-1,-1 0 1,0 0-1,1-1 1,-1 1-1,1 0 1,-1 0-1,0 0 1,1 1-1,1 4 100,-1 0-1,0 0 1,0-1-1,0 2 1,0-1-1,-1 0 1,-1 8-1,1-5-17,0 0-1,2 12 1,-1-18-115,0 0 1,-1 1-1,1-1 1,1 0-1,-1 0 0,0 0 1,1 0-1,0 0 1,-1 0-1,4 3 1,-5-6-87,1 1 0,-1 0 0,1 0 0,-1-1 0,1 1 0,0 0 0,-1-1 0,1 1 0,0-1 0,0 1 0,-1-1 0,1 1 0,0-1 0,0 1 0,0-1 0,0 0 0,0 1 0,0-1 0,0 0 0,-1 0 0,3 0 0,5 0-839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8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63 9594,'-4'5'3920,"7"-2"-2177,12 0-905,-12-3-595,25 1 437,1-1 0,0-1 0,32-6-1,86-22 363,-21 4-772,-93 19-109,61 0 0,-90 6-164,1 0 1,-1 1-1,0-1 0,9 3 1,-13-3-48,1 0-1,-1 0 1,1 1 0,-1-1 0,1 0 0,-1 0 0,1 1 0,-1-1 0,1 0 0,-1 1 0,1-1 0,-1 0 0,0 1 0,1-1 0,-1 1 0,0-1 0,1 1 0,-1 0 0,0-1-78,0 1 0,0 0 0,0-1 0,0 1 0,0-1 1,0 1-1,0-1 0,0 1 0,0-1 0,0 1 0,-1-1 0,1 1 1,0-1-1,0 1 0,-1-1 0,1 1 0,0-1 0,-1 1 0,1-1 1,0 0-1,-1 1 0,1-1 0,-1 1 0,-13 9-3281,-5 2 1394</inkml:trace>
  <inkml:trace contextRef="#ctx0" brushRef="#br0" timeOffset="1">415 61 7122,'0'0'180,"-1"-1"0,1 1 0,-1 0 0,1 0 1,-1 0-1,1 0 0,-1 0 0,1 0 0,-1 0 1,1 0-1,-1 0 0,1 0 0,-1 0 1,1 1-1,-1-1 0,1 0 0,-1 0 0,1 0 1,-1 1-1,1-1 0,-1 0 0,1 0 1,0 1-1,-1-1 0,1 0 0,-1 1 0,1-1 1,0 1-1,-1-1 0,1 1 0,0-1 1,0 0-1,-1 1 0,1-1 0,0 1 0,0-1 1,0 2-1,-5 5 988,-6 9-86,1 1 0,1 0 0,-14 34-1,11-12-390,12-38-681,0 0 0,-1 0 0,1 1-1,0-1 1,0 0 0,0 0 0,0 0 0,0 0-1,0 1 1,0-1 0,0 0 0,0 0-1,1 0 1,-1 0 0,0 0 0,1 1-1,-1-1 1,1 0 0,-1 0 0,1 0 0,0 0-1,-1 0 1,1 0 0,0-1 0,0 1-1,-1 0 1,1 0 0,0 0 0,0-1 0,0 1-1,0-1 1,0 1 0,2 0 0,3 2-6,1 0 1,-1 0 0,1 0-1,7 1 1,-9-3 7,8 3-20,1-1 0,26 2 0,-32-4-277,-1-1 0,0 0 0,1-1 0,-1 0-1,0 0 1,15-4 0,1-5-423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2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9090,'-8'11'4065,"2"17"-1673,1 5-647,1 8-337,0 2-288,4-1-520,1-2-248,5-9-256,0-6-40,5-8-640,0-2-760,2-10 864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4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9 3905,'-46'-9'4009,"43"10"4306,2 4-5073,4 12-4022,-1-5 1525,1 9-317,-2 0-1,-1 23 1,-1-33-199,1 0 0,2 10-1,0 20 249,-2-24-266,-4 25 1,2-31-171,1 1 0,0-1 0,1 0-1,1 1 1,-1-1 0,4 13 0,1 14 22,9 86 23,-13-120-82,-1 1 0,1 0 1,0-1-1,2 6 0,-3-8-20,0-1 0,1 0 0,-1 1 0,1-1 0,0 0 0,0 0 0,-1 0 0,1 0-1,0 0 1,0 0 0,0 0 0,0 0 0,0 0 0,0 0 0,0 0 0,0 0 0,1-1 0,0 2-1,-2-2-56,1 0 0,-1 0 0,1 0-1,-1 0 1,1 0 0,-1 0 0,1 0 0,-1 0-1,1 0 1,-1-1 0,1 1 0,-1 0-1,1 0 1,-1 0 0,1-1 0,-1 1-1,1 0 1,-1 0 0,0-1 0,1 1-1,-1 0 1,0-1 0,1 1 0,-1 0-1,0-1 1,1 1 0,-1-1 0,0 1-1,0-1 1,1 1 0,7-17-2285,-7 14 1788,7-17-1028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41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1 297 6745,'0'-7'3625,"1"6"443,1 4 451,3-4-3557,126-10 849,15-6-1294,-117 14-502,0 1-1,33 3 0,-55-2-602,-7 1 551,0 0 0,0 0 0,0 0-1,0 0 1,0 0 0,0 0 0,0 0-1,0 0 1,0 0 0,0 0 0,0 0 0,0 0-1,0 0 1,0 0 0,0 0 0,0 0 0,0 0-1,0-1 1,0 1 0,0 0 0,0 0-1,0 0 1,0 0 0,0 0 0,0 0 0,0 0-1,0 0 1,0 0 0,0 0 0,0 0-1,0 0 1,0 0 0,0 0 0,0 0 0,0 0-1,0 0 1,0 0 0,0 0 0,0 0 0,0 0-1,-6 1-726</inkml:trace>
  <inkml:trace contextRef="#ctx0" brushRef="#br0" timeOffset="1">335 0 8778,'1'3'734,"1"0"-1,-1 0 1,0 0-1,0 0 1,0 0 0,0 1-1,-1-1 1,1 0 0,-1 4-1,2 8 531,15 114 2900,39 199-2037,-52-312-2098,1 0-1,1 0 1,9 16-1,-15-31-30,5 6-1042,-6-15-3877,-4-8 2556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4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42 2160,'-37'-31'1752,"21"20"2853,8 11-3012,5 1-235,2 0 2971,4 2-2365,9 4-1812,-2 0 275,-1 0-342,-1 0 1,13 14-1,-16-15-39,2 0 0,-1 1-1,1-2 1,-1 1 0,10 4 0,30 14 125,-33-19-128,0 2 0,22 15 0,34 33 171,-43-32-78,2-1 0,0-2 1,34 19-1,-20-18-63,59 33 37,-81-41-80,0 0 0,32 29 0,-33-28-5,0 0 0,0 0 0,28 12 0,24 18 70,175 123 183,-191-133-247,-24-15 11,53 42-1,32 45 58,-74-67-46,-17-18-8,0-1 0,2-1 1,37 21-1,-34-21-14,41 34 0,-44-31 110,55 34 0,-70-50-88,1-1 0,0 0 0,18 4 0,-6-2 7,-23-6-58,-1 0 0,1-1 0,-1 1-1,1 0 1,-1 0 0,1 0 0,-1 0-1,0 0 1,0 0 0,1 0-1,-1 0 1,0 0 0,0 1 0,0-1-1,0 0 1,0 1 0,0-1 0,-1 1-1,1-1 1,0 1 0,-1 0 0,1-1-1,-1 1 1,1 0 0,-1 2 0,0-4-21,0 0 1,0-1 0,0 1-1,0 0 1,0 0 0,0 0-1,0 0 1,0 0 0,0 0-1,0 0 1,0 0-1,0 0 1,0 0 0,0 0-1,0 0 1,0 0 0,0 0-1,0 0 1,0 0 0,0 0-1,0 0 1,0 0 0,0 0-1,-1 0 1,1 0 0,0 0-1,0 0 1,0 0 0,0 0-1,0 0 1,0 0 0,0 0-1,0 0 1,0 0 0,0 0-1,0 0 1,0 0-1,0 0 1,0 0 0,0 0-1,0 0 1,0 0 0,0 0-1,0 0 1,0 0 0,0 0-1,0 0 1,-1 0 0,1 0-1,0 0 1,0 0 0,0 0-1,0 0 1,0 0 0,0 0-1,0 0 1,0 0 0,0 0-1,0 0 1,0 0-1,0 0 1,0 0 0,0 0-1,0 0 1,0 0 0,-1-1-432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47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1032 3585,'-24'33'2204,"24"-33"-1971,-1 1-1,0 0 1,1 0-1,-1-1 1,0 1 0,0 0-1,0-1 1,0 1-1,1-1 1,-1 1-1,0-1 1,-2 1-1,3-1-111,0 0-1,0 0 0,0 0 0,0 0 0,0 0 0,-1 0 0,1 0 0,0 0 0,0 0 0,0 0 0,0 0 0,0 0 0,-1 0 0,1 0 0,0 0 0,0 0 0,0 0 1,0 0-1,0 0 0,-1 0 0,1 0 0,0 0 0,0 0 0,0 0 0,0 0 0,0-1 0,0 1 0,0 0 0,-1 0 0,1 0 0,0 0 0,0 0 0,0 0 0,0-1 0,0 1 1,0 0-1,0 0 0,0 0 0,0 0 0,0 0 0,0-1 0,0 1 0,0 0 0,0 0 0,0 0 518,0 0-88,0-1 19,3-2 77,109-52-151,-62 29-385,134-77 69,-55 22-115,175-105 24,8 22-45,-281 147-31,47-32-1,24-28-4,-2 1 10,-54 43-5,105-69 539,-74 50-381,-57 37-159,-19 14-26,2-1-39,0 0 0,0 0 0,0 0 0,-1 0 0,1-1 0,-1 1 0,0-1 0,0 1 0,2-4 0,-2 4-818,2 9 363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4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8906,'-11'16'4097,"11"-3"-1417,7-5-719,7-3-401,5 2-168,3-8-463,5-5-161,0-2-312,-1 2-112,0 3-272,-3 2-504,0-2 1232,-4-8-752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49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 3401,'-3'-3'3286,"2"4"61,3 7 1698,2 7-5297,-1 4 479,0 0 0,0 29 1,14 124 882,-7-100-905,-2-11-94,5 74 38,-7 87-21,2-72-78,-6-99-31,11 263 65,-7-78 34,-1-3 243,-1-118-268,-3-57-29,11 75 0,-7-99 34,-1 1 0,-3 0 0,0 0 0,-6 43 0,-7 186 371,14-232-433,1-1 0,11 49 0,-6-43-12,2 46 0,-7 26 13,6 64 22,-9-167-57,4 18 8,-2 0 1,0 28-1,-2-37-5,1 0 0,2 16 0,1 4 3,15 95 4,-6-44-8,0-5-4,-5-35 7,2 50 1,3 131 22,-7-137-20,-2-16-3,5 64 10,2-63-15,12 143 472,-22-196-391,0 20 1,-2-43-143,0 0 0,0 0-1,0 0 1,1 0 0,-1 0 0,1 0 0,-1 0 0,1 0 0,-1-1 0,0-1 0,-3-28-197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286 128 3041,'-3'-3'829,"1"0"0,0 0 1,0 0-1,0-1 1,0 1-1,0-1 1,1 1-1,-1-1 0,0-6 1,-5-30 918,6 33-1464,1 5-8,-1-1 0,1 0 0,-1 0 0,0 0 0,1 1 0,-1-1 0,0 0 0,0 1 0,-3-4 0,3 5-189,0 0 0,0 0 0,0 0 0,0 0 0,0 1 0,0-1 0,0 0-1,0 1 1,0-1 0,-1 1 0,1-1 0,0 1 0,0 0 0,-1 0 0,1-1 0,0 1 0,-3 0 0,-1 0-34,0 0 0,0 0-1,0 0 1,0 1 0,-1 0 0,1 0 0,0 0 0,1 1 0,-1-1 0,0 1-1,0 0 1,1 1 0,-1-1 0,1 1 0,0 0 0,-1 0 0,1 0-1,1 1 1,-1-1 0,0 1 0,1 0 0,0 0 0,-3 5 0,-2 3-46,1 1 1,0 0-1,1 0 1,1 1-1,0-1 1,-6 29-1,4-7 32,2 1 1,-1 61-1,11 74 133,-2-112-112,2-13 7,12 61 1,-9-64-34,-7-34-26,35 213 138,2 31 111,-28-184-139,11 108 184,-20-142-250,0-1 1,-2 0-1,-7 42 0,2-40-24,-2 1-1,-2-2 1,-1 1-1,-1-1 1,-2-1-1,-26 46 0,31-66-18,-2-1-1,1 0 0,-14 13 0,6-7-9,18-18 1,-1-1-7,0 1 0,0 0 1,0 0-1,0 0 0,0 0 0,0 1 1,1-1-1,-1 0 0,0 0 1,1 0-1,-1 1 0,1-1 1,-1 0-1,1 1 0,0-1 0,-1 0 1,1 3-1,0-5 8,0 0 1,0 0-1,1 1 0,-1-1 0,0 0 0,1 0 1,-1 1-1,0-1 0,1 0 0,-1 1 0,1-1 1,-1 0-1,1 1 0,-1-1 0,1 1 0,-1-1 1,1 0-1,0 1 0,-1 0 0,1-1 0,0 1 1,-1-1-1,1 1 0,0 0 0,0 0 0,-1-1 1,1 1-1,0 0 0,0 0 0,0 0 1,-1 0-1,1 0 0,0 0 0,0 0 0,0 0 1,-1 0-1,1 0 0,0 0 0,0 1 0,-1-1 1,1 0-1,0 0 0,0 1 0,-1-1 0,1 1 1,0-1-1,-1 0 0,1 1 0,0 0 0,-1-1 1,1 1-1,0 0 0,16 30 31,-6-14-23,-6-9-2,1 1 0,-2-1-1,1 1 1,-1 0 0,0 0-1,4 18 1,10 103 49,-12-68-40,2 14-2,-3 1 0,-6 97-1,-9 134 3,4-101-9,9 68 7,18-1-11,-15-194-7,8 75 19,-8-109-7,16 60-1,-15-81-13,1-1 0,2 0 1,22 44-1,-22-52-8,0-1 0,1 0 0,1 0 0,0-1 0,1 0 0,19 14-1,-29-25-84,0-1 0,1 1 0,-1-1 0,1 0 0,-1 0 0,6 2 0,-8-4 137,0 0 0,0 1 0,0-1 0,0 0 0,0 0 0,0 0 0,0 1 0,0-1 0,0 0 0,0-1 0,0 1 0,0 0 0,0 0 0,0 0 0,0 0 0,0-1 0,0 1 0,0-1 0,0 1 0,0 0 0,0-1 0,0 1 0,0-1 0,-1 0 0,1 1 0,0-1 0,0 0 0,-1 0 0,1 1 0,0-1 0,-1 0 0,1 0 0,0-1 0,1-4 117,0 0-1,0 0 0,1-8 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1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8602,'21'-3'4849,"-17"3"-4665,0 0 1,-1 0-1,1 1 0,0-1 0,0 1 0,-1 0 0,1 0 0,4 1 1,-7-1-133,0-1 1,-1 0 0,1 1 0,0-1 0,0 1 0,0 0 0,-1-1 0,1 1 0,0 0 0,0-1 0,-1 1 0,1 0-1,-1 0 1,1 0 0,-1-1 0,1 1 0,-1 0 0,1 1 0,2 18 722,-3-12-543,3 25 284,2 39 38,-5-63-487,-1-1-1,0 1 1,0-1 0,0 1-1,-1-1 1,-5 12-1,7-19-64,0-1 0,0 0 0,0 0 0,0 1 0,0-1 0,0 0 0,0 0 0,0 1 0,-1-1 0,1 0 0,0 0 0,0 1 0,0-1 0,0 0 0,-1 0 0,1 0 0,0 1 0,0-1 0,0 0 0,-1 0 0,1 0 0,0 0 0,0 1 0,-1-1 0,1 0 0,0 0 0,0 0 0,-1 0 0,1 0 0,0 0 0,0 0 0,-1 0 0,1 0 0,0 0 0,-1 0 0,0 0-2,1-1-1,-1 1 1,1-1 0,-1 1-1,0-1 1,1 1 0,-1-1 0,1 1-1,-1-1 1,1 0 0,-1 1 0,0-2-1,-1-2-9,0 1 1,1-1-1,-1 0 0,-1-5 0,2 3 7,1 0-1,-1 0 1,1 0 0,0 1 0,1-1-1,0 0 1,0 0 0,0 1-1,0-1 1,1 0 0,0 1-1,4-10 1,4-4 10,26-37 0,-34 52-1,1 1 0,0-1 1,0 1-1,0-1 0,0 1 1,1 0-1,-1 0 0,1 1 1,0-1-1,6-2 0,-8 4 9,0 0 0,0 0 0,0 1 0,-1-1 0,1 1 0,0 0 0,0-1 0,0 1 0,0 0 0,0 0 0,0 0 0,0 1 0,0-1 0,0 0 0,0 1 0,0-1 0,0 1 0,0 0 0,0-1 0,-1 1 0,1 0 0,0 0 0,0 0-1,-1 1 1,3 1 0,0 0 71,-1 1 0,1 0 0,-1 0 0,0 0 0,0 0 0,-1 1 0,1-1 0,-1 1 0,3 8 0,0 3 307,4 28 0,-5-22-158,1 4-29,-4-15-179,1 0 1,1 0-1,0 0 1,0-1-1,6 13 1,-8-22-353,-1 0 1,1 0 0,0 0 0,-1 0-1,1 0 1,0 0 0,0 0-1,0 0 1,0-1 0,0 1 0,0 0-1,0 0 1,2 0 0,9 5-1538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2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5577,'2'4'606,"-1"0"-1,0 1 1,0-1 0,-1 0-1,1 1 1,-1-1-1,0 0 1,-1 5 0,1-8-456,0 0 0,0 1 0,0-1-1,0 0 1,0 0 0,0 0 0,1 0 0,-1 0 0,0 0 0,1 0 0,-1 1 0,0-1 0,1 0 0,-1 0 0,1 0 0,0 0 0,-1-1 0,1 1 0,0 0 0,1 1 0,-1-1 170,0 1 0,0-1 0,0 1 0,0-1 1,0 1-1,0-1 0,0 1 0,0 2 0,-4-8 1063,2 4-1378,1 0 1,0 0 0,0 0 0,0 0 0,-1-1-1,1 1 1,0 0 0,0 0 0,0 0 0,0 0-1,-1-1 1,1 1 0,0 0 0,0 0 0,0 0-1,0-1 1,0 1 0,0 0 0,0 0 0,-1-1-1,1 1 1,0 0 0,0 0 0,0-1 0,0 1-1,0 0 1,0 0 0,0-1 0,0 1 0,1-2 46,-1 2-143,0 0 0,0-1-1,0 1 1,0 0 0,0 0 0,0 0-1,0 0 1,0 0 0,0-1-1,0 1 1,0 0 0,0 0 0,0 0-1,0 0 1,0 0 0,0 0-1,0-1 1,0 1 0,0 0-1,0 0 1,0 0 0,0 0 0,0 0-1,-1 0 1,1-1 0,0 1-1,0 0 1,0 0 0,0 0 0,0 0-1,0 0 1,0 0 0,0 0-1,0 0 1,-1 0 0,1-1-1,0 1 1,0 0 0,0 0 0,0 0-1,0 0 1,0 0 0,-1 0-1,1 0 1,0 0-929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3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249 975 6041,'-6'12'3582,"0"-2"-2612,-11 21 404,17-30-1219,-1 1 1,1-1 0,-1 0 0,1 1 0,0-1 0,-1 0 0,1 1-1,0-1 1,0 0 0,0 2 0,-1 1 1361,-5-3 611,5-14-234,-1-26-1505,-14-78 0,7 66-259,-61-325 257,-12 3-256,77 355-118,3 8 7,-1 0-1,-1-12 1,4 18-7,-1-6 30,1 9-42,0 1 0,0 0 1,-1-1-1,1 1 0,0 0 0,0 0 0,0-1 1,0 1-1,-1 0 0,1 0 0,0 0 0,0-1 1,0 1-1,-1 0 0,1 0 0,0 0 0,0 0 1,-1-1-1,1 1 0,0 0 0,0 0 0,-1 0 0,1 0 1,0 0-1,0 0 0,-1 0 0,1 0 0,0 0 1,-1 0-1,-5 4-57,5-1-2457,1 1 1580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3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17 381 7482,'0'1'181,"0"-1"1,0 0-1,-1 1 1,1-1-1,0 0 1,-1 1-1,1-1 1,0 0-1,-1 0 1,1 1-1,0-1 1,-1 0-1,1 0 1,-1 0-1,1 0 1,0 0-1,-1 1 1,1-1-1,-1 0 1,1 0-1,0 0 1,-1 0-1,1 0 1,-1 0-1,1 0 1,-1 0 0,1-1-1,0 1 1,-1 0-1,1 0 1,-1-1-1,0 1-43,1-1 0,-1 0 0,1 0-1,-1 1 1,1-1 0,0 0 0,0 0 0,-1 0-1,1 0 1,0 0 0,0 1 0,0-1 0,0 0-1,0-1 1,0-5 53,1-1 1,0 1-1,1-7 0,4-8-77,1 0-1,11-22 1,24-42-67,-32 66-13,6-14 298,2 2 0,24-34 0,-41 66-298,-1-1 1,1 0 0,-1 1 0,1-1-1,-1 1 1,1-1 0,-1 1-1,1-1 1,-1 1 0,1-1 0,0 1-1,-1 0 1,1-1 0,0 1-1,-1 0 1,1 0 0,0-1-1,0 1 1,-1 0 0,1 0 0,0 0-1,0 0 1,-1 0 0,1 0-1,0 0 1,0 0 0,-1 0 0,1 0-1,0 1 1,0-1 0,-1 0-1,1 0 1,0 1 0,-1-1-1,1 1 1,0-1 0,-1 0 0,1 1-1,-1-1 1,1 1 0,-1-1-1,2 2 1,1 2 107,1 0 0,-1 0 0,1 0 0,3 8 0,20 41 469,2 3-277,-27-52-303,1 0 0,0-1 0,0 1 0,0-1-1,0 1 1,1-1 0,0 0 0,-1-1 0,6 4 0,3 0-1040,22 9 1,-22-10-791,6 2 358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9:59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1555 2961,'-14'2'4345,"12"-1"-3610,0-1-1,0 1 0,-1-1 1,1 0-1,0 0 0,-1 0 1,1 0-1,0 0 0,-4-1 1,5 1-666,1-1 1,0 1 0,-1 0-1,1 0 1,0-1 0,-1 1-1,1 0 1,0-1 0,0 1-1,-1 0 1,1-1 0,0 1-1,0 0 1,0-1 0,-1 1-1,1-1 1,0 1-1,0 0 1,0-1 0,0 1-1,0-1 1,0 1 0,0-1-1,0 1 1,0 0 0,0-1-1,0 1 1,0-1 0,0 1-1,0 0 1,0-1 0,1 0-1,7-16 200,-4 10 91,-3 3-252,0 1-1,0-1 1,-1 1-1,1-1 1,-1 0-1,0 1 1,0-6-1,0 2-75,0 6-29,0 0 1,0 1-1,0-1 0,1 1 0,-1-1 0,0 1 0,0-1 0,1 1 0,-1-1 0,0 1 1,1-1-1,-1 1 0,1 0 0,-1-1 0,1 1 0,-1-1 0,1 1 0,-1 0 0,1-1 1,15-7 21,-7 3-7,1-1-9,-1 0 1,1-1 0,9-11 0,-4 5-3,31-30 25,-30 27-19,30-22 0,33-22 13,88-84 0,-54 32-23,134-121 18,-216 207-20,123-110 15,9-1 16,-54 49-16,-67 51 11,3 2-1,61-37 1,-2 8 196,-82 49-121,0-2-1,29-28 1,-33 28 73,1 0 0,34-22 1,-52 39-161,-1-1 0,1 1 0,-1 0 1,1-1-1,-1 1 0,1-1 1,-1 1-1,1-1 0,-1 1 0,1-1 1,-1 0-1,0 1 0,1-1 1,-1 1-1,0-1 0,0 0 0,1 1 1,-1-1-1,0 0 0,0 1 1,0-1-1,0 0 0,0 1 0,0-1 1,0-1-1,0 2-188,-1 0 87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90 3113,'-49'-46'3937,"48"45"-3742,1 0 0,-1 0 0,1 0 1,-1 0-1,1 0 0,-1 0 1,1 0-1,0 0 0,-1 0 1,1 0-1,0 0 0,0 0 1,0 0-1,0 0 0,0 0 1,0-1-1,0 1 0,0 0 1,0 0-1,1-1 0,-1 0 50,1 1-1,-1-1 0,0 1 1,1-1-1,0 1 1,-1-1-1,1 1 0,0 0 1,0-1-1,0 1 1,0 0-1,2-3 0,2 5 2833,5 7-3189,-8-6 381,24 24 53,-19-19-247,0 0 0,1 0 0,0-1 0,12 8 0,18 9 226,47 21 0,-49-26-122,66 43 0,-13 1-1,4-3 0,118 55 1,-145-83-132,11 5 16,80 51-1,53 66 154,64 38 397,13-43-181,-208-107-326,4 3 7,-78-41-124,1-1 0,0 0 0,11 2 0,-17-4-3,0 0-1,0 0 1,0 0-1,0 0 1,0 0 0,0 0-1,-1 0 1,1 0 0,0 0-1,0 0 1,0-1-1,0 1 1,0 0 0,0 0-1,0 0 1,0 0 0,0 0-1,0 0 1,0 0-1,0 0 1,0-1 0,0 1-1,0 0 1,0 0 0,0 0-1,0 0 1,0 0 0,0 0-1,0 0 1,0-1-1,0 1 1,0 0 0,0 0-1,0 0 1,0 0 0,0 0-1,1 0 1,-1 0-1,0 0 1,0 0 0,0-1-1,0 1 1,0 0 0,0 0-1,0 0 1,0 0-1,0 0 1,1 0 0,-1 0-1,0 0 1,0 0 0,0 0-1,0 0 1,0 0 0,0 0-1,0 0 1,1 0-1,-1 0 1,0 0 0,0 0-1,0 0-36,-3-4-540,1 1 1,-1 0-1,0 0 0,0 0 1,-6-4-1,-9-2-584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24 4113,'0'-2'772,"0"1"-568,0 0 1,0 0 0,0 0-1,0 0 1,0 0-1,0 0 1,0 0-1,0 0 1,-1 0-1,1 0 1,0 0 0,-1 0-1,1 0 1,0 0-1,-1 0 1,1 0-1,-1 0 1,0 0 0,1 0-1,-2 0 1,2 0 419,0 1-99,1 19 622,4 30 0,-2-31-578,0 30 1,-6 63 748,4 89-685,23-19-295,-5-61-97,5 149 443,-9 49-140,-2-60-413,11 86-40,-3-59-32,-17-213-41,28 388 83,-16-319-56,43 172 1,-44-244 12,11 139 0,-23-168-4,23 294 264,-17-156-267,-3-28-29,-2-96-11,13 115-32,-13-139-1914,-3-28-2580,-1-2 5053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41 6441,'0'-1'263,"0"-1"0,0 1 0,0 0 0,0-1 0,-1 1 0,1 0 0,0 0-1,-1-1 1,1 1 0,-1 0 0,1 0 0,-1 0 0,0-1 0,1 1 0,-1 0-1,-2-2 1,3 3-188,0 0-1,-1 0 0,1 0 1,0-1-1,0 1 0,-1 0 1,1 0-1,0-1 0,0 1 1,-1 0-1,1-1 0,0 1 1,0 0-1,0-1 0,0 1 1,0 0-1,-1-1 0,1 1 1,0 0-1,0-1 0,0 1 1,0 0-1,0-1 0,0 1 0,0 0 1,0-1-1,0 1 0,0 0 1,0-1-1,1 1 0,-1 0 1,0-1-1,0 1 0,0 0 1,0-1-1,0 1 0,1 0 1,-1-1-1,0 1 0,1-1 25,0 1 0,0-1 1,-1 1-1,1-1 0,0 1 0,0-1 0,0 1 0,0 0 0,0 0 0,-1-1 0,1 1 0,0 0 0,1 0 0,8 0-8,-1 0-1,1 1 1,-1 0-1,0 0 1,1 1-1,-1 0 1,0 1 0,0 0-1,0 0 1,-1 1-1,1 0 1,-1 1 0,13 9-1,-19-12-83,0-1 0,0 1 0,0 0 0,-1 0 0,1 1 0,-1-1 0,1 0 0,-1 0-1,0 1 1,0-1 0,0 1 0,0-1 0,-1 1 0,1-1 0,0 1 0,-1 4 0,0 2 47,0 0 0,-1 0 0,-2 14 0,0-2 58,-28 132 426,9-51-347,0 24 2,-11 253 1,42 41 11,35-58-139,-25-270-65,1 4-4,-19-88-1,-1-3-3,1 1 1,0-1-1,1 1 1,-1-1-1,4 8 1,-4-11-2,0-1 1,-1 0-1,1 0 1,0 0-1,0 0 1,0 0-1,0 0 1,-1 0-1,1-1 1,1 1 0,-1 0-1,0 0 1,0-1-1,0 1 1,0-1-1,0 1 1,1-1-1,-1 1 1,0-1-1,0 0 1,1 1-1,-1-1 1,0 0 0,0 0-1,1 0 1,-1 0-1,0 0 1,3-1-1,10-2-106,-14 3 106,1 0 0,-1 0 0,0-1 0,1 1 0,-1 0-1,1 0 1,-1 0 0,1-1 0,-1 1 0,0 0 0,1 0 0,-1-1 0,1 1 0,-1 0 0,0-1 0,1 1 0,-1 0 0,0-1 0,0 1 0,1 0 0,-1-1-1,0 1 1,0-1 0,0 1 0,1-1 0,-1 1 0,0-1 0,0 0 8,0 1 1,-1-1-1,1 1 0,0 0 1,-1-1-1,1 1 0,-1 0 0,1-1 1,0 1-1,-1 0 0,1-1 1,-1 1-1,1 0 0,-1 0 1,1 0-1,-1-1 0,1 1 0,0 0 1,-1 0-1,1 0 0,-1 0 1,1 0-1,-1 0 0,1 0 0,-1 0 1,1 0-1,-1 0 0,1 0 1,-1 0-1,1 1 0,-1-1 1,1 0-1,-1 0 0,1 0 0,-1 1 1,1-1-1,-1 0 0,1 0 1,0 1-1,-1-1 0,1 0 0,0 1 1,-1-1-1,1 1 0,0-1 1,-1 0-1,1 1 0,0-1 0,-1 1 1,-2 20 3,3-15-4,-1 1 1,0-1-1,-3 7 0,0-3 12,1 0 0,0 1 0,0-1 0,1 1 0,-1 18 0,4 26 128,0 9 55,-4 177 197,4-139-345,6 47-23,-2-83-20,12 127 26,48 223 0,-44-303-28,28 121 13,-26-160-9,23 93 11,-39-136-11,-2 0 1,-1 0 0,0 44-1,-4-61 3,-1-1-1,-1 1 0,0-1 1,-1 0-1,0 0 0,-1 0 1,0 0-1,-1-1 0,-1 1 1,0-1-1,-10 15 0,14-25-30,0 0 0,1 1 0,-1-1 0,0 0-1,0 0 1,-1 0 0,-1 2 0,3-4-26,0 1 0,0-1 1,0 1-1,0-1 1,-1 1-1,1-1 0,0 0 1,0 0-1,0 0 0,0 1 1,0-1-1,0 0 0,-1 0 1,1 0-1,0-1 1,0 1-1,0 0 0,0 0 1,0-1-1,0 1 0,-2-1 1,-15-10-389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3 11987,'-6'-1'1375,"1"0"0,-1 1 0,1-1 0,0 1 0,-9 1 0,4 0-697,1 0 0,-14 5-1,3 1-637,-37 17 0,53-22-18,-1 0 0,1 1 1,0-1-1,0 1 0,0 0 0,0 1 0,0-1 0,1 0 0,0 1 1,-5 6-1,6-7-12,0 1 0,1-1 1,-1 0-1,1 0 1,0 1-1,0-1 0,0 0 1,0 1-1,1-1 0,0 1 1,-1-1-1,1 1 0,0 0 1,1-1-1,0 5 1,14 60 278,-8-41-171,-1 0 1,2 29 0,-4 136 255,-5-132-277,1-51-67,0 0 1,1 0-1,0 0 1,5 17 0,-5-22-4,0 0 0,1 0 0,0 0 0,0 0 0,0-1 0,0 1 0,1-1 1,0 1-1,-1-1 0,1 0 0,0 0 0,7 5 0,-3-4 25,-1 1-1,1-2 0,1 1 1,-1-1-1,0 0 0,14 3 1,1-1 35,26 2 1,-40-6-262,0 0 1,1-1-1,-1 0 1,1 0-1,-1 0 1,0-1-1,1-1 1,-1 1-1,14-6 1,15-7-5902,-19 7 3836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8074,'1'21'2593,"1"0"-803,-1 1-1,-4 32 0,-12 62 429,14-105-1983,0-15-86,2-21-62,-1 19-110,2-18 19,8-39-1,-9 57 6,0 1-1,1-1 1,0 1 0,0 0-1,0 0 1,1 0-1,2-5 1,-3 8 3,-1 1 0,0-1 0,0 0 0,1 1 0,-1-1-1,0 1 1,1 0 0,0-1 0,-1 1 0,1 0 0,0 0 0,-1 0 0,1 0 0,0 0 0,0 1 0,0-1-1,0 0 1,0 1 0,0 0 0,0-1 0,0 1 0,0 0 0,3 0 0,-3 0 34,-1 1 0,1-1 0,0 1 0,0 0 0,-1 0 0,1-1 0,0 1 0,-1 0 0,1 0 0,-1 1 0,1-1 0,-1 0 0,1 0 0,-1 1 0,0-1 0,0 1 0,0-1 0,2 3 0,0 1 183,1 2-1,-1-1 1,3 10-1,-1-1 72,-2 0 1,1 0-1,-2 0 1,0 0-1,-1 20 1,2 16 78,1-7-290,-4-43-186,0 0 0,0-1 0,0 1 0,0 0-1,1 0 1,-1-1 0,0 1 0,0 0 0,1-1 0,-1 1-1,0 0 1,1-1 0,-1 1 0,1 0 0,-1-1 0,1 1 0,-1-1-1,1 1 1,-1-1 0,1 1 0,0-1 0,-1 1 0,1-1-1,0 0 1,-1 1 0,1-1 0,0 0 0,-1 0 0,1 1 0,0-1-1,0 0 1,0 0 0,16 1-1031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26 738 7330,'-1'0'232,"1"1"0,-1-1 1,1 1-1,-1-1 0,1 1 1,-1-1-1,1 1 0,-1-1 1,0 1-1,1-1 0,-1 0 1,0 1-1,1-1 0,-1 0 1,-1 1-1,1-1-92,1 0 0,0 0 0,-1 0-1,1 0 1,0 0 0,-1 0 0,1-1 0,-1 1 0,1 0-1,0 0 1,-1 0 0,1 0 0,0-1 0,-1 1 0,1 0-1,0 0 1,-1-1 0,1 1 0,0 0 0,0-1 0,-1 1-1,0-2 56,0 0 1,0 1-1,1-1 0,-1 0 0,0 1 0,1-1 0,-1 0 0,1 0 0,0 0 1,-1 0-1,1-2 0,2-16 278,0 0-1,1 1 1,8-32 0,3-7-197,-10 32-219,35-172 133,13 5-152,-41 162-25,16-53 44,-27 83-56,0 1 1,1-1-1,-1 0 1,0 0-1,0 0 1,1 1-1,-1-1 1,0 0-1,0 0 1,0 0-1,0 0 1,0 0-1,0 1 1,0-1-1,0 0 1,-1 0-1,1 0 1,0 0-1,-1 1-8,1 0-1,-1 0 1,1 0 0,-1 0-1,1 0 1,-1 0-1,1 1 1,-1-1-1,1 0 1,-1 0 0,1 1-1,-1-1 1,1 0-1,0 1 1,-1-1-1,1 1 1,0-1-1,-1 0 1,1 1 0,-1 0-1,-20 29-1599,14-15 85,6 1 619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0 271 7354,'1'-9'4273,"5"-5"-3431,-2 2-260,-1 4-388,0 0-1,1 0 1,0 1 0,0-1 0,0 1 0,1 0 0,0 1-1,7-7 1,29-35 561,6-6-318,-38 45-298,0 1-1,0 0 1,19-11 0,-24 16-61,0 1 0,1-1-1,-1 1 1,1 1 0,0-1-1,0 1 1,-1 0 0,1 0-1,7-1 1,-9 2-11,0 0-1,1 0 1,-1 1 0,0-1-1,0 1 1,0-1-1,0 1 1,0 0 0,0 0-1,0 0 1,0 1 0,-1-1-1,1 1 1,0-1 0,-1 1-1,3 2 1,1 2 99,-1-1 1,0 1-1,0 1 1,0-1-1,-1 0 1,0 1-1,0 0 1,5 14-1,-1 4 489,7 35 1,-7-28-308,-5-18-313,0-4-766,3 19 0,-6-23 97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6937,'-1'0'160,"1"0"-1,-1 0 0,0 0 0,1 0 0,-1 0 0,0 0 0,1 0 0,-1 0 0,0 0 0,1 1 0,-1-1 0,1 0 0,-1 0 0,0 1 0,1-1 0,-1 0 0,1 1 0,-1-1 0,1 0 0,-1 1 0,1-1 0,-1 1 0,1-1 0,-1 1 0,1-1 0,-1 1 0,1-1 0,0 1 0,0 0 0,-1-1 0,1 1 0,0-1 0,0 1 0,-1 0 0,1-1 0,0 1 0,0 0 0,0-1 0,0 2 0,0 2 13,1 1 0,0-1 0,0 0 0,0 0 0,2 5 0,0-1 445,3 17 213,-1 0 0,-1 0 0,-1 1-1,-1 37 1,-2-62-819,0 3 65,-1 1 0,1-1 0,0 0 0,1 1 0,-1-1 0,1 0 0,0 0 0,0 0 0,0 1 0,1-1 0,-1 0 0,5 7 0,-6-11-75,0 0 0,0 1 1,0-1-1,0 0 0,0 0 0,0 0 0,1 0 1,-1 1-1,0-1 0,0 0 0,0 0 0,0 0 1,0 0-1,0 1 0,0-1 0,1 0 0,-1 0 1,0 0-1,0 0 0,0 0 0,0 0 1,1 1-1,-1-1 0,0 0 0,0 0 0,0 0 1,1 0-1,-1 0 0,0 0 0,0 0 0,0 0 1,1 0-1,-1 0 0,0 0 0,0 0 0,0 0 1,1 0-1,-1 0 0,0 0 0,0 0 0,0 0 1,0 0-1,1-1 0,-1 1 0,0 0 0,0 0 1,0 0-1,0 0 0,1 0 0,-1 0 1,0-1-1,0 1 0,0 0 0,0 0 0,0 0 1,1 0-1,-1 0 0,0-1 0,0 1 0,0 0 1,0 0-1,0 0 0,0-1 0,0 1 0,0 0 1,0 0-1,0-1 0,4-20-9,-3 12 19,7-64 5,-7 68-13,0 0 0,0-1-1,0 1 1,1 0 0,-1 0 0,1 0-1,3-5 1,-4 9-1,-1 0 0,1-1-1,0 1 1,-1 0 0,1 0 0,0 0 0,0 0 0,0 1 0,0-1-1,0 0 1,0 0 0,0 0 0,0 1 0,0-1 0,0 0-1,0 1 1,0-1 0,1 1 0,-1 0 0,0-1 0,0 1 0,1 0-1,-1 0 1,0 0 0,0 0 0,1 0 0,-1 0 0,0 0-1,1 0 1,-1 0 0,0 0 0,0 1 0,0-1 0,1 1-1,1 0 1,2 2 8,0 0 0,-1 0 0,1 0 0,-1 0 0,1 1 0,-1 0 0,0 0-1,0 0 1,-1 0 0,1 1 0,-1-1 0,3 6 0,-2-3 25,0 0 0,-1 1 0,0-1 0,0 1 0,-1 0 0,0 0-1,2 14 1,-3-4 60,1 13 97,-2-36-191,1 0 1,-1 0-1,1 0 0,0 0 1,0 0-1,2-5 0,-1 2 2,1 0 0,0-1 0,0 1 0,1 0 0,5-10 0,1-2 10,-8 17-9,-1-1 0,1 0 0,0 1 0,0-1 0,0 1 0,0 0 0,0 0-1,1 0 1,0 0 0,-1 0 0,1 0 0,5-3 0,-7 6-2,-1 0 0,1-1 0,-1 1 0,1 0-1,0 0 1,-1 0 0,1 0 0,-1 0 0,1 0 0,-1 0 0,1 0 0,0 0 0,-1 0 0,1 0 0,-1 0 0,1 0 0,-1 0-1,1 1 1,-1-1 0,1 0 0,-1 0 0,1 1 0,-1-1 0,1 0 0,-1 1 0,1-1 0,-1 0 0,1 1 0,-1-1 0,0 1-1,1-1 1,-1 1 0,0-1 0,1 1 0,-1-1 0,0 1 0,1 0 0,6 19 53,-4-4 12,1 25 0,0 4 10,-4-43-112,0 0 1,1-1 0,-1 1 0,0-1 0,1 1-1,-1-1 1,1 1 0,-1-1 0,1 1-1,0-1 1,0 0 0,0 1 0,-1-1 0,1 0-1,0 0 1,0 0 0,1 1 0,-1-1 0,0 0-1,0-1 1,1 1 0,-1 0 0,0 0 0,1 0-1,-1-1 1,1 1 0,-1-1 0,0 1 0,1-1-1,0 1 1,-1-1 0,1 0 0,-1 0-1,1 0 1,-1 0 0,1 0 0,-1 0 0,1 0-1,1-1 1,18-4-1495,5-3 590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5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128 110 5673,'2'-3'821,"0"-1"0,0 1 0,0 0 0,-1-1 0,1 1 0,-1-1 0,0 0 0,1-6 0,-2 8-604,0 0-1,0 0 1,0 0-1,0 1 1,0-1-1,-1 0 1,1 0-1,-1 0 1,1 0-1,-1 1 1,0-1-1,1 0 1,-1 1-1,0-1 1,0 0-1,0 1 1,0-1-1,-3-2 1,-1-1 275,-1 0 0,1 0 0,-13-7 0,16 11-455,1 0 1,-1 0-1,0 0 1,1 0-1,-1 0 1,0 1-1,0-1 1,0 1-1,0 0 1,0-1-1,1 1 0,-1 0 1,0 0-1,0 0 1,0 0-1,0 0 1,0 1-1,0-1 1,0 1-1,-3 0 1,2 2-29,0-1-1,-1 0 1,1 1 0,0-1 0,1 1-1,-1 0 1,0 0 0,1 0 0,0 0-1,0 0 1,0 1 0,0-1 0,0 0-1,-1 5 1,0 0 8,0-1 1,1 1-1,0 0 0,1 0 0,-2 16 1,3-23-15,0 0 1,-1 1-1,1-1 1,0 0 0,1 0-1,-1 1 1,0-1-1,0 0 1,0 0-1,1 1 1,-1-1 0,1 0-1,-1 0 1,1 0-1,-1 1 1,1-1 0,0 0-1,0 0 1,-1 0-1,1 0 1,0 0-1,0 0 1,0-1 0,0 1-1,0 0 1,0 0-1,0-1 1,0 1 0,1-1-1,-1 1 1,0-1-1,0 1 1,0-1-1,1 0 1,-1 1 0,0-1-1,0 0 1,1 0-1,-1 0 1,0 0 0,1 0-1,-1 0 1,0 0-1,0-1 1,1 1-1,-1 0 1,0-1 0,0 1-1,0-1 1,3 0-1,6-4 23,0 0 0,-1-1 0,0 0-1,0 0 1,16-15 0,-25 20-16,1 1 1,-1 0-1,0 0 1,1-1-1,-1 1 0,0 0 1,1 0-1,-1 0 0,0-1 1,1 1-1,-1 0 1,0 0-1,1 0 0,-1 0 1,1 0-1,-1 0 1,0 0-1,1 0 0,-1 0 1,1 0-1,-1 0 0,0 0 1,1 0-1,-1 0 1,0 0-1,1 0 0,-1 0 1,1 1-1,-1-1 0,0 0 1,1 0-1,-1 0 1,0 1-1,1-1 0,-1 0 1,0 1-1,1 0 172,-1-1-36,0 0-59,0 0-200,0 0-512,0 0-986,2 0-536,8 1 824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26 161 6865,'31'32'3228,"-31"-32"-3061,1 1 0,-1-1 0,0 1 0,1-1 1,-1 0-1,1 1 0,-1-1 0,0 0 0,1 1 0,-1-1 1,1 0-1,-1 1 0,1-1 0,-1 0 0,1 0 0,-1 0 0,1 0 1,0 0-1,-1 1 0,1-1 0,-1 0 0,1 0 0,-1 0 1,1 0-1,-1-1 0,1 1 0,0 0 0,-1 0 0,1 0 0,-1 0 1,1 0-1,0-1 0,0 0-4,0 0 0,0 0 0,-1 0 0,1 0 0,0 0 0,0 0 1,-1 0-1,1 0 0,0-2 0,0 1 106,4-8-72,-1-1 1,0 1-1,-1-1 0,0 0 0,0 0 1,-1 0-1,-1 0 0,0-1 0,0-10 0,-2 18-177,1 0-1,-1 0 1,1 0-1,-1 0 1,0 1-1,0-1 1,-1 0-1,-1-4 1,2 6-5,0 1 1,-1-1-1,1 0 1,0 1-1,0-1 1,-1 1 0,1 0-1,-1-1 1,1 1-1,-1 0 1,1 0-1,-1 0 1,0 0-1,0 0 1,1 0 0,-1 1-1,0-1 1,-2 0-1,3 1-2,0-1-1,0 1 0,0 0 1,0 0-1,0 0 0,0 0 1,0 0-1,0 0 0,0 0 1,0 1-1,0-1 0,0 0 1,0 1-1,0-1 0,0 0 1,0 1-1,0-1 0,1 1 1,-1-1-1,0 1 1,0 0-1,0-1 0,1 1 1,-1 0-1,0 0 0,1-1 1,-1 1-1,0 0 0,1 0 1,-1 0-1,1 0 0,0 0 1,-1 0-1,1-1 0,-1 3 1,0 3 31,0 0 0,0 0 0,0-1 1,0 12-1,2-5 27,3 24 0,-1-8-11,3 23 48,2 45 139,-6-72-89,7 31-1,-5-31-36,9 39 262,1 3 22,-9-14-90,-5-46-269,0-1-1,0 1 1,-1 0 0,1-1-1,-2 1 1,1-1 0,-2 7 0,2-11-43,0 0 1,1 0 0,-1 0 0,0 0 0,0 0 0,1 0 0,-1 0 0,0 0-1,0 0 1,0 0 0,0-1 0,0 1 0,-1 0 0,1-1 0,0 1 0,0-1-1,0 1 1,0-1 0,-1 1 0,1-1 0,0 0 0,-1 0 0,1 0 0,0 1-1,0-1 1,-1 0 0,1-1 0,0 1 0,-1 0 0,1 0 0,0-1 0,-2 1-1,0-1-125,0 0 0,0 0-1,0 0 1,0 0 0,0-1-1,0 1 1,1-1-1,-1 0 1,0 0 0,1 0-1,0 0 1,-5-4 0,5 2-281,0 1 1,0 0-1,0-1 1,-1-4-1,-4-15-829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6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 11923,'9'14'4673,"-1"-2"-3001,3 0-192,-3 0-280,-4-1-255,0-1-553,1 1-192,-1-2-136,-3-2 8,5-6-984,-2-3-737,-4 0 1025</inkml:trace>
  <inkml:trace contextRef="#ctx0" brushRef="#br0" timeOffset="1">10 7 8234,'-3'-5'4161,"3"3"-1377,0 4-847,0-2-241,0 0-584,0 0-304,0 0-455,12 5-369,0 2 2928,39 32-2224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7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22 8762,'-7'-6'3643,"6"5"-3299,0-1 0,-1 1 1,1 0-1,0 0 0,-1 0 0,1 0 0,-1 0 0,1 0 1,-1 0-1,1 0 0,-1 1 0,0-1 0,1 0 0,-1 1 0,0 0 1,0-1-1,1 1 0,-4 0 0,-1 0-19,1 1 0,0-1 0,-1 1 0,1 1 0,0-1 0,-9 4 0,11-4-279,1 1 0,0-1 0,0 0 0,0 1 0,-1-1 0,2 1 0,-1-1 0,0 1 0,0 0 0,0 0 0,1 0 0,-1 0 0,1 0 0,0 0 0,-1 0 0,1 0 0,0 1 0,0 2 0,-1 0-28,2 0 0,-1 0 0,0 1 0,1-1 0,0 0 0,1 1 0,-1-1 1,1 0-1,0 1 0,0-1 0,0 0 0,1 0 0,0 0 0,3 6 0,2 3-12,1 0-1,0-1 1,15 18-1,-20-27-7,1 0-1,0-1 1,-1 1 0,2-1-1,-1 0 1,0 0-1,0 0 1,1-1 0,0 1-1,-1-1 1,1 0 0,0 0-1,0-1 1,0 0 0,0 0-1,0 0 1,8 0-1,-3 0 0,1-1 0,-1-1 0,1 0 0,-1-1 0,1 1-1,-1-2 1,16-5 0,-17 4 2,1 0 0,-1 0 1,0-1-1,0 0 0,0-1 0,12-10 0,-17 12 2,0 0 0,1-1-1,-1 1 1,-1-1-1,1 0 1,-1 0-1,0 0 1,0 0-1,0-1 1,-1 1-1,0-1 1,2-8-1,-3 11 4,-1 1 0,1 0 0,-1 0-1,0 0 1,0-1 0,0 1 0,0 0-1,0 0 1,0 0 0,-1-1 0,1 1-1,-1 0 1,0 0 0,1 0 0,-1 0-1,0 0 1,0 0 0,0 0 0,-1 0-1,1 0 1,0 1 0,-1-1 0,1 0-1,-1 1 1,1-1 0,-1 1 0,0 0 0,0-1-1,0 1 1,1 0 0,-1 0 0,0 0-1,-1 0 1,1 0 0,0 1 0,-2-1-1,-1-1 9,0 1-1,0 1 1,1-1-1,-1 0 1,0 1-1,0 0 1,0 1-1,0-1 1,0 1-1,0-1 1,1 1-1,-1 1 1,0-1-1,1 1 1,-7 3-1,8-3 9,1 0-1,-1 0 1,1 0 0,0 0-1,-1 0 1,1 0-1,0 1 1,1-1 0,-1 1-1,0 0 1,1-1 0,-1 1-1,1 0 1,0 0-1,0 0 1,0 0 0,1 0-1,-1 0 1,0 0-1,1 0 1,0 0 0,0 0-1,0 1 1,0-1 0,1 0-1,-1 0 1,1 0-1,0 0 1,-1 0 0,3 4-1,-3-6-9,1 0-1,0 0 0,-1 1 1,1-1-1,0 0 0,0 0 0,-1 0 1,1 0-1,0 0 0,0 0 1,0 0-1,0 0 0,0 0 1,0-1-1,1 1 0,-1 0 0,2 0 1,0 0 1,-1 0 1,1 0-1,0-1 1,0 1 0,-1-1-1,1 0 1,6 0-1,-1-1 10,0 0 0,0 0 0,1-1 0,12-5-1,-17 6-11,-3 0-2,0 0 0,1 1-1,-1-1 1,1 1 0,-1-1-1,0 1 1,1-1-1,-1 1 1,1 0 0,-1 0-1,1 0 1,-1 0-1,1 0 1,-1 0 0,1 0-1,-1 0 1,1 0 0,-1 1-1,1-1 1,0 1-1,-1 0 4,-1-1-189,0 0-708,0 0-417,0-1 522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0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9250,'17'6'4513,"-11"24"-1240,4 4-1097,-7 14-608,-3 1-303,0 0-545,-1-2-216,7-8-280,0-3-64,-1-11-112,4-5-64,-5-16-904,3 0-592,1-12-3073,-14-12 2872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29.2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110 12 6473,'-5'-2'998,"0"0"-37,-1 0 0,1 1 0,0-1 0,-11 0 0,14 2-825,-1 0 1,1 0-1,0 1 0,0-1 0,0 0 0,0 1 0,0 0 1,0-1-1,0 1 0,0 0 0,0 0 0,0 0 0,0 0 1,0 1-1,1-1 0,-3 2 0,0 1-36,1 0-1,0-1 1,1 1-1,-1 0 0,1 0 1,-1 1-1,1-1 1,0 0-1,1 1 1,-1-1-1,1 1 1,0-1-1,0 1 1,0 0-1,1 0 1,0-1-1,0 1 1,0 0-1,0 0 0,1-1 1,1 7-1,-1-7-93,-1 0 1,1 0-1,0-1 0,1 1 0,-1-1 0,1 1 0,0-1 0,-1 0 0,2 1 0,-1-1 0,0 0 0,0 0 0,1-1 0,0 1 0,0 0 0,-1-1 0,1 1 0,1-1 0,-1 0 0,0 0 1,0-1-1,1 1 0,-1 0 0,1-1 0,0 0 0,-1 0 0,5 1 0,-4-2-5,0 0 1,0 0 0,0 0-1,0 0 1,-1 0-1,1-1 1,0 0-1,0 0 1,-1 0-1,1 0 1,0 0-1,-1-1 1,1 1 0,4-4-1,-6 3 6,0 0 0,0 1 0,0-1 0,0 0 0,0 0 0,0-1 0,-1 1 0,1 0 0,-1 0 0,1-1 0,-1 1 0,0-1 0,0 1 0,0-1 0,0 0 1,0 1-1,-1-1 0,1 0 0,-1 0 0,0-4 0,0 4 15,0 0 0,-1 0 0,0 0 0,1 0 0,-1 0 0,0 0 0,0 0 0,-1 0 0,1 0 0,0 1 0,-1-1 0,0 1 0,0-1 0,0 1 0,0 0 0,-2-3 0,-5-3 171,0 0 0,-17-10-1,21 15-124,1 0-3,-2-1 52,0 0-1,-11-5 0,15 8-100,0 0 1,1 1 0,-1-1-1,0 1 1,1-1 0,-1 1 0,0 0-1,0 0 1,0-1 0,1 1-1,-1 1 1,0-1 0,0 0-1,0 0 1,1 1 0,-4 0-1,4 0-14,0-1-1,0 1 0,0 0 0,0 0 0,0 0 1,0 0-1,0 0 0,1 0 0,-1 0 1,0 0-1,1 0 0,-1 0 0,0 1 0,1-1 1,-1 0-1,1 0 0,0 1 0,-1-1 1,1 2-1,-1 1-108,1-1 0,0 1 1,0-1-1,0 1 0,0 0 0,0-1 1,1 4-1,7 20-1049,7 5 491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5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 10282,'-4'0'4785,"2"14"-1832,-4 12-761,-7 15-639,-7 11-297,0 14-472,-1 5-192,-3 1-280,10-35-80,3 1-112,-4 20-56,0-8-160,14-22-272,1-20-920,-5-9-656,-1-20-4082,1-3 3970</inkml:trace>
  <inkml:trace contextRef="#ctx0" brushRef="#br0" timeOffset="1">0 91 10490,'9'0'4857,"1"1"-1760,6 9-1537,1 3-39,7 12-369,1 6-232,-1 5-376,4 2-128,-8 1-144,5 0-56,2-7-120,-4-3-32,7-4-152,-7-4-280,-5-5-616,1-1-496,-7-6-665,5-9 1249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29.6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47 0 8594,'-2'0'344,"1"1"0,-1-1 1,0 1-1,0 0 0,1 0 1,-1-1-1,0 1 0,1 0 1,-1 0-1,1 1 0,-1-1 1,1 0-1,-1 0 0,1 1 1,-2 1-1,1 0-165,1 0 0,0 0 0,-1 0 0,1-1 0,0 1 0,0 1 0,0-1 0,0 6 0,0-1-69,1 0 0,0 0 0,1 0 0,0 0 1,0 0-1,1 0 0,0 0 0,0 0 0,0 0 0,1-1 0,1 1 0,-1-1 0,1 0 1,0 0-1,7 8 0,-7-10-58,0 0 1,0 0-1,1-1 1,0 0-1,0 1 1,0-2-1,0 1 1,11 5-1,-12-7-36,1 0-1,-1-1 1,0 1-1,1-1 1,-1 0-1,1 0 1,-1-1-1,1 1 1,-1-1-1,1 0 1,0-1-1,-1 1 1,6-2-1,-5 1-1,-1 0-1,0-1 0,-1 1 1,1-1-1,0 0 1,0 0-1,-1 0 1,1-1-1,-1 1 0,0-1 1,0 0-1,0 0 1,0 0-1,0 0 1,0-1-1,-1 1 0,0-1 1,0 0-1,0 1 1,0-1-1,2-5 0,-3 5 19,0 0 0,0 0-1,0 0 1,0 0-1,-1 0 1,0 0-1,1 0 1,-1 0 0,-1 0-1,1 0 1,-1 0-1,1 0 1,-1 0 0,0 0-1,-1 1 1,1-1-1,-1 0 1,1 0-1,-1 1 1,0-1 0,0 1-1,-4-5 1,0 3 32,1 0 0,-1 0 0,0 0-1,-1 0 1,1 1 0,-1 0 0,0 1 0,-13-6 0,2 3-111,-1 1 0,-26-5-1,30 8-633,-26-1-1,27 3 173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2.80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0 118 7210,'21'-19'5238,"-13"9"-4755,0 0 1,7-12-1,-14 20-179,0 0-134,1 0 1,-1 0-1,0 0 1,0 0-1,0 0 1,0-1-1,-1 1 1,1 0-1,-1-1 1,1 1-1,-1-1 1,0-2-1,0 3 49,0 1 1,1-1-1,-1 1 0,0-1 1,0 1-1,1-1 0,-1 1 1,2-3-1,-2 9 2169,4 30-1976,-2 44-1,-2-71-315,1 0-1,-1-1 0,5 14 1,-6-21-94,1 0 0,0 1-1,0-1 1,0 0 0,0 0 0,0 0 0,0 0 0,0 1 0,0-1 0,0 0 0,0 0 0,0 0 0,0 0 0,1 1 0,-1-1 0,0 0 0,0 0-1,0 0 1,0 0 0,0 0 0,0 1 0,0-1 0,0 0 0,0 0 0,0 0 0,1 0 0,-1 0 0,0 0 0,0 1 0,0-1 0,0 0-1,0 0 1,1 0 0,-1 0 0,0 0 0,0 0 0,0 0 0,0 0 0,0 0 0,1 0 0,-1 0 0,0 0 0,0 0 0,0 0 0,0 0-1,1 0 1,-1-1 3,1 1 0,-1-1 0,0 0-1,1 1 1,-1-1 0,0 0-1,0 0 1,0 0 0,1 1 0,-1-1-1,0 0 1,0 0 0,0 1-1,0-2 1,-1-20 2,1 8-4,0 1-1,0-1 1,1 1 0,1-1-1,0 1 1,5-15-1,-7 26-2,1 0 1,0 1-1,-1-1 0,1 0 0,0 0 0,0 1 0,0-1 0,0 0 0,0 1 0,0-1 0,1 1 0,-1-1 0,0 1 0,1 0 0,-1-1 0,1 1 0,0 0 0,1-1 0,-1 1 1,0 1 0,0 0-1,0-1 1,1 1-1,-1 0 1,0 0-1,0 0 1,0 0 0,0 1-1,0-1 1,0 0-1,0 1 1,0 0-1,0-1 1,0 1-1,3 2 1,-1-1 19,0 0-1,0 1 1,0-1 0,0 1-1,0 0 1,-1 0-1,0 1 1,1-1 0,-1 1-1,0-1 1,-1 1 0,1 0-1,-1 0 1,0 0-1,1 1 1,-2-1 0,1 0-1,1 7 1,1 6 217,-1 0 1,-1 0-1,1 28 0,-3-35-165,1-5-64,-1-5-26,0 1-1,0 0 1,0 0-1,0 0 1,0-1-1,0 1 1,0 0-1,0 0 1,0 0-1,0-1 1,0 1-1,0 0 1,-1 0-1,1 0 1,0-1 0,-1 1-1,1 1 1,0-3-25,0 1 1,0 0 0,0 0 0,0 0-1,0 0 1,0 0 0,0 0 0,0 0-1,0 0 1,0 0 0,0 0-1,0 0 1,0 0 0,0 0 0,0 0-1,0 0 1,0 0 0,0 0 0,0 0-1,0 0 1,0 0 0,0 0 0,0 0-1,0 0 1,-1 0 0,1-1-1,0 1 1,0 0 0,0 0 0,0 0-1,0 0 1,0 0 0,0 0 0,0 0-1,0 0 1,0 0 0,0 0 0,0 0-1,0 0 1,0 0 0,0 0 0,0 0-1,0 0 1,0 0 0,0 0-1,0 0 1,0 0 0,0 0 0,0 0-1,0 0 1,-1 0 0,1 0 0,0 0-1,0 0 1,1-3-2276,0 0 433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7.40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 82 8770,'28'-3'3129,"-28"3"-3077,1 0 0,-1-1 1,0 1-1,0 0 0,1 0 1,-1 0-1,0 0 0,0 0 1,1 0-1,-1 0 0,0 0 1,0-1-1,1 1 0,-1 0 1,0 0-1,0 0 0,0 0 0,1-1 1,-1 1-1,0 0 0,0 0 1,0 0-1,0-1 0,1 1 1,-1 0-1,0 0 0,0-1 1,0 1-1,0 0 0,0-1 1,0 1-1,0 0 0,0 0 1,0-1-1,0 1 0,0 0 1,0 0-1,0-1 0,0 1 1,0 0-1,0-1 0,0 1 1,0 0-1,0 0 0,0-1 1,-1 1-1,1 0 0,0 0 1,0 0-1,0-1 0,-8-8 1606,7 9-1540,0-1 0,0 0 1,0 1-1,0-1 0,1 1 0,-1-1 1,0 1-1,0-1 0,0 1 0,0-1 1,0 1-1,0 0 0,0 0 0,0 0 1,0-1-1,0 1 0,0 0 0,0 0 1,0 0-1,0 1 0,0-1 0,0 0 1,-2 1-1,2-1-47,0 1 0,-1 1 0,1-1 0,0 0 0,-1 0 0,1 0 0,0 1 0,0-1 0,0 0-1,0 1 1,0-1 0,1 1 0,-2 1 0,0 2-43,0-1 1,0 1-1,0 0 0,0 0 0,1 0 0,0 0 1,0 0-1,0 0 0,1 0 0,0 0 0,0 0 1,0 1-1,0-1 0,1 0 0,0 0 0,0 0 1,0 0-1,1 0 0,0 0 0,4 8 0,-1-6 5,0 1-1,1-1 0,0-1 1,0 1-1,1-1 1,0 0-1,0 0 0,0-1 1,11 6-1,-12-8-17,0 1-1,1-2 1,-1 1 0,1-1 0,0 0-1,0 0 1,0-1 0,-1 0-1,1 0 1,1 0 0,-1-1-1,10-1 1,-14 1-12,-1-1 1,0 1-1,0-1 0,0 1 1,0-1-1,0 0 0,0 1 0,0-1 1,0 0-1,0-1 0,0 1 1,0 0-1,-1 0 0,1-1 0,0 1 1,-1-1-1,3-2 0,-3 1 1,1 1 0,-1-1 0,0 0 0,1 0 0,-1 0 0,0 0 0,-1 0 0,1 0 0,-1 0 0,1 0 0,-1-3 0,0-6 9,-1 1 1,0 0-1,-1 0 0,0 0 1,-6-16-1,5 18 2,0 1 0,-1 0 0,0-1 1,0 2-1,-1-1 0,0 0 0,0 1 0,-1 0 1,0 0-1,0 1 0,0 0 0,-10-7 0,11 9-64,0 0 0,-1 1 0,1 0 0,-1 0 0,0 0 0,0 1-1,0 0 1,0 0 0,-1 0 0,1 1 0,0 0 0,-1 0 0,1 1 0,0 0-1,-1 0 1,1 0 0,-9 2 0,13-1-300,-1-1-1,1 1 1,0 0 0,-1 0 0,1 0-1,0 0 1,0 0 0,0 1-1,0-1 1,0 1 0,-2 1 0,-5 8-1112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40.6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 31 6937,'-12'-28'3233,"10"25"-157,1 4-1048,1 9 185,1-2-989,2 119 961,0-32-1110,-2-103-1049,0-1 0,0 0 0,1 1 0,4-12 0,-3 9-24,1-4-1,0 0 1,2 0-1,11-24 1,-14 34 11,0 0 1,1 0-1,-1 1 1,1-1-1,0 1 1,1 0 0,-1 0-1,0 0 1,1 0-1,0 1 1,0 0-1,0 0 1,1 0-1,-1 0 1,1 1-1,-1 0 1,1 0 0,9-1-1,-10 2 8,1 1 0,-1-1 0,1 1 0,-1 1 0,0-1 0,1 1 0,-1 0 0,0 0 0,0 0 0,1 1 0,-1-1 0,0 1 0,0 1 0,-1-1 0,1 1 0,0 0 0,-1 0 0,0 0 1,1 0-1,5 8 0,-7-9 49,-1 1-1,1 0 1,-1 1 0,1-1 0,-1 0 0,0 1 0,-1-1 0,1 1 0,-1-1 0,1 1 0,-1 0 0,0 0 0,0 0 0,-1 0 0,1 0 0,-1-1 0,0 1 0,0 0 0,0 0 0,-1 0 0,1 0 0,-1 0 0,0 0 0,0 0 0,-2 3 0,0 1-79,-3 8 256,5-15-339,1-1 1,0 1-1,0-1 1,0 0-1,0 1 1,-1-1-1,1 1 1,0-1-1,0 0 1,-1 1-1,1-1 1,0 0-1,-1 1 1,1-1 0,0 0-1,-1 1 1,1-1-1,0 0 1,-1 0-1,1 0 1,-1 1-1,1-1 1,-1 0-1,1 0 1,-1 0-1,-1-1-1763,1 0 740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25.2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132 37 2841,'-2'-4'7038,"-4"-6"-4427,3 6-1574,2 3-789,1 0 0,-1-1 0,0 1 0,0 0 0,0 0 0,0 0-1,0 0 1,0 0 0,0 0 0,0 0 0,-1 0 0,1 0 0,-2-1 0,0 2-214,1-1 0,0 1 0,0-1 0,0 1 0,-1 0 0,1-1-1,0 1 1,0 0 0,0 1 0,-1-1 0,-1 1 0,2-1-22,-4 1 12,1 0 0,0 0 0,-8 4-1,11-4-16,0 0 0,0 0 0,0 0-1,0 0 1,1 0 0,-1 0-1,0 1 1,1-1 0,-1 1 0,1-1-1,0 1 1,-1 0 0,1-1-1,0 1 1,-1 3 0,0 0 21,0 0 1,0 1 0,0 0-1,1-1 1,0 1 0,0 0-1,1-1 1,0 1 0,0 0-1,0 0 1,0 0 0,1-1-1,0 1 1,0 0 0,1-1-1,0 1 1,3 8 0,-3-10-17,0 0 1,1-1 0,-1 1 0,1 0 0,0-1-1,0 0 1,0 1 0,0-1 0,1 0 0,-1-1-1,1 1 1,0-1 0,-1 1 0,1-1-1,0 0 1,1 0 0,-1-1 0,0 1 0,0-1-1,1 0 1,-1 0 0,1-1 0,5 1 0,-7-1-10,1 0 1,0-1 0,0 0-1,-1 1 1,1-1 0,0 0 0,-1-1-1,1 1 1,-1 0 0,1-1-1,-1 0 1,0 0 0,0 0 0,0 0-1,0-1 1,0 1 0,0-1 0,-1 0-1,3-3 1,1-1 10,0-1-1,-1 1 1,-1-1 0,1 0 0,-1-1 0,6-16-1,-10 22-2,1 1-1,0-1 0,0 1 1,-1-1-1,1 0 0,-1 1 0,0-1 1,0 0-1,0 0 0,0 1 1,-1-1-1,1 0 0,-1 1 1,1-1-1,-1 0 0,0 1 1,0-1-1,0 1 0,0-1 0,-1 1 1,1 0-1,-1-1 0,1 1 1,-1 0-1,0 0 0,0 0 1,0 0-1,0 0 0,0 1 1,0-1-1,0 1 0,-1-1 0,1 1 1,-1 0-1,1 0 0,-4-1 1,-2 0 23,0 0 0,1 1 0,-1 0 0,0 0 0,0 1 0,0 0 0,0 1 0,0 0 0,0 0 0,1 0 0,-1 1 0,0 0 0,1 1 0,0 0 0,-1 0 0,1 0 0,-9 7 0,13-8-286,0 1 0,0 0 1,1 0-1,-1 0 0,1 0 0,0 0 1,0 0-1,0 1 0,-2 4 0,3-7 131,1 0 0,-1 1 0,1-1 0,-1 0 0,1 0 0,0 0 0,-1 1 0,1-1 0,0 0 0,0 1 0,0-1 0,0 0 0,0 1 0,0-1 0,0 0 0,0 0 0,1 1 0,-1-1 0,0 0 0,1 0 0,-1 1 0,1-1 0,0 0 0,-1 0 0,1 0 0,0 0 0,0 0 0,-1 0 0,1 0 0,1 1 0,11 5-1663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25.8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142 58 5873,'-15'-19'1312,"-14"-13"2340,29 31-3531,-1 1 1,1-1-1,0 1 1,-1-1-1,1 1 1,-1-1-1,0 1 1,1 0-1,-1-1 1,1 1-1,-1 0 1,0-1-1,1 1 1,-1 0-1,1 0 1,-1 0-1,0 0 1,1-1-1,-1 1 1,0 0-1,1 0 1,-1 0-1,0 0 1,1 1-1,-1-1 1,0 0-1,1 0 1,-1 0-1,0 0 1,1 1-1,-1-1 1,0 0-1,1 1 1,-1-1-1,1 0 0,-1 1 1,1-1-1,-1 1 1,1-1-1,-2 1 1,-1 3 90,1 0 1,-1 0-1,1 0 1,-5 9-1,3-4 105,-5 6-104,-19 38 157,25-47-352,1 0 0,0 1 0,0-1 0,0 1 0,1 0-1,-1 12 1,2-13-9,0 1 0,1-1 0,0 0 0,0 1 0,0-1 0,1 0 0,0 0 0,0 0 0,5 9 0,-5-11-5,1 0 0,0 0 0,-1 0-1,1 0 1,1 0 0,-1 0 0,1-1 0,-1 0 0,1 0 0,0 0 0,0 0-1,0 0 1,8 3 0,-8-4-3,1-1 1,0 1-1,0-1 0,0 0 0,0 0 0,0 0 0,0-1 1,0 0-1,0 0 0,0 0 0,0 0 0,0-1 0,0 0 1,-1 0-1,1 0 0,6-3 0,-5 1 3,0-1-1,0 1 0,0-1 1,-1 0-1,0-1 1,1 0-1,-2 0 1,1 0-1,0 0 0,-1-1 1,0 1-1,-1-1 1,1 0-1,3-10 1,-5 11 9,0 0 0,0 0 0,-1 0 0,0 0 0,0 0 0,0-1-1,-1 1 1,0-10 0,0 12 12,-1-1-1,1 1 1,-1-1-1,0 1 0,0-1 1,0 1-1,-1 0 0,1-1 1,-1 1-1,0 0 1,0 0-1,0 0 0,-4-4 1,0 0 75,-1 1 1,0 0 0,0 0 0,-1 1 0,0-1 0,0 2-1,0-1 1,0 1 0,-14-4 0,18 6-83,0 1 0,1 0 0,-1 1-1,0-1 1,0 1 0,0-1 0,1 1 0,-1 0 0,0 1 0,0-1 0,0 0 0,0 1 0,1 0-1,-1 0 1,0 0 0,1 1 0,-1-1 0,1 1 0,-1 0 0,1 0 0,0 0 0,0 0 0,0 1-1,0-1 1,-4 5 0,4-3-250,0-1-1,0 1 1,0 0-1,0 0 1,1 1-1,0-1 1,0 0-1,0 1 1,0-1-1,1 1 1,-2 5-1,2 9-674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26.4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170 108 5593,'-24'-48'2985,"23"45"-2604,0 1-1,0-1 1,-1 1 0,1 0 0,-1-1-1,1 1 1,-1 0 0,0 0 0,0 0 0,0 0-1,0 0 1,0 1 0,0-1 0,0 1-1,-1-1 1,-2 0 0,3 1-182,-1 0-1,0 1 1,0 0 0,0-1 0,1 1-1,-1 0 1,0 0 0,0 0 0,0 1-1,0-1 1,-4 2 0,3-1-143,0 0 0,0 1 0,0 0 0,0-1 0,0 1 1,1 0-1,-1 1 0,1-1 0,0 0 0,-1 1 0,1 0 0,0 0 0,0 0 1,1 0-1,-1 0 0,1 1 0,0-1 0,-1 1 0,2 0 0,-1 0 1,0-1-1,1 1 0,-1 0 0,1 0 0,0 0 0,0 7 0,0-4-41,1 0-1,-1 0 0,1 1 1,1-1-1,-1 0 1,2 0-1,-1 0 0,0 0 1,1 0-1,1 0 0,-1 0 1,1 0-1,0-1 0,6 10 1,-8-14-13,1-1 0,-1 1 0,1 0 0,0 0 0,-1-1 0,1 1 0,0-1 0,0 0 0,0 1 1,0-1-1,0 0 0,0 0 0,0 0 0,0 0 0,0-1 0,4 2 0,-3-2 0,1 0 1,0 1-1,0-1 1,0 0-1,0-1 1,0 1-1,0-1 1,7-2-1,-2 0 3,0 0-1,-1-1 1,0 0 0,1 0-1,-2-1 1,1-1 0,9-7-1,-12 8 2,0 0-1,0 0 0,-1 0 1,0-1-1,0 0 0,0 0 0,-1 0 1,0 0-1,0-1 0,-1 1 1,1-1-1,-1 0 0,1-8 0,-3 12 16,1-1 0,-1 1 0,1 0 0,-1-1 0,0 1-1,-1-1 1,1 1 0,-1-1 0,1 1 0,-1-1 0,0 1-1,0 0 1,0 0 0,-1-1 0,1 1 0,-1 0 0,0 0 0,0 0-1,0 0 1,0 1 0,0-1 0,-1 1 0,1-1 0,-1 1-1,1 0 1,-1 0 0,-6-4 0,2 3 47,-1 0 0,0 0 0,1 0 0,-1 1 0,-12-2 0,14 3-62,1 0 0,-1 1 0,0 0 0,1 0-1,-1 0 1,0 1 0,1-1 0,-10 4 0,13-3-69,0 0 0,0 0 0,0 0-1,0 0 1,0 0 0,1 1 0,-1-1-1,1 0 1,-1 1 0,1 0 0,-1-1-1,1 1 1,0 0 0,0 0 0,-2 3-1,1-1-275,1-1-1,-1 1 0,1 0 1,0 0-1,0-1 0,1 1 1,-1 0-1,1 5 0,2 20-840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27.0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192 83 7410,'-32'-40'2996,"29"36"-2777,1 1 1,-1 0-1,0 0 0,0 0 0,-1 0 0,1 0 0,-1 0 1,1 1-1,-1 0 0,0 0 0,0 0 0,0 0 1,0 1-1,0-1 0,0 1 0,0 0 0,0 0 0,-1 0 1,1 1-1,0 0 0,0 0 0,-8 0 0,9 1-152,1-1 0,-1 1 0,1 0 0,-1-1-1,1 1 1,-1 0 0,1 1 0,0-1 0,0 0-1,0 1 1,0-1 0,0 1 0,0 0 0,0-1-1,-2 4 1,1-2 15,0 1 1,1 0-1,-1-1 0,1 1 1,0 0-1,0 0 0,0 0 1,-1 5-1,1-1-13,0 0 0,1 0 0,0 1 0,1-1 0,-1 0 0,2 0 0,-1 1 1,1-1-1,0 0 0,1 0 0,0 0 0,0 0 0,6 14 0,-7-20-64,0 0 1,1-1-1,-1 1 1,0 0-1,1 0 1,-1-1-1,0 1 1,1 0-1,0-1 1,-1 1-1,1-1 1,0 0-1,0 0 1,0 0-1,0 0 1,0 0-1,0 0 1,0 0-1,0-1 1,0 1-1,1-1 1,-1 1-1,0-1 1,0 0-1,0 0 1,1 0-1,-1 0 1,0 0-1,0-1 1,0 1-1,1 0 1,2-2-1,0 0 11,0 0 0,0-1 0,0 1-1,0-1 1,0 0 0,0 0 0,-1-1 0,0 1-1,0-1 1,0 0 0,6-7 0,-7 6 46,1 0 1,-1 0-1,0-1 1,0 1-1,-1-1 1,0 0 0,0 0-1,0 0 1,-1 0-1,0 0 1,0 0-1,0-12 1,-1 14-1,0 0-1,0 1 1,-1-1 0,1 0-1,-1 1 1,0-1 0,0 1-1,-1-1 1,1 1-1,-1-1 1,1 1 0,-1 0-1,0 0 1,0 0 0,0 0-1,-1 0 1,1 0 0,-1 1-1,0-1 1,0 1-1,1 0 1,-6-4 0,6 5-51,-1 0 1,1 1 0,0-1-1,0 0 1,0 1-1,0-1 1,-1 1-1,1 0 1,0 0 0,0-1-1,-1 1 1,1 1-1,0-1 1,-3 1 0,3-1-109,1 0 1,0 1-1,-1-1 1,1 1 0,0-1-1,0 1 1,0-1 0,-1 1-1,1 0 1,0 0 0,0-1-1,0 1 1,0 0 0,0 0-1,0 0 1,1 0 0,-1 0-1,0 0 1,0 0 0,1 1-1,-1-1 1,0 0 0,1 0-1,0 1 1,-1 0 0,0 14-1982,2 2 808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0.4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 3889,'0'-5'9410,"0"3"-4212,2 13-3487,4 162-277,-6-170-1423,3 74 271,-2-66-293,0 0-1,1 0 1,0-1-1,8 21 1,-10-31-26,0 0 1,0 0-1,0 1 0,0-1 0,0 0 1,0 0-1,0 0 0,0 0 1,0 1-1,0-1 0,0 0 0,0 0 1,0 0-1,0 0 0,1 0 1,-1 0-1,0 1 0,0-1 0,0 0 1,0 0-1,0 0 0,0 0 1,0 0-1,1 0 0,-1 0 0,0 0 1,0 1-1,0-1 0,0 0 1,0 0-1,1 0 0,-1 0 0,0 0 1,0 0-1,0 0 0,0 0 1,1 0-1,-1 0 0,0 0 0,0 0 1,0 0-1,0 0 0,1 0 1,-1 0-1,0 0 0,0 0 0,0-1 1,0 1-1,0 0 0,0 0 0,1 0 1,-1 0-1,0 0 0,0 0 1,0 0-1,0 0 0,0 0 0,0-1 1,0 1-1,1 0 0,-1 0 1,0 0-1,0 0 0,0 0 0,0-1 1,1-10-855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1.3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11 9842,'-1'-1'544,"0"1"1,0-1-1,-1 1 0,1-1 0,0 0 1,0 1-1,0-1 0,0 0 0,-1-2 1,2 3-511,0 0 0,0 0 0,0 0 0,0 0 0,0 0 0,0 0 0,0 0 0,0 0 0,0 0 0,0 0 1,0 0-1,0 0 0,0-1 0,0 1 0,0 0 0,0 0 0,0 0 0,0 0 0,0 0 0,0 0 0,0 0 0,0 0 0,0 0 1,0 0-1,0 0 0,0 0 0,0 0 0,0 0 0,0 0 0,0 0 0,0 0 0,0-1 0,0 1 0,0 0 0,0 0 0,1 0 1,-1 0-1,0 0 0,0 0 0,0 0 0,0 0 0,0 0 0,0 0 0,0 0 0,0 0 0,0 0 0,0 0 0,0 0 0,0 0 1,0 0-1,1 0 0,-1 0 0,0 0 0,0 0 0,0 0 0,11 3 764,8 2-641,0 1 1,0 1-1,0 1 1,31 18 0,-48-25-151,1 1 0,-1 0 0,0-1 0,0 1 0,0 0 0,0 0 1,-1 0-1,1 0 0,-1 1 0,1-1 0,-1 0 0,1 1 0,-1-1 1,0 1-1,1 4 0,-2-4 2,1 1-1,-1-1 1,0 1 0,0-1 0,0 1-1,0-1 1,-1 0 0,1 1 0,-1-1 0,-2 7-1,-1-1 9,-1 0 0,1-1 0,-1 1 0,-1-1 0,1 0 0,-2 0 0,-11 12 0,9-12 10,-1 0-1,1-1 0,-1 0 0,0-1 1,-19 10-1,20-12 320,19-6 100,9-3-394,63-17 163,-69 19-208,0 1 1,0 0 0,1 1 0,25 2-1,-24 0-71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5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13075,'3'8'5469,"5"-1"-3400,13 3-1553,-16-8 190,11 4-540,-1-1-1,0-1 0,1 0 1,0-1-1,0 0 1,22 0-1,4 0-44,50 10 1,-91-13-118,0 0 0,-1 0 0,1 0 0,0 0 0,0 0 0,-1 1 0,1-1 1,0 0-1,0 1 0,-1-1 0,1 0 0,0 1 0,-1-1 0,1 1 0,-1-1 1,1 1-1,-1-1 0,1 1 0,-1 0 0,1-1 0,-1 1 0,1 0 0,-1-1 1,0 1-1,1 0 0,-1-1 0,0 1 0,0 0 0,1 0 0,-1 0 0,0 3 29,0-1-1,0 1 1,-1-1-1,1 1 1,-3 5-1,0 7 48,1 11 50,1 1-1,3 28 0,9 53 156,0-14 39,-7-47-100,7 79 763,-10-121-908,-1 0 0,1 1 0,-1-1 0,-1 1 0,0-1 0,0 1 0,0-1 0,0 1 0,-1-1 0,-3 8 0,3-11-48,0 1 0,0 0 1,-1-1-1,1 0 0,-1 1 0,1-1 0,-1 0 1,0-1-1,0 1 0,-1 0 0,1-1 0,0 0 0,-1 0 1,0 0-1,1 0 0,-1 0 0,-8 2 0,2-2-37,0 1 0,0-1 0,0-1 0,0 0 0,0 0 0,-16-1 0,16-1-405,0 0-1,-1-1 1,1 0 0,0-1 0,0 0-1,0 0 1,-13-7 0,20 9 379,1-1 1,0 1-1,0 0 1,0-1-1,0 1 1,0-1-1,-2-2 1,3 2 8,0 1 0,0-1 0,0 1 0,0-1 0,1 1 0,-1-1 0,1 0 0,-1-3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1.6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23 5953,'1'-2'128,"0"0"657,0 0 0,0 0 0,1 0 0,-1 1 1,0-1-1,4-3 0,-5 4-505,1 1 1,0-1-1,0 1 0,0-1 0,0 1 1,0 0-1,0-1 0,0 1 1,1 0-1,-1 0 0,0-1 1,0 1-1,0 0 0,0 0 0,0 0 1,0 1-1,2-1 0,13 3 848,30 8-1,-45-10-1116,0-1-1,-1 0 0,1 0 1,0 1-1,0-1 0,0 0 1,-1 1-1,1-1 1,0 0-1,0 1 0,-1-1 1,1 1-1,0 0 0,-1-1 1,1 1-1,-1-1 0,1 1 1,-1 0-1,1 0 0,-1-1 1,1 1-1,-1 0 0,0 0 1,1-1-1,-1 1 0,0 0 1,0 0-1,0 0 0,1-1 1,-1 1-1,0 0 1,0 0-1,0 0 0,0 0 1,-1 0-1,1-1 0,0 1 1,0 1-1,-2 2 12,0 1-1,0-1 1,0 0-1,0-1 1,-6 8 0,8-11-22,-65 87 163,63-84-158,0-1 0,-1 1 0,1-1 0,-1 0 0,-4 3 0,5-4-2,-1 1-1,1-1 1,0 1-1,0 0 1,0 0-1,0 0 1,0 0-1,-1 2 1,3-4-3,0 0 0,0 1 0,0-1 0,0 0 0,-1 0 0,1 1 0,0-1 0,0 0 0,0 0-1,0 1 1,0-1 0,0 0 0,0 1 0,0-1 0,0 0 0,0 0 0,0 1 0,0-1 0,1 0 0,-1 0 0,0 1 0,0-1 0,0 0 0,0 0 0,0 1 0,0-1 0,1 0 0,-1 0 0,0 0 0,0 1 0,0-1 0,0 0 0,1 0 0,-1 0 0,0 0-1,0 1 1,1-1 0,-1 0 0,0 0 0,0 0 0,1 0 0,-1 0 0,0 0 0,0 0 0,1 0 0,13 3-5,-12-3 5,41 2 170,-32-2-44,0 1 1,20 3 0,-30-4-95,-1 0 0,1 0 0,0 0 1,-1 0-1,1 0 0,-1 0 0,1 0 1,0 1-1,-1-1 0,1 0 1,-1 1-1,1-1 0,-1 0 0,1 1 1,-1-1-1,1 0 0,-1 1 0,1-1 1,-1 1-1,0-1 0,1 1 0,-1-1 1,0 1-1,1 0 0,-1 0 11,0 0-1,0-1 1,0 1-1,0 0 1,0 0 0,-1-1-1,1 1 1,0 0-1,0-1 1,-1 1-1,1 0 1,0-1 0,-1 1-1,1-1 1,-1 1-1,1 0 1,-1 0-1,-5 4 172,1 0 0,0-1 0,-9 6 0,10-8-225,-4 3-49,0 0-1,-1-1 1,0 0-1,0 0 0,0-1 1,0 0-1,0-1 1,-13 2-1,21-4-190,1 0 1,-1 1-1,0-1 0,0 0 1,1 0-1,-1 0 0,0 0 1,0 0-1,0 0 0,1 0 1,-1 0-1,0-1 0,0 1 1,1 0-1,-1 0 0,0-1 1,0 1-1,1 0 0,-1-1 1,0 1-1,1 0 0,-1-1 1,0 1-1,1-1 0,-1 0 1,-5-12-2224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4.1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213 60 4289,'-4'-8'2014,"1"0"-1,-9-14 1,10 18-1202,1 3-593,0-1-1,-1 1 1,1 0-1,0 0 1,0-1 0,-1 1-1,1 0 1,0 0-1,-1 0 1,1 0-1,-1 1 1,1-1-1,-1 0 1,0 0-1,1 1 1,-1-1-1,0 1 1,0 0-1,1 0 1,-1-1-1,0 1 1,1 0 0,-1 0-1,0 1 1,0-1-1,-2 1 1,-1-1-19,1 2 0,-1-1 1,0 0-1,1 1 0,-1 0 0,1 0 1,0 0-1,-7 5 0,0 3-32,0 0-1,1 1 1,0 0-1,1 1 1,0 0-1,-12 22 1,18-29-149,0 0 1,1 0 0,-1 1-1,1-1 1,1 1 0,-1 0-1,1-1 1,0 1 0,0 0 0,0 10-1,1-12-13,1 0 0,-1 0-1,1 0 1,0 0 0,0-1-1,0 1 1,0 0 0,1 0-1,0-1 1,-1 1 0,1-1 0,1 1-1,-1-1 1,0 0 0,1 0-1,3 4 1,-2-4-4,1 1 0,-1-1 0,0 0-1,1-1 1,-1 1 0,1-1 0,0 0 0,0 0 0,0 0 0,0-1-1,0 1 1,0-1 0,0-1 0,0 1 0,0-1 0,1 0 0,-1 0-1,0 0 1,0-1 0,1 0 0,-1 0 0,7-2 0,-2 0 2,-1-1 0,0 0 0,0 0 0,0 0 0,0-2 0,-1 1 0,14-11 0,-16 11 1,0-1-1,0 0 0,-1 0 0,1 0 0,-1-1 0,-1 0 0,1 0 0,-1 0 0,5-12 0,-8 16 1,0 0-1,0 1 1,-1-1-1,1 0 1,-1 0-1,0 1 1,1-1-1,-1 0 1,-1 0-1,1 0 1,0 1-1,-1-1 1,-1-5-1,2 6 0,-1 1 1,0-1-1,0 0 1,0 1-1,0-1 1,0 1-1,0-1 0,0 1 1,-1-1-1,1 1 1,0 0-1,-1-1 1,1 1-1,-1 0 0,0 0 1,1 0-1,-1 1 1,0-1-1,1 0 1,-4 0-1,-2-1 1,0 1-1,0 0 1,0 0-1,0 1 1,0 0 0,0 0-1,0 0 1,0 1-1,0 0 1,0 1-1,0 0 1,0 0 0,0 0-1,1 1 1,-8 4-1,11-6-133,1 1-1,0 0 0,0 0 0,0 0 1,0 0-1,0 0 0,0 0 0,1 0 0,-1 1 1,1-1-1,-1 1 0,1-1 0,0 1 1,0 0-1,-1 2 0,1 13-562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4.7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178 129 7570,'-34'-45'3110,"32"43"-2871,1 0 1,0 0 0,0 0 0,0 0 0,1-1 0,-1 1 0,0 0-1,1-1 1,-1 1 0,1-5 0,-3-7 1128,2 11-1184,0 1 0,0-1 1,-1 1-1,1-1 0,-1 1 1,0 0-1,0-1 0,0 1 1,0 0-1,0 1 0,0-1 1,-1 0-1,1 0 0,-1 1 1,1 0-1,-1-1 0,1 1 1,-1 0-1,0 0 0,-2 0 1,3 0-146,-1 1 0,1 0 0,0-1 0,0 1 0,0 0 0,0 1 0,-1-1 0,1 0 0,0 1 0,0-1 0,0 1 0,0-1 0,0 1 0,0 0 0,0 0 0,0 0 0,0 0 0,1 0 0,-1 1 0,0-1 0,0 0 0,1 1 0,-1-1 0,1 1 0,0 0 0,-1-1 1,-1 5-1,-2 2-12,1 1 0,0-1 0,1 1 0,0 0 0,0 1 0,1-1 0,-3 19 0,4-14-19,1 0 0,0 1 0,1-1 0,4 24 0,-4-34-8,0 0 0,0 0 1,0 0-1,1 0 1,-1 0-1,4 5 0,-4-7 0,0 0 0,0-1 0,1 1 0,-1 0 0,1-1 0,-1 1 0,1-1 0,0 0 0,-1 1 0,1-1 0,0 0 0,0 0 0,0 0 0,0 0 0,3 1 0,0-1 1,1-1-1,-1 1 0,1-1 0,0 0 1,-1 0-1,1 0 0,-1-1 1,1 0-1,-1 0 0,7-2 0,-2 0 3,0-1 0,0 1-1,-1-2 1,15-8-1,-18 10 4,-1-1-1,0 0 0,0 0 0,0-1 1,0 1-1,-1-1 0,1 0 0,-1-1 1,-1 1-1,1 0 0,-1-1 0,0 0 1,0 0-1,0 0 0,-1 0 0,0-1 1,0 1-1,1-9 0,-3 13 6,0 0 0,0 0 0,0 0 0,0-1 0,-1 1-1,1 0 1,0 0 0,-1 0 0,0 0 0,1 0 0,-1 1-1,0-1 1,0 0 0,0 0 0,0 0 0,0 1 0,-1-1 0,1 0-1,-1 1 1,1-1 0,-1 1 0,1 0 0,-1-1 0,0 1-1,1 0 1,-1 0 0,-3-1 0,-5-2 49,0 0 0,0 0 0,-1 1 1,-11-2-1,14 4-39,2 0-12,1 0-1,-1 0 1,0 1 0,1 0 0,-1 0 0,-7 1-1,10-1-59,1 1 0,-1 0-1,0-1 1,0 1 0,0 0-1,0 0 1,1 1 0,-1-1 0,0 1-1,1-1 1,-1 1 0,1 0-1,0 0 1,-3 3 0,3-3-333,0 1 1,0 0-1,1 0 1,-1 0 0,1 1-1,0-1 1,0 0 0,0 0-1,0 1 1,1-1 0,-1 0-1,1 1 1,0-1-1,1 7 1,5 35-1773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5.1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171 107 9658,'-2'-5'4284,"1"-4"-3430,1 4-157,-3-12 702,-7-29 1,10 44-1340,-1 1 1,1 0-1,-1-1 1,0 1-1,1 0 1,-1-1 0,0 1-1,0 0 1,0 0-1,0 0 1,0 0-1,0 0 1,0 0-1,0 0 1,-1 0-1,1 0 1,0 0-1,0 1 1,-1-1-1,1 1 1,-1-1-1,1 1 1,0-1-1,-1 1 1,1 0-1,-3-1 1,-1 1 12,0 0 0,1 1 0,-1-1 0,1 1 0,-1 0 1,-6 2-1,7-2-58,0 1 1,0-1 0,1 1-1,-1 0 1,0 1-1,1-1 1,-1 1 0,1-1-1,0 1 1,0 0-1,0 0 1,0 1 0,1-1-1,-1 0 1,1 1-1,-3 5 1,0 3-5,0 0 0,0 0 0,2 0 0,-4 15 0,6-22-6,0-1 1,1 1 0,-1-1-1,1 1 1,0-1-1,0 1 1,1-1-1,-1 1 1,3 6 0,-3-9-5,1-1 1,-1 1 0,1 0 0,0 0-1,0-1 1,0 1 0,0-1 0,0 1-1,0-1 1,0 1 0,1-1-1,-1 0 1,1 0 0,-1 0 0,0 1-1,1-1 1,0 0 0,-1-1 0,1 1-1,0 0 1,-1 0 0,1-1 0,0 1-1,0-1 1,0 0 0,1 1-1,4-1 3,-1 0 0,1 0-1,-1 0 1,1-1-1,-1 0 1,0 0 0,0-1-1,1 0 1,-1 0-1,0 0 1,6-4 0,-8 4 2,1-1 1,-1 1-1,1-1 1,-1 0-1,0 0 1,0-1-1,-1 1 1,1-1 0,-1 0-1,0 0 1,0 0-1,0 0 1,0 0-1,3-8 1,-5 9 16,0-1 0,0 0 1,-1 0-1,1 0 0,-1 0 0,0 0 1,0 0-1,0 0 0,-1 0 0,1 0 1,-1 0-1,0 0 0,0 0 0,0 0 1,-1 1-1,1-1 0,-1 0 0,-3-4 1,2 3 6,0 1 0,0-1 1,0 1-1,-1 0 0,1 0 1,-1 0-1,0 1 1,-1-1-1,1 1 0,-1 0 1,1 0-1,-1 0 0,-5-1 1,9 3-47,0 1 1,0-1-1,0 1 1,0 0 0,0-1-1,0 1 1,0 0-1,0 0 1,0 0-1,0 0 1,0 0-1,0 0 1,0 0 0,-1 0-1,1 1 1,0-1-1,0 0 1,0 1-1,0-1 1,0 0 0,0 1-1,0-1 1,1 1-1,-1 0 1,0-1-1,0 1 1,-1 1 0,0 0-164,0 1 0,1-1 1,-1 1-1,1 0 1,0 0-1,0-1 1,0 1-1,0 0 0,-1 5 1,-3 23-557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5.6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162 62 7001,'-18'-7'5685,"15"5"-5107,0 0 1,-1 1-1,1 0 0,0 0 0,-5-2 0,2 3-254,0-1 0,0 1-1,1 0 1,-1 0 0,0 0-1,0 1 1,0 0 0,0 0-1,1 1 1,-10 3 0,12-4-272,1 0-1,-1 1 1,0-1-1,0 1 1,1-1 0,-1 1-1,1 0 1,-1 0 0,1 0-1,0 1 1,0-1 0,0 1-1,0-1 1,1 1 0,-1-1-1,0 1 1,1 0 0,0 0-1,0 0 1,0 0 0,-1 4-1,1-5-37,1 0-1,0-1 0,0 1 0,0 0 0,0-1 0,0 1 0,0 0 0,0-1 0,1 1 0,-1 0 0,0-1 0,1 1 1,-1-1-1,1 1 0,0-1 0,0 1 0,1 2 0,0-2-6,-1-1 1,1 1-1,0-1 0,0 1 0,0-1 1,-1 0-1,1 0 0,0 1 1,1-1-1,-1-1 0,4 2 1,-1 0-1,1-1 0,0 0 0,0 0 1,0-1-1,1 1 0,-1-2 1,0 1-1,0 0 0,6-3 1,-4 2 16,-1-1 0,1-1 0,-1 1 0,0-1 0,0-1 0,11-6 1,-16 9-16,0 0 1,0-1-1,0 1 1,0-1-1,-1 1 1,1-1 0,0 0-1,-1 0 1,0 0-1,1 0 1,-1 0 0,0 0-1,0 0 1,0 0-1,0 0 1,0 0 0,-1-1-1,1 1 1,-1 0-1,0-1 1,1 1 0,-1 0-1,0-1 1,0 1-1,0 0 1,-1-4 0,0 2 2,0 0 0,-1 0 0,1 0 0,-1 0 0,0 0 0,0 0 0,0 0 0,-1 1 0,1-1 0,-1 1 0,0-1 0,0 1 0,0 0 0,0 0 1,-1 0-1,1 1 0,-1-1 0,0 1 0,1 0 0,-1 0 0,0 0 0,-5-1 0,7 3-51,1 0-1,-1-1 0,1 1 1,-1 0-1,1 0 1,-1 1-1,1-1 1,-1 0-1,1 0 1,-1 1-1,1-1 1,-1 1-1,1 0 1,-1-1-1,1 1 1,0 0-1,0 0 1,-1-1-1,1 1 1,0 0-1,0 0 0,0 1 1,0-1-1,0 0 1,0 0-1,0 0 1,0 1-1,0-1 1,1 0-1,-1 1 1,0-1-1,0 3 1,-5 23-415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8.1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 6425,'2'-1'2972,"-2"1"-2672,0 0 1,0-1 0,0 1-1,0 0 1,1 0 0,-1-1 0,0 1-1,0 0 1,1 0 0,-1 0-1,0-1 1,0 1 0,1 0 0,-1 0-1,0 0 1,1 0 0,-1 0-1,0 0 1,0 0 0,1-1 0,-1 1-1,0 0 1,1 0 0,-1 0-1,0 0 1,1 0 0,-1 0 0,0 1-1,1-1 1,-1 0 0,0 0-1,0 0 1,1 0 0,-1 0 0,5 9-130,-1 0 1,0 0 0,-1 0 0,0 1 0,0-1 0,-1 1-1,2 14 1,-4-22-142,2 17 217,-1 0-1,-1 29 1,0 9 104,2-24-219,10 54 1,-12-85-387,1 0 0,0 1 0,0-1 1,0 0-1,0 0 0,3 4 0,0 2-2531,-3-1 1157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8.5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 20 9394,'0'0'219,"-1"-1"0,1 1 0,0 0 0,0 0-1,-1-1 1,1 1 0,0 0 0,-1 0 0,1-1 0,0 1 0,0 0 0,0-1 0,-1 1-1,1 0 1,0-1 0,0 1 0,0 0 0,0-1 0,0 1 0,0-1 0,0 1 0,0 0-1,-1-1 1,1 1 0,0 0 0,1-1 0,-1 1 0,0-1 0,0 0 0,0-3 1775,3 3-1340,7-1-549,0 1-1,0 1 1,1 0 0,-1 0-1,0 1 1,15 3-1,-22-4-98,0 1 0,-1 0 0,1-1-1,0 1 1,0 0 0,-1 0-1,1 1 1,-1-1 0,1 0-1,-1 1 1,1 0 0,-1-1 0,0 1-1,0 0 1,0 0 0,0 1-1,0-1 1,0 0 0,-1 0-1,1 1 1,-1-1 0,3 6 0,-3-4 0,0 0 1,-1-1 0,1 1 0,-1 0 0,1 0-1,-1 0 1,0 0 0,-1 0 0,1-1 0,-1 1-1,0 0 1,1 0 0,-2 0 0,1-1 0,-2 5 0,-1-1 6,0 1 0,0-1 0,-1 0 0,0 0 0,-1 0 0,1-1 0,-8 7 0,2-4 81,0 1-1,-1-2 1,-17 10-1,29-18-47,-1 1-1,1-1 0,-1 0 1,0 1-1,1-1 0,-1 0 1,1 1-1,-1-1 0,1 1 1,-1-1-1,1 1 0,0-1 1,-1 1-1,1-1 0,-1 1 1,1-1-1,0 1 0,-1 1 1,1-2 158,5-2-63,106-13-94,-107 15 3,4-1-593,-1 0 0,1 0 1,0 1-1,0 0 0,0 0 1,0 1-1,10 2 0,7 9-988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9.45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64 62 4393,'-29'-44'7518,"26"42"-5560,6 1 3117,0 1-4788,9 0-58,1 0 1,-1-1 0,0 0-1,0-1 1,0-1-1,16-4 1,-28 7-227,0-1 1,0 1 0,0 0 0,0 0-1,0 0 1,0 0 0,0 0-1,1 0 1,-1 0 0,0 0-1,0 0 1,0 0 0,0 0-1,0 0 1,1 0 0,-1 0-1,0 0 1,0 0 0,0 0-1,0 0 1,0 0 0,0 0-1,0 0 1,1 0 0,-1 0-1,0 1 1,0-1 0,0 0-1,0 0 1,0 0 0,0 0 0,0 0-1,1 0 1,-1 0 0,0 0-1,0 0 1,0 1 0,0-1-1,0 0 1,0 0 0,0 0-1,0 0 1,0 0 0,0 0-1,0 0 1,0 1 0,0-1-1,0 0 1,0 0 0,0 0-1,0 0 1,0 0 0,0 0-1,0 1 1,0-1 0,0 0 0,-4 11 65,2-8-57,0 0 1,0 0 0,0 0 0,-1 0 0,1 0 0,-1-1-1,0 1 1,-5 3 0,-28 16 46,3-3-17,17-6-22,11-9-4,0 1 0,-11 5 0,16-10-16,0 0 0,0 0 0,0 0 0,0 0 0,0 0 0,0 0 0,0 0 0,0 0 0,0 0 0,0 0 0,0 0 0,0 1 0,0-1 0,0 0 0,0 0 0,0 0 1,-1 0-1,1 0 0,0 0 0,0 0 0,0 0 0,0 0 0,0 0 0,0 0 0,0 0 0,0 0 0,0 0 0,0 0 0,0 0 0,0 0 0,0 0 0,0 0 0,0 0 0,0 0 0,0 0 1,0 0-1,0 0 0,0 1 0,0-1 0,0 0 0,0 0 0,0 0 0,0 0 0,1 0 0,-1 0 0,0 0 0,0 0 0,0 0 0,0 0 0,0 0 0,0 0 0,0 0 0,0 0 1,0 0-1,0 0 0,0 0 0,0 0 0,0 0 0,0 0 0,0 0 0,0 0 0,0 0 0,0 0 0,0 0 0,0 0 0,0 0 0,0 0 0,0 0 0,6 2 1,9 0-1,6-2 3,29-3 1,-21 0 25,-26 3-14,0 0 0,0 0 1,-1 1-1,1-1 0,0 1 1,0-1-1,-1 1 1,1 0-1,0 0 0,-1 0 1,4 2-1,-5-3 3,-1 1-1,1-1 1,0 1 0,0-1-1,-1 1 1,1-1 0,-1 1-1,1-1 1,0 1 0,-1 0-1,1-1 1,-1 1 0,1 0-1,-1 0 1,0-1 0,1 1-1,-1 0 1,0 0 0,0 0-1,1-1 1,-1 1 0,0 0-1,0 0 1,0 0 0,0 0-1,0-1 1,0 1 0,0 0-1,0 0 1,0 0 0,-1 0-1,1-1 1,0 1 0,0 0-1,-1 0 1,1 0-1,-1-1 1,1 1 0,-1 1-1,-3 3 45,0-1 1,0 1-1,-1-1 0,0 1 0,0-1 0,0 0 0,0-1 0,0 0 0,-12 6 0,-10 6 19,-27 15-70,42-26-614,12-4 512,0 0 0,0 0 0,-1 0 0,1 0 0,0 0 0,-1 0 0,1 0 0,0 0 1,0 0-1,-1 0 0,1 0 0,0 0 0,-1 0 0,1 0 0,0 0 0,0 0 0,-1-1 0,1 1 0,0 0 0,0 0 0,-1 0 1,1 0-1,0 0 0,0-1 0,0 1 0,-1 0 0,1 0 0,0 0 0,0-1 0,0 1 0,0 0 0,-1 0 0,1-1 0,1-2-1190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45.2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21 358 1176,'-1'-1'479,"0"1"0,1 0 1,-1-1-1,1 1 0,-1 0 0,0-1 0,1 1 0,-1 0 0,0 0 0,0 0 0,1-1 0,-2 1 1,1 0-371,1 0 0,0 0 1,-1 1-1,1-1 1,-1 0-1,1-1 1,0 1-1,-1 0 1,1 0-1,0 0 1,-1 0-1,1 0 1,0 0-1,-1 0 1,1 0-1,0-1 1,-1 1-1,1 0 1,0 0-1,0 0 1,-1-1-1,1 1 1,0 0-1,0 0 1,-1-1-1,1 1 1,0 0-1,0-1 1,0 1-1,-1 0 1,1 0-1,0-1 1,0 1-1,0 0 1,0-1-1,0 1 1,0-1-1,0 1-56,1-1 1,0 1-1,0-1 0,-1 1 0,1 0 1,0-1-1,0 1 0,0 0 0,0 0 0,-1-1 1,1 1-1,0 0 0,0 0 0,1 0 1,0 0 31,79-13 671,-58 9-601,209-34 751,-36 6-61,-17-12-513,-133 30-257,1 2-1,49-7 0,-15 10 0,72-10 53,-75 12-48,-45 5-36,5 0 11,-16 1 6,39-6-1,-9-3 18,68-6-1,-79 12-34,54-13-1,5-1 13,8-2-17,-6 0 40,35 11 97,-52 5-94,265 3 167,-157 5-190,282 25 69,-295-22-78,4-14-6,-58 1-17,79 8 20,-37 1-11,-42-6-22,69 0 17,-68 10 2,-6-1 67,-7-2 105,20 0-97,31 3-57,-74 0-33,47 5 0,69 5 27,-177-15-35,70 2 56,-18-2 62,36 0 1,-47-1-74,-26 1-19,-44-2-75,0 0 1,1-1-1,-1 1 1,0-1-1,1 1 1,-1-1-1,0 1 1,0-1-1,0 0 1,2-1-1,-4 2-152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46.95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32 387 1568,'-29'-10'1261,"27"9"7295,3 0-6887,8 1-2637,-8 0 1337,20 0-201,-11 0-122,1 0 0,0 0 0,0-1 0,0-1 0,-1 1 0,1-2 0,14-4 0,4-3 219,1 1 1,1 2-1,-1 1 0,62-4 1,174-6 403,-159 4-445,29-4-42,38-1-94,-97 11 18,98-19 0,223-46 258,59 18 181,-267 26-491,60-5-2,344-7 20,-487 34-57,127 11 0,-86 1-5,28 2 20,-168-8-30,290 14 18,-196-11-6,42-1 14,-93-7 47,81-1 318,281 37-159,-340-23-224,20 3 10,120 14 162,-133-13-106,96 3-1,-168-16-67,58 10 26,-49-6-15,-1-2-1,0 0 1,28 0 0,-35-2-9,-1 0 0,0 0 0,0 1 0,0 0 1,1 0-1,-1 1 0,0 0 0,0 0 0,9 5 0,42 12 59,-51-17-64,-6 0-33,-6-3-1195,2 0 769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5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 7674,'-12'-2'4024,"3"2"-479,4 0-1496,11 0-665,8 3-56,3-2-408,10 2-207,-5-3-337,3-3-152,10 1-208,-7 0-272,1 2-865,-3 0-751,-17 7 1088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49.00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51 439 1800,'-16'-1'640,"11"1"168,0 0 0,0-1 1,1 1-1,-7-3 0,11 3-641,0 0-1,0 0 0,0 0 0,-1 0 1,1 0-1,0 0 0,0 0 0,0 0 1,-1 0-1,1 0 0,0 0 0,0 0 1,0 0-1,0 0 0,-1-1 0,1 1 1,0 0-1,0 0 0,0 0 0,0 0 1,-1 0-1,1-1 0,0 1 0,0 0 1,0 0-1,0 0 0,0 0 0,0-1 0,0 1 1,0 0-1,0 0 0,3-5 1572,10-2-1639,-13 7-38,15-7 34,-1 1 0,22-5 0,-29 9-78,-1 1-1,1 0 1,0 0 0,0 1-1,0 0 1,13 1-1,-4 1-1,20 0 13,-19-1 4,1 0 1,-1-1-1,25-3 0,56-15 304,85 3 99,38-12-336,-65 4-68,-88 18-18,32-5 20,72-19 138,-97 15-102,-35 9-12,47-1 0,3 1 45,39-3 53,-77 6-44,91-14-1,-106 9-73,14-4 43,87-7-1,-77 15 7,10 1 99,92-16 1,-117 10-136,222-35 126,-46 13-55,-11 0 86,200 11-16,-384 18-180,186-9 82,56 0 39,-97 19-60,-19 0-43,-140-9-28,245 16 40,-164-9-21,98-5 0,-99-3-11,-88 1-8,202 8 35,-174-6-27,35-2-1,-44-1-4,0 2 0,1 0 1,35 7-1,191 59 5,-217-58-4,-21-7-1,0 2 0,14 5-1,-24-8-2,1 0-1,-1 1 1,-1 0-1,1-1 1,0 1-1,0 0 1,-1 0-1,1 1 1,-1-1-1,1 0 0,-1 1 1,0 0-1,3 3 1,-1 7 3,-4-12-3,1 1-1,-1-1 1,0 1 0,1-1 0,0 1 0,-1-1 0,1 1-1,0-1 1,0 0 0,0 1 0,-1-1 0,3 2 0,2 0 25,-1-1 1,0 0 0,8 2 0,1-1-176,-13-3 129,0 0-1,1 0 1,-1 0-1,0 0 0,0 0 1,0 0-1,0 0 1,0 0-1,0 0 1,1 0-1,-1 0 0,0 0 1,0 0-1,0 0 1,0 0-1,0 0 1,1 0-1,-1 0 1,0 0-1,0 0 0,0-1 1,0 1-1,0 0 1,0 0-1,0 0 1,1 0-1,-1 0 0,0 0 1,0 0-1,0 0 1,0-1-1,0 1 1,0 0-1,0 0 0,0 0 1,0 0-1,0 0 1,0 0-1,0 0 1,0-1-1,0 1 1,0 0-1,0 0 0,0 0 1,0 0-1,0 0 1,0-1-1,0 1 1,0 0-1,2-6-2260,3-4 1008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50.42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62 370 2817,'-44'-3'1472,"28"4"680,16-1-2108,0 0 0,0 0 0,0 0 0,0 0 0,0 0 0,0 0 0,0 0 0,0 0 0,0 0 0,0 0 0,0 0 0,0 0 0,0 0 0,0 0 0,0 0 0,0 0 0,0 0 0,0 0 0,0 0 0,0 0 0,0 0 0,0-1 0,0 1 0,0 0 0,0 0 0,0 0 0,0 0 0,0 0 0,0 0 0,0 0 0,0 0 0,0 0 0,0 0 0,0 0 0,0 0 0,0 0 0,0 0 0,0 0 0,0 0 0,0 0 0,0 0 0,0 0 0,0 0 0,-1 0 0,1 0 0,0 0 0,0 0 0,0 0 0,0 0 0,0 0 0,0 0 0,0 0 0,0 0 0,0 0 0,0 0 0,0 0 0,0 0 0,0 0 0,0 0 0,0 0 0,0 0 0,0 0 0,0 0 0,0 0 0,0 0 0,0 0 0,0 0 0,-1 0 0,2-1 691,-1 1-709,0 0 1,0 0 0,0-1-1,0 1 1,0 0 0,0 0-1,1 0 1,-1 0 0,0-1 0,0 1-1,0 0 1,0 0 0,1 0-1,-1 0 1,0 0 0,0 0-1,0 0 1,1 0 0,-1 0 0,0-1-1,0 1 1,1 0 0,-1 0-1,0 0 1,0 0 0,0 0 0,1 0-1,1 0 81,136-23 1327,144-10 137,-44 6-1066,165-19 815,-146 19-855,216-2-174,-194 19-154,-113 6-3,85-3 228,-133-4-269,-18 1-35,160-13 77,-78 7 27,49 4 61,6 1-134,-169 5-70,185-11 26,-87 14-29,186-7 23,-135-5-22,175-7 7,-94 39 5,-68 0 5,-29-2 19,-161-9-42,0 2 1,74 24 0,-96-25-9,4 2 6,1-2 1,0 0-1,38 6 0,-3-6-454,-55-7-737,-3-3 536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52.9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89 2312,'0'0'1250,"0"0"22,0 0 79,0 0 36,1 2 1678,-1 0-2983,1-1 1,0 1-1,0-1 1,0 0-1,0 0 1,0 1-1,0-1 1,0 0-1,0 0 1,1 0-1,-1 0 1,0 0-1,1 0 1,-1-1-1,1 1 1,-1 0-1,1-1 1,-1 1-1,3 0 1,14 6 45,-7-1-90,-7-4-14,1 0 0,0 0 1,0 0-1,-1 0 0,1 0 0,0-1 0,1 0 0,-1 0 0,0-1 1,8 1-1,35-2 533,55 2 925,-95 0-1430,0 0 1,0 1-1,0 0 1,15 5-1,2 1-19,-4-2-15,1-1 1,-1-2 0,1 0-1,29 0 1,-49-3-18,32 0 23,44 6 0,74 12 59,-51-7 1,-98-11-82,30 4 30,1-1 0,38-2-1,11-6 26,127-4 165,-200 9-209,160-7 222,140-25 508,-107 11-500,288-15 185,-349 35-363,80-2 2,-26 0-20,104-6 11,208-20 46,-324 20-73,-169 8-28,293-21 34,267-15 67,-513 36-86,439 7 84,-243-8 105,-227 2-173,0 0 0,0 2 1,50 10-1,-69-9-27,-6-1-1,1-1 1,-1 0-1,0 0 1,1 0-1,-1-1 1,1 0-1,-1 0 1,13-2-1,-19 2-4,0 0 0,0 0 0,0 0 0,0 0 0,0 0 0,0 0 0,0 0 0,1 0 0,-1 0 0,0 0 0,0 0-1,0 0 1,0 0 0,0 0 0,0-1 0,0 1 0,0 0 0,0 0 0,0 0 0,0 0 0,1 0 0,-1 0 0,0 0 0,0 0 0,0 0 0,0 0-1,0 0 1,0-1 0,0 1 0,0 0 0,0 0 0,0 0 0,0 0 0,0 0 0,0 0 0,0 0 0,0 0 0,0-1 0,0 1 0,0 0-1,0 0 1,0 0 0,0 0 0,0 0 0,0 0 0,0 0 0,0 0 0,0-1 0,-5-3-2723,4 3-2,0-1 1093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02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92 3561,'-4'-3'8084,"-1"-1"-4026,-11-7-1032,10 9-2590,5 2-436,0 0 0,1 0 0,-1 0 0,1 0 0,-1 0 0,1-1 0,-1 1 0,1 0 0,-1 0 0,1 0 0,-1-1 0,1 1 0,0 0 0,-1-1 0,0 0 0,0 1 51,0-1-1,-1 1 1,1 0-1,0-1 0,0 1 1,-1 0-1,1 0 1,0 0-1,-1 0 0,1 0 1,0 0-1,0 0 0,-1 1 1,1-1-1,0 0 1,0 1-1,-1-1 0,1 1 1,0-1-1,0 1 1,0 0-1,-1 0 0,-6 8 21,1 0-1,0 0 0,-12 20 0,-8 26-39,21-40-14,0 1-1,1 0 0,1 0 1,-3 23-1,3-18 4,-6 22 0,4-26-11,2 1 0,0-1 0,1 1 0,0 0 0,1 19 0,-6 61 17,4-72-21,2 1 0,1 46-1,4-21 8,-4 57 0,4 113 21,2-66-10,-5-141-20,1 0 0,1 0 0,0 0 0,1 0 0,8 25 0,-6-25 0,4 8-1,-1 0 0,-1 0 1,-2 1-1,4 27 0,19 154 38,-19-157-29,5 22 1,-12-64-11,0-1-1,0 0 0,0 1 1,1-1-1,0-1 1,3 6-1,24 27 6,-12-15-4,-6-6-1,3 4 3,22 23 0,-31-37-3,0 0-1,1 0 1,0-1 0,0 0-1,0-1 1,1 0 0,11 6-1,16 4 17,-24-9-11,8 3-4,-18-8-2,1 0-1,-1 1 1,0-1-1,0 0 1,0 0 0,0-1-1,0 1 1,0 0-1,0 0 1,0 0 0,0-1-1,0 1 1,0 0-1,0-1 1,0 1 0,0-1-1,2 0 1,4-6 2,0 0-1,0 0 1,-1-1 0,0 1-1,0-1 1,0-1 0,5-11 0,3-4 7,13-20-5,29-63 0,-43 77-3,-2 0 1,0-1 0,7-43-1,-3-15 1,8-36-1,-13 81 3,3-13 2,6-65 0,-16-67 8,-4 115-12,-14-267 30,10 303-25,-2 1 0,-1-1 0,-2 2 0,-1-1-1,-2 1 1,-33-62 0,-56-57 22,62 100-13,33 45-9,-25-33 43,29 40-20,0 0-1,0-1 1,0 1 0,-1 1 0,0-1 0,1 0 0,-1 1-1,0 0 1,-6-3 0,0 2 89,0 0 1,0 0-1,0 1 0,0 1 1,-19-1-1,25 2-118,0 0 1,0 0-1,0 0 1,0 1-1,0 0 0,0 0 1,0 0-1,0 0 1,0 1-1,0-1 0,1 1 1,-1 0-1,1 0 1,-1 1-1,1-1 1,0 1-1,-5 4 0,-13 14-387,14-16-12,0 2-1,1-1 1,-8 10-1,13-14 157,0 0-1,-1 0 1,1 0-1,0 0 1,0 0-1,1 0 1,-1 0-1,0 1 1,1-1-1,-1 0 1,1 0-1,0 0 1,0 1-1,-1-1 0,1 0 1,1 1-1,-1-1 1,1 2-1,4 13-825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03.1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275 39 8218,'0'-2'460,"1"1"1,-1-1-1,1 1 1,-1-1 0,0 0-1,0 1 1,0-1-1,0 0 1,0 1-1,0-1 1,0 0-1,-1 1 1,1-1-1,-1 1 1,0-3 0,1 3-331,-1 1 0,0-1 0,0 0 0,0 0 0,0 0 0,1 1 0,-1-1 1,0 0-1,0 1 0,0-1 0,0 1 0,-1-1 0,1 1 0,0 0 0,0-1 1,0 1-1,0 0 0,0 0 0,0 0 0,-1 0 0,-1 0 0,-7 0 229,0 0-1,0 1 1,0 1-1,-14 3 0,-40 16 379,44-15-514,20-5-220,-13 2 125,1 2 0,0 0 1,-13 8-1,22-11-106,0 0-1,0 0 1,0 0 0,0 0-1,1 0 1,-1 1-1,1 0 1,0-1 0,0 1-1,0 0 1,0 0-1,0 0 1,1 0 0,-1 0-1,1 0 1,0 1-1,-1 3 1,1-5-17,1 0 1,0 1-1,0-1 0,0 0 0,1 1 1,-1-1-1,0 0 0,1 1 0,-1-1 1,1 0-1,0 0 0,0 0 0,0 0 1,0 0-1,0 0 0,1 0 0,-1 0 1,0 0-1,1 0 0,2 2 0,3 3 6,0-1 0,1 0 0,14 9-1,108 52 65,-57-32 2,-61-29-12,-1 1-1,18 13 0,-25-17-11,0 1-1,0-1 0,-1 1 1,1-1-1,-1 1 0,0 0 1,0 1-1,0-1 0,3 9 1,-5-11-17,0 0 0,-1 0 0,0 0 0,1 0 0,-1 0 0,0 0 0,0 0 0,0 0 0,0 0 1,-1 0-1,1 0 0,0 0 0,-1 0 0,1-1 0,-1 1 0,0 0 0,0 0 0,0 0 0,0 0 1,0-1-1,0 1 0,0 0 0,0-1 0,-1 1 0,1-1 0,-1 0 0,1 1 0,-3 0 0,-3 4 80,0-1 0,0-1-1,-1 0 1,0 0-1,-9 3 1,1-1 10,1-1 0,-2-1 0,1 0 0,-22 1 0,-68-1-45,103-4-119,-19-1-488,22 1 437,-1 0 0,0 0 0,1 0 0,-1 0 0,0-1 0,1 1 0,-1 0 0,1 0 0,-1 0 0,0-1 0,1 1 0,-1 0 0,1 0 0,-1-1 0,1 1 0,-1-1 0,1 1 0,-1 0 0,1-1 0,-1 1 0,1-1 0,0 1 0,-1-1 0,1 1 0,0-1 0,-1 0 0,1 0 0,3-7-869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16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19 4729,'-18'-18'13566,"15"20"-12772,1 2-686,1-1 0,0 1 0,-1-1 1,1 1-1,0 5 0,-4 17 185,2 1 0,0 50 1,3 8 118,-1-26-190,10 79 1,-6-121-451,10 28-1,-8-31-638,-4-14 842,-1 0 0,0 1 0,1-1 0,-1 0 0,0 0 0,1 0 0,-1 0 0,1 0 1,-1 0-1,0 1 0,1-1 0,-1 0 0,1 0 0,-1 0 0,0 0 0,1 0 0,-1 0 0,1 0 0,0-1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16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 11418,'-26'2'5754,"-13"8"-4020,3-1-994,12-6-385,12-1-203,-1 0 0,1 0 1,-1 1-1,1 1 0,-20 9 0,31-13-150,-1 1-1,1 0 1,0-1 0,0 1 0,0 0 0,0 0-1,0 0 1,0 0 0,0 0 0,0 0 0,1 0-1,-1 0 1,0 1 0,1-1 0,-1 0 0,0 0-1,1 0 1,0 1 0,-1-1 0,1 0 0,0 1-1,-1-1 1,1 0 0,0 1 0,0-1 0,0 0-1,0 1 1,1-1 0,-1 1 0,0-1 0,0 0-1,1 0 1,-1 1 0,1-1 0,0 2 0,3 4 1,0 0 1,0 0-1,1 0 1,9 10-1,-10-12-3,7 7 6,0 0-1,1-1 0,0 0 1,1 0-1,0-2 0,1 1 1,0-2-1,19 10 0,-4-6 32,-11-4 17,33 18 1,-47-24-6,1 1 0,-1 0-1,0 0 1,-1 1 0,1-1-1,-1 1 1,1 0 0,-1-1-1,0 1 1,0 1 0,-1-1 0,4 8-1,-5-11-7,-1 1 1,1-1-1,-1 1 0,1-1 0,-1 1 0,0-1 0,0 1 1,0-1-1,0 1 0,0 0 0,0-1 0,0 1 0,0-1 0,-1 1 1,1-1-1,0 1 0,-1 0 0,1-1 0,-1 0 0,0 1 0,0-1 1,1 1-1,-1-1 0,0 0 0,0 0 0,0 1 0,0-1 1,-1 0-1,1 0 0,0 0 0,0 0 0,-3 1 0,-1 1 64,-1 0-1,0 0 1,0-1-1,0 0 1,0 0 0,-11 2-1,-81 11 250,80-13-611,-1-1 0,0-1 0,-22-3-1,23-2-1189,17 4 1315,0 1 1,1 0-1,-1-1 1,0 1-1,0-1 1,1 1-1,-1-1 1,0 1-1,1-1 1,-1 1 0,1-1-1,-1 0 1,1 1-1,-1-1 1,1 0-1,-1 0 1,0-1-1,1 1-11,0-1-1,0 0 0,0 1 1,0-1-1,0 0 1,0 0-1,1 1 0,0-3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17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4 8698,'-1'-4'4137,"2"7"-1305,6 22-1159,3 12 55,-7 17-352,-2 12-303,7 2-569,-4 0-176,7-7-184,1-5-48,-1-7-48,-1-9-8,0-9-8,-2-10-384,-2-13-1689,1-7 1449</inkml:trace>
  <inkml:trace contextRef="#ctx0" brushRef="#br0" timeOffset="1">170 289 11979,'2'14'4529,"10"-14"-2929,4-1-608,10 1-8,-4-3 33,9 3-321,6 2-248,3-4-328,-4-2-64,-2 3-400,-19-4-672,-4 4-1873,-10 6 1825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17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1 408 6857,'7'0'3089,"6"-2"-696,8-3-697,8-4 176,3 7-151,2-2-705,-1 0-312,-4 0-456,-5 0-120,-5 4-560,-11 0-936,2 0 912</inkml:trace>
  <inkml:trace contextRef="#ctx0" brushRef="#br0" timeOffset="1">403 0 11018,'-3'7'4273,"8"26"-2688,5 10-241,-5 18-128,0 10-152,3-2-471,-2-3-209,4-6-216,1-9-56,-2-14-72,2-5 64,-5-20-920,2-4-929,0-12 1129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18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 9706,'1'0'171,"-1"1"1,0-1-1,0 0 0,0 1 1,0-1-1,0 0 0,0 1 1,0-1-1,0 1 0,0-1 1,-1 0-1,1 1 0,0-1 0,0 0 1,0 1-1,0-1 0,0 0 1,-1 1-1,1-1 0,0 0 1,0 1-1,-1-1 0,1 0 1,-6 6 968,0 0 1,-10 6-1,-2 2-252,0 2-199,-93 73 2661,105-84-3215,0-2 0,0 1 0,-1 0 0,-7 2-1,0 0 119,13-6-245,1 0 1,0 0-1,-1 0 1,1 1-1,0-1 1,-1 0-1,1 0 1,0 0-1,-1 0 0,1 1 1,0-1-1,0 0 1,-1 0-1,1 1 1,0-1-1,0 0 1,0 0-1,-1 1 1,1-1-1,0 0 0,0 1 1,0-1-1,0 0 1,0 1-1,0-1 1,-1 0-1,1 1 1,0-1-1,0 1 1,1-1-2,-1 1 1,0 0 0,0-1-1,1 1 1,-1-1 0,0 1-1,1 0 1,-1-1 0,1 1-1,-1-1 1,1 1 0,-1-1-1,1 0 1,0 1 0,5 3 22,-1 0 1,11 4-1,-10-6 23,15 8 89,1-1-1,0-1 0,31 7 0,71 9 286,-104-21-376,23 4-27,-37-5-326,-14 1 136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1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11154,'1'1'270,"0"-1"-1,0 1 0,0 0 0,-1-1 0,1 1 1,0 0-1,0-1 0,-1 1 0,1 0 0,0 0 1,-1 0-1,1-1 0,-1 1 0,1 0 0,-1 0 1,0 0-1,1 0 0,-1 0 0,0 0 0,0 0 1,1 0-1,-1 0 0,0 1 0,0 4 176,0 1-1,-1 10 1,0-8 262,-3 41 146,2 0 1,3 0-1,10 79 0,-6-100-686,14 50-1,-19-78-172,1 0 0,-1 0-1,0 0 1,1 0-1,-1 0 1,1 0 0,-1 0-1,1-1 1,-1 1-1,1 0 1,0 0 0,-1 0-1,1 0 1,0-1-1,0 1 1,0 0 0,0-1-1,-1 1 1,1-1-1,0 1 1,0-1 0,0 1-1,0-1 1,1 1-1,-1-1-20,0 0 0,0 0 0,-1-1 0,1 1 0,0 0 0,0 0 0,-1 0-1,1-1 1,0 1 0,-1 0 0,1-1 0,0 1 0,-1-1 0,1 1 0,0-1-1,-1 1 1,1-1 0,-1 1 0,1-1 0,-1 1 0,0-1 0,1 0 0,-1 1 0,1-1-1,-1 0 1,0 1 0,0-1 0,1 0 0,-1-1 0,1-4-181,1-1 1,-2 0 0,1 0-1,-1 0 1,-1-11 0,1-9-223,0 18 338,1 0 0,0 1-1,0-1 1,4-12 0,-3 16 90,0 0 0,0 1 0,1-1-1,-1 1 1,1-1 0,0 1 0,0 0 0,7-7 0,-9 10 42,0 0-1,-1 0 1,1 1 0,0-1-1,0 0 1,0 0 0,0 1-1,1-1 1,-1 1 0,0-1-1,0 1 1,0-1 0,0 1-1,1 0 1,-1-1 0,0 1-1,0 0 1,1 0 0,-1 0-1,0 0 1,0 0 0,0 0-1,1 0 1,-1 1 0,0-1-1,0 0 1,1 1 0,-1-1-1,0 1 1,0-1 0,0 1-1,0-1 1,0 1 0,0 0-1,2 1 1,0 1 100,0 0 0,-1 0 0,1 0 0,-1 0 0,1 0 0,-1 1 0,0-1-1,0 1 1,2 6 0,0 2 165,-1 0-1,2 15 1,0 2-20,-4-26-379,-1-1 0,1 1 0,0-1 0,0 0 0,0 1 0,0-1 0,0 0 0,1 0 0,-1 0 0,1 0 0,-1 0 0,1 0 0,0 0 0,0-1 0,0 1 0,0 0 0,0-1 0,0 0 0,0 1 0,0-1 0,4 1 0,13 3-694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 8530,'-10'9'4385,"0"-6"-1441,6 2-975,11-1-233,-2-3-544,6 1-199,9-4-313,-10-3-168,16 1-232,-6-1-88,4 3-616,2-2-624,1-1 680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20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284 0 2064,'-17'6'679,"1"-1"242,-2-1 3662,6 0 1751,11-3-6352,0 0 0,0 0 0,0 0 0,0 0-1,0 0 1,0 0 0,0 1 0,0-1 0,0 3 0,-5 7 513,1-4-448,-1 4 31,0 0 0,1 0 0,-7 18 0,-28 69 332,23-62-308,-22 76 1,25-48-43,-9 93 1,14 69 0,-5 94 21,0-43 44,16-236-86,8 48-1,14 40 27,-15-95-47,1 1 0,3-1 0,24 49 1,2 6 15,-14-32-25,10 27 4,-27-65-10,1 1 0,1-1 0,19 28 0,-22-39 0,0 1 0,0-1 0,1 0 0,0-1 0,1 0 0,-1 0 1,1-1-1,15 7 0,-21-10-1,1-2 1,-1 1-1,1 0 0,0-1 1,0 0-1,0 0 0,0 0 1,0 0-1,7 0 0,-8-1 8,0-1 0,0 1 0,0-1 0,0 1 0,0-1-1,0 0 1,0 0 0,0 0 0,0-1 0,-1 1 0,1-1 0,0 0-1,3-2 1,3-4 38,-1 0 0,-1 0-1,0 0 1,0-1 0,0 0-1,8-16 1,26-63 122,45-108 47,-77 176-206,-2 0 1,0 0 0,-1-1 0,-1 0 0,0 0-1,1-30 1,-4-129 30,-2 149-39,-2-83 5,-5-145 13,-16 1 35,3 153 25,-39-116 0,40 152-56,-39-112 24,43 144-15,-1 0 0,-37-60 0,48 90-14,0 0-1,-1 0 1,0 1-1,0 0 1,-11-9-1,14 13-17,0-1 0,0 1-1,0 0 1,-1 0 0,1 0-1,-1 0 1,0 1-1,1 0 1,-1-1 0,0 1-1,0 1 1,0-1 0,0 0-1,-4 1 1,6 0-36,1 0 0,-1 1-1,1-1 1,-1 1 0,1-1 0,0 1 0,-1 0 0,1-1-1,0 1 1,-1 0 0,1 0 0,0 0 0,0 0 0,-1 0-1,1 0 1,0 0 0,-1 2 0,-1 2-630,-1 1 0,-5 10 0,-1 8-172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22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6 4945,'0'-6'10330,"-2"10"-7266,0 20-2682,22 155 1595,-9-69-1419,-7-44-383,4 2-58,4 66-406,-11-128-1549,4-10-166,5-10 558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22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11354,'0'1'4217,"5"-1"-2944,6 1-489,7 5 144,12 0 0,4 1-160,10 0-400,7-5-112,3-4-136,6 3-31,-1-4-57,-14 1-8,-16 2-153,-14-7-543,-15 0-1880,-1-2 1720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23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3 215 7930,'-2'20'3552,"2"3"-1327,0 2-345,1 8-239,0 10-233,2 2-552,0-2-240,2-5-264,2-4-88,1-9-120,1-3-48,-2-10-96,2-4-320,-1-5-1120,-1-4-1040,5-9 1439</inkml:trace>
  <inkml:trace contextRef="#ctx0" brushRef="#br0" timeOffset="1">328 1 11610,'-8'17'4529,"11"26"-2760,5 7-513,-6 21-104,2 6-103,3 3-425,1 0-192,4-10-264,-1-9-32,1-10-40,-4-14-32,-1-11-64,-1-11-328,-2-13-1257,2-7 2570,5-18-1185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23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12947,'-10'3'4641,"8"-1"-3817,3 1-560,8 1-32,8 1 16,11-2 24,7-4-64,13 5-152,2-4 96,-8 0-1216,-4 2-816,-23 0 1175</inkml:trace>
  <inkml:trace contextRef="#ctx0" brushRef="#br0" timeOffset="1">64 121 10602,'-4'12'4153,"4"1"-2529,10-3-655,6-1 39,6-6 0,5 1-152,11-4-400,5-7-120,-8 2-167,1 2-57,-15 3-921,-4 4-439,4 5 728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24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11458,'-6'12'4241,"4"20"-3048,0 12-9,1 22 128,1 9-112,-1 3-399,1 4-241,1-11-272,4-8-80,6-17-96,1-14-32,1-21-544,-1-7-592,-1-13-1513,-2-6 1545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24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11 11274,'5'-6'5709,"-5"6"-5633,0 0 0,0 0 1,0-1-1,0 1 1,0 0-1,0 0 0,0 0 1,-1-1-1,1 1 1,0 0-1,0 0 0,0-1 1,0 1-1,0 0 1,-1 0-1,1 0 1,0 0-1,0-1 0,0 1 1,-1 0-1,1 0 1,0 0-1,0 0 0,0 0 1,-1 0-1,1-1 1,0 1-1,0 0 1,-1 0-1,1 0 0,0 0 1,0 0-1,-1 0 1,1 0-1,0 0 0,0 0 1,-1 0-1,1 0 1,0 0-1,0 0 0,0 0 1,-1 1-1,-12-2 81,0 1-1,-1 1 0,-22 3 1,32-3-151,0 0 0,0 0 0,1 0 0,-1 0 0,0 0 0,0 1 0,1 0 0,-1-1 0,1 1 0,-1 1 0,1-1 0,0 0 0,0 1 1,0 0-1,0 0 0,0 0 0,1 0 0,-1 0 0,1 0 0,0 0 0,0 1 0,0 0 0,1-1 0,-1 1 0,1 0 0,-1-1 0,1 1 0,0 5 0,0-4-2,1 1-1,-1-1 1,1 1 0,1-1-1,-1 1 1,1-1-1,0 1 1,0-1-1,1 0 1,-1 1-1,1-1 1,0 0 0,1 0-1,-1 0 1,1 0-1,0-1 1,0 1-1,1-1 1,5 6 0,44 34 261,-40-35 52,0 1 1,0 1 0,-1 0 0,17 21-1,-28-31-262,0 1-1,0-1 1,0 1-1,0-1 1,0 1-1,0 0 1,0 0-1,0-1 1,-1 1-1,1 0 1,-1 0-1,1 0 1,-1 0-1,0 0 1,0 0-1,0 0 1,0 0-1,0 0 1,0 0-1,0-1 1,-1 1-1,1 0 1,-1 0-1,0 0 1,1 0-1,-1 0 1,0-1-1,0 1 1,0 0-1,0-1 1,0 1-1,0-1 0,-1 1 1,1-1-1,-2 2 1,-2 1 29,1 0 1,-2-1-1,1 0 0,0 0 0,-1 0 1,1 0-1,-1-1 0,0 0 1,-10 3-1,15-5-83,-8 2-23,-1-1 1,-12 1-1,19-1-78,0-2 1,1 1-1,-1 0 0,0 0 1,-4-2-1,6 1 25,0 1 0,0 0 0,0-1 0,0 1 0,1-1 0,-1 1 0,0-1 0,0 1 0,1-1 0,-1 1 0,0-1 0,1 0 1,-1 1-1,1-1 0,-1 0 0,1 0 0,-1-1 0,0 2 109,1-1 0,0 1 0,0-1 0,0 1 0,0-1 1,0 1-1,0-1 0,0 0 0,0 1 0,0-1 0,0 1 0,0-1 1,0 1-1,1-1 0,-1 1 0,0-1 0,0 1 0,0-1 0,1 1 1,-1-1-1,0 1 0,1 0 0,-1-1 0,1 0 0,17-13 298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25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32 7930,'1'-1'533,"6"-15"2181,-7 16-2548,0-1 1,1 1-1,-1-1 1,0 1-1,0-1 1,0 1-1,0-1 1,0 1-1,0-1 1,0 1-1,0-1 0,0 1 1,0-1-1,0 1 1,0-1-1,0 1 1,0-1-1,-1 1 1,1 0-1,0-1 1,0 1-1,0-1 0,-1 1 1,1-1-1,0 1 1,-1 0-1,1-1 1,0 1-1,-1 0 1,1-1-1,-1 1 1,0 0 972,1 5-658,7 28 240,-5-21-449,0 0 1,0 0-1,-1 23 1,-2 29 626,-1-32-608,2 1 0,4 41 0,-1-54-185,1 6 128,9 36 1,-5-33-127,-4-14-38,6 15 0,-9-27-60,4 11 23,-5-14-31,0 1 0,0-1 1,0 0-1,0 1 1,0-1-1,0 1 1,0-1-1,0 0 1,0 1-1,0-1 1,0 1-1,0-1 1,0 0-1,0 1 1,0-1-1,0 1 1,0-1-1,0 0 1,0 1-1,-1-1 1,1 0-1,0 1 1,0-1-1,0 0 1,-1 1-1,1-1 1,0 0-1,-1 1 1,1-1 22,0 0 15,0 0 43,-2 0 387,0 6-284,3 16-36,4 25 0,0-4-50,-3-24-75,0 0 0,2-1 0,6 19 0,-9-33-27,0 0 0,0 0-1,0 0 1,-1 0 0,1 0 0,-1 0-1,0 0 1,0 0 0,-1 0 0,1 0-1,-1 0 1,0 3 0,10-25 803,2 0-197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41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1 1 10642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57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240 138 6353,'2'0'695,"0"1"298,1 0 0,0-1 0,0 1 1,0-1-1,0 0 0,0 0 0,0 0 0,0-1 1,0 1-1,5-2 0,-5-3 225,-1-1-898,1 0-174,-1-1 1,1 0-1,-1 0 1,-1 0-1,1-1 1,-1 1 0,0-12-1,-1 17-113,0 0 1,-1 0-1,1 0 0,-1 0 0,1 0 1,-1 1-1,0-1 0,0 0 0,0 0 1,0 1-1,0-1 0,0 1 0,0-1 1,0 1-1,-1-1 0,1 1 0,0 0 1,-1-1-1,1 1 0,-3-1 0,-1-1 58,-1 0-1,1 1 1,-1-1-1,-8-1 1,7 2-55,-1 0-1,1 1 1,0-1 0,-1 2 0,1-1-1,-1 1 1,1 0 0,0 1 0,-1-1-1,1 2 1,0-1 0,-1 1-1,-11 4 1,8-1-23,0 1 0,0 0-1,1 0 1,0 1-1,0 0 1,1 1 0,-15 15-1,21-20-11,0 1 0,0-1 0,0 1 0,1 0 0,-1 0 0,1 0 0,0 1 0,-3 6-1,4-8-1,0 0 0,1-1-1,-1 1 1,1 0-1,0 0 1,0 0 0,0 0-1,0 0 1,0-1-1,1 1 1,-1 0-1,1 0 1,0 0 0,0 0-1,1 3 1,2 2-3,1 0 1,0-1-1,0 1 1,1-1-1,0 0 0,1 0 1,-1 0-1,14 9 1,-2-3-5,1 0 0,29 14 0,8-1 34,36 20 99,-82-40-104,-1 0 0,0 1 0,0 0 0,0 0 0,-1 1 0,14 17 1,-21-24 8,0 1 1,0-1 0,0 1-1,0 0 1,0 0 0,0 0 0,-1-1-1,1 1 1,0 0 0,-1 0-1,1 0 1,-1 0 0,0 0 0,0 0-1,0 0 1,0 0 0,0 3 0,-1-4 7,1 1 0,-1-1 0,1 1 0,-1-1 0,0 0 0,1 1 0,-1-1 0,0 0 0,0 0 0,0 0 0,0 1 0,0-1 1,0 0-1,0 0 0,-1-1 0,1 1 0,0 0 0,-1 0 0,1-1 0,0 1 0,-1 0 0,1-1 0,-2 1 0,-7 1 56,-1 0-1,1-1 0,0 0 1,0-1-1,-11-1 1,0 1-25,-4 0-18,-60-2 93,71 1-185,0-1 0,0-1 1,-28-8-1,42 11 17,0 0 1,-1 0-1,1 0 1,0 0-1,-1 0 1,1 0-1,0 0 0,0 0 1,-1-1-1,1 1 1,0 0-1,-1 0 1,1 0-1,0-1 0,0 1 1,-1 0-1,1 0 1,0 0-1,0-1 1,-1 1-1,1 0 0,0-1 1,0 1-1,5-6-1430,4-1 417,10-12 114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7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24 8074,'-60'7'6164,"53"-4"-2445,11-1-1079,21 2-1365,-23-4-1390,168 12 1059,-164-12-939,148-4 274,-129 1-345,-1 0 0,0-1 0,0-2 0,31-11 1,-43 11-916,-12 6 914,0 0 1,0 0-1,0 0 0,0 0 0,0 0 0,0 0 0,0-1 1,0 1-1,0 0 0,0 0 0,0 0 0,0 0 0,0 0 1,0 0-1,0 0 0,0 0 0,0-1 0,0 1 0,0 0 0,0 0 1,0 0-1,0 0 0,0 0 0,-1 0 0,1 0 0,0 0 1,0 0-1,0 0 0,0-1 0,0 1 0,0 0 0,0 0 1,0 0-1,0 0 0,-1 0 0,1 0 0,0 0 0,0 0 0,0 0 1,0 0-1,0 0 0,0 0 0,0 0 0,0 0 0,-1 0 1,1 0-1,0 0 0,0 0 0,0 0 0,0 0 0,-9-2-919,-13-2-331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5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32 353 5761,'-3'37'2905,"1"-30"1664,-1-8-1209,-3-11-740,2-7-2291,0 0-174,0 1 0,1-1 0,2 0 0,0-22 0,1 20-109,1 0-1,2 0 1,0 0 0,1 0-1,1 1 1,1-1 0,14-33-1,-18 50-42,0 0 0,0 0 0,1 0 0,0 1 0,-1-1 0,1 1 0,1-1 0,-1 1 0,4-3-1,-5 4 4,0 1-1,-1 0 0,1 1 0,0-1 0,-1 0 1,1 0-1,0 1 0,0-1 0,-1 1 0,1-1 1,0 1-1,0 0 0,0 0 0,0 0 0,0 0 0,0 0 1,-1 0-1,1 0 0,0 1 0,0-1 0,0 1 1,0-1-1,-1 1 0,4 2 0,1 0 45,-1 1 1,0 0-1,0 0 0,0 0 0,0 1 0,-1 0 1,0 0-1,0 0 0,6 9 0,1 6 257,12 29-1,-7-8 54,-2 0 0,-1 1-1,8 59 1,-14-71-232,-4-15-67,0-1 0,-1 1 0,1 27 0,-5-30-22,2-11-44,-1-1 1,1 1-1,0-1 0,0 1 0,0-1 0,0 0 1,0 1-1,0-1 0,-1 1 0,1-1 1,0 0-1,0 1 0,-1-1 0,1 0 1,0 1-1,-1-1 0,1 0 0,0 1 1,-1-1-1,1 0 0,0 0 0,-1 1 1,1-1-1,-1 0 0,0 0-59,1-1 1,-1 1-1,1-1 0,-1 1 1,1-1-1,-1 1 0,1-1 0,0 1 1,-1-1-1,1 0 0,0 1 1,-1-1-1,1 0 0,0 1 1,0-1-1,0 0 0,-1 1 0,1-1 1,0 0-1,0 0 0,0-1 1,0-1-407,-5-19-1506,0-8 786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58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11338,'-6'-1'899,"1"1"0,-1 1-1,0-1 1,1 1-1,-1 0 1,1 0-1,-1 0 1,-6 4-1,12-5-874,0 0-1,0 0 0,0 0 0,0 0 0,0 0 0,0 0 0,0 0 0,-1 0 0,1 0 0,0 0 1,0 0-1,0 0 0,0 0 0,0 0 0,0 0 0,0 0 0,0 0 0,0 0 0,0 0 1,0 0-1,0 0 0,0 0 0,0 1 0,0-1 0,0 0 0,0 0 0,0 0 0,0 0 0,0 0 1,0 0-1,0 0 0,0 0 0,0 0 0,0 0 0,0 0 0,0 0 0,0 0 0,0 0 0,0 0 1,0 1-1,0-1 0,0 0 0,0 0 0,0 0 0,0 0 0,0 0 0,0 0 0,0 0 0,0 0 1,0 0-1,0 0 0,0 0 0,1 0 0,-1 0 0,0 0 0,0 0 0,0 0 0,0 0 0,0 0 1,0 0-1,0 0 0,0 0 0,0 0 0,0 0 0,0 0 0,0 0 0,6 2 371,13 1-138,1 0 1,40-1-1,-40-2-191,145-5 99,16 0-56,-161 6-152,-19-1-17,-1 0 0,0 0 0,1 0 0,-1 0 0,1 0 0,-1 0 0,0 0 0,1 0 0,-1 0 0,0 0 0,1 0 0,-1 1 0,1-1 0,-1 0 0,0 0 0,1 0 0,-1 1 0,0-1-1,0 0 1,1 1 0,-1-1 0,0 0 0,0 0 0,1 1 0,-1-1 0,0 0 0,0 1 0,0-1 0,1 1 0,-1-1 0,0 0 0,0 1 0,0-1 0,0 0 0,0 1 0,0-1 0,0 1 0,-4 11-2329,-7 3 745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59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8442,'1'4'7942,"4"5"-3939,4 9-3336,-3-4-487,-1 0-1,0 0 1,-1 1 0,-1-1 0,3 19 0,-3 0 145,-1-1 55,11 47-1,-5-47-219,35 181 360,-42-205-517,0 1-7,0-1-1,0 0 1,3 8-1,-3-15-483,0-5-73,0-10-725,-1 7 497,2-21-1726,0-5 980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59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57 9498,'-10'0'2802,"6"0"-1945,1 0-1,-1 0 0,1 0 0,-1 0 1,1 0-1,0-1 0,-7-1 1,20-2 1290,47-3-1691,-48 6-430,100-18 241,-78 12-217,25-5 36,-48 10-88,1 1 0,-1 1 0,1-1 0,10 2 0,-18-1-60,-1 0 0,1 0 1,-1 0-1,1 0 0,-1 0 0,1 1 1,-1-1-1,1 0 0,-1 0 1,1 0-1,-1 1 0,0-1 0,1 0 1,-1 0-1,1 1 0,-1-1 0,0 0 1,1 1-1,-1-1 0,0 1 1,1-1-1,-1 0 0,0 1 0,1-1 1,-1 1-1,0-1 0,0 1 1,0-1-1,0 1 0,1-1 0,-1 2 1,0 12-653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2:59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9994,'12'3'4041,"12"-9"-2137,7 4-495,5-6 79,-2-4-216,4 6-456,-4-4-199,-6 7-233,7 2-80,-11 1-136,-2 0-48,-3 1-64,-8-1-16,-6 0-304,-2 2-408,-5-4-1529,1 2-647,1-1 1631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01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28 3337,'-11'-28'8353,"11"29"-8242,0-1-1,0 0 0,0 0 0,0 0 0,0 0 1,0 0-1,0 0 0,0 0 0,0 0 0,0 0 1,0 0-1,0 0 0,0 0 0,-1 0 0,1 0 0,0 0 1,0 0-1,0 0 0,0 0 0,0 0 0,0 0 1,0 0-1,0 0 0,0 0 0,0 0 0,0 0 0,0 0 1,0 0-1,0 0 0,0 0 0,0 0 0,0 0 1,0 0-1,0 0 0,0 0 0,0 0 0,0 0 0,0 0 1,1 9 949,9 35-221,-1 0 0,3 66 1,-10-52-371,-1-21-114,2 1 0,9 49-1,-2-35-179,-6-20-140,20 64 15,-22-91-181,0-6-11,0-5-359,-2 5 410,5-40-4062,2 12 2727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02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92 5673,'-41'-32'3565,"39"31"-3319,1 0-1,0 0 1,-1 0-1,1 1 1,-1-1-1,1 1 1,-1-1 0,1 1-1,-1 0 1,1-1-1,-1 1 1,1 0-1,-1 0 1,1 0 0,-1 0-1,1 0 1,-1 0-1,1 1 1,-1-1-1,0 0 1,1 1 0,0-1-1,-1 1 1,1 0-1,-1-1 1,1 1-1,0 0 1,-1 0 0,0 1-1,-2 2 82,0-1 1,1 1-1,-1 0 0,1 0 1,0 1-1,-3 6 0,-1 1-103,2 0 0,-1 1-1,1-1 1,1 1 0,1 1 0,-1-1 0,2 0 0,0 1-1,0 25 1,2-29-183,1 0-1,0 0 1,0 0 0,1 0-1,0 0 1,1-1-1,0 1 1,1-1 0,0 0-1,0 0 1,1 0-1,0 0 1,0-1 0,9 10-1,-11-14-31,1-1-1,-1 1 1,1-1-1,0 0 1,0 0-1,0 0 0,1-1 1,-1 0-1,0 1 1,1-2-1,8 4 1,-7-4-3,1 0 1,0 0-1,-1 0 1,1-1-1,0 0 1,0 0 0,12-2-1,-8-1 0,0 1-1,-1-2 0,0 1 1,0-1-1,0-1 1,0 0-1,-1 0 0,0-1 1,0 0-1,12-11 1,-14 11 3,-1 1 1,-1-2-1,1 1 1,-1 0-1,0-1 1,-1 0 0,1-1-1,-1 1 1,-1-1-1,1 1 1,-1-1-1,-1 0 1,0 0-1,0 0 1,0-1 0,-1 1-1,0 0 1,-1-1-1,0 1 1,0 0-1,-1-1 1,0 1-1,-3-13 1,1 10 59,0-1 1,-2 1-1,1 0 0,-1 1 0,-1-1 1,0 1-1,0 0 0,-1 0 1,-1 1-1,-10-12 0,12 15-9,0 1 1,0-1-1,-1 1 0,1 0 1,-1 1-1,-1-1 0,1 1 1,0 1-1,-1 0 0,0 0 1,0 0-1,0 1 0,0 0 0,0 0 1,-13 0-1,18 2-57,-1 1 0,1-1-1,-1 1 1,1-1 0,0 1 0,-1 0 0,1 1-1,0-1 1,0 0 0,0 1 0,0 0-1,0 0 1,0 0 0,0 0 0,1 0-1,-1 0 1,1 1 0,-4 4 0,2-2-181,1-1 1,-1 1 0,1 1 0,0-1-1,1 0 1,-1 1 0,1-1-1,0 1 1,-2 10 0,4-13-217,-1-1 1,1 1 0,-1-1 0,1 1-1,0 0 1,0-1 0,1 1-1,-1-1 1,0 1 0,2 4-1,6 4-1133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02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11066,'-3'3'5025,"1"9"-3808,1-6-485,-8 52 792,-1 60 0,7-69-1238,-7 183 381,24 280 0,-5-435-587,-6-70-585,1-10-502,3-15-1275,-6 14 1743,9-20-712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19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 4097,'-9'8'1744,"6"-5"-784,-2-3-47,3-1-1,2-1-24,0 1-112,0 0-72,0-1-192,0 1-111,0 0-225,0-1-456,8-3 208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27.5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134 99 6465,'-13'-11'830,"-3"-2"1181,0 0-1,-24-13 1,40 25-1974,-2 0 209,1 0 0,-1 0-1,1 1 1,-1-1 0,0 0-1,1 1 1,-4-1 0,5 1-172,-1 0 0,0 0 0,1 0 1,-1 0-1,0 0 0,1 0 1,-1 1-1,0-1 0,1 0 1,-1 0-1,1 1 0,-1-1 1,0 0-1,1 1 0,-1-1 1,1 1-1,-1-1 0,1 1 0,-1-1 1,1 1-1,-1-1 0,1 1 1,-1 0-1,-2 4 75,1-1 0,-1 1 0,1 0 0,0 0 0,1 0 0,-1 0 0,1 0 0,0 1 0,0-1 0,1 0 0,-1 8 0,1-7-116,0 0-1,1 0 0,0 0 0,0 0 1,0 0-1,1 0 0,0 0 1,0 0-1,5 9 0,-6-13-30,0 0 1,0 0-1,1 0 0,-1-1 1,1 1-1,0 0 0,-1-1 1,1 1-1,0-1 0,0 1 1,0-1-1,0 0 0,0 0 1,4 2-1,-2-2 0,-1-1 0,1 1 0,0 0 0,-1-1 0,1 0 0,0 1 0,0-2 0,6 0 1,-4 0 0,1 0 0,0-1 0,-1 0 0,0 0 1,1-1-1,-1 0 0,0 0 0,0 0 0,10-9 0,-12 9 2,-1-1-1,1 1 1,-1-1 0,0 0-1,0 0 1,0-1-1,-1 1 1,1 0-1,-1-1 1,0 0-1,0 1 1,1-10-1,-2 11 4,0 0-1,-1-1 1,1 1 0,-1-1-1,0 1 1,0-1 0,-1 1-1,1-1 1,0 1 0,-1-1-1,0 1 1,0 0 0,0-1-1,-1 1 1,1 0 0,-1 0-1,1 0 1,-1 0 0,-3-4 0,2 3 14,-1 1 0,0 0 0,1 0 1,-1 0-1,0 0 0,0 1 0,-1 0 1,1-1-1,0 1 0,-1 1 0,0-1 1,1 1-1,-1 0 0,0 0 0,1 0 1,-1 0-1,0 1 0,-6 0 0,8 0-36,0 0 0,0 1 0,1-1 0,-1 1 0,0 0-1,0-1 1,0 1 0,0 0 0,1 1 0,-1-1 0,0 0-1,1 1 1,-1 0 0,1-1 0,0 1 0,-1 0 0,1 0 0,0 0-1,0 1 1,0-1 0,1 0 0,-1 1 0,0 0 0,1-1-1,0 1 1,-1 0 0,1-1 0,0 1 0,1 0 0,-2 5 0,1-3-284,0-1 1,1 1-1,0 0 1,0 0 0,0 0-1,0 0 1,1 0-1,1 5 1,-1-6 111,1 0 0,0 0 0,0-1 1,3 5-1,-4-6 145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7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10362,'-6'9'2444,"4"-7"-1950,1-1-1,0 1 0,-1 0 0,1 0 1,0 0-1,0 0 0,1 0 0,-2 3 1,2-4-408,0 0 0,0 0 0,0 0 1,0 0-1,0 0 0,0 0 0,1 0 1,-1 0-1,0 0 0,1 0 0,-1-1 1,0 1-1,1 0 0,-1 0 0,1 0 1,0 0-1,-1-1 0,1 1 0,-1 0 1,1-1-1,0 1 0,0 0 0,-1-1 1,1 1-1,1 0 0,25 16 426,1-2 0,1 0 0,32 11-1,31 15-13,-77-33-432,0 1 0,0 1 0,22 17 0,-32-22-58,0 0 1,-1-1-1,1 2 1,-1-1-1,0 0 1,0 1 0,-1 0-1,1 0 1,-1 0-1,-1 0 1,1 1-1,-1-1 1,0 1-1,-1-1 1,1 1-1,-1 0 1,-1-1-1,1 1 1,-1 0-1,0 0 1,-1-1 0,1 1-1,-1 0 1,-1 0-1,1-1 1,-1 1-1,-1-1 1,1 0-1,-1 1 1,0-1-1,0 0 1,-1-1-1,1 1 1,-8 7-1,-11 11 106,-2-2 0,-48 36 0,69-56-102,0 1 28,0 0 1,0-1-1,-6 8 0,9-10-25,-1 1 0,1 0-1,-1 0 1,1-1-1,-1 1 1,1 0 0,0 0-1,-1 0 1,1 0 0,0 1-1,0-1-6,0-1 0,0 0-1,0 1 1,0-1 0,0 1 0,0-1 0,0 0-1,0 1 1,0-1 0,1 0 0,-1 1-1,0-1 1,0 0 0,0 0 0,1 1 0,-1-1-1,0 0 1,0 1 0,1-1 0,-1 0 0,0 0-1,1 0 1,-1 1 0,0-1 0,1 0-1,-1 0 1,1 0 0,3 2 21,0-1 0,1 0 1,-1 0-1,0 0 0,1-1 0,-1 1 0,8-2 0,30-3 93,26-8 79,133-41 169,-197 52-361,6-2-426,-1 0 0,1-1 1,-1 0-1,11-7 1,-12 6-312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28.4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163 63 7842,'-77'-21'3054,"75"21"-2910,-1-1 1,1 1 0,0 0 0,-1 0-1,1 0 1,0 0 0,-1 0 0,1 0-1,0 1 1,0-1 0,-1 1 0,1-1-1,0 1 1,0 0 0,0 0 0,0 0-1,0 0 1,0 1 0,0-1-1,-2 2 1,0 0 166,1-1-150,0 1 1,1-1 0,-1 1-1,1-1 1,-1 1-1,1 0 1,0 0 0,0 0-1,0 0 1,1 0-1,-1 0 1,1 1 0,0-1-1,0 0 1,0 1-1,0-1 1,0 1 0,1-1-1,0 1 1,0 4-1,0-5-121,0-1 0,0 1 0,1-1 0,-1 1-1,1-1 1,0 0 0,-1 1 0,1-1 0,0 0-1,1 1 1,-1-1 0,0 0 0,1 0 0,-1 0-1,1 0 1,0 0 0,-1-1 0,1 1 0,0 0-1,0-1 1,0 1 0,0-1 0,0 0 0,1 1-1,-1-1 1,0 0 0,1-1 0,-1 1 0,4 1-1,-1-1-19,0 0 0,1-1-1,-1 1 1,1-1-1,-1 0 1,1 0-1,-1-1 1,7-1 0,-10 2-15,1-1 0,0 0 1,0 0-1,-1 0 1,1 0-1,-1 0 0,1 0 1,-1-1-1,1 0 1,-1 1-1,0-1 0,0 0 1,0 0-1,0 0 1,0 0-1,3-5 0,-4 6 2,-1-1-1,1 0 0,0 1 1,-1-1-1,1 0 0,-1 0 1,0 0-1,1 0 0,-1 1 1,0-1-1,0 0 0,-1 0 0,1 0 1,0 0-1,0 1 0,-1-1 1,1 0-1,-1 0 0,0 1 1,1-1-1,-1 0 0,-2-2 1,-2-4 22,0 1 0,0 0 0,-9-9 0,12 14-19,-13-16 61,10 12-33,1 1 0,-1-1 0,0 1 0,0 0 0,-1 0 0,1 0 0,-11-5 0,15 9-34,0 1 0,0-1 0,0 1 0,0-1 0,0 1 0,-1-1 0,1 1 0,0 0 0,0 0 0,0 0 0,-1 0 0,1 0 0,0 0 0,0 0 0,-1 0 0,1 0 0,0 0 0,0 1 0,0-1 0,-1 0 0,0 1 0,1 0-1,0 0 1,0 0-1,0 0 0,0 0 1,0 0-1,1 0 1,-1 0-1,0 0 1,1 0-1,-1 1 0,0-1 1,1 0-1,0 0 1,-1 1-1,1-1 0,-1 2 1,1 4-139,-1-1 0,1 1 0,0 0-1,0-1 1,1 1 0,2 10 0,-1-10-503,0 0 0,0-1 0,1 1 0,0-1-1,5 10 1,14 14-686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28.76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159 110 8834,'-17'-21'1484,"6"6"859,-25-25 1,34 38-2143,-1 0 0,1 0 0,-1 0 0,0 0 0,0 0 0,0 1 1,0-1-1,0 1 0,0 0 0,-7-2 0,8 3-165,1 0-1,-1 0 1,1-1 0,-1 1-1,1 0 1,-1 0-1,1 1 1,-1-1 0,1 0-1,-1 0 1,1 1-1,0-1 1,-1 1-1,1-1 1,0 1 0,-1 0-1,1-1 1,0 1-1,-1 0 1,1 0 0,0 0-1,0 0 1,0 0-1,0 0 1,-2 3 0,1 0-2,0 1 1,-1 0 0,2 1-1,-1-1 1,-1 9 0,0-1-18,2-7-14,0 0 0,0 1 0,0-1 0,1 0 0,0 0 1,1 1-1,0-1 0,1 7 0,-2-10-3,1 0 0,-1 0-1,0 0 1,1 0 0,0 1-1,0-1 1,0 0-1,0-1 1,0 1 0,1 0-1,-1 0 1,1 0 0,0-1-1,-1 1 1,1-1 0,0 0-1,1 1 1,-1-1 0,0 0-1,1 0 1,-1 0 0,1-1-1,5 4 1,-5-4-1,0 0 1,0 1-1,0-1 1,0-1-1,0 1 1,0 0-1,1-1 1,-1 1-1,0-1 1,0 0-1,1 0 1,-1 0-1,0-1 1,4 0-1,-3 0 2,1-1 0,-1 1-1,1-1 1,-1 0-1,0-1 1,0 1 0,0 0-1,0-1 1,4-3-1,-3 1 5,-1 1 0,1-1 1,-1 0-1,0 0 0,0 0 0,0 0 0,-1-1 0,0 0 0,0 1 0,0-1 0,-1 0 0,0-1 0,0 1 1,1-7-1,-2 9 13,-1 1 1,0-1-1,0 1 1,0-1-1,0 1 1,-1-1-1,1 1 1,-1-1-1,0 1 1,0 0 0,0-1-1,-1 1 1,1 0-1,-1 0 1,0 0-1,1 0 1,-1 0-1,-1 0 1,1 0-1,0 1 1,-1-1-1,1 1 1,-1 0-1,0-1 1,0 1 0,0 0-1,0 1 1,0-1-1,-6-2 1,1 1-13,1 1 0,-1 0 1,0 0-1,0 1 1,0 0-1,0 0 0,0 1 1,0 0-1,0 0 0,0 1 1,0 0-1,-9 2 0,15-3-105,1 1 0,0-1-1,-1 0 1,1 1-1,0-1 1,-1 1-1,1 0 1,0-1-1,0 1 1,0 0-1,0 0 1,0 0-1,0-1 1,0 1 0,0 0-1,0 0 1,0 1-1,0-1 1,0 0-1,1 0 1,-1 0-1,0 0 1,1 1-1,-1-1 1,1 0 0,-1 1-1,1-1 1,0 0-1,0 1 1,0-1-1,0 1 1,0 1-1,1 16-900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28.5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20 85 2345,'-11'-38'1773,"10"34"-1158,1 1 0,-1 0-1,1 0 1,0-1 0,0 1-1,0-4 1,1 6-362,-1 0-1,0 0 1,0-1-1,0 1 1,0 0-1,0 0 1,0 0-1,0 0 1,-1 0-1,1 0 0,0 0 1,-1 0-1,1 0 1,0 0-1,-1 0 1,0-1-1,-1 2 1343,1 6 1346,21 119-910,-16-106-1733,-2-9-173,19 84 777,-17-82-778,1 1-1,0-1 1,0 1 0,1-1 0,9 12-1,-14-22-89,1 1-1,0-1 1,0 0 0,0 0-1,0 0 1,0 0 0,3 2-1,-5-4-35,1 0 0,-1 0 0,0 1-1,1-1 1,-1 0 0,0 0 0,0 0-1,1 0 1,-1 0 0,0 0 0,1 0-1,-1 0 1,1 0 0,-1 0 0,0 0 0,1 0-1,-1 0 1,0 0 0,1 0 0,-1 0-1,0 0 1,1 0 0,-1 0 0,1-1 0,-1 1-39,1-1 0,-1 1 0,1-1 0,-1 0 0,0 1 0,1-1 0,-1 0 1,0 0-1,1 1 0,-1-1 0,0 0 0,0 0 0,0 1 0,0-1 1,1 0-1,-1-1 0,0-10-1411,0 0 0,-3-17 0,-2-5-295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29.08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12 9674,'-9'1'3705,"3"-3"-2441,5-1-312,1 3 97,0-1-33,0-1-64,0 1-432,0 0-88,15-1-64,2 1-56,32 4-144,-34 2-56,-3 2-48,0-3-24,-4 1-16,-2 3-32,-2-5-1416,-4-1 1072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6.18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 1 8778,'-6'-1'4073,"-4"1"-785,6 0-3120,2 0-96,0 0-72,1 0-32,0 0-768,-1 0 560,4 4 0</inkml:trace>
  <inkml:trace contextRef="#ctx0" brushRef="#br0" timeOffset="1">50 93 10362,'2'68'4057,"-7"-59"-2745,2 2-143,1 1-409,0 0-488,4-4-1640,2 0-1121,2-7 1449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0:36.5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5 6849,'-4'-2'3161,"3"2"-872,0 2-529,1-4-168,0 1-231,0 1-617,0 0-792,0-1-1873,0 1 1337</inkml:trace>
  <inkml:trace contextRef="#ctx0" brushRef="#br0" timeOffset="1">25 118 9650,'13'38'4249,"-17"-34"-2361,1-1-711,2 1-121,-1-4-608,2 0-760,0 0 216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31.0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111 87 6289,'-5'-9'7817,"6"1"-4665,0 8-3123,-1 0 1,0 0-1,0-1 0,0 1 1,0 0-1,1 0 1,-1 0-1,0 0 1,0-1-1,0 1 0,1 0 1,-1 0-1,0 0 1,0 0-1,1 0 1,-1-1-1,0 1 0,0 0 1,1 0-1,-1 0 1,0 0-1,0 0 1,1 0-1,-1 0 0,1 0 9,0 0 0,-1 1 0,1-1 0,-1 0 0,1 0 0,0 0-1,-1 1 1,1-1 0,-1 0 0,1 1 0,-1-1 0,1 1 0,-1-1-1,2 1 1,-1 0 0,0 0 0,-1 1 0,1-1-1,0 0 1,0 0 0,0 1 0,-1-1-1,1 0 1,0 1 0,-1-1 0,1 2-1,-1-2-20,0-1 0,0 1-1,0 0 1,0-1 0,0 1-1,0 0 1,0-1-1,0 1 1,0 0 0,0-1-1,-1 1 1,1-1-1,0 1 1,0 0 0,-1-1-1,1 1 1,0-1 0,-1 1-1,1-1 1,-1 1-1,1-1 1,0 1 0,-1-1-1,1 1 1,-1-1-1,1 0 1,-1 1 0,0-1-1,1 0 1,-2 1 0,-2 0-9,1 1 1,-1-1 0,0 0-1,0 0 1,0-1 0,0 1-1,0-1 1,0 0 0,0 0-1,0 0 1,0-1 0,0 1-1,-4-2 1,7 1-9,0 1 1,0-1-1,0 0 0,0 1 1,1-1-1,-1 0 0,0 0 1,0 0-1,1 0 0,-1 0 1,1 0-1,-1 1 0,1-1 1,-1 0-1,1-1 0,-1 1 1,1 0-1,0 0 0,0 0 1,-1 0-1,1 0 1,0 0-1,0 0 0,0 0 1,1-1-1,-1-2-2,0 0 1,0 0-1,1 0 1,0 1-1,1-6 1,-2 8 0,1 0 0,-1 0 0,0 0 0,0 0 0,1 0 1,-1 0-1,1 0 0,-1 1 0,1-1 0,-1 0 0,1 0 0,0 0 0,-1 1 0,1-1 0,0 0 1,-1 1-1,1-1 0,0 1 0,0-1 0,0 1 0,-1-1 0,1 1 0,0 0 0,0-1 1,0 1-1,0 0 0,0 0 0,0-1 0,0 1 0,0 0 0,0 0 0,0 0 0,0 0 1,0 0-1,0 1 0,0-1 0,0 0 0,-1 0 0,1 1 0,0-1 0,0 0 0,1 1 1,2 2-5,0-1 1,0 1 0,0-1 0,-1 1 0,1 0 0,-1 0 0,5 6 0,-2-1 82,0 0 0,0 1 0,0-1 0,5 13 0,-10-18-40,1 1 0,-1 0 0,0 0 0,1 0 0,-2 0-1,1 0 1,0 0 0,-1 0 0,0 0 0,0 0 0,0 0 0,0 0 0,-2 7-1,2-10-14,-1 0 1,1 0-1,0 0 0,-1 0 0,1 0 0,0 0 0,-1-1 0,1 1 0,-1 0 0,0 0 0,1 0 0,-1-1 0,1 1 0,-1 0 0,0-1 0,0 1 1,1-1-1,-1 1 0,0-1 0,-2 2 0,2-2-6,0 0 1,-1 1-1,1-1 0,-1 0 1,1 0-1,-1 0 1,1 0-1,-1 0 0,1 0 1,0-1-1,-1 1 1,-1-1-1,-2-1 6,-1 0-1,1-1 1,1 0 0,-1 1 0,-9-8-1,10 6-18,0 0 0,0 0 0,0 0 0,0-1 0,1 1 0,-1-1 0,1 0 0,1 0 0,-1 0 0,1-1 0,-1 1 0,1 0 0,-1-7 0,3 9-7,-1 0 0,1 0 1,-1 0-1,1 0 1,0-1-1,0 1 0,1 0 1,-1 0-1,1 0 0,-1 0 1,1 0-1,0 0 0,0 0 1,0 0-1,1 0 0,-1 0 1,1 0-1,-1 1 0,1-1 1,0 0-1,0 1 0,0 0 1,0-1-1,1 1 1,2-2-1,1 0 0,0 0 0,0 1-1,0 0 1,0 0 0,0 1 0,1 0 0,-1 0 0,8-2 0,-9 3 1,0 1 0,0-1 1,0 1-1,1 0 0,-1 0 1,0 0-1,0 1 0,0-1 1,0 1-1,0 0 1,7 3-1,-11-3 3,1-1 0,-1 1 0,0 0 0,0-1 1,0 1-1,0 0 0,0 0 0,0 0 0,0 0 0,0 0 0,0 0 0,0 0 1,0 0-1,0 0 0,-1 0 0,1 1 0,-1-1 0,2 3 0,-2-2 6,1 0-1,-1 0 1,0 1-1,0-1 1,0 0 0,0 0-1,0 1 1,0-1-1,-1 0 1,0 4-1,-1 0 18,-1 1 1,0-1-1,0 0 0,0 0 0,-1 0 0,-5 8 1,5-9-10,0-1 1,0 0-1,-1-1 1,1 1-1,-1-1 1,1 1-1,-1-1 1,0-1-1,0 1 1,-1-1 0,1 0-1,0 0 1,-6 1-1,4-1-1,0-1 1,1 0-1,-1-1 0,0 1 0,1-1 0,-1 0 0,0-1 1,0 0-1,1 0 0,-10-3 0,13 4-12,1-1 1,0 0-1,-1 0 1,1 0-1,0-1 1,0 1-1,0 0 0,0-1 1,0 0-1,0 1 1,0-1-1,0 0 1,1 0-1,-1 0 0,1 0 1,-1 0-1,1 0 1,0 0-1,0-1 1,-1-3-1,1 4-3,1 1 0,0-1 0,0 0 0,-1 0-1,1 1 1,0-1 0,1 0 0,-1 0 0,0 0 0,1 1 0,-1-1 0,1 0 0,-1 1-1,1-1 1,0 0 0,-1 1 0,1-1 0,0 1 0,0-1 0,0 1 0,0-1-1,1 1 1,-1 0 0,0-1 0,1 1 0,-1 0 0,0 0 0,4-2 0,0 1-2,0 0 1,-1-1-1,1 2 1,1-1-1,-1 0 1,0 1-1,0 0 1,1 0 0,7 1-1,-9-1 3,-1 1 1,1 0-1,0 1 0,-1-1 0,1 1 0,0 0 1,-1-1-1,1 2 0,-1-1 0,0 0 0,1 1 1,-1-1-1,0 1 0,5 4 0,-7-6 4,0 1 1,0 0-1,0 0 0,0 0 0,-1 0 0,1-1 0,0 1 0,-1 0 0,1 0 0,-1 0 0,1 1 0,-1-1 0,1 0 0,-1 0 1,0 0-1,1 0 0,-1 0 0,0 0 0,0 1 0,0-1 0,0 0 0,0 0 0,0 0 0,0 1 0,-1-1 0,1 0 0,0 0 1,-1 0-1,1 0 0,0 0 0,-1 0 0,1 0 0,-1 0 0,0 0 0,1 0 0,-1 0 0,-1 1 0,-1 2 19,0-2-1,0 1 0,0 0 1,0-1-1,0 1 1,-1-1-1,1 0 0,-1 0 1,-6 2-1,6-2-7,-1-1-1,1 0 1,-1 0 0,1 0-1,-1-1 1,1 1-1,-1-1 1,0 0 0,1 0-1,-1-1 1,-4 0-1,7 0-11,0 1 0,0-1 0,0 0 0,0 0 0,0 0 0,1 0 0,-1 0-1,0 0 1,1 0 0,-1 0 0,1-1 0,-1 1 0,1-1 0,-1 1 0,1-1 0,0 0-1,0 1 1,0-1 0,0 0 0,0 0 0,0 1 0,1-1 0,-1 0 0,0 0-1,1 0 1,0 0 0,-1-3 0,1 2-4,0 1 1,0-1-1,0 1 0,1-1 0,-1 0 1,1 1-1,-1-1 0,1 1 0,0-1 1,0 1-1,0-1 0,0 1 0,0 0 0,1 0 1,-1-1-1,1 1 0,0 0 0,-1 0 1,1 0-1,0 1 0,0-1 0,0 0 1,0 1-1,1-1 0,-1 1 0,5-2 0,-2 0 0,0 1-1,0 0 0,0 0 0,0 1 0,1-1 0,-1 1 0,0 0 0,1 1 0,-1-1 1,1 1-1,-1 0 0,7 1 0,-11 0-27,0-1 0,0 0 0,0 0 0,0 0 0,0 0 0,0 1 0,-1-1 0,1 1 0,0-1 0,0 0 0,0 1 0,0 0 0,-1-1 0,1 1 0,0-1 0,0 1 0,-1 0 0,1-1 0,-1 1 0,1 0 0,0 0 0,-1 0 0,0-1 0,1 1 0,0 2 0,-1-1-78,0 0 1,0 0-1,0 0 1,0 0-1,0 0 1,0 0-1,0 0 0,-1-1 1,1 1-1,-1 0 1,-1 4-1,-4 6-605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31.5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 0 6489,'0'0'2841,"0"10"-1001,-3 0 89,4 12-81,-2 3-71,-2 7-545,2 0-240,-3-3-304,4-2-128,-3-9-240,3-2-96,4-4-136,-4-5-32,12-6-232,-9-2-448,5-14-1592,1-2-2801,9-6 3208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31.91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8 1 10410,'-7'6'4097,"7"-4"-2449,4 3-375,2-1 39,3-1-56,7 3-240,0 0-271,4-1-345,-5-2-120,0-2-160,2 3-16,-5-1-888,0 2 2136,3-8-1208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36.09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55 478 4505,'0'-3'432,"0"2"-221,0 1 0,-1-1 0,1 0 0,0 0-1,0 0 1,1 0 0,-1 1 0,0-1-1,0 0 1,0 0 0,0 0 0,1 0-1,-1 1 1,0-1 0,1 0 0,-1 0-1,1 1 1,-1-1 0,2-1 0,-2 2 1240,0 0-71,0 0-213,-1-1-801,1 1 1,-1 0 0,0-1-1,0 1 1,0 0 0,1-1-1,-1 1 1,0 0 0,0 0-1,0 0 1,0 0 0,0-1-1,0 1 1,-1 1 0,-4 0-50,6-1-299,0 0 0,0 0 0,0 0 1,0 0-1,0 0 0,0 0 1,0 1-1,0-1 0,0 0 0,0 0 1,0 0-1,0 0 0,0 0 1,0 0-1,0 0 0,0 0 0,0 1 1,0-1-1,0 0 0,0 0 0,0 0 1,0 0-1,0 0 0,0 0 1,0 0-1,0 0 0,0 0 0,0 0 1,1 1-1,-1-1 0,0 0 1,0 0-1,0 0 0,0 0 0,0 0 1,0 0-1,0 0 0,0 0 0,0 0 1,1 0-1,-1 0 0,0 0 1,0 0-1,0 0 0,0 0 0,0 0 1,0 0-1,0 0 0,1 0 1,7 4 75,-6-2-3,-1-1 0,1 0 1,-1-1-1,1 1 0,0 0 1,-1 0-1,1-1 1,0 1-1,0-1 0,0 1 1,-1-1-1,1 0 0,0 0 1,0 0-1,0 0 0,0 0 1,-1 0-1,4-1 0,0 0-23,-1 0 1,1 0-1,-1 0 0,7 0 0,0-1 26,-6 0 286,-4 2-61,0 2-243,1 1-167,4 15 243,-5-17-105,-1-1 1,0 0-43,0 0-1,-1 0 1,1 0 0,0 0-1,0 0 1,0 1-1,0-1 1,0 0 0,0 0-1,0 0 1,0 0 0,0 0-1,0 0 1,0 1 0,0-1-1,0 0 1,0 0 0,0 0-1,0 0 1,0 0 0,0 0-1,0 1 1,0-1 0,0 0-1,0 0 1,0 0 0,1 0-1,-1 0 1,0 0-1,0 0 1,0 0 0,0 1-1,0-1 1,0 0 0,0 0-1,0 0 1,0 0 0,0 0-1,1 0 1,-1 0 0,0 0-1,0 0 1,5 5 44,-3-4-40,1 1 1,0-1-1,-1 0 0,1 0 0,0-1 0,0 1 0,0-1 0,0 1 0,0-1 1,0 0-1,0 0 0,3-1 0,29-1 31,-33 2-32,1-1-1,-1 1 1,0-1 0,0 1 0,1-1-1,-1 0 1,0 0 0,0 0 0,0 0-1,0 0 1,0 0 0,0-1 0,0 1-1,0-1 1,0 1 0,-1-1-1,1 0 1,-1 0 0,3-3 0,-3 2 145,-9 4 238,-32 8-317,-26 4-24,33-6-22,23-4-13,-1 0 0,0-1 0,-14 0 0,12-2 2,8 1-7,-1-1-1,1 0 1,-9-2 0,14 2-10,0 0-1,0 0 1,0 0-1,-1 0 1,1-1 0,0 1-1,0 0 1,0 0 0,0 0-1,0 0 1,0 0 0,0 0-1,0-1 1,0 1-1,0 0 1,0 0 0,0 0-1,0 0 1,0 0 0,0 0-1,0-1 1,0 1 0,0 0-1,0 0 1,0 0 0,0 0-1,0 0 1,0-1-1,0 1 1,0 0 0,0 0-1,0 0 1,0 0 0,0 0-1,0-1 1,0 1 0,0 0-1,0 0 1,0 0-1,0 0 1,1 0 0,-1 0-1,0 0 1,0 0 0,0-1-1,0 1 1,0 0 0,0 0-1,1 0 1,-1 0-1,0 0 1,0 0 0,0 0-1,0 0 1,0 0 0,0 0-1,1 0 1,-1 0 0,46-11-2,-28 8 3,22-8 0,-20 5 17,0 1 0,34-4 0,-54 9-17,0 0 0,0 0 0,0 0 0,0 0 0,0 0-1,0 0 1,0 0 0,0-1 0,-1 1 0,1 0 0,0 0 0,0 0-1,0 0 1,0 0 0,0 0 0,0 0 0,0 0 0,0 0 0,0 0-1,0-1 1,0 1 0,0 0 0,0 0 0,0 0 0,0 0 0,0 0-1,0 0 1,0 0 0,0 0 0,0 0 0,0 0 0,0 0 0,0-1-1,1 1 1,-1 0 0,0 0 0,0 0 0,0 0 0,0 0 0,0 0-1,0 0 1,0 0 0,0 0 0,0 0 0,0 0 0,0 0 0,0 0-1,0 0 1,1 0 0,-9-3 20,-8 0-2,1 1 0,-1 0 0,-19 1 0,2 1-5,-39-6 24,70 6-42,0 0-1,-1 0 1,1 0-1,0 0 1,0 0-1,0 1 1,0-1-1,0 1 1,1-1-1,-4 2 1,7-1-5,0 0 0,0-1 0,0 1 1,0 0-1,1-1 0,-1 0 0,3 0 0,35 5 9,-21-3 2,0 0 0,0-2-1,21-1 1,156-20 14,-165 17-7,-30 4-9,12-2 9,20-4 0,-31 5-5,1 0-1,0 0 1,-1 0-1,1 0 0,0 0 1,-1 0-1,1-1 0,-1 1 1,0-1-1,1 0 1,-1 0-1,0 0 0,3-3 1,-5 5-3,0-1 1,0 1 0,0 0 0,0-1-1,0 1 1,0 0 0,0-1-1,0 1 1,0 0 0,0-1 0,0 1-1,0 0 1,0-1 0,0 1 0,0 0-1,0-1 1,0 1 0,0 0-1,-1-1 1,1 1 0,0 0 0,0-1-1,0 1 1,0 0 0,-1 0 0,1-1-1,0 1 1,-1-1 0,-9-6 17,1 5-18,0-1 0,0 2 0,0-1 0,-1 1 0,1 0 0,-13 1 0,-59 8 1,69-7-2,-167 28 8,145-23-8,23-4-1,8-2 0,0 0-1,1 1 0,-1-1 0,0 1 1,1 0-1,-1 0 0,0-1 0,1 2 0,-3 0 1,5-2 0,0 0 0,-1 0 1,1 0-1,0 0 0,0 0 1,0 0-1,0 0 0,0 1 1,0-1-1,0 0 0,0 0 1,0 0-1,0 0 0,0 0 1,0 0-1,0 0 0,0 0 1,0 0-1,0 0 0,0 0 1,0 0-1,0 0 0,0 0 1,0 1-1,0-1 1,0 0-1,0 0 0,0 0 1,0 0-1,0 0 0,0 0 1,0 0-1,0 0 0,0 0 1,0 0-1,0 0 0,0 0 1,0 1-1,0-1 0,0 0 1,0 0-1,0 0 0,0 0 1,0 0-1,0 0 0,0 0 1,0 0-1,0 0 0,0 0 1,0 0-1,0 0 0,1 0 1,-1 0-1,0 0 0,0 0 1,0 0-1,0 0 0,0 0 1,0 0-1,8 3-21,12-1 1,2-3 18,1 0-1,32-8 1,2 0 2,50 1 10,-62 6 3,88-16-1,-107 8-5,-22 9-1,0-1 0,0 0 0,8-1 0,-12 3-5,0 0 1,0 0 0,0 0 0,0 0 0,0 0 0,0-1-1,0 1 1,0 0 0,0 0 0,0 0 0,0 0 0,0 0 0,0 0-1,0 0 1,0 0 0,0 0 0,0 0 0,0 0 0,0 0-1,0-1 1,0 1 0,0 0 0,0 0 0,0 0 0,0 0-1,0 0 1,0 0 0,0 0 0,0 0 0,0 0 0,0 0-1,0 0 1,0 0 0,0-1 0,0 1 0,0 0 0,0 0 0,0 0-1,0 0 1,0 0 0,0 0 0,0 0 0,0 0 0,0 0-1,0 0 1,0 0 0,0 0 0,-1 0 0,1 0 0,0 0-1,0 0 1,0 0 0,0 0 0,0 0 0,0 0 0,0 0-1,0 0 1,0 0 0,0 0 0,0 0 0,-1 0 0,1 0 0,0 0-1,0 0 1,-11-6 36,-13-4-12,13 8-25,0 1 1,1 0 0,-1 1-1,0 0 1,0 1 0,1 0-1,-15 4 1,2-2 3,-20 5 1,27-4-9,0-1 0,-26 1 0,132-12-75,-71 6 72,365-72 77,-365 70-51,1 0 0,0 2-1,0 0 1,0 1 0,29 2-1,-29 0-5,0-1-1,0-1 1,0 0-1,28-7 1,21 0 14,-17 2-19,89-26 28,-32 5-10,-77 22-5,1 2 0,0 2 0,58 4 0,26 0 79,-65-5-59,-9 2 11,0-3 1,69-12-1,166-33 158,-223 42-137,66-5 8,286 3 127,-236-8-157,-89 7-22,-42 5-2,55 2 1,-84 3-26,117 1 11,-100-3-2,1-1 1,42-9-1,-25 3 29,61-3 1,-42 5-6,121-7 26,-137 12-34,87 10 0,-109-6-21,0-1 1,44-3-1,52-14 16,-81 11-11,-1 1-1,73 6 1,-62 0 0,59-5 1,171-6 17,-71 5-9,-179 1-17,1 2-1,-1 1 1,0 1 0,35 7-1,-39-4 2,1-2 0,54-1 0,-19-1 2,39 7-5,25 0 7,-4-9 16,-114 1-19,-1 1 0,1 0 0,0 1 0,-1-1-1,13 5 1,10 2 6,-2 0 7,-21-5-4,0-1 0,-1 0 0,1-1 0,14 1 0,-13-2 8,1 1-1,-1 1 1,1-1 0,-1 2-1,0-1 1,0 1-1,0 1 1,0 0 0,0 0-1,-1 1 1,0 0 0,0 1-1,10 7 1,-19-13-46,0 0-1,0 0 1,0 0 0,0 0 0,0 0 0,0-1 0,0 1 0,0 0-1,0 0 1,0 0 0,0 0 0,0 0 0,0 0 0,0 0-1,0-1 1,0 1 0,0 0 0,0 0 0,0 0 0,0 0-1,0 0 1,0 0 0,1 0 0,-1 0 0,0 0 0,0 0-1,0 0 1,0-1 0,0 1 0,0 0 0,0 0 0,0 0 0,1 0-1,-1 0 1,0 0 0,0 0 0,0 0 0,0 0 0,0 0-1,0 0 1,1 0 0,-1 0 0,0 0 0,0 0 0,0 0-1,0 0 1,0 0 0,0 0 0,0 0 0,0 1 0,1-1-1,-6-11-457,1 3 925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8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64 6193,'0'0'3202,"-1"-1"2354,0-3-3223,0 3-2109,0-1 1,0 0 0,0 0-1,0 1 1,0-1 0,0 1-1,0-1 1,-3-1 0,-20-12 505,14 10-570,3 0-31,-1 1-1,-11-4 1,15 7-75,1 0 1,-1 0-1,1 0 1,-1 0-1,1 1 1,-1 0 0,1 0-1,-1 0 1,1 0-1,-6 1 1,4 0 6,0 1 1,0-1 0,0 1-1,0 0 1,0 0-1,1 0 1,-1 1-1,1 0 1,0 0 0,0 0-1,0 0 1,0 1-1,0-1 1,1 1 0,0 0-1,-6 8 1,7-9-54,1 0 0,-1 1 0,1-1-1,-1 1 1,1 0 0,0-1 0,0 1 0,1 0 0,-1-1 0,1 1 0,0 0 0,0 0 0,0 0 0,0-1 0,1 1 0,-1 0 0,1 0 0,0-1 0,0 1 0,1 0 0,-1-1 0,1 0-1,2 5 1,1 0-11,1 0 0,0 0 0,0-1-1,1 1 1,0-1 0,10 7 0,52 34 28,-17-13 74,6 12 285,-56-46-340,-1 0 0,1 0 1,-1 1-1,0-1 0,1 1 1,-1-1-1,0 1 0,0 0 0,1 1 1,-2-3-26,0 1 1,0-1-1,0 0 1,0 1-1,0-1 1,0 0-1,0 0 1,0 1-1,-1-1 1,1 0-1,0 0 1,0 1 0,0-1-1,0 0 1,0 0-1,0 0 1,-1 1-1,1-1 1,0 0-1,0 0 1,0 0-1,-1 1 1,1-1-1,0 0 1,0 0-1,-1 0 1,1 0-1,0 0 1,0 0-1,-1 0 1,1 1 0,0-1-1,0 0 1,-1 0-1,1 0 1,0 0-1,0 0 1,-1 0-1,1 0 1,0 0-1,-1 0 1,1-1-1,0 1 1,-14 0 285,14 0-296,-77-8 558,65 6-929,-1 0 0,2-1 0,-1-1 0,-13-5 0,24 9 176,1-1 0,-1 1 0,0 0 0,0-1-1,0 1 1,0-1 0,1 1 0,-1-1 0,0 1 0,1-1-1,-1 0 1,0 1 0,0-2 0,1 2 41,0-1 0,0 1 0,0-1 0,0 1 0,1 0 0,-1-1 0,0 1 0,0-1 0,0 1 0,0 0 0,1-1 0,-1 1 0,0 0 0,0-1 0,1 1 0,-1 0 0,0-1 0,1 1 0,-1 0 0,0 0 0,1-1 0,-1 1 0,0 0 0,1 0 0,-1 0 0,1-1 0,-1 1 0,0 0 0,1 0 0,0 0 0,17-8-1413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 9610,'-1'-2'5185,"-2"10"80,4 16-4040,-5 11-161,-1 22 16,-2 6-112,2 10-376,8-27-200,1 1-264,-3 25-40,15-7-520,-3-28-408,10-36-1384,1-10-3690,2-11 4026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3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12083,'0'1'545,"0"0"0,0 1 1,0-1-1,1 1 1,-1-1-1,1 1 0,-1-1 1,1 1-1,-1-1 1,2 2-1,-1-1-156,1 0 1,0 1-1,-1-1 0,1 0 1,3 2-1,-2-2-231,0 1 0,0-1-1,0 0 1,1 0 0,-1 0 0,1-1-1,-1 1 1,5 0 0,3 0-50,-1-1 0,1 0 0,0 0 0,0-1 0,14-2 0,7 0-31,41-3 17,-38 2-47,38 1-1,-71 2-43,0 0 0,1 0-1,-1 1 1,0-1 0,1 1 0,-1-1-1,0 1 1,0 0 0,0 0-1,0 0 1,1 0 0,-1 0 0,-1 0-1,1 0 1,0 1 0,0-1-1,3 4 1,-3-2 9,0 1 0,0-1 0,0 0-1,-1 1 1,1 0 0,-1-1 0,0 1 0,0 0-1,0 0 1,0 4 0,1 5 51,0-1 150,6 23 1,-7-32-163,0 1-1,1 0 1,0-1-1,0 1 1,0-1-1,0 1 1,0-1-1,0 0 0,1 0 1,3 4-1,0-3-9,0 1 0,0-1-1,0 0 1,1 0-1,-1-1 1,1 0 0,0 0-1,0-1 1,0 1-1,0-2 1,0 1 0,0-1-1,11 1 1,-14-2-35,0 0 1,-1 0-1,1 0 1,0 0-1,-1-1 1,1 0-1,0 1 1,-1-2-1,1 1 1,-1 0 0,0 0-1,1-1 1,-1 0-1,0 0 1,0 0-1,0 0 1,0 0-1,0-1 1,0 1-1,-1-1 1,1 0-1,-1 1 1,0-1-1,0 0 1,0-1-1,0 1 1,2-6-1,-1-1 9,0 1-1,-1-1 1,0 0-1,0 1 1,-1-1-1,-1 0 1,0-17-1,0 24-6,-1 1-1,1 0 0,0 0 1,-1 0-1,1 0 1,-1 0-1,0 0 0,1 0 1,-1 1-1,0-1 0,0 0 1,0 0-1,-1 0 1,1 1-1,0-1 0,-1 1 1,1-1-1,-1 1 0,1 0 1,-1-1-1,0 1 0,1 0 1,-1 0-1,0 0 1,0 0-1,0 0 0,0 1 1,0-1-1,-3 0 0,-5-1-9,0 1 0,0 0-1,0 1 1,-19 2-1,12-1-84,-18 1-258,12 0-768,1-1 1,-26-3 0,18-4 35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56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62 8378,'-15'-14'1139,"6"6"845,-17-18 1,26 26-1909,0-1 0,0 1 0,0 0 0,0 0 1,0 0-1,-1-1 0,1 1 0,0 0 1,0 0-1,0 0 0,0-1 0,-1 1 0,1 0 1,0 0-1,0 0 0,-1 0 0,1 0 0,0-1 1,0 1-1,0 0 0,-1 0 0,1 0 1,0 0-1,0 0 0,-1 0 0,1 0 0,0 0 1,-1 0-1,1 0 0,0 0 0,0 0 1,-1 0-1,1 1 108,-1 0 1,1-1 0,-1 1 0,1 0-1,0 0 1,-1 0 0,1 0-1,0 0 1,0-1 0,0 1 0,0 2-1,-3 62 1841,3-16-1385,-2-31-352,1 1-1,1-1 1,0 1 0,2 0 0,5 27 0,-6-42-242,1 0 1,-1 0 0,1 1-1,0-1 1,0 0-1,0 0 1,1-1-1,-1 1 1,5 4-1,-5-6-34,0 0-1,0 0 0,0-1 0,0 1 0,1 0 0,-1-1 0,1 0 0,-1 1 1,1-1-1,-1 0 0,1 0 0,0-1 0,-1 1 0,1 0 0,0-1 1,3 1-1,-1-2-11,-1 1 1,1-1 0,-1 1 0,1-1 0,-1 0-1,0-1 1,1 1 0,-1-1 0,0 0 0,0 0-1,0 0 1,6-5 0,-2 0-9,0 1-1,-1-1 1,0 0-1,12-16 1,-12 14-10,-1 0 1,-1-1-1,0 0 1,6-17-1,10-44-30,-14 39 84,4-53 1,-10 72 47,-1 12 7,-1 3 18,-1 21 247,3-6-126,1-1 0,0 0 0,8 26 0,22 48 382,-28-81-549,0 0-1,0 0 0,1 0 0,0-1 0,7 9 0,-11-15-184,0-1 0,1 1 0,-1-1 0,1 1 0,0-1 0,-1 1 0,1-1 0,0 0 0,0 1-1,0-1 1,0 0 0,0-1 0,0 1 0,0 0 0,0 0 0,0-1 0,0 1 0,0-1 0,0 0 0,0 0 0,1 0 0,-1 0 0,0 0-1,0 0 1,0 0 0,0-1 0,1 1 0,-1-1 0,0 1 0,2-2 0,17-11-1140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5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 12267,'-32'2'6112,"26"-1"-5687,1 0 0,0 1-1,0-1 1,0 1 0,1 0 0,-10 6 0,-96 52 2830,109-59-3245,-19 11 480,19-11-472,0-1 0,1 1 0,-1-1-1,0 1 1,1-1 0,-1 1 0,1-1 0,-1 1 0,1 0 0,-1-1-1,1 1 1,-1 0 0,1-1 0,0 1 0,-1 0 0,1 0 0,0-1 0,0 1-1,0 0 1,-1 0 0,1 0 0,0-1 0,0 1 0,0 0 0,0 0-1,0 0 1,1 1 0,1 1-13,0 0 1,1-1-1,0 1 0,-1 0 1,1-1-1,0 0 0,0 1 1,1-1-1,-1 0 0,4 1 1,-7-3-6,26 14-8,0-1 1,36 12-1,57 12 48,-104-32-8,-11-2-88,-8-2-261,-10-1-982,-24-6 1,30 4 607,-1 1 0,1 0 1,-1 0-1,0 0 0,1 1 0,-1 1 0,1-1 1,-14 4-1,16-1-575,6-3 1213,0 1 1,0-1-1,0 0 0,0 0 1,0 0-1,0 0 0,0 1 1,0-1-1,0 0 0,0 0 1,0 0-1,0 0 0,0 1 1,0-1-1,0 0 0,0 0 1,0 0-1,0 0 0,0 1 1,0-1-1,0 0 0,0 0 1,0 0-1,1 0 0,-1 1 1,0-1-1,0 0 0,0 0 1,0 0-1,0 0 0,1 0 1,5 5-811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57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45 191 8682,'12'-8'2357,"-1"0"0,1-1 0,-1 0 0,11-12 0,-19 18-2199,1-1 0,-1 0 0,0 0 0,0 0 0,-1 0-1,1-1 1,-1 1 0,0-1 0,0 0 0,0 1 0,-1-1 0,0 0-1,0 0 1,0 0 0,0-6 0,-1 8-152,0 1 0,-1-1 0,1 1 0,-1-1 0,0 1 0,0-1 0,0 1-1,0 0 1,0-1 0,0 1 0,-1 0 0,1 0 0,-1 0 0,1 0 0,-1 0 0,0 0 0,0 1 0,1-1 0,-1 0 0,-1 1 0,1-1 0,0 1 0,0 0 0,0 0-1,-1 0 1,1 0 0,-1 0 0,-2 0 0,2 0 1,0 0 0,-1 0 0,1 1 0,0-1 0,-1 1 0,1 0 0,0 0-1,-1 0 1,1 0 0,0 1 0,-1-1 0,1 1 0,0 0 0,0 0 0,0 0 0,-1 0 0,1 1-1,0-1 1,1 1 0,-1 0 0,-3 2 0,3-1 2,1 0 0,-1 0 0,1 0 0,0 0 1,0 1-1,0-1 0,0 1 0,1-1 0,-1 1 0,1 0 0,0 0 0,0-1 1,0 1-1,1 0 0,-1 0 0,1 0 0,0 0 0,0 0 0,1 6 1,0-4 38,0 1 1,1 0-1,0-1 1,0 1-1,0-1 1,1 0-1,0 1 1,0-1-1,1-1 1,5 9-1,-4-8-4,1 0 0,-1 0 0,1-1 0,0 0 0,1 0 0,-1 0 0,1-1 0,0 0 0,0 0 0,0-1 0,0 0 1,1 0-1,-1 0 0,1-1 0,15 2 0,-11-3-45,0 0-1,0-1 1,0-1 0,0 0 0,0 0 0,0-1 0,-1-1 0,1 0 0,20-8 0,14-12 1306,0-3-675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57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53 5257,'-8'-52'10613,"6"52"-7843,1 4-1599,-2 7-208,-3 124 1238,7-110-2132,0 0-1,2-1 1,8 37-1,-8-53-46,0 1 0,0-1 1,0 0-1,1 0 0,0 0 0,1-1 0,-1 1 1,12 12-1,-14-18-99,1 1 0,0-1 0,0 1 0,0-1 0,0 0 0,0 0 0,0 0 0,1 0 0,-1-1 0,5 2 0,-5-2-155,-1-1 0,1 1 0,0-1 0,0 0 0,0 0 0,-1 0 0,1 0 0,0 0 0,0-1 0,0 1 0,-1-1 1,1 0-1,0 1 0,5-4 0,-5 3-499,0-1 0,0 0 0,-1 0 0,1 0 1,4-4-1,11-16-1748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58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10098,'-12'0'4441,"6"2"-2336,7 1-697,3-4-48,-4 1-440,3 0-183,22 4-417,38 12-144,-30-7-8,-3-5-304,2-9-1665,3 0-839,-11-11 1415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5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15251,'1'9'602,"0"1"-1,0 13 1,-1 11 979,5 264 1503,-5-292-3091,1 29 61,0-32-85,-1 0 0,1 0 0,0 0 0,-1-1-1,1 1 1,1 0 0,-1 0 0,0-1 0,2 4 0,-4-24-2495,-2 3 2065,0 0 1,2 0 0,0 0-1,1-29 1,6 28 759,-6 16-279,0 0 0,0-1 0,0 1 0,0 0 0,0 0 0,0-1 0,1 1-1,-1 0 1,0 0 0,0 0 0,0-1 0,0 1 0,0 0 0,1 0 0,-1 0 0,0 0 0,0-1 0,0 1-1,1 0 1,-1 0 0,0 0 0,0 0 0,1 0 0,-1 0 0,0 0 0,0 0 0,1 0 0,-1 0-1,0 0 1,0 0 0,1 0 0,-1 0 0,0 0 0,0 0 0,1 0 0,-1 0 0,0 0 0,0 0-1,0 0 1,1 0 0,-1 0 0,0 0 0,0 0 0,1 1 0,-1-1 0,0 0 0,0 0 0,0 0-1,0 0 1,1 1 0,-1-1 0,0 0 0,0 0 0,0 0 0,0 1 0,0-1 0,1 0 0,-1 1 0,1 2 203,1 0 0,-1 0 0,1 0 0,-1 1 1,1 6-1,2 6 306,-1-9-379,-1 0 0,1 0 0,0-1 0,1 1 0,0-1 0,0 0 0,0 0 0,0 0 0,1-1 0,8 8 1,-9-10-123,0 0 0,0 0 0,1 0 0,-1-1 1,1 0-1,0 1 0,-1-1 0,1-1 0,0 1 1,0-1-1,0 0 0,1 0 0,-1 0 0,0-1 1,9 0-1,-6-1-38,0 0 1,1-1 0,-1 0-1,0 0 1,-1-1 0,1 0 0,0 0-1,-1-1 1,0 0 0,1 0-1,-2 0 1,1-1 0,0-1-1,-1 1 1,10-12 0,-7 7-76,0-1 0,-1 0-1,0-1 1,-1 0 0,0 0 0,-1-1 0,-1 1 0,7-23 0,-10 29 64,0-1 1,-1 1 0,0-1-1,0 0 1,-1 1-1,0-1 1,0 0 0,-2-12-1,1 17 48,1-1 0,-1 1-1,0-1 1,0 1 0,0 0-1,0 0 1,0 0 0,0-1 0,0 1-1,-1 0 1,1 1 0,-1-1-1,0 0 1,1 0 0,-1 1-1,0-1 1,0 1 0,0-1 0,0 1-1,0 0 1,0 0 0,-1 0-1,1 0 1,0 0 0,-1 0 0,-3 0-1,4 0 22,1 1 0,0 0 0,-1 0 0,1 0-1,0 0 1,-1 0 0,1 0 0,0 1 0,0-1-1,-1 0 1,1 1 0,0-1 0,0 1 0,-1-1 0,1 1-1,0-1 1,0 1 0,0 0 0,0 0 0,0-1-1,0 1 1,0 0 0,0 0 0,0 0 0,0 0-1,1 0 1,-1 0 0,0 1 0,1-1 0,-1 0 0,0 2-1,-1 2 92,0 1-1,1-1 0,-1 1 0,1-1 1,1 1-1,-1 6 0,1 3-15,0 0 0,1 0 0,1-1 0,0 1 0,2 0 0,-1-1 0,2 1 0,0-1 0,0 0 0,13 21-1,-15-29-152,0-1-1,1 1 1,-1-1-1,1 0 0,0 0 1,1-1-1,0 1 0,-1-1 1,1 0-1,0 0 1,1-1-1,-1 1 0,1-1 1,0 0-1,-1-1 1,1 1-1,0-1 0,0-1 1,1 1-1,-1-1 0,0 0 1,1 0-1,-1-1 1,0 1-1,13-3 0,44-4-249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59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13251,'5'4'610,"-1"0"0,0 0 0,0 0 0,0 0 0,-1 0 0,1 1 0,-1 0 0,0 0 0,0 0 0,-1 0 0,1 0 0,2 10 0,-1 3-136,0-1-1,1 32 1,-4-35-406,1 0 1,-1 0 0,2-1 0,0 1-1,8 20 1,-6-24-44,-5-10-25,0 0-1,0 0 1,0 0 0,0 0 0,0 0 0,0 0-1,0 0 1,0 0 0,0 0 0,0 0 0,0 0-1,0 0 1,0 0 0,0 0 0,0 0 0,0 0-1,0 0 1,0 0 0,0 0 0,0 0 0,0 0 0,0-1-1,1 1 1,-1 0 0,0 0 0,0 0 0,0 0-1,0 0 1,0 0 0,0 0 0,0 0 0,0 0-1,0 0 1,0 0 0,0 0 0,0 0 0,0 0-1,0 0 1,0 0 0,0 0 0,0 0 0,0 0-1,0 0 1,0 0 0,0 0 0,0 0 0,0 0-1,0 0 1,0 0 0,0 0 0,0 0 0,1 0-1,-6-19-83,3 12 34,1 0 1,-1 0 0,2 0 0,-1-1 0,1 1 0,0 0 0,0-1-1,2-7 1,1 1-18,0-1 1,1 1-1,6-15 0,-8 25 65,-1 0 0,1 0 0,1 0 0,-1 0 0,0 0 0,1 1 0,0 0-1,0-1 1,0 1 0,0 0 0,0 0 0,1 1 0,3-3 0,-5 3 10,0 1 0,0 0 0,0 0 0,1 1 0,-1-1 0,0 0 0,0 1 0,1-1 0,-1 1-1,0 0 1,1 0 0,-1 0 0,0 0 0,1 0 0,-1 0 0,0 0 0,0 1 0,1-1 0,-1 1 0,0 0 0,0 0 0,0 0 0,0 0 0,0 0 0,0 0 0,3 3-1,-1-1 36,0 1-1,0-1 0,-1 1 1,1 0-1,-1 1 0,0-1 1,0 1-1,0-1 1,-1 1-1,0 0 0,2 5 1,2 9 222,6 32 0,-6-26-91,4 17 128,-16-48-398,5 0-40,-1 0 0,1-1 0,0 1 0,0 0 0,0-1 0,2-11 1,5-40-639,-5 52 718,1-6-102,5-18 0,-6 26 149,0 1 0,1 0 0,-1 0 0,1 0 0,-1-1 0,1 2 0,0-1 0,0 0 0,1 0 0,2-3 0,-4 5 17,0 1 0,0-1 0,0 0 0,0 1 0,0-1 1,0 0-1,0 1 0,0-1 0,0 1 0,0 0 0,1-1 0,-1 1 0,0 0 0,0 0 0,0-1 0,0 1 1,1 0-1,-1 0 0,1 1 0,0-1 18,0 1 1,0-1-1,-1 1 1,1 0-1,0-1 0,-1 1 1,1 0-1,0 0 1,-1 0-1,3 3 1,2 2 94,-1-1 1,0 2 0,-1-1 0,8 12 0,8 21 323,-8-17-102,27 40 0,-35-56-332,0-1 0,1 1 1,0-1-1,0 0 0,0-1 0,1 1 1,0-1-1,-1 0 0,1-1 1,1 1-1,9 3 0,-12-6-129,1 0 0,-1 0 0,1 0 0,0 0 0,-1-1 0,1 0 0,-1 0 0,1 0 0,0-1-1,-1 1 1,8-3 0,2-1-1151,1-1 0,15-8-1,-13 5-90,27-10-574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5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50 6921,'-1'-3'510,"-1"0"1,1 1-1,0-1 0,-1 0 0,1 1 0,-1-1 0,0 1 0,0 0 0,0 0 0,0 0 0,0 0 0,-1 0 0,1 0 0,-4-2 0,2 2-144,0 0 1,0 0-1,0 1 0,0 0 1,0-1-1,0 1 1,0 1-1,-1-1 0,-5 0 1,3 1-145,0 1 1,0-1 0,0 1 0,0 0-1,0 1 1,1 0 0,-1 0 0,0 0-1,1 1 1,0 0 0,-1 0-1,-8 6 1,7-2-62,0 1-1,0-1 1,1 1-1,0 1 1,1-1 0,0 1-1,0 1 1,0-1-1,-5 16 1,9-21-137,0-1 1,1 1-1,0 0 1,0 0-1,0 0 1,1 0-1,-1 0 1,1 0 0,0 0-1,0 0 1,0 0-1,2 6 1,-2-8-24,0-1 0,1 0 1,-1 1-1,1-1 0,-1 0 0,1 0 1,-1 1-1,1-1 0,0 0 1,0 0-1,0 0 0,-1 0 1,1 0-1,0 0 0,0 0 0,0 0 1,1 0-1,-1 0 0,0-1 1,0 1-1,0 0 0,1-1 1,-1 1-1,0-1 0,1 0 1,-1 1-1,0-1 0,1 0 0,-1 0 1,0 1-1,1-1 0,-1 0 1,0-1-1,3 1 0,0-1-2,0 1 0,1-1 0,-1 0 0,0-1 0,0 1 0,0-1 1,0 0-1,-1 0 0,7-4 0,3-4 0,-1-1 0,18-20 1,-5 5 19,-24 24-13,0 1 0,0 0 0,0 0 0,0 0 0,0 0 0,1 1 0,-1-1 0,0 0 0,1 0 0,-1 1 0,1-1 0,-1 1 0,1-1 0,-1 1 0,1 0 0,-1-1 0,3 1 0,-2 0 19,0 1-1,-1-1 1,1 1-1,-1-1 1,1 1-1,-1 0 1,1-1 0,-1 1-1,1 0 1,-1 0-1,0 0 1,1 0-1,-1 0 1,0 0-1,0 0 1,2 3-1,4 6 209,0 0-1,9 17 1,-12-17-252,2-1 0,-1 0 0,14 16 0,-19-25-76,1 1 0,0 0 0,-1 0 0,1-1 0,0 1 0,0-1 0,-1 1 0,1 0 0,0-1 0,0 0 0,0 1 0,0-1 0,0 1 0,0-1 0,-1 0 0,1 0 0,0 0-1,0 1 1,0-1 0,0 0 0,0 0 0,0 0 0,0 0 0,0-1 0,0 1 0,0 0 0,2-1 0,12-9-912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9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10642,'0'0'4161,"0"0"-2681,0 0-127,0 0-137,0 0-280,0 0-472,0 0-320,4 0-1528,-2 0-496,-1 0 1007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3:5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12907,'0'48'5265,"-1"9"-3241,3 13-1135,2 5-33,4-3-424,8-7-144,2-18-200,2-12 16,5-20-680,2-14-689,2-21 825</inkml:trace>
  <inkml:trace contextRef="#ctx0" brushRef="#br0" timeOffset="1">8 142 13019,'-8'3'4865,"10"1"-3513,7-3-96,10 3-231,6 0-193,3-4-504,1 0-152,8 0-408,2-5-624,9 3-2201,5 1 1993</inkml:trace>
  <inkml:trace contextRef="#ctx0" brushRef="#br0" timeOffset="2">519 57 9186,'-12'5'4473,"-5"7"-1736,-2 7-769,-1-1-96,0 14-455,3 1-225,6 6-456,3 5-152,8-5-272,6-5-104,7-7-136,3-9-32,7-12-264,1-6-336,5-12-1104,-1-8-873,1-6 1529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0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12427,'0'61'7454,"-5"30"-3911,-1 20-2274,6-88-1163,1-1 1,1 0-1,1 0 0,6 21 0,-8-40-99,0 1-1,0-1 1,0 0-1,1 1 1,2 4 0,-4-8-17,0 1 1,1-1 0,-1 0-1,0 1 1,0-1 0,1 1-1,-1-1 1,0 0 0,1 1 0,-1-1-1,0 0 1,1 0 0,-1 1-1,0-1 1,1 0 0,-1 0-1,1 1 1,-1-1 0,0 0 0,1 0-1,-1 0 1,1 0 0,-1 0-1,1 0 1,-1 0 0,0 0-1,1 0 1,-1 0 0,1 0 0,-1 0-1,1 0 1,-1 0 0,1 0-1,-1 0 1,0 0 0,1 0-1,-1-1 1,1 1 0,-1 0-1,0 0 1,1-1 0,-1 1 0,1 0-1,-1 0 1,0-1 0,0 1-1,1 0 1,-1-1 0,0 1-1,1-1 1,-1 1 0,0-1 0,3-4-169,0 0 1,-1 1-1,1-2 1,-1 1 0,-1 0-1,1 0 1,1-6-1,4-16-165,-3 17 301,0 1 0,0-1 0,1 1 0,0 0 1,8-10-1,-12 18 59,-1 0 0,1 0 0,0 0 1,-1 1-1,1-1 0,0 0 0,-1 1 0,1-1 1,0 1-1,0-1 0,-1 1 0,1-1 0,0 1 1,0-1-1,0 1 0,0 0 0,0 0 0,-1-1 1,1 1-1,0 0 0,0 0 0,2 0 0,-2 0 17,0 1-1,0-1 0,0 0 0,0 1 0,0-1 0,0 1 0,0 0 1,0-1-1,0 1 0,0 0 0,0 0 0,0-1 0,0 1 1,-1 0-1,2 2 0,2 2 152,0 2 1,-1-1-1,0 0 1,4 13 0,-3-3 106,0 0 1,2 19 0,-4-18 1,9 31 1,-3-30-320,-8-17 0,0-1 0,1 0 1,-1 0-1,0 1 0,0-1 1,0 0-1,0 1 0,1-1 1,-1 0-1,0 0 0,0 1 1,1-1-1,-1 0 0,0 0 1,0 0-1,1 0 0,-1 1 1,0-1-1,1 0 0,-1 0 1,0 0-1,0 0 1,1 0-1,-1 0 0,0 0 1,1 0-1,-1 0 0,0 0 1,1 0-1,-1 0 0,0 0 1,1 0-1,-1 0 0,0 0 1,1 0-1,-1 0 0,0 0 1,1 0-1,-1 0 0,0 0 1,0-1-1,1 1 0,-1 0 1,0 0-1,0 0 0,1-1 1,-1 1-1,0 0 0,0 0 1,1-1-1,-1 1 1,0 0-1,0-1 0,0 1 1,0 0-1,0 0 0,1-1 1,6-17 637,3-5-516</inkml:trace>
  <inkml:trace contextRef="#ctx0" brushRef="#br0" timeOffset="1">369 259 11178,'9'26'5001,"0"7"-2296,-1 8-985,-2-1-23,-4-3-609,0-7-344,-1-17-792,0-12-496,1-14-1320,-2-7 1191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1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11474,'14'25'7108,"-12"-22"-6454,1 0 0,-1 0 0,1 0 0,5 4-1,-6-5-557,1-1-1,0 1 0,0 0 0,0-1 0,0 0 1,0 1-1,1-1 0,-1 0 0,0-1 1,0 1-1,1-1 0,-1 1 0,0-1 0,5 0 1,4-1-116,0-1 0,0 0 0,16-5 0,-16 4-226,1 0-1,18-2 1,-30 5 238,-1 0-1,1 0 1,-1 0 0,1 0 0,-1 0-1,1 0 1,-1 0 0,1 0 0,-1 0 0,0 0-1,1 0 1,-1 1 0,1-1 0,-1 0-1,1 0 1,-1 1 0,0-1 0,1 0-1,-1 0 1,0 1 0,1-1 0,-1 0 0,0 1-1,1-1 1,-1 1 0,0-1 0,0 0-1,0 1 1,1-1 0,-1 1 0,0-1-1,0 1 1,0-1 0,0 1 0,0-1 0,0 0-1,0 1 1,1-1 0,-2 1 0,-1 22 101,1-20-88,-1 7 66,-7 17 0,1-4 51,-7 29 658,-16 93-1,31-144-768,0 0 1,-1 1-1,1-1 0,0 0 1,0 1-1,0-1 0,0 0 0,0 1 1,1-1-1,-1 0 0,0 1 0,1-1 1,-1 0-1,1 0 0,-1 1 1,1-1-1,-1 0 0,1 0 0,0 0 1,0 0-1,1 2 0,-2-3-12,0 0 1,0 0-1,1 0 0,-1 1 1,0-1-1,0 0 0,0 0 1,1 0-1,-1 0 0,0 0 1,0 0-1,1 0 0,-1 0 0,0 0 1,0 0-1,0 0 0,1 0 1,-1 0-1,0 0 0,0 0 1,1 0-1,-1 0 0,0 0 1,0 0-1,1 0 0,-1 0 0,0 0 1,0 0-1,0-1 0,1 1 1,-1 0-1,0 0 0,0 0 1,6-6-76,-6 5 72,3-3-78,0-1-1,-1 1 0,0-1 0,0 0 0,0 0 1,0 0-1,0-5 0,3-5-163,3-12-227,25-88-1077,-28 97 1365,11-32-1,-15 48 189,0 0-1,0 0 0,0 0 1,1 0-1,-1 0 0,1 0 1,-1 1-1,1-1 0,0 0 1,2-2-1,-3 4 7,-1 0 0,1-1 0,-1 1 0,1 0 1,-1 0-1,1-1 0,-1 1 0,1 0 0,0 0 0,-1 0 0,1 0 0,-1-1 0,1 1 0,-1 0 0,1 0 1,0 0-1,-1 0 0,1 1 0,-1-1 0,1 0 0,0 0 0,-1 0 0,1 0 0,-1 1 0,1-1 0,-1 0 1,1 0-1,-1 1 0,1-1 0,-1 0 0,1 1 0,-1-1 0,1 1 0,-1-1 0,0 0 0,1 1 0,-1-1 1,0 1-1,1-1 0,-1 1 0,0-1 0,0 1 0,1 0 0,-1 0 0,2 5 146,0 0 0,-1 1-1,2 11 1,2 9 176,2 3-16,-3-14-135,6 22 0,-8-34-169,0 1 1,0-1-1,0 1 1,1-1 0,0 0-1,0 0 1,0 0-1,6 7 1,-4-7-14,-1 0 1,1-1 0,0 1-1,0-1 1,0 0 0,0-1 0,0 1-1,11 3 1,-12-5-37,0 0 0,0-1 0,0 1-1,0-1 1,0 0 0,0 0 0,0 0 0,0 0 0,-1-1-1,1 0 1,0 0 0,0 0 0,0 0 0,5-3-1,-4 2 32,1-1 0,-1 0-1,0 0 1,0-1 0,0 1-1,0-1 1,0 0-1,-1-1 1,0 1 0,0-1-1,0 0 1,5-8-1,-1 0 17,-2 0-1,1 0 1,-2-1-1,1 1 0,-2-1 1,0-1-1,-1 1 0,0 0 1,-1-1-1,0-24 0,-2 36 10,0 0 0,0 0-1,-1 0 1,0 0 0,1 0-1,-1 0 1,0 1-1,0-1 1,0 0 0,-1 0-1,-2-3 1,4 5 2,-1 0 1,0 1-1,1-1 1,-1 0-1,0 1 1,0-1-1,0 0 1,0 1-1,0-1 1,0 1-1,0-1 1,0 1-1,0 0 1,0-1-1,0 1 1,0 0-1,0 0 0,0 0 1,0-1-1,0 1 1,0 0-1,0 0 1,0 1-1,0-1 1,0 0-1,0 0 1,0 1-1,0-1 1,0 0-1,0 1 1,0-1-1,0 1 1,0-1-1,-1 2 1,-2 0 28,1 1-1,-1 0 1,1 0 0,0 0 0,-1 0 0,2 1 0,-1-1 0,0 1 0,1 0-1,-1 0 1,1 0 0,0 0 0,1 0 0,-1 0 0,-1 6 0,-1 6 30,0 0 0,-2 30 1,4-12 0,1 0 0,2 0 0,1 0 0,2 0 1,1-1-1,2 1 0,1-1 0,1 0 0,27 59 0,-25-68 42,0-3-16,-1 2-1,-1-1 1,-1 1-1,6 31 0,-12-48-83,-2 1-1,1 0 0,-1 0 0,0 0 0,0-1 0,-1 1 0,0 0 0,-3 9 0,3-11-10,-1 0 0,-1 0 0,1 0 0,0-1-1,-1 1 1,0-1 0,0 1 0,-1-1 0,1 0 0,-1 0 0,0 0 0,-4 3 0,1-3-24,1 0 1,-1 0 0,1 0 0,-1-1 0,0 0 0,-1 0 0,1-1 0,0 1-1,-1-2 1,1 1 0,-1-1 0,0 0 0,1-1 0,-1 0 0,0 0 0,1-1-1,-1 0 1,0 0 0,1-1 0,-11-3 0,15 4-67,0 0 1,1 0 0,-1 0-1,0-1 1,1 1-1,-1-1 1,1 0-1,-1 0 1,1 0 0,0 0-1,0 0 1,0 0-1,0-1 1,0 1-1,0-1 1,1 1 0,-3-5-1,4 5-148,-1-1-1,0 0 0,1 1 1,-1-1-1,1 1 1,0-1-1,-1 1 0,2-1 1,-1 0-1,0 1 1,0-1-1,1 0 1,-1 1-1,1-1 0,0 1 1,0-1-1,0 1 1,0 0-1,0-1 0,0 1 1,2-2-1,3-3-335,-1 1 0,13-12 0,-15 16 472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2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6 424 10530,'-1'0'153,"1"0"1,0 0-1,0 0 0,0 0 0,-1 0 0,1 0 0,0 0 0,0 0 0,0 0 1,-1 0-1,1 1 0,0-1 0,0 0 0,0 0 0,-1 0 0,1 0 0,0 0 1,0 0-1,0 0 0,0 1 0,0-1 0,-1 0 0,1 0 0,0 0 0,0 0 1,0 1-1,0-1 0,0 0 0,0 0 0,0 0 0,-1 1 0,1-1 1,0 0-1,0 0 0,2 10 2162,-1-7-2076,0-1 0,0 0 0,1 1 0,-1-1 0,0 0 0,1 0 1,2 2-1,0 0-81,1-1 0,0 0 0,0 0 0,0 0 0,0-1 0,1 1 0,-1-1 0,1-1 0,-1 1 0,1-1 0,0 0 0,-1 0 0,1 0 1,0-1-1,8-1 0,-4 1-90,0-1 0,0-1 0,0 0 1,0 0-1,-1-1 0,1 0 0,-1-1 1,11-5-1,-12 4-56,0 0 0,0-1 1,-1 1-1,0-1 0,0-1 0,-1 1 1,0-1-1,0-1 0,0 1 0,-1-1 1,0 0-1,-1 0 0,1 0 0,-2 0 1,6-15-1,-9 20-15,1 0-1,-1 0 1,1 0-1,-1 0 1,0-1-1,0 1 1,0 0-1,-1 0 1,1 0-1,-1 0 1,0 0-1,1 0 1,-1 0-1,-1 0 1,1 0-1,0 0 1,-1 1-1,1-1 1,-1 0-1,0 1 1,0 0-1,0-1 1,0 1-1,0 0 1,-5-3-1,5 3 12,0 1 0,-1-1-1,1 1 1,0 0 0,-1 0-1,0 0 1,1 0 0,-1 1-1,1-1 1,-1 1 0,0-1-1,1 1 1,-1 0 0,0 0-1,1 0 1,-1 0 0,0 1-1,1-1 1,-1 1 0,0-1 0,1 1-1,-1 0 1,1 0 0,-1 0-1,1 1 1,0-1 0,-1 0-1,-2 4 1,1-2 27,1 1 1,0 0-1,0 0 1,0 0-1,0 0 1,1 1-1,-1-1 1,-2 8-1,1-2 30,0-1-16,0 1-1,1-1 1,0 1-1,1 0 1,0 0-1,0 0 1,1 0 0,0 0-1,1 14 1,1-18-44,-1 0 1,1-1 0,1 1 0,-1 0 0,1 0-1,-1-1 1,2 1 0,-1-1 0,1 0-1,-1 0 1,1 0 0,1 0 0,-1 0-1,1-1 1,0 1 0,0-1 0,8 7 0,-4-5-96,1-1 1,0 0 0,0-1-1,0 0 1,1 0 0,-1-1-1,1 0 1,0 0 0,0-1-1,0-1 1,0 1 0,0-2-1,0 1 1,20-3 0,-12 0-506,-1-1 0,0-1 0,0 0 0,0-1 0,-1-1 1,1 0-1,27-16 0,-35 16 319,0 0 0,0 0 0,-1-1 0,1 0 0,-2-1 0,1 0 0,-1 0 0,0 0 0,-1-1-1,10-15 1,-11 14 308,-1-1-1,1 1 1,-2-1-1,1 0 1,-1 0-1,-1 0 1,0 0-1,-1-1 1,0-20-1,-1 28 119,0 0 0,0 0 0,-1 1 0,0-1 0,0 0 0,0 0 0,0 0 0,0 1 1,-1-1-1,-3-6 0,4 9-54,0 0 1,0-1-1,0 1 1,0 0 0,0 0-1,0 0 1,0 0-1,-1 1 1,1-1-1,0 0 1,-1 0 0,1 1-1,0-1 1,-1 1-1,1-1 1,-1 1-1,1-1 1,0 1 0,-1 0-1,1 0 1,-1 0-1,1 0 1,-1 0-1,1 0 1,-1 0 0,1 0-1,-1 1 1,1-1-1,-1 1 1,1-1-1,-2 1 1,0 1 13,1-1 1,-1 0-1,1 1 0,0 0 0,-1 0 0,1 0 1,0 0-1,0 0 0,0 0 0,0 0 1,1 0-1,-1 1 0,0-1 0,1 1 0,0 0 1,0-1-1,0 1 0,-2 4 0,0 4 114,1 0-1,-1 0 0,0 15 0,2-7-49,0-1 0,1 21 0,0-34-160,1 0-1,0 0 1,0 0 0,0 0-1,0 0 1,1 0-1,0 0 1,0 0 0,0 0-1,0-1 1,1 1 0,4 4-1,-6-7-12,0-1 1,1 1-1,-1-1 0,0 0 0,1 1 1,0-1-1,-1 0 0,1 0 0,0 0 1,-1 0-1,1-1 0,0 1 0,0 0 1,0-1-1,0 1 0,-1-1 0,1 0 1,0 0-1,0 1 0,0-1 0,0-1 1,0 1-1,4-1 0,-3 1-3,0-1 0,0-1 0,0 1 0,0 0 0,0-1 0,0 0-1,0 0 1,0 0 0,0 0 0,-1 0 0,1 0 0,3-5 0,3-5-126,-1 0 1,0 0-1,0-1 1,-2 0 0,1 0-1,8-28 1,16-90-1422,-29 123 1461,14-102-582,-4 18 668,-9 81 245,-3 11-233,0 0-1,0 0 1,0 0-1,0 0 1,0 0-1,0 0 1,0 0-1,0 0 0,0 0 1,0 0-1,0 0 1,0 0-1,0 0 1,0 0-1,0 0 1,0 0-1,0 0 1,0 0-1,0 0 1,0 0-1,0 0 1,0 0-1,0 0 1,0 0-1,0 0 1,0 0-1,1 0 1,-1 0-1,0 0 0,0 0 1,0 0-1,0 0 1,0 0-1,0 0 1,0 0-1,0 0 1,0 0-1,0 0 1,0 0-1,0 0 1,0 0-1,0 0 1,0 0-1,0 0 1,0 0-1,0 15 703,0-13-693,-2 82 1363,1 55-66,3-114-1040,1 1 0,9 31 0,-8-43-183,0-1 0,1 0 0,0 0 0,1 0 0,14 21 1,-18-30-100,1 0 0,0 0 1,0 0-1,0-1 0,1 0 1,-1 1-1,1-1 0,0 0 1,0-1-1,0 1 0,6 3 1,-8-6-64,0 1 0,0-1 1,0 1-1,0-1 1,0 1-1,0-1 1,0 0-1,0 0 0,0 0 1,0 0-1,0-1 1,-1 1-1,1 0 1,0-1-1,0 1 0,0-1 1,2-1-1,2-1 86,0 0 0,0-1-1,8-6 1,-7 4 370,27-21-150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65 165 6569,'-8'3'877,"0"1"0,0 0-1,0 1 1,1-1 0,-12 10-1,18-14-857,1 1 0,-1-1 0,1 0 0,0 1 0,-1-1-1,1 0 1,-1 1 0,1-1 0,0 1 0,-1-1 0,1 1 0,0-1-1,-1 0 1,1 1 0,0-1 0,0 1 0,0 0 0,-1-1 0,1 1-1,0-1 1,0 1 0,0-1 0,0 1 0,0-1 0,0 1 0,0-1 0,0 1-1,0 0 1,0-1 0,0 1 0,1-1 0,-1 1 0,0-1 0,0 1-1,0-1 1,1 1 0,-1-1 0,0 1 0,1-1 0,-1 1 0,0-1 0,1 1-1,1 0 51,0 1-1,-1-1 1,1 0-1,0 0 1,0 0-1,-1 0 1,5 1-1,-3-1 95,0 0 0,0-1-1,1 1 1,-1-1 0,0 0-1,0 0 1,0 0 0,0 0 0,1-1-1,-1 1 1,0-1 0,0 1-1,3-3 1,-1 2 89,-1-2-1,0 1 0,1 0 1,-1-1-1,0 0 1,0 0-1,6-6 1,-4 2-71,0 1 1,-1-1 0,0 0 0,0 0 0,-1-1 0,0 1 0,0-1-1,-1 0 1,4-12 0,-6 14-161,0 0 1,0 0-1,0 0 0,-1 1 0,0-1 1,0 0-1,-1 0 0,0 0 0,0 0 1,-1-6-1,1 9-9,0 1 1,0 0 0,1-1-1,-2 1 1,1 0-1,0-1 1,0 1 0,-1 0-1,1 0 1,-1 0-1,1 0 1,-1 0 0,0 0-1,0 1 1,0-1 0,0 1-1,0-1 1,0 1-1,0 0 1,-1 0 0,1-1-1,0 2 1,-1-1-1,1 0 1,-5 0 0,6 0 7,0 1 1,0 0 0,0 0-1,-1 0 1,1 0 0,0 1-1,0-1 1,0 0-1,0 0 1,-1 1 0,1-1-1,0 0 1,0 1 0,0 0-1,0-1 1,0 1 0,0-1-1,0 1 1,0 0 0,0 0-1,1-1 1,-1 1 0,0 0-1,0 0 1,1 0 0,-1 0-1,0 0 1,1 0 0,-1 0-1,1 0 1,-1 2 0,-1 1 63,1 1 1,0 0 0,0-1 0,1 1 0,-1 0 0,1 8 0,3 23 499,1-1 0,11 42 0,-5-25 156,3 9 289,3-1-1,31 78 1,-39-120-866,-5-13-118,-1 0 0,0 0 0,0 0 0,0 0-1,-1 0 1,0 1 0,0-1 0,0 0 0,0 1-1,-1 6 1,0-11-37,-1 1 0,1-1 0,-1 1 0,1-1 0,-1 1 0,1-1 0,-1 0 0,0 1 0,0-1 0,0 0 0,0 0 0,0 0 0,0 0-1,0 0 1,0 0 0,0 0 0,0 0 0,-1 0 0,1 0 0,0 0 0,0-1 0,-1 1 0,1-1 0,-1 1 0,1-1 0,-1 1 0,1-1 0,-2 0 0,-5 1-131,1 0 0,-1 0 1,0-1-1,-9-1 0,10 0-156,1 0-1,-1 0 0,1-1 1,-1 0-1,1 0 0,-9-5 1,10 5-42,1 0 0,0 0 1,0-1-1,0 0 0,1 0 1,-1 0-1,1 0 0,-1-1 1,1 1-1,-3-5 0,4 3 53,-1-1 1,1 1-1,0 0 0,-2-11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2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46 203 10690,'13'-7'1209,"-1"-1"-1,0 0 1,0 0-1,-1-1 1,11-11 0,-18 16-1040,0-1 0,-1 1 0,1-1 1,-1 1-1,0-1 0,0 0 0,-1 0 1,0-1-1,0 1 0,0 0 0,0-1 1,-1 1-1,0-1 0,0 1 0,0-11 1,-1 12-60,0 0 1,0-1 0,0 1-1,-1 0 1,-2-8-1,3 11-97,0 0 0,-1 0 0,1 0 0,-1 0 0,0 0 0,1 0 0,-1 0 0,0 0 0,1 0 0,-1 0 0,0 0 0,0 1 0,0-1 0,0 0 0,0 0 0,0 1 0,0-1 1,0 1-1,0-1 0,0 1 0,0-1 0,0 1 0,0 0 0,0 0 0,0-1 0,-2 1 0,-1 0 35,0 1 1,0-1 0,0 1-1,0 0 1,1 0 0,-1 0 0,0 0-1,0 1 1,1-1 0,-1 1 0,1 0-1,0 0 1,-1 0 0,1 1-1,0-1 1,-3 4 0,-1 1 130,0 0-1,0 1 1,1 0 0,0 0-1,-7 13 1,9-13-57,0 0 0,0 0 1,1 0-1,0 1 0,1 0 0,-1-1 0,2 1 1,-2 14-1,3-19-99,0 0 0,0 0 0,0 1-1,1-1 1,0 0 0,0 0 0,0 0 0,0-1 0,1 1 0,-1 0 0,1 0 0,0-1 0,0 1 0,0-1 0,1 1 0,-1-1 0,1 0 0,0 0 0,0 0-1,0-1 1,4 4 0,-1-2-30,-1-1-1,1 0 1,0 0-1,0 0 1,0-1 0,0 1-1,1-1 1,-1-1-1,0 1 1,1-1-1,0-1 1,12 1-1,-9-1-270,0-1 0,0-1-1,-1 0 1,1 0 0,-1 0-1,1-1 1,-1-1 0,12-5-1,25-18-635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20676,'-6'7'509,"0"0"-1,1 0 0,0 0 1,0 1-1,1 0 0,-6 14 1,8-18-421,1-1 0,0 0 1,0 1-1,1-1 0,-1 1 1,1-1-1,0 1 0,0-1 1,0 0-1,0 1 0,0-1 1,1 1-1,0-1 0,-1 1 1,1-1-1,1 0 0,-1 0 1,0 1-1,1-1 0,2 3 1,2 2 7,0-1 1,1 0-1,-1-1 1,16 12 0,-8-8 42,-13-9-124,-1-1 0,1 1 0,-1-1-1,1 1 1,0-1 0,-1 1 0,1 0 0,-1-1-1,1 1 1,-1 0 0,0-1 0,1 1-1,-1 0 1,0-1 0,1 1 0,-1 0 0,0 0-1,0-1 1,1 2 0,-2-1-2,1-1 0,0 1 0,0-1 0,0 1 0,0-1 0,-1 1 0,1-1 0,0 1 0,-1-1 0,1 1 0,0-1 0,-1 1 0,1-1 0,0 0 0,-1 1 0,1-1 0,-1 0 0,1 1 0,-1-1 0,0 1 0,-3 0 28,1 1 0,-1-1-1,0 0 1,0 0 0,-6 1 0,-3-1-419,1 0 0,0-1 0,-1-1 0,-13-1 1,6-1-964,9 4 482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140 159 11346,'0'-1'227,"0"1"0,-1 0 0,1 0 0,0-1-1,-1 1 1,1 0 0,0-1 0,-1 1 0,1 0-1,0-1 1,0 1 0,-1 0 0,1-1 0,0 1 0,0 0-1,0-1 1,0 1 0,-1-1 0,1 1 0,0-1-1,0 1 1,0 0 0,0-1 0,0-13 220,0 9 129,0-3-88,0-4 109,0-1 0,-1 1 0,0-1 0,-5-18 0,6 28-526,-1 1 0,0-1 1,0 1-1,-1-1 0,1 0 1,0 1-1,-1 0 0,0-1 0,1 1 1,-1 0-1,-3-2 0,4 2-34,-1 1-1,0 0 1,1 0-1,-1 0 1,0 0-1,0 0 1,0 1-1,0-1 1,0 1-1,0-1 1,0 1-1,0 0 1,0-1-1,0 1 1,0 0-1,0 0 1,-3 1-1,2 0-9,1-1-1,-1 1 0,0 0 1,0 0-1,1 0 0,-1 1 1,0-1-1,1 0 0,0 1 1,-1 0-1,1 0 1,0 0-1,0 0 0,0 0 1,0 0-1,0 0 0,0 0 1,1 1-1,-1-1 0,1 1 1,-1-1-1,0 5 0,-2 3 14,0 0-1,2 0 0,-1 0 0,1 1 1,-1 10-1,2-6-17,0 0 1,1 0-1,1 0 1,0 0-1,1 0 1,1 0-1,6 21 1,-7-29-21,1 0 0,0 0 0,0-1 0,1 1 0,0-1 0,0 0 1,7 9-1,-7-12-3,0 1-1,-1-1 1,2 0 0,-1 0 0,0 0 0,0 0 0,1-1 0,-1 1 0,1-1 0,0 0 0,9 2 0,-7-3-22,0 0 0,1 0-1,-1 0 1,1-1 0,-1 0 0,1 0 0,-1-1 0,13-3 0,-9 1-177,-1 0 1,1-1 0,0 0 0,-1-1-1,10-7 1,7-5-746,-2-2-1,0-1 1,25-27 0,6-8-66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31 6865,'-2'4'586,"0"0"0,0 0 0,1 0 0,0 0-1,-1 0 1,2 0 0,-1 0 0,0 0 0,1 0-1,-1 1 1,1-1 0,1 6 0,1 2 537,0 0-1,0-1 1,6 16 0,-5-19-696,0 0-1,0-1 0,1 1 1,0-1-1,0 0 1,1 0-1,5 7 1,-7-11-361,-1 0 0,1-1 1,0 1-1,0 0 0,0-1 0,0 0 0,0 0 1,1 0-1,-1 0 0,1 0 0,-1-1 0,1 1 1,0-1-1,-1 0 0,1 0 0,0-1 1,4 1-1,-6-1-60,0 0 0,0 0 0,0 0 0,0 0 0,0-1 0,0 1 0,0 0 0,0-1 0,-1 0 0,1 1 0,0-1 0,0 0 0,-1 0 0,1 0 0,0 0 0,-1-1 0,1 1 0,-1 0 0,1-1 0,-1 1 0,0-1 0,0 1 0,1-1 0,-1 1 0,0-1 0,-1 0 0,1 0 1,0 1-1,0-1 0,-1 0 0,1 0 0,0-3 0,0 0-21,-1 0 0,1-1 1,-1 1-1,0 0 0,0 0 1,-1 0-1,1 0 0,-1 0 0,0-1 1,-1 1-1,-2-8 0,-2 3-5,0 0 1,0 0-1,0 0 0,-2 1 0,1 0 0,-1 1 0,0 0 0,-1 0 0,0 0 0,0 1 0,-1 0 0,1 1 0,-2 0 0,1 1 0,0 0 0,-1 1 1,-13-4-1,6 5 95,18 3-74,0 0 0,0 0 0,-1 0 0,1 0 0,0 0 0,0 0 0,0 0 0,0 0 0,-1 0 0,1 0 0,0 0 0,0 0 0,0 0 0,0 0 0,-1 0 0,1 0 0,0 0 0,0 0 0,0 0 0,0 0 0,0 1 0,0-1 0,-1 0 0,1 0 0,0 0 0,0 0 0,0 0-1,0 0 1,0 1 0,0-1 0,0 0 0,5 8 9,3-2-15,2 1 1,-1-1 0,0-1-1,1 0 1,0 0 0,1-1-1,13 4 1,-16-6-69,0 0 0,1 0-1,-1-1 1,1 0 0,0-1 0,-1 0 0,1 0 0,10-2-1,2-2-312,0-2-1,21-7 0,-33 10 341,-1 0 1,1 1-1,-1 0 1,1 1 0,11-1-1,-18 2 64,1 0 1,-1 0-1,0 0 0,0 0 1,0 0-1,0 1 0,1-1 1,-1 1-1,0 0 0,0-1 1,0 1-1,0 0 0,0 0 1,0 0-1,0 1 0,-1-1 0,1 0 1,0 1-1,-1-1 0,1 1 1,-1-1-1,1 1 0,-1 0 1,0 0-1,0-1 0,1 1 1,0 3-1,1 6 347,0 1 0,-1 0 0,0 0-1,-1 1 1,-1 19 0,2 10 573,-2-29-539,-1-11-257,-2-6-157,3-6-463,2 1 355,0 0 0,0 1 0,1-1 0,8-16-1,-8 18 62,1-1 20,-1 0 0,2 1 0,-1-1 0,1 1 0,0 1 0,11-13 0,-15 18 48,-1 0 1,1 1-1,0-1 0,-1 0 1,1 0-1,0 1 0,0-1 1,0 1-1,0-1 0,0 1 1,0-1-1,0 1 0,0-1 0,0 1 1,0 0-1,0-1 0,0 1 1,0 0-1,0 0 0,0 0 1,0 0-1,0 0 0,0 0 1,0 0-1,0 0 0,0 1 0,0-1 1,0 0-1,0 1 0,0-1 1,0 0-1,0 1 0,0-1 1,0 1-1,0 0 0,0-1 1,1 2-1,1 1 48,-1 0 1,1 0 0,-1 0-1,1 0 1,-1 0-1,0 1 1,-1-1-1,1 1 1,1 3 0,-1 0 63,0 0 1,-1 1 0,1-1 0,-2 0 0,1 14-1,-1-10 177,1 1-1,4 21 1,-3-25-302,0 2-498,0 0 0,6 15 0,-8-25 480,0 0 1,0 0-1,0 0 0,0 0 0,0 0 0,0 0 0,0 0 1,0 1-1,0-1 0,0 0 0,0 0 0,0 0 0,0 0 1,0 0-1,0 0 0,1 0 0,-1 1 0,0-1 0,0 0 1,0 0-1,0 0 0,0 0 0,0 0 0,0 0 0,0 0 1,0 0-1,1 0 0,-1 0 0,0 0 0,0 0 0,0 0 1,0 1-1,0-1 0,0 0 0,1 0 0,-1 0 0,0 0 1,0 0-1,0 0 0,0 0 0,0 0 0,0-1 0,1 1 1,-1 0-1,0 0 0,0 0 0,0 0 0,0 0 0,0 0 1,0 0-1,0 0 0,1 0 0,-1 0 0,0 0 0,0 0 1,0 0-1,0 0 0,0-1 0,0 1 0,0 0 0,8-19-988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12451,'-1'4'686,"1"1"1,-1-1 0,1 0 0,0 1 0,1-1 0,-1 0-1,1 1 1,0-1 0,0 0 0,0 0 0,3 8-1,-1-4-53,-1-1-1,3 13 0,-1 47 1748,-2-18-1477,-2-48-902,0-1 0,0 0 0,0 0 0,0 0 0,0 0-1,0 0 1,0 0 0,0 0 0,0 1 0,0-1 0,0 0 0,1 0 0,-1 0-1,0 0 1,0 0 0,0 0 0,0 0 0,0 0 0,0 0 0,0 0 0,0 0-1,1 0 1,-1 0 0,0 0 0,0 1 0,0-1 0,0 0 0,0 0 0,0 0-1,1 0 1,-1 0 0,0 0 0,0 0 0,0-1 0,0 1 0,0 0 0,0 0-1,1 0 1,-1 0 0,0 0 0,0 0 0,0 0 0,0 0 0,0 0 0,0 0-1,0 0 1,0 0 0,1 0 0,-1 0 0,0-1 0,0 1 0,0 0 0,0 0-1,0 0 1,0 0 0,0 0 0,0 0 0,0 0 0,0-1 0,0 1 0,0 0-1,0 0 1,0 0 0,6-9-169,-1-1 0,0 0 0,0 0-1,-1 0 1,3-12 0,-6 17 88,5-16-195,-2 8 140,6-17 0,-9 27 135,0 1 0,1-1 0,-1 0 0,1 1 0,0-1 0,-1 1 0,1-1 0,0 1 0,0 0 0,1 0 1,2-3-1,-4 4 17,0 1 0,0-1 0,0 1 0,0-1 1,0 1-1,0-1 0,0 1 0,0 0 1,1 0-1,-1-1 0,0 1 0,0 0 0,0 0 1,0 0-1,0 0 0,1 0 0,-1 1 1,0-1-1,0 0 0,0 0 0,0 1 0,0-1 1,0 1-1,0-1 0,0 1 0,0-1 1,0 1-1,0 0 0,0-1 0,0 1 0,0 0 1,-1 0-1,1 0 0,0-1 0,1 3 1,1 2 100,0 0 0,0 0 0,0 1 0,0-1 0,2 9 0,8 39 420,-3-11-341,-10-42-265,1 1 0,-1 0 0,0 0 1,0-1-1,0 1 0,0 0 0,1-1 0,-1 1 1,0 0-1,1-1 0,-1 1 0,1-1 1,-1 1-1,0 0 0,1-1 0,-1 1 0,2 0 1,-2-2-66,1 1 0,-1 0 0,1-1 0,-1 1 0,0 0 0,1-1 0,-1 1 0,0-1 0,1 1 1,-1-1-1,0 1 0,1-1 0,-1 1 0,0-1 0,0 1 0,0-1 0,1 1 0,-1-1 0,0 0 0,7-16-1205</inkml:trace>
  <inkml:trace contextRef="#ctx0" brushRef="#br0" timeOffset="1">334 144 10674,'13'1'2221,"-1"-1"0,16-2 0,-23 1-1869,0 0 0,0 0 0,0-1 0,0 1-1,0-1 1,0 0 0,7-4 0,-11 5-270,1-1-1,0 1 1,-1 0-1,1 0 1,-1-1-1,0 1 1,1-1-1,-1 1 0,0-1 1,0 1-1,0-1 1,0 0-1,0 1 1,0-1-1,-1 0 1,1 0-1,0-3 1,0 2-26,-1-1 1,0 1-1,0 0 0,0 0 1,0-1-1,-1 1 1,1 0-1,-1 0 1,0 0-1,-1-4 0,1 3-42,-1 1 0,1-1 0,-1 1 0,0 0-1,0 0 1,0-1 0,0 2 0,0-1 0,-1 0-1,1 0 1,-1 1 0,0-1 0,1 1 0,-1 0-1,0 0 1,-1 0 0,1 0 0,0 0 0,-5-1-1,5 2-8,1 1 0,-1 0-1,0-1 1,1 1-1,-1 0 1,1 0-1,-1 0 1,0 1 0,1-1-1,-1 1 1,1-1-1,-1 1 1,1 0-1,-1 0 1,1 0 0,0 0-1,-1 1 1,1-1-1,0 0 1,-3 4-1,3-3 9,0 0-1,0 0 1,0 0-1,1 1 1,-1-1-1,1 1 1,0-1-1,-1 1 1,1 0-1,0-1 1,1 1-1,-1 0 1,0 0-1,1 0 1,-1 0-1,1 0 1,0-1-1,1 6 1,-1-3 14,1 0 0,-1 0 1,1 0-1,1 0 0,-1 0 0,1 0 0,0 0 1,0 0-1,0-1 0,1 1 0,0-1 1,-1 1-1,2-1 0,-1 0 0,0 0 0,1-1 1,0 1-1,0-1 0,0 0 0,0 0 1,0 0-1,1 0 0,-1-1 0,1 1 0,0-1 1,-1 0-1,1-1 0,6 2 0,-5-1-184,0-1 0,0 1 1,0-1-1,0-1 0,0 1 0,0-1 0,1 0 0,-1 0 0,0-1 0,0 0 0,0 0 0,6-2 0,23-11-549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3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1 236 9018,'7'48'4121,"1"-43"-1737,0-3-727,1 3-41,-2-2-456,-6-1-360,-1-2-471,0-1-418,0 0-1807,0-1 1368</inkml:trace>
  <inkml:trace contextRef="#ctx0" brushRef="#br0" timeOffset="1">232 1 11715,'-1'5'4769,"-2"12"-2881,3 7-352,-2 15-367,-1 7-329,2 10-472,-3-4-128,4-3-128,1 2-32,4-17-56,5-2-40,3-10-640,-4-17-537,5-9 33,-1-7 440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6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107 216 7530,'-12'2'4273,"1"2"-233,-1 2-2143,0 5 39,-3 10-327,-2 6-201,4 9-360,4 0-208,3-3-328,10-7-192,10-7-240,3-3-56,8-9-88,-1-7-232,5-8-656,-1-11-544,-1-10 864</inkml:trace>
  <inkml:trace contextRef="#ctx0" brushRef="#br0" timeOffset="1">346 1 10802,'13'26'4753,"-14"27"-1696,-7 3-1065,3 14-503,-2-4-137,9-11-664,4-11-248,10-19-280,4-5-72,-1-15-328,-1-4-368,0-3-1056,-4-10-169,0-8 1009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11947,'8'8'5321,"5"2"-2641,11-2-1159,7 0-121,9-4-688,4 0-304,-3-7-616,0-2-464,16-9 416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7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 9802,'15'-5'5289,"-7"21"-256,-3 20-3472,-2 12-257,3 16-360,-2 1-264,4-6-408,3-10-128,5-17-104,5-6-40,-2-20-688,2-6-608,-4-14 792</inkml:trace>
  <inkml:trace contextRef="#ctx0" brushRef="#br0" timeOffset="1">1 144 9586,'4'4'4689,"0"0"-552,10 2-3009,5 4-144,10 2-151,3-2-305,0-2-280,4-2-376,-8-8-1193,4-7-967,10-7 1280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7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11202,'12'93'7426,"-2"0"-3838,20 149-792,-28-233-2733,-1 0 0,7 17 0,-5-23-234,-3-7-82,0-2 2,-1-1 0,0 1 1,-1-1-1,-3-10 0,3 12 150,0-1 1,0 1 0,1-1-1,0 1 1,0-1 0,1 1-1,-1-1 1,2-9 0,-1 14 99,0 0 0,0 1 0,0-1 1,0 0-1,1 0 0,-1 1 1,0-1-1,0 1 0,1-1 0,-1 0 1,1 1-1,-1-1 0,0 1 1,1-1-1,-1 1 0,1-1 1,-1 1-1,1-1 0,0 1 0,-1 0 1,1-1-1,-1 1 0,1 0 1,0-1-1,-1 1 0,1 0 0,0 0 1,-1-1-1,1 1 0,0 0 1,0 0-1,-1 0 0,1 0 1,0 0-1,-1 0 0,2 0 0,3 1 41,0 0 0,0 0-1,0 1 1,6 1 0,-1 1 78,11 2 155,2 0 0,-1-1 1,0-1-1,44 1 0,-50-6-218,0 0 1,0 0 0,0-2-1,-1 0 1,26-8-1,-32 7-48,-1 1 0,1-1-1,-1-1 1,1 1 0,-1-2-1,0 1 1,-1-1 0,0 0-1,0 0 1,12-14 0,-13 12-5,0 0-1,0 0 1,-1 0 0,6-14 0,-10 19 1,0 1 0,0 0-1,0-1 1,-1 1 0,1-1-1,-1 1 1,1-1 0,-1 1-1,0-1 1,0 1-1,0-1 1,-1 1 0,1-1-1,-1 1 1,1-1 0,-1 1-1,0-1 1,0 1 0,0 0-1,0 0 1,0-1 0,-2-2-1,1 3 7,1 0 1,0 1-1,-1-1 0,1 1 0,-1-1 0,0 1 1,1-1-1,-1 1 0,0 0 0,0 0 0,0 0 1,0 0-1,0 0 0,0 0 0,0 0 0,0 1 1,0-1-1,-1 1 0,1-1 0,0 1 0,0 0 1,0 0-1,-1 0 0,1 0 0,0 1 0,0-1 1,0 0-1,-1 1 0,1 0 0,-3 1 0,-1 0 49,1 1-1,-1 0 1,1 0-1,0 1 1,0-1-1,0 1 1,0 0-1,1 1 1,-7 7-1,6-6 3,1 1 0,-1 0-1,1 0 1,1 0 0,-1 0-1,1 0 1,1 1 0,-1 0-1,1-1 1,1 1 0,-1 0-1,1 0 1,1 0 0,-1 0-1,1 0 1,1 0 0,-1 0-1,1 0 1,1 0 0,0 0-1,0-1 1,0 1 0,1-1-1,0 1 1,0-1 0,1 0-1,0 0 1,1 0 0,6 7-1,-10-12-77,1 0 0,0 0-1,0 0 1,0 0 0,0-1-1,1 1 1,-1-1 0,0 1-1,1-1 1,-1 0 0,1 0-1,-1 0 1,4 1 0,-2-2-78,0 1 1,0-1 0,0 0-1,0 0 1,0-1 0,0 1 0,0-1-1,0 0 1,4-1 0,40-15-341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7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13803,'4'19'5433,"1"16"-3681,7 9-239,-5 4-433,4 0-304,-5-15-440,4-5-104,-2-14-760,0-13-552,2-13 1728,-3-15-928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8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9258,'0'0'178,"0"-1"0,1 1 0,-1 0 0,0-1 0,0 1 0,0-1 0,0 1 0,1 0 0,-1-1 0,0 1 0,0 0 0,1-1 0,-1 1 0,0 0 0,1 0 0,-1-1 0,0 1 0,1 0 0,-1 0 0,1 0 0,-1-1 0,0 1 0,1 0 0,0 0 0,14-1 2052,-9 1-1401,0 1-1,13 3 1,-1 2-82,0 1 0,0 1-1,-1 0 1,0 1 0,0 1 0,22 17 0,-32-20-654,1 0 1,-1 0-1,0 0 0,0 1 1,-1 0-1,0 1 1,-1-1-1,1 1 1,-2 0-1,1 0 0,-1 1 1,-1-1-1,0 1 1,0 0-1,-1 0 1,0 0-1,1 14 0,-1 38 83,-2-53-157,-1 0 1,0 0 0,0 0 0,-6 17 0,7-26-21,0 1-1,0-1 0,0 1 1,0-1-1,0 1 0,-1-1 1,1 1-1,0-1 1,0 1-1,-1-1 0,1 0 1,0 1-1,-1-1 1,1 1-1,-1-1 0,1 0 1,0 1-1,-2-1 0,2 0-5,0 0 0,0 0 0,0 0 0,-1 0 0,1 0 0,0 0 0,0 0 0,-1 0 0,1 0 0,0 0 0,0-1-1,0 1 1,-1 0 0,1 0 0,0 0 0,0 0 0,0-1 0,-1 1 0,1 0 0,0 0 0,0 0 0,0-1 0,0 1-1,0 0 1,0 0 0,0-1 0,-1 1 0,0-3-50,1 1 0,-1-1 0,0 1 1,1-1-1,-1 1 0,1-1 0,0-3 0,1-2-19,0 1 0,0-1 0,1 0 0,0 1 0,1-1 0,0 1 0,0 0 0,7-13 0,-2 8 49,0 0 0,0 0 0,20-20 0,-25 29 43,1 0 1,-1 0 0,1 0-1,0 0 1,0 1 0,0-1-1,0 1 1,0 0-1,0 1 1,1-1 0,-1 1-1,7-2 1,-9 3 15,1 0 1,-1 0 0,0-1-1,1 2 1,-1-1-1,0 0 1,0 0 0,1 1-1,-1-1 1,0 1-1,0 0 1,0 0 0,0 0-1,0 0 1,0 0-1,0 0 1,0 0 0,0 1-1,0-1 1,0 0-1,-1 1 1,1 0 0,-1-1-1,1 1 1,-1 0-1,2 2 1,1 5 79,-1-1 0,0 0 0,0 1 0,0 0 0,-1-1 0,-1 1 0,1 0 0,-1 17 0,0-11-340,4 22 0,0-26-771,-5-10 943,0-1 1,0 0 0,1 0 0,-1 1 0,0-1 0,0 0 0,1 0-1,-1 1 1,0-1 0,0 0 0,1 0 0,-1 0 0,0 0 0,1 1-1,-1-1 1,0 0 0,1 0 0,-1 0 0,0 0 0,1 0 0,-1 0-1,0 0 1,1 0 0,-1 0 0,0 0 0,1 0 0,-1 0 0,0 0-1,1-1 1,13-8-874</inkml:trace>
  <inkml:trace contextRef="#ctx0" brushRef="#br0" timeOffset="1">673 0 13355,'6'35'5121,"-5"18"-3585,0 7-351,3 10-57,-4-3-264,6-10-368,4-8-136,5-19-224,4-9-48,5-16-464,-3-7-376,-4-18-1320,4-3 1255</inkml:trace>
  <inkml:trace contextRef="#ctx0" brushRef="#br0" timeOffset="2">660 179 12171,'4'16'5065,"1"-3"-2969,6 3-712,-4 1 81,13-1-497,4-3-264,9-9-408,8-6-264,-5-9-920,0-1-752,-5-3 943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8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9842,'8'47'3905,"-8"-45"-3733,1 0 1,-1-1-1,1 1 0,0 0 1,0-1-1,0 1 1,0-1-1,0 1 0,0-1 1,0 1-1,0-1 1,0 0-1,1 1 0,-1-1 1,1 0-1,-1 0 0,1 0 1,-1 0-1,3 0 1,-1 1 87,0-1 1,1 0 0,-1 0 0,1-1 0,-1 1 0,1-1 0,5 1-1,0-2-37,-1 0-1,0 0 0,0-1 1,0 1-1,0-2 0,-1 1 1,1-1-1,0 0 0,-1-1 1,10-6-1,-7 3-174,1 0 1,-1-1-1,-1 0 0,1-1 0,-1 0 0,7-10 1,-12 14-39,0 0 1,-1-1-1,0 1 1,0-1-1,0 0 1,-1 0-1,0 0 1,0 0-1,0 0 1,-1 0-1,0 0 0,1-10 1,-2 12-4,0 0-1,0 0 1,-1 1-1,1-1 1,-1 0 0,0 0-1,0 1 1,0-1-1,-1 1 1,1-1 0,-1 1-1,1-1 1,-1 1-1,-1 0 1,1 0 0,0 0-1,-1 0 1,1 0-1,-1 0 1,0 1 0,-5-4-1,4 3 34,0 1 0,0 0 0,0 0 0,0 1 0,0-1 0,-1 1 0,1 0 0,0 0 0,-1 1 0,1-1 0,0 1 0,-1 0 0,1 0 0,-1 0 0,1 1 0,-1-1 0,1 1 0,0 0 0,0 0 0,-1 1-1,1-1 1,0 1 0,0 0 0,0 0 0,1 1 0,-1-1 0,0 1 0,1 0 0,-1-1 0,1 1 0,0 1 0,0-1 0,0 0 0,-4 8 0,2 0 44,1 0 1,0 1-1,1-1 0,0 1 0,0 0 0,1-1 1,1 1-1,0 0 0,1 0 0,0 0 1,1 0-1,2 13 0,-2-20-71,0 0 1,0 1-1,1-1 0,0 0 1,0 0-1,0 0 0,1 0 1,-1-1-1,1 1 0,0 0 1,1-1-1,-1 0 0,1 0 1,4 4-1,-5-5-48,1-1-1,0 1 1,0-1 0,0 0 0,0 0 0,0 0 0,0 0-1,0-1 1,1 0 0,-1 0 0,0 0 0,1 0-1,-1-1 1,1 0 0,-1 0 0,1 0 0,6-1 0,-3-1-428,0 0 0,0 0 0,-1-1 0,1 0 0,-1 0 0,1-1 0,-1 0 0,0 0 0,-1-1 0,1 0 0,-1 0 0,9-10 0,17-15-1305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9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1 141 5745,'5'16'4627,"6"30"0,-2-7-1589,7 6 71,-14-39-2725,1-1 0,-1 0-1,1-1 1,0 1 0,0 0 0,6 6 0,-8-11-357,-1 0 0,0 1 1,1-1-1,-1 0 0,0 1 0,1-1 0,-1 0 0,0 1 0,1-1 1,-1 0-1,1 0 0,-1 1 0,1-1 0,-1 0 0,1 0 0,-1 0 1,1 1-1,0-2-15,-1 1 1,0 0-1,0 0 1,0 0-1,0 0 1,0-1-1,0 1 1,1 0-1,-1 0 1,0 0-1,0 0 1,0-1-1,0 1 1,0 0 0,0 0-1,0-1 1,0 1-1,0 0 1,0 0-1,0 0 1,0-1-1,0 1 1,0 0-1,0 0 1,0 0-1,0-1 1,0 1-1,-7-21 239,2 10-258,1 0 1,0 0 0,0 0-1,1 0 1,0-1 0,1 1 0,0-1-1,1 0 1,0 0 0,1 1-1,1-1 1,0 0 0,0 0-1,1 1 1,0-1 0,1 1 0,8-20-1,-8 23-422,1 0 1,0 0-1,0 1 0,8-11 0,-10 16 23,0-1 0,0 1 0,1-1 0,-1 1-1,1 0 1,-1 0 0,1 0 0,0 0 0,0 1 0,0-1 0,0 1-1,0-1 1,0 1 0,5-1 0,18 0-1220</inkml:trace>
  <inkml:trace contextRef="#ctx0" brushRef="#br0" timeOffset="1">527 71 9218,'0'-3'708,"-1"-1"1,0 1-1,0 0 1,0-1-1,0 1 1,-1 0-1,1 0 1,-1 0-1,0 0 1,-3-4-1,4 5-503,-1 1 0,1 0 0,-1-1-1,1 1 1,-1 0 0,0 0 0,1 0-1,-1 0 1,0 0 0,0 0 0,0 1-1,0-1 1,0 1 0,0-1 0,0 1 0,0 0-1,0 0 1,-3 0 0,0 0-10,1 1 1,-1-1-1,0 1 0,1 0 1,0 1-1,-1-1 1,1 1-1,0 0 0,0 0 1,0 0-1,0 1 1,0-1-1,0 1 0,-6 6 1,8-7-140,0 1 0,-1-1 0,1 1 0,0 0 1,1-1-1,-1 1 0,0 0 0,1 0 0,-1 0 0,1 0 0,0 0 1,0 1-1,1-1 0,-1 0 0,0 0 0,1 1 0,0-1 0,0 0 1,0 1-1,0-1 0,1 4 0,1-1-24,-1-1-1,1 1 1,1-1-1,-1 0 1,1 0-1,-1 0 1,1 0 0,1-1-1,-1 1 1,8 7-1,3 0 77,29 22 0,-7-7 36,-34-25-129,-1-1 0,1 1 0,-1-1 0,0 1 0,0 0 0,0 0 0,2 3 0,-2-4-2,-1 0-1,0-1 0,1 1 1,-1 0-1,0-1 1,0 1-1,0 0 1,0 0-1,1-1 1,-1 1-1,0 0 1,0 0-1,0-1 1,-1 1-1,1 0 1,0 0-1,0-1 1,0 1-1,0 0 1,-1-1-1,1 1 1,0 0-1,-1-1 0,0 2 1,0-1 8,-1 1 1,1-1-1,-1 0 1,0 0-1,1 0 0,-1 0 1,0 0-1,0-1 1,0 1-1,0 0 0,0-1 1,0 1-1,1-1 1,-4 0-1,-3 1-148,1-1 1,0 0-1,-8-2 1,5 1-762,0-2 1,0 1 0,0-1 0,0-1 0,-16-8 0,5 4-600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0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0 421 9450,'9'0'832,"0"0"-1,-1-1 1,1 0-1,-1-1 1,1 0 0,-1 0-1,1 0 1,-1-1-1,15-8 1,-12 5-428,0-1 1,0 0-1,0-1 1,-1 0-1,18-19 0,-22 20-291,0-1 0,0 0-1,0 0 1,7-16-1,-10 19-95,-1 0-1,0-1 0,-1 1 0,1 0 1,-1-1-1,0 1 0,0-1 0,-1 1 0,1-1 1,-2-5-1,1 9-11,0 1 0,0-1 0,-1 0 0,1 1 1,0-1-1,-1 1 0,1-1 0,-1 1 0,0-1 0,0 1 0,1-1 1,-1 1-1,0 0 0,-2-2 0,3 2-1,-1 1 1,0-1-1,0 0 1,0 1-1,0-1 0,0 1 1,0 0-1,0-1 1,0 1-1,0 0 1,0 0-1,0-1 0,0 1 1,0 0-1,0 0 1,0 0-1,0 0 1,0 0-1,0 0 0,0 1 1,0-1-1,0 0 1,0 0-1,0 1 0,-1 0 1,-2 1 40,-1 0 0,1 1 1,0 0-1,0 0 0,0 0 0,1 0 1,-1 0-1,1 1 0,0 0 1,0 0-1,0 0 0,-2 4 0,-1 2 124,0 0 0,2 0 0,-1 0-1,-3 14 1,6-16-87,0-1-1,1 1 0,0-1 1,1 1-1,0 0 0,0-1 1,0 1-1,1-1 0,0 1 1,0-1-1,4 10 0,-4-13-68,1 0 0,-1 0-1,1-1 1,0 1 0,0-1-1,1 1 1,-1-1 0,1 0-1,-1 0 1,4 3 0,-4-4-42,1-1 1,-1 1 0,1 0 0,-1-1 0,1 1-1,0-1 1,0 0 0,0 0 0,-1 0-1,1-1 1,0 1 0,0 0 0,0-1 0,5 0-1,2 0-713,0-1 0,0 0 0,0 0-1,0-1 1,0 0 0,17-7 0,8-5-605</inkml:trace>
  <inkml:trace contextRef="#ctx0" brushRef="#br0" timeOffset="1">495 180 10242,'-4'8'4449,"-4"19"-1760,-5 3-585,-8 8-135,6 3-249,6 0-776,2-5-352,12-9-416,7-5-112,5-11-304,5-7-248,-1-8-728,0-11-624,2-9 1135</inkml:trace>
  <inkml:trace contextRef="#ctx0" brushRef="#br0" timeOffset="2">748 1 11426,'-11'25'4881,"5"9"-2080,0 9-1073,-4 18-263,-1 0-161,10 3-592,-2-5-232,8-18-376,5-8-40,2-18-176,1-7-264,-1-12-752,1-9-640,2-13 1047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1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9882,'4'2'4729,"-1"2"-1616,5 1-1233,3-1-7,6 1-633,4 0-376,6-1-608,-1-1-120,-3-4-216,-2-6-352,-5-1-1232,-1 6-1257,-2-5 1761</inkml:trace>
  <inkml:trace contextRef="#ctx0" brushRef="#br0" timeOffset="1">252 1 7914,'0'0'4305,"5"8"-617,8 24-1719,5 35-33,-18-29-351,-2 3-257,1-1-472,0-2-232,1-7-344,1-10-120,2-14-768,1-8-584,2-19-3001,0-7 2673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48 7826,'0'-1'390,"0"0"0,0-1 0,1 1-1,-1-1 1,0 1 0,0 0 0,0-1 0,0 1 0,-1-1 0,1 1 0,0 0 0,-1-1 0,1 1 0,0 0 0,-1-1 0,0 1 0,1 0 0,-2-2 0,1 2-98,-1-1 1,1 1 0,0 0-1,-1-1 1,1 1-1,-1 0 1,0 0-1,0 0 1,1 0 0,-1 0-1,-3-1 1,-1 1 53,0-1 0,-1 1 1,1 0-1,0 1 1,-1-1-1,1 1 0,-9 1 1,10 0-232,0 0 0,1 0 1,-1 0-1,0 1 0,1-1 0,-1 1 1,1 0-1,-1 1 0,1-1 1,0 1-1,0 0 0,0 0 1,0 0-1,1 0 0,-5 5 1,7-6-101,-1-1 0,1 2 0,-1-1 1,1 0-1,0 0 0,0 0 1,0 0-1,0 1 0,0-1 0,1 0 1,-1 1-1,1-1 0,-1 1 0,1-1 1,0 1-1,0-1 0,0 1 1,0-1-1,0 1 0,1-1 0,-1 1 1,1-1-1,0 0 0,-1 1 1,1-1-1,0 0 0,0 0 0,1 1 1,-1-1-1,0 0 0,3 2 0,0 2-14,1-1 0,0 0-1,0 0 1,1-1-1,-1 1 1,10 4-1,39 19 16,-36-20 43,18 11 0,-34-18-32,0 0-1,-1 0 1,1 1 0,0-1 0,-1 0-1,0 0 1,1 1 0,-1-1 0,0 1 0,0-1-1,1 1 1,0 3 0,-2-5-12,0 1 1,1-1 0,-1 0-1,0 1 1,0-1-1,0 1 1,0-1-1,0 1 1,0-1-1,0 1 1,0-1-1,-1 1 1,1-1-1,0 1 1,0-1 0,0 1-1,0-1 1,-1 1-1,1 0 1,-1 0 4,0 0 1,0-1-1,0 1 1,0 0-1,0 0 1,0 0-1,0-1 1,0 1-1,0-1 1,-2 2-1,-14 4 83,0-1 0,-1 0 1,-20 2-1,7-2-391,25-3 125,2-1-64,0 0 1,-1 0-1,-7 0 1,11-1 130,0 0 0,0 0 0,1 0 0,-1 0 0,0 0 0,1 0 0,-1 0 0,0-1 0,0 1 0,1 0 0,-1 0 0,0-1 0,1 1 0,-1 0 0,1-1 0,-1 1 0,0 0 0,1-1 0,-1 1 0,1-1 0,-1 1 0,1-1 0,-1 1 0,1-1 0,0 0 0,-1 1 0,1-1 0,0 1 0,-1-1 0,1 0 0,-1-1 0,1-19-980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10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11274,'12'21'4681,"0"-6"-2328,3-3-921,1-2-336,-2 0-287,4-2-961,0-2-633,1-2-1367,5-1 1304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11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19 10802,'-7'75'5927,"-1"10"-2323,7-68-2720,2 0 0,-1 0 0,5 17 0,-5-33-790,0 1 0,1 0 0,-1 0 0,1 0 0,0 0 0,-1-1 0,1 1-1,0 0 1,2 2 0,-2-3-80,-1-1 0,1 1 1,-1-1-1,1 1 0,-1-1 0,1 0 0,-1 1 0,1-1 0,0 0 0,-1 0 0,1 1 0,-1-1 0,1 0 0,0 0 0,-1 0 0,1 0 1,0 1-1,-1-1 0,1 0 0,0 0 0,-1-1 0,1 1 0,0 0 0,-1 0 0,1 0 0,-1 0 0,1 0 0,0-1 0,-1 1 0,1 0 1,-1-1-1,1 1 0,0-1 0,2 0-15,-1-1 0,0 0 0,0 0 0,1 0 0,-1 0 0,-1 0 0,1-1 1,0 1-1,0 0 0,-1-1 0,0 0 0,2-2 0,1-5-131,5-20 0,-7 23 69,1-6-132,0 0-1,-1 0 1,0 0 0,-1 0 0,-1-24-1,0 32 125,-1-1 0,0 0 0,0 0-1,-1 0 1,0 1 0,0-1 0,0 1-1,0-1 1,-1 1 0,0 0 0,0 0-1,0 0 1,-1 0 0,-7-7 0,9 10 63,0 0 1,-1 1 0,1-1 0,0 0 0,-1 1-1,0 0 1,1 0 0,-1 0 0,1 0-1,-1 0 1,0 0 0,-5 0 0,7 1 14,0 0-1,0 0 1,0 0-1,0 0 1,0 0 0,0 0-1,0 0 1,0 0 0,0 0-1,0 0 1,1 1 0,-1-1-1,0 0 1,0 1-1,0-1 1,0 1 0,0-1-1,0 1 1,1-1 0,-1 1-1,0 0 1,0-1 0,1 1-1,-1 0 1,0 0-1,1-1 1,-1 1 0,1 0-1,-1 0 1,1 0 0,0 0-1,-1 0 1,1 0 0,0 0-1,-1 0 1,1 1 0,0-1 4,0 0 1,0 0 0,0 0 0,0 0 0,0 0 0,0 0 0,0 0 0,0 0 0,0 0 0,1 0 0,-1 0 0,0 0-1,1 0 1,-1 0 0,1 0 0,-1 0 0,1 0 0,-1-1 0,2 2 0,-1-1 0,1 1 0,-1-1 0,1 0 0,-1 0 0,1 0 0,0 0 0,-1 0 0,1-1 0,3 2 0,4 0 4,0 0 0,0-1 0,14 0 0,-14 0-5,3 0-11,11 0 56,-1 1 0,0 1 0,28 7 0,-44-8-6,1 0-1,-1 0 1,0 1 0,0 0-1,0 0 1,-1 1 0,1-1-1,-1 1 1,0 0 0,0 1-1,0-1 1,0 1 0,-1 0 0,0 0-1,6 9 1,-6-6 23,0 0 0,-1 0 0,0 1 0,0-1 0,-1 1 0,0-1 1,0 1-1,-1 0 0,0 0 0,-1 10 0,0-17-61,-1 0 1,1 0-1,0 0 1,-1-1-1,1 1 1,-1 0-1,-1 2 1,-1-2-142,2-10-215,1 1 128,1 0 0,0 1 1,1-1-1,-1 0 1,1 1-1,1-1 0,5-11 1,2-2-260,15-21-1,-15 27 316,1-1 0,21-22-1,-29 34 185,1-1-1,-1 1 1,1-1 0,0 1-1,1 0 1,-1 1-1,0-1 1,1 1-1,-1 0 1,1 0-1,0 0 1,0 1-1,0 0 1,6-2-1,-9 4 41,1-1 0,-1 0-1,0 0 1,0 1 0,1-1 0,-1 1-1,0 0 1,0 0 0,0 0-1,1 0 1,-1 0 0,0 0-1,-1 0 1,1 1 0,0-1-1,0 1 1,0-1 0,-1 1 0,1 0-1,-1-1 1,0 1 0,1 0-1,1 4 1,2 3 220,-1 0 0,-1 0 0,1 1 0,2 12 0,-3-8-15,-1 0 0,0 0 0,-1 25-1,-7 41 441,6-77-779,-1 11 25,1-14-5,0 0 0,0 0 0,0 1-1,0-1 1,0 0 0,0 0 0,0 1 0,0-1 0,0 0-1,0 1 1,0-1 0,0 0 0,0 0 0,0 1 0,0-1-1,0 0 1,1 0 0,-1 1 0,0-1 0,0 0 0,0 0-1,0 1 1,0-1 0,1 0 0,-1 0 0,0 0 0,0 0-1,1 1 1,-1-1 0,0 0-79,1 0 0,-1 0-1,0-1 1,0 1 0,1 0 0,-1 0 0,0 0-1,0-1 1,1 1 0,-1 0 0,0 0 0,0 0-1,0-1 1,1 1 0,-1 0 0,0 0-1,0-1 1,0 1 0,0 0 0,0-1 0,0 1-1,1 0 1,-1-1 0,0 1 0,0-1 0,0-16-1856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0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20 7466,'-13'-6'3312,"10"-2"-1199,2 2-345,-1 9 153,2 8-105,-1 11-352,0 9-199,-3 10-345,0 3-136,4 2-208,-2-3-112,5-4-224,2-5-64,-1-9-552,6-3-552,-1-9-1929,3-2 1785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0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8466,'-20'0'3282,"14"-2"-507,6 0-2636,0 2 245,5-1 226,0 0 0,0 0 0,0 0 0,0 1-1,6 1 1,22-2 424,25 0-271,-50 2-683,1-1 1,-1 1 0,0 1 0,13 4 0,-19-6-74,-1 0 0,1 1 0,-1-1 0,0 1 0,1-1 1,-1 1-1,0 0 0,0-1 0,0 1 0,0 0 0,1 0 0,-1 0 0,0 0 1,0 0-1,-1 0 0,1 0 0,0 1 0,0-1 0,0 0 0,-1 0 1,1 1-1,-1-1 0,1 0 0,-1 1 0,1-1 0,-1 0 0,0 1 0,0-1 1,0 1-1,1-1 0,-2 3 0,0 1 2,0 0-1,0 0 1,-1-1 0,0 1-1,0-1 1,0 1 0,-5 6-1,-10 15 33,-35 39-1,-3 2 15,54-66-54,0 1 0,0 0 0,0-1 0,0 1 0,0-1-1,1 1 1,-1 0 0,0 2 0,1-4 0,0 1 1,0-1-1,0 1 1,0-1-1,0 1 0,0-1 1,0 0-1,0 1 0,1-1 1,-1 1-1,0-1 1,0 0-1,0 1 0,1-1 1,-1 0-1,0 1 0,0-1 1,1 0-1,-1 1 0,0-1 1,1 0-1,-1 0 1,0 1-1,1-1 0,-1 0 1,0 0-1,1 0 0,-1 0 1,1 1-1,-1-1 1,0 0-1,1 0 0,-1 0 1,1 0-1,-1 0 0,0 0 1,1 0-1,-1 0 1,1 0-1,0 0 0,16 0 183,0 0 0,0-1-1,29-5 1,-25 3-457,34-2-1,-43 5-862,-2 2 461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1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 9258,'-6'-1'4895,"12"-2"-579,12 2-3886,0 0-1,0 2 1,33 4-1,-48-5-411,1 0 1,-1 1-1,0 0 0,0-1 0,0 1 1,0 0-1,0 1 0,0-1 1,0 0-1,-1 1 0,1 0 0,4 3 1,-6-4-13,0 1 0,0-1 1,0 0-1,-1 0 0,1 1 1,-1-1-1,1 0 1,-1 1-1,1-1 0,-1 0 1,0 1-1,1-1 0,-1 1 1,0-1-1,0 0 0,0 1 1,0-1-1,-1 1 0,1-1 1,0 1-1,0-1 1,-1 0-1,1 1 0,-1-1 1,1 0-1,-2 2 0,-7 13 29,0 0-1,-1-1 0,0-1 0,-1 0 1,-14 13-1,11-12-14,1 1 1,1-1-1,-17 30 0,28-44-19,0 0 0,1 0 0,-1 0 0,1 0 0,-1 0 0,1 1 0,-1-1 0,1 0 0,0 0 0,0 0 0,-1 0 0,1 1 0,0-1 0,0 0 0,0 0 0,1 3-1,-1-4 6,1 1-1,0 0 0,-1-1 1,1 1-1,-1-1 0,1 1 0,0-1 1,0 1-1,-1-1 0,1 1 0,0-1 1,0 0-1,0 0 0,-1 1 0,1-1 1,0 0-1,0 0 0,0 0 0,0 0 1,0 0-1,-1 0 0,1 0 1,2 0-1,40-2 440,-30 1-231,-1 0 0,1 1-1,0 0 1,0 1 0,-1 1 0,23 4 0,-34-5-170,1-1 0,-1 1-1,0-1 1,1 1 0,-1-1 0,0 1 0,1 0 0,-1 0 0,0 0 0,0 0 0,0 0 0,1 0 0,-1 0 0,0 0 0,0 0 0,-1 0 0,2 3 0,-1-3-18,-1 0 0,0 0-1,1 1 1,-1-1 0,0 0 0,0 1-1,0-1 1,0 0 0,-1 0 0,1 1-1,0-1 1,0 0 0,-1 0 0,1 1-1,-1-1 1,1 0 0,-1 0 0,1 0-1,-1 0 1,-1 2 0,-1 1 4,-1 0 0,1 0 1,-1-1-1,0 1 0,1-1 0,-1 0 0,-1 0 1,1-1-1,0 1 0,-8 2 0,-4 2-18,-28 6 0,27-9-413,-30 2 1,2 0-1694,27 0-504,9-2 1047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 9418,'0'0'111,"0"0"1,0 0-1,0 0 0,0 0 1,0 0-1,0 0 0,0-1 0,0 1 1,1 0-1,-1 0 0,0 0 1,0 0-1,0 0 0,0 0 1,0-1-1,0 1 0,0 0 0,0 0 1,0 0-1,0 0 0,0 0 1,0 0-1,-1-1 0,1 1 1,0 0-1,0 0 0,0 0 0,0 0 1,0 0-1,0 0 0,0 0 1,0 0-1,0-1 0,0 1 1,0 0-1,0 0 0,-1 0 0,1 0 1,0 0-1,0 0 0,0 0 1,0 0-1,0 0 0,-1 0 1,-5 4 2239,-8 14-984,12-16-992,1-1-327,-39 55 2074,36-51-2015,1 0 1,1 1-1,-1-1 0,1 1 1,0 0-1,0-1 0,0 1 1,1 0-1,-1 8 0,2-12-80,0 1 0,1 0-1,-1-1 1,1 1 0,-1-1-1,1 1 1,0-1 0,0 1 0,0-1-1,1 0 1,-1 0 0,0 1-1,1-1 1,0 0 0,-1 0-1,1 0 1,0-1 0,0 1-1,0 0 1,0-1 0,4 3-1,3 1-9,0 0 0,0-1 0,0 0 0,13 4 0,5 0-150,0-2-1,50 5 0,10-7-3023,-52-7-15,-4-3 1246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2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12507,'-4'17'4841,"2"14"-3225,1 4-184,-8 12-279,-3 3-281,-2-1-552,5 1-144,5-4-112,4-6 0,5-12-600,-5-9-768,0-21 847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2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215 110 5641,'-3'-12'1202,"2"8"-697,0 0-1,0 0 1,0 1-1,-1-1 1,1 0-1,-1 1 1,-4-6-1,6 8-407,-1 0-1,1 1 1,-1-1-1,1 1 1,-1-1 0,0 1-1,1 0 1,-1-1 0,0 1-1,1 0 1,-1-1-1,0 1 1,1 0 0,-1 0-1,0 0 1,0-1-1,1 1 1,-2 0 0,0 1 21,0-1 0,0 0 0,1 1 1,-1-1-1,0 1 0,1-1 0,-1 1 1,1 0-1,-1 0 0,1 0 0,-3 1 1,-6 7 165,0 0 0,1 0 0,0 1 1,1 0-1,-1 0 0,2 1 0,0 0 1,0 1-1,1 0 0,-8 20 1,3 0 46,1 0 0,1 0 0,-4 38 0,-10 207 905,26 2-598,33 202-44,-14-324-377,44 161 0,86 194 62,-145-489-272,73 198 53,-68-193-56,1-1 1,2-1-1,1 0 0,0-1 1,36 39-1,-41-52-6,1-1-1,1 0 0,0-1 1,0 0-1,1-1 0,0 0 1,0-1-1,1-1 0,1 0 1,-1-1-1,31 7 0,-30-9-3,0-1 0,0-1-1,1-1 1,-1 0-1,0-1 1,26-3 0,-32 1 3,1 0 1,-1 0-1,0-1 1,0-1-1,-1 0 1,1 0-1,-1 0 1,0-2-1,0 1 1,0-1-1,12-11 1,-7 3 4,0-1 0,-1 0 0,0-1 0,-2 0 0,17-30 0,-8 7-2,23-68 0,-18 29-131,-3-2 0,-4 0 0,-3-1 0,-4 0 0,-3-1 0,-4-1 1,-13-163-1,-48-86-1101,-34 4 355,-55-92 470,89 284 422,-74-131 0,49 134 48,15 44 13,54 73-30,-1 1-1,-31-24 1,40 34-23,-1 1 0,0 0 0,0 0 0,-1 1 0,1 0-1,-1 0 1,1 1 0,-1-1 0,0 1 0,0 1 0,0-1 0,-10 0 0,11 2-7,0 1 1,1-1 0,-1 1-1,0 0 1,0 1-1,0-1 1,1 1 0,-1 0-1,1 1 1,0-1-1,-1 1 1,1 0 0,0 0-1,-8 8 1,1-1-37,1 2 0,0 0 0,0 0 0,1 0 0,1 2 0,-8 14 0,9-15-868,1 1 0,1 0 0,-7 25 0,4-13-392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14 8890,'-1'-1'190,"1"0"0,0 0 0,-1 1-1,1-1 1,-1 0 0,0 0 0,1 1 0,-1-1 0,0 0 0,1 0-1,-1 1 1,0-1 0,1 1 0,-1-1 0,0 1 0,0-1 0,0 1 0,0 0-1,0-1 1,0 1 0,1 0 0,-1-1 0,0 1 0,0 0 0,0 0 0,0 0-1,0 0 1,0 0 0,0 0 0,0 0 0,0 0 0,0 1 0,0-1-1,0 0 1,0 1 0,0-1 0,1 0 0,-1 1 0,0-1 0,0 1 0,0-1-1,-1 2 1,-20 21 353,14-14-442,-57 65 929,60-68-959,0 0 0,1 1 0,0-1 1,0 1-1,-4 10 0,7-14-56,0 0 0,0 0 0,0 0 0,1 0 0,0 0 0,-1 0 0,1 0 0,0 0 0,0 0 0,1 0 0,-1 0 0,1 0 0,-1 0 0,1 0 0,0 0 0,0-1 0,1 4 0,2 1 20,0-1-1,0 1 1,1-1-1,0 0 1,0-1-1,7 7 1,37 28 146,-43-35-163,72 49 165,15 12 139,-86-61-220,-1 1 0,12 12 1,-16-16-47,0 1 0,-1-1-1,1 1 1,-1 0 0,1 0 0,-1-1 0,0 1 0,0 0 0,0 0 0,0 0 0,0 0 0,0 4 0,-1-5 11,0 1 1,0 0-1,0-1 1,0 1-1,0 0 1,-1-1 0,1 1-1,-1-1 1,0 1-1,1-1 1,-1 1 0,0-1-1,-1 1 1,1-1-1,-2 3 1,0-2 0,0 0 0,0 0 0,-1 0 0,1 0 0,-1 0 0,1-1 0,-1 0 0,-7 3 0,-3 1 0,0-1 0,0 0 0,0-1 0,-1-1 0,-21 3 0,-76-1-250,110-4 170,0-1-3,-5 0-417,-1 0 0,0 0 0,1-1 0,-13-2 0,8-1-429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57 5689,'2'-3'349,"-1"1"-1,0 0 0,1-1 0,-1 1 1,0 0-1,0-1 0,0 0 1,-1 1-1,1-1 0,0 1 0,-1-1 1,0 0-1,0 1 0,0-1 1,0 0-1,0 1 0,-1-4 1,1 6-317,0-1 1,0 1-1,1 0 1,-1 0-1,0 0 1,0-1-1,0 1 1,0 0-1,0 0 1,0-1-1,-1 1 1,1 0-1,0 0 1,0 0-1,0-1 1,0 1-1,0 0 1,0 0-1,0-1 1,0 1-1,0 0 1,-1 0-1,1 0 1,0 0-1,0-1 1,0 1-1,0 0 1,-1 0-1,1 0 1,0 0-1,0 0 1,0-1-1,-1 1 1,1 0-1,0 0 1,0 0-1,0 0 1,-1 0-1,1 0 1,0 0-1,0 0 1,-1 0-1,1 0 1,0 0-1,0 0 1,-1 0 0,1 0-1,0 0 1,0 0-1,-1 0 1,0 1 54,0 0 1,0-1-1,0 1 1,0 0-1,0-1 1,1 1-1,-1 0 1,0 0-1,0 0 1,1 0 0,-2 1-1,-3 8 216,0 1 0,1 0-1,0 0 1,-3 18 0,-6 26 638,-6 71 0,4 65 152,8-56-568,7 0 0,22 189 0,43 42 247,24-4-272,-15-105-303,-50-187-98,51 103-1,-60-145-38,0-1 1,30 39 0,-39-58-49,0 0 1,1-1 0,1 0 0,-1 0 0,1 0 0,0-1 0,1 0 0,-1-1 0,1 0 0,0 0 0,16 5 0,-13-6-14,1-2 0,-1 1 0,0-2 0,1 0 0,-1 0 0,1-1 0,0 0 0,-1-2 0,0 1 0,1-1 1,-1-1-1,0 0 0,0-1 0,0 0 0,0-1 0,-1 0 0,0-1 0,0 0 0,0-1 0,-1 0 0,12-11 0,-7 4-1,-2-1 0,1-1 0,-2 0 0,0 0 0,17-33 0,-7 2-122,20-56 0,-22 47-1,-3-1 0,-3-1-1,-2 0 1,-3-1 0,-2 0 0,-3-1 0,-2 1 0,-3-1 0,-3 0 0,-14-76 0,-3 35-18,-58-165 1,-69-82-146,108 270 258,-81-117-1,106 174 55,-1 1 1,-33-35-1,43 50-15,0 0 0,0 0 0,-1 1 0,1 0 0,-1 0-1,0 0 1,0 1 0,0 0 0,-1 0 0,1 1 0,0 0 0,-1 0 0,-10 0-1,8 1-79,-1 1 0,1 0 0,-1 1 0,1 0 0,0 1-1,-1 0 1,1 0 0,0 1 0,1 1 0,-1 0-1,0 0 1,1 0 0,0 1 0,0 1 0,0 0 0,1 0-1,0 1 1,0-1 0,1 2 0,-1-1 0,2 1-1,-1 0 1,-8 15 0,13-19-207,0 0 0,0 0 0,0 0 0,-1 7 0,2-7 121,1 0 0,0 0-1,0 0 1,0 5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10138,'4'0'4697,"-7"-3"-1776,6 10-1201,-4-7-192,-1 8-439,2 26-297,2 55-352,7-34-64,4 6-88,0-2-48,-3-14-104,-1-1-48,-1-15-24,4-6-176,-7-9-744,1-7-648,-1-11 864</inkml:trace>
  <inkml:trace contextRef="#ctx0" brushRef="#br0" timeOffset="1">175 190 11194,'-1'3'5017,"1"2"-2024,1-3-1521,-1-2-207,0 0-433,0 0-328,6 0-376,12 0-64,35-4-248,-34-4-336,-2 5-1176,-3 0-1209,-5 7 1785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14 9122,'3'-6'5356,"-2"5"-5261,0 0 1,-1 1 0,1-1 0,0 1 0,0-1 0,0 0 0,0 1-1,0 0 1,0-1 0,0 1 0,0 0 0,0-1 0,0 1 0,2 0-1,-1 3 131,0 2-198,1 1 1,-1-1 0,0 1-1,0 0 1,-1-1-1,0 1 1,0 0 0,0 0-1,-1 0 1,0 8 0,0-10-17,0-1 1,-1 1 0,1-1 0,-1 1-1,0-1 1,0 1 0,0-1 0,-1 0-1,1 1 1,-1-1 0,-3 5 0,-1 0 22,0 0 0,-11 10 0,15-16-28,-12 11 32,9-9-25,0 1-1,0-1 1,1 1-1,0 0 0,0 0 1,0 0-1,0 1 1,-5 10-1,8-11-9,0-3-3,0 0 0,0 1 0,1-1 0,-1 0-1,1 1 1,-1-1 0,1 5 0,0-6 0,0 0 0,1 0-1,-1 0 1,0 0 0,1 0 0,-1-1 0,1 1 0,-1 0 0,1 0 0,-1 0 0,1 0 0,0-1 0,-1 1 0,1 0 0,0-1-1,0 1 1,0-1 0,-1 1 0,1-1 0,0 1 0,0-1 0,2 1 0,7 3 91,1-1 0,-1 0-1,1-1 1,0 0 0,0 0 0,21-1 0,12 2 1249,-38-1-568,-7 2-218,-7 3-13,-57 26 253,27-14-794,37-19-45,1 0-1,-1 1 0,0-1 1,0 0-1,1 1 0,-1-1 1,0 1-1,1 0 0,-1-1 0,1 1 1,-1-1-1,1 1 0,-1 0 1,1-1-1,-1 2 0,1-2-21,0 1 0,0-1 0,0 0 0,0 0-1,0 1 1,0-1 0,0 0 0,0 0 0,0 0 0,0 1-1,0-1 1,0 0 0,1 0 0,-1 0 0,0 0-1,0 1 1,0-1 0,0 0 0,0 0 0,1 0 0,-1 0-1,0 0 1,0 1 0,0-1 0,0 0 0,1 0-1,-1 0 1,0 0 0,0 0 0,0 0 0,1 0 0,-1 0-1,0 0 1,0 0 0,1 0 0,-1 0 0,0 0-1,0 0 1,0 0 0,1 0 0,-1 0 0,0 0 0,2-1-845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9586,'-21'9'4953,"17"-6"-4724,0 0 1,-1 0 0,2 1 0,-1-1-1,0 1 1,1 0 0,-6 8 0,2-3 110,1 0-1,0 1 1,0 0 0,1 0-1,0 0 1,-4 14 0,8-20-259,1-1 0,-1 1-1,0-1 1,1 1 0,0-1 0,0 1 0,0 0-1,0-1 1,1 1 0,1 4 0,-2-5-46,1 0 0,1-1 1,-1 1-1,0-1 0,0 0 1,1 1-1,0-1 0,-1 0 0,1 0 1,0 0-1,0 0 0,0 0 0,0-1 1,0 1-1,4 2 0,1-1-3,0 1-1,1-1 0,-1-1 1,1 0-1,-1 0 0,1 0 1,0-1-1,0 0 1,11 0-1,5-1-142,44-5 0,-58 3-56,24-3-975,-32 4 746,1 1 0,-1-1-1,1 0 1,-1 0 0,0 0-1,1-1 1,-1 1-1,0 0 1,0-1 0,4-3-1,-1-6-1295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5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9674,'0'24'3857,"1"8"-2217,2-1-472,0 6-223,-2 2-137,-1 2-344,-1-1-120,2-8-160,0-3 48,6-10-1312,1-6 832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89 10410,'5'-68'3446,"-3"50"-1971,-2 15-435,0 3-957,-23 32 1714,9-13-1315,2-4-41,0 1-1,1 0 1,-15 31-1,26-45-421,-1 0 0,0-1 0,1 1 0,-1-1 0,1 1 0,0 0 0,-1-1 0,1 1 0,0 0 0,0-1 0,0 1 0,0 0 0,0-1 0,1 1 0,-1 0 0,0-1 0,1 1 0,-1 0 0,1-1 0,0 1 0,-1-1 0,1 1 0,0-1 1,0 1-1,0-1 0,0 0 0,0 1 0,0-1 0,1 0 0,-1 0 0,0 0 0,0 0 0,1 0 0,-1 0 0,4 1 0,3 2-16,2 0 0,-1-1 0,0 0 1,19 3-1,-20-4 23,27 4 1,-21-4 0,0 0-1,0 1 0,-1 1 0,24 9 1,-36-12-16,0-1 0,0 1 1,1 0-1,-1-1 0,0 1 0,0 0 1,0 0-1,0 0 0,0 0 1,0 0-1,-1 0 0,1 0 1,1 2-1,-2-3-2,0 1 1,1 0-1,-1-1 0,0 1 1,0 0-1,0 0 0,0-1 1,0 1-1,0 0 0,0-1 1,0 1-1,0 0 0,0 0 1,0-1-1,0 1 0,-1 0 1,0 1-1,0 0 11,-1 1-1,1-1 1,-1 0-1,0 1 1,0-1-1,0 0 1,0 0-1,-1 0 1,1-1-1,-3 3 1,-5 2-93,-1 0 0,0 0 0,0-1 0,-20 6 0,24-9-246,0 0 0,0-1 0,0 1 0,0-2 0,-1 1 0,1-1 0,0 0 0,0 0 0,-9-2 0,11 1 86,1-1 0,0 1 1,0-1-1,-7-3 1</inkml:trace>
  <inkml:trace contextRef="#ctx0" brushRef="#br0" timeOffset="1">90 101 9738,'26'-9'3801,"15"3"-2481,3 0-360,-5 2-151,-2 5-249,-18 4-312,1 2-584,-10 10 264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 8578,'1'0'302,"0"0"0,-1-1 0,1 1 0,0 0 0,0 0 0,0 0 0,0 0 0,0 0 0,0 0 0,0 0 0,0 0 0,0 0 0,0 1 0,0-1 0,0 0 0,0 1 0,0-1 0,1 1 0,-2 0-193,1 0 1,-1 0-1,0 0 0,1 0 1,-1 0-1,0 0 1,0 0-1,1 0 1,-1 0-1,0 0 1,0 0-1,0 0 1,0 0-1,0 0 0,-1 0 1,1 0-1,0-1 1,0 1-1,-1 0 1,0 2-1,-3 10 535,-2 0 0,1 0 0,-9 13 1,-3 9 132,11-23-483,1 0 0,1 1 0,-6 23 0,9-31-247,0 1 0,1-1 0,-1 0 0,1 1 0,0-1 0,1 0 0,-1 1 0,1-1 0,0 0 0,1 0 0,-1 0 0,4 8 0,-4-11-43,1 1-1,-1-1 0,1 0 0,-1 0 1,1 0-1,0 0 0,-1 0 0,1 0 0,0-1 1,0 1-1,0-1 0,1 1 0,-1-1 1,0 0-1,1 0 0,-1 0 0,0 0 1,1 0-1,-1 0 0,1-1 0,-1 1 1,1-1-1,0 0 0,-1 0 0,1 1 1,-1-2-1,1 1 0,0 0 0,-1-1 0,1 1 1,-1-1-1,1 0 0,-1 1 0,5-3 1,-6 2 0,1 0 0,-1-1 0,0 1 0,1 0 0,-1 0 1,0-1-1,0 1 0,0 0 0,0-1 0,0 1 0,0-1 1,0 0-1,0 1 0,-1-1 0,1-2 0,4-6 26,-2 5-10,-1-1 0,1 0 0,-1 0 0,0 0 1,1-6-1,-3 10-14,1 0 0,-1 1 0,0-1 0,0 0 1,0 0-1,0 0 0,0 0 0,-1 1 0,1-1 0,0 0 1,-1 0-1,1 1 0,-1-1 0,0 0 0,1 1 0,-1-1 0,0 0 1,0 1-1,0-1 0,0 1 0,-1-1 0,-1-1 0,-2 0 8,1 0-1,0 0 0,-1 1 0,0 0 1,1-1-1,-1 2 0,0-1 1,0 1-1,0-1 0,-1 1 0,-6 0 1,9 1-17,1-1 0,-1 1 1,0 0-1,0 0 0,0 1 0,0-1 1,0 0-1,0 1 0,0 0 1,0 0-1,0-1 0,1 2 1,-1-1-1,0 0 0,1 1 1,-1-1-1,1 1 0,-1 0 1,1-1-1,0 1 0,-3 3 0,4-4-8,1 0 0,-1 0-1,0 1 1,0-1 0,1 0-1,-1 1 1,1-1 0,-1 0-1,1 1 1,0-1 0,-1 0-1,1 1 1,0-1 0,0 1-1,0-1 1,0 0 0,0 1-1,0-1 1,0 1 0,1-1-1,-1 0 1,0 1 0,1-1-1,-1 0 1,2 2 0,14 20-17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6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13195,'7'-4'4753,"6"0"-3657,19 8-1064,0-4 48,15 7 16,1-9-16,17-3-16,5-6 0,-1 6-24,-3 4 48,-32-3-720,-11 5-504,-24 0-1601,-10-5 1569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7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9882,'-1'21'4353,"1"15"-2048,0 0-241,-4 17-408,-1 0-279,-3 10-513,0-2-224,4-5-336,0-8-96,9-14-120,8-2-48,5-16-40,-2-2-16,-8-13-504,-4-10-592,2-10 712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8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5985,'0'1'143,"-1"0"-1,1-1 0,-1 1 1,1 0-1,0 0 1,0-1-1,-1 1 0,1 0 1,0 0-1,0 0 0,0-1 1,-1 1-1,1 0 1,0 0-1,0 0 0,1-1 1,-1 1-1,0 0 0,0 0 1,0 0-1,0 0 1,1-1-1,-1 1 0,0 0 1,1 0-1,-1-1 0,1 2 1,2 0 174,-1-1 1,0 0-1,1 1 1,-1-1-1,1 0 1,-1 0-1,6 1 1,1 0-237,15 5 613,0-2-1,33 4 1,56-1 889,-100-7-1454,754 71 1892,-53 45-1894,154 22 2,-556-89 109,-312-51-302,-1 0-1,1-1 1,-1 1 0,0 0-1,0 0 1,1 0-1,-1 0 1,-2-2-1,-2-1-524,-1-1 0,1 1 0,-1 0-1,-9-4 1,-16-4-543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4:3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19 6233,'-26'1'2051,"15"0"-658,-1-1 0,-19-2 0,31 2-1368,0 0 1,0 0-1,0 0 1,0 0-1,0 0 1,-1 0-1,1 0 1,0 0-1,0 0 1,0 0-1,0 0 1,0 0-1,0 0 1,0 0-1,-1 0 1,1 0-1,0 0 1,0 0-1,0 0 1,0 0-1,0 0 1,0 0-1,0 0 1,0 0-1,-1 0 1,1 0-1,0 0 1,0 0 0,0 0-1,0 0 1,0 0-1,0 0 1,0 0-1,0 0 1,0-1-1,0 1 1,0 0-1,-1 0 1,1 0-1,0 0 1,0 0-1,0 0 1,0 0-1,0 0 1,0-1-1,0 1 1,0 0-1,0 0 1,0 0-1,7-3 666,19-1-71,104-5 245,-11 9-541,33 7-85,314 46-41,2 22 22,-319-49-10,1227 159 2077,-1147-166-2414,-206-16 1828,-23-3-1673,1 1-1,-1-1 1,0 0 0,0 0 0,1 0 0,-1 1 0,0-1-1,0 0 1,1 0 0,-1 0 0,0 1 0,0-1-1,0 0 1,0 1 0,1-1 0,-1 0 0,0 0 0,0 1-1,0-1 1,0 0 0,0 1 0,0-1 0,0 0 0,0 0-1,0 1 1,0-1 0,0 0 0,0 1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3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98 3737,'0'0'2428,"0"0"78,0 0-288,5 3 1380,-3-2-3279,1 0-1,-1 0 1,0 0-1,0 0 1,0 0-1,0-1 1,1 1-1,-1-1 1,0 0-1,1 1 1,-1-1-1,0 0 0,1 0 1,-1-1-1,0 1 1,1 0-1,-1-1 1,0 0-1,0 1 1,1-1-1,2-1 1,-4 1-260,-1 0 0,1 1 0,0-1 0,0 0 0,-1 0 0,1 0 0,-1 1 0,1-1 0,-1 0 0,1 0 0,-1 0 0,1 0 0,-1 0 0,0 0 0,1 0 0,-1-1 0,1-21 273,-1 22-315,0-4 41,0 0 0,-1 1 0,0-1 1,-2-7-1,3 11-37,-1-1 1,0 1 0,1-1-1,-1 1 1,0-1 0,0 1-1,0 0 1,0-1 0,0 1-1,0 0 1,0 0 0,0 0-1,-1 0 1,1 0 0,0 0-1,-1 0 1,1 0 0,-1 0-1,1 1 1,-3-2 0,-7 0 76,0 0 0,0 1 0,0 0 0,0 1-1,-1 0 1,1 1 0,0 0 0,-14 3 0,12 0-38,1 0 1,-1 1-1,1 0 0,0 1 0,0 0 1,1 1-1,0 0 0,0 1 0,0 0 1,1 1-1,0 0 0,1 0 0,0 1 1,1 0-1,0 1 0,-13 23 0,18-30-48,1 1 1,0 0-1,0 0 0,1-1 0,-1 1 0,1 0 0,0 1 0,0 5 0,1-8-8,0 1 1,0-1-1,1 1 1,-1-1-1,1 1 0,0-1 1,0 1-1,0-1 1,1 1-1,-1-1 1,1 0-1,-1 0 1,3 3-1,6 7 5,0-1 0,0-1 0,1 0 0,1 0 0,0-1 0,0 0 0,1-1 0,14 7 0,19 9 102,52 19 0,-69-32-15,17 6 122,-24-10 76,25 12-1,-45-19-239,0 1 0,1-1 0,-1 0 0,0 1-1,0 0 1,0-1 0,0 1 0,0 0 0,2 3 0,-4-4-30,1 0 0,-1-1 0,1 1 1,-1 0-1,0 0 0,0 0 0,1 0 1,-1 0-1,0 0 0,0-1 0,0 1 1,0 0-1,0 0 0,0 0 1,0 0-1,-1 0 0,1 0 0,0 0 1,0-1-1,-1 1 0,1 0 0,0 0 1,-1 0-1,1 0 0,-1-1 0,1 1 1,-2 1-1,-1 2 58,0-1 0,-1 1 0,1-1 0,-1 0 0,0 0 0,0 0 0,0 0 0,-1 0 0,1-1 0,-8 3 0,2-1 23,0-1 0,-1 0 1,-20 3-1,16-6-166,-1 1 0,0-2-1,1 0 1,-1-1 0,1-1 0,-22-6 0,16 1-1066,13 1-951,8 7 1961,0 0-1,0 0 1,0-1-1,0 1 0,0 0 1,0 0-1,0 0 1,0-1-1,0 1 0,0 0 1,0 0-1,0 0 1,0-1-1,0 1 0,0 0 1,1 0-1,-1 0 1,0-1-1,0 1 0,0 0 1,0 0-1,0 0 1,1 0-1,-1-1 0,0 1 1,0 0-1,0 0 1,0 0-1,1 0 0,-1 0 1,0 0-1,0 0 1,1 0-1,-1-1 0,0 1 1,0 0-1,0 0 1,1 0-1,-1 0 1,15-4-1620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0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36 181 11170,'-36'60'4681,"38"-52"-2616,2-1-297,2-2-552,5 1-287,2-5-505,2-1-184,0 0-496,1 0-608,-2-5 576</inkml:trace>
  <inkml:trace contextRef="#ctx0" brushRef="#br0" timeOffset="1">272 1 11779,'8'10'4993,"-8"13"-2537,1 7-768,-2 10-423,-3 3-281,0 5-472,0 1-176,3-5-200,-1-4-64,5-14-240,3-7-312,-2-14-912,7-6-601,0-11 1185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35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65 416 11010,'-1'5'1816,"-1"0"-1,-1 1 1,-5 8-1,7-12-1410,0 1 0,-1-1-1,1-1 1,-1 1-1,0 0 1,0 0 0,1 0-1,-1-1 1,0 1-1,0-1 1,-4 2 0,6-3-363,0 0 0,-1 0 0,1 0 0,-1 0 0,1 0 0,-1 0 1,1 0-1,0 0 0,-1 0 0,1 0 0,-1 0 0,1 0 0,-1 0 0,1 0 1,0-1-1,-1 1 0,1 0 0,0 0 0,-1 0 0,1-1 0,-1 1 0,1 0 1,0-1-1,0 1 0,-1 0 0,1-1 0,0 1 0,0 0 0,-1-1 1,1 1-1,0 0 0,0-1 0,0 1 0,-1-1 0,1 0 0,-5-16 163,5 15-117,-4-15-12,2 1 0,0 0 0,0-33 0,10-49-81,10-17 13,-15 104-8,0 0 0,1-1-1,0 1 1,0 1 0,1-1 0,1 1 0,13-19 0,-17 27 0,0-1 0,-1 1 0,2 0 0,-1 1 0,0-1-1,0 0 1,0 0 0,1 1 0,-1 0 0,1-1 0,-1 1 0,1 0 0,0 0 0,0 0 0,-1 1 0,1-1 0,0 1 0,0-1 0,-1 1 0,1 0 0,0 0 0,0 0 0,0 1 0,0-1 0,-1 1 0,1-1 0,0 1 0,0 0 0,-1 0 0,1 0 0,-1 0-1,3 2 1,3 2 20,-1 1-1,0-1 1,0 1 0,0 0-1,-1 1 1,10 12-1,-4-3 113,20 35-1,-10-3 324,-2 1 0,19 68 0,-38-113-431,2 5 37,15 57 291,-16-57-305,-1 0-1,0 0 1,0 0-1,-1 0 1,-2 13-1,0 6-130,3-26-750,0-6-165,1-12-537,-2-9 560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36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8698,'-3'1'1103,"0"-1"-59,-1 1 0,0 0 0,0 0 0,-4 1 0,8-1-929,-1-1 1,1 0-1,-1 0 0,1 0 0,-1 1 0,1-1 0,-1 0 0,1 1 0,-1-1 0,1 0 0,0 1 0,-1-1 0,1 0 0,-1 1 0,1-1 0,0 1 0,-1-1 0,1 1 0,0-1 0,0 1 1,-1-1-1,1 1 0,0-1 0,0 1 0,0-1 0,0 1 0,0-1 0,0 1 0,0 0 0,0-1 0,0 1 0,0-1 0,0 1 0,0-1 0,0 1 0,0-1 0,0 2 0,1-1-24,0 0-1,-1 0 0,1 0 0,0 0 1,0 0-1,0 0 0,-1-1 0,1 1 1,0 0-1,0 0 0,0-1 0,0 1 0,1 0 1,-1-1-1,0 1 0,0-1 0,0 1 1,0-1-1,2 0 0,26 5 412,-21-4-365,24 2 320,62-3 0,33-12-35,-37 3-265,-72 7-243,5 0-304,-1 1 1,41 2-1,-57 0-1294,-6 2 625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3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8338,'3'40'7662,"7"16"-3408,-5-32-3182,2 30-1,4 47 708,-4-36-1058,-1-20-281,2 0-1,15 50 0,-12-48-259,-11-47-163,0 1 0,0-1-1,0 1 1,0-1 0,0 1 0,0-1-1,0 0 1,0 1 0,0-1 0,0 1-1,0-1 1,-1 1 0,1-1 0,0 1-1,0-1 1,0 0 0,-1 1 0,1-1-1,0 1 1,-1-1 0,1 0 0,-1 1 0,-1-2-963,5-6-3902,8-16 3681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37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91 10722,'-104'-17'4937,"88"16"-2016,8-1-1201,12 0-223,6 3-465,6 0-208,12-1-376,1 0-56,9-2-64,4-4-80,3-3-112,-3-1-40,-2 0-24,-6-3-248,-9 5-728,-5 0-696,-15 4 896</inkml:trace>
  <inkml:trace contextRef="#ctx0" brushRef="#br0" timeOffset="1">112 219 10858,'8'5'5113,"4"-2"-2240,7 1-809,-1 0-279,5-1-505,3-2-240,8-1-368,-1 0-159,0 0-225,-2 0-80,-7-3-584,-3-1-449,-4-2-1127,-2-2 1128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37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87 7786,'-5'-14'1203,"4"10"-843,1 1 1,-1 0-1,0 0 1,-1 0-1,1 0 1,-1 0 0,1 0-1,-1 0 1,0 0-1,0 1 1,0-1 0,0 1-1,-1-1 1,1 1-1,-6-4 1,3 2 286,0 1 1,-1 0 0,0 0-1,1 1 1,-1 0-1,-7-2 1,10 3-467,0 0 1,0 1-1,0 0 0,0-1 1,0 1-1,0 0 1,0 1-1,0-1 0,0 1 1,0-1-1,0 1 0,0 0 1,0 0-1,0 0 0,-2 2 1,-4 2-52,0 1 1,1 1-1,0-1 1,1 1-1,-1 1 1,1-1-1,1 1 1,-1 0-1,1 1 1,1 0-1,0 0 1,0 0-1,0 0 1,1 1-1,1 0 1,0-1-1,0 1 1,1 1-1,0-1 1,0 15-1,2-17-105,0 0-1,1-1 0,0 1 1,0-1-1,1 1 0,0-1 1,0 0-1,1 0 0,0 0 1,5 9-1,-3-7 5,1-1 1,0 0-1,0 0 0,1-1 1,0 1-1,0-1 0,11 8 1,-7-8-8,-1 0 1,1-1-1,0 0 0,0 0 1,1-1-1,0-1 1,-1 0-1,2 0 0,-1-1 1,0-1-1,1 0 1,-1-1-1,15 0 1,-18-2-11,-1 0 1,1 0 0,-1-1-1,1 0 1,-1-1 0,0 0 0,0 0-1,0-1 1,0 0 0,-1 0-1,1-1 1,-1 0 0,0 0 0,-1-1-1,1 0 1,-1 0 0,0 0 0,-1-1-1,1 0 1,-1 0 0,-1 0-1,8-15 1,-8 14 14,-1 1 0,0-1 0,0 0 0,-1 1 0,0-1 0,0-1 0,-1 1 0,0 0 0,-1 0 0,1 0 0,-2-1 0,1 1 0,-1 0 0,0 0 0,-1 0 0,0 0 0,0 0 0,-1 0 0,1 0 0,-2 1-1,1-1 1,-1 1 0,-1 0 0,-5-8 0,3 8 2,1 0-1,-1 0 1,-1 1-1,1 0 0,-1 0 1,0 1-1,0 0 0,-1 1 1,1 0-1,-12-4 1,13 5-99,-1 1 1,1 0 0,-1 0 0,1 1 0,-1 0 0,0 0 0,0 1 0,1 0 0,-1 0 0,0 1 0,0 0 0,1 0 0,-10 4 0,13-4-198,0 1 1,-1 0 0,1 0-1,0 0 1,0 0 0,0 1 0,0 0-1,0 0 1,1 0 0,-1 0 0,1 0-1,0 1 1,0 0 0,0 0-1,0-1 1,1 1 0,-4 9 0,-3 13-871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3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11779,'-1'3'462,"0"-1"0,0 1 1,0 0-1,0 0 1,0 0-1,1 0 1,-1 0-1,1 0 1,0 0-1,0 0 0,0 0 1,0 0-1,0 0 1,1 0-1,-1 0 1,2 3-1,1 13 404,0 22 964,-2 61 1,-2-50-1213,-9 276 1769,1 38-929,9-354-1465,0 5-55,0 1 1,6 35-1,-6-53 9,0 1 0,0 0 0,0-1 0,0 1 0,0-1 0,0 1-1,0-1 1,1 1 0,-1-1 0,0 0 0,0 1 0,0-1 0,1 1 0,-1-1 0,0 1 0,1-1 0,-1 1 0,0-1-1,1 0 1,-1 1 0,1-1 0,-1 0 47,1 0 0,-1-1 0,1 1 0,-1-1 0,1 1 0,-1 0 0,1-1 0,-1 1 0,0-1 0,1 0 0,-1 1 0,0-1 0,0 1 0,1-2 0,9-11 56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4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111 129 3777,'-36'2'6579,"26"-2"-5387,1 1-1,0-1 0,0-1 1,-10-1-1,18 2-1159,-11-3 2591,12 3-2474,0 0 0,-1 0 0,1-1 0,-1 1 0,1 0 0,0 0 0,0-1 0,-1 1 0,1 0 0,0-1 0,-1 1 0,1 0 1,0-1-1,0 1 0,0 0 0,-1-1 0,1 1 0,0 0 0,0-1 0,0 1 0,0-1 0,0 1 0,0 0 0,0-1 0,0 0 1,4-1 296,68-14 184,27-8-175,-24 1-291,149-26 0,-219 48-211,-3 0-67,0 1 0,0 0 0,0 0 1,0 0-1,1 0 0,-1 0 0,0 0 0,2 1 1,-4-1 40,1 0 1,-1 0-1,0 0 0,0 0 1,0 0-1,0 0 1,0 0-1,1 1 0,-1-1 1,0 0-1,0 0 1,0 0-1,0 0 0,0 1 1,0-1-1,0 0 1,0 0-1,1 0 0,-1 0 1,0 1-1,0-1 1,0 0-1,0 0 1,0 0-1,0 1 0,0-1 1,0 0-1,0 0 1,0 0-1,0 1 0,0-1 1,-1 0-1,1 0 1,0 0-1,0 0 0,0 1 1,0-1-1,0 0 1,0 0-1,0 0 0,0 0 1,0 0-1,-1 1 1,1-1-1,0 0 1,0 0-1,0 0 0,0 0 1,-1 0-1,1 0 1,0 0-1,0 1 0,0-1 1,-12 10-3330,11-9 3013,-17 11-1489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48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44 9642,'0'0'187,"0"0"0,-1 0 0,1 1 0,0-1 0,0 0 0,-1 0 0,1 0 0,0 0 0,0 0 0,-1 1 0,1-1 0,0 0 0,0 0 0,-1 0 0,1 1 0,0-1 0,0 0 1,0 0-1,-1 1 0,1-1 0,0 0 0,0 0 0,0 1 0,0-1 0,0 1 0,6 2 3043,15-1-1066,-20-2-2181,34 0 1339,63-8 1,34-14-549,-5 0-498,-113 21-481,-8 0-2171,-16 1-3058,-5-1 3131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49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8362,'14'0'1838,"1"2"-1,0-1 1,-1 2 0,25 6 0,52 25-259,-42-14-651,-22-10-653,65 26 540,-76-28-610,1 1 1,-1 0-1,19 15 1,-27-17-118,-1 0 1,0 1-1,0 0 1,-1 0-1,0 1 1,0 0-1,-1 0 0,0 0 1,0 0-1,-1 1 1,-1 0-1,4 12 1,-6-14-26,1 0 0,-1 1 0,0-1 0,-1 0 0,0 1 0,0-1 0,-1 0 0,0 1 0,0-1 0,-1 0 1,0 0-1,-1 0 0,1 0 0,-2 0 0,1-1 0,-1 1 0,0-1 0,-6 7 0,-3 4 136,-1-1-1,-1 0 1,0-1-1,-1 0 1,-29 20-1,41-33-187,-38 27 230,36-27-281,1 1 1,-1-1 0,0 0 0,0-1 0,-11 4-1,17-6-18,-1 0 0,1 0-1,0 0 1,-1 0-1,1 0 1,-1 0-1,1 1 1,-1-1 0,1 0-1,-1 0 1,1 0-1,-1-1 1,1 1-1,0 0 1,-1 0 0,1 0-1,-1 0 1,1 0-1,-1 0 1,1-1-1,0 1 1,-1 0 0,1 0-1,-1-1 1,1 1-1,-1-1 1,1 1-84,0-1-1,0 0 1,0 0-1,0 1 1,0-1 0,0 0-1,0 0 1,0 1 0,0-1-1,0 0 1,0 0-1,0 1 1,1-1 0,-1 0-1,0 0 1,1 1 0,-1-1-1,0 0 1,1 0 0,12-19-1107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4841,'0'-11'6493,"0"5"992,2 12-3409,3 19-4246,29 179 2200,-10-47-786,-13-86-712,-8-56-358,5 18 0,2 5 93,-10-38-267,0 0 0,0 1 0,0-1 0,0 0 0,1 0 0,-1 0 1,0 0-1,0 1 0,0-1 0,0 0 0,0 0 0,0 0 0,0 0 0,0 1 0,0-1 0,0 0 1,0 0-1,0 0 0,0 1 0,0-1 0,0 0 0,0 0 0,-1 0 0,1 0 0,0 1 0,0-1 0,0 0 1,0 0-1,0 0 0,0 0 0,0 0 0,0 1 0,-1-1 0,1 0 0,0 0 0,0 0 0,0 0 1,0 0-1,0 0 0,-1 0 0,1 0 0,0 1 0,0-1 0,0 0 0,0 0 0,-1 0 0,1 0 1,0 0-1,0 0 0,-1-1-159,1 1 1,-1-1-1,1 1 1,-1-1 0,1 1-1,0-1 1,-1 1-1,1-1 1,0 1-1,-1-1 1,1 0 0,0 1-1,0-1 1,-1 1-1,1-1 1,0 0-1,0 1 1,0-1 0,0 0-1,0-1 1,-1-34-749,1-37 339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1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 10874,'-6'1'1131,"0"0"0,1 1 0,-1 0 0,0 0 0,0 0 0,1 1-1,-9 5 1,-35 28 234,25-18-436,4-5-417,13-8-269,1-1 1,-1 1-1,1-1 0,0 2 1,0-1-1,-9 12 1,15-16-215,-1 0 1,0 0-1,0 1 1,1-1 0,-1 0-1,1 0 1,-1 1 0,1-1-1,0 0 1,0 1 0,-1-1-1,1 0 1,0 1-1,0-1 1,0 1 0,0-1-1,0 0 1,1 1 0,-1 1-1,2 0 16,-1 0 0,0-1 0,0 1 0,1 0 0,-1-1 0,1 1 0,0-1 0,3 4 0,3 1 45,0 1 0,1-2 1,0 1-1,10 5 0,-13-8-104,1 0 0,0-1 0,0 0 0,0 0 1,0 0-1,1-1 0,-1 0 0,1 0 0,-1-1 0,1 0 1,0-1-1,9 0 0,-10 0 155,0-1 1,0 1 0,0-2-1,0 1 1,11-5-1,10-6 293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1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253 111 8826,'-1'-5'1003,"0"-1"-1,0 1 1,-1 0 0,0 0 0,0 0-1,0 0 1,-1 0 0,-3-6 0,3 7-713,-1-1 0,1 1 0,-1 0-1,0-1 1,0 2 0,0-1 0,0 0 0,-1 1 0,1 0 0,-1 0 0,0 0 0,0 1 0,-6-3 0,4 3-143,1 1 0,0-1 0,0 1 1,-1 1-1,1-1 0,-1 1 0,1 1 0,0-1 0,-1 1 0,1 0 1,0 0-1,-11 4 0,12-3-101,1 0 1,-1 0-1,1 0 1,0 0-1,0 1 1,0 0-1,0-1 1,1 2-1,-1-1 1,1 0-1,0 1 1,0-1-1,0 1 1,0 0-1,1 0 1,-1 0-1,-2 7 1,3-6-32,1 0 0,-1 0 1,1 0-1,0 0 0,0 0 0,1 0 1,0 0-1,-1 0 0,2 0 1,-1 1-1,1-1 0,-1 0 0,1 0 1,1 0-1,-1 0 0,1 0 0,0-1 1,0 1-1,0 0 0,1-1 0,-1 1 1,1-1-1,6 7 0,0-1 1,1 0 0,0-1 0,0-1 0,1 0 0,0 0 0,1-1-1,22 11 1,-8-6 38,32 16 315,-53-25-259,0 0-1,0 0 0,-1 0 1,1 1-1,-1 0 0,0 0 1,0 0-1,4 6 0,-7-8-61,0-1 0,0 0 0,-1 1-1,1-1 1,0 0 0,-1 1 0,1-1-1,-1 1 1,1-1 0,-1 1 0,0-1-1,0 1 1,0-1 0,0 1 0,0-1-1,0 1 1,0-1 0,0 1 0,-1 1-1,0-1 12,0 0-1,0 1 1,0-1-1,0 0 1,-1 0 0,1 0-1,-1 0 1,1 0-1,-1-1 1,-3 4-1,-3 1 70,-1 0 1,0-1-1,1 0 0,-15 5 1,12-5-185,0-1 1,-1 0 0,1-1-1,-1 0 1,0-1 0,0 0-1,0-1 1,0 0 0,-13-2-1,25 1 5,0 0 0,0 0 0,-1 0 0,1 0 0,0 0 0,0 0 0,0 0 0,0 0 0,0 0 0,0 0 0,-1 0 0,1 0 0,0 0 0,0 0 0,0 0 0,0 0 0,0 0 0,0 0 0,0 0 0,0 0 0,-1 0 0,1 0 0,0 0 0,0 0 0,0-1 0,0 1 0,0 0 0,0 0 0,0 0 0,0 0 0,0 0 0,0 0 0,0 0 0,0-1 0,0 1 0,0 0 0,0 0 0,0 0 0,0 0 0,0 0 0,0 0 0,0 0 0,0-1 0,0 1 0,4-7-2245,9-5-1566,10-5 1192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1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10002,'3'22'7781,"5"10"-4214,0 1-2488,13 124 1777,-19-142-2737,10 185 1277,-7-86-695,-4-90-594,1-16-70,-1 1-1,-1 0 1,0-1 0,0 1 0,-1 0 0,0-1 0,0 1-1,-3 9 1,4-18-49,0 0 0,0 1 0,0-1-1,0 0 1,0 0 0,0 0 0,0 0-1,-1 0 1,1 1 0,0-1 0,0 0 0,0 0-1,0 0 1,0 0 0,0 0 0,0 0-1,0 1 1,0-1 0,0 0 0,0 0-1,-1 0 1,1 0 0,0 0 0,0 0 0,0 0-1,0 0 1,0 0 0,0 1 0,-1-1-1,1 0 1,0 0 0,0 0 0,0 0-1,0 0 1,0 0 0,-1 0 0,1 0 0,0 0-1,0 0 1,0 0 0,-4-6-722,0-10-343,6-12 559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2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35 6689,'-17'0'3521,"-5"-2"-808,12 1-793,6 1-39,6 1-401,5-1-184,-7 0-568,11-1-200,22-3-175,38-8-121,-32 4-144,3 1-32,-5 6 8,0 1-192,-14 5-849,-6 3-871,-12 8 1080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7378,'-9'9'3568,"9"-5"-1087,-2 1-385,13-1-207,2 0-217,3 0-352,11-1-199,-1-3-401,2-3-144,0-2-272,3 0-120,-3 1-432,1 1-616,-13 0 560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3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10986,'-1'-15'6381,"4"20"-2820,7 29-1693,31 187 806,-26-128-2066,-2-8-261,11 58-12,-22-135-450,0 0 0,0-1 0,5 10 0,-7-17 30,1 1 1,-1-1-1,0 1 0,1-1 0,-1 0 0,1 1 0,-1-1 0,1 0 0,-1 0 1,1 1-1,-1-1 0,1 0 0,0 0 0,-1 0 0,1 0 0,-1 1 0,1-1 1,-1 0-1,1 0 0,0 0 0,-1 0 0,1-1 0,-1 1 0,1 0 1,0 0-1,-1 0 0,1 0 0,-1 0 0,1-1 0,-1 1 0,1 0 0,-1-1 1,1 1-1,-1 0 0,1-1 0,2-1-160,-1 0-1,1 0 1,-1 0 0,4-5-1,-6 7 241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3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35 10554,'-13'18'5049,"17"-14"-1416,5 4-1704,8-4-601,3-1 8,10 2-240,6-2-255,13-4-465,8-6-128,4-5-128,-4-4-40,-11 4 40,-12 3-184,-11 2-969,-12 0-703,-11-2 960</inkml:trace>
  <inkml:trace contextRef="#ctx0" brushRef="#br0" timeOffset="1">216 37 10538,'6'28'4705,"2"-6"-1968,0 4-617,4 11-359,0 7-177,-2 12-384,2 0-304,0-4-343,1-1-97,2-13-184,-8-5-48,3-11-112,-4-5-24,-4-10-384,5-2-368,-4-5-937,-3-9 2954,0-18-1337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4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14779,'3'23'5252,"7"10"-3519,1 0-928,13 85 1468,-9-42-1273,63 333 1031,-73-379-1949,13 62-15,-13-80-171,-5-12 29,1 0 1,-1 0-1,0 1 0,0-1 0,0 0 1,1 0-1,-1 0 0,0 0 0,0 0 1,0 1-1,1-1 0,-1 0 0,0 0 1,0 0-1,1 0 0,-1 0 1,0 0-1,0 0 0,1 0 0,-1 0 1,0 0-1,0 0 0,1 0 0,-1 0 1,0 0-1,1 0 0,0-1-272,0 0-1,0 1 0,-1-1 1,1 0-1,0 0 0,0 0 1,-1 0-1,1 0 1,0 0-1,-1 0 0,1 0 1,-1 0-1,1 0 0,-1 0 1,1-1-1,-1 1 1,0-1-1,6-28-2483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1 9906,'1'2'4660,"-4"0"-2458,-11 3-827,11-4-866,-32 13 611,2 1-1,0 1 1,1 2 0,-44 32 0,72-48-1031,0 1 1,1 0 0,0-1 0,0 1 0,0 0 0,-4 5 0,7-7-76,-1-1 1,1 1 0,0 0 0,-1-1-1,1 1 1,0 0 0,0 0 0,-1-1-1,1 1 1,0 0 0,0 0 0,0-1-1,0 1 1,0 0 0,0 0 0,0-1 0,0 2-1,1-1-3,-1 0 0,1 0 0,-1 0 0,1 0 0,-1 0 0,1-1 0,0 1 0,-1 0 0,1 0 0,0 0-1,0-1 1,-1 1 0,1-1 0,0 1 0,2 0 0,7 5 49,0-1 0,1-1-1,0 0 1,15 4 0,48 7 221,-63-13-241,49 7 179,50 11-320,-109-20 5,0 0-1,-1 0 1,1 0 0,0 1 0,-1-1 0,1 0 0,0 0 0,0 0 0,-1 1 0,1-1 0,0 1 0,-1-1 0,1 0 0,-1 1 0,2 0 0,-2 0-121,0 0 1,0-1 0,-1 1 0,1 0 0,0 0 0,0-1 0,0 1 0,-1 0 0,1 0 0,0-1 0,0 1 0,-1 0-1,1-1 1,-1 1 0,1 0 0,-2 0 0,-6 16-1091</inkml:trace>
  <inkml:trace contextRef="#ctx0" brushRef="#br0" timeOffset="1">92 392 11899,'6'5'4945,"6"-2"-2761,4 0-176,9-1-415,2-2-217,2 0-520,-1 0-208,-4 0-311,0 0 7,-10 2-1049,1-1-423,4 4 688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5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11314,'3'1'770,"-1"1"0,1 0 0,-1 0 0,1 0-1,-1 0 1,0 0 0,0 1 0,2 2 0,-1-1-153,-1-1 1,0 1 0,0 0 0,3 9 0,-1 0-102,-1 0 0,2 24 0,-3-20 288,15 171 1100,-14-171-1805,0-14-65,0-11-27,2-39-135,-3 25-41,1 1-1,10-40 1,-9 48 152,1-1-1,0 1 1,1 0 0,0 0-1,1 1 1,1-1 0,0 2-1,15-18 1,-22 28 29,1-1-1,0 0 1,-1 1 0,1-1-1,0 1 1,0-1 0,0 1-1,0 0 1,0 0 0,0 0-1,1 0 1,-1 0 0,0 1 0,0-1-1,1 1 1,-1-1 0,0 1-1,1 0 1,-1 0 0,1 0-1,-1 0 1,0 0 0,1 1-1,-1-1 1,0 1 0,0-1-1,1 1 1,3 2 0,-1 0 51,0 0 0,-1 0 1,1 0-1,-1 1 0,0-1 1,0 1-1,0 0 0,6 10 1,2 3 257,9 19 0,-17-28-222,5 9 154,0 0 0,-2 1 0,7 19 1,-11-26-282,-1 0 1,0 1-1,0-1 0,-1 0 1,0 1-1,-2 16 1,1-25-727,0 0-1,-1-1 1,0 1 0,0 0 0,0-1-1,-2 5 1,3-7-592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28 105 10898,'-16'-1'4697,"4"0"-2424,12-2-625,6 2-200,16-1-231,9-2-257,18-1-344,8-2-72,15-6-144,3-2-80,11 1-128,6-5-56,-11 7-72,-2 6-16,-20 4-40,-20 2-368,-15 4-1160,-15 0-3809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9546,'0'1'284,"0"0"0,0 0 0,0 0 0,0 0-1,1 0 1,-1 0 0,0-1 0,0 1 0,1 0 0,-1 0 0,0 0 0,1 0 0,-1 0-1,1-1 1,-1 1 0,1 0 0,-1 0 0,2 0 0,-2 0-160,1-1 0,0 1 0,0-1 1,-1 1-1,1-1 0,0 0 0,0 1 0,0-1 0,0 0 0,0 0 1,-1 0-1,1 0 0,0 0 0,0 0 0,1 0 0,4-1 33,-1 0-1,0 0 0,-1 0 0,1-1 1,7-3-1,8-4-25,-1-1 0,0-1 0,-1-1 0,19-15-1,-25 17-90,-1 0-1,0-1 1,0-1-1,-1 0 1,0 0-1,11-20 1,-20 30-11,1-1 0,-1 1 0,0-1 0,0 0 0,0 0 1,0 1-1,0-1 0,0-5 0,-1 7-5,0 0 1,0-1-1,0 1 0,0 0 1,-1 0-1,1 0 1,0 0-1,-1 0 0,1 0 1,0 0-1,-1 0 0,1 0 1,-1 1-1,0-1 0,1 0 1,-1 0-1,0 0 1,1 0-1,-1 1 0,0-1 1,0 0-1,0 1 0,0-1 1,0 1-1,1-1 1,-3 0-1,-2-1 101,-1 0 1,1 0-1,-1 0 1,0 1-1,0-1 1,0 1-1,0 1 1,0-1-1,0 1 1,0 0-1,0 1 1,0-1-1,0 1 1,1 1-1,-11 2 1,11-2-78,1-1 1,0 1-1,0 0 0,-1 0 1,1 1-1,1-1 0,-1 1 1,0 0-1,1 0 0,-1 0 1,1 0-1,0 0 0,0 1 1,0 0-1,1-1 0,-1 1 1,1 0-1,0 1 0,0-1 1,0 0-1,-1 6 0,2-4-19,0 0 0,0 0-1,1 1 1,0-1 0,0 0-1,0 0 1,1 0 0,0 1-1,0-1 1,0 0 0,1 0-1,0 0 1,4 8 0,-4-9-47,1 0 1,0-1 0,-1 0-1,1 0 1,0 0-1,1 0 1,-1 0-1,1-1 1,0 1 0,0-1-1,0 0 1,0 0-1,0 0 1,1-1-1,-1 1 1,1-1 0,6 2-1,-2-2-240,0-1 0,1 1 0,-1-2 0,1 1 0,-1-1 0,1 0 1,-1-1-1,1 0 0,10-4 0,10-2-2591,45-18-1,-14 2 913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 6225,'-12'2'3249,"4"-4"-544,4-1-537,5 3-312,-1-1-143,0-1-401,22 2-160,52 8-359,-27-2-177,2-6-304,-10 2-96,-3-4-120,-1-1 8,-7-1-496,3-1-456,-14 2-1713,-6-1 1569</inkml:trace>
  <inkml:trace contextRef="#ctx0" brushRef="#br0" timeOffset="1">136 57 9146,'-13'25'4169,"7"0"-1617,4 7-663,3 12-377,0 4-272,3 3-471,-1 0-177,2-5-240,10-2-80,-1-6-112,4-5-40,-4-10-160,-3-4-376,-7-13-1289,1-6-999,-5-8 1568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5:5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10154,'12'3'4669,"4"-4"-3286,-6 0-463,27-1 1220,48 3-1,-75 0-1902,0 0-1,1 0 1,-1 1-1,0 1 1,-1 0-1,1 0 1,0 1-1,-1 0 1,15 9-1,-21-11-206,-1-1-1,0 1 0,0 0 1,0 0-1,0 0 0,0 1 1,0-1-1,-1 0 0,1 1 0,-1-1 1,1 1-1,-1-1 0,0 1 1,0 0-1,0 0 0,0-1 1,-1 1-1,1 0 0,-1 0 0,0 0 1,1 0-1,-1 0 0,-1-1 1,1 1-1,0 0 0,-2 5 0,-1 2 12,0 0 0,0-1 0,-1 0 0,0 0 0,-1 0 0,-7 11 0,6-11-13,0-1-1,-1-1 1,0 1-1,-11 8 1,-33 23 79,37-29 72,-1-1 0,-28 11 1,32-15 123,8-2 129,8-1-191,10-2 28,25-3 207,45-10-1,-48 6-300,-19 4-102,13-1 112,49-16 0,-53 9-127,-26 11-166,0-1 0,0 1 0,1-1-1,-1 0 1,0 0 0,0 0 0,0 0-1,0 0 1,0 0 0,0 0 0,0 0-1,0 0 1,-1 0 0,1 0 0,0-1-1,0-1 1,0-3 731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31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 2961,'-2'-18'9933,"1"1"-1770,-3 44-7466,1 140-70,4-126-550,4 334 322,7-105 42,0 23 309,5 104 178,32-3-556,-17-224-300,31 180 33,-30-158-47,31 242 76,-19 54 3,-42-412-1227,-3-73-487,0-7-2469,0-1 2765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3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51 7114,'-6'-6'1846,"-13"-14"1891,18 18-3285,0 1 0,0-1 0,0 1 0,0-1 0,0 1 0,1-1 0,-1 0 0,0 1 0,1-1 0,-1 0 0,1 0 0,-1-2 0,1 3 412,0 1-191,0 0-161,0 0-104,16 4 228,-9-3-599,-1 1 1,0 0-1,0 0 1,1 0-1,-2 1 1,1 0-1,0 0 0,0 0 1,-1 1-1,0 0 1,0 0-1,7 6 1,3 3 43,131 90 666,-71-52-426,192 152 724,-25-16-453,-5-20-267,94 68 642,-208-152-624,-18-12-79,-38-19-67,-56-42-135,0 1 1,0 0-1,14 20 1,-24-29-48,1 0 0,-1 0 1,1 0-1,0-1 1,-1 1-1,5 2 1,-23-29-12626,10 15 9926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33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8 7034,'-18'-4'10245,"-1"0"-5733,18 4-4488,1 0-1,0 1 1,-1-1-1,1 0 0,0 0 1,-1 0-1,1 0 1,0 1-1,-1-1 1,1 0-1,0 0 0,0 1 1,-1-1-1,1 0 1,0 1-1,0-1 1,0 0-1,-1 0 0,1 1 1,0-1-1,0 0 1,0 1-1,-1 1 24,-4 8-1,0-1 0,1 1 0,0 0-1,0 1 1,2-1 0,-4 18 0,4-14 3,1 1 0,0-1 0,1 18 0,1-6 14,-1-20-47,9 370 872,62 414 1549,-70-784-2431,-1 1-1,1 0 0,0-1-1,0 1 1,1-1 0,0 0-1,0 1 1,5 9 0,-11-33-7171,1-10 5442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3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1111 5353,'0'0'-430,"-2"0"741,-2 2 5625,3-2-254,4-2-3483,22-9-1802,-7 3-206,-1-1 0,1 0 0,26-21 0,59-55 241,-40 31-313,143-110 166,-24 19-78,-175 140-199,328-254 498,-167 160 23,4 16 85,-39 20-84,-107 51-416,125-57 794,-136 63-771,-56 12 262,19-1 22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35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40 5281,'-27'5'6620,"-37"0"0,64-6-5953,0 1-650,0 0 0,0 0 0,0 0 0,0 0 1,0 0-1,0 0 0,0-1 0,0 1 0,0 0 0,0 0 0,0 0 1,0 0-1,0 0 0,1 0 0,-1 0 0,0 0 0,0 0 0,0 0 1,0-1-1,0 1 0,0 0 0,0 0 0,0 0 0,0 0 1,0 0-1,0 0 0,0 0 0,0 0 0,0 0 0,1 0 0,-1 0 1,0 0-1,0 0 0,0 0 0,0 0 0,0 0 0,0 0 0,0 0 1,0 0-1,0 0 0,0 0 0,1 0 0,-1 0 0,0 0 0,0 0 1,0 0-1,0 0 0,0 0 0,0 0 0,0 0 0,0 0 1,0 0-1,1 0 0,-1 0 0,59-5 534,-28 3-414,-4 0-31,622-35 1268,153 69 562,-602-3-1244,-200-29-690,0 0 0,0 0 0,0 0 0,0 0 0,0 0 0,0 0 0,0-1 1,0 1-1,0 0 0,1 0 0,-1 0 0,0 0 0,0 0 0,0 0 0,0 0 0,0 1 1,0-1-1,0 0 0,0 0 0,0 0 0,0 0 0,0 0 0,0 0 0,0 0 0,0 0 1,0 0-1,0 0 0,0 0 0,0 0 0,1 0 0,-1 0 0,0 0 0,0 0 0,0 0 0,0 0 1,0 0-1,0 0 0,0 0 0,0 0 0,0 0 0,0 0 0,0 0 0,0 1 0,0-1 1,0 0-1,0 0 0,0 0 0,0 0 0,0 0 0,0 0 0,0 0 0,0 0 0,0 0 1,0 0-1,0 0 0,0 0 0,0 0 0,0 0 0,0 0 0,0 0 0,0 0 0,0 1 1,0-1-1,-1 0 0,1 0 0,0 0 0,0 0 0,-3 2 71,-16 3 0,1-1 0,0 0 1,-1-2-1,-24 1 0,34-3-71,0 0-1,1 0 0,-17-4 0,11 2-19,13 1 16,1 1 1,-1 0-1,0 0 0,1 0 0,-1 0 0,0-1 1,1 1-1,-1 0 0,0 0 0,0 0 1,1 1-1,-1-1 0,0 0 0,1 0 0,-1 0 1,0 0-1,0 1 0,1-1 0,-1 0 1,1 1-1,-1-1 0,0 1 0,1-1 1,-1 0-1,1 1 0,-1-1 0,0 2 0,0 0-3,1 0 1,-1 0-1,1 0 0,-1 0 0,1 0 0,0 0 0,0 0 0,0 4 0,0 8 10,-11 71-15,10-62 6,0 0-1,2 0 0,0 0 0,8 39 1,-3-17 3,57 483 49,-28-168 31,-13-182-50,-14-118-18,-4-23-10,-2 38-1,-2-31-34,4-11-773,-2-28-751,-2-6-905,-2-2-4165,0 2 4532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3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8674,'-6'1'532,"0"1"0,-1 0 0,1 0 0,0 0 0,0 1 1,0 0-1,0 0 0,1 1 0,-1 0 0,1-1 0,0 2 0,0-1 0,0 1 0,1 0 1,-1 0-1,1 0 0,0 0 0,1 1 0,-1 0 0,-3 8 0,6-6 231,6-7-343,-4-1-185,4 0 34,288-4 1544,-73 3-934,-3-12-389,-24-13-210,-50 6-104,-86 14-10,114 3-1,-134 5-80,1 3 0,-1 0-1,69 21 1,-82-15-75,-20-9-340,-1-1-1,1 1 0,-1-1 1,6 2-1,-5-3-1251,-1-4 585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36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1221 7498,'-1'0'444,"-13"0"2254,14 0-2601,-1 0 1,1 0-1,0 0 0,0 0 0,-1 0 0,1 0 0,0 0 1,-1 0-1,1-1 0,0 1 0,0 0 0,-1 0 0,1 0 1,0 0-1,-1 0 0,1 0 0,0 0 0,0-1 0,-1 1 0,1 0 1,0 0-1,0 0 0,0-1 0,-1 1 0,1 0 0,0 0 1,0-1-1,0 1 0,0 0 0,0 0 0,-1-1 0,1 1 1,0 0-1,0 0 0,0-1 0,0 1 0,0-1 0,1-2 321,1-1-1,0 1 1,0 0-1,0-1 1,0 1-1,0 0 1,1 0-1,2-2 0,6-9 147,7-6-156,0 0 0,2 1 1,33-26-1,73-41 114,277-190-112,-139 101-111,8 11 181,-112 69-96,-50 31-109,84-53 193,-186 112-445,0 0 0,-1-1 0,0 0 1,0 0-1,-1 0 0,0-1 1,0 0-1,0 0 0,-1-1 0,5-9 1,-10 17-28,1 0 0,-1-1 1,0 1-1,0 0 1,0-1-1,1 1 0,-1-1 1,0 1-1,0 0 0,0-1 1,0 1-1,0-1 1,0 1-1,0 0 0,0-1 1,0 1-1,0-1 0,0 0 1,-5 1-268,-9 8-592,-7 8-383,-11 6 503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37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4409,'2'-3'2267,"1"-4"318,-1 8-11,-1 4 2188,2 8-4367,-1 0-1,9 22 1,3 11 187,-7-14-183,3 36 0,-4-25-169,27 318 866,-33 188-156,0-100-765,4-306-126,2 32 117,-4-128-104,11 100 170,8 45-146,-5-20-31,3 35 3,18 187 103,-15-284-132,5 36 12,17 149 36,-38-254-74,14 89 109,33 147 207,-45-208-248,-5-43-2175,-4-38 169,-1-11 751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38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6545,'-49'15'2858,"48"-15"-2776,1 0 1,-1 0-1,1 0 0,-1 1 0,1-1 0,0 0 0,-1 0 0,1 0 1,-1 1-1,1-1 0,0 0 0,-1 0 0,1 1 0,0-1 1,-1 0-1,1 1 0,0-1 0,0 1 0,-1-1 0,1 0 0,0 1 1,0-1-1,0 1 0,-1-1 0,1 1 0,0-1 0,0 0 0,0 1 1,0-1-1,0 1 0,0-1 0,0 1 0,0-1 0,0 1 0,0-1 1,0 1-1,0-1 0,0 0 0,0 1 0,1-1 0,-1 1 0,0-1 1,1 1-1,9 11 1443,-3-7-1167,0 0-1,1 0 1,-1 0-1,12 3 1,12 8 329,90 51 1231,24 14-545,-6 11-557,-68-37-527,133 93 210,-68-71-338,16 9-35,-126-68-63,0 0 1,-2 2-1,36 36 1,38 58 380,14 14 75,-90-106-446,0-2-1,1 0 1,42 27 0,-41-33-27,1-1-1,36 14 1,-58-25-63,1-1-1,-1 0 1,1 0-1,-1-1 1,1 1-1,0-1 1,-1 1-1,5-1 1,-8 0-13,1 0 1,-1 0 0,0-1 0,0 1-1,0 0 1,1 0 0,-1 0 0,0 0-1,0 0 1,0 0 0,1-1-1,-1 1 1,0 0 0,0 0 0,0 0-1,0 0 1,0-1 0,0 1 0,1 0-1,-1 0 1,0 0 0,0-1-1,0 1 1,0 0 0,0 0 0,0-1-1,0 1 1,0 0 0,0 0-1,0 0 1,0-1 0,0 1 0,-2-9-867,2 8 869,-6-18-663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1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10842,'16'2'4505,"7"0"-2608,-5 0-225,8 0-528,-4-2-296,3 0-487,3-2-153,-5 0-88,-4 2-88,-9 0-705,-4 6-575,-13 0-1752,-5 2-817,-13 8 2328</inkml:trace>
  <inkml:trace contextRef="#ctx0" brushRef="#br0" timeOffset="1">48 155 5121,'-4'16'3169,"4"5"-345,11-4-607,6-5-241,-2 0-615,7-9-385,-2-10-608,8 3-504,7-13-1072,-5-3 839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45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312 603 5905,'2'41'7238,"-2"-41"-7175,0 0 0,0 0 0,0 0 0,0 0 0,0 1 1,0-1-1,0 0 0,0 0 0,0 0 0,0 0 0,0 0 0,0 0 1,0 1-1,0-1 0,0 0 0,0 0 0,0 0 0,0 0 0,0 0 1,0 0-1,0 1 0,0-1 0,-1 0 0,1 0 0,0 0 0,0 0 0,0 0 1,0 0-1,0 0 0,0 0 0,0 1 0,0-1 0,0 0 0,-1 0 1,1 0-1,0 0 0,0 0 0,0 0 0,0 0 0,0 0 0,0 0 1,0 0-1,-1 0 0,1 0 0,0 0 0,0 0 0,0 0 0,0 0 0,0 0 1,0 0-1,-1 0 0,1 0 0,0 0 0,0 0 0,0 0 0,0 0 1,0 0-1,-1-1 174,0 0 1,0 1-1,0-1 1,0 0-1,0 0 1,1 0-1,-1 0 1,0 0 0,0-2-1,-23-44 373,-23-61-1,-18-31-31,-11-32-264,57 114-252,-17-42 206,36 98-259,-1 0 0,1 0 0,-1 0 0,1 0 0,-1 0 0,1 0 0,-1 0 0,1 1 0,-1-1 0,0 0 0,1 0 0,-1 0 0,0 1 0,0-1 0,0 0 0,0 1 1,0-1-1,-1 0 0,1 1-19,1 0 1,-1 0-1,0 1 1,1-1-1,-1 0 0,0 0 1,1 0-1,-1 1 1,1-1-1,-1 0 1,1 1-1,-1-1 1,0 0-1,1 1 1,-1-1-1,1 1 1,0-1-1,-1 1 1,1-1-1,-1 1 1,1-1-1,0 1 1,-1 0-1,1-1 1,0 1-1,0-1 0,-1 2 1,0 1-225,0-1 1,0 0-1,1 1 1,-1-1 0,0 1-1,1-1 1,0 1-1,0 0 1,-1-1-1,1 1 1,1-1-1,-1 4 1,4 15-966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46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14 492 9074,'0'2'305,"-1"14"2846,1-15-3037,0-1 0,0 1 1,-1-1-1,1 1 0,0-1 1,0 1-1,0-1 0,-1 0 1,1 1-1,0-1 0,0 1 1,-1-1-1,1 0 0,0 1 1,-1-1-1,1 0 0,0 1 1,-1-1-1,1 0 0,-1 0 1,1 1-1,-1-1 0,1 0 1,0 0-1,-1 0 0,1 1 1,-1-1-1,1 0 0,-1 0 1,0 0-1,1-1 49,-1 1 1,1-1-1,0 0 0,0 1 0,0-1 1,0 0-1,-1 1 0,1-1 1,0 0-1,0 1 0,0-1 0,0 0 1,1 0-1,3-37 1073,1-1-976,9-38 0,4 5-185,41-141 9,-56 204-48,0 1 0,1 0 1,0-1-1,1 1 0,6-9 0,-10 16-7,-1 1-1,1-1 1,-1 0-1,1 0 1,-1 1-1,1-1 1,0 0-1,-1 1 1,1-1-1,0 0 1,0 1-1,0-1 1,-1 1-1,1 0 1,0-1-1,0 1 1,0-1-1,0 1 1,0 0-1,1 0 1,0 0 27,-1 0 0,0 1-1,0-1 1,1 1 0,-1-1 0,0 1-1,0 0 1,0-1 0,0 1 0,0 0-1,0 0 1,0 0 0,0 0 0,1 1-1,24 27 879,-11-11-193,32 29 1,-41-42-648,0-1 1,0 0 0,0 0 0,1 0 0,0 0 0,-1-1-1,1-1 1,0 1 0,0-1 0,9 2 0,31-2-561,-41 0 198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46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121 633 9746,'-1'2'523,"0"-1"-1,-1 1 1,1 0-1,0-1 1,-1 1-1,1-1 1,-1 1-1,1-1 1,-1 1-1,-3 1 1,-10 7 581,-26 24 671,16-15 29,24-18-1634,0 0 0,-1 0 0,1-1 1,0 1-1,-1 0 0,1-1 0,-1 1 1,1-1-1,-1 0 0,1 1 0,-3-1 0,4 0-153,0 0-1,0 0 1,0 0-1,0 0 1,0 0-1,0 0 1,0 0 0,-1 0-1,1-1 1,0 1-1,0 0 1,0 0-1,0 0 1,0 0-1,0 0 1,0 0-1,0 0 1,0 0-1,-1-1 1,1 1-1,0 0 1,0 0-1,0 0 1,0 0-1,0 0 1,0 0-1,0 0 1,0-1-1,0 1 1,0 0-1,0 0 1,0 0-1,0 0 1,0 0-1,0-1 1,0 1-1,0 0 1,0 0-1,0 0 1,0 0-1,1 0 1,-1-4 58,1 0 0,0 0 0,0 0 0,0 0 0,0 1 0,1-1 0,-1 0 1,5-5-1,-1-1 0,203-313 268,-60 102-321,-122 180-25,18-31-333,-44 72 316,0 0-1,1-1 1,-1 1-1,0-1 1,0 1-1,1-1 1,-1 1-1,0-1 1,0 1-1,0-1 1,0 1-1,0-1 1,0 1-1,0-1 1,0 1-1,0-1 1,0 1-1,0-1 1,0 0-1,0 1 3,0 0-1,0 0 1,-1 0-1,1 0 1,0 0-1,0 0 1,-1 0-1,1-1 1,0 1-1,0 0 0,-1 0 1,1 0-1,0 0 1,0 0-1,-1 0 1,1 0-1,0 1 1,0-1-1,-1 0 1,1 0-1,0 0 1,0 0-1,-1 0 1,1 0-1,0 0 1,-17 10-663,7-3-134,0 0 1,1 1-1,0 0 1,0 1-1,-10 13 0,8-4-412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47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8242,'37'-2'6344,"17"-8"-3760,8-5-1018,31-7-495,-77 20-830,0 0 1,0 0 0,29 2 0,-40 1-142,1 0 1,0-1-1,-1 2 1,1-1-1,-1 1 0,8 3 1,-11-5-64,0 1 0,0 1 1,-1-1-1,1 0 0,0 0 0,0 1 1,-1-1-1,1 1 0,0-1 0,-1 1 1,0 0-1,1 0 0,-1 0 0,0 0 1,0-1-1,0 2 0,0-1 0,1 2 1,-1 5 44,0 1 0,-1-1 1,0 0-1,0 0 0,-1 0 0,-3 16 1,4-23-78,-37 179-968,14 6-5198,22-135 4650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47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39 9586,'-2'0'3848,"2"1"-3523,-1-1 0,1 1-1,-1-1 1,0 1 0,1-1 0,-1 1-1,1-1 1,0 1 0,-1-1 0,1 1-1,-1 0 1,1-1 0,0 1 0,0 0-1,-1-1 1,1 1 0,0 0-1,0 1 1,-2 104 1458,2-84-1480,0-12-233,0 6 146,0-15-214,0-1-1,0 0 1,0 0-1,0 0 0,0 0 1,0 0-1,0 0 1,0 0-1,0 0 0,0 0 1,0 0-1,0 0 1,0 0-1,0 0 1,0 0-1,0 0 0,0 0 1,0 0-1,0 0 1,0 0-1,0 1 0,0-1 1,0 0-1,0 0 1,0 0-1,0 0 0,0 0 1,0 0-1,0 0 1,0 0-1,0 0 0,0 0 1,0 0-1,0 0 1,0 0-1,0 0 1,-1 0-1,1 0 0,0 0 1,0 0-1,0 0 1,0 0-1,0 0 0,0 0 1,0 0-1,0 0 1,0 0-1,0 0 0,0 0 1,0 0-1,0 0 1,0 0-1,0 0 0,0 0 1,0 0-1,0 0 1,0 0-1,-1 0 0,1 0 1,0 0-1,-3-7 28,2 4-27,0 0 0,0 0 0,1 0-1,-1 0 1,1 0 0,0 0 0,0 0-1,0 0 1,0 0 0,1-3 0,9-29-36,-2 8 19,-7 19 11,1 0 1,1 0-1,-1 0 0,2 0 1,-1 0-1,1 0 1,8-11-1,-11 16 5,1 1-1,0 0 1,-1 0 0,1 0 0,0 1 0,0-1-1,0 0 1,1 1 0,-1 0 0,0-1-1,0 1 1,1 0 0,-1 0 0,1 0 0,-1 0-1,1 1 1,-1-1 0,1 1 0,0-1-1,-1 1 1,1 0 0,0 0 0,-1 0-1,1 0 1,-1 1 0,1-1 0,0 1 0,4 1-1,-4-1 16,0 0 0,0 1 0,0-1 0,0 1 0,-1-1 0,1 1 0,0 0 0,-1 0 0,0 0 0,1 1 0,2 3 0,-2-1 38,0-1-1,0 1 1,0 0 0,-1 0 0,0 0 0,2 6-1,1 7 182,-1 0-1,-2 0 1,2 20-1,-3-24-86,7 39 279,-2-85-399,-3 14-30,1 1-1,10-30 1,-11 41 5,-1 0-1,1 0 1,0 0-1,0 0 0,1 1 1,0 0-1,0-1 1,0 1-1,1 0 1,-1 1-1,1-1 1,7-4-1,-11 8 1,1 0 1,-1 0-1,1 0 0,0 0 0,-1 1 1,1-1-1,0 0 0,-1 1 0,1-1 1,0 1-1,0 0 0,0 0 0,-1-1 1,1 1-1,0 0 0,0 1 0,0-1 0,-1 0 1,1 0-1,0 1 0,0-1 0,-1 1 1,1-1-1,3 3 0,0 0 28,-1 1-1,1 0 1,-1 0 0,0 0-1,0 0 1,4 7 0,-4-6 19,0 0 1,1 0 0,0 0 0,9 8 0,-10-11-111,0 1 0,0-1 0,0-1 0,0 1 0,0-1 0,1 1 0,-1-1 0,0 0 1,8 0-1,-1 0-2504,1-2 0,19-1 0,-8-1 703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4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148 139 5201,'0'0'155,"1"1"0,-1-1 0,1 0 0,-1 0 0,1 0 0,-1 0 0,1 0 0,-1 0 0,1 0 0,-1 0 0,1 0-1,-1 0 1,0 0 0,1 0 0,-1 0 0,1 0 0,-1 0 0,1-1 0,-1 1 0,1 0 0,-1 0 0,0 0 0,1-1 0,-1 1 0,1 0 0,-1-1 0,0 1 0,1 0 0,-1-1 0,0 1-1,1 0 1,-1-1 0,0 1 0,0-1 0,1 1 0,-1-1 0,0 1 0,0 0 0,0-1 0,0 1 0,0-1 0,0 1 0,0-1 0,1 0 0,-1-3 593,1 0 1,-1-1 0,0-7 0,0 6-346,-1 0 0,0 0 0,0-1 0,-1 1 0,0 0 0,0 0 0,0 0 0,0 0 0,-1 1 0,0-1 0,-7-9 0,9 14-363,-1-1 0,1 0 0,-1 0 0,0 1 0,1-1 0,-1 1 0,0-1 0,0 1 0,0 0 0,0-1 0,0 1 0,0 0 0,0 1 0,-1-1 0,1 0 0,0 0 0,0 1 0,-1 0 0,1-1 0,0 1 0,-1 0 0,1 0 0,0 0 0,-1 0 0,1 1 0,0-1 0,-1 1 0,1-1 0,0 1 0,0 0 0,0 0 0,0 0 0,0 0 0,-4 2 0,2 0-6,0 0 1,0 0-1,0 0 1,0 0-1,1 1 1,-1-1 0,1 1-1,0 0 1,0 0-1,0 0 1,1 1 0,-1-1-1,-2 9 1,2-5 41,1-1 1,0 1 0,1 1-1,0-1 1,0 0 0,1 0-1,1 14 1,-1-20-56,0 0 0,0 0 0,0-1 0,1 1 0,-1 0-1,1 0 1,-1 0 0,1 0 0,0 0 0,0-1 0,1 3 0,-2-3-16,1-1 1,0 1-1,-1 0 1,1-1 0,0 1-1,0-1 1,-1 1-1,1-1 1,0 1-1,0-1 1,0 0-1,0 1 1,0-1 0,0 0-1,-1 0 1,1 0-1,0 1 1,0-1-1,0 0 1,0 0-1,0 0 1,0-1-1,0 1 1,1 0 0,1-1-1,0 0 0,-1 0 0,1 1 0,-1-2 1,0 1-1,1 0 0,-1 0 0,0-1 0,1 1 1,1-3-1,20-22 38,-19 20-25,0 1 0,1-1 1,8-6-1,-11 10 8,-1 0-1,1 1 1,-1-1 0,1 1-1,0 0 1,-1 0 0,1 0-1,4-1 1,-6 2-8,0 0 0,1 0 1,-1 0-1,0 0 0,0 0 0,0 0 1,0 0-1,0 0 0,0 1 0,0-1 1,0 0-1,0 1 0,0-1 0,0 1 1,0-1-1,0 1 0,0-1 0,0 1 1,0 0-1,0 0 0,0-1 0,-1 1 1,1 0-1,0 0 0,0 1 0,3 4 75,-1 1-1,0-1 0,0 1 1,2 11-1,-4-13-237,1 0 0,-1 0 1,1 0-1,0 0 0,1 0 0,-1 0 0,1 0 0,0-1 0,4 6 1,-6-10-30,-1 1 1,1-1 0,0 1 0,0 0 0,0-1 0,-1 1 0,1-1 0,0 0-1,0 1 1,1 0 0,9-1-1014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4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1 203 8282,'2'1'933,"-1"0"0,1 0 1,0 0-1,1 0 1,-1-1-1,0 1 0,0-1 1,0 0-1,4 1 0,-3-1-675,-1-1-1,1 1 0,-1-1 0,1 0 0,0 0 0,-1 0 1,0 0-1,1 0 0,-1 0 0,4-3 0,1-1-72,0 0-1,0 0 0,-1-1 0,1 0 0,-1 0 0,0-1 1,-1 1-1,6-9 0,-6 6-104,1 1 0,-2-1 1,1 0-1,-1 0 0,0 0 0,-1-1 0,3-13 1,-6 21-74,0 1 0,0-1 0,1 0 0,-1 0 0,-1 1 0,1-1 0,0 0 0,0 0 0,-1 1 0,1-1 0,-1 0 1,1 1-1,-1-1 0,0 1 0,1-1 0,-1 1 0,0-1 0,0 1 0,0-1 0,0 1 0,0 0 0,-1 0 1,1-1-1,0 1 0,-1 0 0,1 0 0,0 0 0,-1 0 0,0 1 0,1-1 0,-1 0 0,1 1 0,-3-2 0,0 1 2,0 0 0,0 1 0,0-1-1,0 1 1,-1 0 0,1 0 0,0 0 0,0 0-1,0 1 1,0-1 0,0 1 0,-6 2-1,6-1-7,0-1 1,1 1-1,-1 0 0,1 0 0,0 0 0,0 1 1,-1-1-1,2 1 0,-1 0 0,0-1 0,0 1 1,-2 5-1,2-3 1,0 0 0,1 0 0,0 0-1,0 0 1,0 0 0,1 0 0,-1 0 0,0 7 0,1 2 22,1 1-1,0 0 1,0 0 0,2 0-1,5 23 1,3 7 189,24 61 0,25 40 641,-41-103-475,-8-19-78,0 2-1,6 27 1,-16-51-285,1 0 1,-1 0-1,0 0 1,0 0 0,0 0-1,0 0 1,0 0-1,0-1 1,0 1 0,-1 0-1,1 0 1,-1 0-1,1 0 1,-1 0 0,-1 1-1,2-1-7,-1-1 0,0 0-1,0 0 1,0 0 0,0 0 0,0 0-1,-1 0 1,1 0 0,0 0 0,0 0-1,-1 0 1,1-1 0,0 1 0,-1 0 0,-2 0-1,1 0-79,-1-1 0,1 0 0,-1 1 0,1-1 0,-1 0 0,1 0-1,-1-1 1,1 1 0,-1-1 0,1 0 0,-1 0 0,1 0 0,-1 0 0,1-1-1,-3-1 1,1 0 38,0 0 0,1 0 0,-1 0 0,1-1 0,0 0 0,0 1 0,0-2 0,1 1 0,-6-8 0,5 5 132,1-2 1,-5-12-1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4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33 116 11795,'8'11'5169,"-7"6"-2753,7 7-599,-3 5-193,3 3-464,0-1-272,-5-7-496,1-4-144,-5-8-104,2-4-304,4-8-704,-2-12-464,1-8-1713,-1-8-671,-3-8 2319</inkml:trace>
  <inkml:trace contextRef="#ctx0" brushRef="#br0" timeOffset="1">1 1 8418,'9'0'3833,"-1"8"-1689,-3 5-576,5 3-695,2 1-289,6-2-1224,4-3-1049,8-4 1097</inkml:trace>
  <inkml:trace contextRef="#ctx0" brushRef="#br0" timeOffset="2">389 152 8378,'0'-1'3699,"-2"-1"-3245,1 0 0,-1 0 0,0 0 0,1 0 0,-1 0 0,0 0 0,0 0 0,0 1-1,0-1 1,-1 1 0,1-1 0,0 1 0,-1 0 0,1 0 0,-1 0 0,1 0 0,-1 1 0,1-1 0,-5 0-1,5 1-365,0 0-1,0 0 0,-1 0 0,1 0 1,0 1-1,0-1 0,0 1 1,0-1-1,0 1 0,0 0 0,0-1 1,0 1-1,0 0 0,0 1 0,0-1 1,1 0-1,-1 0 0,0 1 0,1-1 1,-1 1-1,1 0 0,-1-1 0,1 1 1,-2 3-1,1-1-65,0 0-1,0 0 1,0 0-1,1 0 1,0 0-1,0 1 1,0-1-1,0 0 1,1 1-1,-1-1 1,1 1-1,0-1 1,0 0 0,1 1-1,0-1 1,-1 0-1,1 1 1,1-1-1,-1 0 1,4 7-1,-3-6-53,1-1-1,-1 0 1,1 0-1,0 0 0,1 0 1,-1-1-1,1 1 1,-1-1-1,1 0 1,0 0-1,0 0 0,0 0 1,1-1-1,-1 0 1,1 0-1,-1 0 0,1 0 1,7 1-1,0-1-526,-1-1-1,1 0 0,17-2 0,8-1-159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49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73 8306,'-1'0'388,"1"1"1,-1-1-1,1 0 0,-1 0 1,1 0-1,-1 0 1,1 1-1,-1-1 0,1 0 1,-1 0-1,1 0 1,-1 0-1,1 0 0,-1 0 1,1 0-1,-1-1 1,1 1-1,-1 0 0,1 0 1,0 0-1,-1 0 1,1-1-1,-1 1 0,1 0 1,-1 0-1,1-1 1,-1 1-1,-12-11 3299,-40-40-3357,52 50-328,0 0-1,0 0 1,0 1-1,0-1 1,-1 0-1,1 0 1,0 1-1,0-1 1,-1 0-1,1 1 1,-1-1-1,1 1 1,0 0 0,-1 0-1,1-1 1,-1 1-1,1 0 1,0 0-1,-1 0 1,1 0-1,-1 0 1,1 1-1,-1-1 1,1 0-1,0 1 1,-1-1-1,1 1 1,0-1-1,-3 2 1,1 1-11,-1 0 0,1 0 0,-1 0 0,1 1 0,0-1 0,-4 8 0,2-5 1,3-3 1,0 0 1,0 0-1,0 0 1,0 1-1,1-1 1,-1 0-1,0 5 1,1-6 2,1-1 0,-1 1 0,1 0 0,0 0 0,0 0 0,0 0 0,0-1 0,0 1 0,1 0 1,-1 0-1,0 0 0,1-1 0,-1 1 0,1 0 0,0 0 0,1 2 0,0-1-2,1 1 1,0-1-1,0 0 0,1 0 0,-1 0 1,1 0-1,-1 0 0,1 0 0,0-1 0,0 0 1,0 0-1,0 0 0,7 2 0,-4-1 7,0 0 1,0 0-1,12 9 0,-16-11 9,-1 1 0,0 0-1,1-1 1,-1 0 0,1 1 0,-1-1-1,1 0 1,-1 0 0,1-1-1,0 1 1,-1 0 0,1-1 0,0 0-1,0 1 1,0-1 0,-1 0 0,1-1-1,0 1 1,0 0 0,-1-1-1,1 1 1,0-1 0,-1 0 0,1 0-1,0 0 1,-1-1 0,0 1-1,1 0 1,-1-1 0,3-2 0,3-2 4,-2 0 0,1-1 0,-1 0 0,0 0 0,0-1 0,-1 1 0,5-9 0,-9 14-10,-1-1 0,1 1 1,0 0-1,-1 0 1,1 0-1,-1 0 0,0 0 1,1-1-1,-1-2 1,0 3-2,0 1 0,-1 0 1,1 0-1,0 0 1,0-1-1,0 1 1,-1 0-1,1 0 0,-1 0 1,1 0-1,-1 0 1,1 0-1,-1 0 0,0 0 1,1 0-1,-1 0 1,-1-1-1,2 2-2,-1 0 1,1-1-1,0 1 0,-1 0 0,1 0 1,0 1-1,0-1 0,-1 0 1,1 0-1,0 0 0,-1 0 0,1 0 1,0 0-1,0 0 0,-1 0 0,1 0 1,0 1-1,-1-1 0,1 0 1,0 0-1,0 0 0,0 0 0,-1 1 1,1-1-1,0 0 0,0 0 1,0 1-1,-1-1 0,1 0 0,0 0 1,0 1-1,0-1 0,0 0 0,0 1 1,0-1-1,0 0 0,0 0 1,0 1-1,0 0 0,-4 12 59,3-10-52,-1 8 69,0 0 0,0 0 0,1-1-1,1 13 1,0-20-69,0-1 0,0 1 0,1 0-1,0 0 1,-1-1 0,1 1 0,0 0 0,0-1 0,2 4-1,-2-4-20,0-1-1,0 0 1,1 0-1,-1 1 1,0-1-1,0 0 1,0 0-1,1 0 0,-1 0 1,1 0-1,-1-1 1,0 1-1,1 0 1,0-1-1,-1 1 1,1-1-1,2 1 0,-3-1 35,1 0-1,0 1 0,-1-1 0,1 0 0,0-1 1,-1 1-1,1 0 0,-1 0 0,1-1 0,0 1 1,-1-1-1,1 1 0,2-2 0,13-7 196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14131,'16'18'5497,"-13"10"-3640,4 8-465,-3 13-200,-3 7-232,-1-3-392,0-5-207,4-8-201,3-8-48,-3-8-472,0-8-409,-6-13 1241,0-3-640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0 10506,'2'2'1536,"-1"-2"-1125,0 1 0,-1-1 0,1 0 0,-1 1 0,1-1 0,0 0 0,-1 1 0,1-1 0,0 0 0,0 0-1,-1 0 1,1 0 0,0 0 0,-1 0 0,2 0 0,-3 0 2628,-4 0-1313,-13 5-1589,1 1 0,0 1 0,-24 13 0,34-17-111,-16 9 4,-33 23 1,46-27-34,0 0 0,0 1 0,1 0-1,-13 15 1,19-21-13,-2 3-123,5-6 93,2 2 16,31 38 50,-23-27-11,-3-6 3,0 1 0,-1 0 1,-1 0-1,1 1 0,-1 0 0,-1 0 0,6 13 0,-5-5 43,-1 1-1,0-1 1,-1 1 0,0 21-1,-3 72 305,0-102-327,-1 5 51,2-1 0,0 0 1,0 1-1,5 20 0,-4-28-52,0 0-1,0 0 1,0 0-1,1 0 1,0 0 0,0-1-1,0 1 1,1-1-1,0 0 1,0 0-1,8 8 1,-8-11-29,-1 1 0,1-1 0,0 0 0,0 0 0,0 0 0,0-1 0,0 0 0,0 1 0,6 0 1,-4-1-22,0 0 0,0-1 1,0 0-1,1 0 1,11-1-1,-12-1-376,0 0 0,1 0 0,-1 0 0,0-1 0,0 0 0,0-1 0,10-7-1,-6 5-398,19-10-563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0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7930,'-4'3'3520,"1"14"-1783,3 22-177,1 15-88,-1 26-151,4 8-121,-1 8-456,4 4-168,2-6-224,-1-7-96,3-18-136,-1-13-32,1-23-304,-1-9-440,-6-18-1960,0-11 1736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10538,'0'33'4281,"4"4"-2408,3 1-225,1 4-152,1-1-175,8-10-433,5-4-216,7-15-248,5-12-104,8-15-152,0-8-48,-3-14 8,3-3-224,-11-4-928,-4-8 384,11 11 128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1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213 165 7170,'2'-5'1023,"0"-1"0,1 1 0,0 0 0,-1 0 0,8-9 0,4-7 531,-12 16-1243,0 0-1,0 0 1,0 1 0,0-1-1,-1 0 1,0-1 0,0 1-1,0 0 1,0-7 0,-1 10-246,-1 0 0,1 0 0,0 0 1,0 0-1,-1 0 0,1 1 1,-1-1-1,1 0 0,-1 0 0,0 0 1,0 1-1,0-1 0,0 0 0,0 1 1,0-1-1,0 1 0,-1-1 1,1 1-1,0 0 0,-1 0 0,1-1 1,-1 1-1,0 0 0,1 0 0,-1 0 1,0 1-1,1-1 0,-4-1 1,0 1-22,0 1 0,1-1 0,-1 1 0,1 0 1,-1 0-1,0 0 0,1 1 0,-1-1 0,1 1 1,-1 0-1,1 1 0,-1-1 0,-6 4 0,-5 2-9,1 2 0,-19 11-1,24-13-24,0 0 0,0 1 0,0 0-1,1 0 1,-14 18 0,20-23-4,1 0 0,-1 1 0,1-1 0,0 1 0,0 0-1,1 0 1,-1 0 0,1-1 0,0 1 0,0 0 0,0 1 0,0-1 0,1 0 0,-1 0 0,1 0 0,0 0 0,0 0 0,1 1 0,0-1 0,-1 0 0,3 5 0,-1-3 9,0-1 1,1 0-1,0 0 1,0-1-1,0 1 1,0-1 0,1 1-1,0-1 1,0 0-1,5 5 1,7 2 117,27 17 1,-33-22-76,23 14 181,-13-10 161,-2 1 0,26 20 0,-41-28-312,-1 0 0,1-1 1,-1 1-1,0 0 0,1 0 0,-1 1 1,-1-1-1,1 0 0,0 1 1,1 5-1,-2-7-59,-1 0 0,1 1 0,-1-1 0,1 0-1,-1 0 1,0 0 0,0 0 0,0 0 0,0 1 0,-1-1 0,1 0 0,0 0 0,-1 0 0,0 0 0,1 0 0,-1 0 0,0 0 0,0 0 0,-1 2 0,-2 0-73,1 0 0,-1 0 0,0 0 1,0-1-1,-1 1 0,1-1 1,-1 0-1,1-1 0,-1 1 1,0-1-1,0 0 0,0 0 1,-1 0-1,1-1 0,-6 2 1,10-3-265,0 0 1,-1 0-1,1 0 0,0 0 1,-1 0-1,1-1 1,0 1-1,-1 0 1,1-1-1,0 1 1,0 0-1,0-1 0,-1 0 1,1 1-1,0-1 1,0 0-1,0 1 1,0-1-1,0 0 1,-1-1-1,-6-11-2230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1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10338,'3'19'4182,"7"20"-1,0 3-1225,-10-39-2820,1 0 0,-1 0 1,1 0-1,0 0 0,0 0 1,1-1-1,-1 1 0,1 0 0,-1-1 1,1 1-1,3 3 0,-4-5-123,0 0 0,1 0-1,-1 0 1,0 0-1,0 0 1,1-1-1,-1 1 1,0-1 0,1 1-1,-1-1 1,1 1-1,-1-1 1,1 0-1,-1 0 1,1 0-1,-1 1 1,1-1 0,-1-1-1,0 1 1,1 0-1,-1 0 1,1-1-1,-1 1 1,1 0 0,-1-1-1,2-1 1,1 0-13,0 0-1,0 0 1,0-1 0,0 0 0,-1 0 0,1 0 0,-1 0 0,0 0-1,0-1 1,3-3 0,2-6-24,12-22-1,-4-7 492,-15 52-332,0 6 67,0 1 0,2 0 1,6 26-1,-7-38-141,-1 0 0,1 0 0,1 0-1,-1-1 1,5 7 0,-7-9-104,1-1 0,0 0-1,0-1 1,0 1 0,0 0 0,0 0 0,0 0-1,0 0 1,0-1 0,0 1 0,0 0-1,1 0 1,-1-1-45,0 0-1,-1 0 1,1 0 0,0 0-1,-1 0 1,1 0 0,0 0-1,-1 0 1,1 0 0,-1 0-1,1 0 1,0-1 0,-1 1-1,1 0 1,-1 0 0,1-1-1,-1 1 1,1 0 0,0-1-1,-1 1 1,1 0 0,-1-1-1,0 1 1,1-1-1,0 0 1,0-1-150,0 1 0,0-1-1,0 1 1,0-1 0,0 0 0,0 1-1,-1-1 1,2-2 0,2-24-1072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2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10490,'7'21'4961,"1"7"-2048,1 16-953,-2 5-319,-5 8-497,-2 4-264,2 5-456,4 0-136,6-5-184,-2-8-56,-2-19 8,-3-10-200,-2-18-616,5-6-416,-6-17-1945,-2-8 1985</inkml:trace>
  <inkml:trace contextRef="#ctx0" brushRef="#br0" timeOffset="0.99">1 79 9394,'16'-5'3763,"17"-3"-1,-16 5-2052,0 1 1,24 0-1,-38 2-1516,0 0-1,0 0 1,0 1-1,0-1 1,0 1-1,0-1 1,0 1-1,0 0 1,0 0-1,-1 0 1,6 4-1,-7-4-151,1 0-1,-1 0 1,0 0 0,0 0-1,0 0 1,-1 0 0,1 0-1,0 1 1,0-1-1,-1 0 1,1 0 0,0 1-1,-1-1 1,1 1 0,-1-1-1,0 1 1,1-1 0,-1 0-1,0 1 1,0-1 0,0 1-1,0-1 1,0 1-1,-1-1 1,1 3 0,-3 4 14,0 0-1,0-1 1,0 0 0,-1 1 0,0-1 0,0-1-1,-10 13 1,12-17-50,-1 2-87,0 0 0,0-1 0,0 1 0,-1-1 1,1 0-1,-1 0 0,0 0 0,0 0 0,0-1 0,0 1 0,-7 1 1,-16 3-4627,22-6 3489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2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5873,'0'0'140,"0"0"-1,0 1 0,0-1 0,0 0 1,0 0-1,0 0 0,0 0 1,0 0-1,0 0 0,0 0 0,0 0 1,0 0-1,0 1 0,0-1 1,0 0-1,0 0 0,1 0 0,-1 0 1,0 0-1,0 0 0,0 0 0,0 0 1,0 0-1,0 0 0,0 0 1,0 0-1,1 0 0,-1 0 0,0 0 1,0 0-1,0 0 0,0 0 1,0 0-1,0 0 0,0 0 0,0 0 1,1 0-1,-1 0 0,0 0 1,0 0-1,0 0 0,8-2 2555,6-5-213,-2 0-1677,-1-1 0,0 0-1,0 0 1,-1-1 0,17-20-1,-14 14-560,-2 0-1,0-1 1,14-28-1,-22 39-207,-1-1-1,1 1 1,-2-1 0,4-11-1,-5 16-25,0-1-1,0 0 1,0 0 0,0 1-1,0-1 1,0 0 0,0 0-1,-1 1 1,0-3 0,1 3-4,0 0 0,-1 0 1,1 1-1,-1-1 1,1 0-1,-1 1 1,1-1-1,-1 0 0,1 1 1,-1-1-1,0 0 1,1 1-1,-1-1 1,0 1-1,0 0 1,1-1-1,-1 1 0,0-1 1,-1 1-1,-1-1 4,0 1 1,1-1-1,-1 1 0,0 0 0,1 0 0,-1 0 0,0 1 1,0-1-1,1 1 0,-1-1 0,0 1 0,1 0 0,-1 0 1,1 0-1,-1 0 0,1 1 0,0-1 0,-1 1 0,1-1 1,0 1-1,0 0 0,-3 4 0,-1-1 35,2 1 0,-1 0 0,0 0 0,1 0 0,0 0 0,1 1 0,-4 8 0,4-5 33,0-1 0,1 0 1,0 1-1,0-1 0,1 1 0,0 0 0,1 0 0,1 13 1,0-17-53,-1-1 1,1 0 0,0 0-1,1 0 1,-1 0 0,1 0-1,0 0 1,0 0 0,0 0-1,1 0 1,0-1 0,0 0-1,0 1 1,0-1 0,1 0-1,7 6 1,-9-8-35,0-1 1,0 0-1,0 0 1,0 0-1,0 0 1,1 0-1,-1-1 1,0 1-1,1-1 1,-1 1-1,0-1 0,1 0 1,-1 0-1,1 0 1,-1 0-1,0 0 1,1-1-1,-1 1 1,0-1-1,1 1 1,-1-1-1,0 0 0,4-2 1,0 0-296,1-1 1,-1 0-1,0 0 1,0-1-1,-1 1 1,7-8-1,11-16-497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3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7 124 11506,'0'41'6505,"-3"19"-2383,2-43-2933,1-4-441,0-4-199,0-8-178,-1-2 106,0-8-427,1 1 1,0 0 0,0-1-1,1 1 1,2-14 0,15-40-44,-11 41-17,1-3-721,15-28 0,-22 50 624,0-1-224,0 1 1,0 0 0,1-1 0,-1 1 0,1 0 0,0 0 0,0 0 0,0 0 0,0 0 0,0 0 0,0 1 0,0-1 0,0 0 0,1 1-1,-1 0 1,1 0 0,-1 0 0,1 0 0,-1 0 0,1 0 0,4 0 0,19 0-1356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3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180 131 4017,'1'-8'1393,"-1"0"-1,1-1 1,-1 1 0,-1 0 0,1-1 0,-1 1 0,-3-11-1,3 16-1152,0 0 0,0 1-1,0-1 1,-1 0 0,1 0-1,0 1 1,-1-1 0,0 1-1,0-1 1,0 1 0,0 0-1,0 0 1,0-1 0,0 2-1,-1-1 1,1 0 0,-1 0-1,1 1 1,-1-1 0,0 1-1,0 0 1,0 0-1,-4-1 1,4 1-108,0 1-1,0-1 1,0 1-1,0 0 1,-1 0-1,1 0 1,0 0-1,0 1 0,0-1 1,0 1-1,0 0 1,0 0-1,-6 2 1,6-1-31,-1 1 1,0-1-1,0 1 0,1-1 1,0 1-1,-1 0 0,1 1 1,-5 6-1,3-2-32,0 0 1,1 0-1,0 0 0,0 1 1,0-1-1,1 1 0,1 0 1,-3 17-1,4-19-51,0 1 1,1-1-1,0 0 0,1 0 1,-1 1-1,1-1 0,1 0 1,-1 0-1,1 0 0,1 0 1,-1 0-1,7 11 0,-7-15-52,0 1 1,0-1-1,0 0 0,1 0 0,0 0 0,-1 0 0,1 0 0,0-1 1,0 1-1,1-1 0,-1 0 0,0 0 0,1 0 0,-1 0 0,1 0 0,0-1 1,0 0-1,-1 0 0,1 0 0,0 0 0,0-1 0,0 1 0,0-1 1,7 0-1,-7-1 238,0 1 0,0-1 0,0 0 0,1 0 0,4-2 0,21-13 281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3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51 7634,'31'-32'4507,"-31"32"-4374,0-1 0,1 1 0,-1 0-1,0 0 1,0-1 0,0 1 0,1 0 0,-1 0-1,0-1 1,0 1 0,0 0 0,0-1 0,0 1-1,1 0 1,-1-1 0,0 1 0,0 0 0,0-1-1,0 1 1,0-1 0,0 1 0,0 0-1,0-1 1,0 1 0,0 0 0,-1-1 0,1 1-1,0 0 1,0-1 0,0 1 0,0 0 0,0 0-1,-1-1 1,1 1 0,0 0 0,0-1 0,-1 1-1,1 0 1,0 0 0,0-1 0,-1 1 0,1 0-1,0 0 1,0 0 0,-1-1 0,-13-3 2729,14 4-2765,-2 0 41,1 0 0,-1 0 0,1 0 0,-1 0 1,0 1-1,1-1 0,-1 0 0,1 1 0,-1-1 1,1 1-1,0 0 0,-1-1 0,1 1 0,-1 0 1,1 0-1,0 0 0,0 0 0,0 0 1,-1 0-1,1 0 0,0 0 0,0 1 0,-1 1 1,-2 3 9,0 0 1,1 1 0,0-1 0,-3 7-1,2-3-87,1 0-1,0 1 1,0-1-1,1 1 1,0-1-1,1 1 1,0-1-1,1 1 1,0 0-1,0 0 0,5 20 1,-4-28-54,0 0 1,0 0-1,0-1 0,0 1 1,0 0-1,1 0 0,-1-1 1,1 1-1,0-1 0,0 0 1,0 1-1,0-1 0,0 0 1,1 0-1,-1 0 0,0 0 1,1-1-1,0 1 0,-1-1 1,1 1-1,0-1 0,0 0 1,5 1-1,-4-1-7,0 0 0,0-1 0,0 0 0,0 0 0,0 0 0,0 0 0,0-1-1,0 1 1,-1-1 0,1 0 0,0 0 0,0-1 0,-1 1 0,1-1 0,-1 0 0,1 0 0,-1 0 0,4-3 0,-1 0-35,0-2 0,0 1 0,0-1 0,-1 0 0,0 0 0,0-1 0,-1 1 1,0-1-1,0 0 0,-1 0 0,0 0 0,0-1 0,-1 1 0,0-1 0,-1 0 1,0 1-1,0-1 0,-1 0 0,0-11 0,-1 17 38,1-1 0,-1 1 0,0 0 0,0 0 0,0-1 0,0 1 0,-1 0 0,1 0 0,-1 0-1,0 1 1,1-1 0,-1 0 0,-1 1 0,1-1 0,-3-2 0,1 2 5,1 1 1,0 0-1,-1 0 0,0 0 0,1 0 1,-1 1-1,0 0 0,0-1 0,0 1 1,0 0-1,-5 0 0,2 1 3,-1-1 0,0 1 0,0 1 1,1 0-1,-1 0 0,0 0 0,1 1 0,0 0 0,-1 1 0,1-1 1,0 1-1,-11 7 0,12-6-8,0 0 0,0 1 1,1-1-1,-10 11 0,13-13-59,0 1 1,0 0-1,0 0 0,0 0 1,0 0-1,1 0 0,0 0 0,-1 0 1,1 1-1,0-1 0,-1 7 1,2-10-53,0 1 0,0 0 0,0 0 1,0-1-1,0 1 0,0 0 0,0 0 1,0-1-1,0 1 0,0 0 0,0-1 0,0 1 1,0 0-1,1 0 0,-1-1 0,0 1 1,1-1-1,-1 1 0,0 0 0,1-1 1,-1 1-1,1-1 0,-1 1 0,1 0 0,-1-1 1,1 1-1,-1-1 0,1 0 0,0 1 1,-1-1-1,1 0 0,-1 1 0,1-1 1,0 0-1,0 1 0,-1-1 0,1 0 1,0 0-1,-1 0 0,1 0 0,0 0 0,0 0 1,-1 0-1,1 0 0,0 0 0,1 0 1,14-5-1183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4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6225,'4'0'886,"-1"0"1,0 0-1,0 1 0,1-1 0,-1 1 0,0 0 1,0-1-1,0 1 0,0 1 0,0-1 0,3 2 0,-4-2-610,0 1 0,-1-1 0,1 0-1,0 1 1,-1 0 0,1-1 0,-1 1-1,0 0 1,0 0 0,1 0 0,0 2-1,1 5 150,-1-1 0,0 1 0,0 0-1,-1 0 1,0 0 0,-1 0 0,0 0-1,0-1 1,-2 11 0,-1-2-196,0 0 0,-1 0 0,0-1 0,-12 28 0,21-87-509,0 23 116,1 1 1,17-35-1,-20 47 153,0 1 0,1 0-1,0 0 1,0 1 0,0-1 0,1 1 0,-1 0 0,1 0 0,1 0 0,-1 1 0,12-8 0,-16 11 19,0 1-1,0-1 1,0 1-1,-1 0 1,1-1-1,0 1 1,0 0-1,0-1 1,0 1-1,0 0 1,0 0-1,0 0 1,0 0-1,0 0 1,0 0-1,0 0 1,0 0-1,0 0 0,0 0 1,0 1-1,0-1 1,0 0-1,0 1 1,0-1-1,0 0 1,0 1-1,0 0 1,0-1-1,-1 1 1,1-1-1,0 1 1,0 0-1,-1 0 1,1-1-1,-1 1 1,1 0-1,0 0 1,0 1-1,1 4 51,1-1-1,-2 1 1,1-1 0,0 1-1,0 9 1,5 55 288,-5-42-204,5 29-1,-6-56-131,5 22-259,-5-22 167,-1 0 0,0 0 0,1 0 0,-1 0 0,1-1-1,-1 1 1,1 0 0,0 0 0,-1-1 0,1 1-1,0 0 1,-1-1 0,1 1 0,0-1 0,0 1 0,-1-1-1,1 1 1,0-1 0,0 1 0,0-1 0,0 0-1,0 0 1,1 1 0,11-5-682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2 12563,'0'-1'5017,"0"5"-3041,-3 3-383,2-7-297,-6 16-328,-8 18-552,-27 61-136,18-34-112,0-1-24,5-10-80,1-7-8,6-14-368,2-6-480,2-18-1601,3-8-3280,9-17 3721</inkml:trace>
  <inkml:trace contextRef="#ctx0" brushRef="#br0" timeOffset="1">0 73 10354,'8'-2'4721,"7"2"-2144,6 10-633,2 7-119,4 14-393,-3 5-272,1 6-440,-1 1-176,0-1-216,0-4-79,-2-8-129,-2-6-192,-5-11-649,-3-2-511,-3-7 2896,-2-4-1640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4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85 12467,'-4'0'1057,"0"0"0,-1 1-1,1 0 1,0 0 0,-1 0 0,1 0 0,0 0 0,-7 4 0,7-3-722,-1 1 1,1 0-1,0 0 0,0 0 0,0 0 0,0 0 1,-4 6-1,6-6-301,-1 0 0,1 1 1,0-1-1,0 0 0,0 1 1,0-1-1,1 1 0,-1 0 1,1 0-1,0-1 0,0 1 1,0 0-1,1 0 0,-1 0 1,1 0-1,0 0 0,0 0 1,0 0-1,1 0 0,-1 0 1,3 5-1,-2-5-14,1-1 0,-1 0 1,1 1-1,0-1 0,0 0 0,1 0 0,-1-1 0,0 1 1,1 0-1,0-1 0,0 1 0,0-1 0,0 0 0,0 0 1,0 0-1,0 0 0,1-1 0,-1 1 0,5 0 0,2 2-9,0-2 0,1 1 0,0-2 0,-1 1-1,16-1 1,-18 0-111,0-1-1,0-1 1,0 0 0,1 0-1,-1 0 1,0-1 0,-1 0-1,1-1 1,0 0 0,0 0-1,-1-1 1,0 1 0,0-2-1,0 1 1,0-1 0,-1 0-1,0 0 1,0-1-1,0 0 1,0 0 0,-1 0-1,0-1 1,5-8 0,19-40-1826,-25 47 1613,-1 0 0,0 0-1,-1 0 1,0 0 0,2-12 0,-4 17 346,0 0 0,0 0 1,0-1-1,-1 1 0,1 0 0,-1 0 0,0 0 1,0 0-1,0 0 0,0 0 0,-1 0 0,1 0 1,-1 0-1,0 1 0,1-1 0,-1 0 1,0 1-1,-1 0 0,1-1 0,-5-2 0,6 4 80,0 0-1,0 1 0,0-1 1,0 1-1,0 0 0,0-1 1,0 1-1,0 0 0,0-1 1,-1 1-1,1 0 0,0 0 1,0 0-1,0 0 0,0 0 1,0 0-1,-1 1 1,1-1-1,0 0 0,0 0 1,0 1-1,0-1 0,0 1 1,0-1-1,0 1 0,0-1 1,0 1-1,0 0 0,0-1 1,0 1-1,0 1 0,-3 1 67,0 1 1,1-1-1,0 1 0,0 0 0,0 0 0,-2 5 0,1-2-78,1 1 0,0 0-1,0 1 1,1-1 0,0 0 0,0 1-1,1 0 1,0-1 0,0 1-1,1 0 1,1 8 0,0-5-37,1 0 1,0 1 0,1-1-1,0 0 1,1-1 0,0 1-1,7 12 1,-10-22-64,0-1 0,0 1 0,0-1 0,0 1 0,1-1 0,-1 1 1,0-1-1,1 0 0,-1 1 0,1-1 0,-1 0 0,1 0 0,-1 0 0,1 0 0,0 0 0,0-1 0,-1 1 0,1 0 0,0-1 0,0 1 0,0-1 1,0 0-1,0 0 0,0 0 0,0 0 0,-1 0 0,1 0 0,0 0 0,3-1 0,1-1-123,-1 1 0,1-1-1,-1 0 1,1 0 0,-1-1 0,0 0-1,0 0 1,8-7 0,11-11-2189,36-43-1,-9 7 779,-50 57 1573,-1-1-1,0 1 1,0 0 0,1-1 0,-1 1 0,0-1-1,0 1 1,1 0 0,-1 0 0,0-1 0,1 1-1,-1 0 1,1 0 0,-1-1 0,0 1 0,1 0-1,-1 0 1,1 0 0,-1 0 0,0 0 0,1-1-1,-1 1 1,1 0 0,-1 0 0,1 0 0,-1 0-1,1 0 1,-1 0 0,0 0 0,1 1 0,-1-1-1,1 0 1,-1 0 0,1 0 0,-1 0 0,0 1-1,1-1 1,-1 0 0,0 0 0,1 1 0,-1-1-1,0 0 1,1 0 0,-1 1 0,0-1 0,1 0-1,-1 1 1,0-1 0,0 1 0,1-1 0,-1 0-1,0 1 1,0-1 0,0 1 0,0-1 0,1 1-1,0 4 516,0-1 0,0 1 0,1 10 0,-1-12-362,0 26 1212,-1-24-1205,0 1 0,0-1 0,1 1 0,-1-1 0,1 1 0,0-1 0,1 1 0,3 8 0,-5-13-198,0-1 0,0 0 0,0 1 0,1-1 0,-1 0 0,0 0 0,0 1 0,0-1 0,1 0 0,-1 0 0,0 1 0,1-1 0,-1 0 0,0 0 0,0 1 0,1-1 0,-1 0 0,0 0 0,1 0 1,-1 0-1,0 0 0,1 0 0,-1 0 0,1 1 0,-1-1 0,0 0 0,1 0 0,-1 0 0,0 0 0,1-1 0,-1 1 0,0 0 0,1 0 0,-1 0 0,0 0 0,1 0 0,-1 0 0,0 0 0,1-1 0,10-9-95,-1-4-285,11-21 0,-12 21-73,15-23 0,-22 36 433,-1-1-1,0 1 1,1-1-1,-1 1 1,1-1 0,-1 1-1,4-2 1,-5 3 19,1 0 0,-1-1-1,1 1 1,-1 0 0,1 0 0,-1 0 0,1 0-1,-1 0 1,1 0 0,-1 0 0,1 0 0,-1 0-1,1 0 1,-1 0 0,0 1 0,1-1 0,-1 0-1,1 0 1,-1 0 0,1 1 0,-1-1 0,0 0-1,1 0 1,-1 1 0,1-1 0,-1 0 0,0 1-1,1-1 1,-1 0 0,0 1 0,0-1 0,1 0-1,-1 1 1,0-1 0,0 1 0,1 0 0,1 5 33,1 0 0,-1 0 0,0 1 0,0-1 0,1 12 1,2 8 53,-2-15-74,8 23 73,-10-32-116,0 0-1,0 0 1,0 0-1,1 0 1,-1 0 0,0 0-1,1 0 1,0 0-1,-1-1 1,1 1-1,3 2 1,-4-3-5,0-1 1,0 0-1,-1 1 1,1-1-1,0 0 1,0 1-1,0-1 1,-1 0-1,1 0 1,0 0-1,0 0 1,0 0-1,0 0 1,-1 0-1,1 0 1,0 0-1,0 0 1,0 0-1,0-1 1,-1 1-1,1 0 1,1-1-1,13-11-394,6-12-11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5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14827,'-4'48'5585,"0"14"-4120,0 9-105,1 5-464,3-5-64,12-12-344,3-10-199,6-21-209,0-8-16,-7-15-401,-2-3-263,-4-6-816,-6-8-736,-6-8-1745,-9-7-968,-11-5 2984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90 5785,'-16'-12'3948,"17"13"-3838,-1-1 0,0 0 0,0 0-1,0 0 1,1 0 0,-1 0 0,0 0 0,0 0 0,0 0 0,1 0 0,-1 0 0,0-1 0,0 1 0,0 0 0,0 0 0,1 0 0,-1 0 0,0 0 0,0 0-1,0 0 1,0 0 0,1 0 0,-1-1 0,0 1 0,0 0 0,0 0 0,0 0 0,0 0 0,0 0 0,0-1 0,1 1 0,-1 0 0,0 0 0,0 0 0,0 0-1,0-1 1,0 1 0,0 0 0,0 0 0,0 0 0,0-1 0,0 1 0,0 0 0,0 0 0,0 0 0,0 0 0,0-1 0,0 1 0,0 0 0,0 0-1,0 0 1,0-1 0,-1 1 0,1 0 0,0 0 0,0 0 0,0 0 0,0 0 0,0-1 0,0 1 0,0 0 0,-1 0 0,1 0 0,0 0 0,0 0 0,0 0-1,-1-1 1,15 2 2110,25 9 1000,-21-5-2399,24 3-1,-7-5-396,53-4 0,24 2-238,-104 0-180,0 1 1,1 0-1,-1 0 0,0 0 1,0 1-1,0 0 1,8 5-1,-12-6-2,-1 0-1,1 0 1,-1 1-1,1 0 1,-1-1-1,0 1 1,0 0-1,0 0 1,0 1 0,0-1-1,-1 1 1,0-1-1,0 1 1,0 0-1,3 7 1,-4-10 1,-1 1 0,0-1 0,1 1-1,-1 0 1,0-1 0,0 1 0,0 0 0,0-1 0,0 1 0,0 0 0,0-1 0,-1 1 0,1 0 0,-1-1 0,1 1 0,-1 0-1,0-1 1,1 1 0,-1-1 0,0 0 0,0 1 0,0-1 0,-2 3 0,0-2 11,1 0-1,0-1 1,0 1 0,-1-1-1,1 1 1,-1-1 0,1 0-1,-1 0 1,0 0 0,0 0-1,1-1 1,-1 1 0,-4 0-1,6-1-14,0 0 0,1-1 0,-1 1 0,1 0 0,-1 0 1,0 0-1,1 0 0,-1-1 0,1 1 0,-1 0 0,1 0 0,-1-1 0,1 1 0,-1 0 0,1-1 0,-1 1 0,1-1 0,-1 1 0,1 0 0,0-1 0,-1 1 0,1-1 1,0 1-1,-1-1 0,1 0 0,0 1 0,0-1 0,-1 1 0,1-1 0,0 1 0,0-1 0,0 0 0,0 1 0,0-1 0,0 1 0,0-2 0,0-3-4,-1 1 0,2-1 0,0-8 0,3-4-335,0 0 0,1 0 0,1 0 1,0 0-1,2 1 0,17-29 0,-22 39-154,1 1-1,8-10 0,-10 13 279,-1 1 0,1-1 0,0 1-1,0-1 1,0 1 0,0-1 0,0 1-1,0 0 1,0 0 0,0 0 0,5-1-1,-7 2 130,1 0-1,0 0 1,-1 0-1,1 0 1,0 0-1,-1 0 1,1 0-1,0 0 1,-1 0-1,1 0 1,0 0-1,-1 1 1,1-1-1,-1 0 1,2 1-1,9 8-683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98 311 9378,'0'-3'1015,"1"0"0,-1 1-1,0-1 1,0 0 0,0 0 0,0-3 0,-2-4 598,-5-16 1,3 12-289,3 9-1005,-1 0 1,0 0-1,1 0 1,-5-7-1,5 11-292,1 0 0,-1 1 0,1-1 0,-1 0 1,1 0-1,-1 1 0,0-1 0,1 0 0,-1 1 0,0-1 0,1 0 0,-1 1 0,0-1 0,0 1 0,0-1 0,0 1 0,1 0 0,-1-1 0,0 1 1,0 0-1,0 0 0,0 0 0,0-1 0,0 1 0,0 0 0,0 0 0,0 0 0,0 1 0,0-1 0,0 0 0,1 0 0,-3 1 0,2 0-5,-1-1 0,0 1 1,1 1-1,-1-1 0,1 0 0,-1 0 0,1 1 0,0-1 0,-1 0 0,1 1 0,0-1 0,0 1 0,0 0 0,0-1 0,-1 4 0,-9 28 108,7-16-64,1 1 0,0-1 0,0 20-1,3-35-55,0 1 0,1 0-1,-1 0 1,1 0 0,-1 0 0,1 0-1,0-1 1,0 1 0,2 4 0,-3-6-9,1 0 0,-1 0 0,1-1 0,-1 1 0,1 0 0,-1 0 0,1-1 0,0 1 1,-1-1-1,1 1 0,0 0 0,-1-1 0,1 1 0,0-1 0,0 0 0,0 1 0,-1-1 0,1 0 1,0 1-1,0-1 0,0 0 0,0 0 0,0 0 0,-1 0 0,1 0 0,0 0 0,0 0 0,0 0 0,0 0 1,0 0-1,0 0 0,0 0 0,1-1 0,0-1 0,1 1 1,-1 0-1,0-1 0,0 1 1,0-1-1,0 0 0,0 1 1,0-1-1,2-3 1,16-23 9,-8 11 0,-10 14-9,1 0 1,-1 0-1,1 0 1,0 0-1,1 1 1,3-3-1,-7 4 12,1 0 0,0 1 0,0-1 0,0 1 0,0 0-1,0-1 1,-1 1 0,1 0 0,0-1 0,0 1 0,0 0 0,0 0 0,0 0-1,0 0 1,0 0 0,0 0 0,0 0 0,0 0 0,0 0 0,0 1 0,0-1-1,0 0 1,0 0 0,0 1 0,-1-1 0,1 1 0,0-1 0,0 1 0,0-1-1,1 2 1,-1 0 84,1 1-1,-1-1 0,0 1 1,1-1-1,0 6 1,0-4-25,-1-1 1,0 1 0,1-1-1,0 1 1,4 5 0,-6-8-103,1-1 0,-1 1 1,1-1-1,0 1 0,-1-1 1,1 0-1,-1 1 0,1-1 1,-1 0-1,1 1 0,0-1 1,-1 0-1,1 0 0,0 0 1,-1 1-1,1-1 1,0 0-1,-1 0 0,1 0 1,0 0-1,-1 0 0,1 0 1,0-1-1,-1 1 0,1 0 1,0 0-1,-1 0 0,1-1 1,0 1-1,-1 0 1,1 0-1,-1-1 0,1 1 1,0-1-1,-1 1 0,1-1 1,-1 1-1,1-1 0,15-16 547,2-6-442</inkml:trace>
  <inkml:trace contextRef="#ctx0" brushRef="#br0" timeOffset="1">335 1 12891,'0'36'5545,"-3"8"-2993,-2 17-1007,-1 3-329,2 1-376,4-6-184,6-14-424,0-9-112,5-16-200,-2-8-280,2-12-784,-2-10-688,-4-15 1080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6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 9202,'-2'-6'4981,"7"9"-271,6 3-2421,5 1-1721,1 0 1,0-2-1,0 0 1,0-1 0,26 3-1,-6-4-1647,58-2 0,-92-2 998,1 1 0,0 0-1,0 0 1,-1 1-1,1-1 1,7 2-1,-10-1 94,0-1-1,0 1 1,0 0-1,0-1 0,0 1 1,-1 0-1,1-1 0,0 1 1,0 0-1,-1 0 1,1 0-1,0 0 0,-1-1 1,1 1-1,-1 0 1,1 0-1,-1 0 0,0 0 1,1 0-1,-1 0 0,0 0 1,0 1-1,0-1 1,0 0-1,0 0 0,0 1 1,-2 51 1167,1-43-953,0 0 1,1 1-1,0-1 0,0 0 0,1 0 1,3 13-1,-3-21-200,-1 0 0,1 0 1,0 0-1,0 0 0,0 0 0,0 0 1,0-1-1,0 1 0,1 0 1,-1-1-1,0 1 0,1-1 0,-1 1 1,1-1-1,0 0 0,-1 1 0,5 1 1,-5-3-20,0 1 0,1-1 0,-1 0 0,1 1 1,-1-1-1,1 0 0,0 0 0,-1 0 0,1 0 1,-1 0-1,1 0 0,-1 0 0,1 0 1,-1-1-1,1 1 0,-1-1 0,1 1 0,-1-1 1,0 0-1,1 1 0,-1-1 0,0 0 0,1 0 1,-1 0-1,2-2 0,2-1-24,-1-1 0,0 0 0,0 0 0,-1 0 0,0-1 0,1 1-1,-2-1 1,1 1 0,-1-1 0,1 0 0,-2 0 0,1 0 0,-1 0 0,1-11 0,-1 14 6,-1 0 1,0-1 0,0 1 0,0 0 0,-1 0-1,1-1 1,-1 1 0,1 0 0,-1 0 0,0 0-1,-1-1 1,1 1 0,0 0 0,-1 1-1,0-1 1,1 0 0,-1 0 0,0 1 0,-1-1-1,1 1 1,0 0 0,-1-1 0,1 1 0,-1 0-1,0 1 1,0-1 0,1 0 0,-1 1 0,-5-2-1,0 0 10,0 1 0,0 0 0,-15-1 0,19 3 6,-1 0 0,1 0 1,0 0-1,-1 0 0,1 0 0,0 1 1,-1 0-1,-6 2 0,10-2-4,1-1 0,-1 0 0,1 0 0,0 0 0,-1 1-1,1-1 1,0 0 0,-1 0 0,1 1 0,0-1 0,0 0 0,-1 0 0,1 1 0,0-1-1,0 0 1,-1 1 0,1-1 0,0 1 0,0-1 0,0 0 0,0 1 0,0-1 0,-1 0 0,1 1-1,0-1 1,0 1 0,0-1 0,0 1 0,0-1 0,0 0 0,0 1 0,0-1 0,1 1 0,-1-1-1,0 0 1,0 1 0,0-1 0,0 0 0,0 1 0,1-1 0,-1 1 0,0-1 0,0 0-1,1 1 1,0 0 1,0 1-1,1-1 0,-1 1 0,0-1 0,1 1 0,-1-1 0,1 0 1,2 1-1,1 1 1,-1-1 0,1-1-1,0 1 1,0-1 0,0 0 0,0 0 0,7 0 0,39-1-7,-41-1 4,1 0 1,-1 1-1,1 1 0,-1-1 0,21 6 0,-23-4 11,-1 1-1,-1 0 1,1 0-1,0 0 1,-1 1-1,1 0 1,-1 1-1,0-1 1,-1 1-1,1 0 1,-1 1-1,6 6 1,-8-8 20,0 1 0,-1-1-1,1 0 1,-1 1 0,0 0 0,0-1 0,0 1 0,0 0-1,-1 0 1,0 0 0,0 0 0,0 0 0,-1 0 0,0 1-1,0-1 1,0 0 0,-1 0 0,-1 8 0,-6 7 167,8-20-184,0 1 1,-1 0-1,1-1 0,0 1 1,-1-1-1,1 1 0,0 0 1,-1-1-1,1 1 0,-1-1 1,1 1-1,-1-1 0,1 0 1,-1 1-1,1-1 1,-1 0-1,0 1 0,1-1 1,-1 0-1,1 1 0,-1-1 1,0 0-1,1 0 0,-1 0 1,0 0-1,1 0 0,-2 0 1,1 0-8,1-1 0,-1 1 0,1-1 0,-1 1 0,1-1 0,-1 0 0,1 1 0,-1-1 0,1 0 0,0 1 0,-1-1 0,1 0 0,0 0 0,0 1 0,0-1 0,-1 0 0,1 0 0,0 1 0,0-1 0,0 0 0,0 0 0,1-1 1,-2-1 3,1-4-53,1 0 0,-1 0 0,1-1 0,1 1 0,-1 0 0,1 0 0,1 0 0,-1 0 1,1 1-1,0-1 0,0 1 0,1-1 0,5-5 0,6-9 162,1 2 0,26-26 0,-11 15 236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6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64 8154,'-46'-23'4497,"44"22"-4083,0 0 1,0 1 0,0-1 0,1 1-1,-1-1 1,0 1 0,0 0-1,0 0 1,0 0 0,0 0 0,0 0-1,1 0 1,-1 0 0,0 1 0,-2 0-1,2-1-192,0 1 1,1 0-1,-1 0 0,0 0 0,1 0 0,0 0 1,-1 0-1,1 1 0,0-1 0,-1 0 0,1 1 1,0-1-1,-1 2 0,0 1-21,0 0 0,0 1-1,0-1 1,1 1 0,-1-1 0,1 1 0,0-1 0,1 1-1,-1 6 1,0-6-152,2 0 1,-1-1-1,0 1 0,1-1 0,0 1 0,0 0 0,0-1 0,1 0 1,-1 1-1,5 6 0,-5-9-45,0 0 0,1 0 0,0 0-1,-1 0 1,1 0 0,0 0 0,0 0 0,0-1 0,0 1 0,0-1 0,1 1 0,-1-1 0,0 0 0,1 0 0,-1 0-1,1 0 1,-1 0 0,1 0 0,-1-1 0,5 1 0,-3-1-13,0 0 1,0 0-1,0 0 0,0-1 1,0 1-1,0-1 0,0 0 1,0 0-1,0-1 0,0 1 1,-1-1-1,1 0 0,0 0 1,-1 0-1,0 0 0,1-1 1,-1 1-1,0-1 0,0 0 1,0 0-1,-1 0 0,1 0 1,-1 0-1,0-1 0,0 1 1,0-1-1,0 1 0,0-1 1,-1 0-1,0 0 0,0 0 1,0 0-1,0 0 0,0 0 1,-1 0-1,0 0 0,0 0 1,0 0-1,0 0 0,-1 0 1,0-5-1,-1 4 10,1 0-1,-1 0 1,1 0-1,-1 1 1,-1-1 0,1 1-1,-1-1 1,0 1 0,0 0-1,0 0 1,0 0-1,-6-5 1,7 7 1,-1 1-1,1-1 1,-1 0-1,0 1 1,1-1-1,-1 1 1,0 0 0,0 0-1,0 0 1,0 1-1,0-1 1,0 1-1,0-1 1,0 1 0,0 0-1,0 0 1,0 0-1,0 1 1,0-1-1,0 1 1,-5 1 0,6-1-42,0 0 1,-1 0-1,1 0 0,0 1 1,0-1-1,0 1 1,0 0-1,0-1 1,0 1-1,1 0 1,-1 0-1,1 0 0,-1 0 1,1 0-1,0 0 1,-1 1-1,0 2 1,1-3-90,1-1 0,-1 0 0,1 0 0,-1 1 1,1-1-1,0 0 0,-1 1 0,1-1 0,0 1 0,0-1 1,0 0-1,0 1 0,0-1 0,0 0 0,1 1 1,-1-1-1,0 0 0,1 1 0,-1-1 0,1 0 0,-1 1 1,1-1-1,0 0 0,-1 0 0,1 0 0,0 0 0,0 0 1,0 1-1,0-2 0,0 1 0,2 2 0,-1-2-192,0 0-1,0 0 1,0 0 0,1 0-1,-1-1 1,0 1-1,4 0 1,29 0-1121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7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14 7001,'0'0'182,"0"-1"0,0 1-1,0-1 1,0 1 0,0-1-1,0 1 1,0-1 0,0 1-1,0-1 1,0 1 0,0-1-1,-1 1 1,1-1-1,0 1 1,0 0 0,-1-1-1,1 1 1,0-1 0,-1 1-1,1-1 1,0 1 0,-1 0-1,1-1 1,-1 1-1,1 0 1,0 0 0,-1-1-1,1 1 1,-1 0 0,1 0-1,-1-1 1,1 1 0,-1 0-1,1 0 1,-1 0-1,1 0 1,-1 0 0,1 0-1,-1 0 1,1 0 0,-1 0-1,1 0 1,-1 0 0,1 0-1,-1 0 1,1 1-1,-1-1 1,1 0 0,-1 0-1,1 0 1,-1 1 0,-2 1 206,0-1 0,0 1 1,1 0-1,-1 0 0,1 0 1,-1 0-1,-2 4 1,0 1-71,1 0 1,0 0 0,0 0 0,1 0 0,-1 0-1,2 1 1,-1-1 0,1 1 0,-2 15 0,1-1 30,2 0 1,1 31-1,3-6-106,2 0-1,2-1 1,3 1-1,1-2 1,25 65-1,-31-95-230,-1-6-141,-1 1 1,1-1 0,1 0 0,-1 0 0,10 12 0,-10-18-1103,-4-5 157,-2-9-771,-6-9 287</inkml:trace>
  <inkml:trace contextRef="#ctx0" brushRef="#br0" timeOffset="1">3 359 6761,'-3'-9'4457,"4"-2"296,14 3-2312,4 4-297,7 0-663,4 1-321,3-1-632,3-2-296,4 0 560,-3 5-592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7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78 13699,'-40'-45'4786,"37"42"-4445,0 0-1,0 0 0,-1 0 1,1 1-1,-1-1 0,0 1 0,1 0 1,-1 0-1,0 0 0,0 1 1,0-1-1,-8-1 0,5 2-57,-1 1 0,1-1 0,0 1 0,0 1 0,-14 2 0,12-1-127,0 0 1,0 0 0,0 1-1,0 1 1,-9 4 0,13-6-96,0 1 0,0 0 0,1 1 0,-1-1 0,1 1 0,0-1 0,-1 1 0,2 1 0,-7 6 1,9-9-49,0 0 1,0 0-1,-1 0 1,1 1-1,1-1 1,-1 0-1,0 1 1,0-1-1,1 0 1,0 1-1,-1-1 0,1 0 1,0 1-1,0-1 1,0 1-1,1 3 1,0-3-10,0 0 1,0 0 0,0 0-1,1 0 1,-1-1-1,1 1 1,-1 0-1,1-1 1,0 1-1,0-1 1,3 3-1,2 2 1,1-1 0,0-1-1,0 0 1,0 0 0,0 0 0,1-1-1,12 4 1,18 5 36,-26-10 4,0 1 0,0 1 0,-1 0 1,1 0-1,21 15 0,-32-19-24,0 0 1,-1 0-1,1 1 1,-1-1-1,0 0 0,1 1 1,-1-1-1,0 1 0,0 0 1,0-1-1,0 1 1,0 0-1,0 0 0,0 2 1,-1-3-7,0 0-1,0 0 1,0 0 0,0 0 0,0 0 0,0 0-1,0 0 1,-1 0 0,1 0 0,0 0-1,-1 0 1,1 0 0,-1 0 0,1-1 0,-1 1-1,1 0 1,-1 0 0,0 0 0,1 0 0,-1-1-1,0 1 1,0 0 0,1-1 0,-1 1 0,0-1-1,0 1 1,-2 0 0,-5 3-106,0-1 1,0 1-1,0-2 0,0 1 0,-1-1 1,0-1-1,1 0 0,-1 0 1,0 0-1,1-1 0,-12-1 1,19 1-28,0 0 0,-1 0 1,1 0-1,0-1 0,0 1 1,-1 0-1,1-1 0,0 1 1,0 0-1,0-1 1,-1 0-1,1 1 0,0-1 1,0 0-1,0 1 0,0-1 1,0 0-1,0 0 0,0 0 1,0 0-1,1 0 0,-1 0 1,0 0-1,0 0 1,1 0-1,-1 0 0,0-2 1,1 0-23,0 0 0,0 1 0,0-1 0,0 0 0,0 0 1,1-3-1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8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43 238 12355,'13'15'5041,"1"2"-2921,-2 2-143,-4 1-441,-6 0-224,0-4-624,0-6-264,-2-6-1040,2-4-696,4-10 816</inkml:trace>
  <inkml:trace contextRef="#ctx0" brushRef="#br0" timeOffset="1">1 0 11787,'6'17'5137,"9"-5"-2473,2 0-1576,6-2-95,-5-2-457,5 6-520,1-3-2065,4 4 1465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8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10354,'1'1'4146,"2"7"-1578,-2-5-2094,0 1 0,1-1 0,-1 0 0,1 1-1,0-1 1,0 0 0,0 0 0,3 3 0,13 13 394,-6-7 82,15 20 0,-13-16-313,-10-11-520,1 0 0,-1 0 0,0 1 0,0 0 0,-1 0 0,1 0 0,4 12-1,-8-16-110,0 0-1,0 0 0,1 0 0,-1 0 1,-1 0-1,1 1 0,0-1 0,0 0 1,-1 0-1,1 0 0,-1 0 0,0 0 1,0 0-1,1 0 0,-1 0 0,-1 0 1,1-1-1,0 1 0,0 0 0,-1 0 1,1-1-1,-1 1 0,1-1 0,-4 3 0,-1 0-22,0 1-1,0-1 0,0-1 0,-1 1 0,-12 4 0,-19 2-143,38-10 159,0 0 0,0 0 0,0 0-1,0 0 1,-1 0 0,1 0 0,0 0 0,0 0-1,0 0 1,0 0 0,0 0 0,0 0 0,0 1-1,0-1 1,0 0 0,0 0 0,-1 0 0,1 0-1,0 0 1,0 0 0,0 0 0,0 1 0,0-1-1,0 0 1,0 0 0,0 0 0,0 0 0,0 0-1,0 0 1,0 1 0,0-1 0,0 0 0,0 0-1,0 0 1,0 0 0,0 0 0,0 0 0,0 0-1,0 1 1,1-1 0,-1 0 0,0 0 0,0 0-1,0 0 1,0 0 0,0 0 0,0 0 0,0 0-1,0 1 1,0-1 0,0 0 0,1 0 0,-1 0-1,0 0 1,0 0 0,0 0 0,0 0 0,0 0-1,0 0 1,1 0 0,-1 0 0,0 0 0,10 7-30,-8-5 18,159 112 193,-154-109-94,0 0 0,-1 1 1,0 0-1,0 0 0,9 14 1,-13-18-41,-1 0 1,1 0 0,-1 1 0,0-1-1,0 0 1,0 1 0,0-1-1,0 1 1,-1-1 0,1 1-1,-1 0 1,1-1 0,-1 1-1,0 0 1,0-1 0,0 1-1,-1-1 1,1 1 0,0 0-1,-1-1 1,0 1 0,0-1-1,-1 3 1,1-2-9,0-1-1,-1 0 1,0 0-1,1 0 1,-1 0-1,0-1 1,0 1-1,0 0 1,0-1-1,0 1 1,0-1-1,-1 0 1,1 1-1,0-1 1,-1 0-1,-2 0 1,-4 2 43,0-1 1,-20 1 0,17-1-231,-1-2 1,0 1-1,0-2 1,1 0-1,-25-5 1,33 6 105,0-1-1,0-1 1,1 1 0,-1 0 0,0-1 0,1 0-1,-1 0 1,1 0 0,0 0 0,-1-1 0,1 1-1,0-1 1,1 1 0,-1-1 0,0 0 0,1-1 0,-1 1-1,1 0 1,0-1 0,0 1 0,1-1 0,-1 1-1,-1-5 1,2-1 93,-1 0-1,1 0 0,1-10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3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5 10386,'-14'-2'4203,"1"1"-779,-23-1-1,30 3-3223,0-1 0,1 1-1,-1 0 1,0 1 0,1-1 0,-11 6-1,12-5-138,0 0 0,0 0 0,0 0 0,0 1 1,0 0-1,0 0 0,1 0 0,-7 7 0,9-8-49,0-1 0,0 1 1,0 0-1,0 0 0,0 0 1,0 0-1,0 0 1,0 0-1,1 0 0,-1 0 1,1 0-1,0 0 0,0 0 1,0 0-1,0 0 0,0 0 1,0 1-1,0-1 0,0 0 1,1 0-1,-1 0 0,2 2 1,2 8 13,1-1 0,0 0 0,8 14 1,-9-19 3,1 0 0,-1-1 0,1 1 1,0-1-1,0 0 0,0 0 0,8 5 0,22 11 249,-25-16-109,-1 0 1,1 2 0,-1-1-1,0 1 1,14 14-1,-22-19-126,0-1 0,0 0 0,0 1 1,0-1-1,0 1 0,0-1 0,0 1 0,0 0 0,-1-1 0,2 5 0,-2-6-19,0 1-1,0 0 1,0 0-1,-1 0 1,1 0-1,0 0 0,0 0 1,-1 0-1,1 0 1,0 0-1,-1 0 0,1 0 1,-1 0-1,1-1 1,-1 1-1,1 0 0,-1 0 1,0-1-1,1 1 1,-1 0-1,0-1 1,-1 2-1,-4 2 56,0 0 1,0 0-1,0 0 0,-1-1 1,1 0-1,-1 0 0,-13 3 0,15-5-228,0 0-1,0 0 0,0-1 0,0 1 1,-1-1-1,1 0 0,0 0 0,0-1 0,0 1 1,0-1-1,-10-3 0,13 3-166,0 0 1,1 0-1,-1 0 0,0 0 0,1 0 1,-1 0-1,1 0 0,-1 0 0,1-1 1,0 1-1,0-1 0,-2-1 1,-1-12-923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8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0 173 12379,'7'-1'881,"-1"0"1,0 0 0,0-1 0,0 0 0,0 0 0,0-1-1,0 0 1,6-4 0,-7 4-612,1-2 1,-1 1-1,-1 0 0,1-1 1,-1 0-1,1 0 0,-2-1 1,1 1-1,0-1 0,-1 0 0,0 1 1,3-11-1,-4 11-216,0 0 0,-1 1 0,0-1 0,1 0 1,-2 0-1,1-1 0,-1 1 0,0-5 0,0 9-44,0 0 0,0-1 0,0 1 0,-1 0-1,1 0 1,0 0 0,-1 0 0,1 0 0,-1 0 0,1-1 0,-1 1 0,0 0 0,1 0 0,-1 1 0,0-1-1,-1-1 1,1 1-3,-1 0-1,1 1 0,0-1 1,-1 0-1,1 1 0,0-1 1,-1 1-1,1 0 0,-1-1 1,1 1-1,-1 0 0,1 0 1,-1 0-1,1 0 0,-1 0 1,-1 1-1,0-1 8,0 1 1,0-1-1,0 1 1,0 0-1,0 0 0,0 0 1,0 0-1,1 1 1,-1-1-1,0 1 1,1 0-1,-1-1 0,1 1 1,-3 4-1,2-3 28,0 0-1,1 1 1,0-1-1,0 1 1,0-1-1,0 1 0,1 0 1,-1 0-1,-1 6 1,1 2 100,1 0 1,0 0 0,0 0 0,1 0-1,1 0 1,2 16 0,-2-25-120,0 1 0,0 0 0,0-1 0,0 1 0,1-1 0,-1 0 0,1 1 0,0-1 0,0 0 0,0 0 0,1 0 0,-1 0 0,1-1 0,-1 1 0,1-1 0,0 1 0,0-1 0,0 0 0,0 0 0,0 0 0,5 2 0,1-1-302,0 1-1,0-2 0,1 1 0,-1-1 1,0 0-1,1-1 0,13 0 1,16-2-2354,2-7 1075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45 11282,'-1'0'181,"0"0"-1,1-1 0,-1 1 1,1 0-1,-1-1 0,1 1 1,-1-1-1,1 1 0,-1-1 1,1 1-1,-1-1 0,1 1 1,-1-1-1,1 0 0,0 1 1,-1-1-1,1 0 1,0 1-1,0-1 0,-1 0 1,1 1-1,0-1 0,0 0 1,0 1-1,0-1 0,0 0 1,0 0-1,0 1 0,0-1 1,0 0-1,0 1 0,1-1 1,-1 0-1,0 1 0,0-1 1,1 0-1,-1 1 0,0-1 1,1 0-1,-1 1 0,0-1 1,1 1-1,-1-1 0,1 1 1,-1-1-1,1 1 0,0-1 1,1-1 32,1 0 0,-1 1 0,0-1-1,1 1 1,-1 0 0,1 0 0,0 0 0,-1 0 0,1 0 0,0 0 0,3 0 0,5 0-23,-1 1-1,0 0 1,1 1-1,-1 0 1,0 0-1,1 1 0,-1 0 1,0 1-1,-1 1 1,1-1-1,0 1 1,16 10-1,-24-12-181,0-1 0,1 1-1,-1 0 1,0 0-1,0 0 1,0 0 0,0 1-1,0-1 1,-1 0 0,1 1-1,-1-1 1,0 1 0,1 0-1,-1-1 1,1 5-1,-1-4 0,-1 1 0,1 0 0,-1 0 0,0-1 0,0 1 0,0 0 0,-1 0 0,1 0 0,-1-1-1,-2 7 1,1-4 4,-1 1-1,1-1 1,-2 0-1,1 0 1,-1 0-1,1-1 1,-1 1 0,-1-1-1,1 0 1,-1 0-1,0 0 1,-10 6-1,11-8 2,-1 0 1,0 0-1,1-1 0,-1 1 1,0-1-1,-1 0 0,1-1 0,-11 3 1,14-3 4,6 0-14,11 1-5,12-1 21,0 2 0,0 0-1,51 15 1,-74-16 21,0-1-1,-1 1 1,1 0-1,-1-1 1,0 1 0,1 1-1,-1-1 1,0 0-1,0 1 1,3 4 0,-5-6-15,0 0 0,0 0 1,-1 0-1,1 1 1,0-1-1,-1 0 0,1 1 1,-1-1-1,1 1 1,-1-1-1,1 1 0,-1-1 1,0 0-1,0 1 1,0-1-1,0 1 0,0-1 1,0 1-1,0-1 1,-1 1-1,1-1 0,0 1 1,-1-1-1,1 1 1,-1-1-1,1 0 0,-1 1 1,0-1-1,0 0 1,-1 2-1,-1 0-5,0 1 0,-1-1-1,0 1 1,1-1 0,-1 0 0,0-1-1,-1 1 1,1-1 0,-7 3 0,-43 15-529,50-18 400,0-1 48,-1 1-303,-1 0 1,0-1-1,0 1 1,-11 0-1,16-2 226,0 0 1,0 0 0,0 0-1,0 0 1,0 0-1,-1-1 1,1 1-1,0 0 1,0-1-1,0 1 1,0 0 0,0-1-1,0 1 1,1-1-1,-1 0 1,0 1-1,0-1 1,0 0-1,0 1 1,1-1 0,-1 0-1,0 0 1,1 0-1,-1 0 1,0 0-1,1 0 1,-1 0-1,1 0 1,0 0 0,-1 0-1,1 0 1,-1-1-1,-2-19-1310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6:5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11987,'5'7'1101,"-1"1"1,0 0 0,0 0 0,-1 0 0,0 0 0,0 0 0,-1 1 0,2 11 0,-2-6-467,-2 0 0,1 0 1,-2 0-1,-2 20 0,0-17-286,1 23 1,2-35-329,1-10-330,1-8-206,0 5 460,1 0-1,1-1 1,-1 1-1,8-12 1,-3 5 17,-7 13 37,3-6-10,0 0 0,1 0 0,0 1 0,8-11 0,-11 17 18,-1-1-1,0 1 1,0 0 0,1 0-1,-1 0 1,1 0 0,-1 0-1,1 0 1,-1 0-1,1 1 1,0-1 0,-1 1-1,1-1 1,0 1 0,-1-1-1,1 1 1,0 0-1,0 0 1,-1 0 0,1 0-1,0 0 1,0 0-1,-1 0 1,1 1 0,0-1-1,3 2 1,-1 0 50,-1 0 1,1 0-1,0 0 0,-1 0 0,1 1 1,-1 0-1,0 0 0,0 0 1,0 0-1,0 0 0,-1 0 0,1 1 1,-1-1-1,0 1 0,0 0 1,0 0-1,2 6 0,2 8 223,-1 0-1,4 32 1,-6-34-203,0 1-39,3 20-1394,-7-29-53,-3-2 506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00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11034,'0'0'225,"0"0"-1,0 1 1,0-1-1,0 1 0,0-1 1,0 1-1,0-1 1,0 0-1,0 1 1,1-1-1,-1 0 0,0 1 1,0-1-1,0 1 1,1-1-1,-1 0 0,0 1 1,1-1-1,-1 0 1,0 0-1,0 1 1,1-1-1,-1 0 0,1 0 1,-1 1-1,0-1 1,1 0-1,-1 0 0,0 0 1,1 0-1,0 1 1,16-1 780,-12 0-407,173-11 3706,-2-13-3270,28-4-632,-147 22-330,87 3 0,-117 6-208,-25-3 80,-1 0 1,0 1 0,0-1-1,0 0 1,1 1-1,-1-1 1,0 0 0,0 1-1,0 0 1,0-1-1,0 1 1,0 0 0,0-1-1,1 2 1,-2-2-32,0 1 1,0-1-1,0 1 1,-1-1-1,1 0 1,0 1-1,0-1 1,0 1-1,-1-1 0,1 0 1,0 1-1,0-1 1,-1 0-1,1 1 1,0-1-1,-1 0 0,1 0 1,0 1-1,-1-1 1,1 0-1,0 0 1,-1 0-1,1 0 1,-1 1-1,1-1 0,0 0 1,-1 0-1,1 0 1,-1 0-1,0 0 1,-16 5-1895,-15 1 377</inkml:trace>
  <inkml:trace contextRef="#ctx0" brushRef="#br0" timeOffset="1">513 32 11787,'-20'31'6243,"-9"17"-2941,10-17-1865,17-27-1277,-3 4 286,0 1 1,0 0-1,-6 16 0,11-22-388,-1-1 1,0 0-1,1 1 0,-1-1 1,1 0-1,0 1 0,0-1 1,0 1-1,0-1 0,0 1 1,0-1-1,1 0 0,-1 1 1,1-1-1,0 1 0,0-1 1,0 0-1,0 0 1,0 0-1,0 1 0,2 1 1,1 0-8,0 0 1,0-1 0,0 1-1,1-1 1,-1 0 0,1 0-1,0 0 1,0 0 0,0-1-1,0 0 1,0 0 0,11 2-1,3 0 25,0-1 0,27 0-1,-29-2-82,0-1 0,20-3 0,-28 1-284,1 1 0,-1-1 0,0-1 0,0 0 0,12-5 0,-3-4-1252,-8-1 594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00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13155,'2'27'5345,"-2"13"-3065,0 8-447,-3 8-417,0 6-224,2-1-535,1-6-289,4-9-416,1-10-497,5-16-2223,-1-2 1880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0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7098,'13'-39'3370,"-11"27"-214,-3 13-1240,0 1 2427,-2 112-2222,0 56-666,5-142-1351,0 0 0,2 0 0,1-1 0,9 30-1,-11-46-98,-2-7-90,0-1-1,1 1 0,-1 0 0,4 5 0,-1-5-918,-1-7-862,-1-10-1276,-2 12 3101,1-17-1593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0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31 8282,'-2'-26'8367,"2"25"-7948,-1-2 991,-5 3 283,-4 1-1578,1 1 1,0 0-1,-1 0 1,1 1 0,0 0-1,-11 6 1,19-8-104,-5 2 49,0 0 0,0 0 0,0 1 0,1-1 0,-1 1 0,1 1 0,0-1 0,0 1 0,1 0 0,-1 0 0,1 0 0,-4 7 0,7-9-48,-1 0 0,1 0 0,-1 0 0,1 0 0,0 0 1,0 1-1,0-1 0,1 0 0,-1 1 0,1-1 0,0 1 0,0-1 0,0 0 0,0 1 0,1-1 0,-1 0 0,1 1 0,0-1 0,0 0 0,0 1 0,1-1 0,-1 0 0,4 5 0,-1-1 14,1-1 0,-1 0-1,1 0 1,1-1 0,-1 0 0,1 1 0,0-2-1,0 1 1,1-1 0,9 5 0,34 11 312,-34-14-22,25 11-1,-36-14-220,-1-1-1,1 1 0,-1 0 1,0 1-1,0-1 0,0 1 1,-1-1-1,1 1 0,4 6 1,-7-8-56,0-1 0,0 1 0,0-1 0,0 1 0,0 0 0,-1-1 0,1 1 0,0 0 0,-1 0 1,0 0-1,1-1 0,-1 1 0,0 0 0,0 0 0,0 0 0,0 0 0,0 0 0,0-1 0,0 1 1,-1 0-1,1 0 0,-1 0 0,0-1 0,0 4 0,-1-2 2,0-1 1,-1 1-1,1 0 0,0-1 1,-1 1-1,1-1 0,-1 0 0,0 0 1,0 0-1,0 0 0,0-1 1,-4 3-1,-1-1-17,1 1 0,0 0 0,-9 7 0,15-10-117,0-1 1,0 1-1,0-1 1,0 1-1,0-1 0,0 1 1,0-1-1,0 1 1,0-1-1,0 0 1,0 0-1,0 1 0,0-1 1,0 0-1,0 0 1,0 0-1,0 0 1,-1 0-1,1-1 0,0 1 1,0 0-1,0 0 1,0-1-1,0 1 0,0-1 1,0 1-1,0-1 1,0 1-1,0-1 1,0 1-1,1-1 0,-1 0 1,0 0-1,0 1 1,0-1-1,1 0 1,-1 0-1,0 0 0,1 0 1,-1 0-1,1 0 1,-1 0-1,1 0 1,-1-1-1,2-10-986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1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10490,'5'6'4617,"-1"7"-2216,1 14-793,1 6 8,-2 18-479,1 6-265,2 5-488,2-3-96,6-7-88,-1-4-40,0-14-56,-4-5-16,-3-15-40,-2-5-8,-5-1-712,-3-12-648,3-1 231,-6-13 313</inkml:trace>
  <inkml:trace contextRef="#ctx0" brushRef="#br0" timeOffset="1">308 260 11130,'-20'5'4561,"11"-5"-2736,7 0-609,1-5-248,18 1-256,3-5-232,11-1-215,8 1-201,-8 1-216,5 4-1297,-9 0-1039,-3 5 1455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1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22 380 11114,'-20'21'4225,"18"-12"-2728,2-2-121,7-3 96,4 0-47,3-4-441,6-4-280,3-3-392,1-1-104,-4-4-744,4 7-808,-6-6 863</inkml:trace>
  <inkml:trace contextRef="#ctx0" brushRef="#br0" timeOffset="1">365 2 12211,'16'-2'4785,"-11"18"-3089,0 10-640,3 19-80,-5 4-111,0 8-169,-1 1-184,5-1-168,1-5-64,1-12-104,1-3-48,-9-25-336,-1 1-408,8-10-1192,-5-7 2792,7-17-1152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2.0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16 12211,'-26'-5'4833,"18"5"-3009,2-1-552,6-2-255,10 3-225,10 0-360,6 2-216,18-1-120,-1-1-32,2-4-16,-4 4-256,-8-3-1016,-6 1-857,-12 6 1193</inkml:trace>
  <inkml:trace contextRef="#ctx0" brushRef="#br0" timeOffset="1">145 34 9010,'-5'5'4193,"2"3"-1865,5 9-103,0 6-169,4 12-439,0 7-385,2 6-640,0-1-168,3-3-200,0-2-56,1-15-96,1-6-32,-3-18-736,4-6-720,-1-10 888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3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11739,'1'1'399,"0"0"0,-1 0 1,1 0-1,0 0 0,0-1 1,0 1-1,0 0 1,0-1-1,0 1 0,0-1 1,0 1-1,0-1 1,0 0-1,0 1 0,0-1 1,0 0-1,1 1 0,0-1 1,26 0 515,-15 0-111,-3 0-575,2 0-37,-1 1-1,1 0 1,17 4-1,-26-4-161,0 0-1,0 0 0,0 0 1,-1 0-1,1 1 0,0-1 1,-1 1-1,0-1 0,1 1 0,-1 0 1,0 0-1,0 0 0,0 0 1,0 0-1,0 0 0,0 1 1,0-1-1,-1 1 0,2 3 0,0 3 99,0 1-1,0-1 0,-1 1 0,-1 0 0,1 16 0,3 14 175,31 137 450,-6-37-35,-25-117-446,-2-1 0,-1 1 0,-1 1-1,-1-1 1,-3 32 0,2-49-220,0-1 0,0 1 0,-1 0 0,0-1 0,0 0 0,0 1 0,-1-1 0,-5 9 0,6-11-45,-1 0-1,0 1 1,0-1-1,0 0 1,0-1-1,0 1 1,-1 0-1,1-1 1,-1 0-1,0 0 1,1 0-1,-8 2 1,-1-1-424,1 0 1,-1-1 0,-18 2 0,-4-3-210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2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13011,'8'21'5121,"-7"7"-3177,5 19-1072,-1 10 57,-4 13-161,-2-2-88,6 3-400,-5-3-104,6-16-80,4-9-24,-4-12-32,6-6-24,-6-11-48,1-2-168,-2-10-712,-1-4-608,0-12 903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2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223 5 10530,'-5'-1'1651,"-16"-2"2906,16 3-4123,0 0 0,-1 0 0,1 0 0,-1 0 0,1 1 0,0 0 0,-6 2 0,-7 3 96,0 1 1,0 1-1,0 1 1,1 1-1,-22 16 1,37-25-490,0 0 0,0 1 1,1-1-1,-1 1 0,1-1 0,-1 1 0,1-1 0,-1 1 1,0 3-1,1-4-26,1 0 1,-1 0-1,1 0 0,0 1 1,-1-1-1,1 0 0,0 1 1,0-1-1,0 0 1,0 0-1,0 1 0,0-1 1,0 0-1,1 1 1,-1-1-1,0 0 0,1 0 1,0 2-1,1 1 0,0 0 1,1-1-1,-1 1 0,1-1 1,0 0-1,0 0 0,0 0 0,0 0 1,0-1-1,6 4 0,39 21 57,-46-26-69,18 9-56,0-1 1,35 11 0,-23-12-2493,-25-4 1615</inkml:trace>
  <inkml:trace contextRef="#ctx0" brushRef="#br0" timeOffset="1">14 329 10778,'3'11'4497,"3"-3"-2464,10-3-513,7 2 80,5 1-303,-2-6-297,1 5-568,-7-2-160,-1-7-256,0 2-552,0-7 376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3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14267,'8'15'4249,"-6"-11"-4008,1 0 1,-1 0-1,0 1 0,0-1 1,-1 1-1,1-1 1,-1 1-1,1 9 0,0 59 1032,2 15-457,-2-81-590,1-15-185,4-10-37,15-28 1,-17 37-5,0-2 4,1 1-1,0 0 1,0 0-1,1 0 1,0 1 0,10-9-1,-13 14 1,0 1 0,0 0 0,1 0 0,-1 0-1,1 0 1,0 1 0,0 0 0,0 0 0,0 0 0,0 0-1,0 1 1,1 0 0,-1 0 0,7 0 0,-8 0 14,1 1 1,0 0-1,0 1 1,0-1-1,-1 1 1,1 0-1,0 0 1,5 2-1,-8-2 1,0 0 0,0 0-1,0 0 1,0 0 0,0 1 0,0-1-1,0 1 1,0-1 0,0 1 0,-1 0-1,1 0 1,0 0 0,-1 0 0,0 0-1,1 0 1,-1 0 0,2 5 0,0 4 100,0 1 1,1 12-1,2 7 82,5 22 82,-8-31-557,-2-21 131,-1 0 0,0 1 0,0-1-1,0 0 1,1 0 0,-1 0 0,0 0 0,-1 0 0,1 1 0,0-1 0,0 0-1,0 0 1,-1 0 0,1 0 0,-1 2 0,-4 5-698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3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32 10266,'-19'6'4393,"11"-4"-2280,7 1-1105,10-2 0,10 1-88,13-2 48,8 0-215,16-6-417,9-2-88,5 2-112,-7-4-40,-7 4-56,-6 0-16,-11 2-48,0 4-200,-13 0-688,-10 0-665,-5 3 937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24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9562,'5'3'777,"0"-1"-1,1 0 1,-1 0-1,1 0 1,-1-1-1,1 1 1,5-1-1,-3 1-578,-1-1 0,11 4 0,-15-4-61,-1 0-1,0 0 0,0 0 0,1 1 1,-1-1-1,0 0 0,0 1 1,0 0-1,0-1 0,-1 1 1,3 3-1,-2-2-54,-1 0-1,0 0 1,0 0 0,0 0 0,-1 0 0,1 0-1,-1 0 1,0 0 0,1 1 0,-1-1 0,-1 0-1,1 0 1,-1 4 0,1-5-35,-1 3 14,0-1-1,0 1 1,0-1-1,-1 1 1,1-1-1,-1 0 1,0 1-1,-1-1 1,1 0 0,0-1-1,-1 1 1,0 0-1,0-1 1,0 1-1,-1-1 1,1 0-1,-1 0 1,0 0-1,-6 3 1,-2-1 221,9-3-23,0-1 1,0 0 0,0 1 0,0-1 0,1 1 0,-6 4-1,7-5-108,5 1 820,11 0-876,1 0 0,0-1 0,18-2 0,-22 0-20,1 0-1,-1-2 1,23-6-1,-1 0 30,42-6-587,-50 5-1072,-18 10 1131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2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7674,'-11'1'5809,"-6"5"-3496,2 0-660,-35 12 1106,49-18-2723,1 0-1,0 0 1,0 0-1,0 0 1,0 0-1,-1 0 1,1 0-1,0 0 1,0 0-1,0 0 1,0 0 0,0 0-1,0 0 1,-1 0-1,1 0 1,0 0-1,0 0 1,0 1-1,0-1 1,0 0-1,0 0 1,0 0-1,-1 0 1,1 0-1,0 0 1,0 1-1,0-1 1,0 0-1,0 0 1,0 0-1,0 0 1,0 0-1,0 1 1,0-1-1,0 0 1,0 0-1,0 0 1,0 0-1,0 0 1,0 1-1,0-1 1,6 4 391,12 1-309,1-2-141,1-1 1,0 0 0,0-2-1,0 0 1,0-2 0,0 0-1,0-1 1,37-10-1,-56 12-200,7-1-22,-7 2 184,-1 0 0,0 0-1,0 0 1,0 0 0,0 0 0,0 0 0,1-1 0,-1 1 0,0 0 0,0 0 0,0 0 0,0 0 0,0 0 0,1 0 0,-1 0 0,0 0 0,0 0 0,0-1-1,0 1 1,0 0 0,0 0 0,0 0 0,1 0 0,-1 0 0,0-1 0,0 1 0,0 0 0,0 0 0,0 0 0,0 0 0,0 0 0,0-1 0,0 1 0,0 0-1,-3-4-955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3.3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8954,'3'-8'3729,"1"14"-1689,1 6-311,2 17 103,-3 3-224,-3 12-608,1 4-335,-2-1-377,1-1-96,2-14-128,2-4-24,2-18-456,1 1-465,0-11-1647,-2-3 1568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2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45 7866,'-32'-34'2854,"36"38"-1807,-1 0 0,0 0 0,-1 0 1,1 0-1,3 8 0,-2-2-194,0-1-1,2 14 1,-1-1-201,-2 0 0,2 25 0,-4-32-423,1 11 171,-2-26-395,0 0 1,0 0-1,0 0 1,0 0-1,-1 0 1,1 0-1,0 0 1,0 0-1,0 0 0,0 0 1,0 0-1,0 0 1,0 0-1,0 0 1,0 0-1,0 0 0,0 0 1,0 0-1,0 0 1,-1 0-1,1 0 1,0 0-1,0 0 0,0 0 1,0 0-1,0 0 1,0 0-1,0 0 1,0 0-1,0 0 0,0 0 1,0 0-1,0 0 1,0 0-1,-1 0 1,1 0-1,0 0 0,0 0 1,0 0-1,0 0 1,-2-13 35,2-3-53,1-1-1,6-30 1,-5 36 4,0 0 1,1 0-1,1 0 0,4-11 1,-6 18 3,1 0 0,-1-1 0,1 1 0,-1 0 1,1 1-1,0-1 0,1 0 0,-1 1 0,0 0 1,8-6-1,-8 8 6,-1-1 0,0 1 0,0 0 0,1 0 0,-1 0 0,0 0 0,1 1-1,-1-1 1,1 1 0,-1-1 0,1 1 0,-1 0 0,1 0 0,-1 0 0,1 0 0,-1 0 0,1 1 0,-1-1 0,1 1 0,-1 0 0,1-1 0,-1 1 0,0 0 0,0 1 0,1-1 0,-1 0 0,0 1 0,0-1 0,0 1 0,0-1 0,1 3 0,2 0 44,-1 1 1,-1 0 0,1 0-1,-1 0 1,1 0 0,-1 1-1,-1-1 1,1 1 0,-1 0-1,0 0 1,2 10 0,7 81 1015,-8-54-727,-3-42-333,0-1 0,1 1 0,-1-1 0,0 0-1,0 1 1,0-1 0,0 1 0,0-1 0,0 0 0,0 1 0,1-1-1,-1 0 1,0 1 0,0-1 0,0 0 0,1 1 0,-1-1 0,0 0-1,0 1 1,1-1 0,0 0 0,2 4 16,-3-4-9,1-2-2,-1 1-1,0-1 1,1 0-1,0 1 1,-1-1-1,1 0 1,0 1-1,0-1 1,0 1-1,0 0 1,0-1-1,2-1 1,-1 1 4,0-1 0,0 1 0,1 0 0,-1 0 0,6-3 0,-3 4 6,-5 3-1675,0-2-2108,0 0 2685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3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52 160 8458,'-1'-1'393,"0"1"0,0 0 0,0-1 0,0 0 1,0 1-1,-1-1 0,2 0 0,-1 1 0,0-1 0,0 0 0,0 0 1,0 0-1,0 0 0,1 0 0,-1 0 0,0 0 0,0-1 0,-5-7 811,3 7-968,0-1 0,1 0 0,-1 0 0,1 0 0,0 0 0,0-1 0,0 1 0,0 0-1,1-1 1,-1 1 0,1-1 0,0 0 0,0 0 0,-1-4 0,2 5-202,0 0 0,0 1 1,0-1-1,0 0 0,1 0 0,-1 1 0,1-1 1,0 0-1,-1 1 0,1-1 0,0 1 0,1-1 1,-1 1-1,0-1 0,1 1 0,-1 0 0,1 0 1,0 0-1,0 0 0,3-4 0,-1 3-16,0 0 0,0 1 0,1-1 0,-1 1 0,1 0 0,-1 0 0,1 0 0,0 1 0,-1-1 0,1 1 0,0 0 0,0 1 0,0-1 0,0 1 0,0 0 0,0 0 0,9 2-1,-8-1 8,-1 0-1,1 0 0,-1 1 0,0 0 1,1 0-1,-1 0 0,0 1 0,0 0 0,-1 0 1,1 0-1,0 0 0,-1 1 0,0 0 1,0 0-1,5 6 0,-3-2 67,-1 0 1,0 0-1,-1 1 0,0-1 1,0 1-1,-1 0 0,4 17 1,-4-8 141,0 1 0,-1 37 1,-3-51-5,1-4-1402,0-3-3638,0 1 3472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4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140 120 7058,'0'0'326,"1"0"1,-1 1-1,1-1 1,0 0 0,-1 1-1,1-1 1,0 0-1,-1 0 1,1 1 0,-1-1-1,1 0 1,0 0-1,-1 0 1,1 0 0,0 0-1,0 0 1,-1 0-1,2 0 1,-2-1-121,0 0 0,1 1 0,-1-1 0,0 1 0,0-1 0,0 0 0,1 1 0,-1-1 0,0 0 0,0 0 0,0 1 0,0-1 0,0 0 0,0 1 0,0-1 0,0 0-1,0 1 1,-1-1 0,1-1 0,-2-5-38,1 1 0,-1-1-1,0 0 1,-1 1 0,0-1 0,0 1-1,0 0 1,-1 0 0,0 0-1,0 0 1,0 1 0,-1-1 0,0 1-1,0 0 1,-7-5 0,11 9-165,0 1 0,-1-1 0,1 0 0,-1 0 0,1 1 0,-1-1 1,1 1-1,-1-1 0,1 1 0,-1 0 0,1-1 0,-1 1 0,1 0 0,-1 0 1,1 0-1,-1 0 0,1 1 0,-1-1 0,-2 1 0,2 0-1,0 0-1,0 0 1,0 0-1,1 0 1,-1 0-1,0 1 0,0-1 1,1 1-1,-1-1 1,1 1-1,-1 0 1,-1 1-1,-1 5 7,0-1 0,0 0-1,1 1 1,-1 0 0,2 0 0,-3 9 0,2-4 49,1 0 1,-2 18-1,4-24-11,0-1 0,0 1 0,1-1 0,-1 1 0,2-1 0,2 12 0,-3-16-43,-1-1 0,1 0 0,-1 1 0,1-1 0,0 0 0,-1 0 0,1 1 0,0-1 0,0 0 0,0 0 0,0 0 0,0 0 0,0 0 0,0-1 0,0 1-1,1 0 1,-1 0 0,0-1 0,0 1 0,2 0 0,-1-1 2,0 1-1,0-1 1,1 0 0,-1 0-1,0 0 1,0 0-1,0 0 1,0 0 0,0-1-1,1 1 1,3-2-1,0-1 3,0 0 0,0 0 0,0 0 0,0-1 0,0 0 0,-1 0 0,8-7-1,-1-3 2,10-11 21,-21 24-27,1 0-1,-1 0 1,0 0 0,1 0 0,-1 0-1,0 1 1,1-1 0,-1 0-1,1 1 1,-1-1 0,1 1 0,-1-1-1,1 1 1,-1-1 0,4 1-1,-4 0 2,-1 0-1,1 0 0,-1 0 1,1 1-1,-1-1 0,1 0 1,0 0-1,-1 0 0,1 1 1,-1-1-1,1 0 0,-1 0 0,1 1 1,-1-1-1,1 1 0,-1-1 1,0 0-1,1 1 0,-1-1 1,0 1-1,1-1 0,-1 1 1,0-1-1,1 1 0,-1-1 1,0 2-1,3 17 47,-2-8-43,0-5-142,0 0 171,0-1-1,0 1 0,1-1 1,2 8-1,-3-12-169,-1 0-1,1 0 1,-1 0-1,1 0 1,0 0 0,-1 0-1,1 0 1,0 0 0,0-1-1,-1 1 1,1 0 0,0 0-1,0-1 1,0 1-1,0-1 1,0 1 0,0-1-1,0 1 1,0-1 0,0 1-1,1-1 1,-1 0 0,0 0-1,0 1 1,0-1-1,0 0 1,2 0 0,7-2-1094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8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24 4129,'-32'-7'1027,"-30"-6"3150,47 12 636,15 2 1161,6 1-4924,21 3-718,-12-1-260,0-2 1,1 0-1,-1 0 1,21-2 0,-15-2 0,41-7 0,1-1-2397,-51 11 205,-7 5 866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4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115 247 7122,'1'0'275,"0"0"0,0 0 0,0 0 0,0 0 0,0 0 0,0 0 0,0 0 1,0 0-1,0 0 0,0 0 0,0-1 0,0 1 0,0 0 0,0-1 1,0 1-1,0-1 0,0 0 0,0 1 0,0-1 0,0 1 0,-1-1 0,1 0 1,0 0-1,0 1 0,-1-1 0,1 0 0,-1 0 0,1 0 0,-1 0 1,1 0-1,-1 0 0,1 0 0,-1 0 0,0 0 0,1-2 0,4-13 439,-2-1-1,1 1 0,-2-1 0,1-30 0,-3 42-681,0 0-1,-1-1 0,1 1 0,-1 0 0,0-1 0,-1 1 0,1 0 0,-1 0 0,0 0 0,-1 0 0,1 1 0,-1-1 0,0 0 0,0 1 1,0 0-1,0 0 0,-1 0 0,0 0 0,-4-3 0,6 5 2,-1 0 0,1 1 0,-1-1 0,0 1 0,1 0 0,-1 0 0,0 0 0,1 0 0,-1 0 0,-3 0 0,5 1-23,0 0 1,0 0 0,-1 0-1,1 0 1,0 0 0,0 0-1,0 0 1,0 0 0,0 1-1,0-1 1,0 0 0,0 1-1,0-1 1,0 1 0,0-1-1,0 1 1,0-1 0,1 1-1,-1 0 1,0 0 0,0-1-1,0 1 1,1 0 0,-1 0-1,1 0 1,-1 0 0,0-1-1,1 1 1,-1 0 0,1 1-1,-3 6 7,1-1-1,1 1 1,0-1-1,0 1 0,0 0 1,1 0-1,1 13 1,-1-4-2,3 27 92,2 0 1,2-1-1,21 75 0,-6-17 266,-20-86-301,-1 1-1,0 0 1,-1 0 0,-3 22-1,3-33-42,-1 0 0,0 0-1,-1 0 1,1 0 0,-1 0-1,0-1 1,0 1-1,-3 4 1,4-8-30,0 0 1,1 0-1,-1 1 1,0-1-1,0 0 0,0 0 1,0-1-1,0 1 0,-1 0 1,1 0-1,0 0 0,0-1 1,0 1-1,-1-1 0,1 1 1,0-1-1,-1 1 1,1-1-1,-1 0 0,1 1 1,0-1-1,-1 0 0,1 0 1,-1 0-1,1 0 0,0-1 1,-1 1-1,1 0 1,0 0-1,-1-1 0,1 1 1,0-1-1,-2 0 0,-1-2-239,0 1-1,0-1 0,1 1 0,-1-1 1,1 0-1,0-1 0,0 1 1,0 0-1,0-1 0,1 0 0,-1 0 1,1 1-1,0-1 0,0-1 1,0 1-1,1 0 0,-2-7 0,-1-25-1127,4 35 1343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4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92 11763,'12'9'4665,"-3"12"-2929,-1 5-64,-6 8-327,-1 4-249,-1-3-584,1-1-224,2-8-208,-2-3-160,2-16-872,-2-9-729,1-14-3464,-2-12 3297</inkml:trace>
  <inkml:trace contextRef="#ctx0" brushRef="#br0" timeOffset="1">1 0 11082,'0'1'4369,"7"7"-2712,3 0-89,1 2-376,4 3-272,2 0-1192,1 2-968,8 9 784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66 9594,'-5'-3'1215,"-1"-1"-1,1 2 1,-1-1 0,0 0-1,1 1 1,-13-3 0,7 3-489,0 0 0,-21-1 0,25 3-576,1 0 0,-1 0 0,1 1 0,-1 0 0,1 0 1,-1 0-1,1 1 0,0 0 0,-8 3 0,11-3-130,0 0 0,1 0 0,-1 0 1,0 0-1,1 0 0,-1 0 0,1 1 0,0-1 0,-1 1 1,1-1-1,0 1 0,1 0 0,-1 0 0,0 0 1,1 0-1,0 0 0,0 0 0,0 1 0,-1 4 0,1-2-20,0 0 1,0 0-1,0 1 0,1-1 0,0 0 0,1 0 0,-1 0 0,1 0 0,0 0 0,1 0 0,-1 0 0,1 0 0,1 0 0,-1-1 0,1 1 0,0-1 0,0 0 0,0 0 0,1 0 0,0 0 0,0 0 0,0-1 0,0 1 0,1-1 0,0 0 0,-1-1 1,2 1-1,-1-1 0,0 0 0,1 0 0,-1-1 0,9 3 0,-5-3-5,1 0 0,0 0 1,0-1-1,0 0 0,1-1 1,-1 0-1,0 0 0,15-4 1,4-2-11,45-15 0,-63 17 21,0 0 0,0-1 0,0 0 0,0-1 0,-1 0 0,0-1-1,0 0 1,17-17 0,-23 20-2,0-1 0,0 0 0,0 0 0,-1 0 0,1 0 0,-1-1 0,0 1 0,-1-1 0,0 0 0,0 0 0,0 0 0,0 0 0,-1 0 0,0 0 0,0-1 0,-1 1 0,0 0 0,-1-12 0,1 15 4,-1 0-1,1 0 1,-1 0-1,0 0 1,0 1 0,0-1-1,0 0 1,0 1-1,-1-1 1,1 0 0,-1 1-1,0 0 1,0-1-1,0 1 1,0 0-1,0 0 1,0 0 0,0 0-1,-1 0 1,1 1-1,-1-1 1,1 1 0,-6-3-1,5 3 0,-1 0-1,1 0 0,-1 1 1,1-1-1,-1 1 0,0 0 1,1 0-1,-1 0 0,1 0 1,-1 0-1,1 1 1,-1 0-1,1 0 0,-1 0 1,1 0-1,-1 0 0,1 1 1,0-1-1,-5 4 0,1 1 1,0 0 0,0 0 0,0 1 0,1 0 0,0 0 0,0 1 0,0 0-1,1 0 1,1 0 0,-1 0 0,2 1 0,-7 17 0,10-24-9,-1-1 1,1 1 0,0-1-1,-1 1 1,1-1 0,0 1-1,0-1 1,0 0-1,0 1 1,1-1 0,-1 1-1,0-1 1,1 1 0,-1-1-1,1 2 1,0-2 0,-1-1 0,1 1 0,-1-1-1,1 1 1,-1-1 0,1 1 0,0-1 0,-1 1 0,1-1 0,0 1 0,-1-1 0,1 0 0,0 1-1,-1-1 1,1 0 0,0 0 0,0 0 0,0 1 0,-1-1 0,1 0 0,0 0 0,0 0 0,-1 0-1,1 0 1,0 0 0,0-1 0,0 1 0,-1 0 0,1 0 0,1-1 0,5-1-9,0-1 1,13-7-1,-15 7 10,1 0-1,0 0 0,1 1 1,11-4-1,-16 6 5,0 0 0,0 0-1,0-1 1,0 1 0,0 1-1,0-1 1,0 0 0,0 0-1,0 1 1,0-1 0,-1 1-1,1 0 1,0-1 0,0 1-1,0 0 1,-1 0 0,1 0-1,0 0 1,-1 1 0,3 1-1,40 48 496,-44-50-317,4 2-943,-4-3 780,0 0 0,0 0 0,0 0 0,0 0 0,0 0 0,0 0 0,0 0 0,0 0-1,0 0 1,0 0 0,0 0 0,0 0 0,0 0 0,0 0 0,0 0 0,0 0 0,0 0 0,0 0 0,0 1 0,0-1 0,0 0 0,0 0 0,0 0 0,0 0-1,1 0 1,-1 0 0,0 0 0,0 0 0,0 0 0,0 0 0,0-1 0,0 1 0,0 0 0,0 0 0,0 0 0,0 0 0,0 0 0,0 0 0,0 0-1,0 0 1,0 0 0,0 0 0,0 0 0,0 0 0,0 0 0,0 0 0,0 0 0,0 0 0,0 0 0,0 0 0,1 0 0,-1 0 0,0 0 0,0 0-1,0 0 1,0 0 0,0 0 0,0 0 0,0 0 0,0-1 0,0 1 0,0 0 0,0 0 0,0 0 0,0 0 0,0-1 566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5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11010,'15'32'5193,"-14"1"-2048,-1 13-1633,3 13-207,-3 9-617,0-1-216,4-6-264,3-4-80,-3-14-88,6-9-24,0-15-352,0-12-376,-2-17-1225,-8-7-1247,-2-15 1991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6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87 10242,'0'-1'4313,"0"-1"-2312,-1 1-369,-1 0-360,1-1-160,1 1-271,13 0-177,17-2-192,35-4-96,-17-1-200,1 2-64,8-4-296,-2-3-376,-17-1-1457,-6 2-455,-15 8 1376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6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0 521 8546,'2'8'3721,"0"-2"-1193,17-6-1496,1-5 169,15 1 183,6-1-144,-3-6-576,9 3-224,-14-7-264,-3 2-280,-9-1-1176,-7-2-1152,-8 4 1423</inkml:trace>
  <inkml:trace contextRef="#ctx0" brushRef="#br0" timeOffset="1">155 9 6449,'0'-8'2865,"4"8"-613,11 14 488,-7-6-2209,11 10 518,7 6 596,56 43 0,-39-40-1020,24 17 148,-58-38-674,-1 1 1,1 0-1,-1 1 0,-1 0 1,8 10-1,-13-14-71,1 0 0,-1 0 0,1 0 1,-1 1-1,0-1 0,-1 0 0,1 1 0,-1 0 1,0-1-1,0 1 0,0 0 0,-1 0 0,1-1 1,-1 1-1,-1 0 0,1 0 0,0 0 0,-1-1 1,-2 9-1,-1-4 7,1 0 0,-1 0 0,-1-1 0,0 1 0,0-1 1,0 0-1,-1 0 0,-11 11 0,-28 23 78,30-28-514,0-1 1,-22 29 0,34-38 153,1 0-1,-1 0 1,1 1 0,-2 3 0,-3 19-531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7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7818,'-1'7'2763,"0"1"0,0 12 0,4 14 772,13 34-2682,-8-40 159,-4-11-784,-2-5-119,1-1 1,0 0 0,1 0 0,0 0 0,1 0 0,6 9-1,-11-19-104,0 0 1,1-1-1,-1 1 0,0-1 0,1 1 0,-1-1 0,1 1 0,-1-1 0,1 1 0,-1-1 0,1 1 0,-1-1 0,1 1 0,0-1 0,0 1 0,-1-2-3,0 1 0,0 0-1,1 0 1,-1 0 0,0 0 0,0 0 0,0-1 0,0 1-1,1 0 1,-1 0 0,0 0 0,0-1 0,0 1 0,0 0 0,0 0-1,0-1 1,0 1 0,0 0 0,0 0 0,0 0 0,0-1 0,0 1-1,0 0 1,0 0 0,0-1 0,0 1 0,0 0 0,0-1-1,-4-28 48,3 22-45,-3-16-4,1 10-16,1 1-1,1-1 1,-1-20-1,2 31 13,0-1 0,1 0 0,-1 0 0,1 1 0,-1-1 0,1 0 0,0 1 0,0-1 0,0 0 0,0 1 0,0-1 0,1 1 0,-1 0 1,1-1-1,0 1 0,-1 0 0,1 0 0,0 0 0,0 0 0,0 1 0,5-4 0,-5 4 3,0-1 1,1 1-1,-1 0 1,1 0-1,0 0 1,-1 0-1,1 0 1,0 1-1,0-1 1,-1 1-1,1-1 1,4 1-1,-5 1 5,0-1-1,0 1 1,0-1 0,0 1-1,0 0 1,-1 0 0,1-1-1,0 1 1,0 0 0,-1 1-1,1-1 1,-1 0 0,1 0-1,-1 1 1,0-1 0,1 1-1,-1-1 1,1 3-1,5 8 42,-1 0-1,0 0 0,-2 0 0,1 0 0,4 24 1,3 3 188,-12-36-202,1 0-1,0-1 1,0 1-1,1-1 1,-1 0-1,0 1 1,4 3-1,-5-6-31,1 0 0,-1 0-1,0 0 1,0 0 0,0 0-1,0 0 1,0-1-1,1 1 1,-1 0 0,0 0-1,0 0 1,0 0 0,0-1-1,0 1 1,0 0 0,0 0-1,0 0 1,0 0-1,0-1 1,0 1 0,1 0-1,-1 0 1,0 0 0,0-1-1,0 1 1,0 0 0,-1 0-1,1 0 1,0-1 0,0 1-1,0 0 1,0 0-1,0 0 1,0-1 0,0-3-33,2-7-17,0-1 1,0 1-1,5-13 0,-4 14 19,-2 4 19,1 1 0,0 0-1,0 0 1,1 0 0,-1 0-1,1 0 1,0 0 0,0 1-1,1-1 1,-1 1 0,1 0-1,5-4 1,-8 7 15,0 1-1,-1-1 1,1 1 0,0-1-1,0 1 1,0-1 0,0 1 0,0 0-1,0 0 1,0-1 0,0 1-1,0 0 1,0 0 0,0 0 0,0 0-1,0 0 1,0 0 0,0 0-1,1 1 1,0 0 7,0-1-1,0 1 1,-1 0 0,1 0-1,-1 0 1,1 0-1,-1 0 1,1 1 0,1 1-1,2 3 37,-1 0 0,0-1-1,0 1 1,3 9 0,-2-5 17,0 0 0,1 0-1,0 0 1,9 10 0,-13-17-61,1 0 0,-1-1 0,1 1 0,0-1 0,0 0-1,0 0 1,0 0 0,0 0 0,0 0 0,1-1 0,-1 0 0,1 0 0,-1 1 0,1-2 0,-1 1 0,1 0-1,5-1 1,1 0-182,-1 0-1,0-1 0,0-1 1,14-3-1,0-1-489,-8 4 225,-8 1 181,-1 0 0,1-1 0,-1 0-1,0 0 1,7-2 0,-6 0 3,18-10-487,-24 13 728,0 0-1,1 0 1,-1 0-1,0-1 0,0 1 1,0 0-1,0 0 1,0-1-1,0 1 1,-1-1-1,1 1 1,0-1-1,-1 1 1,1-3-1,2-7 52,-1 1 0,-1-1-1,0 0 1,0 0 0,-2-11 0,1 19 38,0-1 1,-1 1-1,0-1 1,0 1 0,0 0-1,0-1 1,0 1-1,-4-5 1,4 6 17,0 0 0,-1 1 0,1-1 0,-1 0 0,0 1 0,1-1 0,-1 1 1,0 0-1,0-1 0,0 1 0,0 0 0,0 0 0,0 0 0,-4-1 0,3 2 40,0-1 1,-1 1-1,1 0 1,0 0-1,-1 0 0,1 1 1,0-1-1,-1 1 1,1 0-1,0 0 0,0 0 1,-6 2-1,1 1 95,-1 1 0,1-1 0,-11 9 0,12-7-123,1 1-1,-1-1 0,1 1 1,1 0-1,-6 10 0,9-15-86,1 1-1,-1 0 0,1 0 0,0 0 1,0 0-1,0 0 0,0 0 1,1 1-1,-1-1 0,1 0 0,0 0 1,0 0-1,0 0 0,0 1 0,1-1 1,-1 0-1,1 0 0,0 0 1,2 5-1,-3-7-7,1 1 0,0 0 0,0 0 1,0-1-1,0 1 0,0-1 0,0 1 1,0-1-1,1 0 0,-1 1 0,0-1 0,1 0 1,-1 0-1,1 0 0,0 0 0,-1 0 0,1 0 1,0 0-1,-1-1 0,1 1 0,0 0 1,0-1-1,0 0 0,0 1 0,-1-1 0,1 0 1,0 0-1,0 0 0,0 0 0,0 0 1,0-1-1,0 1 0,2-1 0,4-2-1,1 0 0,0-1 0,-1 0 0,13-7 0,30-25 16,-37 26-14,-12 9-1,0-1-1,0 1 1,0 0-1,0 0 1,0 0 0,1 0-1,2-1 1,-4 2 0,0 0 1,-1-1 0,1 1-1,-1 0 1,1 0-1,0 1 1,-1-1 0,1 0-1,-1 0 1,1 0-1,-1 0 1,1 0 0,0 1-1,-1-1 1,1 0 0,-1 0-1,1 1 1,-1-1-1,1 0 1,-1 1 0,1-1-1,-1 1 1,0-1-1,1 0 1,-1 1 0,1-1-1,-1 1 1,0-1 0,1 1-1,-1 0 1,0-1-1,0 1 1,0-1 0,1 1-1,-1 0 1,13 57 432,-10-46-335,7 17-324,-9-27 116,-1-1-1,1 1 1,0-1 0,-1 1 0,1-1-1,0 1 1,0-1 0,0 0 0,0 1-1,0-1 1,1 0 0,-1 0-1,0 0 1,2 1 0,0-1 17,-1-1 0,0 1-1,0-1 1,0 0 0,1 0 0,3 0 0,-6 0 89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7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11891,'-2'26'4825,"2"10"-2865,0 4-880,5 5-216,2-7-207,10-2-241,0-5-104,7-11-208,0-6-48,-1-4-264,-3-13-400,-6-4-1321,-6-2-2632,-13-9 2969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8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49 7001,'-18'14'3657,"21"-8"-184,1-4-1689,8 4-391,9-1-97,8-2-520,2-1-296,9-4-312,1-2-272,2-2-1296,9 0-953,-7 6 1345</inkml:trace>
  <inkml:trace contextRef="#ctx0" brushRef="#br0" timeOffset="1">466 1 9714,'-9'3'4169,"2"1"-2137,-5-2-271,-1 5-353,1 4-96,0 9-263,4 2-193,5 10-376,7-5-168,9-2-232,-1-1-56,14-5-48,-9-6-120,2-9-592,7-3-416,-4-12-1193,3-4-760,0-12 1969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8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6161,'0'0'155,"-1"0"0,1 0-1,0 0 1,0 0-1,0 0 1,0 0 0,0 0-1,-1 0 1,1 1 0,0-1-1,0 0 1,0 0-1,0 0 1,0 0 0,0 0-1,0 0 1,0 0 0,0 1-1,-1-1 1,1 0-1,0 0 1,0 0 0,0 0-1,0 0 1,0 0 0,0 1-1,0-1 1,0 0-1,0 0 1,0 0 0,0 0-1,0 1 1,0-1 0,0 0-1,0 0 1,0 0-1,0 0 1,0 0 0,1 1-1,0 11 2211,-1-1-867,-3 90 3922,0-65-4516,2 0 0,4 38 0,3-39-570,-5-32-314,0 0 0,0 0 0,0 0 0,0 0 0,0-1 0,1 1 1,-1 0-1,1-1 0,2 3 0,-4-4-32,1-1 0,-1 1-1,1-1 1,-1 0 0,0 1 0,1-1 0,-1 0-1,1 1 1,0-1 0,-1 0 0,1 0 0,-1 0-1,1 1 1,-1-1 0,1 0 0,0 0 0,-1 0-1,1 0 1,-1 0 0,1 0 0,-1 0 0,1 0-1,0 0 1,-1 0 0,1-1 0,-1 1 0,1 0-1,-1 0 1,1 0 0,-1-1 0,1 1 0,-1 0-1,1-1 1,-1 1 0,1 0 0,-1-1 0,1 1-1,-1-1 1,1 1 0,-1 0 0,1-2 0,2-1-240,0-1 0,-1 0 0,5-8 0,-6 11 221,41-75-2400,-41 75 2387,11-17-306,-12 18 345,1-1-1,-1 0 1,1 1-1,-1-1 1,1 1 0,0-1-1,-1 1 1,1-1 0,0 1-1,-1 0 1,1-1-1,0 1 1,0 0 0,-1-1-1,1 1 1,0 0 0,0 0-1,0 0 1,-1 0-1,2 0 1,-1 0 47,0 0-1,0 1 1,0-1 0,0 1-1,0-1 1,0 1 0,-1 0-1,1-1 1,0 1 0,0 0-1,-1 0 1,1-1 0,0 1-1,-1 0 1,1 0 0,-1 0-1,1 0 1,-1 0 0,0 0-1,1 1 1,6 20 987,-2 3 123,-2-11-734,0-1-1,0 0 0,11 25 0,-9-32-579,0-6-607,3-13-1121,-7 9 1622,11-18-735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8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 8578,'-6'15'3905,"6"-9"-1505,5-2-551,7 0-257,4-4-224,8-1-368,0-2-151,-8 1-209,-8 0-120,1 2-192,22-6-104,-7 0-104,-5 1-272,-15 2-1016,-1-1-873,1 0 1161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9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0 147 12555,'4'23'4825,"-4"-7"-3225,6 0 152,-5-3-239,2 0-305,-2-6-752,-1-6-240,1-5-720,-2 3-472,1-3-1809,1-25 1721</inkml:trace>
  <inkml:trace contextRef="#ctx0" brushRef="#br0" timeOffset="1">12 1 6785,'2'2'669,"-1"-1"-158,0 0 0,0 0 1,0 0-1,0 1 0,-1-1 1,1 0-1,0 0 0,-1 1 1,1-1-1,-1 1 0,1-1 1,-1 0-1,0 2 0,1 0-6,0 0 0,0-1 0,0 1 0,0-1 0,0 1 0,0-1 0,2 3 0,5 9 1126,-7-11-1505,0 0 1,1-1-1,-1 1 1,1 0-1,0-1 1,0 1-1,0-1 0,0 1 1,0-1-1,0 0 1,1 0-1,-1 0 1,1 0-1,-1-1 0,1 1 1,0-1-1,-1 1 1,1-1-1,4 1 1,5 2-341,-1-2-839,-9-1-3465,-3 0-4515,0-1 7074,-1 0 1021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39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9274,'-5'3'10461,"3"2"-7280,5 13-4156,-2-12 2090,9 31-482,-10-33-560,1-1 0,-1 0 0,1 0 0,-1 0-1,0 0 1,0 0 0,0 1 0,-1-1 0,1 0 0,-1 0 0,0 0 0,-1 5-1,1-5-52,0-1 0,0 1-1,1 0 1,-1 0 0,1 0-1,-1 0 1,1 0 0,1 5-1,-2-4-21,0-3-754,1-2 679,0 1-1,0-1 0,0 1 1,0-1-1,0 1 1,-1-1-1,1 1 1,0-1-1,0 1 1,0 0-1,0-1 1,1 1-1,-1-1 1,0 1-1,0-1 1,0 1-1,0-1 0,5-13-82,1 1 0,1 0 0,13-22 0,-19 33 161,0 1-1,0 0 0,0 0 0,0 0 1,0 0-1,1 0 0,-1 0 1,0 0-1,0 0 0,1 0 0,-1 0 1,1 1-1,-1-1 0,0 1 1,1-1-1,-1 1 0,1-1 0,0 1 1,-1 0-1,1 0 0,2 0 1,-1 0 55,1 0 1,-1 1 0,0 0 0,1 0 0,-1 0 0,0 0 0,4 2 0,-5-2 12,0 1 0,0-1 0,0 0-1,0 1 1,0 0 0,0-1 0,0 1 0,-1 0 0,1 0 0,-1 0 0,1 0 0,-1 0 0,0 1 0,0-1 0,2 4 0,0 4-12,-1 0 1,3 15 0,-4-21-150,1 2-567,4-4 266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40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66 190 6969,'47'4'4259,"-44"-4"-3423,0 0 0,-1 0 0,1 0 0,0-1 0,5 0 1,-6 0-544,0 0 0,0 1 1,0-1-1,0-1 1,-1 1-1,1 0 1,0 0-1,2-2 0,0-1 425,-1 1-538,0 0 0,0 0 0,0 0 1,-1 0-1,1-1 0,-1 1 0,0-1 1,0 0-1,0 1 0,2-7 0,1-5-47,4-20 0,-8 28-99,0 0-1,0-1 1,0 1 0,-1-15-1,-1 20-24,1 0 0,0 0 0,-1 0 0,1 0 0,-1 0 0,1 0 0,-1 1 0,0-1 0,0 0 0,-1-2 1,1 3-5,0 0 1,1 1 0,-1-1 0,0 0 0,0 1 0,1-1 0,-1 1-1,0-1 1,0 1 0,0-1 0,0 1 0,0-1 0,0 1 0,0 0-1,0-1 1,0 1 0,0 0 0,0 0 0,0 0 0,0 0 0,-1 0-1,0 0-1,-1 1 0,1 0 0,0-1 0,0 1 0,0 0-1,0 0 1,0 0 0,1 0 0,-1 0 0,0 1-1,0-1 1,1 0 0,-1 1 0,1 0 0,-1-1-1,1 1 1,0 0 0,-2 2 0,-1 2-1,0 1 1,0 0-1,1 0 0,-3 9 1,1-1 12,2 1 1,0-1-1,0 1 0,2 0 1,0 31-1,13 80 110,-4-77 158,3 0-1,1-1 1,31 76 0,-34-103-184,-6-17-74,0 1 0,-1-1 0,1 1 0,-1 0 0,-1 0 0,1 0 0,-1 0 0,0 0 0,0 7 0,-1-12-20,0 0 1,0-1-1,0 1 1,0 0-1,0-1 1,-1 1-1,1 0 1,0-1 0,0 1-1,-1-1 1,1 1-1,0 0 1,-1-1-1,1 1 1,0-1-1,-1 1 1,1-1-1,-1 1 1,1-1-1,-1 1 1,1-1-1,-1 1 1,0 0-1,-1-1 6,1 1 0,-1-1 0,1 1 0,-1-1 0,0 0 0,1 0 0,-1 1 0,1-1-1,-4-1 1,-3 0 23,1 0-1,-1 0 0,-8-4 0,15 4-30,-17-4 21,1-2 0,-25-12 0,33 14-113,1-1 0,-1 1 0,1-1 0,0-1 0,-13-13-1,20 19 23,0 0 0,0 1 0,0-1-1,0 0 1,1-1 0,-1 1-1,0 0 1,1 0 0,-1 0 0,1 0-1,-1 0 1,1-1 0,-1 1-1,1 0 1,0 0 0,0-1-1,0 1 1,0 0 0,-1 0 0,2-1-1,-1 1 1,0 0 0,0 0-1,0-1 1,1 1 0,-1 0 0,0 0-1,2-2 1,0-1 163,0 1 0,1 0 0,-1 0 0,1 0 1,0 0-1,0 1 0,7-5 0,18-13 587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40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67 9338,'-1'-3'509,"0"1"1,0-1-1,0 0 1,1 0-1,-1 0 1,1 1-1,0-1 1,0 0-1,0 0 0,0 0 1,0 0-1,1 1 1,0-5-1,2-16 2454,-4 23-2821,1 0-1,0 0 0,-1 0 0,1 0 0,-1 0 0,1 0 0,-1 0 0,1 0 0,0 0 0,-1 0 0,1 0 0,-1 0 0,1 0 0,0 1 0,-1-1 0,1 0 0,-1 0 0,1 0 0,0 1 0,-1-1 0,1 1 0,-12 6 135,-1 5-212,-19 20 0,19-18-43,10-11-14,0 0 1,0 0-1,1 0 1,-1 1-1,-3 6 1,5-7-5,1-1 0,-1 0 0,0 1 0,1-1 0,0 1 0,-1 3 0,1-1-1,0-1 0,0 0-1,0 0 1,1 0-1,0-1 1,-1 1-1,1 0 1,1 0 0,-1-1-1,0 1 1,1 0-1,0-1 1,0 1-1,0-1 1,0 0 0,1 0-1,-1 0 1,5 4-1,-2-2 9,0 0-1,0-1 1,1 1-1,0-1 1,0-1-1,0 1 0,0-1 1,13 5-1,49 11 375,-67-19-352,0 0 1,0 1-1,0-1 0,0 0 0,0 1 0,0-1 0,0 1 0,0 0 0,0-1 0,-1 1 0,1 0 0,0 0 0,0-1 1,-1 1-1,1 0 0,-1 0 0,1 0 0,0 0 0,-1 0 0,1 1 0,-1-2-5,0 1 1,0 0-1,0 0 0,0-1 0,0 1 0,-1 0 1,1-1-1,0 1 0,0 0 0,-1-1 0,1 1 1,0-1-1,-1 1 0,1 0 0,0-1 0,-1 1 1,1-1-1,-1 1 0,1-1 0,-1 1 0,1-1 1,-1 1-1,1-1 0,-1 0 0,0 1 0,1-1 1,-1 0-1,1 0 0,-1 1 0,0-1 1,0 0-1,-6 2 46,0 0 1,0-1 0,1 1 0,-1-2 0,-12 1-1,6-1-353,-26-3 0,37 2 98,0 1 0,0 0 0,0-1 0,0 1 0,0-1-1,0 0 1,0 0 0,1 0 0,-1 0 0,0 0 0,-3-2 0,5 3 176,0-1 1,0 1-1,0 0 1,0 0-1,0 0 1,0 0-1,0 0 1,0 0-1,0 0 1,0 0-1,0 0 1,0 0-1,-1-1 1,1 1 0,0 0-1,0 0 1,0 0-1,0 0 1,0 0-1,0 0 1,0 0-1,0 0 1,0-1-1,0 1 1,0 0-1,1 0 1,-1 0-1,0 0 1,0 0-1,0 0 1,0 0 0,0 0-1,0 0 1,0-1-1,0 1 1,0 0-1,0 0 1,0 0-1,0 0 1,0 0-1,0 0 1,0 0-1,1 0 1,-1 0-1,0 0 1,0 0 0,0 0-1,0 0 1,0 0-1,0 0 1,0 0-1,0 0 1,0 0-1,1 0 1,-1 0-1,0 0 1,0 0-1,0 0 1,0 0-1,15-2-316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40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40 177 9514,'-32'36'7506,"25"-27"-5650,7-9-1824,0 0 1,0 1 0,0-1 0,0 0 0,0 0 0,0 0 0,0 0 0,0 0 0,0 1 0,0-1 0,0 0 0,0 0 0,0 0 0,0 0 0,0 0-1,0 0 1,0 1 0,0-1 0,1 0 0,-1 0 0,0 0 0,0 0 0,0 0 0,0 0 0,0 0 0,0 0 0,0 1 0,1-1 0,-1 0 0,0 0 0,0 0-1,0 0 1,0 0 0,0 0 0,1 0 0,-1 0 0,0 0 0,0 0 0,2 0 50,0 0-1,0 0 1,0 0-1,0-1 1,0 1 0,0-1-1,0 1 1,-1-1-1,3 0 1,15-9-31,-1 0 1,0 0 0,-1-2 0,0 0-1,-1-1 1,-1-1 0,21-22-1,-32 31-39,0 0 0,-1 1 1,1-1-1,-1-1 0,0 1 0,3-9 0,-5 13-5,0-1 0,-1 1 0,1-1 1,-1 1-1,0-1 0,1 1 0,-1-1 0,0 0 0,0 1 0,0-1 0,0 0 0,0 1 0,-1-1 1,1 1-1,0-1 0,-1 0 0,1 1 0,-1-1 0,0 1 0,1-1 0,-1 1 0,0 0 0,0-1 0,0 1 1,0 0-1,0-1 0,0 1 0,-3-2 0,2 1 17,-1 0-1,0 1 1,1-1 0,-1 1 0,0-1-1,0 1 1,0 0 0,-1 0 0,1 0 0,0 1-1,0-1 1,0 1 0,-1-1 0,1 1-1,0 0 1,0 1 0,-1-1 0,1 0-1,0 1 1,0 0 0,0 0 0,0 0-1,0 0 1,0 0 0,0 0 0,0 1-1,0 0 1,0-1 0,1 1 0,-1 0-1,1 0 1,-1 1 0,1-1 0,0 0-1,0 1 1,0 0 0,0-1 0,0 1-1,1 0 1,-2 3 0,0 1 48,2 0-1,-1 1 1,1-1 0,0 0-1,0 1 1,1-1 0,0 1-1,0-1 1,3 15 0,0-10 34,0 0 1,0 0-1,1 0 1,0-1 0,8 14-1,-7-16-55,0-1-1,1 1 1,0-1-1,0 0 1,1 0-1,0-1 1,0 0-1,13 9 1,-16-12-206,1-2 0,-1 1 0,1 0 1,-1-1-1,1 0 0,0 0 0,0 0 1,0-1-1,0 0 0,1 0 0,-1 0 1,0 0-1,0-1 0,0 0 0,1 0 1,-1-1-1,0 1 0,6-2 0,-9 1-77,1 1-1,-1-1 0,0 0 1,0 0-1,1 0 0,-1 0 1,0 0-1,0-1 0,2-1 1,0-1-46,-1 0 1,0 0-1,0 0 0,3-5 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41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 7474,'0'-4'3688,"14"10"-815,-12 2-512,9 6-289,2 6-96,-9 3-407,12 3-281,3 2-560,-10-5-208,2-4-336,-2-3-112,3-7-648,7 3-440,-6-12-1417,2-9-111,2-9 1488</inkml:trace>
  <inkml:trace contextRef="#ctx0" brushRef="#br0" timeOffset="1">207 15 6849,'-31'1'4241,"5"2"224,2 5-2064,-5 11-609,5 2-151,-3 7-305,7 5-280,7-14-616,1 1-256,12-12-472,1-7-392,15-1-1040,13-9-761,10-7 1481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41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8978,'8'13'4505,"-3"3"-1304,0 10-1153,-3-1-184,-2 7-399,-3 0-297,0-8-624,2-2-216,1-19-832,0-8-600,1-15 1344,2-12-600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42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1 117 9258,'0'0'4182,"3"4"-3068,4 0-870,0 1 1,0-1 0,0 0-1,0 0 1,1-1-1,0 0 1,-1 0 0,1-1-1,0 0 1,14 1-1,3-1-275,0-1-1,29-4 1,24 1 157,-77 2-107,0 0 0,0 0-1,0 0 1,0 1 0,1-1 0,-1 0 0,0 0 0,0 1 0,0-1 0,0 1 0,0-1 0,0 1 0,0-1 0,1 2-1,-2-1 35,1-1 0,-1 1 0,1-1 0,-1 1 0,0 0 0,1-1 0,-1 1 0,0-1 0,0 1 0,0 0-1,1-1 1,-1 1 0,0 0 0,0-1 0,0 1 0,0 0 0,0-1 0,0 1 0,0 0 0,0-1 0,0 1-1,-1 0 1,1-1 0,0 1 0,0-1 0,-1 2 0,-2 2 314,1 1 0,-1-1 0,0 0 0,0 0 0,-1 0 0,1-1-1,-7 6 1,5-5-105,0 0 0,1 1-1,0-1 1,-5 7 0,8-9-191,-1 1 1,1-1 0,0 0 0,0 1 0,0-1 0,0 0-1,0 1 1,1 0 0,-1-1 0,1 1 0,-1-1 0,1 1-1,0 0 1,0-1 0,0 1 0,1 4 0,0-4-28,0 0 1,0-1 0,1 0 0,-1 1-1,0-1 1,1 0 0,0 1 0,-1-1-1,1 0 1,0 0 0,0-1 0,0 1-1,0 0 1,1-1 0,-1 1 0,3 1-1,3 1 97,1 0-1,0-1 1,13 4-1,-12-4 104,-1 0 0,1 0 0,12 7 0,-22-10-237,0 0 1,0 0-1,0 0 1,1 0-1,-1 0 1,0 0-1,0 0 0,0 0 1,0 0-1,1 1 1,-1-1-1,0 0 0,0 0 1,0 0-1,1 0 1,-1 0-1,0 0 1,0 1-1,0-1 0,0 0 1,0 0-1,0 0 1,1 0-1,-1 1 0,0-1 1,0 0-1,0 0 1,0 0-1,0 1 1,0-1-1,0 0 0,0 0 1,0 0-1,0 1 1,0-1-1,0 0 0,0 0 1,0 0-1,0 1 1,0-1-1,0 0 1,0 0-1,0 0 0,0 1 1,0-1-1,0 0 1,0 0-1,-1 1 0,-10 4 215,8-4-233,-17 7-357,-32 7 1,50-14 191,-1-1 0,1 1 0,-1-1 0,1 0 0,-1 1 0,1-1 0,-1-1 0,1 1 0,-4-1 1,5 1 79,1 0 0,0 0 0,-1 0 0,1 0 0,-1-1 0,1 1 0,-1 0 0,1 0 0,-1-1 0,1 1 1,0 0-1,-1-1 0,1 1 0,0-1 0,-1 1 0,1 0 0,0-1 0,-1 1 0,1-1 0,0 1 0,0-1 0,0 1 1,-1-1-1,1 1 0,0-1 0,0 1 0,0-1 0,0 1 0,0-1 0,0 1 0,0-1 0,0 1 0,0-1 1,0 1-1,0-1 0,0 1 0,1-2 0,7-17-1182</inkml:trace>
  <inkml:trace contextRef="#ctx0" brushRef="#br0" timeOffset="1">529 0 12715,'2'32'4977,"-2"17"-3361,0 13-120,0 15-423,0-4-217,8-7-456,6-8-168,4-20-200,4-3-24,-1-21-392,-3-10-488,-4-8 2064,-5-12-1192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42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12 12043,'-11'2'4753,"3"-2"-2905,16 2-776,7 2-128,14 0-151,3-1-241,2 0-288,6-3-56,-2-4-80,4 0-280,-7-4-1016,-6 0-4442,-13 2 3858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10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137 145 4153,'1'-9'7339,"0"-1"-3930,0 8-3053,0-1 0,-1 1 0,0-1-1,1 0 1,-1 1 0,0-1-1,-1 1 1,1-1 0,-1-3 0,1 5-304,0 1 0,-1 0 1,1-1-1,0 1 0,0 0 0,0 0 1,0-1-1,-1 1 0,1 0 1,0 0-1,0-1 0,-1 1 1,1 0-1,0 0 0,0 0 1,-1-1-1,1 1 0,0 0 0,-1 0 1,1 0-1,0 0 0,-1 0 1,1 0-1,0 0 0,-1 0 1,1 0-1,0 0 0,-1 0 1,1 0-1,0 0 0,-1 0 0,1 0 1,0 0-1,-1 0 0,1 0 1,0 0-1,0 1 0,-1-1 1,1 0-1,-1 0 0,-12 9 49,-13 28 50,16-22-130,0 2 1,0-1-1,2 1 0,0 0 1,1 1-1,-9 30 0,9-9 4,1 0-1,2 0 0,2 1 1,2-1-1,1 1 0,10 64 0,-3-62 67,1-1 0,3 0-1,1-1 1,1 0-1,3-1 1,23 40 0,-31-63-50,1 1 0,1-1 1,1-1-1,0 0 1,1-1-1,24 22 1,-32-32-37,1 1 1,-1-1 0,1-1-1,0 1 1,1-1 0,-1 0-1,0 0 1,1-1 0,0 0-1,-1 0 1,1-1 0,0 0-1,0 0 1,0 0 0,0-1-1,0 0 1,0 0 0,0-1-1,-1 0 1,1 0 0,11-4-1,-12 3-2,1-1 0,-1 0 0,0 0 0,-1-1 0,1 0 0,-1 0 0,1 0 0,-1-1 0,-1 0 0,1 0 0,0 0 0,-1 0 0,0-1 0,-1 0 0,6-9 0,-1-3-4,0 0 0,-1 0 0,-1-1 0,4-22 0,1-17-13,-3-1 0,-2 1 0,-3-1 0,-7-93-1,1 116 5,-2-1 0,-1 0 0,-14-44-1,12 56-1,-1 1 0,-1 1 0,-1-1 0,-1 2 0,-23-35 0,20 38 24,0 0 0,-1 1 1,0 0-1,-2 2 0,0 0 0,-31-21 0,44 34-2,0 0 0,0 1 0,0 0 0,-1 0 0,1 0 0,0 0 0,-1 1 0,1 0 0,-1 0-1,1 0 1,-1 1 0,-9 0 0,12 0-10,0 1 0,1-1 0,-1 1 0,0 0 0,0-1 0,1 1 0,-1 1 0,0-1-1,1 0 1,-1 0 0,1 1 0,0 0 0,-1-1 0,1 1 0,0 0 0,0 0 0,0 0 0,0 0 0,1 1 0,-1-1 0,1 0-1,-1 1 1,1-1 0,0 1 0,-2 4 0,2-5-116,1 0-1,-1-1 1,1 1 0,-1 0-1,1 0 1,0 0 0,0-1-1,0 1 1,0 0 0,0 0-1,0 0 1,0 0 0,1 0 0,-1-1-1,1 1 1,-1 0 0,1 0-1,0-1 1,-1 1 0,1 0-1,2 1 1,2 9-671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4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37 4721,'30'-22'3103,"-24"14"-756,-6 7-2220,0 1 0,0 0-1,0 0 1,0 0 0,0 0 0,0 0 0,0-1 0,0 1 0,0 0 0,0 0 0,0 0 0,0 0 0,0-1-1,0 1 1,0 0 0,0 0 0,0 0 0,0 0 0,0 0 0,0-1 0,0 1 0,0 0 0,0 0-1,0 0 1,-1 0 0,1 0 0,0 0 0,0-1 0,0 1 0,0 0 0,-1 0 0,1 0 195,-1 0 1,0-1 0,0 1-1,1 0 1,-1 0 0,0 0 0,0 0-1,0 0 1,1 0 0,-1 0-1,0 0 1,0 0 0,0 0-1,1 1 1,-2-1 0,-6 4-158,0 1 0,1-1 0,0 1 1,0 1-1,1-1 0,-1 1 0,-7 9 0,10-11-79,1 1-1,-1 0 0,1 0 0,0 0 0,0 0 0,0 1 0,-3 8 0,-2 4 176,7-10 52,1-8-278,0 0 0,0 0 0,0 1 0,0-1 0,0 0 0,0 1 0,0-1 0,0 0 0,0 0 0,0 1 0,-1-1 0,1 0 0,0 0 0,0 0 0,0 1 0,0-1 0,0 0 0,0 0 0,-1 0 0,1 1-1,0-1 1,0 0 0,0 0 0,0 0 0,-1 1 0,1-1 0,0 0 0,0 0 0,-1 0 0,1 0 0,0 0 0,-1 0 0,0 2-28,0 0 0,1-1 1,-1 1-1,0 0 0,0 0 0,1 0 1,-2 3-1,1-1-1,-12 30 22,8-21-18,-11 20 0,10-20-11,0 0-1,1 0 1,1 0-1,0 0 1,1 1 0,1-1-1,0 1 1,0 22-1,2-1-3,2 0-1,8 43 1,6-1 18,2 0 1,4-1 0,4-1 0,49 102 0,-53-135-1,2 0 1,56 72-1,-73-106-3,-1-1 0,14 13 0,-17-18-43,0 1-1,0-1 0,1 1 0,-1-1 0,1 0 0,0 0 0,-1-1 0,9 3 0,-7-4-794,-7-4-930,1 3 1242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10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298 38 10178,'-1'-5'2386,"-5"-14"1311,6 18-3582,-1 0 0,1 0 0,0 1 0,-1-1 0,1 0 1,-1 0-1,0 1 0,1-1 0,-1 0 0,0 1 0,1-1 0,-1 1 0,0-1 0,0 1 0,1-1 0,-1 1 0,0 0 0,0-1 0,0 1 0,0-1 0,-6 1 51,0-1 0,1 1 0,-1 0 0,1 1 0,-1 0 0,1 0 0,-1 0 0,1 0 0,-1 1 0,1 0 0,-8 4 0,0 1-135,1 0 0,0 0 0,-24 19-1,24-15-25,0 1 0,1 0 0,0 0-1,-16 23 1,24-29-14,-1 1-1,1 0 1,1 0-1,-1 1 0,1-1 1,0 1-1,1-1 1,0 1-1,0 0 1,1 0-1,-2 15 1,4-18 10,-1-1 1,0 0-1,1 0 1,0 0-1,0 0 1,0 0 0,1 0-1,-1 0 1,1 0-1,0 0 1,0 0-1,0-1 1,1 1-1,-1-1 1,1 0-1,0 1 1,0-1-1,0-1 1,0 1-1,0 0 1,1-1 0,4 3-1,5 2 25,1 0 0,0-1 0,0 0 0,26 6 0,49 7 95,-56-13 195,61 19-1,-85-22-140,0 1 0,14 8 0,-21-11-135,0 0 0,0 0 1,-1 0-1,1 1 1,0-1-1,-1 0 0,0 1 1,1-1-1,-1 1 1,0-1-1,1 1 0,-1 0 1,0 0-1,0-1 1,0 1-1,-1 0 0,1 0 1,0 0-1,0 2 1,-2-3-10,1 1 0,-1-1 0,1 0 0,-1 1 0,1-1 0,-1 0 0,0 0 0,0 0 0,0 0 0,0 1 0,0-1 0,0 0 0,0-1 0,0 1 0,0 0 0,0 0 0,0 0 0,-2 0 0,0 2 38,-5 1-10,0 1-1,-1-1 1,1 0-1,-1-1 0,0 0 1,1 0-1,-2-1 0,-9 2 1,5-1-22,-143 26-556,150-27 116,7-1 462,-1-1 0,0 0 0,0 1 0,0-1 0,0 0 0,0 0 0,0 0 0,0 0 0,0 1 0,0-1 0,0 0 0,0-1 0,0 1 0,0 0 0,0 0 0,1 0 0,-2-1 0,2 1-31,-1-1 0,1 1 0,0 0-1,0-1 1,0 1 0,0-1 0,0 1-1,0-1 1,0 1 0,0 0 0,0-1 0,0 1-1,0-1 1,0 1 0,1 0 0,-1-1 0,0 0-1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3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0 1192,'-10'0'9579,"0"1"-4604,2-1-4658,1 1 1,0 0 0,0 1 0,-11 3-1,18-5-307,-1 0-1,0 1 0,1-1 1,-1 1-1,0-1 0,1 1 0,-1 0 1,1-1-1,-1 1 0,1-1 1,-1 1-1,1 0 0,0-1 0,-1 1 1,1 0-1,0 0 0,-1-1 1,1 1-1,0 0 0,0 1 0,-8 16 39,-36 44 41,31-40-63,0 0 0,2 1-1,0 0 1,-8 27-1,11-25-13,2-10-1,-5 22 0,8-19-4,0 0 0,1 0 1,0 0-1,2 0 0,2 26 1,-1-33 10,0-1 0,1 1 0,1 0 0,-1-1 0,2 0 1,-1 1-1,2-1 0,-1 0 0,1-1 0,1 1 0,8 10 0,30 38 30,47 57 4,-89-112-45,1 1 0,0-1 0,1 0 0,-1 0 0,1-1 0,-1 1 0,1-1 0,0 0 0,0 1 0,7 1 0,-9-3 3,1-1 0,-1 1 0,1-1 1,0 1-1,-1-1 0,1 0 0,-1 0 1,1 0-1,0-1 0,-1 1 0,1-1 0,0 1 1,-1-1-1,1 0 0,-1 0 0,0 0 1,1 0-1,3-3 0,3-2 21,0-1 0,-1 0 0,0-1 0,0 1-1,0-2 1,6-8 0,-2-1-1,0-1-1,11-21 0,-16 23-13,0-1 0,-1 1 0,0-1 0,-2 0 0,0 0 1,-1-1-1,-1 1 0,0-1 0,-3-32 0,-1 22 19,-2 0-1,0 0 1,-3 1 0,0-1 0,-16-38-1,17 50-1,-2 1-1,1 0 0,-2 1 0,-18-25 1,23 34-21,0 1 0,-1 0 1,0 0-1,0 0 0,0 1 1,-1 0-1,0 0 1,1 0-1,-1 0 0,-1 1 1,1 0-1,0 1 0,-1-1 1,-11-2-1,16 5-13,0 0 0,0-1 0,0 1 0,0 0 0,0 0 0,0 1 0,0-1 0,0 0 0,0 1 0,0-1 1,0 1-1,1 0 0,-1-1 0,0 1 0,-2 1 0,0 1-51,-1 1 1,1 0 0,-7 6 0,7-6-17,2-4-236,2 0-3066,0 0 2623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34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14 3009,'-2'1'9957,"1"-4"-5375,0 3-4502,1-1 1,0 1-1,0-1 1,0 1-1,0-1 1,-1 1-1,1-1 0,0 1 1,0-1-1,-1 1 1,1 0-1,0-1 0,-1 1 1,1-1-1,0 1 1,-1 0-1,1-1 0,-1 1 1,1 0-1,-1 0 1,1-1-1,-1 1 0,-4-1-67,0 0-1,0 1 0,0-1 0,0 1 1,-1 0-1,1 0 0,-8 2 0,2 0-6,-18 7 0,26-8-6,0 0 0,0 0 0,0 0 0,0 1 0,1 0 0,-1-1 0,0 1 0,1 0 0,0 0 0,-1 0 0,1 1 0,0-1 0,0 1 0,-3 3 0,2 1-10,0-1-1,0 1 0,1-1 0,-3 11 1,4-12 0,0-2 2,1 0 1,0 0-1,-1 0 0,1 0 0,1 0 0,-1 0 1,0 0-1,1 0 0,-1 0 0,1 0 0,0-1 1,0 1-1,0 0 0,1 0 0,-1-1 1,3 5-1,3 4-21,2 1 0,11 12 0,-16-19 35,10 8 75,0 0 1,1 0 0,0-2-1,32 19 1,-31-20 42,-9-6-34,-1 1-1,0 0 1,0 0 0,0 0-1,0 1 1,-1 0 0,0 0 0,0 0-1,0 0 1,3 8 0,-8-13-52,1 0 0,-1 0 0,1 1 0,-1-1 0,0 0 0,1 0 0,-1 0 0,0 1 0,0-1 0,0 0 0,0 0 0,0 1 0,0-1 0,0 0 0,-1 0 0,1 1 0,0-1 0,-1 0 0,0 1 0,0 0 15,0 0-1,0-1 0,0 1 0,0-1 0,-1 1 1,1-1-1,-1 1 0,1-1 0,-1 0 1,-2 2-1,-4 1 82,1-1 1,0 0-1,-1 0 0,-12 3 1,-42 4 339,6 0-233,26-5-314,28-5-38,0 0 1,1 0 0,-1 0 0,0 0 0,1 0 0,-1 0 0,1 0 0,-1-1 0,1 1 0,-1-1 0,0 1 0,1-1-1,-1 1 1,-1-3 0,2 3 60,1 0-1,0 0 1,0 0-1,0-1 1,-1 1-1,1 0 1,0 0-1,0-1 1,0 1-1,0 0 1,0-1-1,0 1 1,-1 0-1,1-1 1,0 1-1,0 0 1,0 0-1,0-1 1,0 1-1,0 0 1,0-1-1,0 1 1,0 0-1,0-1 1,1 1-1,-1 0 1,0-1-1,0 1 1,0 0-1,0 0 1,0-1-1,1 1 1,-1 0-1,0-1 1,9-8-697,-5 6 461,9-12-545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35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0 6129,'-39'3'2753,"23"2"280,15-5-2824,1 0 1,-1 1-1,1-1 0,-1 0 0,1 0 0,-1 0 0,1 1 1,-1-1-1,0 0 0,1 0 0,-1 0 0,1 0 0,-1 0 1,1 0-1,-1 0 0,0 0 0,1 0 0,-1 0 1,1 0-1,-1 0 0,1 0 0,-1-1 0,1 1 0,-1 0 1,0 0-1,1-1 0,-1 1 0,1 0 0,-1-1 1,1 1 392,0 0-154,131-2 1199,-120 2-1612,-1 1-1,0 0 1,0 0-1,-1 1 1,17 4-1,-22-2 185,-4-4-299,0 0 1,0 0-1,0 0 1,0 0-1,0 0 1,0 0-1,0 0 0,0 0 1,0 0-1,0 0 1,0 0-1,0 0 1,0 0-1,0 0 1,0 0-1,0 0 1,0 0-1,0 0 1,-1 0-1,1 0 1,0 0-1,0 0 1,0 0-1,0 0 1,0 0-1,0 0 1,0 0-1,0 0 1,0 0-1,0 0 0,0 0 1,0 0-1,0 0 1,0 0-1,0 0 1,0 1-1,0-1 1,0 0-1,0 0 1,0 0-1,0 0 1,0 0-1,0 0 1,0 0-1,0 0 1,0 0-1,0 0 1,0 0-1,-1-1-1222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35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0 5441,'-3'0'3081,"-1"0"-281,-5 15-1591,-3-2-49,-4 13-352,0 7-96,-2 4-392,4 2-112,-1-3-128,2-6-32,4-3-24,-2-5-16,3-4-16,3-1-72,-1-6-640,5-1-400,0-7 656</inkml:trace>
  <inkml:trace contextRef="#ctx0" brushRef="#br0" timeOffset="1">2 91 6697,'-2'-8'4019,"5"8"-1494,4 3 2142,15 15-3820,50 54 405,11 3-276,-80-73-967,22 22 220,-24-23-394,0 1 1,1-1-1,-1 1 0,0 0 0,0 0 1,0-1-1,0 1 0,0 0 0,-1 0 1,1 0-1,0 0 0,-1 0 0,1 2 1,-2-7-563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36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 1720,'-45'7'1505,"29"-3"3532,15-4-3748,1 0-255,0 0-179,0 0-135,1 0-55,11 5 217,-8-4-813,-1 0 1,0 1-1,0-1 0,0 1 1,1 0-1,-2 0 0,1 0 1,3 3-1,7 6 64,-7-5-53,0-1 1,0 0-1,1 0 1,-1 0-1,1-1 1,13 6-1,115 39 1219,-8-3-811,-105-36-336,1 1-1,-1 1 0,28 20 1,138 117 825,5 5-357,-155-127-547,-2 3-1,-1 0 0,53 61 1,-45-41 11,73 67 1,-14-17 16,-9-7-26,-73-75-51,1-1 0,43 27 0,-21-20 12,-12-7 125,58 42 0,-84-55-128,0 1 1,-1 0 0,6 8 0,-8-10-24,1 1 0,-1-1 0,1 0 0,0 0 0,-1 0 0,1 0 0,0-1 0,1 1-1,-1-1 1,0 0 0,6 2 0,-9-3-24,1-1 1,-1 0-1,1 0 0,-1 1 0,1-1 0,-1 0 0,1 0 0,-1 0 0,1 0 0,-1 0 0,1 0 1,-1 0-1,1 0 0,-1 0 0,1 0 0,0 0 0,-1 0 0,1 0 0,-1 0 0,1-1 0,-1 1 1,1 0-1,-1 0 0,1 0 0,-1-1 0,0 1 0,1 0 0,-1-1 0,1 1 0,0-1 0,-1 0-94,0 0-1,1 1 1,-1-1-1,0 0 1,0 0-1,0 1 1,0-1-1,0 0 1,0 0-1,0 0 1,0 1-1,0-1 1,0 0-1,0 0 1,0 1-1,-1-1 1,1 0-1,0 0 0,0 1 1,-1-2-1,-8-12-881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38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2865,'-27'29'1936,"26"-29"-1885,1 0-1,0 0 1,0 0-1,0 0 1,0 1-1,0-1 1,-1 0 0,1 0-1,0 0 1,0 0-1,0 0 1,0 0-1,0 0 1,0 1 0,0-1-1,0 0 1,0 0-1,0 0 1,-1 0-1,1 1 1,0-1 0,0 0-1,0 0 1,0 0-1,0 0 1,0 1 0,0-1-1,0 0 1,0 0-1,0 0 1,0 0-1,1 0 1,-1 1 0,0-1-1,0 0 1,0 0-1,0 0 1,0 0-1,0 0 1,0 1 0,0-1-1,0 0 1,0 0-1,1 0 1,-1 0-1,0 0 1,0 0 0,0 0-1,0 1 1,0-1-1,0 0 1,1 0-1,-1 0 1,0 0 0,0 0-1,0 0 1,0 0-1,1 0 1,-1 0-1,0 0 1,0 0 0,11 0 1153,-10 0-911,65 5 4127,-14-1-3077,29 7 34,-58-9-1193,0 1 1,44 13-1,-5-1 162,-36-10-206,-6-2-21,-1 1 0,1 1-1,21 8 1,-33-9-79,-1-1 8,0 0 1,0 0 0,0 1 0,7 5 0,1 1 21,0-1 1,1 0-1,1-1 1,29 10-1,-25-8 6,0 0 0,0 1 0,-2 2 0,30 22 0,-7-5 101,-26-21-118,0 0 0,1 0 0,26 8-1,-22-10-2,37 21-1,-15 1-9,-30-20-25,-1 0-1,1-1 0,24 11 1,120 56 63,-102-47-5,46 17 119,-66-25-134,-27-15-48,1 0 0,-1-1 0,1 0 0,0 0 0,15 4 0,-4-3 7,-4-2-9,0 1 1,0 0 0,0 1 0,15 8-1,-25-10-6,-1 1-1,1 0 0,-1 0 0,0 1 0,0-1 1,-1 1-1,5 6 0,6 6 15,-2-3 1,22 16 0,-30-26-20,0 0 1,1 0-1,0-1 0,0 0 1,0 0-1,0-1 0,12 4 0,-4-4 0,9 2 33,-22-3-42,1-1 0,-1 1 0,0-1 0,1 1 0,-1-1 0,0 1 0,1 0 0,-1-1 0,0 1 0,0 0 0,2 2 0,-2-1-1027,-3-4-192,0 1 404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40.0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1616,'-2'2'458,"0"0"-1,0 0 0,1 1 0,-1-1 1,1 1-1,0-1 0,0 1 0,-1 0 1,2-1-1,-1 1 0,0 0 0,0 0 1,1 0-1,-1 3 0,16 8 1918,13 15-1389,14 16 470,-10-5-141,36 40 110,-56-67-1349,1-1 0,0 0 1,28 18-1,18 2-15,-44-25-44,0 1 0,0 0 0,-1 1 0,21 18 1,56 61 97,76 69 175,-122-116-229,-3 2 1,50 63-1,-59-66-13,11 8 27,55 47 0,-65-64-45,47 51 55,-63-66-72,23 15 0,-27-21-1,0 1 0,-1 0 0,15 17 0,2 3 32,59 47 1,-76-68-40,25 18 10,2-1-1,76 37 0,-109-60-3,-1 0 1,1 0-1,10 9 1,-14-11 21,0 1 1,0 1 0,0-1 0,-1 0-1,1 1 1,-1-1 0,0 1 0,2 4 0,-1-1 25,0-1 0,1 0 1,-1 0-1,1 0 1,1-1-1,-1 1 1,1-1-1,10 9 0,-5-7-32,0 0-1,0 0 1,1-1-1,13 6 0,-16-8 39,-1 0-1,1 1 1,-1 0-1,0 0 1,9 9-1,-6-5-7,-2-5-88,-8-4 37,0 0-1,0 0 1,0 0 0,1 0-1,-1 0 1,0 0-1,0 0 1,1 0 0,-1 0-1,0 0 1,0 0-1,0 0 1,1-1 0,-1 1-1,0 0 1,0 0-1,0 0 1,0 0 0,0-1-1,1 1 1,-1 0-1,0 0 1,0 0 0,0-1-1,0 1 1,0 0-1,0 0 1,0 0 0,0-1-1,0 1 1,1 0-1,-1 0 1,0 0 0,0-1-1,0 1 1,0 0-1,0 0 1,-1-1 0,1 1-1,0 0 1,0-1-1,0-9 434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12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425 201 4201,'-2'0'635,"0"0"0,1 0 0,-1 0 0,0 0 0,1 0 0,-1 0 0,0 0 0,1 0-1,-1 0 1,-2-2 0,0 1-91,1-1-1,-1 0 1,1 0-1,0-1 0,-5-3 1,-7-7 283,-28-21 1632,34 27-1854,6 5-459,0-1 0,0 1 0,-1-1 0,1 1 0,0 0 0,-1 1 0,0-1 0,1 1 0,-1-1 1,0 1-1,0 0 0,0 0 0,0 1 0,0-1 0,-7 1 0,5 1-114,0 0 0,1 0 0,-1 1 0,0 0 0,1 0-1,-1 0 1,1 1 0,0 0 0,0 0 0,0 0 0,0 1 0,0 0 0,1-1 0,-1 2 0,-4 5 0,-6 8-23,0 1-1,-17 29 1,18-25 2,1 2 0,1 0 0,2 0 0,0 1 0,2 1 0,1-1 0,-5 33-1,7-21 125,1 0-1,3 0 0,0 0 0,9 63 0,-4-76-23,1 1 0,1-1 0,2 0 0,0-1 1,1 1-1,2-2 0,16 28 0,-17-35-80,0 0-1,1-1 1,0-1-1,2 0 1,-1 0-1,2-1 1,0-1 0,0 0-1,1-1 1,28 15-1,-34-21-25,1-1 0,-1 0 0,0-1 0,1 0 0,14 2 0,-17-4-5,-1 0 0,0-1 0,0 0 1,1 0-1,-1-1 0,0 0 0,0 0 1,1 0-1,9-4 0,-7 1-4,0 0 0,-1-1 0,0 0 0,0 0 1,-1-1-1,0 1 0,0-2 0,0 1 0,0-1 0,9-14 0,-5 6-7,-1-1 0,0-1 0,-1 0 0,9-26 0,-8 12 2,-1 1 1,-1-1-1,-2-1 1,-1 1-1,-2-1 1,-1-60 0,-5 46-41,-1-1 0,-3 1 0,-2 0 0,-15-48 0,10 52 23,-2 0 1,-1 1 0,-2 1 0,-2 1 0,-49-69 0,62 97 51,0 1 1,-1 0-1,0 1 1,-18-15-1,24 22-20,0 0-1,0 0 0,0 1 1,1 0-1,-1-1 0,0 1 1,-1 0-1,1 0 0,0 1 1,-5-2-1,6 2-6,0 0 0,0 1 0,-1-1 0,1 0 0,0 1 0,0-1 0,0 1 0,-1 0 0,1-1-1,0 1 1,0 0 0,0 0 0,0 1 0,0-1 0,1 0 0,-4 3 0,2-1-117,0 1 0,0-1 0,0 1 0,1-1 1,-1 1-1,1 0 0,0 0 0,0 0 0,1 0 0,-1 0 0,1 1 0,-1-1 0,0 9 0,1 6-409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13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0 8546,'-76'40'3833,"74"-33"-1745,10 1-408,6 0 49,12-4-265,7-2-248,18-6-623,3-1-233,2-4-208,-1-2-64,-8 6-40,-1-3-8,-13 4-400,-10 1-441,-14 1-1479,-10 2-1121,-19 0 2065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0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62 6577,'-48'-28'2773,"47"27"-2630,0 1 0,1-1-1,-1 1 1,0-1 0,0 0 0,0 0 0,1 1 0,-1-1-1,0 0 1,1 0 0,-1 0 0,1 0 0,-1 0-1,1 0 1,0 0 0,-1 0 0,1 0 0,0 0 0,-1 0-1,1 0 1,0 0 0,0 0 0,0 0 0,0 0-1,0 0 1,0 0 0,1-2 0,-1 3-68,0-1 0,0 1 0,0 0 0,1-1 0,-1 1 0,0-1 0,0 1 0,0 0 0,1 0 0,-1-1 0,0 1 0,0 0 0,1-1 0,-1 1 1,0 0-1,1 0 0,-1-1 0,0 1 0,1 0 0,-1 0 0,0 0 0,1 0 0,-1-1 0,0 1 0,1 0 0,-1 0 0,1 0 0,-1 0 0,0 0 0,1 0 0,-1 0 0,1 0 0,-1 0 0,0 0 0,1 0 0,-1 0 0,1 1 0,-1-1 0,0 0 0,1 0 1,-1 0-1,0 0 0,1 1 0,-1-1 0,0 0 0,1 0 0,-1 1 0,0-1 0,0 0 0,1 0 0,-1 1 0,0-1 0,1 1 0,1 3 163,1 0 0,-1-1-1,0 2 1,0-1 0,0 0 0,0 0 0,-1 1 0,1-1-1,-1 0 1,0 8 0,1 6 308,0 21 0,-2-33-445,4 77 906,1 6-382,4-181-691,-7 80 53,1 0 1,1 0-1,0 0 1,0 1-1,1-1 1,1 1-1,7-11 1,-10 17 6,0 0 1,1 1-1,-1 0 1,1-1-1,0 2 1,0-1-1,0 0 1,5-3 0,-6 6 4,-1-1 1,0 1 0,1 0 0,-1 0 0,1 0 0,-1 0-1,1 0 1,-1 1 0,1-1 0,0 1 0,-1-1 0,1 1-1,0 0 1,-1 0 0,1 0 0,0 0 0,0 1 0,3 0-1,-2 1 19,0 0-1,0 0 1,0 0-1,0 0 0,-1 1 1,1-1-1,-1 1 1,0 0-1,0 0 0,0 0 1,0 0-1,0 1 0,-1-1 1,1 1-1,-1-1 1,0 1-1,2 4 0,3 10 207,-1-1 0,8 32 0,-8-24 56,-4-19-233,13 57 519,-14-57-579,0 0-1,-1 1 1,0-1-1,0 0 1,0 0-1,0 1 1,-1-1-1,-2 7 1,3-13-78,0 0 0,0 1-1,0-1 1,0 0 0,0 1 0,0-1 0,-1 0 0,1 1 0,0-1 0,0 0-1,0 0 1,-1 1 0,1-1 0,0 0 0,0 0 0,-1 1 0,1-1 0,0 0-1,0 0 1,-1 0 0,1 1 0,0-1 0,-1 0 0,-1-2-721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7:14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5057,'-1'0'263,"1"-1"0,0 1 0,0 0 0,-1 0 0,1 0-1,0 0 1,0 1 0,-1-1 0,1 0 0,0 0 0,0 0 0,-1 0 0,1 0 0,0 0 0,0 0-1,-1 0 1,1 0 0,0 1 0,0-1 0,0 0 0,-1 0 0,1 0 0,0 0 0,0 1-1,0-1 1,0 0 0,0 0 0,-1 1 0,1-1 0,0 10 5390,0-1-4700,4 162 2070,10 0-2003,-8-133-887,1 1 1,16 50-1,-22-86-146,6 14-382,-7-16 304,0-1 0,1 1 0,-1-1 0,0 1 0,0-1 0,1 1 0,-1-1 0,0 1 0,1-1 0,-1 1 0,1-1 0,-1 0-1,0 1 1,1-1 0,-1 0 0,1 1 0,-1-1 0,1 0 0,-1 0 0,1 1 0,-1-1 0,1 0 0,0 0 0,0 0 0,5-3-790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02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 76 2801,'3'-19'8054,"0"1"-3934,-3 17-3996,0 1 0,0-1-1,0 0 1,0 1 0,0-1 0,0 1 0,0-1-1,0 1 1,-1-1 0,1 1 0,0-1-1,0 0 1,-1 1 0,1-1 0,0 1-1,-1-1 1,1 1 0,0 0 0,-1-1-1,1 1 1,-1-1 0,1 1 0,-1 0-1,1-1 1,-1 1 0,1 0 0,-1 0 0,1-1-1,-1 1 1,1 0 0,-1 0 0,0 0-1,1 0 1,-1-1 0,1 1 0,-1 0-1,0 0 1,-2 0-98,0 1 0,1-1 0,-1 0-1,0 1 1,1-1 0,-5 2 0,4-1-6,0 1-1,0-1 1,0 1 0,0-1 0,-3 4 0,4-4-15,-5 4 21,0 0-1,0 1 0,0 0 1,1 0-1,0 0 0,0 1 0,-6 8 1,0 6 15,0 0 1,1 1 0,1 0-1,1 0 1,1 1 0,1 0-1,1 1 1,1-1 0,1 1-1,2 0 1,-1 27 0,4-38-17,0 0 1,1 1-1,0-1 0,1 0 1,6 19-1,30 61 134,-35-83-148,28 52 51,-28-55-54,0-1 0,1 1-1,0-1 1,0 0 0,1-1 0,11 10 0,45 25 41,-14-10-18,-44-28-30,0 0 1,0 0 0,0 0 0,1 0-1,-1 0 1,0-1 0,9 2 0,-11-3-2,1 0 1,-1 1-1,1-1 1,0 0-1,-1 0 1,1-1 0,-1 1-1,1 0 1,-1-1-1,0 0 1,1 1 0,-1-1-1,1 0 1,-1 0-1,0 0 1,3-2 0,2-3 3,-1 0 1,1 0 0,-1 0-1,-1-1 1,1 0 0,-1 0-1,8-15 1,-7 10 12,0-1 0,-1 1 0,-1-1 0,5-21 0,-5 4 18,-1-1 1,-1 1-1,-4-60 1,-4 34 54,-29-110 1,28 137-63,3 14 2,0-1 0,-12-24 0,12 33-15,1 0 1,-1 1 0,0-1-1,-1 1 1,1 0-1,-1 0 1,-10-9 0,8 10 0,0 0-1,0 0 1,0 0 0,-1 1 0,0 0 0,0 1 0,0-1 0,-17-3-1,3 2-13,-86-21-86,108 25 67,0 1 0,-1 0 0,1 0 1,0 0-1,-1 0 0,1 0 0,0 0 1,-1 0-1,1 0 0,0 0 0,-1 0 1,1 0-1,0 0 0,-1 0 0,1 0 0,0 0 1,0 0-1,-1 0 0,1 0 0,0 0 1,-1 0-1,1 1 0,0-1 0,-1 0 1,1 0-1,0 0 0,0 0 0,-1 1 1,1-1-1,0 0 0,0 0 0,-1 1 0,1-1 1,0 0-1,0 1 0,0-1 0,0 0 1,-1 0-1,1 1 0,0 0 0,-1 1-384,-1 0-2943,1 1 2276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03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41 6633,'-2'-1'5072,"-2"-1"-424,4 2-4583,0 0 0,0 0-1,0 0 1,0 0 0,0 0-1,0 0 1,0 0 0,0 0-1,0 0 1,1 0 0,-1 0-1,0 0 1,0 0 0,0 0-1,0 0 1,0 0 0,0-1 0,0 1-1,0 0 1,0 0 0,0 0-1,0 0 1,0 0 0,0 0-1,0 0 1,0 0 0,0 0-1,0 0 1,0 0 0,0 0-1,0 0 1,0 0 0,0 0 0,0 0-1,0 0 1,0 0 0,0 0-1,0 0 1,0 0 0,0 0-1,0 0 1,0 0 0,0 0-1,0 0 1,0 0 0,0 0-1,0 0 1,0-1 0,0 1 0,0 0-1,0 0 1,0 0 0,0 0-1,0 0 1,0 0 0,0 0-1,40 1 631,-17 0-484,-1-2-1,30-3 0,-29 0-59,23-8 1,21-4 13,-63 16-326,1-1 0,0 1 1,-1 0-1,1 0 0,-1 1 0,1-1 0,-1 1 1,1 0-1,-1 0 0,0 1 0,6 1 0,-18 3-5543,-1 1 3947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04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5705,'2'1'494,"-1"0"-1,1 0 1,-1 0-1,1 0 1,-1 1-1,1-1 1,-1 0-1,0 1 1,0-1-1,0 1 1,0-1-1,0 1 1,0-1-1,1 3 1,8 25 2233,-5-9-1839,-2 1 0,0 0 0,-1 1 0,-2 28 0,0-26-622,1-1 0,1 1 0,5 27 0,0-17-115,-4-18-104,0 0 0,2 0 0,7 19 0,-7-27-274,-5-8 179,0 0 0,0 0 1,0 0-1,0 0 1,0 0-1,0 1 0,0-1 1,0 0-1,0 0 0,0 0 1,1 0-1,-1 0 1,0 0-1,0 0 0,0 0 1,0 0-1,0 0 1,0 0-1,0 0 0,1 0 1,-1 1-1,0-1 0,0 0 1,0 0-1,0 0 1,0 0-1,0 0 0,1 0 1,-1 0-1,0 0 1,0 0-1,0 0 0,0-1 1,0 1-1,0 0 1,1 0-1,-1 0 0,0 0 1,0 0-1,0 0 0,0 0 1,0 0-1,0 0 1,0 0-1,0 0 0,1 0 1,-1-1-1,0 1 1,0 0-1,0 0 0,0 0 1,4-6-932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04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1 202 10514,'3'-2'8161,"14"-4"-5761,57-10-1609,-16 3-451,-34 8-377,-1 1 0,46-1 0,-67 5-994,-3 1 447,-4-1-4422,4 0 3207</inkml:trace>
  <inkml:trace contextRef="#ctx0" brushRef="#br0" timeOffset="1">211 51 5305,'-17'-50'3361,"15"58"344,-2 5-1529,-2 14-552,-6 6-239,-2 9-393,0 1-248,0-2-312,5-1-88,1-11-176,1-2-40,5-12-624,0-3-712,0-12 776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05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6713,'0'1'3945,"7"6"-456,7 8-1441,-2 2-95,5 10-553,5 1-232,2 1-503,4 1-177,-2-6-224,-3-4-88,-4-4-88,-6-4-232,-5-1-904,-3-2-745,-5-9 1025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07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5049,'-3'0'797,"-6"0"2811,9 0-3536,0 0-1,0 0 0,0 0 0,0 1 0,0-1 0,0 0 0,0 0 0,-1 0 0,1 0 1,0 0-1,0 0 0,0 0 0,0 0 0,0 0 0,0 0 0,0 1 0,0-1 0,0 0 1,-1 0-1,1 0 0,0 0 0,0 0 0,0 0 0,0 1 0,0-1 0,0 0 0,0 0 1,0 0-1,0 0 0,0 0 0,0 0 0,0 1 0,0-1 0,0 0 0,0 0 0,0 0 1,0 0-1,0 0 0,0 0 0,1 1 0,-1-1 0,0 0 0,0 0 0,0 0 0,0 0 1,0 0-1,0 0 0,0 0 0,0 1 0,0-1 0,1 0 0,-1 0 1557,0 0-146,0 0-314,11 6 611,-3-1-1592,0-1 0,1 0-1,0 0 1,0-1-1,11 3 1,-17-5-124,2 0 10,-1 0 0,1-1-1,-1 1 1,1-1 0,-1 0-1,0 0 1,1-1-1,-1 1 1,1-1 0,-1 0-1,8-2 1,6-2 160,5 1 47,0 1 1,0 1-1,0 2 1,26 1-1,92 17 503,-60-7-560,42 7 13,-15 8-52,103 18 255,-143-36-389,27 3 13,-85-8-48,1 0 0,18 10 0,5 0 12,34 3 20,-3-1-6,-58-13-34,1-1 0,-1 0 0,1 0 0,-1 0 0,11-1 0,40-5 33,1-1 6,-19 7-3,-1 2 0,48 10 0,-46-6 62,75 3-1,-98-10-47,-11-1-83,-6 0-69,-4 0-81,-1-1-420,2 1 254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08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5 3473,'-30'-4'1948,"20"4"1359,6 3 1047,5-2-4091,-1-1-1,0 0 1,0 1 0,0-1-1,0 1 1,0-1-1,0 1 1,1-1-1,-1 0 1,0 1-1,0-1 1,1 1-1,-1-1 1,0 0-1,1 1 1,-1-1-1,1 1 1,27 15 601,9 11-587,-35-25-241,1-1 0,-1 1 0,1-1 0,0 1 0,-1-1 0,1 0 0,0 0 0,0 0 0,0 0 0,0 0 0,5 0 0,6 1 139,15 7 71,0 1-1,-1 2 1,-1 0-1,0 2 1,-1 1 0,37 27-1,-25-17 21,46 23-1,0 0-44,-66-36-164,-2 1-1,1 0 1,14 18-1,-13-14 44,30 25 0,11 2 58,-26-19-72,0-2 0,47 25 0,-63-38-39,-1 0-1,21 17 1,-18-13 31,21 13 0,-16-13-10,1-2-1,0 0 1,28 8 0,-36-14-34,1 0 1,-1 2-1,-1 0 1,0 1-1,0 0 1,29 23-1,-23-14 34,29 16 0,3 1 52,100 63 125,6-13-116,-140-75-125,-6-2 11,0 1 1,-1 0 0,15 14-1,-14-12 0,-11-8-11,1 0 1,-1 0-1,1-1 1,0 1-1,0-1 0,0 0 1,0 0-1,0 0 1,1-1-1,-1 1 0,1-1 1,5 1-1,-11-2-102,0 0-1,0-1 0,0 1 1,0 0-1,0-1 1,0 1-1,1 0 0,-1-1 1,0 1-1,-1-2 0,-8-4-2139,-15-5 640,-22-8 742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10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4689,'-31'28'2519,"30"-27"-2251,0-1 0,1 1-1,-1-1 1,1 1 0,-1 0 0,0-1 0,1 1-1,-1 0 1,1-1 0,-1 1 0,1 0-1,0 0 1,-1-1 0,1 1 0,0 0-1,-1 0 1,1 0 0,0 0 0,0-1-1,0 1 1,0 0 0,0 1 0,0 0 3273,10 2-2129,14 8-1090,-1 2 1,26 20-1,-4 1 27,-35-26-201,1-1 1,0 0 0,0 0-1,19 8 1,-4-2 185,43 30 0,15 7 150,-41-31-269,28 15 24,-62-30-203,-1 1 1,1 0 0,-1 0-1,0 1 1,10 10 0,-5 3 74,-11-17-84,-1 0 1,1 1-1,0-1 1,1-1 0,-1 1-1,4 4 1,16 9 134,8 7 36,-18-13-163,0-1 1,14 8-1,-16-10-14,5 1 8,0 0 1,1 0 0,23 6 0,17 8 52,36 20 54,-81-38-118,1-1 0,24 5 0,-26-7-1,0 1-1,0 0 0,-1 1 1,18 7-1,57 38 121,-77-43-108,0 1-1,0-1 0,-1 1 1,0 1-1,6 7 0,11 12 72,-20-23-93,0-1 0,0 0 0,1 0 1,-1 0-1,1 0 0,5 1 0,9 6 31,-9-3-13,-1 0 0,13 13 1,10 6 10,16 9 7,18 10 18,-52-36-52,-3-3 2,-1 1 0,-1 0 1,1 0-1,9 9 0,-3 2 4,-9-11-11,-1 0 0,0-1 0,1 0 0,0 0 0,11 7 0,-2-3 3,1 2-1,-2-1 1,16 15 0,-23-20-4,0 0 1,1 0 0,0 0-1,0-1 1,0 0 0,1-1-1,10 3 1,-16-4-3,0-1-1,0 1 1,1 0 0,-1-1-1,-1 2 1,1-1 0,0 0-1,0 0 1,2 4 0,16 12 17,-17-15-14,14 8 10,-18-10-1,17 8 4,7 5-53,-23-14-428,-1 0-139,0 0 234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8:59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15 180 4681,'-13'-10'7812,"11"8"-4989,9 4-2390,66 31 842,-68-31-1223,0 0 1,0-1-1,0 0 0,0-1 1,0 1-1,1-1 1,-1 0-1,0 0 1,6-1-1,0-1 20,1 0 1,14-6-1,-24 7-64,35-13 111,67-35 1,-51 22-71,-10 2-10,-33 18-28,1 1 0,0 0 0,0 0 1,20-6-1,15-5 17,-29 10-12,27-8 1,-39 14-7,0 0 1,0 0 0,0 0 0,0 1-1,0 0 1,1 0 0,-1 0-1,0 1 1,0-1 0,5 2 0,-6-1 13,-1 0 1,1 0 0,-1 0 0,0 0 0,0 1-1,0-1 1,0 1 0,0 0 0,0 0 0,0 0-1,0 0 1,-1 0 0,1 1 0,2 2 0,22 39 530,-18-26-287,14 16-1,-20-29-232,1-1 1,-1 0-1,1 0 0,0 0 0,0-1 0,0 1 0,1-1 0,7 4 1,-10-5-27,1-1 1,0-1-1,-1 1 1,1 0-1,0-1 0,0 1 1,0-1-1,-1 0 1,1 0-1,0 0 1,0 0-1,-1-1 1,1 1-1,0-1 1,0 1-1,-1-1 1,1 0-1,0 0 1,-1 0-1,1 0 1,3-3-1,5-4 21,0 0 1,-1 0-1,13-14 1,-5 6 0,-12 11-23,-1 1 1,1-1-1,0 1 0,0 0 1,13-5-1,-14 7-3,-1 1 0,1-1 0,0 1 0,0 1 0,-1-1 0,1 0 0,0 1 0,0 0 0,0 0 0,5 1 0,25 3 31,-19-3-2,0 1-1,-1 1 0,1 0 1,18 6-1,-27-6 17,0 0-1,1 0 0,-1-1 1,9 1-1,-14-3-33,1 0 1,0 0-1,0 0 0,-1 0 0,1 0 1,0-1-1,-1 1 0,1-1 0,0 0 0,-1 1 1,1-1-1,-1-1 0,1 1 0,-1 0 1,3-2-1,3-4 15,0 1-1,-1-1 1,0 0 0,7-9 0,-7 7-16,1 1 1,-1 0-1,10-7 1,-14 14-281,-3 2 572,-4 5 1104,4-6-1048,-2 1 552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2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170 201 7466,'-1'-2'303,"-1"0"0,1 0 0,-1 1 0,0-1 0,1 0 1,-1 1-1,0 0 0,0-1 0,0 1 0,0 0 0,-1 0 0,1 0 1,0 0-1,0 0 0,-1 1 0,1-1 0,0 1 0,-1-1 0,1 1 1,0 0-1,-1 0 0,1 0 0,0 0 0,-1 1 0,1-1 1,-1 1-1,1-1 0,0 1 0,-3 1 0,-1 0 65,0 1 0,0 0 0,0 0 0,1 0 0,-1 1-1,1 0 1,0 0 0,0 0 0,-7 8 0,7-6-158,1 0 0,-1 1 0,1-1 0,1 1 0,-1 0 1,1 0-1,1 0 0,-5 13 0,6-14-162,0 0 0,0-1 0,0 1 0,1 0 0,0 0 0,0-1 0,0 1 0,1 0 0,0-1 0,0 1 0,0 0 0,3 5 0,-3-9-50,-1 0 1,1-1-1,0 1 0,0-1 1,0 1-1,0-1 0,0 0 0,0 1 1,0-1-1,0 0 0,1 0 0,-1 1 1,0-1-1,1 0 0,-1 0 1,1-1-1,-1 1 0,1 0 0,-1 0 1,1-1-1,0 1 0,-1-1 0,1 0 1,0 1-1,-1-1 0,1 0 1,0 0-1,0 0 0,-1 0 0,1 0 1,0 0-1,0-1 0,2 0 0,2-1-21,-1 1-1,0-1 0,0-1 1,0 1-1,0-1 0,0 0 0,-1 0 1,1 0-1,4-6 0,0 0-108,0-1 0,-1 0-1,0-1 1,-1 0 0,0 0 0,8-20 0,-4 6-80,-1-1 0,6-30 1,-12 41 244,0 0-1,-2-1 1,0 1 0,0-1 0,-2 1 0,0-1 0,-4-30 0,4 45-5,-1-1 1,1 1 0,0-1 0,-1 1-1,0 0 1,1-1 0,-1 1 0,-1-3-1,2 4-10,0 0 0,-1 0-1,1 0 1,0-1 0,0 1-1,-1 0 1,1 0 0,0 0-1,0-1 1,-1 1 0,1 0-1,0 0 1,-1 0 0,1 0-1,0 0 1,0 0 0,-1 0-1,1-1 1,0 1 0,-1 0-1,1 0 1,0 0 0,-1 0-1,1 0 1,-1 1 0,0-1 29,-1 1 1,1 0 0,0 0-1,-1 0 1,1 0 0,0 1-1,0-1 1,0 0-1,0 0 1,0 1 0,0-1-1,0 1 1,1-1 0,-1 0-1,0 3 1,-4 8 57,1 0 0,0 0 0,1 0 0,0 1 0,-1 16 0,-1 65 266,5-77-306,0-1-1,1 0 0,1 0 0,0 0 0,6 18 0,-7-30-134,1 1 0,-1 0 0,1-1 0,0 1 0,1-1 0,-1 0 0,1 0 0,0 0 0,0 0 0,0 0 0,0 0 0,1-1 0,-1 0 0,1 0 0,0 0 0,0 0 0,0 0 0,0-1 0,1 0 0,-1 1 0,6 0 0,-4-1-141,-1-1-1,1 0 0,6 0 1,21 1-410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8026,'21'-49'3713,"-18"50"-1065,2 4-519,-1 17-297,0 10-184,-1 11-608,0 8-255,1-6-305,-2-2-112,1-7-168,2-7-56,-1-10-104,2-2 16,-1-10-464,0-5-424,1-8-1481,-2-10-799,4-10 1871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9:00.2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41 118 4769,'-33'27'2159,"27"-23"1057,4-6-2011,2 1-943,1 1 0,-1-1 1,0 0-1,1 0 0,-1 1 0,1-1 1,-1 1-1,0-1 0,1 0 0,-1 1 0,1-1 1,0 0-1,42-31 431,-33 24-621,0 0 1,0 1-1,1 0 0,0 0 0,18-7 1,1 3 31,0 1 1,1 1-1,0 1 1,1 2-1,54-4 1,-77 10-50,-1-1 0,0 1-1,0 1 1,0 0 0,0 0 0,0 0 0,0 1 0,0 0 0,0 1 0,0 0 0,-1 0 0,15 8 0,20 16 199,-1 2 0,54 49 0,-88-71-240,0 1 0,-1-1 1,0 2-1,0-1 0,-1 1 0,0-1 0,0 2 1,4 13-1,0 5 38,8 47 0,-15-64-42,0 0 0,1 0 1,1 0-1,0-1 0,10 19 1,-12-25-10,1 0 1,-1 0-1,1 0 0,0 0 1,1-1-1,-1 1 1,1-1-1,-1 0 1,1 0-1,0 0 1,0-1-1,0 1 1,0-1-1,1 0 1,-1 0-1,6 1 1,-3-2-2,0 1 1,1-1-1,-1 0 1,1-1 0,-1 0-1,1 0 1,-1-1 0,12-2-1,-3 0 1,1-2 1,22-9-1,-38 13 0,-1 1 1,1 0-1,0-1 1,-1 1-1,1 0 0,0 0 1,0-1-1,-1 1 1,1 0-1,0 0 1,-1 0-1,1 0 0,0 0 1,0 0-1,-1 0 1,1 0-1,0 0 1,0 0-1,0 1 0,0 0 4,0 0-1,0 0 0,0 1 0,-1-1 1,1 0-1,-1 1 0,1-1 0,-1 1 1,1-1-1,-1 2 0,2 2 1,-1 2 30,0 1 0,0 0 0,0 0 0,-1 11 0,-1-13 35,1 0-1,0 0 1,1-1 0,-1 1 0,1 0 0,0 0 0,0 0 0,1-1 0,0 1 0,2 5 0,-2-9-54,-1 0 0,1 0 0,-1-1 0,1 1 0,0 0 0,0-1 1,-1 1-1,1-1 0,0 0 0,0 0 0,1 1 0,-1-1 0,0-1 0,0 1 0,0 0 0,1 0 0,-1-1 0,0 0 0,1 1 0,-1-1 0,1 0 0,-1 0 0,5-1 0,2 1-4,0-2 0,0 1-1,0-1 1,-1-1-1,11-3 1,18-8 32,52-13 0,-9 6 61,-76 21-89,0 0-1,-1 0 1,1 0-1,-1 1 1,1-1-1,-1 1 1,1 0-1,-1 0 1,1 0-1,4 3 1,11 3-4,-12-6-8,0 0-1,-1 0 1,1 0 0,0-1-1,0 0 1,0 0 0,-1 0-1,1-1 1,0 0 0,-1-1-1,1 1 1,0-1 0,-1-1-1,0 1 1,0-1 0,1 0-1,-2 0 1,1-1 0,0 0-1,-1 0 1,1 0 0,-1-1-1,8-8 1,-12 11-23,0 1 1,0-1-1,0 1 0,0-1 0,0 1 1,-1-1-1,1 0 0,0-2 1,-2 0-426,-6 5-87,-4 5 1583,-6 3-640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39:01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9 868 6017,'-3'13'1766,"1"-9"-947,1 1 0,0-1 0,0 1-1,1 0 1,-1 7 0,2-11-713,-1-1 0,0 1 1,0 0-1,0 0 0,1-1 0,-1 1 1,0 0-1,1-1 0,-1 1 0,0 0 1,1-1-1,-1 1 0,1-1 0,-1 1 0,1 0 1,0-1-1,-1 1 0,1-1 0,-1 0 1,1 1-1,0-1 0,-1 0 0,1 1 0,1-1 1,19 5 630,-16-5-511,8 2-58,-1-2 0,1 1 0,0-2 0,-1 0 0,1 0 0,-1-1 0,1 0 0,-1-2 0,0 1 0,16-8 0,-13 4-123,0 0 0,0-1 1,-1-1-1,0-1 0,-1 0 0,0 0 0,18-20 0,-12 11-5,-2-1 0,0-1 1,-1-1-1,-1 0 0,16-31 0,-26 42-10,0 0 0,-1 0 0,0 0 0,3-21 0,-7 31-28,1-1 0,-1 0 1,0 1-1,1-1 0,-1 0 1,1 1-1,0-1 0,-1 1 1,1-1-1,0 1 0,0-1 1,0 1-1,0-1 0,0 1 1,1 0-1,1-2 0,0 1 0,0 0-1,0 1 0,1-1 1,-1 1-1,1-1 1,5 0-1,-5 1 2,-1 0 0,0-1 0,1 1 0,-1-1 0,0 1 0,0-1-1,0 0 1,0 0 0,-1-1 0,1 1 0,0 0 0,-1-1 0,0 0 0,0 1 0,0-1 0,0 0 0,3-6 0,1-3 13,-2-1 1,1 1-1,3-20 1,-4 17 0,0-7 5,-1 0 0,0 0 0,-2-1 1,-3-42-1,0 51-6,1 12-14,1 0 0,0 0 0,-1 0 0,1 0 0,0 0 0,1-3 0,-1 4-4,0 0 0,0 1 0,1-1 0,-1 0-1,0 0 1,1 1 0,-1-1 0,0 0-1,1 1 1,-1-1 0,1 1 0,0-1-1,-1 1 1,1-1 0,-1 1 0,1-1-1,0 1 1,-1-1 0,1 1 0,0 0-1,1-1 1,21-9-7,20-8 19,48-28 0,-17 5 3,19-10 76,-91 49-72,0 1-1,1 0 0,-1 0 0,0 0 0,1 0 0,-1 0 1,1 1-1,-1-1 0,1 1 0,-1 0 0,1 0 0,-1-1 0,1 2 1,-1-1-1,5 1 0,2 1 91,-1 0 0,1 1 0,9 4 0,14 5 151,-23-9-199,0-1-1,-1-1 1,1 0 0,17 0 0,-23-1-49,1 0 0,-1 0 0,1-1 0,-1 0-1,1 0 1,-1 0 0,0 0 0,1 0 0,-1-1 0,0 1 0,0-1 0,0 0 0,0 0 0,5-4-1,26-33 92,-17 18-58,-17 21-43,0 0-1,0 0 0,0 0 0,1 0 0,-1-1 0,0 1 0,0 0 0,0 0 0,0 0 0,0 0 0,1 0 0,-1 0 0,0-1 0,0 1 0,0 0 0,0 0 0,1 0 0,-1 0 1,0 0-1,0 0 0,0 0 0,1 0 0,-1 0 0,0 0 0,0 0 0,0 0 0,1 0 0,-1 0 0,0 0 0,0 0 0,0 0 0,0 0 0,1 0 0,-1 0 0,0 0 0,0 1 1,0-1-1,0 0 0,1 0 0,-1 0 0,0 0 0,0 0 0,0 0 0,0 1 0,0-1 0,0 0 0,1 0 0,-1 0 0,0 0 0,0 0 0,0 1 0,0-1 0,0 0 1,0 1-1,5 14-709,-2-4-12,3 0 205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1.06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 45 5145,'-1'0'1793,"-4"-5"2552,5 5-4306,0 0 1,0 0-1,0 0 1,0-1-1,0 1 0,0 0 1,0 0-1,0 0 1,0 0-1,0 0 0,0 0 1,0 0-1,0-1 1,0 1-1,0 0 1,0 0-1,0 0 0,0 0 1,0 0-1,0 0 1,0 0-1,0-1 0,0 1 1,0 0-1,0 0 1,0 0-1,0 0 1,0 0-1,0 0 0,0 0 1,0-1-1,0 1 1,0 0-1,0 0 1,1 0-1,-1 0 0,0 0 1,0 0-1,0 0 1,0 0-1,0 0 0,0 0 1,0 0-1,0-1 1,1 1-1,-1 0 1,0 0-1,0 0 0,0 0 1,0 0-1,0 0 1,0 0-1,0 0 0,1 0 1,32-6 399,76-8-152,1 4 1,0 5 0,148 12 0,-199 0-256,1 2 1,-2 3-1,1 2 1,-2 3-1,0 2 1,88 43 0,-131-55 5,0 1 0,-1 0 0,20 16 0,-28-18-537,-8-3-374,-13-4-1369,6 1 967,-16 2-151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1.4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 31 3473,'-4'-2'532,"0"1"1,1-1 0,-1 0 0,0 0-1,1 0 1,0-1 0,-1 1 0,1-1-1,0 0 1,-5-5 0,18 11 2529,-3-1-3069,-1-1-1,1 1 0,5 3 0,14 8 116,30 13 59,-36-20-118,0 0 0,29 4 1,287 36 89,-106-16-101,-85-7-6,157 20 32,-288-42-589,-14-1 477,0 0 0,0 0 0,0 0 0,1 0 0,-1 0 0,0 0 0,0 0 0,0 0 0,0 0 0,0 0 0,0 0 0,1 0 0,-1 0 0,0 0 0,0 0 0,0 0 0,0 0 1,0 0-1,0 0 0,1 0 0,-1 0 0,0 0 0,0-1 0,0 1 0,0 0 0,0 0 0,0 0 0,0 0 0,1 0 0,-1 0 0,0 0 0,0 0 0,0 0 0,0-1 0,0 1 0,0 0 0,0 0 0,0 0 0,0 0 1,0-1-1,-4-2-1684,-13 2 401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1.9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 0 5953,'0'1'61,"0"-1"0,-1 0 0,1 0 0,0 1 0,0-1 1,0 0-1,0 0 0,-1 1 0,1-1 0,0 0 0,0 1 0,0-1 0,0 0 0,0 0 0,0 1 0,0-1 0,0 0 0,0 1 0,0-1 0,0 0 0,0 1 0,0-1 0,0 0 0,0 1 0,0-1 0,0 0 1,1 0-1,-1 1 0,0-1 0,0 0 0,0 1 0,0-1 0,1 0 0,-1 0 0,0 1 0,0-1 0,0 0 0,1 0 0,-1 0 0,0 1 0,0-1 0,1 0 0,1 2 45,0-1-1,0 0 1,-1 1-1,1-1 1,1 0-1,2 1 1,10 3 379,1 0 0,0-2 0,24 3 0,-1-1-141,143 25 786,187 34-42,-319-53-1057,176 34 82,-171-37-77,1-2 0,62-2 0,49-16-497,-78 4-1133,-72 7 964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2.5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 15 5081,'-2'0'506,"-1"-1"0,0 0 0,1 1 0,-1-1 0,1 0 0,-5-2 0,7 3-467,0-1 0,0 1 0,0 0 0,0 0 0,-1 0 0,1 0 0,0 0 0,0 0 0,0 0 0,0 0 0,0 0-1,0 0 1,0-1 0,0 1 0,0 0 0,0 0 0,0 0 0,0 0 0,0 0 0,0 0 0,0 0 0,-1-1 0,1 1 0,0 0 0,0 0 0,0 0 0,0 0 0,1 0-1,-1 0 1,0-1 0,0 1 0,0 0 0,0 0 0,0 0 0,0 0 0,0 0 0,0 0 0,0 0 0,0-1 0,0 1 0,0 0 0,0 0 0,0 0 0,0 0 0,0 0 0,1 0-1,-1 0 1,0 0 0,0 0 0,0 0 0,0 0 0,0 0 0,0 0 0,0-1 0,1 1 0,-1 0 0,9-2 2458,7 5-2183,0 1 0,0 0 1,0 1-1,16 7 0,-23-9-208,57 23 400,40 15-138,13-7-252,179 28-1,-242-54-50,93 3 1,-123-11-326,1-2 1,0 0-1,-1-2 0,0 0 1,43-14-1,-31 2-288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3.1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1 163 4841,'0'0'127,"0"0"-1,0-1 1,0 1 0,0-1-1,0 1 1,0-1 0,0 1 0,1-1-1,-1 1 1,0-1 0,0 1-1,0-1 1,1 1 0,-1 0-1,0-1 1,0 1 0,1-1-1,-1 1 1,0 0 0,1-1 0,-1 1-1,0 0 1,1-1 0,-1 1-1,1 0 1,-1 0 0,1 0-1,0-1 1,16-2 433,-10 3-185,73-9 1171,512-72-358,-92 38-176,-401 39-806,647-7 42,-567 14-200,-171-2-51,375 22 316,-314-14-119,0 2 0,0 4-1,94 33 1,-153-44-247,21 7-444,0 0-1,43 7 0,-73-17-24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3.6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12 122 7506,'-12'-8'2304,"12"8"-2270,1 0-1,-1 0 1,0-1-1,0 1 1,0 0 0,0 0-1,0 0 1,0-1-1,1 1 1,-1 0 0,0 0-1,0 0 1,0-1-1,0 1 1,1 0 0,-1 0-1,0 0 1,0 0-1,0 0 1,1 0-1,-1 0 1,0-1 0,0 1-1,1 0 1,-1 0-1,0 0 1,0 0 0,1 0-1,-1 0 1,0 0-1,13-3 41,471-46 1441,-419 45-1467,677-18 9,-587 21-26,223-15 113,89 1 40,-266 22-83,238 38-1,-357-29-129,-65-12-258,-16-3 283,-1-1-1,0 0 0,0 0 1,0 0-1,0 1 0,0-1 1,0 0-1,0 0 0,0 0 1,1 1-1,-1-1 0,0 0 0,0 0 1,0 0-1,0 1 0,0-1 1,0 0-1,0 0 0,0 1 1,0-1-1,0 0 0,-1 0 1,1 0-1,0 1 0,0-1 1,0 0-1,0 0 0,0 0 0,0 1 1,0-1-1,0 0 0,-1 1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4.29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6 115 3833,'-5'-1'1172,"9"-2"-297,6-3 86,-2 0-227,1 0 0,1 0-1,-1 0 1,1 1 0,-1 1-1,2 0 1,-1 0 0,11-2-1,78-10-115,-2 6-465,34-2-46,513-8-1,9 37-42,-532-13-41,476-4-816,-566-2 543,221-5-5350,-186 9 4265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4.63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19 134 8098,'-18'-6'2475,"17"4"-1660,6 0-652,9 0-192,278-12 634,-209 12-525,104-1 29,70 0-63,598-16 148,-745 13-134,362-21 515,-328 16-272,136-12 235,-18 9-294,-237 15-238,31 1-97,-78-1-547,8 0 68,-25 1-723,-8 5 509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1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 9082,'-34'17'5164,"-14"16"-3102,39-27-1500,-16 10 366,12-7-315,0 0 0,0 1 0,1 0 0,-15 15 0,27-25-558,-1 1-1,1-1 1,-1 1 0,1 0-1,-1-1 1,1 1-1,0 0 1,-1-1 0,1 1-1,0 0 1,0-1-1,0 1 1,-1 0 0,1 0-1,0-1 1,0 1-1,0 0 1,0-1 0,0 1-1,0 0 1,0 0-1,0-1 1,1 1 0,-1 1-1,1-1 12,-1 0 1,1 0-1,0 1 0,0-1 0,0 0 0,0 0 1,0 0-1,0 0 0,0 0 0,0 0 0,2 1 1,5 2 103,-1 0 1,1-1-1,12 4 0,-14-5-68,14 6 89,-8-5-100,0 1 0,0 1 0,0 0 1,-1 1-1,21 14 0,-25-15-44,0 0 0,11 7 0,-15-11-320,-1 0 1,1 1-1,0-1 1,-1-1-1,1 1 1,0 0-1,0-1 0,0 1 1,0-1-1,-1 0 1,6 0-1,5-2-601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5.16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1 118 6977,'0'-1'62,"0"1"0,0 0-1,0-1 1,0 1-1,0 0 1,0-1-1,0 1 1,0 0-1,0-1 1,0 1-1,1 0 1,-1 0-1,0-1 1,0 1-1,0 0 1,0 0-1,1-1 1,-1 1-1,0 0 1,0 0-1,0-1 1,1 1-1,-1 0 1,0 0-1,0 0 1,1 0-1,-1-1 1,0 1-1,1 0 1,-1 0-1,0 0 1,1 0-1,14-5 300,0 2 1,25-4-1,-27 5-228,281-25 1337,-259 25-1384,354-12 749,3 14-212,255-7-147,3-30-1097,-582 31 331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5.5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0 7330,'-1'2'697,"0"-2"-632,1 0 0,0 1 0,0-1 0,-1 0 0,1 0 0,0 1 0,0-1 0,-1 0 0,1 0 0,0 1 0,0-1 0,0 0 0,0 1 0,-1-1 1,1 0-1,0 1 0,0-1 0,0 0 0,0 1 0,0-1 0,0 0 0,0 1 0,0-1 0,0 0 0,0 1 0,0-1 0,0 0 0,0 1 0,0-1 0,0 0 0,0 1 0,1-1 0,-1 0 0,0 1 1,11 3 79,0 0 1,0-1 0,21 3-1,292 38 1761,-276-38-1782,326 20 634,6-23-241,-342-3-490,512-14 185,0-18-92,80-4-87,-589 34-866,57-10-1,-57 6 169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6.17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0 337 6633,'89'-29'2547,"22"-7"-2102,641-114 2409,15 71-2288,317 36 467,1 69-709,-115 80-227,-952-104-120,82 19-563,-97-20 462,-1-1 0,1 1 0,-1 0 0,1 1 0,-1-1-1,0 0 1,4 3 0,-6-4 97,0 0 0,0 0 0,1 0 0,-1 0 0,0 1 0,0-1-1,0 0 1,0 0 0,1 0 0,-1 0 0,0 0 0,0 1 0,0-1 0,0 0-1,0 0 1,1 0 0,-1 0 0,0 1 0,0-1 0,0 0 0,0 0-1,0 1 1,0-1 0,0 0 0,0 0 0,0 0 0,0 1 0,0-1-1,0 0 1,0 0 0,0 0 0,0 1 0,0-1 0,0 0 0,0 0 0,0 1-1,0-1 1,0 0 0,0 0 0,-1 0 0,1 0 0,0 1 0,0-1-1,0 0 1,0 0 0,-17 7-724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6.73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0 383 5137,'504'-81'2264,"-312"53"-2137,3-1 140,340-50 1216,3 19-169,176 12-870,2 15-347,-504 24-52,444-7 66,-477 20-86,-36 7 15,199 39 0,-313-43-149,0 0-1,-1 2 1,1 1-1,43 22 0,-42-19-1959,-28-11 1374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7.2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1 334 6105,'122'-20'2644,"64"-8"-2916,-146 22 492,129-17-154,39 0-3,348-31-1,-22 2 228,1371-76 1252,-891 145-1138,-813-1-340,-25-3-92,74 20-1126,-179-16 702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7.78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0 277 4769,'1'-2'99,"-1"1"1,1 0-1,0-1 1,-1 1-1,1 0 1,0 0-1,0-1 0,0 1 1,0 0-1,0 0 1,0 0-1,0 0 0,1 0 1,-1 0-1,0 1 1,3-2-1,1 0-152,0 0 0,0 0-1,8-1 1,-5 1 118,224-46 173,-176 38 17,285-43 1467,-252 41-1343,115-13 219,33 3-119,34 5-175,532-2-35,-671 17-255,1522-29-692,-1450 24 381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8.4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33 392 7466,'-1'0'152,"0"-1"0,0 0 0,0 1 1,-1-1-1,1 1 0,0-1 1,0 1-1,0 0 0,0 0 0,-1-1 1,1 1-1,0 0 0,0 0 1,0 0-1,-1 0 0,1 0 1,0 1-1,0-1 0,0 0 0,0 0 1,-1 1-1,1-1 0,0 1 1,0-1-1,-2 2 0,3-2-31,32-8-38,211-52-51,-124 32-3,43-1 45,38-4 54,48 1 47,47-3 1,1447-96 192,-1437 122-327,660-16 140,-790 23-149,-172 2-32,238 3-222,-175 1-345,-64-4 481,0 1 1,0-1 0,0 0-1,0 1 1,0 0-1,0-1 1,0 1-1,3 2 1,-5-3 71,1 0-1,-1 0 1,0 0 0,0 0-1,0 0 1,0 1-1,0-1 1,0 0 0,0 0-1,0 0 1,0 0 0,0 0-1,0 0 1,0 1 0,0-1-1,0 0 1,0 0-1,0 0 1,0 0 0,0 0-1,0 1 1,0-1 0,0 0-1,0 0 1,0 0-1,0 0 1,0 0 0,0 1-1,0-1 1,0 0 0,0 0-1,0 0 1,0 0-1,-1 0 1,1 0 0,0 0-1,0 1 1,0-1 0,0 0-1,-12 7-703,-35 11 34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8.7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1 505 7050,'44'-14'3216,"104"-20"-2608,-16 10-81,34-2 85,41-4-56,30 0-117,1033-91 136,6 48-274,-1125 66-238,780-41 208,-732 32-222,-33 0-13,-43-1-84,-38 4-236,-81 12 200,0 0 0,0 0 0,0 0 0,0-1 0,0 1 0,0-1 0,4-3 0,-7 5 43,-1 0-1,1-1 1,-1 1 0,1 0-1,-1-1 1,0 1 0,1-1-1,-1 1 1,1 0 0,-1-1-1,0 1 1,1-1 0,-1 1-1,0-1 1,0 0 0,1 0-1,-1 1 16,0 0 0,0-1-1,0 1 1,0 0 0,0 0 0,0-1-1,0 1 1,-1 0 0,1 0-1,0 0 1,0-1 0,0 1-1,0 0 1,0 0 0,-1 0 0,1-1-1,0 1 1,0 0 0,0 0-1,0 0 1,-1 0 0,1-1-1,0 1 1,0 0 0,-1 0 0,-19-5-1158,-15 2 289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9.2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1 255 7730,'61'-4'3120,"29"-3"-3262,229-44 1978,-167 31-1116,53-1-234,42 1-209,645-17-152,8 33-27,-25-13-236,-588-13-1445,-249 24 283,67-18 0,-103 24 1152,0-1-1,0 0 1,0 1 0,-1-1 0,1 0 0,0 0 0,0 0-1,-1 0 1,2-2 0,-3 1-709,-6 0 99,-27 3-81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59.80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1 183 8746,'54'2'4092,"-2"1"-4143,302-6 98,-178-1-33,991 14 147,-92-1-180,-2-51 106,-72-41 134,-681 48-46,29-3 122,-298 36-591,-48 2 149,-1 0 0,1 1 0,-1-1-1,0 0 1,1 1 0,-1-1 0,3 2 0,-5-2 132,0 0 1,0 0-1,1 0 1,-1 0-1,0 0 1,0 0-1,0 0 1,0 0-1,0 0 1,0 0-1,0 1 1,0-1-1,0 0 1,1 0-1,-1 0 1,0 0-1,0 0 1,0 0-1,0 0 1,0 0-1,0 0 1,0 0 0,0 1-1,0-1 1,0 0-1,0 0 1,0 0-1,0 0 1,0 0-1,0 0 1,0 0-1,0 0 1,0 1-1,0-1 1,0 0-1,0 0 1,0 0-1,0 0 1,0 0-1,0 0 1,0 0-1,0 1 1,0-1-1,0 0 1,0 0-1,0 0 1,0 0-1,0 0 1,-1 0-1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2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10066,'13'12'1633,"0"0"-1,-1 1 1,-1 0-1,18 25 0,32 64-8,-47-77-1108,26 46 192,37 94 0,-64-132-535,-2-1-1,-2 1 0,-1 1 1,-1 0-1,4 58 0,-11-51 32,-2-1 0,-1 0 0,-10 43 0,-34 116 315,26-113-467,19-80-54,1-1-71,0 0-1,0 0 1,-1 0-1,0-1 1,0 1 0,-2 4-1,4-8 92,0-1-1,0 0 0,-1 0 1,1 0-1,0 0 1,0 0-1,0 0 1,0 0-1,0 0 1,0 1-1,0-1 0,0 0 1,0 0-1,0 0 1,-1 0-1,1 0 1,0 0-1,0 0 1,0 0-1,0 0 1,0 0-1,0 0 0,0 0 1,-1 0-1,1 0 1,0 0-1,0 0 1,0 0-1,0 0 1,0 0-1,0 0 1,-1 0-1,1 0 0,0 0 1,0 0-1,0 0 1,0 0-1,0 0 1,0 0-1,-1 0 1,1 0-1,0 0 1,0 0-1,0 0 0,0 0 1,0 0-1,0-1 1,0 1-1,0 0 1,0 0-1,-1 0 1,1 0-1,0 0 1,0 0-1,0 0 0,0-1 1,0 1-1,-4-12 391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1T15:41:20.74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2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50 157 3017,'-27'-101'2011,"25"96"-1611,1 1 1,-1-1 0,1 1-1,-1-1 1,-1 1 0,-3-7-1,5 10-81,1 0-1,-1 0 0,1 1 0,-1-1 0,1 0 0,-1 0 0,1 0 0,0 0 0,-1 0 0,1 0 0,0 0 0,0 0 0,0 0 0,0 0 0,0 0 0,0 0 0,0-1 1,0 2 149,0 0-44,0 0-17,0 2-15,3 35 340,-2 64 0,-1 345 1052,27 174-888,29 654 457,-34-715-730,-20-513-609,0 250-12,-5-274-343,3-22 305,0 1 0,0-1-1,0 0 1,0 1-1,0-1 1,0 0 0,0 0-1,0 1 1,0-1-1,0 0 1,0 1 0,0-1-1,-1 0 1,1 1-1,0-1 1,0 0 0,0 0-1,-1 1 1,1-1-1,0 0 1,0 0 0,-1 1-1,1-2-2,0 1-1,-1 0 0,1-1 1,0 1-1,0 0 0,0-1 1,-1 1-1,1 0 1,0-1-1,0 1 0,0-1 1,0 1-1,0 0 1,0-1-1,0 1 0,0-1 1,0 1-1,0-1 0,0 0 1,0-15-434,3-23 1,-2 21 74,4-44-830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69 5641,'-51'-54'2885,"50"53"-2737,0 0 1,0 0-1,0 0 0,0 0 1,0 0-1,-1 0 1,1 0-1,0 0 0,0 1 1,-1-1-1,1 1 1,0-1-1,-1 1 0,1-1 1,-1 1-1,1 0 1,-1-1-1,1 1 0,-3 0 1,-4 0 1200,1-1 1201,7 4-590,9 10-1210,12 9-557,23 19 1,-25-24-112,93 78 442,-15-13-195,264 256 389,-190-175-482,-96-96-45,145 101 1,-216-166-145,2 3-568,1 0 0,0-1 0,0 0 0,0 0 0,0-1 0,1 0 0,9 3 0,-8-5-1101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3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5945,'-4'0'3644,"-5"0"2042,3 2-3388,5-2-2260,0 1 1,0 0-1,1-1 0,-1 1 0,0 0 0,1-1 0,-1 1 1,1 0-1,-1 0 0,1 0 0,0 0 0,-1 0 0,1-1 1,0 1-1,-1 2 0,-5 27 427,-5 58-1,-11 659 1678,21-645-1917,4 125 108,1-199-434,2 0 1,12 42-1,-16-64-12,7 14-1671,-9-19 1613,1 0 0,-1 0 1,1 0-1,-1 0 0,1-1 1,0 1-1,0 0 1,-1 0-1,1-1 0,0 1 1,0 0-1,0-1 0,0 1 1,0-1-1,0 1 1,1-1-1,2 0-1819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1114 0 4081,'-14'11'1004,"11"-8"-629,0 0 0,-1-1 1,1 1-1,-1-1 0,0 0 1,0 0-1,1 0 0,-1-1 1,-6 2-1,7-1-26,1-1 1,0 1 0,-1-1-1,1 1 1,0 0-1,0-1 1,0 1-1,1 0 1,-1 0-1,0 1 1,-1 1-1,-4 6 431,-197 194 4582,93-96-4624,-189 222 448,20 19-874,263-328-362,-15 19-354,-37 62-1,59-83-488,10-19 878,0 1 1,0-1 0,0 0-1,0 0 1,-1 0 0,1 0-1,0 0 1,0 0 0,0 1-1,0-1 1,0 0 0,0 0-1,0 0 1,0 0 0,0 0 0,0 1-1,-1-1 1,1 0 0,0 0-1,0 0 1,0 0 0,0 1-1,0-1 1,0 0 0,0 0-1,0 0 1,1 0 0,-1 1-1,0-1 1,0 0 0,0 0 0,0 0-1,0 0 1,0 1 0,0-1-1,0 0 1,0 0 0,0 0-1,1 0 1,4-5-668,6-17-485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5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4385,'-66'1'13491,"65"0"-13436,1-1 0,0 0-1,-1 1 1,1-1 0,0 0 0,0 1 0,-1-1 0,1 1 0,0-1-1,0 0 1,-1 1 0,1-1 0,0 1 0,0-1 0,0 1 0,0-1-1,0 1 1,0-1 0,0 1 0,0-1 0,0 1 0,0-1 0,0 0 0,0 1-1,0-1 1,0 1 0,0-1 0,1 1 0,-1-1-55,1 4 47,0-1 1,0 0 0,0 0-1,1 0 1,3 5-1,1 2 17,1 0 0,1-1 0,-1 0 0,2-1-1,-1 0 1,1 0 0,17 11 0,56 35 281,197 139 228,-167-97-392,-47-38-432,-54-48-112,-2-2-1137,16 11 0,-20-16-101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5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6241,'-9'2'9105,"3"6"-6469,-1 17-3857,5-17 2142,-2 9-722,1 0 0,-2 30 0,3 27 205,4 0 1,16 105-1,-17-172-457,2 8-782,-3-15 804,0 0 0,0 0 1,1 0-1,-1 0 0,0 0 0,0 0 0,0 0 1,0 0-1,0 0 0,0 0 0,0 0 0,0 1 1,0-1-1,0 0 0,0 0 0,0 0 1,0 0-1,0 0 0,0 0 0,1 0 0,-1 0 1,0 0-1,0 0 0,0 0 0,0 0 0,0 0 1,0 0-1,0 0 0,0 0 0,0 0 0,0 0 1,1 0-1,-1 0 0,0 0 0,0 0 0,0 0 1,0 0-1,0 0 0,0 0 0,0 0 1,0 0-1,0 0 0,0 0 0,1 0 0,-1 0 1,0 0-1,0 0 0,0-1 0,0 1 0,0 0 1,0 0-1,0 0 0,0 0 0,0 0 0,0 0 1,0 0-1,0 0 0,0 0 0,0 0 0,0 0 1,0-1-1,0 1 0,0 0 0,0 0 1,0 0-1,0 0 0,0-1-1131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675 0 4761,'-69'35'5323,"36"-20"-3667,-150 90 5059,170-97-6439,-215 148 2066,212-143-2257,-21 13-711,-54 53 1,91-79 571,-1 1 1,1-1-1,0 0 0,0 0 0,-1 0 1,1 0-1,0 1 0,0-1 1,-1 0-1,1 0 0,0 0 1,0 1-1,0-1 0,0 0 1,-1 1-1,1-1 0,0 0 1,0 0-1,0 1 0,0-1 0,0 0 1,0 1-1,0-1 0,0 0 1,0 0-1,0 1 0,0 0 1,0-2-51,1 1 1,0 0 0,-1 0-1,1 0 1,0 0 0,0-1-1,-1 1 1,1 0 0,-1-1-1,1 1 1,0-1 0,-1 1-1,2-1 1,12-13-1499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38 6129,'-48'-30'3482,"35"23"-1187,9 6-942,2 1-30,1 0 29,1 0-265,0 0-231,0 0-269,3 2-164,8 4-314,-1 1 0,0-1 0,13 13 1,-11-9-40,1 0 0,17 9 0,74 38 206,-55-32-777,67 46-1,-113-69 355,0 1-1,0 0 1,0-1 0,0 1 0,3 5 0,1 2-701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7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7898,'0'0'479,"-1"0"0,1 0 0,-1 0 1,0 0-1,1 0 0,-1 0 1,1 0-1,-1 0 0,1 1 0,-1-1 1,1 0-1,-1 1 0,1-1 0,-1 0 1,1 1-1,-1-1 0,0 1 0,-5 11 1165,5-6-1726,0 0 0,0 0 1,1 9-1,-1-9 114,1 6 67,0 0 0,4 23 1,12 76-759,-16-109 449,1 1 1,-1-1 0,1 0-1,0 0 1,0 0-1,0 0 1,0 1 0,0-1-1,2 2 1,1-1-942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3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31 8354,'-3'-1'851,"1"1"0,-1-1 0,1 0 0,-1 0 0,-3-2 0,5 3-750,1-1 1,0 1 0,0 0-1,-1 0 1,1 0-1,0 0 1,0-1 0,-1 1-1,1 0 1,0 0-1,0 0 1,0-1 0,-1 1-1,1 0 1,0-1-1,0 1 1,0 0 0,0 0-1,0-1 1,0 1 0,0 0-1,0 0 1,-1-1-1,1 1 1,1-1-29,-1 1 0,0-1-1,1 1 1,-1-1 0,0 1 0,1-1-1,-1 1 1,0 0 0,1-1 0,-1 1 0,1 0-1,-1-1 1,1 1 0,-1 0 0,1 0 0,-1 0-1,1-1 1,-1 1 0,2 0 0,6-3 227,1 1 0,0 0 0,-1 0 0,1 1 0,0 0 0,16 1 0,-8 1 50,1 1 0,25 6 0,-31-5-179,0 1 0,0 0 0,0 1 1,0 0-1,14 9 0,-22-12-121,1 1 0,-1 0 0,0 0-1,0 0 1,-1 1 0,1-1 0,-1 1-1,0 0 1,0 0 0,0 0 0,0 0 0,-1 1-1,1-1 1,-1 1 0,0-1 0,1 8-1,-1-4 2,-1 0 0,-1 0 0,0 0 0,0 0 0,0 0 0,-1 0 0,-3 15 0,-1-4 11,-1 0 0,-9 18 0,9-23-32,0-1 0,-1 0-1,-1-1 1,0 0 0,-1 0 0,0-1 0,-1 0 0,0 0 0,-1-1-1,0-1 1,-1 0 0,-14 9 0,26-18-28,0 0 1,0 0-1,0 0 0,0 0 1,-1 0-1,1 0 0,0 0 1,0 0-1,0 0 0,-1 0 1,1 1-1,0-1 0,0 0 1,0 0-1,0 0 1,0 0-1,-1 0 0,1 0 1,0 0-1,0 1 0,0-1 1,0 0-1,0 0 0,0 0 1,0 0-1,0 0 0,-1 1 1,1-1-1,0 0 0,0 0 1,0 0-1,0 1 0,0-1 1,0 0-1,0 0 0,0 0 1,0 0-1,0 1 0,0-1 1,0 0-1,0 0 0,0 0 1,0 1-1,10 0 81,20-5 93,-29 4-162,24-5 348,43-14 0,-42 10-457,38-7 0,-58 16-751,-7 0 366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27 864,'-12'-12'7838,"1"0"2163,10 12-9938,1-1 0,-1 1 1,1 0-1,-1 0 1,1-1-1,-1 1 0,0 0 1,1 0-1,-1 0 1,0 0-1,1-1 0,-1 1 1,1 0-1,-1 0 1,0 0-1,-1 1 0,-1-1 101,-23 3 235,10 1-291,0 0 0,0 1 0,-21 10 0,-276 109-183,311-124 4,-13 6-539,14-6 530,1 0 0,-1 1 1,1-1-1,0 0 0,-1 0 1,1 0-1,-1 1 0,1-1 1,0 0-1,-1 0 1,1 1-1,-1-1 0,1 0 1,0 1-1,0-1 0,-1 1 1,1-1-1,0 0 0,-1 1 1,1-1-1,0 1 0,0-1 1,0 0-1,0 1 0,-1 0 1,9 0-1794,-7-2 297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9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2184,'-33'28'1728,"26"-23"-2033,0-3 4838,5-2-109,5-1-3221,14 4-1035,27 8-1,-32-8-144,1 1 0,0-2 1,1 0-1,16 1 0,35-6 59,-59 4-74,4 0 472,-9 38 1241,1-17-1632,1 1 0,1-1-1,1 1 1,10 24 0,-11-37-95,-2-6-33,0 1 0,0 0 1,-1-1-1,1 1 0,-1 0 0,1 6 1,-6-14-2620,2 2 1539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39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25 5593,'-62'0'2831,"39"2"-322,23-2-2362,0 0 0,-1 0-1,1 0 1,-1 1 0,1-1-1,-1 0 1,1 0 0,-1 0-1,1 0 1,0 0-1,-1 0 1,1 0 0,-1 0-1,1 0 1,-1 0 0,1 0-1,-1 0 1,1 0 0,-1 0-1,1-1 1,0 1 0,-1 0-1,1 0 1,-1 0 0,1-1-1,0 1 1,-1 0 0,1-1-1,-1 1 1,1 0-1,0-1 1,0 1 0,-1 0-1,1-1 1,-1 0-95,1 1-1,0 0 0,0 0 1,0-1-1,0 1 1,0 0-1,0-1 0,0 1 1,0 0-1,0-1 1,0 1-1,0 0 0,0 0 1,0-1-1,0 1 1,0 0-1,0-1 0,0 1 1,0 0-1,0-1 1,0 1-1,0 0 0,1 0 1,-1-1-1,0 1 1,0 0-1,0 0 1,1-1-1,-1 1 0,0 0 1,0 0-1,0-1 1,1 1-1,-1 0 0,0 0 1,0 0-1,1 0 1,-1 0-1,0-1 0,1 1 1,-1 0-1,0 0 1,1 0-1,-1 0 0,1 0 1,17-2-297,-14 1 444,13 0-133,22 1-1,-5 0 6,-29 0-61,14 0 44,-1 0 0,29-5 0,-40 2-514,-10 3 46,-14 2-127,-2 3-95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4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1 223 3905,'0'0'2678,"0"0"-743,0 0-683,0 0 146,0 0-133,0 0-156,0 0-184,0 0-133,8 1 751,2-1-1409,-1 0-1,1-1 0,-1 0 1,0-1-1,1 0 0,14-5 1,-18 5-108,0-1 0,0 1 1,-1-1-1,8-4 0,1-2 4,144-77 160,-112 58-704,55-43 1,-129 98-1662,15-15 973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41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 4817,'-26'4'1173,"3"0"-500,20-2 1430,7-1 2258,25 2-3298,31 10 0,-48-11-875,15 5 429,-1 1 1,46 20-1,37 29 596,-61-31-782,-47-25-352,8 3-279,-7-4-237,-4-3-136,0 1 155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41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3857,'19'-52'2566,"-15"46"-1252,-2 6-665,-1 10-134,-1-9-298,24 216 5266,-19 111-4535,-5-318-1064,-1 3-197,-3 23 0,0-24-102,0-9-222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4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95 456 3305,'-8'1'351,"-68"1"5700,68-5-4444,8 3-1552,0 0 1,-1 0-1,1 0 1,0 0-1,0 0 0,0 0 1,0 0-1,0 0 1,0-1-1,-1 1 1,1 0-1,0 0 1,0 0-1,0 0 0,0 0 1,0-1-1,0 1 1,0 0-1,0 0 1,0 0-1,0 0 1,0-1-1,0 1 0,0 0 1,0 0-1,0 0 1,0 0-1,0-1 1,0 1-1,0 0 1,0 0-1,0 0 0,0-1 1,0 1-1,0 0 1,0 0-1,0 0 1,0 0-1,0 0 1,0-1-1,0 1 0,0 0 1,1 0-1,-1 0 1,0 0-1,0 0 1,0 0-1,0-1 1,0 1-1,1 0 0,-1 0 1,0 0-1,0 0 1,0 0-1,0 0 1,1 0-1,-1 0 1,0 0-1,0 0 0,117-81 1506,-99 67-1360,192-138 495,-141 104-607,109-54 0,-154 90-214,1 1 0,1 1 1,30-9-1,-62 24-351,-8 1 18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43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5721,'-4'5'776,"1"0"1,0 1-1,-4 8 0,7-13-686,0-1 0,1 1 0,-1 0 0,0-1 0,0 1 0,0-1 0,0 1 0,1-1 0,-1 1 0,0-1-1,0 1 1,1-1 0,-1 0 0,1 1 0,-1-1 0,0 1 0,1-1 0,-1 0 0,1 1 0,-1-1 0,0 0 0,1 1 0,-1-1 0,1 0 0,-1 0 0,2 1 0,19 7 1314,-14-6-740,125 61 3592,-20-9-2842,99 32-88,-183-74-1231,0 0 0,-1 2 0,0 2 0,-1 0 0,-1 1 0,41 37 0,-58-46-284,13 17 0,-16-19-277,-6-10 181,-6-11-195,-6-7-219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4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58 2801,'-29'-49'1637,"23"40"292,5 10-1358,1-1-537,0 0 1,0 0-1,0 0 1,0 0-1,0 1 1,0-1 0,0 0-1,0 0 1,0 0-1,0 0 1,0 0-1,0 0 1,0 0-1,0 1 1,0-1 0,0 0-1,0 0 1,0 0-1,0 0 1,0 0-1,0 0 1,0 0-1,0 1 1,0-1 0,0 0-1,0 0 1,-1 0-1,1 0 1,0 0-1,0 0 1,0 0 0,0 0-1,0 0 1,0 0-1,-1 0 1,0 1 991,0 5-383,-1 18 213,1 32-1,2-10-125,-1 107 682,3 329 434,28-22-374,-1-35-929,-29-413-633,-1-13 85,0 1 0,0 0 0,0 0-1,0 0 1,0 0 0,0 0 0,1 0-1,-1 0 1,0 0 0,0 0 0,0 0 0,0 0-1,0 0 1,0 0 0,0 0 0,0-1-1,0 1 1,0 0 0,0 0 0,0 0 0,1 0-1,-1 0 1,0 0 0,0 0 0,0 0-1,0 0 1,0 0 0,0 0 0,0 0-1,0 0 1,0 0 0,1 0 0,-1 0 0,0 0-1,0 0 1,0 0 0,0 1 0,0-1-1,0 0 1,0 0 0,0 0 0,0 0-1,0 0 1,0 0 0,1 0 0,-1 0 0,0 0-1,0 0 1,0 0 0,0 0 0,0 0-1,0 0 1,0 1 0,2-12-448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44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1049 6017,'-12'0'2483,"-12"1"788,23-1-3063,-1 0 0,1 0 0,0 0 0,0-1 0,0 1 0,-1 0 0,1-1 0,0 1-1,0-1 1,0 1 0,0-1 0,0 0 0,0 1 0,0-1 0,-2-1 0,3 1-111,0 0 0,-1 1-1,1-1 1,0 0 0,-1 0 0,1 1 0,0-1 0,0 0 0,-1 0 0,1 0-1,0 1 1,0-1 0,0 0 0,0 0 0,0 0 0,1 0 0,-1 1-1,0-1 1,0 0 0,0 0 0,1 0 0,-1 1 0,0-1 0,1 0 0,-1 0-1,1 1 1,0-2 0,15-19 511,-14 19-541,44-43 291,2 1 0,60-41 0,-44 36-287,-17 12-52,397-304 64,-282 219-55,14-10 8,-63 58 6,-37 26-168,-72 45 84,-2 1-128,0 1 1,0-1-1,1 1 0,-1-1 0,0 1 1,1 0-1,-1 0 0,1 0 0,-1 0 1,1 0-1,-1 1 0,1-1 0,-1 1 0,4 0 1,-6 0 115,0 0 0,0 0 0,0 0 0,0 0 0,1 0 0,-1 1 0,0-1 0,0 0 0,0 0 0,0 0 0,0 1 0,0-1 0,0 0 0,0 0 0,0 0 0,1 1 1,-1-1-1,0 0 0,0 0 0,0 0 0,0 1 0,0-1 0,0 0 0,0 0 0,0 0 0,-1 1 0,1-1 0,0 0 0,0 1 0,0-1-197,-1 5-1464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4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25 10122,'-13'-1'4393,"0"-2"-2400,6-1-497,6 3-40,6-2-440,12 2-199,5 0-289,4-5-40,10 6-128,-8-4-88,-1 3-136,-3 1-32,-11 0-416,3 8-504,-7 0-537,2 3 713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4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3473,'-1'1'3430,"-2"7"-3070,-16 96 1720,13-65-1462,-19 327 2938,22-272-3297,3 762 421,26-149 494,20-117-375,-9-280-569,-1-19-148,15 295-462,-44-499-2817,-8-105 2198,-4-9-428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0:4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4569,'73'59'2770,"-3"4"1,77 89-1,107 155-440,-15-15-1158,-113-162-934,-71-75-243,61 76 0,-108-118-536,-6-8 208,-2-5 324,0 0-1,0 0 1,0 0-1,0 0 1,0 0-1,0 0 1,0 0-1,0 0 1,0 0-1,0 0 1,0 0-1,0 0 1,0 0-1,0 0 1,0 0-1,0 0 1,0 0-1,0 0 1,0 1 0,0-1-1,0 0 1,0 0-1,0 0 1,0 0-1,0 0 1,0 0-1,0 0 1,0 0-1,0 0 1,0 0-1,0 0 1,0 0-1,0 0 1,-1 0-1,1 0 1,0 0-1,0 0 1,0 0-1,0 0 1,0 0-1,0 0 1,0 0-1,0 0 1,0 0-1,0 0 1,0 0-1,0 0 1,0 0-1,0 0 1,0 0-1,0 0 1,0 0-1,0 0 1,0-1-1,0 1 1,0 0-1,0 0 1,0 0-1,-1 0 1,1 0-1,0 0 1,0 0-1,0 0 1,0 0 0,0 0-1,0 0 1,-6-5-897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24 5721,'-10'3'516,"-7"2"1872,-1-1 0,-29 5 1,42-9-1477,-13 3 1658,17-3-2405,1 0 0,-1 0 0,1 0 0,-1 0 0,1 0-1,-1 1 1,1-1 0,-1 0 0,1 0 0,0 1 0,-1-1 0,1 0-1,-1 0 1,1 1 0,0-1 0,-1 1 0,1-1 0,0 0 0,0 1-1,-1-1 1,1 1 0,0-1 0,0 0 0,-1 1 0,1-1 0,0 1-1,0-1 1,0 1 0,0 0 0,0-1-123,1-1 1,0 1-1,0 0 1,0-1-1,-1 1 1,1 0-1,0 0 1,0 0-1,0 0 1,-1-1-1,1 1 0,0 0 1,1 1-1,0-1 28,83-3 295,26-2-139,77-17 2,-35 4-104,-138 16-708,-12 0-140,-8 1-280,-10 0-1405,-7 0 921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7017,'0'10'2040,"1"0"0,0 0-1,1 0 1,5 16-1,16 38 183,-6-22-1249,31 115 563,4 10-945,-45-146-757,8 37 0,-15-54-825,-2-7-1347,2-6 1098</inkml:trace>
  <inkml:trace contextRef="#ctx0" brushRef="#br0" timeOffset="1">66 290 9426,'9'-12'3961,"9"4"-2041,4 2-399,5-1-161,2 2-240,4 2-400,-1-4-176,4 3-248,-5 2-71,-2-1-121,-1 4 104,-12 5-1201,-1 3-1271,-10 14 1488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4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0 621 7954,'4'7'3753,"10"-2"-1537,4 2-560,6-4 81,6-1-521,-4 1-352,5-2-464,-2-1-144,-1 2-1304,0-1 792</inkml:trace>
  <inkml:trace contextRef="#ctx0" brushRef="#br0" timeOffset="1">646 0 12299,'-8'1'1109,"1"-1"1,0 1 0,0 1-1,-10 2 1,11-2-846,1 0 1,-1 1 0,1 0 0,0 0-1,0 0 1,0 0 0,0 1-1,1 0 1,-8 7 0,4-2-66,1 0 0,0 0-1,1 1 1,0 0 0,0 0 0,1 0 0,1 0 0,0 1 0,-5 18 0,6-14-106,0 0 1,2 0-1,0 0 1,0 0-1,2 0 0,3 26 1,0-15-67,3 0 1,0-1-1,1 0 0,1 0 1,2-1-1,0 0 1,2-1-1,17 25 1,-25-41-37,0 0 1,1 0 0,0 0-1,0-1 1,0 0 0,1 0 0,0 0-1,14 8 1,-16-11-392,0-1 1,0 0-1,1 0 0,-1-1 1,0 1-1,1-1 0,-1 0 1,1 0-1,-1-1 0,1 0 1,-1 0-1,1 0 0,-1-1 1,1 1-1,6-3 0,27-10-1983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4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23 11554,'-4'13'3527,"-3"18"-1,2 13-797,4 43-1025,1-78-1591,-1-2-51,1 0 0,1-1 1,-1 1-1,1 0 0,1 0 1,3 11-1,-5-18-62,0 0 0,0 1 0,0-1 0,0 0 0,0 0 0,0 0 0,0 0 0,0 0 0,0 0 0,0 0 0,1 0 0,-1 0 0,0 0 0,0 0 0,0 0 0,0 0 0,0 0 0,0 0 0,0 0 0,0-1 0,0 1 0,0 0 0,1 0 0,-1 0 0,0 0 0,0 0 0,0 0 0,0 0 0,0 0 0,0 0 0,0 0 0,0 0 0,0 0 0,0 0 0,0 0 0,0 0 0,0-1 0,0 1 0,0 0 0,0 0 0,0 0 0,0 0 0,0 0 0,0 0 0,0 0 0,1 0 0,-1 0 0,-1 0 0,1-1 0,0 1 0,0 0 0,0 0 0,3-6-20,7-59-107,-7 44 111,8-35 1,-9 48 21,1 1-1,0 0 1,0 0-1,1 0 1,0 0-1,0 0 1,0 1-1,8-9 1,-8 10 2,1 0-1,0 1 1,-1 0 0,2 0-1,-1 0 1,10-5-1,-12 7-1,1 1 0,0 0-1,-1-1 1,1 1 0,0 1-1,0-1 1,0 0 0,-1 1-1,1 0 1,0 0-1,0 0 1,7 1 0,-4 1 29,1 0 0,-1 1 0,0 0 0,0 0 0,0 0 0,0 1 0,-1 0 0,0 0 1,0 1-1,0 0 0,0 0 0,0 0 0,-1 1 0,0-1 0,-1 1 0,1 1 0,5 9 0,-5-7 59,0 0-1,-1 1 1,0-1-1,0 1 1,-1 0-1,0 0 1,-1 0-1,0 0 1,0 0-1,-2 1 1,1-1-1,-2 15 1,-1 10-118,2-33-136,0-1 124,0-1-1,0 0 0,0 0 1,0 0-1,0 0 0,0 1 1,-1-1-1,1 0 1,0 0-1,0 0 0,0 1 1,0-1-1,0 0 0,0 0 1,0 0-1,0 1 0,0-1 1,0 0-1,0 0 0,0 0 1,1 1-1,-1-1 1,0 0-1,0 0 0,0 0 1,0 0-1,0 1 0,0-1 1,0 0-1,0 0 0,1 0 1,-1 0-1,0 0 0,0 1 1,0-1-1,0 0 0,0 0 1,1 0-1,-1 0 1,0 0-1,0 0 0,0 0 1,1 0-1,-1 0 0,0 0 1,0 1-1,1-2 2,-1 1 1,0 0-1,0 0 0,0 0 1,0 0-1,0 0 1,0 0-1,1 0 0,-1 0 1,0 0-1,0 0 0,0 0 1,0 0-1,0 0 0,0 0 1,0-1-1,1 1 1,-1 0-1,0 0 0,0 0 1,0 0-1,0 0 0,0 0 1,0 0-1,0-1 0,0 1 1,0 0-1,0 0 0,0 0 1,0 0-1,0 0 1,0 0-1,0-1 0,0 1 1,0 0-1,0 0 0,0 0 1,0 0-1,-4-11-922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5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9818,'30'34'4417,"0"-4"-1448,5 9-1561,4 1 112,-5 1-223,1 6-353,-10 6-432,-4 4-152,-14 1-128,-7 0-8,-8-12-112,-5-7-32,-6-10-248,2-12-416,2-10-1352,4-7-497,15-17 1353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6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 9434,'0'0'253,"0"0"0,0 0-1,-1-1 1,1 1 0,0 0 0,0 0 0,-1 0-1,1 0 1,0 0 0,0 0 0,-1 0-1,1 0 1,0 0 0,0-1 0,0 1 0,-1 0-1,1 0 1,0 0 0,0-1 0,0 1-1,0 0 1,-1 0 0,1 0 0,0-1 0,0 1-1,0 0 1,0 0 0,0 0 0,0-1 0,0 1-1,0 0 1,0 0 0,0-1 0,0-10 4748,0 6-3487,0 5-1247,0 0 25,0 0 13,0 0 2,-7 0-1882,6 0 800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6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11690,'-7'4'4778,"2"0"-2714,6-4-720,-1 0-63,0 0-353,0 0-344,0 0-424,0 0-80,0 0-232,0 0-688,0 0 576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7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40 8802,'-47'-5'3841,"39"1"-1609,3-1-295,3-1-305,4 4-328,7 0-576,7 2-216,13 4-119,6-4-17,14 0-144,8-1-64,3-4-96,1 2-16,-17-1-280,-12-1-552,-12 3-2009,2 2 1833</inkml:trace>
  <inkml:trace contextRef="#ctx0" brushRef="#br0" timeOffset="1">74 192 7962,'0'1'3897,"5"-1"-1137,12 0-1144,7-2 33,11-2-473,5-4-288,8-2-472,2 0-120,-3-5-176,-11 4-24,-12-3-1160,-4 4-856,-11 5 1192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4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0 9498,'-13'0'3713,"-13"10"-2361,-2 4-136,0 16 57,6 7-113,10 12-272,3 4-168,11 4-256,4-1-88,7-4-152,4-4-47,3-8-81,0-8-40,5-8-184,-5-3-249,-1-8-1287,-6-5-1649,-6-6 2089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9186,'3'8'4265,"-6"6"-1240,5 10-1041,-1 10-400,0 9-119,3 7-553,0 0-272,7 5-376,4 0-80,-2-7-80,3-3-48,-2-14-56,-6-7-264,-2-12-880,0-6-665,1-12-2984,4-12 3065</inkml:trace>
  <inkml:trace contextRef="#ctx0" brushRef="#br0" timeOffset="1">160 28 10338,'-1'10'4721,"-1"6"-2048,5 18-865,-7 6-95,7 13-545,1 5-360,-2-1-472,4 4-128,0-10-88,-2-10-24,7-12-24,-3-9-224,4-13-976,-5-6-697,14-9 1025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7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67 11082,'0'0'365,"0"0"-1,-1-1 0,1 1 0,0 0 0,0 0 0,0 0 1,-1 0-1,1-1 0,0 1 0,-1 0 0,1 0 1,0 0-1,0 0 0,-1 0 0,1 0 0,0 0 0,-1 0 1,1 0-1,0 0 0,-1 0 0,1 0 0,-6 4 2295,-3 14-3617,5-9 1782,1-2-762,0-2-17,1 0 0,0 0 0,0 1-1,0-1 1,-1 10 0,3-13-33,-1 0 1,1 0-1,0 1 1,0-1-1,1 0 0,-1 0 1,0 1-1,1-1 0,-1 0 1,1 0-1,0 0 1,0 0-1,0 0 0,0 0 1,0 0-1,0 0 1,1 0-1,-1 0 0,0-1 1,4 4-1,-4-4-9,0 0 1,1 0-1,-1 0 0,1 0 1,-1 0-1,1 0 0,-1 0 1,1 0-1,0 0 0,-1-1 1,1 1-1,0-1 0,0 0 1,0 1-1,-1-1 0,1 0 1,0 0-1,2 0 0,-1 0-3,0-1-1,0 0 1,0 0 0,0 0-1,0 0 1,0 0-1,0 0 1,0-1-1,4-3 1,-1 1-5,0-1 0,-1 0 0,1 0 0,-1-1 0,-1 1 0,1-1 0,-1 0-1,5-9 1,-7 10 9,0 1 0,-1 0 0,0-1 0,0 1 0,0 0 0,0-1 0,-1 1 0,0-1 0,1 1-1,-2-1 1,1 0 0,-1 1 0,1-1 0,-3-7 0,2 9 7,0 0-1,0 0 1,-1 0 0,1 0-1,-1 0 1,1 0 0,-1 1-1,0-1 1,0 0 0,0 1-1,0 0 1,0-1 0,-1 1-1,1 0 1,-1 0 0,1 0-1,-1 1 1,0-1 0,0 1-1,1-1 1,-7-1 0,5 2 2,1 1 1,-1-1-1,0 1 0,0-1 1,0 1-1,1 0 1,-1 1-1,0-1 0,0 1 1,-4 1-1,6-2-12,0 1-1,0 0 1,0 0-1,0 0 1,0 0 0,0 0-1,0 0 1,0 0-1,1 1 1,-1-1-1,1 1 1,-1-1 0,1 1-1,-1 0 1,1 0-1,0-1 1,0 1-1,0 0 1,-1 3 0,0-1-154,2 0 0,-1 1 0,0-1 0,1 0 0,0 1 0,0-1 0,0 0 0,1 1 0,-1-1 1,1 0-1,0 0 0,0 1 0,0-1 0,1 0 0,0 0 0,-1 0 0,2-1 0,-1 1 0,4 5 1,-4-7-169,0 1 1,0 0 0,1-1 0,-1 1 0,1-1 0,0 0 0,5 4 0,3-1-451,20 7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44 8186,'0'-3'515,"-1"1"0,0 0 0,0 0 0,0-1 0,0 1 0,0 0 0,0 0 1,0 0-1,-1 0 0,1 0 0,-1 0 0,0 1 0,0-1 0,1 0 0,-1 1 0,-4-3 1,5 3-349,-1 0 1,1 0-1,-1 1 1,0-1 0,1 0-1,-1 1 1,0-1 0,0 1-1,1-1 1,-1 1 0,0 0-1,0 0 1,0 0-1,1 0 1,-1 0 0,0 0-1,0 0 1,0 1 0,1-1-1,-1 1 1,0-1 0,0 1-1,-2 1 1,2 0-78,-1 0 1,1 0-1,0 0 1,0 0-1,0 0 1,0 0-1,0 1 1,0-1 0,0 0-1,1 1 1,0 0-1,-1-1 1,1 1-1,0 0 1,-1 5-1,0 2-26,0 1-1,1 0 0,0 11 1,1 14-14,2 0 0,1 0 1,12 54-1,36 104 46,-47-183-89,16 56 20,-3-12-10,11 58 1,-28-111-62,1 3-40,0 1 0,0-1 1,-1 10-1,0-14 13,0 0 1,0-1-1,0 1 1,0-1-1,0 1 1,0-1-1,0 1 0,-1-1 1,1 1-1,0-1 1,0 1-1,0-1 1,-1 1-1,1-1 1,0 1-1,0-1 1,-1 1-1,1-1 0,0 0 1,-1 1-1,1-1 1,-1 1-1,1-1 1,-1 0-1,1 0 1,0 1-1,-1-1 0,1 0 1,-1 0-1,1 1 1,-1-1-1,0 0 1,1 0-1,-1 0 1,1 0-1,-1 0 1,1 0-1,-1 0 0,1 0 1,-1 0-1,1 0 1,-1 0-1,1 0 1,-2 0-1,0-1-257,0 0-1,0 1 0,0-1 1,0 0-1,0 0 0,1 0 1,-1 0-1,-2-2 0,-19-19-1406</inkml:trace>
  <inkml:trace contextRef="#ctx0" brushRef="#br0" timeOffset="1">0 339 8642,'7'-6'4417,"8"2"-1008,3 1-1737,3-2-176,3 2-440,0-2-239,4-3-457,2 2-168,1 2-256,4 7 48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29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7 216 8418,'0'0'153,"-1"0"-1,1 0 1,0 0 0,-1 0 0,1 1 0,0-1-1,0 0 1,-1 0 0,1 0 0,0 0 0,0 0-1,-1 0 1,1 1 0,0-1 0,0 0 0,0 0-1,-1 0 1,1 1 0,0-1 0,0 0 0,0 0-1,0 1 1,-1-1 0,1 0 0,0 0 0,0 1-1,0-1 1,0 0 0,0 0 0,0 1 0,0-1-1,0 0 1,0 1 0,0-1 0,0 0 0,0 0-1,0 1 1,0-1 0,0 0 0,0 1 0,0-1-1,0 0 1,0 0 0,0 1 0,0-1 0,1 0-1,-1 0 1,0 1 0,0-1 0,0 0 0,0 0-1,1 1 1,-1-1 0,0 0 0,0 0 0,1 0-1,-1 0 1,0 1 0,0-1 0,1 0 0,-1 0-1,0 0 1,0 0 0,1 0 0,-1 0 0,10 3 26,-1 0 1,1-1-1,0 0 0,0 0 1,0-2-1,15 1 1,-19-1-133,1-1 0,-1 0 0,1 0 1,-1 0-1,1-1 0,-1 0 0,0 0 0,0-1 0,0 0 0,8-5 1,-13 8-46,4-3 14,0-1 0,0 1 0,0-1 0,-1 0 0,1 0 0,-1-1 0,6-8-1,-1 2-6,-2-2-1,7-13 0,-9 16-11,-1 0-1,0-1 1,-1 1-1,2-14 1,-5 22 6,1 0-1,-1 0 1,0-1-1,0 1 1,0 0 0,0-1-1,-1 1 1,1 0-1,-1 0 1,1 0-1,-1 0 1,0-1 0,0 1-1,0 0 1,0 0-1,0 0 1,0 0 0,-1 1-1,1-1 1,-1 0-1,1 1 1,-1-1-1,1 0 1,-1 1 0,0 0-1,-3-2 1,3 1 9,0 1 1,-1 0-1,1 0 1,0 0-1,-1 1 1,1-1-1,-1 1 0,1-1 1,0 1-1,-1 0 1,1 0-1,-1 0 1,1 0-1,-1 0 1,1 0-1,-1 1 1,1-1-1,-1 1 1,1 0-1,0 0 1,-1 0-1,1 0 0,0 0 1,-3 2-1,-2 2 62,1 0-1,-1 1 0,1 0 1,0 0-1,1 1 0,-1 0 1,1 0-1,1 0 0,-1 0 1,-4 12-1,6-13-37,2-1 0,-1 0 0,0 0 0,1 1-1,0-1 1,0 1 0,1-1 0,-1 1 0,1-1 0,0 1 0,1-1 0,-1 1-1,1-1 1,0 1 0,1-1 0,-1 1 0,5 7 0,-4-9-28,0 1-1,1-1 1,0 0 0,0 0 0,0 0 0,1 0 0,-1-1 0,1 1 0,0-1-1,0 0 1,0 0 0,0 0 0,1-1 0,-1 1 0,1-1 0,-1 0-1,1-1 1,0 1 0,8 1 0,-3-1-207,1-1 0,-1 0 0,1-1 0,0 0 0,0-1 0,-1 0 0,1 0 0,14-5 0,56-19-4109,-64 19 3379,29-10-758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0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146 242 6217,'0'-1'361,"-1"-1"0,1 1-1,-1-1 1,1 1 0,-1 0-1,0-1 1,0 1-1,0 0 1,0 0 0,0-1-1,0 1 1,0 0 0,0 0-1,0 0 1,-1 0 0,1 0-1,0 1 1,-1-1 0,1 0-1,0 1 1,-1-1-1,1 0 1,-1 1 0,1 0-1,-1-1 1,1 1 0,-1 0-1,1 0 1,-3 0 0,0 0-72,1 0 1,-1 0 0,0 1 0,0-1-1,1 1 1,-1 0 0,1 0 0,-1 0-1,0 1 1,1-1 0,-5 3 0,3 0-148,1 0 1,-1-1 0,1 2-1,0-1 1,0 0 0,0 1-1,0 0 1,1-1 0,0 1-1,0 1 1,0-1 0,-2 9-1,2-8-92,1 1-1,1-1 0,-1 1 1,1 0-1,0-1 1,1 1-1,-1 0 0,2 0 1,-1-1-1,3 14 1,-3-17-43,2 0 1,-1 1 0,0-1-1,0 0 1,1 0-1,0 0 1,0 0 0,0-1-1,0 1 1,0 0 0,0-1-1,1 1 1,3 2 0,-5-4-11,1 0 0,-1 0 0,1 0 0,-1 0 0,1 0 0,0 0 0,-1 0 1,1-1-1,0 1 0,0-1 0,-1 1 0,1-1 0,0 0 0,0 0 0,0 0 0,-1 0 1,1 0-1,0 0 0,0 0 0,0 0 0,0-1 0,-1 1 0,1-1 0,0 1 0,2-2 1,-1 0-13,-1 0 0,1 0 0,-1 0 0,0-1 1,1 1-1,-1 0 0,-1-1 0,1 0 1,0 1-1,2-6 0,0-1-34,0 1-1,3-16 1,-2 6 8,-2 0-1,-1 0 1,1-31 0,-6-58 45,1 74 11,-2-76 298,3 102-15,0 11-29,0 15 113,1-14-326,-1 26 18,2 1-1,0-1 1,3-1-1,0 1 1,2 0-1,1-1 1,21 54-1,-26-77-214,2 0 1,-1 0-1,1 0 0,0-1 0,0 0 0,1 1 0,-1-1 0,2-1 1,-1 1-1,1-1 0,-1 0 0,9 5 0,-2-4-488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0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0 249 7850,'58'0'3564,"-55"1"-3062,0-2 0,0 1 0,0 0 0,0 0 0,0-1 0,-1 0 0,1 1 0,3-2 0,-4 0-261,0 1-1,1 0 1,-1-1-1,0 1 0,0-1 1,0 0-1,-1 0 0,1 1 1,3-6-1,-1 2 196,1-2-262,0 0 1,-1 0-1,0-1 0,0 0 1,0 0-1,-1 0 0,-1-1 1,1 1-1,-1-1 1,-1 1-1,1-1 0,-1 0 1,-1 1-1,0-1 0,0 0 1,-1 1-1,0-1 0,-2-9 1,2 13-121,-1 1 1,1-1-1,-1 1 1,0 0-1,0 0 1,0 0-1,-3-4 1,4 7-33,0 0-1,0 0 1,0 0 0,1 0 0,-1 0-1,0 0 1,-1 0 0,1 0 0,0 0 0,0 1-1,0-1 1,0 0 0,-1 1 0,1-1 0,0 1-1,0-1 1,-1 1 0,1 0 0,0 0-1,-1-1 1,1 1 0,0 0 0,-1 0 0,1 0-1,0 1 1,-1-1 0,1 0 0,0 0-1,-2 1 1,0 0-5,1 0 0,0 1-1,0-1 1,0 0 0,-1 1 0,1-1-1,1 1 1,-1 0 0,0 0 0,0 0-1,1 0 1,-1 0 0,1 0-1,-1 0 1,1 0 0,0 0 0,0 1-1,0-1 1,0 1 0,0-1 0,1 0-1,-1 1 1,1 0 0,-1-1 0,1 4-1,0 5 7,0 1 1,0 0-1,1 0 0,4 14 0,36 153 224,-21-101-43,16 35 338,-5-17 144,-29-91-646,-1-1 0,-1 0 0,1 0 0,-1 1 0,1-1 0,-1 0 0,0 1 1,-2 7-1,2-11-31,-1 1 1,1-1-1,0 0 1,-1 1-1,0-1 1,1 0-1,-1 1 1,0-1-1,1 0 1,-1 0-1,0 0 1,0 0-1,0 0 1,0 0-1,0 0 1,0 0-1,-1 0 1,1 0-1,0 0 1,0-1-1,-1 1 1,1 0-1,0-1 1,-1 1-1,1-1 1,0 0-1,-1 1 1,-1-1-1,-2 0-61,1 0 0,-1 0 0,1 0-1,-1-1 1,1 1 0,-1-1 0,1 0-1,-1-1 1,1 1 0,0-1 0,-7-3 0,4 0-321,-1 1 0,1-1 0,1 0 0,-1 0 0,-8-10 0,-13-17-606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1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29 178 11634,'4'2'5324,"12"-3"-3093,-11 0-1946,0-1-1,0 0 0,0-1 0,0 1 0,0-1 0,-1 0 1,1 0-1,-1 0 0,0-1 0,0 0 0,6-6 1,-1-1-219,-1 0 0,0 0 0,9-18 0,-13 22-42,-2 4-9,0 0 0,0 0 1,0-1-1,-1 0 0,1 1 0,-1-1 1,0 0-1,0 1 0,0-1 0,0 0 1,-1 0-1,0-6 0,0 9-8,0 1 0,0-1-1,0 0 1,0 0 0,-1 1-1,1-1 1,0 0 0,-1 1 0,1-1-1,0 0 1,-1 1 0,1-1-1,-1 1 1,1-1 0,-1 1 0,1-1-1,-1 1 1,1-1 0,-1 1-1,1-1 1,-1 1 0,-1-1-1,0 0 10,1 1 0,-1 0 1,0-1-1,1 1 0,-1 0 0,0 0 0,1 0 0,-1 0 0,-3 0 0,-2 2 45,1-1 0,-1 1 0,0 0 0,-6 4 0,5-3 5,1 1-1,-1 0 0,1 0 1,0 1-1,0 0 0,1 0 0,-1 0 1,1 1-1,-7 9 0,10-11-46,0 0-1,0 0 0,1 1 1,-1-1-1,1 1 0,0-1 1,1 1-1,-1 0 0,1 0 1,0 0-1,0 0 0,0-1 1,1 1-1,0 0 0,0 0 1,0 0-1,1 6 0,0-6-115,0 0 0,0 0-1,1 0 1,-1 0 0,1 0-1,0 0 1,1-1-1,-1 1 1,1-1 0,0 1-1,0-1 1,0 0 0,1 0-1,0-1 1,-1 1 0,1-1-1,0 1 1,1-1 0,-1-1-1,0 1 1,1 0-1,0-1 1,-1 0 0,1 0-1,0-1 1,0 1 0,0-1-1,0 0 1,0 0 0,1-1-1,-1 0 1,5 0 0,3-1-1077,0-1 0,0-1 0,0 0 0,-1-1 0,1 0 0,11-6 0,32-15-1435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1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14 8850,'-1'-1'467,"1"0"0,-1 0 1,0 0-1,1 0 0,-1 0 1,0 1-1,0-1 0,0 0 0,0 0 1,1 1-1,-1-1 0,0 0 0,0 1 1,0-1-1,-1 1 0,1-1 1,-2 0-1,3 1-335,-1 0 0,0 0-1,0 0 1,0 0 0,0 0 0,1 1 0,-1-1 0,0 0-1,0 0 1,1 1 0,-1-1 0,0 0 0,0 1 0,1-1 0,-1 1-1,0-1 1,1 1 0,-1-1 0,0 1 0,1-1 0,-1 1 0,1 0-1,-1-1 1,1 1 0,-1 0 0,1 0 0,0-1 0,-1 2-1,-2 5 158,0 0 0,1 0 0,-1 0 0,2 0-1,-1 1 1,1-1 0,0 1 0,0-1 0,1 1-1,0-1 1,2 14 0,0-8-70,1 0 0,0 0 0,0 0 1,1-1-1,1 0 0,7 13 0,-7-15-5,-3-8-138,0 1 0,0-1 0,-1 1 0,0 0 0,2 4 0,-3-6-63,1-1-1,-1 1 0,0-1 1,0 1-1,0-1 1,0 1-1,0-1 0,0 1 1,0-1-1,0 1 0,-1-1 1,1 1-1,0-1 1,0 1-1,0-1 0,0 1 1,-1-1-1,1 0 1,0 1-1,0-1 0,-1 1 1,1-1-1,0 0 1,-1 1-1,1-1 0,-1 0 1,1 1-1,0-1 1,-1 0-1,1 1 0,-1-1 1,1 0-1,-1 0 1,1 0-1,-1 1 0,1-1 1,0 0-1,-1 0 0,0 0 1,-6 1-205,0 0 1,0 0 0,0-1-1,0 0 1,1 0-1,-11-2 1,-4 0-1535,14 1 258,0 1-1,-11-4 1,-18-9-939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1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52 179 9282,'-1'0'4145,"0"0"-1673,-1 0-503,1 0-225,0 0-279,-1 0-529,0 13-200,-1 15-272,3 29-96,3-32-176,-3-9-56,1-8-640,2-5-624,-2-10 304,2-7 199</inkml:trace>
  <inkml:trace contextRef="#ctx0" brushRef="#br0" timeOffset="1">0 0 10250,'3'0'3985,"2"2"-2737,2 0-271,-7-2-305,0 0-88,12 3-1616,9 2 816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2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10154,'5'14'1638,"-1"1"0,0 0 0,-1 0 0,-1 0 1,0 23-1,0-14-122,-2-22-1342,1 25 1264,-1-25-1337,0-1 1,0 1-1,0-1 0,0 1 1,0-1-1,-1 1 0,1-1 0,-1 1 1,1-1-1,-1 1 0,0-1 1,1 0-1,-2 3 0,1-4-100,1 0 0,0 0 0,-1 0 0,1-1 0,0 1 0,-1 0 0,1 0 0,-1 0 0,1 0 0,0 0-1,-1-1 1,1 1 0,0 0 0,0 0 0,-1 0 0,1-1 0,0 1 0,-1 0 0,1-1 0,0 1 0,0 0 0,0 0 0,-1-1 0,1 1-1,0 0 1,0-1 0,0 1 0,0-1 0,0 1 0,0 0 0,-1-1 0,1 0 0,0-10-45,0 0-1,1 0 1,0 0-1,1 0 1,0 0 0,6-18-1,-6 24 38,-1 1-1,1-1 1,1 1-1,-1-1 1,1 1-1,-1 0 1,1 0-1,4-5 1,1 0 8,-7 8-1,2-4 6,0 1 0,1 0-1,-1 0 1,6-4 0,-8 7 0,0 0-1,0 1 1,0-1 0,0 1 0,0-1-1,0 1 1,-1-1 0,2 1 0,-1-1-1,0 1 1,0 0 0,0-1 0,0 1-1,0 0 1,0 0 0,0 0 0,0 0-1,0 0 1,0 0 0,1 0 0,-1 0-1,0 1 1,0-1 0,0 0 0,0 1-1,0-1 1,0 0 0,1 2 0,1 0 27,0 0 0,0 1 0,0-1 0,0 1 1,0 0-1,-1 0 0,1 0 0,-1 1 0,0-1 1,0 0-1,0 1 0,0-1 0,-1 1 0,1 0 1,0 4-1,1 5 160,-1 1 1,0 0 0,-1 14-1,0-14 23,0 0-1,4 16 1,-5-29-163,0 0 0,0 0 1,0 0-1,0 0 0,1-1 1,-1 1-1,0 0 0,1 0 0,-1-1 1,1 1-1,-1 0 0,1-1 0,-1 1 1,1 0-1,-1-1 0,2 2 0,17 4 405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5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10938,'2'-1'4337,"3"8"-2640,3 11-49,-8 14-64,-3 7-335,3 5-593,-5-3-192,4-6-216,10-5-72,-1-9-328,0-5-376,1-9-1721,-1-7 1497</inkml:trace>
  <inkml:trace contextRef="#ctx0" brushRef="#br0" timeOffset="1">224 60 6745,'-2'0'559,"1"0"-1,0 0 1,-1 0 0,1 0-1,0 1 1,0-1-1,-1 1 1,-1 0-1,-16 12 2012,10-5-1583,3-5-627,-12 10 572,0-1 0,-1-1 0,-1 0-1,-24 8 1,22-9-123,14-4-280,8-6-515,0 0 0,0 0 0,0 0-1,0 0 1,0 1 0,0-1 0,0 0 0,0 0 0,0 0 0,-1 0 0,1 0 0,0 1 0,0-1 0,0 0 0,0 0 0,0 0 0,0 0 0,0 1 0,0-1 0,0 0 0,0 0 0,0 0 0,0 0 0,0 1-1,0-1 1,0 0 0,1 0 0,-1 0 0,0 0 0,0 0 0,0 1 0,0-1 0,4 4 71,0 0 1,0 0-1,1-1 0,-1 0 1,1 0-1,0 0 0,-1 0 1,2-1-1,4 3 0,51 14 30,-61-19-113,30 6 29,-18-3-153,0-1 1,0 2-1,14 5 1,-18-6 1576,-2-2-806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3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15 7498,'0'0'3256,"11"0"4730,-11 0-7924,0 0-1,0 0 1,0-1 0,0 1-1,0 0 1,0 0-1,0 0 1,0-1 0,0 1-1,0 0 1,0 0 0,-1-1-1,1 1 1,0 0-1,0 0 1,0 0 0,0-1-1,0 1 1,-1 0 0,1 0-1,0 0 1,0 0 0,-1-1-1,-8-2 136,1 1-136,-1 0-1,0 1 1,0 0-1,1 0 1,-1 1-1,0 0 1,-13 3-1,18-3-22,-1 1-1,1 0 0,0 1 1,-1-1-1,1 1 0,0 0 0,0 0 1,0 0-1,0 0 0,1 1 1,-1-1-1,1 1 0,-1 0 1,-5 7-1,8-8-23,-1 0 0,1 0 0,-1 0 0,1 1 0,0-1 0,0 0 0,0 1 0,0-1 1,0 0-1,1 1 0,-1-1 0,1 1 0,-1-1 0,1 1 0,0-1 0,0 1 0,0 0 0,0-1 0,1 1 0,-1-1 1,1 1-1,-1-1 0,1 0 0,0 1 0,1 2 0,2 2-3,0-1 0,1 0 0,-1 1 0,1-1-1,1-1 1,-1 1 0,8 6 0,48 30 184,-41-29 133,20 15 1,-38-26-266,0 0 0,-1-1 0,1 1 0,0 0 0,-1 0 0,1 0 0,-1 0 0,1 0 0,1 5 0,-3-6-32,0 0 0,1 0 0,-1 0 0,0 0 0,0-1 0,0 1 0,0 0 0,0 0 0,0 0 0,0 0 0,0 0 1,-1 0-1,1 0 0,0 0 0,0 0 0,-1-1 0,1 1 0,0 0 0,-1 0 0,1 0 0,-1-1 0,1 1 0,-1 0 0,0 0 0,1-1 0,-1 1 0,0 0 0,1-1 0,-2 1 1,-3 3 56,-1-1 1,1 0 0,-1 0 0,0-1 0,0 0-1,0 0 1,0 0 0,0-1 0,0 0 0,-9 1-1,7-1-175,0-1-1,0 0 0,0 0 0,1-1 1,-1 0-1,0-1 0,-14-3 0,22 4-14,-1 1 0,0 0 0,0 0 0,0 0-1,1-1 1,-1 1 0,0-1 0,1 1 0,-1 0 0,0-1-1,1 1 1,-1-1 0,0 1 0,1-1 0,-1 0 0,1 1-1,-1-1 1,1 0 0,-1 1 0,1-1 0,0 0 0,-1 1 0,1-1-1,0 0 1,-1 0 0,1 0 0,0 1 0,0-1 0,0 0-1,0 0 1,0 0 0,0-1 0,7-14-1052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3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10650,'2'6'786,"0"0"0,0 0 0,-1 0-1,0 0 1,0 0 0,-1 0 0,0 0-1,0 1 1,0-1 0,-3 11 0,2-9-369,0 0 0,0 0 1,1 0-1,0-1 1,1 1-1,2 13 0,-3-19-377,1 0 0,0 0 0,0 1 0,0-1 0,0 0 0,0 0 0,1 0 0,-1 0 0,0 0 0,1 0 0,0-1 0,-1 1 0,1 0 0,0-1 0,0 1 0,0-1 0,0 0 0,0 0 0,0 1 0,0-1 0,1-1 0,2 2 0,-2-1-40,1 0 1,-1-1 0,0 1 0,1-1 0,-1 0-1,1 0 1,-1 0 0,1-1 0,-1 1 0,0-1 0,1 0-1,-1 0 1,0 0 0,0 0 0,5-2 0,-2-1-7,1 0 1,-1 0 0,1 0-1,-1-1 1,9-9 0,-13 11 3,1 0 0,-1 0 0,0 0 1,1 0-1,-1-1 0,-1 1 0,1-1 1,0 1-1,-1-1 0,0 0 0,0 0 1,1-7-1,-1 6 31,1-7-37,-2 12 16,0 0 1,0 0-1,1 0 0,-1 0 1,0-1-1,0 1 1,0 0-1,0 0 1,0 0-1,0 0 1,0 0-1,0 0 1,0-1-1,-1 1 1,1 0-1,0 0 1,0 0-1,0 0 1,0 0-1,0-1 1,0 1-1,0 0 1,0 0-1,0 0 1,0 0-1,0 0 1,0 0-1,-1 0 1,1 0-1,0-1 1,0 1-1,0 0 1,0 0-1,0 0 1,0 0-1,0 0 1,-1 0-1,1 0 1,0 0-1,0 0 1,0 0-1,0 0 1,0 0-1,-1 0 1,1 0-1,0 0 1,0 0-1,0 0 1,0 0-1,0 0 1,0 0-1,-1 0 1,1 0-1,0 0 1,0 0-1,0 0 1,0 0-1,0 0 1,0 1-1,-1-1 1,0 5 248,0 8-128,0-1 0,1 1 1,0-1-1,1 1 0,1 0 0,3 14 0,-4-25-103,-1 1-1,1-1 0,-1 1 0,1-1 0,0 0 1,0 0-1,0 1 0,0-1 0,3 4 1,-3-6-59,-1 1 0,1 0 1,0-1-1,-1 1 0,1-1 1,0 1-1,0-1 0,0 1 1,0-1-1,0 0 0,-1 1 0,1-1 1,0 0-1,0 0 0,0 1 1,0-1-1,0 0 0,0 0 1,0 0-1,0 0 0,0 0 1,0-1-1,0 1 0,0 0 1,-1 0-1,1 0 0,2-2 1,14-7-1235,3-8 520</inkml:trace>
  <inkml:trace contextRef="#ctx0" brushRef="#br0" timeOffset="1">388 1 11306,'0'28'4737,"0"10"-2376,0 5-489,1 10-223,0 6-321,5 0-648,2 1-248,2-6-264,2-11-56,-1-13-56,-2-9-32,-4-13-296,-1-5-440,-4-14-1032,-1-6-857,-7-15 1553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4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10370,'11'2'4305,"10"5"-2408,2 2-289,6 7-360,1 2-136,-3 0-279,-2 0-145,-5 0-144,-9 2-56,-18 1-120,-9-1-56,-12-1-112,-2-2-72,4-3-176,5-4-304,3-7-920,3-4-777,8-6 1193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4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4 165 7722,'3'2'1009,"1"-1"1,-1 0-1,1 0 1,0 0 0,4 1-1,-7-2-755,0 0 0,0 0 0,1 0 0,-1 0 0,0 0 0,0 0 0,0 0 0,0-1 0,0 1 0,0 0 0,0 0 0,0-1 0,0 1 0,-1-1 1,1 1-1,0-1 0,0 0 0,0 1 0,0-1 0,-1 0 0,1 1 0,0-1 0,0 0 0,0-1 0,1-1 86,1-1 0,0 1 1,-1 0-1,5-3 1,-4 3-228,0 1 0,0-1 0,0 0 0,-1 0 0,5-7 0,-4 4-63,0-1 1,0 0-1,-1 1 0,0-1 1,0 0-1,-1 0 0,2-14 1,-3 19-37,0-1 0,0 0-1,0 1 1,0-1 0,-1 1 0,1-1 0,-1 1 0,0-1 0,0 1 0,1-1 0,-3-2 0,2 4-10,0 0-1,0-1 1,0 1-1,0 0 0,0 0 1,-1 0-1,1 0 1,0 0-1,-1 0 1,1 0-1,-1 0 0,1 0 1,-1 1-1,1-1 1,-1 1-1,1-1 1,-1 1-1,1-1 1,-3 1-1,2 0-2,0 0-1,0 0 1,0 0-1,0 0 1,0 0 0,0 0-1,0 1 1,0-1 0,1 1-1,-1-1 1,0 1 0,0 0-1,0-1 1,0 1-1,-2 2 1,1 0 2,0-1-1,1 0 1,-1 1 0,1 0-1,0-1 1,0 1-1,0 0 1,-2 5 0,0-2 2,2 1 0,-1-1 1,1 1-1,0 0 0,0 0 0,1 0 1,0 0-1,0 10 0,1-7 10,1 0 0,1 1 0,0-1 0,0 0 1,1 0-1,7 16 0,-4-8 22,-6-16-28,1 1-1,0 0 1,0-1 0,0 1 0,3 4 0,-4-6-14,1 0 1,0 0-1,0 0 0,0 0 1,0-1-1,0 1 1,0 0-1,0 0 0,0-1 1,0 1-1,0-1 1,1 1-1,-1-1 0,0 1 1,0-1-1,2 1 1,2-1-257,0 1 0,0-1 0,0 0 1,-1 0-1,1 0 0,0 0 1,8-3-1,15-8-493</inkml:trace>
  <inkml:trace contextRef="#ctx0" brushRef="#br0" timeOffset="1">258 123 10834,'-1'30'4479,"1"-12"-1712,-1 0 0,-7 34 0,8-52-2723,0 0-1,0 0 0,0-1 1,0 1-1,0 0 0,0 0 1,0 0-1,0 0 0,0 0 1,0 0-1,-1 0 0,1 0 1,0 0-1,0-1 0,0 1 1,0 0-1,0 0 0,0 0 0,0 0 1,-1 0-1,1 0 0,0 0 1,0 0-1,0 0 0,0 0 1,0 0-1,0 0 0,-1 0 1,1 0-1,0 0 0,0 0 1,0 0-1,0 0 0,0 0 1,-1 0-1,1 0 0,0 0 1,0 0-1,0 1 0,0-1 1,0 0-1,0 0 0,0 0 0,0 0 1,-1 0-1,1 0 0,0 0 1,0 0-1,0 0 0,0 1 1,0-1-1,0 0 0,0 0 1,0 0-1,-4-14 103,2-3-145,2 1 1,0 0-1,2-16 0,-2 24-23,2 0-1,-1 0 0,1 1 1,0-1-1,0 1 1,1 0-1,6-13 1,-2 10-570,-1 0 0,2 0 1,13-15-1,-5 10-204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46 10946,'-28'-17'6894,"17"11"-5273,-18-9-1,25 13-1439,0 1 0,1 0 0,-1 0-1,0 0 1,0 0 0,0 1 0,0-1-1,0 1 1,-5 1 0,6-1-134,0 1-1,0 0 1,0 0 0,0 0-1,0 0 1,0 1 0,1-1-1,-1 1 1,1-1 0,-1 1-1,1 0 1,-1 0 0,1 0-1,0 1 1,0-1 0,0 0-1,0 1 1,1-1 0,-1 1-1,-2 5 1,1-1-8,0 0 1,0 0-1,1 1 0,-1-1 0,2 1 1,-3 14-1,4-17-28,0 0 1,0-1-1,0 1 1,0-1-1,1 1 1,0 0-1,0-1 1,0 1 0,1-1-1,-1 0 1,1 1-1,0-1 1,0 0-1,4 5 1,-4-7-40,0 1 1,0 0 0,1-1-1,-1 0 1,1 1-1,0-1 1,0 0 0,0 0-1,0-1 1,0 1-1,0-1 1,0 1 0,0-1-1,1 0 1,-1 0 0,0 0-1,1-1 1,-1 1-1,6-1 1,-1 0-465,1-1 1,-1 0-1,0-1 1,-1 1-1,1-1 0,0-1 1,-1 0-1,1 0 1,-1 0-1,11-7 0,11-14-921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5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42 6601,'0'1'539,"1"0"-1,0 1 1,-1 0-1,1-1 0,-1 1 1,1-1-1,-1 1 1,0 0-1,1-1 0,-1 1 1,0 0-1,-1 2 1,-2 25 2298,1-18-1655,-2 10 400,3-13-840,-1 0 0,1 0 0,1 0 0,0 13 0,0-21-735,0 0 0,0 0 1,0 0-1,0 1 1,0-1-1,0 0 1,0 0-1,0 0 1,0 0-1,0 0 0,0 0 1,0 0-1,0 0 1,0 1-1,0-1 1,0 0-1,0 0 1,0 0-1,0 0 1,0 0-1,0 0 0,0 0 1,1 0-1,-1 0 1,0 0-1,0 0 1,0 0-1,0 1 1,0-1-1,0 0 0,0 0 1,0 0-1,0 0 1,1 0-1,-1 0 1,0 0-1,0 0 1,0 0-1,0 0 0,0 0 1,0 0-1,0 0 1,1 0-1,-1 0 1,0 0-1,0 0 1,0 0-1,0 0 0,0 0 1,0-1-1,0 1 1,0 0-1,1 0 1,-1 0-1,0 0 1,0 0-1,0 0 0,0 0 1,0 0-1,0 0 1,0 0-1,0 0 1,0-1-1,0 1 1,0 0-1,0 0 1,0 0-1,0 0 0,6-8-31,-5 8 41,4-7-392,-1 0 0,1 0 0,-1 0 0,0-1 0,-1 1 0,0-1 0,0 0 0,-1 0 0,3-14 0,-5 17 136,1 1 0,-1 0-1,0 0 1,-1-1 0,1 1 0,-1 0-1,0 0 1,0 0 0,0 0 0,-2-5-1,2 7 242,0 0 1,0 0-1,0 0 0,-1 0 0,1 0 0,-1 1 0,1-1 1,-1 0-1,0 1 0,1-1 0,-1 1 0,0-1 0,0 1 1,0 0-1,0 0 0,0 0 0,-1 0 0,1 0 1,-4-1-1,4 2 103,1 0 0,0 0 0,-1 0-1,1 0 1,0 0 0,-1 0 0,1 1 0,-1-1 0,1 0 0,0 1 0,0-1 0,-1 1 0,1-1 0,0 1 0,0 0 0,-1-1 0,1 1 0,0 0 0,0 0 0,0 0 0,-1 1 0,0 0 81,1 0 1,-1 0 0,0 0 0,1 1 0,-1-1 0,1 0 0,0 1 0,0-1 0,-2 4 0,3-5-176,0 0 0,0-1-1,0 1 1,0-1 0,0 1 0,0-1 0,0 1-1,0 0 1,0-1 0,0 1 0,0-1 0,0 1 0,0 0-1,0-1 1,0 1 0,1-1 0,-1 1 0,0-1-1,0 1 1,1-1 0,-1 1 0,0-1 0,1 1 0,0 0-1,-1 0 12,1-1-1,0 1 0,0-1 0,0 1 0,0-1 0,0 0 0,0 1 0,0-1 0,0 0 0,0 1 0,0-1 0,2 0 0,3 0 57,1 0-1,-1-1 0,10-2 0,-15 3-77,27-6-3,2 0-9,32-3 1,-58 9 13,0 0-1,0 0 1,0 0 0,0 1 0,0-1 0,-1 1 0,1 0 0,0 0-1,6 3 1,-8-3 2,-1 0 0,1 0 1,0 0-1,-1 0 0,1 0 0,-1 1 0,1-1 0,-1 0 0,1 1 0,-1-1 0,0 1 0,0 0 0,0-1 0,0 1 0,0 0 0,0-1 0,0 1 1,-1 0-1,1 0 0,0 3 0,-1 1 41,1-1 1,-2 0-1,1 0 0,0 0 1,-1 0-1,0 0 1,0 0-1,-1 0 0,0 0 1,1 0-1,-1-1 1,-1 1-1,1-1 1,-1 1-1,0-1 0,0 0 1,0 0-1,-5 5 1,10-20-261,5-6-377,1 0 1,1 1-1,0 1 0,1-1 0,16-17 1,-25 32 604,-1 0 0,1 0 0,0 0 0,0 0 1,0 0-1,0 0 0,0 0 0,0 1 0,0-1 1,1 1-1,-1-1 0,0 0 0,0 1 0,2-1 0,-3 1 15,1 0-1,-1 1 1,0-1-1,1 0 1,-1 0-1,1 0 1,-1 0-1,1 1 1,-1-1-1,0 0 1,1 0-1,-1 1 1,1-1-1,-1 0 1,0 1-1,1-1 1,-1 0-1,0 1 1,0-1-1,1 1 1,-1-1-1,0 0 1,0 1-1,1-1 1,-1 1 0,0-1-1,0 1 1,0-1-1,0 1 1,0-1-1,0 1 1,0-1-1,0 1 1,0 0-1,2 14 861,-2 20 0,0-21-693,0-1 1,3 16-1,-3-27-230,1 0 0,-1 0 0,1-1 1,-1 1-1,1-1 0,-1 1 0,1 0 0,0-1 1,0 1-1,1 1 0,-1-2-39,0-1 0,-1 1 0,1-1 0,0 1 0,-1-1 0,1 1 0,0-1 0,0 1 0,-1-1 0,1 0 0,0 1 0,0-1 0,-1 0-1,1 0 1,0 0 0,0 0 0,0 0 0,0 0 0,-1 0 0,1 0 0,0 0 0,0 0 0,0 0 0,0-1 0,15-4-673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25 11050,'-10'1'7321,"-4"4"-5493,8-3-962,2 0-734,-1-1 1,1 1 0,-1 1-1,1-1 1,0 0 0,0 1 0,0 0-1,0 0 1,1 0 0,-1 1-1,1-1 1,-1 1 0,1 0 0,1 0-1,-1 0 1,0 0 0,1 0-1,0 1 1,0-1 0,0 1 0,1-1-1,-1 1 1,1 0 0,0 0-1,1-1 1,-1 1 0,1 0 0,0 0-1,0 0 1,1 6 0,-1-8-116,1 1 1,-1-1-1,1 0 1,0 0 0,0 0-1,0 0 1,0 0-1,3 3 1,-3-5-14,0 0 0,0 1 0,0-1 0,0 0 0,0 0 0,0 0 0,1 0 1,-1 0-1,0 0 0,1 0 0,-1-1 0,1 1 0,-1 0 0,1-1 0,-1 1 0,1-1 0,-1 0 1,1 1-1,2-1 0,-1 0-7,1 0 0,0 0 1,-1 0-1,1-1 0,-1 1 1,1-1-1,6-2 0,26-13-40,-24 10 29,-3 2-44,-1-1 0,1 0 1,-1 0-1,0-1 0,0 0 0,13-14 0,-17 16 18,0-1-1,-1 1 0,0-1 1,0 1-1,0-1 0,0 0 0,-1-1 1,0 1-1,0 0 0,0-1 0,0 1 1,-1-1-1,1-8 0,-2 12 45,0-1 0,0 0 0,-1 0 0,1 1 1,0-1-1,-1 0 0,0 1 0,-1-4 0,2 5 6,-1 0-1,1-1 1,-1 1 0,1 0 0,-1 0 0,0 0 0,0 0-1,0 0 1,1 0 0,-1 0 0,0 0 0,0 0 0,0 1 0,0-1-1,0 0 1,0 1 0,-1-1 0,1 1 0,-2-2 0,3 2-6,-1 0 1,1 0 0,-1 0-1,1 0 1,0 0 0,-1 0 0,1 0-1,-1 0 1,1 1 0,-1-1 0,1 0-1,-1 0 1,1 0 0,0 0-1,-1 1 1,1-1 0,-1 0 0,1 0-1,0 1 1,-1-1 0,1 0-1,0 1 1,-1-1 0,1 0 0,0 1-1,0-1 1,-1 0 0,1 1-1,-1 0 1,-5 15 76,5-13-62,-2 9 42,-3 7 175,-5 31-1,10-45-179,0 0-1,1 1 0,0-1 0,0 1 1,0-1-1,1 1 0,-1-1 0,1 0 1,1 1-1,2 8 0,-3-13-44,-1 0-1,1 1 1,-1-1-1,1 0 1,0 0-1,0 1 1,0-1-1,-1 0 0,1 0 1,0 0-1,0 0 1,0 0-1,1 0 1,-1 0-1,0-1 1,0 1-1,0 0 1,1-1-1,-1 1 1,0-1-1,3 2 1,-2-2-33,0 0 0,0 0 0,0 0 0,0-1 1,1 1-1,-1 0 0,0-1 0,0 1 0,0-1 0,0 0 1,-1 0-1,1 0 0,2-1 0,5-4-312,-1 0 0,0 0 0,0-1 0,10-11 0,-1 1-887,30-24 1,-44 38 1187,0 1 0,0 0 0,0 1 0,0-1 0,1 1 0,4-2 0,-7 2 46,0 1 1,0 0 0,0-1 0,0 1 0,0 0 0,0 0 0,0 0 0,0 0-1,0 0 1,0 0 0,0 0 0,0 0 0,0 0 0,0 1 0,0-1-1,0 0 1,0 1 0,0-1 0,-1 1 0,1-1 0,0 1 0,0-1-1,0 1 1,0-1 0,-1 1 0,1 0 0,0-1 0,0 2 0,1 1 92,-1 0 0,0 0 1,0 0-1,0 0 0,0 0 1,0 0-1,-1 0 0,0 0 1,1 4-1,-1 31 1082,-1-30-915,-1 15 1234,6-25-1560,2-2 44,0 0 0,-1 1 0,0-2 0,1 1 0,-1-1 0,7-8 0,0 0-1,-10 11 8,0 0 0,-1 0 1,2 1-1,-1-1 1,0 0-1,0 1 1,0-1-1,1 1 1,-1 0-1,5-2 1,-7 3 2,0 0-1,1 0 1,-1 0 0,1 0 0,-1 0 0,0 0 0,1 0 0,-1 0 0,0 0 0,1 0 0,-1 1 0,1-1 0,-1 0 0,0 0 0,1 0 0,-1 0 0,0 1 0,0-1 0,1 0 0,-1 0 0,0 1 0,1-1 0,-1 1 0,1 0 3,0 0 1,-1 0-1,1 0 1,-1 1-1,1-1 0,-1 0 1,0 0-1,1 1 1,-1 1-1,0 3 174,3 6-1171,-3-11 921,0-1 0,0 0 1,1 1-1,-1-1 0,0 0 0,1 0 1,-1 1-1,0-1 0,1 0 0,-1 0 0,0 0 1,1 1-1,-1-1 0,1 0 0,-1 0 0,0 0 1,1 0-1,-1 0 0,1 0 0,-1 0 0,1 0 1,-1 0-1,0 0 0,1 0 0,-1 0 1,1 0-1,-1 0 0,0 0 0,1 0 0,0-1 1,14-4-876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 7122,'4'-3'4384,"-8"15"369,4 9-2120,-1 20-561,-14 6-263,14 10-537,-4 0-344,1-9-560,6 2-160,12-16-152,0-7-112,2-13-720,7-7-576,-12-10-1809,-3-1 1905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6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11787,'2'3'999,"1"0"1,0-1-1,-1 1 1,1-1-1,4 3 1,18 7 1396,-11-8-1554,25 6 1,-13-6-190,50 0 1,0 0-263,-65-3-344,0 1-1,0 1 0,0 0 0,18 7 0,-23-7-35,-1 0 1,0 0-1,0 0 0,0 1 0,-1-1 0,1 1 0,-1 0 0,0 1 0,0-1 0,-1 1 0,1 0 0,-1 0 0,4 8 0,-1-7 17,-3-2-1,-6-5 73,2 0-85,0 0 0,0 0 0,0 0 0,1 0-1,-1 0 1,0 0 0,1 0 0,-1-1 0,0 1 0,1 0 0,0 0 0,-1 0 0,1-1 0,0 1 0,-1-2 0,0-1 13,-1-4-14,0 0 1,1 1 0,-1-1-1,2 0 1,-1-14 0,1 20-25,1 0 1,-1 0 0,1 0-1,-1 1 1,1-1 0,0 0-1,-1 0 1,1 1 0,0-1-1,0 0 1,0 1-1,1-1 1,-1 1 0,0-1-1,0 1 1,1 0 0,-1 0-1,1 0 1,-1-1 0,4 0-1,-1-1-461,1 1-1,0 0 0,0 0 0,0 1 0,9-3 0,6 1-1474,-1-2 689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7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44 7042,'35'24'3052,"-35"-24"-2955,1 1-1,-1-1 1,0 0 0,1 0-1,-1 0 1,0 1-1,1-1 1,-1 0 0,0 0-1,1 0 1,-1 0-1,1 0 1,-1 0 0,0 0-1,1 0 1,-1 0-1,1 0 1,-1 0 0,0 0-1,1 0 1,1-6 1216,-6-7 874,-2 4-1147,3 5-404,0-1 0,0 0 1,-3-6-1,6 11-557,0-1 0,-1 0 0,1 1 0,0-1 0,0 0 0,-1 1 0,1-1 0,0 1 0,-1-1 0,1 0 0,-1 1 0,1-1 0,-1 1 0,1-1 0,-1 1 0,1 0-1,-1-1 1,1 1 0,-1-1 0,0 1 0,1 0 0,-1 0 0,0-1 0,1 1 0,-1 0 0,0 0 0,1 0 0,-1 0 0,-1 0 0,1 0-41,0 0 0,0 1-1,0-1 1,0 1 0,0-1 0,1 1 0,-1-1-1,0 1 1,0 0 0,0-1 0,1 1 0,-1 0 0,0 0-1,0 0 1,1 0 0,-1-1 0,1 1 0,-1 2-1,-5 9 20,0 1 0,-5 16 0,9-24-51,1 1 0,0-1 1,0 0-1,0 1 1,1-1-1,-1 0 1,1 1-1,1 8 0,0-12-6,0 0 0,0 0 0,-1 0 0,1 0-1,0 0 1,1 0 0,-1 0 0,0 0 0,1 0-1,-1 0 1,1-1 0,-1 1 0,1-1-1,0 1 1,-1-1 0,1 0 0,0 1 0,0-1-1,0 0 1,0 0 0,0 0 0,0-1 0,1 1-1,-1 0 1,0-1 0,0 0 0,0 1-1,1-1 1,-1 0 0,0 0 0,0 0 0,1 0-1,-1-1 1,0 1 0,0-1 0,4-1-1,-4 2-4,0-1 0,0 0-1,-1 0 1,1 0-1,-1 0 1,1-1-1,-1 1 1,1 0 0,-1-1-1,0 1 1,0-1-1,1 1 1,-1-1-1,0 0 1,-1 1 0,1-1-1,0 0 1,0-2-1,1-1-4,0 0-1,-1-1 0,0 1 0,1-12 0,-2-6-1,1-14 26,-1 34-7,1 0 0,-1 0 0,1 1 0,-1-1 0,1 0 0,0 1 0,0-1 0,0 1 0,0-1 0,2-2 0,-2 5-3,-1-1 1,0 1-1,1-1 1,-1 1-1,1-1 1,-1 1-1,0-1 1,1 1-1,-1-1 1,1 1 0,0 0-1,-1-1 1,1 1-1,0 0 1,-1 0-2,0 0 1,1 0 0,-1 0 0,0 0 0,0 0 0,0 0-1,0 0 1,1 0 0,-1 0 0,0 0 0,0 0 0,0 0-1,0 0 1,1 1 0,-1-1 0,0 0 0,0 0 0,0 0-1,0 0 1,0 0 0,0 1 0,1-1 0,-1 0-1,0 0 1,0 0 0,0 0 0,0 1 0,0-1 0,0 0-1,0 0 1,2 21 257,-2-15-201,7 87 1009,-7-85-965,1 0-1,0 0 1,1 0 0,3 13-1,-4-19-107,0 0-1,-1 0 1,1 0-1,0-1 1,0 1 0,0 0-1,0 0 1,0 0-1,0-1 1,1 1-1,-1-1 1,0 1 0,1-1-1,-1 1 1,1-1-1,0 0 1,-1 0-1,1 0 1,0 0 0,0 0-1,0 0 1,3 1-1,-5-2-26,1 0 0,-1 0 0,0 0 0,1 0 0,-1 0 0,0 0 0,1 0 0,-1 0 0,0 0 0,1-1 0,-1 1-1,0 0 1,1 0 0,-1 0 0,0 0 0,1 0 0,-1 0 0,0-1 0,0 1 0,1 0 0,-1 0 0,0-1 0,1 1 0,12-14-1396,10-6 583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5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10594,'-10'0'4332,"8"1"-1698,6 0-1219,-3-1-476,2 0-301,14 1-388,-1 1 0,0 0 1,22 5-1,-36-6-232,1 0 1,0 0 0,-1 0 0,1 0-1,0 1 1,-1-1 0,0 0 0,1 1-1,-1 0 1,0 0 0,0 0 0,3 2-1,-4-2-6,0-1 1,0 1-1,0 0 0,0 0 0,0-1 0,-1 1 0,1 0 0,0 0 1,-1 0-1,1 0 0,-1 0 0,0 0 0,0 0 0,0 2 0,0 1 8,-1-1-1,0 1 0,0 0 1,-1 0-1,1-1 0,-1 1 1,0 0-1,0-1 0,-1 0 0,1 0 1,-6 7-1,-3 2 44,-22 20 0,5-6 12,27-27-64,1 1 0,-1 0 0,0 0-1,1-1 1,-1 1 0,1 0 0,-1 0-1,1 0 1,-1-1 0,1 1 0,0 0-1,-1 0 1,1 0 0,0 0 0,0 0-1,-1 0 1,1 1 0,0-2 1,1 1 0,-1-1-1,0 1 1,0-1 0,1 1 0,-1-1 0,0 1 0,1-1 0,-1 1-1,0-1 1,1 1 0,-1-1 0,1 0 0,-1 1 0,1-1 0,-1 0-1,0 1 1,1-1 0,0 0 0,-1 0 0,1 0 0,-1 1 0,1-1-1,-1 0 1,1 0 0,-1 0 0,2 0 0,10 2 114,0-1 0,0 0 0,0 0 0,13-2 0,50-8-921,-36 3-1763,-14 3 1348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12987,'-5'4'4801,"5"20"-3257,0 9-488,0 17 81,-2 8-89,4-5-480,4-3-232,4-12-224,0-5-32,1-12-24,0-5-152,-5-13-1008,1-3-737,-4-11 1065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8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9122,'-1'0'415,"-14"1"3384,15-1-3721,0 0 1,-1 0 0,1 0-1,0 0 1,0 0 0,-1 0-1,1 0 1,0 0 0,0 0-1,0 0 1,-1 0 0,1 0-1,0 0 1,0 0-1,0 0 1,-1 0 0,1 1-1,0-1 1,0 0 0,0 0-1,0 0 1,-1 0 0,1 0-1,0 0 1,0 1 0,0-1-1,0 0 1,0 0 0,-1 0-1,1 1 1,0-1-1,0 0 1,0 0 0,0 0-1,0 1 1,0-1 0,0 0-1,0 0 1,0 0 0,0 1-1,0-1 1,0 0 0,0 0-1,0 1 1,0-1-1,0 0 1,0 0 0,0 0-1,0 1 1,0-1 0,0 0-1,0 0 1,1 0 0,-1 0-1,0 1 1,0-1 0,0 0-1,0 0 1,2 2 192,0 0 1,0 0-1,0-1 1,0 1-1,0 0 1,1-1 0,-1 0-1,0 0 1,1 0-1,-1 0 1,5 2-1,4-1 264,18 2-1,0-2-209,31-2-1,-31-1-223,34 4 0,-60-3-97,0 1 0,0-1-1,-1 1 1,1-1-1,0 1 1,0 0 0,0 0-1,-1 1 1,1-1-1,-1 0 1,1 1 0,-1 0-1,1-1 1,-1 1 0,0 0-1,0 0 1,3 4-1,-3-3 22,0 0-1,0 1 0,-1-1 0,1 1 1,-1-1-1,0 1 0,0 0 0,0 0 0,-1-1 1,1 1-1,-1 0 0,0 0 0,0 4 0,0 1 112,-1 0 23,1 0 0,0 1 0,1-1 0,2 16 0,-2-23-148,-1-1 0,1 1-1,-1 0 1,1 0-1,-1-1 1,1 1 0,0 0-1,0-1 1,0 1 0,0-1-1,0 1 1,0-1-1,1 0 1,-1 1 0,0-1-1,1 0 1,-1 0 0,1 0-1,-1 0 1,1 0-1,0 0 1,-1 0 0,1-1-1,0 1 1,0 0 0,-1-1-1,1 0 1,0 1-1,0-1 1,2 0 0,-1 0-20,0 0 0,0-1 1,0 1-1,0-1 0,0 0 1,0 0-1,0 0 1,-1 0-1,1 0 0,0-1 1,-1 1-1,5-4 0,-1 0-90,0 0 0,0 0 1,9-11-1,-13 14 42,0-1 1,0 0 0,0 0 0,-1 0 0,1 0-1,-1 0 1,2-5 0,-2 6 32,-1 1 0,0-1 0,1 0 0,-1 1 0,0-1 0,0 0 0,0 1 0,0-1 0,0 0 0,-1 1 0,1-1 0,0 0 0,-1 1 0,1-1 0,-1 1 0,1-1 0,-1 1 0,-1-3 0,-1 1 7,-1-1 0,1 0-1,-1 1 1,0-1 0,0 1 0,0 0 0,0 0-1,-1 1 1,-8-4 0,-3-1 48,-25-7-1,34 12 1,-1 0-1,-11-1 0,51 10-43,-22-6 17,11 3-8,32 8 0,-47-10 9,0-1 0,-1 2 0,1-1-1,-1 0 1,0 1 0,0 0-1,0 1 1,0-1 0,-1 1 0,1 0-1,5 6 1,-5-2 92,1 1 0,-1 0-1,-1 0 1,0 0 0,0 1 0,-1-1 0,0 1 0,-1 0-1,3 18 1,-6-15 171,1-10 13,3-12-115,12-30-197,-10 28 17,0-2 2,1 0-95,-1 1 0,2-1-1,-1 1 1,2 0-1,9-12 1,20-15-57,4-3-2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6145,'0'1'345,"0"-1"0,-1 1 0,1-1 0,-1 0 0,1 1 0,-1-1-1,1 0 1,-1 1 0,1-1 0,-1 0 0,0 1 0,1-1 0,-1 0 0,1 0 0,-1 0-1,0 1 1,0-2-119,1 2 1,0-1-1,-1 0 0,1 0 0,0 0 0,-1 0 0,1 0 0,0 0 0,-1 0 0,1 0 0,0 0 1,-1 1-1,1-1 0,0 0 0,0 0 0,-1 0 0,1 1 0,0-1 0,0 0 0,-1 0 1,1 1-1,0-1 0,0 0 0,0 0 0,-1 1 0,1-1 0,0 1 922,0-1-343,0 0-216,0 2-189,0 24-82,6 51 0,-5-73-310,0 1 0,1-1 0,-1 0 0,1 0 0,0 0 0,0 0 0,0 0 0,1-1 0,-1 1 0,1-1 0,0 1 0,0-1 0,0 0 0,0 0 0,0 0 0,1-1 0,0 1 0,-1-1 0,1 0 0,0 0 0,0 0 0,4 1 0,-4-1-7,0-1-1,0 1 1,-1-1-1,1 0 1,0 0-1,0-1 1,8 1-1,-10-1-1,0 0 0,0 0 0,0-1 0,0 1 0,0-1-1,0 1 1,0-1 0,0 0 0,-1 0 0,1 1 0,0-1-1,0-1 1,-1 1 0,1 0 0,3-3 0,-3 1-1,0 0 1,0 0-1,-1 0 1,1 0-1,-1 0 1,1 0-1,-1-1 1,0 1-1,1-5 1,1-3 4,-2 7 10,0-1 0,0 1 0,-1 0 0,1-1 0,-1 1 0,0 0 0,0-1 1,0 1-1,-1 0 0,1-1 0,-1 1 0,0 0 0,-1 0 0,1-1 0,-1 1 0,1 0 1,-1 1-1,-1-1 0,1 0 0,0 0 0,-1 1 0,0-1 0,0 1 0,0 0 0,0 0 1,0 0-1,0 0 0,-1 1 0,0-1 0,1 1 0,-1 0 0,0 0 0,0 0 0,0 1 0,0-1 1,-1 1-1,1 0 0,0 0 0,-1 1 0,1-1 0,0 1 0,-1 0 0,1 0 0,0 0 1,-1 1-1,-7 1 0,1 3-12,0 0 0,1 0 1,-1 1-1,-15 12 0,25-18-40,0 0-1,1 1 0,-1-1 0,1 0 1,-1 1-1,0-1 0,1 1 0,-1-1 0,1 1 1,-1-1-1,1 1 0,0-1 0,-1 1 0,1-1 1,-1 1-1,1-1 0,0 1 0,0 0 1,-1-1-1,1 1 0,0 0 0,0-1 0,0 1 1,0 0-1,0-1 0,0 1 0,0 0 0,0 0 1,0-1-1,0 2 0,1-1-114,0 1-1,0-1 1,0 0 0,0 0 0,0 0-1,0 0 1,0 0 0,1 0-1,-1 0 1,0 0 0,0-1 0,1 1-1,-1 0 1,1-1 0,1 1-1,34 11-954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39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35 8842,'-1'-28'4161,"-10"21"-1385,-5 7-807,-3 19-457,1 11-288,3 20-503,4 7-217,11 13-264,3 9-48,6 7-80,2 2-24,5-4-24,1-8-16,-2-16-24,-2-8 0,-7-21-328,-5-8-600,-4-18 599</inkml:trace>
  <inkml:trace contextRef="#ctx0" brushRef="#br0" timeOffset="1">18 403 11538,'-18'-13'4465,"34"13"-2712,6 1-545,7-3 16,12 2-159,-4-4-497,7 4-192,10-6-688,0-6 248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0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58 8386,'2'-3'781,"0"0"0,0 0 0,0 0-1,0-1 1,-1 1 0,0-1 0,1 1 0,-1-1 0,1-4 0,1-4 1147,-3 12-1833,0 0 0,0 0 0,0-1 0,0 1 0,1 0 0,-1 0 0,0-1 0,0 1 0,0 0 0,0 0 0,0-1 0,0 1 0,0 0 0,0 0 0,0 0 0,0-1 0,0 1 0,-1 0 0,1 0 0,0-1 0,0 1 0,0 0 0,0 0 0,0 0 0,0-1 0,0 1 0,-1 0 0,1 0 0,0-1 0,-8 1 1217,-14 6-743,17-4-319,-8 3-95,0 0 1,0 0 0,-21 14-1,30-17-147,1 0 0,0 0 0,0 1 0,0-1 1,0 1-1,0 0 0,0 0 0,1 0 0,0 0 0,-1 0 0,1 1 0,0-1 0,1 1 0,-1-1 0,1 1 1,-1 0-1,1-1 0,-1 6 0,2-7-7,0 1 1,0-1-1,0 0 1,0 1-1,1-1 0,-1 0 1,1 0-1,-1 1 1,1-1-1,0 0 1,0 0-1,0 0 1,0 0-1,0 0 1,0 0-1,1 0 0,-1 0 1,1 0-1,-1 0 1,1-1-1,0 1 1,0-1-1,-1 1 1,1-1-1,0 0 1,4 2-1,4 2 3,1 0 1,0-1-1,24 5 1,-29-7-1,103 22 76,-79-19-25,-29-5-43,0 1 1,0-1-1,0 0 1,0 0-1,0 0 1,0 1-1,0-1 1,0 1 0,0-1-1,0 0 1,0 1-1,0 0 1,0-1-1,-1 1 1,3 1-1,-3-2 1,0 1 0,0-1 0,0 0 0,0 1 0,0-1 0,0 0 0,0 1 0,0-1 0,-1 0 0,1 1 0,0-1 0,0 0 0,0 1 0,0-1 0,0 0 0,0 1 0,-1-1 0,1 0 0,0 0 0,0 1 0,-1-1 0,1 0 0,0 0 0,0 1 0,-1-1 0,1 0 0,0 0 0,0 0 0,-1 0 0,1 1 0,-5 1 98,-1 1 1,1-1 0,0 1 0,-8 1-1,-22 7 114,25-7-345,0-1 0,0 0 0,0 0 0,-1-1 0,1 0-1,-18 0 1,27-2 210,-1 0-1,0-1 1,1 1-1,-1 0 1,0-1-1,1 1 1,-1-1-1,1 0 0,-1 1 1,1-1-1,-2-1 1,-9-10 285</inkml:trace>
  <inkml:trace contextRef="#ctx0" brushRef="#br0" timeOffset="1">395 155 12747,'12'33'4897,"-4"-2"-3273,2 2-16,-9-6-311,2-6-249,1-10-632,1-4-184,4-10-1048,-1-12-880,7-14 1079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0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7322,'-12'-2'3760,"23"13"-639,1 2-1817,1 3-576,6-4-255,4-1-569,3-2-681,3 2 513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0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8922,'-3'6'2706,"2"-4"-2092,0 0-1,0-1 0,0 1 0,1 0 1,-1 0-1,0 0 0,1 0 0,-1 4 1,1-4-454,0 0 0,1 0 0,-1 0 0,0 0 0,1 0 0,0 0 1,0 0-1,-1 0 0,1 0 0,0 0 0,1 0 0,0 2 0,5 6 71,1 0-1,0-1 0,0 0 0,1-1 0,0 0 0,0 0 0,1-1 0,16 10 1,-17-12-112,9 5 243,27 20-1,-40-26-309,0 0-1,1 1 0,-1 0 0,-1 0 1,1 1-1,-1 0 0,0-1 1,5 12-1,-8-17-47,-1 1 0,1 0 0,-1 0 0,0-1 0,1 1 0,-1 0 0,0 0 0,0 0 0,0 0 0,1-1 0,-1 1 0,0 0 0,0 0 0,0 0 0,0 0 0,-1-1 0,1 1 0,0 0 0,0 0 0,0 0 0,-1-1 0,1 1 0,0 0 0,-1 0 0,1-1 0,-2 2 0,0 0 8,0 0 1,0 0-1,-1 0 0,1-1 0,-1 1 0,0-1 0,-5 3 0,-6 1 37,-26 6-1,27-7-22,0-1-1,-24 11 1,36-13-26,0-1 0,0 1 0,0-1 0,0 1 0,0-1 0,0 1 0,0 0 0,0-1 0,1 1 0,-1 0 0,0 0 0,0 0 0,1 0 0,-1 0 0,0 0 0,1 0 0,-1 1 0,1-1 0,0-1-1,0 1 0,-1 0 1,2-1-1,-1 1 1,0 0-1,0-1 0,0 1 1,0 0-1,0-1 0,0 1 1,1 0-1,-1-1 1,0 1-1,1-1 0,-1 1 1,0 0-1,1-1 0,-1 1 1,2 0-1,1 3 0,1-1-1,0 0 0,1 0 0,-1 0 1,9 3-1,8 4 19,-10-5 3,0 1 1,0 0 0,14 10 0,-16-8 65,1 0 0,-2 0 1,1 1-1,-1 0 0,11 17 0,-16-22 15,0 0-1,-1 1 1,0-1-1,0 1 1,0 0-1,0-1 1,-1 1-1,0 0 1,0 0-1,0 0 1,-1 0-1,1 0 1,-1 0-1,0 0 1,-1 0-1,0 6 1,0-9-60,1-1 1,-1 1 0,0-1 0,1 1-1,-1-1 1,0 0 0,0 1-1,0-1 1,1 0 0,-1 0 0,-1 0-1,1 0 1,0 0 0,0 0 0,0 0-1,-1 0 1,1 0 0,0 0-1,-1-1 1,1 1 0,0 0 0,-1-1-1,1 1 1,-3-1 0,-1 1 30,0 0 0,0 0 0,0-1 0,0 0 1,1 0-1,-10-2 0,7 1-141,0-1 1,0 1-1,-1-2 1,1 1-1,1-1 1,-1 0-1,-10-7 0,13 8-267,0-1 0,0 0 0,1 0 0,-1-1 0,1 1 0,-1-1-1,1 0 1,0 0 0,0 0 0,1 0 0,-1 0 0,-2-7 0,0-14-833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1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0 207 9090,'46'-9'7668,"-37"7"-7124,-1-1-1,1 0 1,-1 0 0,1-1 0,13-8-1,-11 4-238,0 0-1,0-1 1,-1-1-1,11-10 1,-17 15-270,0 0 1,0 0-1,0-1 0,-1 1 1,0-1-1,0 0 0,0 0 0,-1 0 1,0 0-1,3-13 0,-5 18-30,1 0-1,-1 0 0,0-1 1,0 1-1,0 0 0,0-1 1,0 1-1,-1 0 0,1-1 1,0 1-1,-1 0 0,1 0 1,0-1-1,-1 1 0,1 0 1,-1 0-1,0 0 0,1 0 1,-1-1-1,0 1 0,0 0 1,0 0-1,0 1 0,0-1 1,0 0-1,0 0 0,0 0 1,0 1-1,0-1 0,0 0 1,-1 1-1,-1-1 0,-1-1 16,0 1 0,0 0 0,-1 1 0,1-1 0,-1 1 0,1 0 0,0 0 0,-8 1 0,5 0 52,-1 0 1,1 1-1,0 0 0,0 1 1,0 0-1,0 0 0,0 0 0,1 1 1,-1-1-1,1 2 0,0-1 1,-7 7-1,8-6-21,1-1 0,0 0 1,1 1-1,-1-1 0,1 1 0,0 0 1,0 0-1,0 1 0,1-1 0,0 0 1,0 1-1,0 0 0,1-1 0,-1 1 1,2 0-1,-2 7 0,2-5-15,1-1-1,-1 0 1,1 1 0,0-1-1,1 0 1,0 1 0,0-1-1,0 0 1,6 11-1,-5-13-18,0 0-1,0 0 0,1-1 1,0 1-1,-1-1 0,1 0 0,1 0 1,-1 0-1,0-1 0,1 1 0,0-1 1,0 0-1,8 3 0,-3-2-96,0-1 0,0-1-1,0 1 1,0-2 0,0 1 0,14-1-1,-11-1-1134,0 0-1,0-1 0,0-1 0,21-5 0,-26 5 388,1-2-1,12-6 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1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9266,'-1'4'803,"1"0"0,0 0 0,0-1 0,0 1 0,1 0 0,-1 0 1,1 0-1,0 0 0,0 0 0,0-1 0,1 1 0,1 4 0,3 8 95,0 1-159,0 0 0,-2 1 0,0-1 0,-2 1 0,2 31-1,-3-63-759,0 0 0,0 0 0,2 0 0,0 0 0,5-17 0,-4 19 12,1-1 0,0 1 0,1 0 0,10-16 0,-12 22 13,1 0-1,0 0 0,0 0 0,0 0 1,1 1-1,0 0 0,0 0 1,7-4-1,-9 7 7,0 0-1,1 0 1,-1 0 0,1 0 0,-1 1 0,1 0-1,0 0 1,0 0 0,-1 0 0,1 1-1,0 0 1,0 0 0,0 0 0,0 1-1,5 0 1,0 2 31,0-1 0,0 2 0,-1-1 1,1 1-1,15 9 0,-21-10 10,1-1 0,-2 1 0,1 0 0,0 0 0,-1 1 0,1-1 0,-1 1 0,0-1 0,5 8-1,-5-5 88,0 1 0,0-1 0,0 1 0,-1 0-1,3 13 1,2 15 279,-7-35-447,0 1 0,0-1 0,0 0-1,0 1 1,0-1 0,1 1-1,-1-1 1,0 0 0,0 1-1,0-1 1,0 1 0,-1-1 0,1 1-1,0-1 1,0 0 0,0 1-1,0-1 1,0 1 0,0-1-1,-1 0 1,1 1 0,-1-1-98,1 1 0,0-1 0,-1 0-1,1 0 1,-1 0 0,1 0 0,-1 1 0,1-1 0,-1 0 0,1 0 0,-1 0 0,1 0 0,-1 0-1,1 0 1,-1 0 0,1 0 0,-1 0 0,1-1 0,-1 1 0,0 0 0,-8-3-1099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5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9106,'-92'0'3471,"81"0"-2502,1 0 0,0 1 0,-12 2 0,22-3-942,-9 4 1456,9-4-1441,0 0 0,0 0-1,-1 0 1,1 0 0,0 0 0,0 1-1,0-1 1,0 0 0,0 0 0,0 0-1,0 0 1,0 0 0,0 1 0,0-1-1,0 0 1,0 0 0,0 0 0,0 0-1,0 1 1,0-1 0,0 0 0,0 0-1,0 0 1,0 0 0,0 1 0,0-1-1,0 0 1,0 0 0,0 0 0,0 1-1,1 0 67,0 0 0,0 0 0,0 0 1,0 0-1,0 0 0,0 0 0,1-1 0,-1 1 0,2 1 0,15 6 61,0 0 1,0-1-1,1-1 1,-1 0-1,2-2 1,38 5-1,-3-5-79,66-4 1,-65-3-161,71-12 1,-116 12-539,-9 2-24,-7 0-838,-19-1 522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6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10130,'12'4'1618,"29"12"2413,-37-14-3676,0 0 0,0 0 1,-1 1-1,1 0 0,0 0 1,-1 0-1,6 5 0,5 10 813,-1 0 1,18 31-1,-25-38-993,-1 0 1,0 1 0,0 0 0,-1 0-1,-1 0 1,3 16 0,-4-6-17,-1 0 0,-1 0 0,-3 24 1,-15 64 126,15-95-202,-12 31 0,12-39-307,0 0-1,0 0 1,-1-1-1,0 1 1,-9 10-1,13-17 174,0 1-1,-1-1 0,1 0 1,0 0-1,0 0 0,0 0 1,0 0-1,0 0 0,-1 0 1,1 0-1,0 1 0,0-1 1,0 0-1,0 0 0,0 0 1,-1 0-1,1 0 0,0 0 1,0 0-1,0 0 0,0 0 1,-1 0-1,1 0 0,0 0 1,0 0-1,0 0 0,0 0 1,-1 0-1,1-1 1,0 1-1,0 0 0,0 0 1,0 0-1,-1 0 0,1 0 1,0 0-1,0 0 0,0 0 1,0-1-1,0 1 0,0 0 1,0 0-1,-1 0 0,1 0 1,0 0-1,0-1 0,0 1 1,0 0-1,0 0 0,0 0 1,0 0-1,0-1 0,0 1 1,0 0-1,0 0 0,0 0 1,0 0-1,0-1 0,0 1 1,0 0-1,0 0 0,0 0 1,0 0-1,0-1 0,0 1 1,0 0-1,0 0 0,1 0 1,8-13-949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5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9530,'-4'16'3913,"5"1"-2161,4 10-479,-9 5 191,12 13-152,-4 9-224,-1 10-400,10 8-151,-5 0-193,6 1-96,5-20-120,-4-8-48,-3-17 144,0-9-488,-3-14-1849,-1-7 1561</inkml:trace>
  <inkml:trace contextRef="#ctx0" brushRef="#br0" timeOffset="1">47 349 11306,'16'-4'4017,"9"-1"-3217,3 1 209,4 1 127,-1-1-184,1-1-496,2 2-168,-3 3-200,-6 0 24,-6 8-1792,-7 7 1280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6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7570,'-15'17'3880,"12"-6"-375,3 0-1720,7-3-497,5 0-24,8-4-424,4-4-240,8-1-336,4-6-103,2-1-137,8-2-801,4-13 577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3 10994,'-3'-1'1393,"1"0"0,-1 1 0,0 0 0,0-1 0,-5 1 0,-15 5 1774,11-1-3048,-19 10 0,18-8 740,-17 10-526,-12 6-132,37-20-176,1 0-1,-1-1 1,1 1 0,-1-1 0,0 0-1,1-1 1,-7 1 0,11-1-5,0 0-1,-1 0 1,1 0 0,-1 0-1,1 0 1,0 0 0,-1 0 0,1 0-1,-1 0 1,1 0 0,0 0 0,-1 0-1,1 1 1,0-1 0,-1 0-1,1 0 1,0 0 0,-1 0 0,1 1-1,0-1 1,-1 0 0,1 0-1,0 1 1,0-1 0,-1 0 0,1 1-1,0-1 1,-1 1 0,-2 21 213,0 17-191,-6 96 22,11-88-60,1 1 0,12 56-1,-9-75-8,2 1 0,0-1 0,2 0-1,22 43 1,-26-61-45,1 0-1,0 0 1,0-1-1,12 13 1,-15-18-63,1-1 0,1 1 1,-1-1-1,0 0 0,1 0 0,0-1 0,0 1 0,0-1 1,10 3-1,-8-4-2,0 0 0,0-1 1,9 1-1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6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0 279 10666,'11'-2'3904,"-11"2"-3813,0 0 0,0 0 0,0 0 0,1 0-1,-1 0 1,0 0 0,0 0 0,0 0 0,1 0 0,-1 0 0,0 0 0,0 1 0,0-1 0,0 0 0,1 0 0,-1 0 0,0 0 0,0 0 0,0 0 0,0 0 0,0 1-1,1-1 1,-1 0 0,0 0 0,0 0 0,0 0 0,0 0 0,0 1 0,0-1 0,0 0 0,0 0 0,0 0 0,0 1 0,0-1 0,0 0 0,0 0 0,0 0 0,0 1-1,2 2 505,0 2-83,0 0 0,0 1 1,0-1-1,0 1 0,1 10 1,2 32 688,-5-38-1053,4 24 223,-2-6-83,0 45 0,-4-66-261,2-7-27,0 0 0,0 0-1,0 0 1,0 1 0,0-1 0,0 0-1,0 0 1,0 0 0,0 0-1,0 0 1,0 0 0,0 0-1,0 0 1,0 0 0,0 0-1,-1 0 1,1 0 0,0 0-1,0 0 1,0 0 0,0 0-1,0 0 1,0 0 0,0 0-1,0 0 1,0 0 0,0 0-1,0 0 1,0 0 0,0 0-1,0 0 1,0 0 0,0 0-1,-1 0 1,1 0 0,0 0-1,0 0 1,0 0 0,0 0-1,0 0 1,0 0 0,0-1-1,0 1 1,0 0 0,0 0-1,0 0 1,0 0 0,0 0-1,0 0 1,0 0 0,0 0-1,0 0 1,0 0 0,-1-2-5,1 1 1,-1 0-1,1-1 0,-1 1 1,1-1-1,0 1 0,-1-1 1,1-2-1,0-10 2,1 1 1,0-1-1,1 1 0,6-25 1,-4 24 3,1 0 0,1 1 0,0 0 0,0 0 0,2 0 0,0 1 1,9-12-1,-7 10 7,-7 10-3,0 0 0,0 0 0,0 0 1,7-6-1,-9 9-2,1 0 0,-1 0 0,1 0 1,-1 1-1,1-1 0,-1 0 0,1 1 1,-1-1-1,1 1 0,0-1 0,-1 1 1,1 0-1,0-1 0,-1 1 1,1 0-1,0 0 0,-1 0 0,1 1 1,2-1-1,-1 1 18,0 1 0,0-1 0,0 0 1,1 1-1,-1 0 0,0 0 0,-1 0 0,1 0 1,0 0-1,-1 0 0,1 1 0,-1-1 0,0 1 0,1 0 1,1 4-1,2 1 106,-2 1-1,1 0 1,-1 1-1,4 10 1,2 13 226,-2 1 0,5 42 0,-12-30-2321,1-44 84,5-2 726</inkml:trace>
  <inkml:trace contextRef="#ctx0" brushRef="#br0" timeOffset="1">344 0 11707,'12'0'4488,"16"8"-2647,2 3-745,3 6 96,2 6-63,0 3-345,2 5-112,3 14-184,-11 6-64,-8 15-40,-10 11-72,-14 3-64,-5 0 0,-1-14-136,-6-12-88,1-25-816,7-8-592,1-21 824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7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9434,'-28'48'4473,"23"-42"-1528,5-4-1393,12 3-560,7 1 16,17-2-31,6-4-201,7-6-400,3 0-144,-10-2-8,-2 0-440,-13 4-1464,-2-4 1231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48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10978,'11'1'4217,"7"3"-2440,-1-5-305,10-3 288,5 0-199,-7-4-625,3 1-248,-2 0-328,-11 2-112,2 0-128,-2 1-416,-8 1-1072,3 3 944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0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59 6377,'-6'1'938,"-1"-1"0,0 0 0,1 0 0,-1 0 0,0-1 0,-6-2 0,12 3-873,1 0 0,-1 0 0,1 0 0,-1 0 0,1 0 0,-1 0 0,1 0 0,-1-1 0,1 1 0,-1 0 0,1 0-1,0-1 1,-1 1 0,1 0 0,-1-1 0,1 1 0,0 0 0,-1-1 0,1 1 0,0 0 0,-1-1 0,1 1 0,0-1 0,0 1 0,0-1 0,-1 1 0,1-1 0,0 1 0,0-1 0,0 1 0,0-1 0,0 1 0,0-1 0,0 1 0,0-1 0,0 1 0,0-1 0,0 1 0,0-1 0,0 1 0,0-1 0,0 1 0,1-1 0,0-1 79,-1 1 1,1-1-1,0 1 1,0-1-1,0 1 1,1 0 0,-1-1-1,0 1 1,0 0-1,2-1 1,3-2 76,1 1 0,-1 0 0,0 0 0,1 1 0,0 0 0,0 0 0,-1 1 0,1-1 0,0 1 0,10 1 0,-2-1 39,0 2 0,0 0-1,28 7 1,-31-5-136,0 0 1,0 1-1,-1 0 0,1 1 1,-1 1-1,13 8 0,-20-12-86,1 1 1,-1 1-1,0-1 0,0 0 0,-1 1 0,1 0 1,-1 0-1,0 0 0,0 0 0,0 0 1,0 1-1,-1-1 0,0 1 0,0 0 0,0 0 1,0 0-1,-1 0 0,1 5 0,-1-3-5,0 1 0,-1-1 0,0 0 0,0 1 0,-1-1-1,0 0 1,-3 13 0,3-16-21,-1 0-1,0 0 1,0 0 0,0 0-1,-1 0 1,1 0-1,-1-1 1,0 1 0,0-1-1,0 0 1,0 1-1,-1-2 1,-6 6 0,-1-2 20,-1 0 1,1 0 0,-1-1 0,-1-1-1,1 0 1,-21 4 0,22-4 51,7-2 5,6-2 79,8-1-127,0 0 0,0-1-1,-1 0 1,19-7 0,8-2 35,-15 7 93,0 2 0,0 0 1,31 1-1,-7-3-2030,-31 4 1068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0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 4889,'-1'-1'2801,"0"-1"351,-1 1-1415,1 1-489,0 0-120,-1 0-552,1 0-288,0 0-1448,1 0-1817,0 0 1961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1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287 350 7714,'-2'-3'663,"1"-1"1,0 1-1,-1-1 1,0 1-1,0 0 1,0 0-1,0 0 1,0 0 0,-6-5-1,4 4-119,-1 0 1,0 1-1,0-1 0,0 1 1,-9-4-1,6 3-179,0 1 0,0 1 0,0-1 0,0 1 0,0 1 0,-1 0 0,1 0 0,-16 0 0,18 2-260,-1 0 0,1 0 0,0 1 0,0 0 0,0 0 0,0 0 0,1 1 0,-1-1 0,1 1 0,-1 1 0,1-1 0,0 1 0,0 0 0,0 0 0,1 1 0,0-1 0,-1 1 0,2 0 0,-1 0-1,0 0 1,-3 9 0,4-8-72,0 1 0,0-1 0,1 0 0,0 1 0,0-1 0,0 1 0,1-1 0,0 1 0,1 0 0,-1 0 0,1-1 0,1 1 0,-1 0 0,1 0-1,0-1 1,1 1 0,0-1 0,0 1 0,0-1 0,4 8 0,-3-9-22,0 1 0,1-1 0,-1 0 0,1 0 0,0-1 0,1 1 0,-1-1 0,1 0 0,0 0 0,0-1 0,0 1 0,0-1-1,1 0 1,-1 0 0,1-1 0,0 0 0,6 2 0,-7-3-9,1 0 0,-1 0 0,0-1 0,0 1 0,1-1 0,-1-1 0,0 1 0,0-1 0,0 0 0,0 0 0,0 0 0,0-1 0,0 1 0,0-1 0,0-1 0,0 1 0,-1-1 0,1 1 0,-1-1 0,6-6 0,-2 2-7,-1-1 0,0 0 1,-1-1-1,1 1 0,-2-1 0,1-1 1,7-17-1,-4 3-13,0-1-1,5-27 0,-9 23 10,0 1 0,-2-1 0,-1-38-1,-10-84 29,8 150-18,0-2 5,0-1 1,-1 1 0,1-1 0,0 1 0,-1 0 0,0-1-1,0 1 1,0 0 0,0-1 0,-1 1 0,-1-4-1,3 7-4,-1 0-1,1 0 0,0 0 0,0-1 1,0 1-1,-1 0 0,1 0 0,0 0 0,0 0 1,0-1-1,-1 1 0,1 0 0,0 0 0,0 0 1,-1 0-1,1 0 0,0 0 0,0 0 1,-1 0-1,1 0 0,0 0 0,-1 0 0,1 0 1,0 0-1,0 0 0,-1 0 0,1 0 0,0 0 1,0 0-1,-1 0 0,1 0 0,0 0 1,0 0-1,-1 1 0,1-1 0,0 0 0,0 0 1,0 0-1,-1 0 0,1 1 0,0-1 0,0 0 1,-1 1-1,-5 12 29,4-5-22,0 0 0,0 0 0,1 1 0,0-1 0,1 14 0,6 43 43,-4-50-33,5 45 65,3-1 0,3 0 0,28 78 0,-35-120-68,2-1 0,11 17 0,-15-25-20,-1-4-57,-1 0 1,1 0-1,-1 0 0,1 0 1,5 5-1,-7-9-13,0 1 0,0 0 0,0 0 0,1-1 0,-1 1 0,0-1 0,0 1 0,0-1 0,1 1 0,-1-1 0,0 0 0,0 0 0,1 1 0,-1-1 0,0 0 0,1 0 0,-1 0 0,0-1 0,0 1 0,1 0 0,-1 0 0,2-1 0,17-8-684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1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11514,'0'10'2346,"1"0"-1,3 14 0,-1-13-1074,0 19 1,-3-10-555,-1-1 0,-2 1 0,1-1 0,-10 30 1,12-49-718,0 0 1,0 0 0,0 0 0,0 0 0,0 0 0,0 0 0,0 0 0,0 0-1,0 0 1,0 0 0,0 0 0,0 0 0,0 0 0,0 0 0,0 0 0,-1 0-1,1 0 1,0 0 0,0 0 0,0 0 0,0 0 0,0 0 0,0 0 0,0 0-1,0 0 1,0 0 0,0 0 0,0 0 0,0 0 0,0 0 0,0 0 0,0 0-1,0 0 1,0 0 0,0 0 0,0 0 0,-1-8-26,2-14-77,1 2-48,1 0 0,10-34 1,-10 44 130,1-1 0,0 1-1,1 0 1,0 0 0,0 1 0,12-16 0,-14 22 28,0 0-1,-1 0 1,2 0-1,-1 0 1,0 1 0,1-1-1,-1 1 1,1 0-1,0 0 1,-1 0 0,9-2-1,-10 3 13,1 1 0,-1-1 1,1 1-1,-1 0 0,1 0 0,0 0 0,-1 0 0,1 0 0,0 0 0,-1 1 1,1-1-1,-1 1 0,1 0 0,-1-1 0,1 1 0,-1 1 0,0-1 1,1 0-1,-1 0 0,3 3 0,0 0 89,-1 1 1,1 0-1,-1-1 0,0 1 1,0 1-1,-1-1 1,0 1-1,0-1 0,5 12 1,0 6 248,6 31 0,-5-18-507,-3-15-4232,-7-13 2590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5 165 11090,'-1'-1'4385,"0"-1"-2528,-1 1-609,1 0-88,1-1-72,4 0-383,23-4-193,38 0-240,-29 3-88,5 3-72,-4-3-24,-6 1-32,-11-1-240,-11 3-1056,-5-1-1153,-9 6 1425</inkml:trace>
  <inkml:trace contextRef="#ctx0" brushRef="#br0" timeOffset="1">85 0 12051,'3'15'4913,"0"5"-2961,-1 9-304,0 4-375,0 6-305,2-3-448,0-2-144,4-3-176,0-6-64,4-8-480,1-6-536,3-11-3873,-1-3 3249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78 3425,'-5'-22'2983,"3"16"-1327,1 0-1,0 0 0,-1-8 0,2 14-1581,0-1 0,0 1 0,1 0 0,-1 0 0,0 0 0,0 0 0,0 0-1,0 0 1,0 0 0,0 0 0,0 0 0,0-1 0,1 1 0,-1 0 0,0 0-1,0 0 1,0 0 0,0 0 0,0 0 0,0 0 0,1 0 0,-1 0 0,0 0-1,0 0 1,0 0 0,0 0 0,0 0 0,0 0 0,1 0 0,-1 0 0,0 0 0,0 0-1,0 0 1,0 0 0,0 1 0,0-1 0,0 0 0,1 0 0,-1 0 0,5 2 650,-3 0-462,0-1 0,0 1-1,-1 0 1,1 0 0,0 0 0,-1 0 0,2 3 0,1 1 135,7 9 667,11 25-1,-15-26-628,0-1 0,1 0 0,13 16 0,-20-29-428,-1 1 0,1 0 0,0 0 0,0 0 0,-1-1 0,1 1 0,0 0 0,0-1 0,0 1 0,0-1 0,0 1 0,0-1 0,0 1 0,0-1 0,0 0 0,1 1 0,-1-1-4,0 0-1,-1 0 1,1-1 0,0 1-1,0 0 1,-1 0-1,1 0 1,0-1-1,-1 1 1,1 0-1,-1-1 1,1 1-1,0 0 1,-1-1-1,1 1 1,-1-1-1,1 1 1,0-2 0,2-2-4,0 0 0,0-1 0,-1 1 0,0-1 0,3-7 0,0-2 1,-2 10 1,0-1 0,0 1 0,0 0 0,0 0 0,1 0-1,-1 0 1,1 1 0,0 0 0,0-1 0,0 1 0,0 1 0,1-1-1,0 0 1,-1 1 0,1 0 0,0 0 0,0 1 0,0-1 0,0 1-1,0 0 1,7 0 0,0 0 8,-1 1-1,1 0 0,-1 1 1,1 0-1,-1 1 1,0 0-1,0 1 1,19 7-1,-4 1 12,-2-2 0,35 11 0,-50-18-16,0-1 1,0 1-1,0-1 0,1-1 1,-1 0-1,0 0 0,17-3 1,-18 2-3,-7 0-4,0 1-1,-1 0 1,1-1 0,-1 1-1,1-1 1,-1 1-1,1-1 1,-1 1 0,1-1-1,-1 1 1,1-1-1,-1 1 1,1-1-1,-1 1 1,0-1 0,0 0-1,1 1 1,-1-2-1,4-5-7,20-20-4,-16 20 13,-2 0 0,2 0 1,-1 1 0,1 0 0,0 0 0,0 1 0,0 0-1,1 0 1,12-4 0,-12 6 2,0 0 0,-1 1 0,1 1 0,0-1 0,0 1 0,0 1 0,1 0 0,-1 0 0,15 3 0,7 3 31,44 14 0,-33-8 22,-32-9-10,0-1-1,-1 0 0,1-1 1,0 0-1,0-1 1,0 0-1,0 0 0,0-1 1,0 0-1,13-4 0,-21 5-58,0-1-1,0 0 0,0 0 1,0 0-1,-1 0 0,1 0 0,0 0 1,1-2-1,-2 2 68,0 1-1,-1-1 1,0 1 0,1-1-1,-1 0 1,1 1 0,-1-1-1,0 0 1,1 0-1,-1 1 1,0-1 0,0 0-1,0 0 1,0 1 0,0-1-1,1 0 1,-1 0 0,-1 1-1,1-1 1,0 0-1,0 0 1,0 1 0,0-1-1,0 0 1,-1-1 0,-9-17 618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3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8506,'28'37'3667,"-26"-35"-3332,-1 0 0,0-1 0,0 1 0,0 0 0,0 0-1,0 0 1,0 0 0,-1 0 0,2 3 0,0 3 536,0-3-529,0 0 0,0 0 0,-1 0 1,1 1-1,-1-1 0,-1 0 0,1 0 0,-1 1 0,0-1 1,0 0-1,0 1 0,-1-1 0,-2 9 0,0-2-95,-1 0 1,0 0-1,-1-1 0,-10 18 0,14-28-243,1-1-1,0 1 0,0-1 1,-1 1-1,1-1 0,0 1 0,-1-1 1,1 1-1,-1-1 0,1 0 0,0 1 1,-1-1-1,1 0 0,-1 1 0,0-1 1,1 0-4,-1 0-1,1 0 1,0 0 0,0 0 0,0 0 0,-1 0 0,1 0-1,0 0 1,0 0 0,0 0 0,-1 0 0,1 0 0,0 0 0,0 0-1,0 0 1,-1 0 0,1 0 0,0-1 0,0 1 0,0 0 0,0 0-1,-1 0 1,1 0 0,0 0 0,0-1 0,0 1 0,0 0 0,-1-1-5,0 0 1,1-1-1,-1 1 1,1 0 0,0 0-1,-1 0 1,1-1-1,0 1 1,0 0 0,0 0-1,0-1 1,0 1 0,0-2-1,1-1 0,0 0 0,0 0 0,0 0 0,1 0 0,0 0-1,-1 0 1,1 0 0,1 1 0,3-6 0,4-4 3,14-13-1,2-1 10,-15 13-2,-5 6 10,1-1 0,0 1 0,13-11 0,-20 19-10,1-1 0,0 1 0,0-1 0,-1 1 1,1-1-1,0 1 0,0-1 0,0 1 0,0 0 0,0 0 0,-1-1 0,1 1 0,0 0 0,0 0 0,0 0 0,0 0 0,0 0 1,0 0-1,0 0 0,0 0 0,0 0 0,0 0 0,0 1 0,-1-1 0,1 0 0,0 1 0,0-1 0,0 1 0,0-1 0,-1 1 1,1-1-1,0 1 0,0-1 0,-1 1 0,1 0 0,-1-1 0,1 1 0,0 0 0,0 0 0,1 3 43,1 0 0,-1-1 0,0 1-1,0 0 1,-1 0 0,1 0 0,1 5 0,2 24 333,-5-27-302,1 0 1,-1-1 0,1 1 0,1 0-1,-1-1 1,1 1 0,0-1 0,4 8-1,-6-12-68,1-1 0,-1 1 0,1 0-1,-1 0 1,1 0 0,0-1-1,0 1 1,-1 0 0,1-1 0,0 1-1,0-1 1,1 2 0,-2-2-10,1 0 1,-1 0 0,1 0-1,-1 0 1,0 0 0,1 0-1,-1 0 1,1 0 0,-1 0-1,0 0 1,1 0 0,-1 0-1,0 0 1,1 0 0,-1 0-1,1 0 1,-1-1 0,0 1-1,1 0 1,-1 0 0,1-1-1,0 0-3,1-1 0,-1 1 0,0-1-1,1 0 1,-1 0 0,0 1 0,0-1 0,1-4 0,-1 5 1,3-8 8,-1 1-1,1-1 1,-2 0 0,1 0 0,2-17 0,-5 25-6,0 0 1,0 0 0,0 0 0,0 0 0,0 0 0,1 0 0,-1 1-1,0-1 1,1 0 0,-1 0 0,0 0 0,1 0 0,-1 1 0,1-1-1,0 0 1,-1 0 0,1 1 0,-1-1 0,1 0 0,0 1 0,0-1-1,-1 1 1,1-1 0,0 1 0,0-1 0,0 1 0,0-1-1,-1 1 1,1 0 0,0 0 0,0-1 0,0 1 0,0 0 0,0 0-1,0 0 1,0 0 0,0 0 0,0 0 0,0 0 0,0 0 0,0 1-1,-1-1 1,1 0 0,0 0 0,2 2 0,5 1 6,-1 1 0,1 0 1,-1 0-1,0 1 0,9 7 1,-10-6-16,1-1 0,1 0 0,-1 0 0,1-1 0,10 5 0,-8-6-317,0 0 1,1-1 0,-1 0-1,1-1 1,-1 0 0,12-1-1,64-7-2910,-42 2 2221,-37 4 881,0 1 0,-1-1 0,1-1-1,11-3 1,-15 4 158,0-1 0,-1 1-1,1-1 1,-1 1 0,1-1 0,-1 0-1,0 0 1,0 0 0,0 0-1,0 0 1,0 0 0,3-5-1,-5 6 26,1 0-1,-1 1 0,1-1 1,-1 0-1,1 0 0,-1 0 1,1 0-1,-1 0 0,0 0 1,1 0-1,-1 0 0,0 0 1,0 0-1,0 0 0,0 0 1,0 0-1,0 0 0,0 0 1,0 0-1,-1 0 0,1 0 1,0 0-1,0 0 0,-1-1 1,0 0 49,0 1 1,-1-1-1,1 1 1,0 0 0,0 0-1,-1 0 1,1-1-1,-1 1 1,1 1 0,-1-1-1,1 0 1,-4-1-1,-2 0 204,0 0-1,0 0 1,0 0-1,0 1 0,-14 0 1,14 1-188,0 1 1,0 0 0,0 0-1,0 1 1,0 0 0,0 0 0,0 1-1,1 0 1,-1 0 0,-8 6-1,11-7-74,0 1 0,0 0-1,1 0 1,-1 1-1,1-1 1,0 1 0,-4 4-1,5-5-23,1-1 0,-1 1 0,1 0-1,0-1 1,0 1 0,0 0-1,0 0 1,0-1 0,1 1 0,0 0-1,-1 0 1,1 5 0,0-7-17,0-1 0,0 1 0,0-1 0,0 1 1,0 0-1,1-1 0,-1 1 0,0-1 0,0 1 0,0-1 1,1 1-1,-1-1 0,0 1 0,1-1 0,-1 1 0,0-1 1,1 1-1,-1-1 0,0 1 0,1-1 0,-1 0 0,1 1 1,-1-1-1,1 0 0,-1 1 0,1-1 0,0 0 0,1 1 2,0-1 0,0 0 0,-1 1 0,1-1 0,0 0 0,0 0 0,0 0 0,-1-1 0,4 1 0,2-2 5,1-1 0,-1 1-1,12-6 1,13-10 2,-22 12-2,-1 0 0,1 1-1,0 0 1,1 1-1,10-3 1,-20 7-5,0 0-1,0-1 1,0 1-1,0 0 1,0 0 0,0 0-1,-1 0 1,1 0-1,0 0 1,0 0 0,0 0-1,0 1 1,0-1-1,0 0 1,0 1-1,-1-1 1,1 0 0,0 1-1,0-1 1,0 1-1,-1-1 1,1 1 0,0-1-1,0 1 1,-1 0-1,1 0 1,1 2 24,-1-1-1,1 1 1,-1 0 0,0-1 0,0 1 0,1 4-1,2 3 91,3 17 183,-3-8-220,-2-10-104,-2-7-91,0-1-1,0 0 1,0 0-1,1 0 1,-1 0-1,0 0 1,1 0-1,-1 1 1,0-1-1,1 0 1,-1 0-1,1 0 1,0 0-1,-1 0 1,1-1-1,0 1 1,-1 0-1,2 1 1,7 1-645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3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9 221 6457,'4'-1'6133,"8"2"-3540,-7 0-1370,-3-2-992,0 1 0,-1 0 1,1-1-1,0 0 0,0 1 0,0-1 0,-1 0 0,1 0 0,0 0 1,-1 0-1,1 0 0,-1 0 0,1 0 0,-1-1 0,1 1 0,-1 0 1,1-3-1,4-2 127,-1-1 0,6-12 0,-4 6-170,0-2 0,9-25 0,-14 35-176,-1 0-1,1 1 1,-1-1-1,-1 0 1,1 0-1,-1 0 1,0 0-1,0 0 1,0 0-1,0 1 1,-1-1-1,0 0 1,-2-6-1,2 9-6,0 0 1,1 1-1,-1-1 0,0 0 1,-1 1-1,1-1 0,0 1 1,0-1-1,-1 1 0,1 0 0,-1-1 1,1 1-1,-1 0 0,1 0 1,-1 0-1,0 0 0,1 0 1,-1 1-1,0-1 0,0 0 1,0 1-1,0 0 0,0-1 0,1 1 1,-1 0-1,0 0 0,0 0 1,0 0-1,0 0 0,0 0 1,0 1-1,0-1 0,0 0 0,0 1 1,1 0-1,-1-1 0,0 1 1,0 0-1,1 0 0,-1 0 1,1 0-1,-1 0 0,1 1 1,-2 0-1,0 3 10,0-1 1,0 1 0,0 0-1,1-1 1,0 1-1,0 0 1,1 0 0,-1 1-1,1-1 1,0 0-1,0 0 1,1 1-1,0 9 1,1 7 70,1 0 1,5 22-1,-5-31-35,70 329 1984,-71-339-2002,12 50 494,-13-49-479,1 0 0,-1 0 0,1 0 0,-1 0 0,-1-1-1,1 1 1,0 0 0,-1 0 0,0 0 0,-2 7 0,2-10-47,1 0-1,-1 1 1,0-1-1,0 0 1,0 0-1,0 0 1,0 0 0,0 0-1,0-1 1,0 1-1,0 0 1,0 0-1,0-1 1,-1 1-1,1-1 1,0 1 0,0-1-1,-1 1 1,1-1-1,0 0 1,-1 0-1,1 1 1,0-1 0,-3 0-1,1-1-91,0 1 0,1 0 0,-1 0 0,1-1-1,-1 0 1,1 1 0,-1-1 0,1 0 0,-1 0 0,1-1-1,0 1 1,-3-2 0,1 0 56,0-1 1,0 1-1,1-1 0,-1 0 1,1 0-1,0 0 0,0 0 1,1-1-1,-1 1 0,-3-10 1,4 5 134,0 0 1,0-17 0,2 26-101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4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11 133 7250,'27'-13'3800,"-10"13"-391,-4 0-1112,-3 15-201,-8 3-256,0 10-623,0 2-337,1-4-544,-2-3-144,3-7-192,-4-8-408,2-11-2025,-1-17 1705</inkml:trace>
  <inkml:trace contextRef="#ctx0" brushRef="#br0" timeOffset="1">0 0 9906,'10'12'4081,"-6"-1"-1945,2 1-1007,0-3-449,-2 5-80,10-8-768,2-1-664,10-2-1713,2-3 1601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4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42 5545,'15'4'6087,"-16"-5"-2939,-3-5-1690,-1 3-922,0 0 0,0 0 0,-1 0 0,1 0-1,-1 1 1,1 0 0,-1 0 0,-7-1 0,8 2-364,1 0 1,-1 1 0,1-1-1,-1 1 1,0 0-1,1 1 1,-1-1-1,0 1 1,1-1-1,-1 1 1,-4 2 0,7-2-136,0 0 1,1 0-1,-1 0 0,1 0 1,-1 1-1,1-1 1,0 0-1,0 1 1,-1-1-1,1 1 1,0-1-1,0 1 1,0-1-1,1 1 1,-1 0-1,0-1 0,0 1 1,1 0-1,-1 0 1,1 0-1,0-1 1,0 1-1,-1 0 1,1 0-1,0 0 1,0 0-1,1 2 1,0 2-13,-1-1 1,1 0-1,0 0 1,1 1-1,0-1 1,-1 0-1,2 0 1,3 7 0,-4-9-23,-1-1 1,1 0-1,0 1 1,0-1-1,0 0 1,0 0-1,1 0 1,-1 0 0,0-1-1,1 1 1,-1-1-1,1 1 1,0-1-1,3 1 1,-2 0-1,1-1 0,-1-1 0,1 1 0,-1-1 0,1 1-1,-1-1 1,1-1 0,-1 1 0,6-2 0,-2 1-9,1-2 0,-1 1 0,1-1 0,-1 0 0,0-1 0,0 0-1,-1 0 1,10-8 0,-12 9 3,-1 0-1,1-1 1,-1 0-1,-1 0 1,1 0-1,0 0 0,-1 0 1,0-1-1,0 0 1,0 0-1,-1 1 1,1-2-1,-1 1 1,2-6-1,-4 9 9,0 1-1,0 0 0,1-1 1,-1 1-1,0-1 0,0 1 1,0 0-1,0-1 0,0 1 1,-1 0-1,1-1 1,0 1-1,-1 0 0,1-1 1,-1 1-1,1 0 0,-1-1 1,0 1-1,1 0 0,-1 0 1,0 0-1,0 0 1,0 0-1,0 0 0,0 0 1,0 0-1,0 0 0,0 0 1,0 0-1,0 1 0,-1-1 1,1 1-1,0-1 0,0 0 1,-1 1-1,1 0 1,0-1-1,-1 1 0,1 0 1,-1 0-1,1 0 0,0 0 1,-1 0-1,1 0 0,0 0 1,-1 0-1,1 1 1,-1-1-1,1 0 0,0 1 1,0-1-1,-1 1 0,1 0 1,0-1-1,0 1 0,0 0 1,-1 0-1,1-1 1,0 1-1,0 0 0,0 0 1,-1 2-1,1-1 12,-1 0 0,1 0 0,-1 0 1,1 0-1,0 1 0,0-1 0,0 0 0,1 0 0,-1 1 0,0-1 1,1 0-1,0 1 0,-1-1 0,1 0 0,0 1 0,0-1 1,0 1-1,1-1 0,-1 0 0,0 1 0,1-1 0,0 0 0,-1 1 1,3 2-1,-2-2 18,1 1 0,0-1 1,0 1-1,1-1 0,-1 0 1,1 0-1,-1 0 0,1 0 1,0-1-1,0 1 0,0-1 1,1 0-1,-1 0 0,5 2 1,-4-2-73,0-1 0,1 0-1,-1 0 1,1-1 0,0 1 0,-1-1 0,1 0 0,7-1 0,5 0-1218,9-4-4069,-12 5 3402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10338,'0'-1'394,"2"-7"2001,-2 8-2309,0 0 0,0 0 0,0 0 0,0 0 0,0 0-1,0 0 1,0 0 0,0-1 0,0 1 0,0 0 0,0 0 0,0 0-1,0 0 1,0 0 0,0 0 0,0 0 0,0-1 0,0 1 0,0 0 0,0 0-1,0 0 1,0 0 0,0 0 0,0 0 0,0 0 0,0-1 0,0 1 0,0 0-1,0 0 1,0 0 0,0 0 0,0 0 0,0 0 0,0 0 0,0 0 0,0 0-1,-1-1 1,1 1 0,0 0 0,0 0 0,0 0 0,0 0 0,0 0 0,0 0-1,0 0 1,0 0 0,-1 0 0,1 9 3420,-1-4-3458,0-1 0,1 1 0,0 9 0,0-3-31,0-10 2,0-5 18,1-6 766,-1 10-789,0 1 1,0-1 0,0 0-1,0 0 1,0 0-1,0 0 1,0 0-1,0 0 1,0 0 0,0 0-1,0 0 1,0 0-1,0 0 1,0 0-1,0 0 1,0 0 0,0 0-1,0 0 1,0 0-1,0 0 1,0 0-1,0 0 1,0 0 0,0 0-1,0 0 1,1 0-1,-1 0 1,0 0-1,0 0 1,0 0 0,0 0-1,0 0 1,0 0-1,0 0 1,0 0-1,0 0 1,0 0 0,0 0-1,0 0 1,0 0-1,0 0 1,0 0-1,0 0 1,0 0-1,0 0 1,0 0 0,0-1-1,0 1 1,0 0-1,0 0 1,0 0-1,0 0 1,0 0 0,0 0-1,0 0 1,0 0-1,6 18 717,-5-12-903,2 6 196,-2-8-13,-1 0-1,1-1 1,0 1 0,1 0 0,-1-1 0,1 1-1,-1-1 1,5 7 0,-3-3 59,-3-7-71,-1 0 0,1 0 0,0 0 0,0 0 0,0 0 0,0 0 1,0-1-1,0 1 0,0 0 0,0 0 0,0 0 0,0 0 0,0 0 0,0 0 0,0 0 0,0 0 0,-1 0 0,1 0 0,0 0 1,0 0-1,0 0 0,0 0 0,0 0 0,0 0 0,0 0 0,0 0 0,0 0 0,0 0 0,0 0 0,0 1 0,0-1 0,-1 0 0,1 0 1,0 0-1,0 0 0,0 0 0,0 0 0,0 0 0,0 0 0,0 0 0,0 0 0,0 0 0,0 0 0,0 0 0,0 0 0,0 0 1,0 0-1,0 1 0,0-1 0,0 0 0,0 0 0,0 0 0,0 0 0,0 0 0,0 0 0,0 0 0,-2-1-88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5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0 6009,'6'30'3312,"-6"-30"-3138,0 0 1,0 1-1,0-1 1,0 0-1,0 1 1,0-1-1,0 0 1,0 1-1,1-1 1,-1 0-1,0 1 1,0-1-1,0 0 1,1 0 0,-1 1-1,0-1 1,0 0-1,1 1 1,-1-1-1,0 0 1,0 0-1,1 0 1,-1 1-1,0-1 1,1 0-1,-1 0 1,0 0-1,1 0 1,-1 0-1,0 0 1,1 0-1,-1 0 1,0 0-1,1 0 1,0 0 0,0-3 4070,-6-2-1234,2 4-2933,-1-1 1,0 1 0,1 0 0,-1 0 0,0 1-1,1-1 1,-1 1 0,0-1 0,-4 2 0,-27 2 18,32-3-86,1 1-1,-1-1 1,1 1 0,-1 0 0,1 0-1,-1 0 1,1 0 0,0 0-1,0 1 1,-1-1 0,1 1-1,0-1 1,0 1 0,1 0 0,-1 0-1,0 0 1,1 0 0,-1 0-1,-2 4 1,2-1 0,0 0 0,-1 1 0,2-1 0,-1 1 0,0 0 0,0 8 0,2-11-10,-1 1 1,1-1-1,0 0 1,0 0 0,0 0-1,1 0 1,-1 0-1,1 0 1,0 0-1,-1 0 1,2 0-1,-1 0 1,0 0-1,3 4 1,-2-4 0,1 1-1,-1-1 1,1 0 0,0-1 0,0 1-1,0 0 1,0-1 0,1 1-1,6 2 1,1 0-1,0 0 1,0-1-1,1-1 0,-1 0 1,1-1-1,17 2 0,-19-4-467,0 0 1,0-1-1,0 0 0,0 0 0,0-1 1,-1-1-1,18-6 0,1-3-777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6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76 8242,'0'-2'4542,"-3"-1"-2865,1 2-745,-11-10 620,1 1-690,-1 0 0,0 1 0,-15-8 0,24 15-832,0 0-1,0 1 0,0-1 1,0 1-1,0-1 0,0 1 1,-1 1-1,1-1 1,-1 1-1,1-1 0,0 1 1,-1 0-1,1 1 0,-1-1 1,1 1-1,-5 1 0,7-1-19,0-1 0,0 1-1,1 0 1,-1 0 0,0 0-1,0 0 1,0 1 0,1-1-1,-1 0 1,0 1 0,1-1-1,0 1 1,-1-1 0,1 1-1,-2 2 1,2-1 7,-1 0-1,1 0 1,0 1 0,0-1 0,0 0-1,0 1 1,0-1 0,0 6 0,1-2 23,0 1-1,0-1 1,1 0 0,0 1 0,0-1 0,1 0 0,4 13 0,-4-16-4,-1 0 1,1-1 0,0 1 0,0 0-1,1-1 1,-1 0 0,1 0 0,-1 1-1,1-2 1,0 1 0,0 0 0,5 3-1,-6-5-29,-1 0 0,1-1 0,0 1 0,-1 0 0,1-1 0,0 1 0,0-1 0,-1 1 0,1-1-1,0 0 1,0 0 0,-1 0 0,1 0 0,0 0 0,0 0 0,-1-1 0,1 1 0,0 0 0,0-1 0,-1 0 0,1 1-1,-1-1 1,1 0 0,0 0 0,-1 1 0,1-1 0,-1-1 0,0 1 0,1 0 0,1-2 0,4-5 2,-1-1-1,1 0 1,-2-1 0,1 1 0,6-18 0,0 4 14,-2-2 103,-10 27-90,-1 0 0,0 0-1,1 0 1,-1 0 0,1 0-1,0 0 1,0 1 0,0-1-1,0 0 1,0 0 0,1 4-1,7 27 392,-3-16-197,-1 2 41,5 20 173,-8-36-438,-1-1 0,1 0 0,0 0 0,0 0 0,0 0 0,0 0 0,1 0 0,-1 0 0,1 0 0,-1 0 1,1-1-1,-1 1 0,3 1 0,-3-2-36,-1-1 1,0 0-1,1 0 0,-1 1 1,1-1-1,-1 0 1,0 0-1,1 0 0,-1 0 1,1 0-1,-1 1 1,0-1-1,1 0 0,-1 0 1,1 0-1,-1 0 1,0 0-1,1 0 0,-1 0 1,1 0-1,-1-1 1,1 1-1,-1 0 0,0 0 1,1 0-1,-1 0 0,0 0 1,1-1-1,-1 1 1,1 0-1,-1 0 0,0-1 1,1 1-1,-1 0 1,0-1-1,0 1 0,1 0 1,-1-1-1,0 1 1,0 0-1,0-1 0,1 1 1,-1 0-1,0-2 1,10-17-466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1:5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13195,'-11'21'5129,"8"18"-3289,3 1-567,0 9-129,10 4-232,-10-3-416,6-3-136,5-4-176,-6-3-40,13-7-80,-6-10-24,0-2-136,-1-9-200,-3-11-760,-1 3-640,1-10 1023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0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6769,'-46'0'9672,"41"1"-7414,5 0-2196,0-1-1,0 0 1,0 1-1,1-1 1,-1 0 0,0 0-1,0 0 1,1 1 0,-1-1-1,0 0 1,0 0-1,1 0 1,-1 1 0,0-1-1,0 0 1,1 0 0,-1 0-1,0 0 1,1 0-1,-1 0 1,0 0 0,1 0-1,-1 0 1,0 0-1,1 0 1,-1 0 0,1 0-1,29 7 305,-11-2-179,0-1 0,1-1 0,-1-1 1,31 0-1,105-6 493,4-1-621,-147 5-2738,-15 4 1609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2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173 256 8794,'1'1'90,"9"10"3843,-10-11-3797,1 1 0,-1-1 0,0 0 0,1 0 0,-1 1 0,0-1-1,1 0 1,-1 0 0,1 0 0,-1 1 0,0-1 0,1 0 0,-1 0-1,1 0 1,-1 0 0,1 0 0,-1 0 0,1 0 0,-1 0 0,0 0 0,1 0-1,-1 0 1,1 0 0,-1 0 0,1 0 0,-1-1 0,1 1 0,-1 0-1,0 0 1,1 0 0,0-1 0,8-12 2112,-3 3-1517,0 1-592,0-1 0,-1 0 0,-1 0 0,1 0-1,-1-1 1,-1 1 0,0-1 0,-1 0 0,0 0-1,1-17 1,-3 22-111,0-1 1,0 0-1,-1 1 0,0-1 0,0 0 0,-1 1 0,-2-7 0,3 9-7,0 0 0,-1 1 0,1-1 0,-1 1 1,0-1-1,0 1 0,-1 0 0,1 0 0,-1 0 0,1 0 0,-1 0 0,0 1 0,-4-4 0,5 5-9,1 0 1,-1 0-1,0 0 0,1 1 0,-1-1 0,0 0 0,0 1 0,0-1 0,1 1 0,-1 0 0,0 0 0,0-1 0,0 1 0,1 1 0,-1-1 0,0 0 0,0 0 0,0 1 0,0-1 0,1 1 0,-1-1 0,0 1 0,1 0 0,-1-1 1,0 1-1,1 0 0,-2 2 0,0-1-1,1 0 0,0 0 0,0 0 0,0 1 1,0-1-1,0 1 0,1 0 0,-1 0 0,1-1 0,0 1 1,0 0-1,0 0 0,0 0 0,0 0 0,0 4 1,0 10 13,0 19 1,1-12 4,1-2 56,0 0 0,2 0 0,0 0-1,11 37 1,36 82 456,-23-71-325,-10-26-88,-7-19-45,-1 0 1,-1 0-1,9 48 1,-17-71-73,0 1 0,0-1-1,0 0 1,-1 0 0,1 0 0,-1 0 0,1 0-1,-1 1 1,1-1 0,-1 0 0,0 0 0,0-1-1,0 1 1,0 0 0,0 0 0,-1 0 0,1-1-1,0 1 1,-1 0 0,0-1 0,1 0 0,-1 1-1,0-1 1,1 0 0,-1 0 0,-3 2 0,-1 0 4,0-1 1,0 0-1,0 0 1,0 0 0,0-1-1,0 1 1,0-2-1,-10 2 1,4-3-149,1 1-1,-1-2 1,1 1-1,-1-2 1,1 0 0,-15-5-1,17 5-67,1-1-1,0 0 0,0 0 1,0 0-1,0-1 0,1-1 1,0 1-1,-12-12 0,12 8-78,-11-16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1:56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10026,'-9'27'4689,"9"-9"-1248,0 3-1233,2 11-511,-3 0-161,1 3-672,2 2-280,-2-5-280,3-1-96,1-3-88,0-6-39,5-3-81,-2-7-257,1-7-751,-3-5-664,2-8 968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1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10034,'0'3'4097,"0"10"-2233,2 8-271,2 15-1,0 7-224,2 6-455,0 6-169,4-4-224,-1 1-104,3-4-168,1-8-56,-1-8-120,-1-8-32,-2-16-200,-3-5-384,0-13-1401,1-3 1281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47 7306,'-57'0'3231,"56"0"-3002,0 0 0,1 0-1,-1 0 1,0 0 0,0 0 0,0 0 0,1 0-1,-1 0 1,0 0 0,0 1 0,0-1 0,1 0 0,-2 1-1,3 3 435,-1-2-65,2 9 631,-1 1 1,-1-1-1,-2 22 0,1-1-192,0 2-64,7 44 0,-5-49-637,1 6-30,-1-32-279,-1 0 0,1 0 1,-1 0-1,1 0 0,0 0 0,0 0 0,1 0 1,1 3-1,-1-22-17,-2-23-46,2 0 0,1 0 0,10-42 0,-11 70 41,1 0 0,0 1 0,0-1 0,1 1 0,1 0 0,-1 0 0,2 0 0,8-13 0,-11 20 2,-1 0-1,1 0 0,0 0 0,-1 0 1,1 1-1,0-1 0,1 1 0,-1 0 0,0-1 1,1 2-1,-1-1 0,1 0 0,-1 1 1,1-1-1,0 1 0,0 0 0,0 0 1,0 1-1,0-1 0,0 1 0,-1 0 1,1 0-1,0 0 0,0 0 0,0 1 1,6 1-1,-2 1 42,-1 0 1,0 0 0,0 0-1,0 1 1,0 0-1,-1 1 1,1-1 0,-1 1-1,0 0 1,0 1 0,-1 0-1,0 0 1,8 11-1,3 8 239,-1 0-1,15 35 1,-28-57-268,9 21 109,17 38 83,-25-56-199,-1 1-1,0 0 1,0 0-1,-1 0 1,0 1-1,0 13 1,-1-20-158,0 0 0,-1 0-1,1 1 1,0-1 0,-1 0 0,1 0 0,-1 0 0,1 0-1,-1 0 1,0 0 0,1 0 0,-1 0 0,0 0 0,0 0 0,1 0-1,-1 0 1,0 0 0,0-1 0,0 1 0,0 0 0,0-1-1,0 1 1,-1-1 0,1 1 0,0-1 0,0 1 0,0-1 0,0 0-1,-1 0 1,1 1 0,-2-1 0,-7 2-1004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8970,'0'0'267,"-1"1"-1,1-1 1,-1 1 0,0-1 0,1 1 0,-1-1-1,1 1 1,0-1 0,-1 1 0,1-1-1,-1 1 1,1 0 0,0-1 0,-1 1 0,1 0-1,0-1 1,0 1 0,-1 0 0,1-1-1,0 1 1,0 0 0,0 0 0,0-1 0,0 1-1,0 0 1,0-1 0,0 1 0,1 1 0,0 2-9,0 0 0,1 0 0,-1-1 1,3 5-1,1 2 531,4 11 62,-1-2-410,1 0 1,0 0-1,1-1 0,16 20 1,-9-21-218,-16-16-216,0 0 1,0 0-1,1 0 1,-1 0-1,1 0 1,-1-1-1,1 1 1,0 0-1,-1-1 1,1 1-1,-1-1 1,3 1-1,-2-2-7,-1 1 0,0-1 0,1 1 0,-1-1 0,0 0-1,0 0 1,0 1 0,1-1 0,-1 0 0,0 0-1,0 0 1,0 0 0,0 0 0,-1 0 0,1 0 0,0-1-1,0 1 1,-1 0 0,2-3 0,2-2 0,11-17-1,2 1 0,26-28 0,-40 48 2,0 0-1,0-1 1,0 1 0,0 0 0,0 1 0,1-1 0,-1 1 0,1-1 0,-1 1-1,1 0 1,0 0 0,-1 1 0,1-1 0,5 0 0,4 1 4,-1 1 1,0 0 0,13 3-1,-2 1 22,0 1-1,-1 1 0,0 1 1,0 1-1,33 19 0,-15-2 316,-1 1 0,47 41 0,-53-40-46,-26-22-224,1-1-1,0 1 1,0-1-1,9 5 1,-15-10-68,-1 1 0,0-1 1,1 0-1,-1 1 0,1-1 1,-1 0-1,1 0 0,-1 1 1,0-1-1,1 0 0,-1-1 1,1 1-1,-1 0 0,1 0 0,-1-1 1,0 1-1,1 0 0,-1-1 1,0 0-1,1 1 0,-1-1 1,0 0-1,0 1 0,1-1 1,1-2-1,1-2-7,1 0-1,-1 0 1,0 0-1,5-9 1,-7 10 5,62-97-36,-62 97 35,1 0 1,0 0 0,0 0-1,1 0 1,-1 1-1,1-1 1,7-4 0,-7 6 0,0 0 0,-1 0 0,1 1 1,0 0-1,0 0 0,0 0 0,0 0 1,0 0-1,8 1 0,9 0 21,1 1 0,33 6-1,4 1 22,-20-4 145,-1-3-1,70-5 0,-102 3-164,0 0 0,1-1 0,-1 0 0,11-5 0,3-1-615,-15 7-258,-13 0 349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9746,'0'0'182,"-1"0"0,1 0 0,-1 0 0,1 0 0,-1 0-1,1 0 1,-1 0 0,1 0 0,-1 0 0,1 0 0,-1 0 0,1 0 0,-1 0-1,1 0 1,0 0 0,-1 0 0,1 1 0,-1-1 0,1 0 0,-1 0 0,1 1 0,-1-1-1,1 0 1,0 0 0,-1 1 0,1-1 0,0 0 0,-1 1 0,1-1 0,0 1 0,-1-1-1,1 1 1,0-1 0,0 0 0,0 1 0,-1-1 0,1 1 0,0 0 0,0 2 252,0 0 1,0 0-1,0 0 0,0 0 1,2 5-1,0-1-296,25 222 3291,-26-223-3399,-1-10-115,1-14-36,0-72-74,0 84 187,-1 0-1,1-1 1,0 1-1,0-1 1,1 1-1,0 0 1,0 0-1,0 0 1,6-11-1,-6 15 13,-1 0-1,1 0 0,-1 0 1,1 1-1,0-1 0,0 0 1,0 1-1,0-1 1,0 1-1,0 0 0,0-1 1,1 1-1,-1 0 0,0 0 1,1 1-1,-1-1 1,0 0-1,1 1 0,-1 0 1,1-1-1,-1 1 0,1 0 1,-1 0-1,1 0 1,2 1-1,-2 0 8,0-1-1,0 1 1,0 0 0,0 0 0,0 0-1,0 0 1,0 1 0,0-1 0,0 1-1,0 0 1,-1 0 0,1 0 0,-1 0-1,0 0 1,1 0 0,-1 1 0,0-1-1,0 1 1,0 0 0,-1-1 0,1 1 0,-1 0-1,1 0 1,-1 0 0,0 0 0,0 0-1,-1 1 1,1-1 0,0 4 0,0-2 12,3 24 184,1 32 0,-3-36-89,0-18-94,0-13-78,0-10 46,7-26 1,-6 30 6,-1 5 3,0 0 1,0 1-1,0-1 0,1 1 0,0-1 1,6-9-1,-8 15 0,0-1 1,1 1 0,-1 0-1,0 0 1,0-1-1,1 1 1,-1 0-1,0 0 1,1 0-1,-1 1 1,1-1-1,0 0 1,-1 0-1,1 1 1,0-1-1,-1 1 1,1 0-1,0-1 1,-1 1 0,1 0-1,0 0 1,0 0-1,-1 0 1,1 0-1,0 0 1,-1 1-1,1-1 1,2 1-1,-1 0 3,0 1 0,0-1 0,-1 0 0,1 1 0,0-1 0,-1 1 0,1 0 0,-1 0 0,0 0-1,0 0 1,1 0 0,-1 0 0,-1 1 0,1-1 0,3 5 0,0 3 11,-1 0 1,0 0-1,3 12 1,-5-19-14,-1 0-9,0 0-1,0-1 0,0 1 0,0-1 0,1 1 0,0-1 0,-1 0 1,1 1-1,0-1 0,0 0 0,0 0 0,0-1 0,1 1 1,-1 0-1,0-1 0,1 1 0,-1-1 0,1 0 0,-1 0 1,1 0-1,0 0 0,0 0 0,-1 0 0,6 0 0,5 0-453,-1 0-1,1-1 0,-1-1 1,16-2-1,-20 3-48,5-2-726,0 1 0,0-2 0,-1 1 0,17-7 0,-25 7 919,0 1-1,0-1 0,0-1 0,0 1 1,0-1-1,-1 1 0,1-1 1,-1 0-1,0 0 0,1-1 0,-1 1 1,-1-1-1,1 0 0,0 1 0,2-8 1,-2 5 433,-1-1-1,1 1 1,-1-1 0,-1 0 0,1 0 0,-1 0-1,-1 0 1,1 0 0,-1 0 0,-1-8 0,1 12 115,-1 0 0,1 0 0,-1 0 0,0 1 0,0-1 0,0 0 1,0 1-1,0-1 0,-1 1 0,1-1 0,-1 1 0,-2-3 0,3 4-33,-1-1-1,1 1 0,-1 0 1,0-1-1,0 1 0,1 0 1,-1 0-1,0 1 0,0-1 1,0 0-1,0 0 0,0 1 1,0 0-1,0-1 0,0 1 1,-1 0-1,1 0 0,-2 0 1,-3 0 52,0 1 1,1 0-1,-1 0 0,1 1 1,-1 0-1,1 0 1,0 0-1,0 1 1,0 0-1,0 0 1,0 0-1,-9 8 0,12-8-176,-1 0-1,1 1 0,0-1 1,0 1-1,0-1 1,0 1-1,1 0 0,-1 0 1,1 0-1,0 0 0,0 0 1,1 1-1,-1-1 0,1 1 1,0-1-1,0 1 0,1-1 1,-1 1-1,1 6 0,0-10-67,0 0 0,0 0 0,0 1 0,0-1 0,0 0 0,0 0 0,1 0 0,-1 0 0,0 0 0,1 1-1,-1-1 1,1 0 0,-1 0 0,1 0 0,0 0 0,-1 0 0,1 0 0,0 0 0,0-1 0,0 1 0,-1 0-1,1 0 1,0-1 0,0 1 0,0 0 0,0-1 0,0 1 0,1-1 0,-1 1 0,0-1 0,0 0 0,0 1 0,0-1-1,0 0 1,1 0 0,-1 0 0,0 0 0,2 0 0,2 0-2,-1-1 1,0 0-1,0 1 0,0-2 1,0 1-1,1 0 0,-2-1 1,1 0-1,7-4 0,10-11 23,-17 13-19,0 1 0,0-1 0,0 1 0,0 0 0,1 0 0,0 1 0,8-4 0,-12 5 5,1 1 0,-1 0 0,1 0 0,-1 0 0,0 0 0,1 0 0,-1 1 0,0-1 0,1 0 0,-1 1 0,0-1 0,1 1 0,-1-1 1,0 1-1,0-1 0,1 1 0,-1 0 0,0 0 0,0 0 0,0 0 0,0 0 0,0 0 0,0 0 0,0 0 0,1 2 0,3 4 104,-1-1-1,0 1 1,4 9 0,-6-11-62,22 48 319,-23-52-428,-1 0-1,1 0 1,-1 0 0,1 0-1,-1 0 1,1 0 0,0-1-1,-1 1 1,1 0-1,0 0 1,1 1 0,-1-2 89,-1 0 0,1 0 0,-1 0 0,1 1 0,0-1 0,-1 0 0,1 0 0,-1 0 0,1 0 0,-1 0 0,1 0 0,0 0 0,-1 0 0,1 0 0,-1 0 0,1-1 0,-1 1 0,1 0 0,-1 0 0,1 0 0,-1-1 0,1 1 0,0-1 0,7-6 388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4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11018,'6'17'4585,"-7"7"-2112,0 5-825,-1 16-167,0 5-209,6 1-632,-2 7-256,9-12-280,1-5-48,4-17-64,2-10-352,-2-16-1328,4-6-1129,-4-6 1625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9498,'0'0'138,"0"0"0,0 0 0,0 0 0,0 0 0,0 0 0,0 0 1,0 0-1,1 0 0,-1 0 0,0 0 0,0 0 0,0 0 0,0 0 0,0 0 0,0 0 0,0 0 0,0 0 0,0 0 0,1-1 0,-1 1 0,0 0 1,0 0-1,0 0 0,0 0 0,0 0 0,0 0 0,0 0 0,0 0 0,0 0 0,0 0 0,0 0 0,0-1 0,0 1 0,0 0 0,0 0 1,0 0-1,0 0 0,0 0 0,0 0 0,0 0 0,0 0 0,0 0 0,0-1 0,0 1 0,0 0 0,0 0 0,0 0 0,0 0 0,0 0 0,0 0 1,0 0-1,0 0 0,0 0 0,0 0 0,0-1 0,0 1 0,0 0 0,0 0 0,0 0 0,0 0 0,-1 0 0,1 0 0,0 0 0,0 0 1,0 0-1,0 0 0,0 0 0,13 0 1815,0 1-1993,66 1 335,56 7-3417,-72-4-1504,-59-4 4236,0-1 0,0 0 1,-1-1-1,1 1 0,0-1 1,0 1-1,0-1 0,4-2 0,-7 3 334,0-1-1,0 1 0,1-1 0,-1 0 1,0 1-1,0-1 0,0 0 0,0 0 1,0 1-1,0-1 0,0 0 0,0 0 1,0 0-1,-1 0 0,1-1 0,0 1 1,-1 0-1,1 0 0,0 0 0,-1 0 1,0-1-1,1 1 0,-1 0 0,0 0 1,1-1-1,-1-1 0,0 2 202,0 0 1,0 0-1,-1 0 0,1 0 1,0 0-1,-1 0 0,1 0 1,0 0-1,-1 0 0,1 0 0,-1 0 1,1 0-1,-1 0 0,0 1 1,1-1-1,-1 0 0,0 0 1,1 1-1,-1-1 0,0 0 0,0 1 1,0-1-1,0 1 0,0-1 1,0 1-1,0 0 0,1-1 1,-1 1-1,0 0 0,0 0 0,0-1 1,0 1-1,-2 0 0,0 0 331,-1 0-1,0-1 0,1 2 1,-1-1-1,1 0 0,-1 1 0,1-1 1,-6 3-1,5-2-194,0 1 0,0 0 0,0-1-1,1 2 1,-1-1 0,1 0 0,-1 1 0,1-1-1,0 1 1,0 0 0,0 0 0,0 0 0,-3 6 0,4-5-183,0-1 1,0 1-1,1-1 1,0 1-1,0 0 1,0 0-1,0-1 1,1 1-1,-1 0 1,1 0-1,0 0 1,0 0-1,0 0 1,1 0-1,0 4 1,1 0-42,0 0 0,1 0 0,-1 0 0,1 0 0,1-1-1,6 12 1,-8-16-74,0 0 0,0-1-1,0 1 1,0-1-1,1 0 1,-1 0-1,1 0 1,-1 0 0,4 2-1,-4-3-51,-1 0 0,1-1-1,0 1 1,0 0-1,0-1 1,0 1 0,0-1-1,0 0 1,0 0 0,0 0-1,0 0 1,0 0 0,-1 0-1,1 0 1,0-1-1,2 0 1,0 0-173,-1 0 0,0 0 0,0-1 0,0 1 0,3-3 0,16-13-668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7842,'2'15'3588,"-1"0"1,-1 19 0,-10 63-564,3-47-1518,6-37-1299,-5 59 534,6-61-678,0 0 0,1-1 0,0 1 0,4 15 1,-5-25-62,0 1 0,0-1 0,1 0 0,-1 1 1,1-1-1,-1 0 0,1 0 0,0 1 1,0-1-1,-1 0 0,1 0 0,1 1 1,-1-1-8,-1-1 0,0 0 0,1 0 1,-1 0-1,0 0 0,1 1 0,-1-1 1,1 0-1,-1 0 0,0 0 0,1 0 1,-1 0-1,0 0 0,1 0 0,-1 0 1,1 0-1,-1 0 0,0 0 0,1 0 1,-1 0-1,0-1 0,1 1 0,-1 0 1,0 0-1,1 0 0,-1 0 0,0-1 1,1 1-1,2-3-71,0 1-1,-1-1 1,1 0 0,-1 0 0,0 0-1,3-6 1,1 0-84,25-40-498,-27 44 640,0 0 0,1 0 0,0 0 0,-1 1-1,1 0 1,9-6 0,-13 9 29,-1 1 0,1-1 0,-1 1 0,1 0 1,0-1-1,-1 1 0,1 0 0,0 0 0,-1-1 0,1 1 1,0 0-1,0 0 0,-1 0 0,1 0 0,0 0 0,-1 0 0,1 0 1,0 0-1,0 0 0,-1 0 0,1 0 0,0 0 0,-1 1 0,1-1 1,0 0-1,-1 1 0,1-1 0,0 0 0,-1 1 0,1-1 1,0 1-1,-1-1 0,1 1 0,-1-1 0,1 1 0,-1-1 0,0 1 1,1-1-1,-1 1 0,1 0 0,-1-1 0,0 1 0,1 0 0,-1-1 1,0 2-1,2 4 183,0 0 0,-1-1 1,0 1-1,1 9 0,-1-10-80,0 5 72,1 6 121,0 1 0,7 22 1,-6-34-599,-1-4-683,1-9-777,-3 6 1721,4-15-1039</inkml:trace>
  <inkml:trace contextRef="#ctx0" brushRef="#br0" timeOffset="1">290 279 11434,'0'11'4593,"-2"4"-2608,0 1-217,0 1-39,-3 2-337,2-6-728,-2-5-264,2-5-400,-1-3-440,0-10-1440,5-6 143,5 0 793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5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6881,'3'3'940,"-1"-1"0,1 0-1,-1 0 1,1 0 0,4 2-1,-4-2-382,1-1 0,0 0-1,0 0 1,0 0-1,0 0 1,7 0 0,-3 0-91,0 0 0,0 0 0,0 1 0,-1 0 0,1 0 0,10 5 0,-15-5-385,0-1 1,-1 1 0,1 0-1,0 0 1,-1 0-1,1 0 1,-1 0 0,0 1-1,0-1 1,0 1 0,0-1-1,0 1 1,-1 0-1,1 0 1,-1 0 0,1 0-1,-1 0 1,1 5 0,0 4 166,0 0 0,-1 0 0,-1 0 1,0 1-1,-2 16 0,-9 7 106,11-36-355,0 1 0,0-1 0,0 0 1,0 0-1,0 0 0,0 0 0,0 0 1,0 1-1,0-1 0,0 0 0,0 0 1,0 0-1,1 0 0,-1 0 0,0 1 1,0-1-1,0 0 0,0 0 0,0 0 1,0 0-1,0 0 0,0 0 0,0 0 1,0 0-1,1 1 0,-1-1 0,0 0 1,0 0-1,0 0 0,0 0 0,0 0 1,0 0-1,1 0 0,-1 0 0,0 0 1,0 0-1,0 0 0,0 0 1,0 0-1,1 0 0,-1 0 0,0 0 1,0 0-1,0 0 0,0 0 0,0 0 1,1 0-1,-1 0 0,0 0 0,0 0 1,0 0-1,0 0 0,0 0 0,0 0 1,0-1-1,1 1 0,-1 0 0,0 0 1,0 0-1,0 0 0,0 0 0,0 0 1,0 0-1,0 0 0,0-1 0,0 1 1,10-8-182,12-28-477,-16 25 476,1 0 0,9-12 1,-14 21 176,1-1 0,-1 1 1,0-1-1,1 1 1,-1 0-1,1 0 0,0 0 1,0 0-1,0 1 0,0-1 1,0 1-1,0 0 1,4-2-1,-6 3 15,1 0 0,0 0 1,0-1-1,0 1 0,-1 0 0,1 0 1,0 1-1,0-1 0,0 0 0,-1 0 1,1 1-1,0-1 0,-1 1 0,1 0 1,0 0-1,-1-1 0,1 1 1,-1 0-1,3 2 0,1 1 93,-1 1-1,1 0 0,-1 0 1,5 6-1,-7-7-28,2 0 0,-1 0 0,0 0-1,1 0 1,0-1 0,6 6 0,-9-9-70,0 1 0,0-1 1,1 1-1,-1-1 0,0 0 1,0 1-1,0-1 1,1 0-1,-1 0 0,0 0 1,0 0-1,1 0 0,-1 0 1,0 0-1,0-1 1,1 1-1,-1 0 0,0-1 1,0 1-1,0-1 0,0 1 1,1-1-1,-1 1 1,0-1-1,0 0 0,0 0 1,0 1-1,0-1 1,0-1-1,4-3-47,0-1 0,0 1 1,6-12-1,-10 16 27,5-8-123,-1 0 1,-1-1 0,7-15-1,-9 21 96,-1-1 0,0 0 0,0 1 0,0-1 0,-1 0-1,1 0 1,-1 1 0,0-1 0,-1-9 0,1 14 46,0 0 0,0 0-1,0-1 1,0 1 0,0 0 0,0 0 0,0-1 0,-1 1-1,1 0 1,0 0 0,0-1 0,0 1 0,0 0 0,0 0-1,0 0 1,0-1 0,-1 1 0,1 0 0,0 0 0,0 0-1,0-1 1,0 1 0,-1 0 0,1 0 0,0 0-1,0 0 1,0 0 0,-1-1 0,1 1 0,0 0 0,0 0-1,-1 0 1,1 0 0,0 0 0,0 0 0,-1 0 0,1 0-1,0 0 1,0 0 0,-1 0 0,1 0 0,0 0 0,0 0-1,-1 0 1,1 0 0,0 0 0,0 0 0,-1 1 0,1-1-1,0 0 1,-1 0 0,1 1 11,-1-1 0,0 1 0,0 0 0,0 0 0,0 0 0,0-1 0,0 1 0,1 0 1,-1 0-1,0 1 0,-1 4 51,-1-1 1,2 1 0,-1 0 0,1 0-1,0 0 1,0-1 0,0 10-1,3 43 299,-2-52-334,4 39 223,13 56 0,18 44 28,-11-50-133,-19-76-83,-1-1-1,-1 1 1,-1 0-1,-1 0 1,-1 25-1,0-41-42,0 1-1,-1-1 0,1 1 0,-1-1 0,0 1 0,0-1 0,-1 0 0,-2 6 1,3-7-15,0 0 0,-1-1 0,1 1 1,0-1-1,-1 1 0,1-1 1,-1 0-1,0 1 0,1-1 1,-1 0-1,0 0 0,0 0 0,1 0 1,-1-1-1,0 1 0,-3 0 1,0 0-7,0 0 0,-1-1 0,1 0 0,0 0 0,-1 0 1,1-1-1,0 1 0,0-1 0,0-1 0,-1 1 0,1-1 1,0 0-1,1 0 0,-1 0 0,0-1 0,1 1 1,-7-6-1,7 5-6,0 0 1,0 0 0,1 0-1,-1 0 1,1-1 0,0 1-1,0-1 1,1 0-1,-1 0 1,1 0 0,-1 0-1,1 0 1,0 0 0,1-1-1,-1 1 1,1-1 0,0 0-1,0 1 1,0-9 0,1 9-6,1 0 0,0 0 0,0 1 1,0-1-1,0 0 0,1 0 1,0 1-1,-1-1 0,1 1 1,1-1-1,-1 1 0,0 0 1,1 0-1,-1 0 0,1 0 0,6-4 1,1-1-259,0 0 0,1 1 0,22-10 0,-7 5-538,16-8 363,-14 1 279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6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11 6961,'-18'2'2486,"3"0"-166,1 0 1,-1 1 0,-18 6-1,29-7-1513,5 0-336,8 1 8,1-1-320,0-1 0,0-1 0,0 1 0,17-3 0,41-9 310,6 0-48,147-4-762,-201 14-1009,-17 1 578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10242,'-5'9'4177,"4"2"-2233,1 3-391,2 10 7,0 4-112,-2 7-399,0 11-241,0 2-360,2 3-128,-2-1-184,4-7-40,-1-11-56,0-7-80,2-13-992,3-11-689,0-7 1017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04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37 3617,'3'-17'7650,"0"1"2141,-3 16-9493,0-1-265,0 1-1,0 0 0,0 0 1,0 0-1,0 0 0,0 0 0,0-1 1,0 1-1,0 0 0,0 0 1,0 0-1,0 0 0,0 0 1,0-1-1,0 1 0,0 0 1,-1 0-1,1 0 0,0 0 1,0 0-1,0 0 0,0 0 1,0 0-1,0-1 0,0 1 0,-1 0 1,1 0-1,0 0 0,0 0 1,0 0-1,0 0 0,-1 0 1,1 0-1,0 0 0,0 0 1,0 0-1,0 0 0,0 0 1,-1 0-1,1 0 0,0 0 1,0 0-1,0 0 0,0 0 0,0 0 1,-1 0-1,1 0 0,0 1 1,0-1-1,0 0 0,0 0 1,-1 0-1,-25 9 239,3 3-191,0 1 1,1 1-1,0 1 1,1 0-1,-33 33 0,43-37-41,1-1 19,-13 16 1,21-23-44,1-1 0,-1 1 0,0-1 0,1 1-1,0 0 1,-1 0 0,1 0 0,0 0 0,0 0 0,1 0 0,-1 0 0,0 4 0,1-5-2,1 0 1,-1 0 0,0 0-1,1-1 1,-1 1-1,1 0 1,-1 0-1,1 0 1,0 0-1,0-1 1,0 1 0,0 0-1,2 1 1,18 19 183,-14-15-121,11 9 139,0 0 1,1-1 0,0-1-1,1-1 1,0-1 0,38 16-1,1-6 326,40 15 717,-93-33-1180,-14-5-1399,-10-4 44,13 3 963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10 6297,'-16'-4'5398,"-32"-2"-1,136 21-541,12 3-3916,-40-11-327,0-3 0,86-5 1,-59-3-262,-81 4-430,-9 0-256,-19 2-1017,-10 0-795,-35 2-3710,33-5 3928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8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6073,'-1'1'253,"0"-1"0,0 0 0,-1 1 0,1-1 0,0 0-1,0 1 1,0 0 0,0-1 0,1 1 0,-1 0 0,0-1 0,0 1-1,0 0 1,0 0 0,1-1 0,-1 1 0,-1 2 0,1 0 379,0 0 1,0 0 0,1 0 0,-1 0 0,0 6-1,1-8-550,-2 20 1649,1 0 0,3 34 0,11 43 268,-3-22-1026,26 144 339,-22-148-1222,-13-63-516,3 11 388,-4-20-29,0 0-1,0 0 0,0 0 0,0 1 0,0-1 1,1 0-1,-1 0 0,0 0 0,0 0 1,0 0-1,0 0 0,0 1 0,0-1 0,0 0 1,0 0-1,0 0 0,1 0 0,-1 0 1,0 0-1,0 0 0,0 0 0,0 0 0,0 0 1,0 0-1,1 0 0,-1 0 0,0 1 1,0-1-1,0 0 0,0 0 0,0 0 1,1 0-1,-1 0 0,0-1 0,6-6-5812,-1-2 3265</inkml:trace>
  <inkml:trace contextRef="#ctx0" brushRef="#br0" timeOffset="1">30 406 6649,'5'0'3873,"15"0"-184,7-7-2177,3 5-47,0-1-481,0 3-192,1 0-376,-3 0-136,-4 4-40,-7-4-560,-6 5-1792,-7 1 1528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9434,'-2'2'3841,"8"3"-1881,8-1-527,5 4 255,1-1-120,8-2-415,0-4-209,4-1-360,0 2-168,-3-2-240,-3 0-56,-8 0-1200,-4 0 3448,-12 5-2056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17 9570,'0'-1'250,"0"1"0,0-1 0,0 0 0,0 0 0,0 1 0,-1-1 0,1 0 0,0 0 0,0 1 0,-1-1 0,1 0 0,0 1 0,-1-1 0,1 0 0,-1 1 0,1-1-1,-1 1 1,1-1 0,-1 1 0,1-1 0,-1 1 0,0-1 0,1 1 0,-2-1 0,1 1-82,0 0 0,0 0 1,-1 0-1,1 0 0,0 1 0,0-1 0,0 0 0,0 1 0,0-1 0,0 1 0,0-1 1,0 1-1,0-1 0,0 1 0,1 0 0,-1 0 0,0-1 0,-1 2 0,-4 4 125,1 0 0,-1 1-1,1 0 1,0 0 0,0 0 0,1 0-1,-5 12 1,2-1-36,0 1 1,-5 22-1,6-10-19,2 1-1,0-1 0,2 1 1,4 61-1,29 125 410,19-9-265,-38-169-319,2-1 1,2-1 0,24 42-1,-29-61-13,15 19 0,-21-32-62,-1 0-1,2 0 1,-1-1 0,1 0-1,0 0 1,10 7 0,-9-9-73,-7-3 124,0 0 0,0 0-1,1 0 1,-1-1 0,0 1 0,0 0 0,0 0 0,1 0-1,-1 0 1,0 0 0,0 0 0,0 0 0,0-1 0,1 1 0,-1 0-1,0 0 1,0 0 0,0 0 0,0-1 0,0 1 0,0 0-1,0 0 1,0 0 0,1 0 0,-1-1 0,0 1 0,0 0-1,0 0 1,0-1 0,0 1 0,0 0 0,0 0 0,0 0 0,0-1-1,0 1 1,0-13 587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09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7434,'-6'0'479,"-4"2"4142,11-2-4351,-1 1-1,1 0 0,0 0 1,-1-1-1,1 1 1,0 0-1,0-1 1,-1 1-1,1 0 0,0-1 1,0 1-1,0-1 1,1 1-1,77 46 1954,41 26 72,-116-70-2235,0 0-1,0 0 1,0 0 0,0 0-1,-1 1 1,0-1-1,1 1 1,-1 0-1,3 6 1,-5-8-49,0 0 0,0-1 0,-1 1 1,1 0-1,0 0 0,-1 0 0,0 0 1,1 0-1,-1 0 0,0 0 0,0 0 0,0 0 1,0 0-1,0 0 0,0 0 0,-1 0 1,1 0-1,-1 0 0,0 0 0,1 0 1,-1 0-1,0-1 0,0 1 0,-2 3 1,-3 2 13,0-1 0,0 1 0,0-1 0,-1 0 0,0-1 0,0 0 0,-12 7 0,-56 24 58,66-32-72,1 1 4,8-5-15,0 0 0,0 0 0,0 0 0,-1 0 0,1 1 0,0-1 0,0 0 1,0 0-1,0 0 0,0 0 0,0 0 0,0 0 0,0 0 0,0 0 0,0 1 1,0-1-1,0 0 0,0 0 0,0 0 0,0 0 0,0 0 0,0 0 0,0 0 0,1 1 1,-1-1-1,0 0 0,0 0 0,0 0 0,0 0 0,0 0 0,0 0 0,0 0 0,0 0 1,0 0-1,0 1 0,0-1 0,0 0 0,1 0 0,-1 0 0,17 5 4,-14-4 0,71 9 64,-57-9 13,1 1 0,0 1 0,-1 1-1,33 10 1,-47-12-34,0-1 0,0 1 0,0 0-1,0 0 1,-1 0 0,1 0 0,-1 0 0,1 0-1,-1 1 1,0-1 0,1 1 0,-2-1 0,4 5-1,-5-5-21,1-1 0,0 0-1,-1 1 1,1-1 0,-1 1-1,0-1 1,0 0-1,1 1 1,-1-1 0,0 1-1,0-1 1,0 1-1,0-1 1,-1 1 0,1-1-1,0 0 1,-1 1 0,1-1-1,0 1 1,-1-1-1,0 0 1,1 0 0,-1 1-1,0-1 1,0 0-1,0 0 1,1 0 0,-1 0-1,-1 1 1,1-2 0,-2 3-1,-3 1 42,0 1-1,-1-2 0,1 1 1,-1-1-1,0 0 1,0 0-1,-13 2 0,-3 0 24,-26 2 1,-41 3-2972,88-9-756,8 0 1506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10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10594,'12'16'5947,"-7"-8"-5007,-1 1 0,0-1-1,3 14 1,-3-11-340,-2-4-358,0-1 0,0 0-1,-1 1 1,1 0 0,-1-1-1,-1 1 1,1 0 0,-2 10 0,-1 2 85,1 33 0,1-50-321,0-1-1,0 0 1,0 0-1,0 0 1,0 0-1,0 0 1,1 0-1,-1 0 1,1 2-1,0-3-4,-1 1 0,0-1 1,0 0-1,1 1 0,-1-1 0,0 0 0,1 1 1,-1-1-1,0 0 0,1 1 0,-1-1 0,0 0 1,1 0-1,-1 0 0,1 1 0,-1-1 0,1 0 1,0 0-1,-1 0-2,0-1 1,0 1-1,1-1 1,-1 1-1,0-1 1,0 1-1,0-1 1,1 1-1,-1 0 1,0-1-1,0 1 1,0-1 0,0 1-1,0-1 1,0 1-1,0-1 1,0 1-1,0-1 1,0 0-1,-2-13-13,1 2 9,-1 0 1,2 0-1,1-22 1,-1 28 6,1 1 0,0-1 0,0 1 0,0-1 0,1 1 0,0 0 1,0 0-1,0 0 0,1 0 0,5-8 0,-6 10-1,2-2 8,0-1 1,10-7-1,-13 11-6,1 1 0,-1 0 0,1 0 0,0 0 0,0 0 0,0 0 0,0 0 0,-1 0 1,1 1-1,0-1 0,0 1 0,0-1 0,3 1 0,-2-1 4,0 1 1,0 0-1,0 0 0,0 1 0,0-1 1,0 1-1,-1-1 0,1 1 1,0 0-1,0 0 0,0 0 0,2 2 1,-1-1 60,-1 1 0,0 0 0,0-1 0,0 1 0,0 1 0,0-1 0,0 0 0,-1 1 0,4 5 0,-1 2 86,1 0 1,-1 1-1,-1-1 1,6 25-1,-5-10 112,3 38 0,-7-57-689,-1 1 0,2-1-1,-1 0 1,3 8 0,-1-11-308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10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19388,'26'4'608,"14"-4"-8,32 3 489,20-2-329,-2-6-168,5-3-232,-3-3-72,-12-1-120,-3 3-48,-8 5-64,-8 0-8,-20 5-24,-3 4 16,-22-5-368,-14 0-360,-16 4-1625,-13 0 905,-10 10 576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11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10714,'-9'16'6216,"-2"10"-3720,5-11-1276,-3 4-191,-1 0 0,-20 28 0,2-4-395,24-37-541,1 0 0,-5 12 0,7-16-78,0 0 0,1 0 0,-1 0 0,1 1 0,0-1 0,0 0 0,0 0 0,0 0 0,0 0 0,0 1 0,0-1 0,0 0 0,2 3 0,0-1-2,0 1 1,0-1-1,0 0 0,1 0 0,0 0 1,0 0-1,0-1 0,0 1 1,1-1-1,-1 0 0,1 0 1,0 0-1,0 0 0,0 0 0,6 2 1,-1-1-8,1 0 1,0 0 0,0-1 0,0 0 0,0 0-1,14 0 1,17-1-21,0-2 0,76-9-1,-100 7-182,30-5-339,-42 6 147,0-1 1,0 1-1,0-1 0,0 0 1,0 0-1,7-5 0,-11 6 190,1 0 0,-1 0 0,1 0 0,-1-1 0,0 1 0,0 0 0,0-1 0,2-2 0,-2 3 92,-1 0 0,1 0 0,-1 0-1,0-1 1,0 1 0,1 0 0,-1-1-1,0 1 1,0-2 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11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8 899 11338,'-4'12'4641,"4"17"-2648,-2 6-137,0 14-271,2 4-193,0 3-496,0-2-232,3-2-312,-2-8-120,5-9-136,-2-11-40,-2-14-168,2-3-304,0-7-1056,3-5-649,5-7 1225</inkml:trace>
  <inkml:trace contextRef="#ctx0" brushRef="#br0" timeOffset="1">497 1 11795,'-1'0'100,"1"0"0,0 0 1,0 0-1,-1 0 0,1 0 1,0 0-1,-1 0 1,1 0-1,0 0 0,-1 0 1,1 0-1,0 1 1,0-1-1,-1 0 0,1 0 1,0 0-1,0 0 0,-1 1 1,1-1-1,0 0 1,0 0-1,0 0 0,-1 1 1,1-1-1,0 0 1,0 0-1,0 1 0,0-1 1,0 0-1,0 1 0,-1-1 1,1 0-1,0 0 1,0 1-1,0-1 0,0 0 1,0 1-1,0-1 1,0 0-1,0 1 0,0-1 1,0 0-1,1 0 0,-1 1 1,13 12 855,3 0-519,14 16-118,36 39 490,-48-48-553,5 5 216,0 2 0,28 45-1,-33-39-170,-2 1-1,-1 0 0,-1 1 0,-2 1 0,10 51 0,-13-37-32,-2 1-1,-2 0 0,-3 75 0,-6-62-34,-3-1 0,-3-1-1,-24 87 1,28-128-172,-1 0 0,-1-1-1,-18 35 1,21-47-289,1-1 0,-2 1-1,1-1 1,-1 0 0,0-1-1,0 1 1,0-1 0,-1-1 0,0 1-1,0-1 1,-14 7 0,5-6-529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1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9186,'-20'21'3681,"10"-18"-2113,4 1-120,10-1-455,5-3 7,16 2-328,13 2-56,16 0 16,11 0-64,8-8-152,1-1-95,-16-4-153,-6-2-56,-15 7 24,-9 3-296,-6-1-1881,-9 2 1513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05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29 257 7386,'-6'0'2603,"-9"0"2333,15 0-4733,0 0 0,0 0 0,-1 0 0,1 0-1,0 0 1,-1 0 0,1 0 0,0 0 0,-1-1-1,1 1 1,0 0 0,-1 0 0,1 0 0,0 0-1,0-1 1,-1 1 0,1 0 0,0 0 0,0 0-1,-1-1 1,1 1 0,0 0 0,0 0 0,0-1-1,0 1 1,-1 0 0,1-1 0,0 1 0,0 0-1,0-1 1,0 1 0,0 0 0,0-1 0,3-3 382,13-9-306,14-17 1,-18 18-186,1 0 1,26-20 0,-11 13-15,64-49 75,-47 21-120,-33 34-36,-10 13 31,-1 5 13,-3 11 73,2-13-78,-2 14 132,-3 18 245,2 1 0,2 53 0,6-37 88,18 84 0,-20-124-435,27 103 604,-23-93-585,-1 0 1,5 38-1,-11-58-174,1 0 0,-1 0 0,0 0 0,0 0 0,0 0 0,-1 0-1,1 0 1,0 0 0,-1 0 0,1 0 0,-2 3 0,1-4-111,1-1 1,-1 1 0,0-1-1,1 1 1,-1-1-1,1 1 1,-1-1 0,0 1-1,0-1 1,1 0 0,-1 0-1,0 1 1,1-1 0,-1 0-1,0 0 1,0 0-1,0 0 1,1 0 0,-1 0-1,0 0 1,0 0 0,1 0-1,-1 0 1,0 0-1,0 0 1,1 0 0,-1-1-1,0 1 1,0 0 0,0-1-1,-10-4-2463,7 4 1640,1-1 1,-1 1 0,1 0 0,-1 0 0,1 0 0,-1 0 0,-4 0 0,-27 2-3095,26 0 3836,-19 5-1,15-3 865,0 0 1532,0 1 0,1 0 0,-23 10 1,26-7 862,9-7-2919,0 0 0,0 0 0,0 0 0,0 1 0,0-1 0,0 0 0,0 0 0,0 0 0,0 0 0,0 0 0,0 0 0,0 1 0,0-1 0,0 0 0,0 0-1,0 0 1,0 0 0,1 0 0,-1 0 0,0 0 0,0 1 0,0-1 0,0 0 0,0 0 0,0 0 0,0 0 0,0 0 0,0 0 0,0 0 0,1 0 0,-1 0 0,0 0 0,0 0 0,0 0 0,0 1 0,0-1 0,0 0 0,0 0 0,1 0 0,18 1 2792,-13 0-2610,9 0 455,8 1-60,1-1 0,0 0-1,0-2 1,36-5 0,-34-1-315,28-10 0,-29 8-126,31-6 0,-48 13-247,1 1 0,-1 1-1,0-1 1,0 2-1,9 0 1,-16-1 23,2 0 128,-3 0-180,0 0 0,0 0 1,0 0-1,0 0 0,0 0 0,0 1 1,0-1-1,0 0 0,-1 0 0,1 0 0,0 0 1,0 0-1,0 0 0,0 0 0,0 0 0,0 0 1,0 0-1,0 1 0,0-1 0,0 0 0,0 0 1,0 0-1,0 0 0,0 0 0,0 0 0,0 0 1,0 0-1,0 0 0,0 1 0,1-1 1,-1 0-1,0 0 0,0 0 0,0 0 0,0 0 1,0 0-1,0 0 0,0 0 0,0 0 0,0 0 1,0 0-1,0 0 0,0 0 0,0 0 0,0 1 1,1-1-1,-1 0 0,0 0 0,0 0 1,0 0-1,0 0 0,0 0 0,0 0 0,0 0 1,0 0-1,0 0 0,1 0 0,-1 0 0,-2 1-891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1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8570,'5'15'3625,"7"3"-1721,13-3-840,10-2 120,10-8-39,7-5-161,0-2-384,-4-9-176,-4 2-248,-3 1-64,-4 0-440,-4 1-736,-13 2 704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1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8458,'1'0'296,"1"-1"0,-1 1 0,0 0 0,1 0 0,-1 0 0,0 0-1,1 0 1,-1 1 0,0-1 0,1 0 0,-1 0 0,0 1 0,0-1 0,2 2 0,-1-1 247,1 1 1,-1 0-1,1 0 0,3 5 0,0 0-83,19 16 661,2 0 0,0-1 0,60 35 1,-70-47-916,0 0-1,-1 2 1,0 0 0,-1 1 0,25 26 0,-34-32-122,-1 1 0,1 0 0,-1 0 0,0 0 0,-1 1 0,0-1 0,0 1 0,-1 0 0,0 0 0,0 1 0,-1-1 0,-1 0 0,1 1 0,-1 10 0,-2-7 6,0 0 1,0 1-1,-2-1 0,1 0 1,-2 0-1,0-1 0,0 1 1,-1-1-1,-1 0 0,0 0 1,0 0-1,-10 11 1,2-4-497,-1 0 1,-1-1 0,0-1 0,-2 0 0,-33 24 0,50-40-1793,3-3-107,15-7-314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19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11234,'-3'0'4265,"10"4"-2760,15 0-729,9 2 24,21 0 64,8 0-136,1-4-352,-4 1-112,-13-3-128,-10-3-40,-7 1-168,-6 2-480,-18 0-1872,-6 1 1648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0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8466,'-6'28'3849,"6"5"-1393,5 5-551,9 9-441,1 10-80,5 4-432,3 1-231,7-1-353,0-5-120,-4-15-136,3-4-32,-9-16-80,-9-6-400,-11-22-1393,0 5 1233</inkml:trace>
  <inkml:trace contextRef="#ctx0" brushRef="#br0" timeOffset="1">151 313 10706,'25'11'4217,"7"-2"-2841,7-1-151,-9-5-177,2 0-272,-4-1-392,0 1-112,-8 1-56,0 3-512,-15 6-1560,-9 0-1105,-5 8 1569</inkml:trace>
  <inkml:trace contextRef="#ctx0" brushRef="#br0" timeOffset="2">223 509 6689,'-8'16'3633,"5"-2"-888,3-2-665,13-6-791,5-4-281,2-4-320,12-2-112,-6-3-280,10-4-96,3 2 72,-5-3-592,5 2 280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0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12387,'-4'16'4793,"-11"5"-3057,8-10-640,1 1 41,-16 40-201,4 17-392,4 8-144,18-11-224,6-2-56,8-8-72,6-7-24,8-15 48,0-10-280,-1-14-912,1-4-689,-14-14 985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18 8586,'-2'9'5318,"4"4"-2478,-1-5-1840,1 8 230,-2 0 1,0 0 0,-3 28-1,-13 46 338,16-87-1489,-2 2 21,0-5-35,-1-9-54,3 3-36,0-1-1,0 0 1,1 1 0,0-1-1,0 0 1,0 1-1,3-8 1,20-44-219,-23 56 234,0-1-4,5-10-37,0 0 1,0 0 0,15-20 0,-19 31 52,0-1 1,0 0-1,1 1 1,-1 0-1,1-1 0,-1 1 1,1 0-1,0 0 1,-1 0-1,1 1 1,0-1-1,0 1 0,1 0 1,-1-1-1,0 1 1,0 1-1,0-1 1,1 0-1,-1 1 1,1 0-1,5 0 0,-3 0 16,-1 1-1,1 1 0,-1-1 0,1 1 1,-1 0-1,0 0 0,0 1 0,0-1 1,0 1-1,0 0 0,0 0 0,-1 1 1,0 0-1,1 0 0,-1 0 0,-1 0 1,5 5-1,0 3 82,0 0 1,-1 0-1,-1 1 0,0 0 1,8 22-1,-12-30-62,-1 0 0,1 0 0,-1 0-1,0 0 1,0 0 0,0 0 0,-1 1 0,0-1-1,0 0 1,0 0 0,-2 10 0,2-15-66,0 1 0,0-1 0,0 1 0,0-1 0,-1 1 0,1-1 0,0 0 0,0 1 0,0-1 0,-1 1 0,1-1 0,0 0 0,0 1 0,-1-1 0,1 1 0,0-1 0,-1 0 0,1 0 0,-1 1 0,1-1 0,0 0 0,-1 0 0,1 1 0,-1-1 0,1 0 1,0 0-1,-1 0 0,1 0 0,-1 0 0,0 1 0,0-2-96,0 1 0,0 0 1,1 0-1,-1 0 0,0-1 1,0 1-1,1-1 0,-1 1 1,0 0-1,1-1 0,-1 1 1,0-1-1,1 1 0,-1-1 1,1 0-1,-1 1 0,0-2 1,-8-13-957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1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12443,'26'42'4817,"1"3"-3209,0 0-160,-6 0-95,-4 2-257,-9 4-496,-8 2-192,-8 1-248,-8-3-56,3-13-424,0-11-440,7-14 2112,2-6-1304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1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13643,'-7'4'4841,"2"0"-4041,9 6-328,15 0-16,7 0-64,15-4-144,3 0-112,3-6-136,-6 0-496,-5 7-648,-11 2 728</inkml:trace>
  <inkml:trace contextRef="#ctx0" brushRef="#br0" timeOffset="1">31 246 8730,'-17'5'4105,"17"3"-961,8-1-2071,13 0-41,2 0 0,-2-2-144,13-2-480,-1-3-40,8-1-1336,-2-1 768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1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37 11162,'-56'2'6114,"53"-2"-5982,1 0 0,-1 0-1,0 1 1,1-1 0,-1 1 0,0 0 0,1-1 0,-1 1 0,1 0 0,-1 1 0,1-1 0,0 0 0,0 1-1,-1 0 1,1-1 0,0 1 0,0 0 0,0 0 0,1 0 0,-1 0 0,-3 5 0,2-1 31,-1 1 0,1 0 0,0 0 1,0 0-1,1 0 0,-1 0 0,0 8 0,-1 10 8,2 0-1,0 0 0,1 1 0,2-1 1,1 0-1,0 1 0,2-1 0,9 32 1,-10-48-145,0 0 0,0 0 0,1 0 1,0 0-1,0-1 0,6 9 1,-6-13-15,-1 1 0,1-1 1,-1-1-1,1 1 0,1 0 1,-1-1-1,0 0 0,1 0 1,0 0-1,-1 0 0,10 2 1,-7-2-7,1-1 1,-1 0-1,0 0 1,1-1 0,0 0-1,-1 0 1,1-1 0,0 0-1,-1 0 1,1-1-1,0 0 1,-1-1 0,1 1-1,-1-1 1,0-1-1,1 1 1,-1-1 0,0-1-1,-1 1 1,1-1 0,-1 0-1,1-1 1,7-6-1,-7 3-5,0 0 0,-1 0 0,1-1 0,-2 1 0,1-2 0,-1 1 0,0 0 0,-1-1 0,0 0 0,-1 0 1,0 0-1,-1 0 0,0-1 0,0 1 0,-1 0 0,0-1 0,-1 0 0,0 1 0,-1-1 0,0 1 0,-1 0 0,0-1 0,-1 1 0,-7-20 0,3 13 4,-1 0 0,-1 1 0,-1 0 1,0 1-1,-13-16 0,14 20-1,-1 1 1,0 0-1,0 1 0,-1 0 0,0 1 1,0 0-1,-20-10 0,27 16-3,-1 0 1,1 0-1,-1 1 1,1-1-1,-1 1 1,0 0-1,0 0 1,0 1-1,0 0 0,-6 0 1,8 0-7,0 0 0,0 1 0,1 0-1,-1-1 1,0 1 0,0 0 0,0 1 0,1-1 0,-1 0 0,1 1 0,-1-1-1,1 1 1,-1 0 0,1 0 0,0 0 0,0 0 0,0 0 0,-2 4 0,0-1 40,1 1-1,0-1 1,0 1 0,1 0 0,0 0 0,0 0 0,0 0 0,1 0 0,0 0 0,0 1 0,0-1-1,1 0 1,0 1 0,0-1 0,0 0 0,1 0 0,2 9 0,11 27 530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2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 12451,'-2'13'4825,"-4"19"-2913,-2 9-768,-8 19-231,0 4 31,3 10-344,3 1-184,18-7-240,1-6-64,5-15-48,8-7-16,-4-16-72,9-4-256,5-19-1056,1-5-905,6-16 1305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06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11803,'36'-46'6025,"-38"45"16,2-1-4889,0 2-159,0 0 167,0 0-144,0-1-432,0 0-152,0-1-160,0 1-64,0 0-312,0-1-608,0 1-96,-1 0 376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2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20 11378,'-7'19'3204,"-6"21"0,-5 52 118,10-50-1941,5-28-993,0 1-1,2 0 1,-1 18 0,5-41-358,3-21-78,18-66-252,-18 73 191,1 1-1,14-28 0,-18 44 107,0 0 1,0 0-1,0 0 1,0 1-1,1-1 1,-1 1-1,1 0 1,0 0-1,1 0 1,-1 0-1,6-2 1,-7 4 8,0 0 0,0 1 0,0 0 0,0 0 0,1 0 0,-1 0 0,0 0 0,1 1 0,-1 0 0,1-1 0,-1 1 0,0 0 0,1 1 0,-1-1 0,1 1 1,-1-1-1,0 1 0,0 0 0,6 2 0,0 2 42,0-1 0,0 1 0,-1 1 1,1 0-1,-1 0 0,0 0 0,0 1 1,-1 0-1,0 1 0,-1 0 0,7 10 1,-5-7 78,-1 0 0,0 1 0,-1 0 0,-1 1 1,0-1-1,-1 1 0,6 26 0,-9-35-94,0-1 0,-1 1 0,1 0 0,-1-1 0,0 1 0,0 0 1,0 0-1,-1-1 0,1 1 0,-1 0 0,0 0 0,0-1 0,0 1 0,-4 5 0,5-9-47,0 1-1,0-1 0,0 0 1,0 0-1,0 0 1,0 0-1,0 0 0,0 0 1,0 1-1,0-1 1,0 0-1,0 0 0,0 0 1,0 0-1,0 0 1,-1 0-1,1 0 1,0 1-1,0-1 0,0 0 1,0 0-1,0 0 1,0 0-1,0 0 0,0 0 1,-1 0-1,1 0 1,0 0-1,0 0 0,0 0 1,0 0-1,0 0 1,0 0-1,-1 0 1,1 0-1,0 0 0,0 0 1,0 0-1,0 0 1,0 0-1,0 0 0,-1 0 1,1 0-1,0 0 1,0 0-1,0 0 0,0 0 1,0 0-1,0 0 1,-1 0-1,1-1 0,0 1 1,0 0-1,0 0 1,0 0-1,0 0 1,0 0-1,0 0 0,0-1 1,-4-10 15,2 2 657,-7-18-333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3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11410,'15'32'4753,"10"14"-2320,-3 1-689,-1 7-223,4 0-193,-4-1-568,-1 2-232,-9-1-240,-3 4-56,-15-6-72,-6-1-40,-10-13-328,-3-5-384,0-10-960,5-9-505,21-12 1193</inkml:trace>
  <inkml:trace contextRef="#ctx0" brushRef="#br0" timeOffset="1">293 618 10522,'5'14'5849,"-6"-7"-319,1 2-3938,1-5-1408,1 0 128,-4-2-88,1-4-104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3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27 13507,'7'35'4745,"5"17"-3769,-3 0-64,-6-4 209,-3 0-105,1-13-496,-1-3-192,3-13-144,1-8-320,-7-14-1216,0-10-1193,-6-11 1457</inkml:trace>
  <inkml:trace contextRef="#ctx0" brushRef="#br0" timeOffset="1">0 1 10922,'8'5'2332,"-5"-2"-1819,1-1 1,0 1 0,0-1-1,0 0 1,1 0 0,-1 0-1,0-1 1,1 1 0,-1-1-1,1 0 1,5 1-1,6-3 9,-1 1 0,1-2 0,0 0-1,17-5 1,-14 3-477,-1 1 0,1 0-1,0 1 1,25 2 0,-39 0-41,0 0 0,-1 0-1,1 1 1,0 0 0,-1 0 0,1 0-1,4 2 1,-8-2 2,1 0-1,0 0 0,0 0 1,0 0-1,-1 1 1,1-1-1,-1 1 1,1-1-1,-1 1 1,0-1-1,1 1 0,-1 0 1,0 0-1,0-1 1,0 1-1,0 0 1,0 0-1,0 3 0,1 3 66,0 0 0,-1 0 0,0 0 0,0 14 0,-4 35 314,2-36-266,-7 187-579,7-196-715,-1-9 476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42:24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12771,'12'12'5185,"0"-3"-2921,18 0-959,2-1-49,2-2-288,3-5-312,7-6-448,0-5 8,8-3 1825,3 0-1513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1T15:46:41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22630 4156 732 0,'-17'0'312'0,"2"2"-141"0,3 2-69 16,1-1 14-16,4 2 13 15,1-3-5-15,7-1-53 16,3-2-18-16,14-12-11 16,7 0 2-16,19-19 13 15,17-9-1-15,23-17-19 16,17-11-9-16,23-4-13 16,4-9-4-16,2 7-4 15,-7 7-1-15,-17 13 0 16,-11 12 0-16,-16 13 5 15,-6 6 2-15,-18 10 2 16,-4 5-1-16,-23 5-4 16,-12 1-4-16,-12 5 4 15,-13 3-44-15,-14 4-222 16,-7 2 185-16</inkml:trace>
  <inkml:trace contextRef="#ctx0" brushRef="#br0" timeOffset="970.47">22692 2965 561 0,'27'-39'310'16,"-29"25"-77"-16,-3-3-39 16,-3-1-9-16,-5 1-32 15,0 2-16-15,-4 11-28 16,3 3-8-16,-1 12-20 16,-1 10-11-16,3 15-22 0,5 6-8 15,9 8-11-15,4-3-3 16,10-11-9-16,4-6-4 15,7-14-5-15,3-6-1 16,8-13-5-16,2-8-1 16,-1-17 4-16,-5-5 2 15,-16-11 7-15,-3-3 1 16,-13 0 3-16,-4 3 1 16,-8 10-1-16,-11 4 5 15,-7 12 2-15,-1 6-1 0,-2 6-7 16,5 6-9-16,6 12-10 15,5 3-4-15,5 6-26 16,6 3-52-16,9-5-218 16,3-4 201-16</inkml:trace>
  <inkml:trace contextRef="#ctx0" brushRef="#br0" timeOffset="1334.98">22960 2838 1119 0,'-2'-3'459'0,"3"8"-233"15,0 9-49-15,0 12-7 16,-3 5-20-16,2 5-56 0,8 2-31 16,-4-8-35-16,4-4-8 15,4-10-14-15,-4-4-4 16,8-11-4-16,3-4-2 15,-5-9 1-15,0-4 0 16,-1-8 3-16,-1-1 1 16,-3-1 3-16,1 0 1 15,-7 7 0-15,2 6 1 0,-3 7-1 16,-1 7 0-16,0 12 4 16,0 3 4-16,1 10 8 15,2 0 5-15,1 1-2 16,4-2-3-16,-1-4-10 15,5-4-4-15,1-5 12 16,0-1-54-16,2 0-45 16,-1-5 55-16</inkml:trace>
  <inkml:trace contextRef="#ctx0" brushRef="#br0" timeOffset="1556.12">23331 2585 1202 0,'20'22'569'16,"-10"4"-168"-16,-1 21-255 0,-7 5-5 15,-4 8-42-15,2 3-18 16,2-4-51-16,7-4-14 16,1-6-11-16,7-10-3 15,-2-11-2-15,2-7-2 16,-2-12-50-16,-7-7-59 15,-3-7-213-15,-3-6 205 16</inkml:trace>
  <inkml:trace contextRef="#ctx0" brushRef="#br0" timeOffset="1722.68">23165 2777 1280 0,'-10'0'507'0,"10"-3"-315"16,7 3-14-16,10 4-56 15,7-3-11-15,16 3-53 16,5 1-25-16,4-5-22 16,-1 0-5-16,0 0-64 15,-1 0-93-15,2 7 98 16</inkml:trace>
  <inkml:trace contextRef="#ctx0" brushRef="#br0" timeOffset="2001.14">23716 2811 1117 0,'-7'-3'495'15,"-7"2"-227"-15,1-1-22 16,-4 4-55-16,1 7-37 16,2 10-68-16,-1 5-37 15,6 10-31-15,3-3-5 0,7 0-7 16,5-2-1-16,6-11-4 15,3-1-2-15,4-9-4 16,4-2-2-16,3-9-27 16,2-6-67-16,2-8-240 15,2 0-191-15,-4-4 312 16</inkml:trace>
  <inkml:trace contextRef="#ctx0" brushRef="#br0" timeOffset="2757.19">23881 2852 682 0,'2'16'382'0,"-1"1"-52"16,0 6-24-16,3 0-81 16,-1-2-38-16,-1-1-73 15,9-4-32-15,-2-3-26 16,-2-2-13-16,7-8-21 16,-4-2-4-16,4-5-14 0,1-4-3 15,-2-6-3-15,-3-1-20 16,-2-7-34-16,-7-1-16 15,-7 3-11-15,-7-2 18 16,-4 7 36-16,-5 0 17 16,-1 2 13-16,3 3 18 15,2 7 38-15,3 6 10 16,10 4 10-16,2 4-13 16,6 0-35-16,6-2-9 0,-2-7-4 15,11-1-1-15,2-5-2 16,-1-2-3-16,12 1-3 15,-5-1-2-15,5 9 5 16,1-1 4-16,-6 13 2 16,-2 5 2-16,-9 1-4 15,-4 3-3-15,-4-5-3 16,-3-1-2-16,-4-6 0 16,1-3 1-16,-1-5 2 15,-2-4 1-15,-1 0-2 16,2-1-2-16,0 0-7 15,-1 0-3-15,0-11-2 16,2-6-1-16,6-30-1 16,3 30 2-16,0 0 1 0,5 3 1 15,1 7 4-15,1 8-1 16,1 4 2-16,-4 6 2 16,0 9 4-16,-5-2 4 15,-2 5 4-15,1 0-1 16,-5-8 0-16,0-2-4 15,-1-6-2-15,-1-4-1 16,0-2-3-16,0 0-1 16,-1-1-6-16,1 0-3 15,0 0-15-15,2-13-5 0,5-10 1 16,14-27 2-16,-8 30 18 16,1 5 5-16,-2 5 3 15,-1 2 6-15,-2 7 16 16,-1 3 6-16,4 13 12 15,-6 3 2-15,1 7-9 16,-6 0-3-16,3-3-12 16,4 0-6-16,-1-9-11 15,4-1-4-15,-2-7-54 16,-3-4-58-16,2-3-223 16,4-4 211-16</inkml:trace>
  <inkml:trace contextRef="#ctx0" brushRef="#br0" timeOffset="3092.8">24507 2955 1166 0,'0'0'475'15,"5"0"-242"-15,9 2-37 16,-1-1-5-16,28-1-18 16,-26-12-67-16,1-4-40 15,1-6-43-15,-4-2-8 16,-5-3-5-16,-6 2 0 0,-5 4-1 15,-8 0 0-15,-6 8-2 16,-3 4-2-16,-1 9-3 16,1 3 1-16,1 14 1 15,7 0 4-15,3 9 12 16,5 6 9-16,8 2 18 16,4 0 5-16,12-8 4 15,2-4-4-15,7-9-14 16,1-4-8-16,-2-9-18 15,2-2-6-15,-3-9-28 16,-3-3-44-16,-6-1 43 16</inkml:trace>
  <inkml:trace contextRef="#ctx0" brushRef="#br0" timeOffset="58938.12">28206 4797 465 0,'37'-29'264'16,"-32"26"-13"-16,-2 0-20 16,-3 2-1-16,0 1-16 15,-1 0-42-15,0 0-28 16,-15 14-53-16,-43 33-14 15,25-23-17-15,3 0-3 0,4-4-2 16,2 1-3-16,8-3-9 16,2-1-6-16,10-1-15 15,6 0-6-15,8-1-4 16,7 2-1-16,8-3 0 16,4-3 0-16,10-2-2 15,2-1-1-15,3-5-2 16,-1 0-3-16,-12 5-62 15,-8-2-116-15,-14 12 117 16</inkml:trace>
  <inkml:trace contextRef="#ctx0" brushRef="#br0" timeOffset="59136.78">28101 5191 1278 0,'0'-10'504'15,"11"6"-298"-15,3-2-35 16,7 2 9-16,2 2-18 16,5 1-58-16,3 4-28 15,1 0-39-15,-3 5-13 16,-7 0-11-16,-3-2 6 16,-10 2-124-16,-5-5-129 15,8 7 151-15</inkml:trace>
  <inkml:trace contextRef="#ctx0" brushRef="#br0" timeOffset="59625.54">28687 5023 889 0,'-8'-2'423'0,"3"9"-148"16,-4 4-15-16,2 6-44 15,-2 5-23-15,4 2-54 16,5-2-28-16,5-1-46 16,6-4-18-16,9-8-22 15,2-1-7-15,10-8-8 16,-1-2-2-16,5-9-4 16,-5-5 0-16,-9-7-1 15,-8-3 0-15,-16-1 2 16,-2-3 2-16,-14 4 1 15,-1 1 0-15,-9 5 0 16,-5 2-3-16,1 12 0 16,0 2-1-16,8 8-3 15,4 7-1-15,8 7-5 16,6 4-13-16,9 1-204 0,7 0-349 16,13-12 373-16</inkml:trace>
  <inkml:trace contextRef="#ctx0" brushRef="#br0" timeOffset="59851.99">29048 5067 1034 0,'-9'5'510'0,"8"-1"-97"15,1-2-194-15,2 2-30 16,-2-4-18-16,0 0-50 15,0 0-32-15,0 0-52 16,4 3-11-16,2 0 0 16,1 0-50-16,-3-1-219 15,3 2-143-15,4 2 211 16</inkml:trace>
  <inkml:trace contextRef="#ctx0" brushRef="#br0" timeOffset="60245.06">29348 4920 1428 0,'5'2'556'16,"-12"3"-343"-16,-1 5-62 15,-7 7-18-15,4 5-12 16,4 8-45-16,6-2-27 15,12-4-23-15,2-1-5 0,9-13-8 16,0-5-2-16,-2-3-7 16,-1-5 0-16,4-7-2 15,2-3-1-15,-5-8 1 16,0 0 1-16,-17-3 0 16,-5 1 2-16,-12 0 2 15,-5 1 0-15,-3 4 0 16,-4 3-1-16,8 6-3 15,-7 4 0-15,1 6-3 16,7 3-2-16,0 6-5 16,10 1-42-16,8 3-142 15,5 0-141-15,14-2 194 16</inkml:trace>
  <inkml:trace contextRef="#ctx0" brushRef="#br0" timeOffset="60597.39">29633 4892 982 0,'-7'9'509'0,"2"3"-62"16,-2 9-249-16,-1 4-10 16,3 3-45-16,5 0-37 15,6-3-65-15,5-2-17 0,6-12-7 16,-1 2-2-16,7-8-5 15,0-5-4-15,6-4-3 16,0-10-2-16,-5-6-1 16,-1-2 0-16,-11-4 1 15,-8 1 2-15,-5-7 1 16,-11 2 1-16,-10 8 1 16,-2 5 1-16,-5 10-1 15,5 3 0-15,4 6 0 16,7 4-1-16,4 3 0 15,3 4-2-15,4 0-3 16,3-1-23-16,5-2-117 16,5-2-82-16,7-4-245 15,4-3 278-15</inkml:trace>
  <inkml:trace contextRef="#ctx0" brushRef="#br0" timeOffset="61002.82">29914 4870 827 0,'0'3'433'0,"-1"4"-51"16,1 4-176-16,-7 4 7 15,2 4-23-15,1 4-32 0,-1 2-55 16,4 0-19-16,2-2-27 16,6-2-14-16,6-6-21 15,2-4-7-15,14-4-8 16,-1-4-2-16,6-6-3 15,0-4-1-15,-8-9-1 16,-3-3 0-16,-6-5 1 16,-9 0 1-16,-8-2 3 15,-6 2 2-15,-13 1 1 16,-5 0 0-16,-5 10-1 16,-3 3 7-16,2 13 8 15,6 7 2-15,8 6-1 16,0 4-9-16,10 1-13 15,5 0-1-15,0-6-54 16,9-2-52-16,12-9-170 16,2-4 167-16</inkml:trace>
  <inkml:trace contextRef="#ctx0" brushRef="#br0" timeOffset="61232.83">30360 4731 2372 0,'1'-1'17'0,"-1"2"61"16,-4 2 44-16,4-3-7 16,3 18 9-16,4 51-63 15,-1-22-10-15,-7 1-1 16,-1 0-1-16,2-5 1 15,2-4-11-15,-3-7-21 16,1-1-5-16,-1-9-8 16,-1-2-3-16,4-9-75 15,-2-3-63-15,-2-8-237 16,0-6 228-16</inkml:trace>
  <inkml:trace contextRef="#ctx0" brushRef="#br0" timeOffset="75273.69">28344 5947 771 0,'-11'-6'391'15,"1"-1"-107"-15,1 3-82 16,4 3 2-16,-6-1-12 15,7 4-23-15,2-2-58 16,1 3-27-16,1-3-45 16,0 0-14-16,17 1-12 15,42 4-2-15,-22-4-6 0,12 0-1 16,-1 2-1-16,-3-3-20 16,-3 2-92-16,-10-6-83 15,-15 2 112-15</inkml:trace>
  <inkml:trace contextRef="#ctx0" brushRef="#br0" timeOffset="75473.81">28336 6070 920 0,'6'4'394'0,"9"0"-192"15,8 1-12-15,1-3-34 16,4 1-25-16,3-5-56 15,3-1-20-15,3 2-24 16,-4-8-11-16,-2 9-12 16,-4-2-15-16,-8-7-155 15,-4 9-115-15,-8-5 164 16</inkml:trace>
  <inkml:trace contextRef="#ctx0" brushRef="#br0" timeOffset="75799.25">28503 5783 988 0,'2'0'439'0,"2"3"-211"16,9 5-88-16,7 2-2 16,6 4-47-16,5 3-26 15,4-1-23-15,0 1-4 16,-1 2 4-16,2 3 0 15,-4 3-2-15,-5-1-2 0,-8 4-2 16,-14-4 4-16,-12 1 13 16,-9 7 3-16,-13-6-2 15,-1 1-8-15,3-4-18 16,3-5-7-16,7-2-11 16,1-1-5-16,5-6-20 15,3 1-35-15,6-10-121 16,2-1-91-16,10-4 155 15</inkml:trace>
  <inkml:trace contextRef="#ctx0" brushRef="#br0" timeOffset="76247.52">29240 5990 1014 0,'4'-5'460'16,"0"0"-203"-16,3 9-74 16,-3 3-8-16,1 12-13 15,0 13-22-15,-4 9-45 16,0 3-21-16,-1 7-35 15,4-3-8-15,1-1-15 16,4-2-4-16,-4-13-5 16,1-2-2-16,1-16-7 15,-1-4-30-15,4-11-102 16,-4-8-81-16,-1-12-243 16,-2-8 279-16</inkml:trace>
  <inkml:trace contextRef="#ctx0" brushRef="#br0" timeOffset="76531.17">29278 6014 1387 0,'10'4'89'15,"-3"-4"27"-15,9-3 75 16,6-2-38-16,-4-3-28 0,5 4-54 16,-2 4-15-16,-1 9-13 15,-1 3-4-15,3 4-5 16,1 2-2-16,-15 2-4 15,-5 2-2-15,-18 3-2 16,-5 1-2-16,-1-6-2 16,3-1-3-16,1-7-7 15,8-2-3-15,-6-3-35 16,2-3-43-16,3-4-96 16,-1 0-61-16,9-3-162 15,2 0 241-15</inkml:trace>
  <inkml:trace contextRef="#ctx0" brushRef="#br0" timeOffset="76845.48">29537 6166 724 0,'18'9'406'0,"-4"5"-96"16,-3 4-59-16,-4 1-18 16,-5-1-41-16,1 2-21 15,-3 1-43-15,-3-1-17 16,-2-1-34-16,-1-2-18 15,2-5-26-15,2-5-11 16,2-1-13-16,2-3-3 0,0-6-2 16,-2 2 1-16,0 0 0 15,1-12-1-15,3-10 0 16,10-25-2-16,-6 31-1 16,1 0-1-16,3 5 0 15,2-1-1-15,1 3-2 16,2 0 1-16,-3 2-50 15,1 3-40-15,1 2-115 16,-2 4-11-16,-2 9 128 16</inkml:trace>
  <inkml:trace contextRef="#ctx0" brushRef="#br0" timeOffset="77328.19">29990 5970 1095 0,'-16'0'438'0,"4"7"-260"16,-4 5-6-16,-3 8-11 15,2 2-10-15,4 7-38 16,5 0-17-16,5 7-26 16,5 1-7-16,-4 4-16 15,3 3-7-15,7-3-17 16,3-2-8-16,15-8-7 15,-2-7-3-15,4-11-3 0,-1-4 4 16,-1-9-67-16,-4-4-76 16,-8-1 88-16</inkml:trace>
  <inkml:trace contextRef="#ctx0" brushRef="#br0" timeOffset="77784.35">30393 6014 974 0,'-6'-2'451'0,"1"4"-206"16,-3 11-57-16,-2 9-8 16,-3 13-38-16,-8 4-24 15,1 7-39-15,-2-5-14 0,7 2-24 16,4-4-7-16,6-6-16 16,3-5-7-16,0-11-45 15,1-3-63-15,1-12-197 16,1-4 186-16</inkml:trace>
  <inkml:trace contextRef="#ctx0" brushRef="#br0" timeOffset="78024.36">30156 6094 1208 0,'-1'-11'493'0,"2"14"-270"16,3 5-52-16,4 4-18 15,1 2-4-15,6 2-39 16,6 1-26-16,6 7-37 16,7 3-10-16,-2 1-11 0,6 2-3 15,-8-2-8-15,-6 0-5 16,-1-5-4-16,-10-2-1 16,1-7-48-16,-3 1-63 15,-11-11-228-15,-1-5 212 16</inkml:trace>
  <inkml:trace contextRef="#ctx0" brushRef="#br0" timeOffset="78208.39">30513 6164 1330 0,'2'-4'505'16,"6"1"-330"-16,5-2-123 15,2 3 2-15,5 1-12 16,0 1-16-16,4-1-75 16,1 2-100-16,-3-2 98 15</inkml:trace>
  <inkml:trace contextRef="#ctx0" brushRef="#br0" timeOffset="78395.19">30629 6226 979 0,'-27'29'408'16,"33"-28"-215"-16,5-1-7 15,4 0-25-15,2 0-40 16,0 0-75-16,5 0-17 16,-2 0-137-16,-2 0-74 15,-2 2 108-15</inkml:trace>
  <inkml:trace contextRef="#ctx0" brushRef="#br0" timeOffset="78747.78">30924 6193 1143 0,'-10'10'497'0,"4"13"-216"15,-4 4-74-15,8 7-51 16,-2 0-22-16,6-4-65 16,10-3-26-16,1-9-29 15,8-7-6-15,7-9-4 16,-1-6 1-16,6-13-3 16,-5-5 1-16,-6-8 0 0,-2-1 0 15,-16 2 5-15,-6-3 1 16,-16 0 1-16,-8 0 1 15,-7 6-1-15,3 8 1 16,3 12-2-16,8 10-2 16,4 9-7-16,3 3-5 15,5 7-97-15,-5 0-80 16,16-5-86-16,6-2 135 0</inkml:trace>
  <inkml:trace contextRef="#ctx0" brushRef="#br0" timeOffset="79032.42">31134 5939 706 0,'0'-4'413'0,"5"1"33"16,5 3-264-16,1 4-50 15,0 6 1-15,4 11-6 16,0 2-21-16,3 7-16 15,3 4-3-15,3 2-12 16,-3 4-10-16,-4 4-25 16,-12 0-4-16,-7 0-10 15,-7 1-4-15,-11-2-3 0,4-4-5 16,-5-10-3-16,2-6-31 16,4-13-128-16,5-1-122 15,2-14 155-15</inkml:trace>
  <inkml:trace contextRef="#ctx0" brushRef="#br0" timeOffset="79595.22">31400 6024 1084 0,'-3'-4'457'0,"-3"-2"-243"15,-2 3-47-15,8 3-6 16,-4 1-32-16,8 2-30 15,-4-3-68-15,0 0-22 0,15 7-6 16,35 20 0-16,-16-18-1 16,4 0 0-16,-7-2-1 15,-4-3 1-15,-15 2 2 16,-7 3 3-16,-16 0 3 16,-8 6 1-16,-10 2 2 15,-6 1-1-15,0 2-1 16,5-3-2-16,3 1-6 15,9-1-2-15,-2-3-24 16,-2-1-49-16,19-8-159 16,-4 0-103-16,20-2 193 15</inkml:trace>
  <inkml:trace contextRef="#ctx0" brushRef="#br0" timeOffset="79778.67">31658 6214 866 0,'-5'4'469'16,"-8"4"-69"-16,-6 1-223 0,-3 2-17 16,-6 0-22-16,-1 2-15 15,-1-1-39-15,1 1-26 16,13 0-42-16,2 0-14 16,14-3-41-16,8 1-44 0,-3-7-114 15,4-3-79-15,3-1 166 16</inkml:trace>
  <inkml:trace contextRef="#ctx0" brushRef="#br0" timeOffset="80163.32">31931 6135 1422 0,'-2'0'527'15,"-1"1"-380"-15,-3 6-119 16,-7 2 6-16,3 9 11 0,-2 4 8 16,5 2-8-16,4 3-6 15,3-5-12-15,4-2-6 16,13-6-12-16,-5-6-3 15,3-10-5-15,6-4 1 16,-3-9 0-16,10-3 1 16,-5-4 1-16,-4-1 0 15,-13 0 5-15,-8 1 1 16,-13 5 2-16,-8 0 1 0,-3 13-5 16,-2 2-2-16,0 5-5 15,1 7-1-15,0 1-14 16,2 2-43-16,9 5 40 15</inkml:trace>
  <inkml:trace contextRef="#ctx0" brushRef="#br0" timeOffset="80359.74">32129 6252 1632 0,'8'5'600'16,"2"0"-441"-16,1 0-129 16,-3 0-7-16,-2-1-4 0,-1 2-8 15,-3 0-18-15,-2 1-47 16,-2-2 38-16</inkml:trace>
  <inkml:trace contextRef="#ctx0" brushRef="#br0" timeOffset="80832.5">32361 6153 1205 0,'5'-12'534'0,"3"9"-245"16,2-3-159-16,-5-3-91 15,1-3-11-15,-2 0-7 16,4-1-11-16,-1-6-5 16,0 1 1-16,0-4 3 15,-10 2 3-15,-4 9 2 16,1-1-1-16,-15 7 2 16,9 1 1-16,-12 4 1 15,5 1 1-15,6 11-2 16,-5 2-3-16,17 4-1 15,-5-1 0-15,6-4 0 16,1 2 1-16,5-2 3 0,1 6 1 16,2 1 7-16,1 0 4 15,0 1 9-15,-2-3 4 16,-6 4 1-16,1-2-4 16,-6 2-10-16,6 0-5 15,0-3-10-15,-5 2-4 0,-2-5-3 16,-1-6-2-16,3-1 5 15,2-4-31-15,0-5-105 16,3-6-97-16,4-9 126 16</inkml:trace>
  <inkml:trace contextRef="#ctx0" brushRef="#br0" timeOffset="81279.72">32580 6129 1386 0,'9'-13'567'15,"6"5"-273"-15,3-9-274 16,3-2-11-16,-3-2-6 16,-3 1-2-16,0-4 1 15,-5 2 1-15,-9 0 5 0,-4 2 2 16,-9 9 1-16,-5-2-1 15,-4 9-3-15,-2 3-2 16,1 5 1-16,3 9 4 16,0 2 8-16,2 3 5 15,8-4 2-15,1-3-3 16,9 2-8-16,5-7-6 16,4 6-2-16,5-4 1 15,-3 2 11-15,-1 6 7 0,-1-1 12 16,-1 4 1-16,-1 0-9 15,-2 0-5-15,-4 2 1 16,-3 1 3-16,-7 3 6 16,0 1 1-16,-4-3-13 15,2-2-6-15,3-5-9 16,2 0-2-16,4-3-4 16,2 2 5-16,2-7-72 15,2-3-72-15,4-8-224 16,2-7 217-16</inkml:trace>
  <inkml:trace contextRef="#ctx0" brushRef="#br0" timeOffset="81811.71">32900 6113 1220 0,'15'-16'539'16,"-8"5"-274"-16,-2-7-136 16,7-5-87-16,-6 1-27 0,3 0-8 15,-2 1-1-15,-2 6 1 16,-4 1 2-16,-2 3 4 16,-7 1 0-16,-2 2-5 15,1 3-3-15,-10 3-5 16,-7 2 0-16,-6 5 0 15,-4 3 7-15,15-1 14 16,7 2 3-16,10 4 7 16,4 4-7-16,-1-2-11 15,3 3-5-15,5-5-5 16,2-7-1-16,6 2 1 16,0-1 1-16,14 1 4 15,-11 8 3-15,2-7 12 16,-6 2 6-16,-9 0 9 15,1-2 6-15,-5 4 10 16,0-2 1-16,-2 2-2 0,0 3-6 16,-1 3-15-16,2 3-5 15,-8 0-7-15,-2 1-4 16,10-2-7-16,-5 0-4 16,5-3-1-16,0 0-27 15,0-3-73-15,4-3-45 16,2-7 10-16,6-5 58 15</inkml:trace>
  <inkml:trace contextRef="#ctx0" brushRef="#br0" timeOffset="82266.95">33124 6124 1512 0,'10'-7'565'0,"2"4"-424"16,2-5-88-16,-2 3-40 15,1-10-5-15,-1 2-6 16,2-1 0-16,-2 0-1 16,2 1 2-16,-2-11 1 15,-7 1-2-15,-5-10-1 16,-8 0 0-16,-4 5 1 0,2 1 2 15,-1 14 28-15,-1 5 11 16,-6 15 11-16,-5 7 4 16,2 11-26-16,1 8-10 15,7-2-13-15,6 2-2 16,5-7-3-16,2-5-1 16,4 0 0-16,7-4 0 15,5-2 0-15,-1 1-1 0,4 0 0 16,-5 2 1-16,-3 0 13 15,-3 3 3-15,-3 0 15 16,-4 1 1-16,-3 1-1 16,-4-3-1-16,-1-4-12 15,-2-2-2-15,2-5-11 16,1-2-15-16,5-6-58 16,0-1-71-16,6-4 82 15</inkml:trace>
  <inkml:trace contextRef="#ctx0" brushRef="#br0" timeOffset="82450.38">33421 6330 1944 0,'4'9'681'15,"-6"-2"-610"-15,-1-4-28 16,1-1-85-16,-3 0-115 16,4-2 104-16</inkml:trace>
  <inkml:trace contextRef="#ctx0" brushRef="#br0" timeOffset="121535.5">22942 7020 527 0,'-5'-1'300'15,"6"2"27"-15,3 3-113 16,-4-4 6-16,0 0 1 16,0 0-51-16,0 0-10 15,0 0-38-15,0 0-12 0,0 0-8 16,-1-1-34-16,-1 0-35 15,-3-12-10-15,-6-12-12 16,-9-27-2-16,10 22-4 16,1-3-2-16,1 6-2 15,-1 3-1-15,-1 9 0 16,4 3-1-16,-2 7-28 16,5 3-26-16,1 4-71 15,2 3-51-15,0-5-136 16,-1 0-103-16,1 0 264 15</inkml:trace>
  <inkml:trace contextRef="#ctx0" brushRef="#br0" timeOffset="121930.38">22664 6912 964 0,'-7'3'409'0,"3"-3"-219"16,4-3-59-16,0-9 3 15,7-3-35-15,4-3-19 16,7-7-50-16,1 1-12 0,6-1-4 16,1-2 5-16,0 3 8 15,5 1 5-15,-7 5 8 16,-7 1 0-16,-1 5-6 15,-6 2-3-15,-1 10-1 16,6 4 6-16,-4 9 13 16,-3 4 6-16,0 5 2 15,-3 0-5-15,10-1-7 16,3-1-5-16,3-3-12 16,2-3-5-16,-3-3-10 15,-4-2-3-15,-4-5-4 16,-1 3-2-16,-5-6-30 15,-4-2-56-15,0-9 54 16</inkml:trace>
  <inkml:trace contextRef="#ctx0" brushRef="#br0" timeOffset="125843.74">24179 6983 850 0,'-9'-73'382'0,"12"60"-159"16,2 1 5-16,1 11-22 15,1 4-15-15,1 15-33 16,-1 5-11-16,0 14-16 16,-2 5-16-16,1 6-25 15,0 4-11-15,0-3-28 16,3-3-8-16,-2-9-22 15,0-4-7-15,-1-5-9 16,1-6-1-16,-2-9-42 16,-1-5-39-16,-3-13-87 15,-2-10-81-15,-3-15 154 0</inkml:trace>
  <inkml:trace contextRef="#ctx0" brushRef="#br0" timeOffset="126107.67">24156 6814 779 0,'0'-3'441'0,"4"-1"36"16,5 0-260-16,6 0-31 16,4 1-17-16,6 3-47 15,1 2-17-15,7 5-27 16,-1 2 0-16,-5 3-15 16,-4 1-9-16,-14 4-23 15,-9-5-8-15,0 5-6 16,-6 1 0-16,-9 1 0 15,-1 4-2-15,-15-7-4 16,5 0-3-16,0-2-5 16,3-2 3-16,6 1-67 15,2-2-62-15,10-6-234 16,3 2 219-16</inkml:trace>
  <inkml:trace contextRef="#ctx0" brushRef="#br0" timeOffset="126453.71">24447 7046 1262 0,'5'13'537'0,"-5"3"-291"16,0 6-50-16,1 1 3 16,-2 2-42-16,-4-4-33 15,6-6-59-15,1-1-16 0,5-6-12 16,0 1-5-16,-5-5-10 15,0-1-5-15,-4-3-9 16,1-1 1-16,0-1 0 16,-1 1 1-16,1-3-1 15,0-18-3-15,1-34-2 16,0 27-1-16,2-1-1 16,5 4-1-16,6 5-1 15,-3 5 0-15,4 7-1 16,1 4-1-16,-1 8 0 15,2 4-1-15,3 6-51 16,-2-4-71-16,6-2-194 16,1-1 196-16</inkml:trace>
  <inkml:trace contextRef="#ctx0" brushRef="#br0" timeOffset="126782.06">24926 6845 1447 0,'-6'1'555'0,"-8"8"-370"16,3 10 3-16,-2 8-24 15,-9 9-18-15,3 10-56 16,0 1-20-16,10 7-23 16,9-3-8-16,3-4-19 15,9-4-6-15,6-11-8 16,0-3-1-16,3-8-5 16,-3-8 0-16,-2-5-39 15,-3-4-53-15,5-7 219 16,5-6-127-16</inkml:trace>
  <inkml:trace contextRef="#ctx0" brushRef="#br0" timeOffset="127050.65">25390 6909 1413 0,'0'-2'536'0,"-7"-2"-356"16,6 10-31-16,-2 7 8 0,-11 12-6 15,-7 8-36-15,-10 6-54 16,2 1-11-16,7-2-19 16,4 0-9-16,6-8-14 15,2-6-13-15,3-6-66 16,0-7-59-16,1-8-237 15,0-3 233-15</inkml:trace>
  <inkml:trace contextRef="#ctx0" brushRef="#br0" timeOffset="127279.28">25146 6892 1609 0,'5'10'608'0,"11"4"-420"15,3 9 3-15,7 11-23 0,5-1-19 16,9-2-70-16,1 0-21 16,-4-7-21-16,-5-2-8 15,-10-2-7-15,-3-1-6 16,-6-4-8-16,-1-2 1 16,-11-5-65-16,-4-2-45 15,-4-8-128-15,1 0-102 16,6-5 211-16</inkml:trace>
  <inkml:trace contextRef="#ctx0" brushRef="#br0" timeOffset="127819.32">25794 6980 1046 0,'16'-4'484'15,"-11"0"-140"-15,-5-3-171 16,-4 3-14-16,-10-2-13 16,-9 7-30-16,-1 5-36 0,-5 5-25 15,0 4 1-15,3 0-1 16,2 1-2-16,6 2-16 15,5-4-7-15,9 4-6 16,4-4-3-16,6-2-2 16,8 0 1-16,7-2 2 15,6 0 3-15,4-1 1 16,1 4 1-16,-1-3-2 16,-4 1-1-16,-6-2-4 15,-8-1-2-15,-4-5-5 16,-9 0-42-16,0-1-136 15,-3-2-87-15,1-2 137 16</inkml:trace>
  <inkml:trace contextRef="#ctx0" brushRef="#br0" timeOffset="128069.93">26049 6836 1339 0,'-3'13'572'16,"11"0"-251"-16,3 9-131 15,0 14-27-15,-1 1-17 0,-1 10-45 16,-2 0-31-16,0-3-23 16,-1-1-2-16,-3-9-8 15,0-4-3-15,-2-10-16 16,-1-4-7-16,0-8-29 15,-3-5-37-15,1-8-111 16,0-7-90-16,2-8 153 16</inkml:trace>
  <inkml:trace contextRef="#ctx0" brushRef="#br0" timeOffset="128735.72">26305 6739 1229 0,'7'0'429'0,"8"8"-339"15,4 5-17-15,4 13 61 16,0 7 23-16,0 9 12 16,0 1-16-16,-6 4-30 15,3 1-12-15,-6-2-23 16,-5 0-11-16,-7-8-22 0,-2 1-11 15,-14-3-19-15,1-4-6 16,3-4-7-16,-8-7-2 16,9-6-52-16,2-3-48 15,-6-12-188-15,3-4 172 16</inkml:trace>
  <inkml:trace contextRef="#ctx0" brushRef="#br0" timeOffset="129549.55">23605 7080 1206 0,'-43'-4'481'16,"43"6"-297"-16,10-2-71 16,6 0-16-16,3-5-26 15,8-2-24-15,5 0-35 16,0-2 1-16,0 1-98 15,0 4-125-15,-8 4 137 0</inkml:trace>
  <inkml:trace contextRef="#ctx0" brushRef="#br0" timeOffset="129723.16">23628 7175 1047 0,'-2'9'428'0,"2"-6"-239"16,8-3-37-16,4 0-1 15,7-1-8-15,8-4-27 0,3 0-62 16,4-2-15-16,-1 1-21 16,-2 0-27-16,-6 4-270 15,-12 4 207-15</inkml:trace>
  <inkml:trace contextRef="#ctx0" brushRef="#br0" timeOffset="130348.38">21961 6959 849 0,'-10'-1'456'0,"10"12"-12"16,3 8-259-16,0 11-15 0,5 12-2 16,0 8-24-16,-7 6-27 15,11 1-56-15,-2-4-17 16,2-14-23-16,5-7-6 15,-8-13-7-15,0-9 2 16,-4-9-59-16,-2-1-61 16,0-11-197-16,-3-4-161 15,-6-10 288-15</inkml:trace>
  <inkml:trace contextRef="#ctx0" brushRef="#br0" timeOffset="130604.68">21965 7009 908 0,'0'-19'431'0,"15"11"-154"16,4 4-65-16,6 4-31 16,2 3-30-16,0 2-37 15,0 9-18-15,-3-3-25 16,-2 1-10-16,-9 4-17 16,-4-3-9-16,-8 5-14 15,-3 0-4-15,-11 2-4 16,-5-1-2-16,-7 0-3 15,0-1-2-15,2-6-19 16,3-3-31-16,7-4-124 16,4-3-95-16,11-2 157 15</inkml:trace>
  <inkml:trace contextRef="#ctx0" brushRef="#br0" timeOffset="130910.37">22244 7100 1060 0,'9'4'450'0,"1"15"-215"16,-3 4-34-16,-1 4-17 15,-5 3-31-15,1 2-65 16,4-2-30-16,0-6-30 16,10-2-4-16,-7-8-4 15,-4-5-2-15,-1-2-6 16,-4-7-1-16,-3-3 1 15,-3-1 2-15,-3-7-2 16,-6-5-1-16,6-6-5 16,1-3-1-16,8-3-3 15,3 0-1-15,11 2 0 16,4 3-1-16,1 4-1 16,2 5-2-16,-4 8-2 15,-3 2-2-15,-2 7-91 16,-1 2-70-16,4 4 103 15</inkml:trace>
  <inkml:trace contextRef="#ctx0" brushRef="#br0" timeOffset="131192.96">22593 6972 1439 0,'-7'0'526'0,"-2"9"-382"15,1 9-26-15,-6 13 8 16,3 10-5-16,2 5-39 16,4-1-29-16,9-4-24 15,7 0-7-15,7-5-10 16,0-5-4-16,4-6-4 15,-1-3 0-15,3-15-108 16,2 0-97-16,1-11 126 16</inkml:trace>
  <inkml:trace contextRef="#ctx0" brushRef="#br0" timeOffset="131433.35">22956 7068 1395 0,'-6'0'556'16,"-2"20"-347"-16,-3 6-34 15,-1 13-34-15,-6 3-26 16,-5-1-49-16,6 2-25 16,6-8-28-16,0-4-5 15,11-6-10-15,-1-9-37 0,1-7-121 16,7-1-113-16,0-17 160 15</inkml:trace>
  <inkml:trace contextRef="#ctx0" brushRef="#br0" timeOffset="131611.2">22817 7120 1399 0,'4'0'541'0,"5"9"-345"16,2 7-18-16,0 7-20 15,4 6-25-15,-1 2-65 16,3 2-20-16,5 2-18 16,-7-5-6-16,4-5-1 0,0-5-49 15,-1-2-184 1,5-1-300-16,3-8 313 0</inkml:trace>
  <inkml:trace contextRef="#ctx0" brushRef="#br0" timeOffset="131804.79">23139 7224 1677 0,'0'0'579'0,"7"-2"-521"15,3 0-40-15,4 4-1 16,2-1-3-16,1 0-49 15,2-1-80-15,-2-1 74 16</inkml:trace>
  <inkml:trace contextRef="#ctx0" brushRef="#br0" timeOffset="131985.25">23200 7286 1142 0,'-27'56'503'15,"31"-51"-250"-15,3-3-71 16,4-1-19-16,1 0-61 0,4-1-42 16,3-2-39-16,-2-1-72 15,0-5 40-15</inkml:trace>
  <inkml:trace contextRef="#ctx0" brushRef="#br0" timeOffset="132293.07">23416 7201 1567 0,'-7'22'577'0,"-2"6"-452"16,5 3-15-16,4-1-34 15,6-2-6-15,8-7-23 16,0-8-14-16,2-5-14 15,-2-8-5-15,1-9-4 16,3-4-2-16,-2-11-3 16,0-4-1-16,-9-3 0 15,-9-1 1-15,-6 5 3 16,-3 5 1-16,-10 8-1 16,5 7-2-16,-4 10-6 15,3 6-25-15,6 7-127 0,-3 2-104 16,11-3 150-16</inkml:trace>
  <inkml:trace contextRef="#ctx0" brushRef="#br0" timeOffset="132546.79">23426 6926 1540 0,'9'6'544'0,"7"11"-457"16,6 7 7-16,5 5 2 16,-2 5 7-16,7 3-16 15,-6 1-18-15,-2 6-22 16,-2 0-8-16,-9 0-14 16,-5 1-4-16,-8-3-10 15,-4 3-3-15,-11-6-29 16,-1-4-31-16,-1-9-118 15,0-4 108-15</inkml:trace>
  <inkml:trace contextRef="#ctx0" brushRef="#br0" timeOffset="145572.87">27344 6899 738 0,'19'-36'358'16,"-19"28"-135"-16,8 7 1 16,-14-2 7-16,3 4-25 15,3 6-25-15,-5 6-45 16,9 10-8-16,-1 6-18 0,-1 5-10 15,-2 7-32-15,3-3-15 16,-3-1-21-16,0-4-8 16,6-9-9-16,-4-3-5 15,3-8-6-15,-2-5 4 16,0-11-71-16,4-8-74 16,5-6-181-16,4-4 184 15</inkml:trace>
  <inkml:trace contextRef="#ctx0" brushRef="#br0" timeOffset="146135.54">27605 7083 413 0,'4'-13'275'15,"-3"7"75"-15,0 2-118 16,2-3-11-16,-2 1-13 15,1-5-44-15,-1 0-24 16,0-29-32-16,-5 28-7 16,-4 3-9-16,0 0-8 15,-4 2-15-15,0 5-9 16,-4 2-22-16,-1 2-7 16,1 11-16-16,3 5-4 0,4 3-6 15,4 1 0-15,5-3-1 16,2-2 0-16,4-1 0 15,3-2-2-15,2-5 0 16,1-2-1-16,5-7 0 16,-2 0-1-16,-1-10 1 15,-4-2 0 1,-6 6 0-16,2 1-1 0,10-21 1 16,-1-2 1-16,-3 8 0 15,-8 16 0-15,-4 6-1 16,0 6 2-16,-2 6 10 15,0 5 7-15,-1 2 9 16,3-1 0-16,1-1-7 16,3-6-7-16,1-3-16 0,1-5-40 15,4-3-187 1,-2-5-225-16,2-1 277 0</inkml:trace>
  <inkml:trace contextRef="#ctx0" brushRef="#br0" timeOffset="146453.7">27819 7002 1044 0,'15'13'450'0,"-3"0"-177"16,-1 1-120-16,-1 4 17 0,-8-1-7 16,-2 2-33-16,3-4-67 15,-3-2-21-15,0-4-13 16,1-3-2-16,-1-4-4 15,5-2-3-15,-5-1-9 16,0 0-3-16,-2 0-1 16,1-4-2-16,-3-14-1 15,-2-29-2-15,12 27 1 16,-6-4 0-16,7 5-1 16,-4-3 0-16,6 5 0 15,6 6-1-15,-6 4-1 16,-1 6 0-16,-5 2-12 15,-3 1-44-15,-2 8-171 0,6 1-126 16,2 12 204-16</inkml:trace>
  <inkml:trace contextRef="#ctx0" brushRef="#br0" timeOffset="146866.17">28083 7128 916 0,'9'-4'431'0,"0"-3"-155"16,3-1-42-16,-1-4-61 15,0-2-38-15,2-6-67 16,-1-6-25-16,-4 2-10 16,-3 1-1-16,-5 3 11 15,-6 5 3-15,-8 4-7 16,0 0-5-16,-4 8-15 15,1 5-3-15,0 4 2 16,-1 3 2-16,6 8 2 16,1 2-3-16,8 9-7 15,3 7-3-15,2 6-1 16,6 1 2-16,6 1 2 16,2-4 0-16,4-5 1 15,-1-2-4-15,0-5 7 16,-1-2 2-16,-5-5 1 15,-2-5 5-15,-11-1 10 0,-8 0 5 16,-7-5 5-16,-5 0-3 16,-2-9-20-16,2-3-7 15,-2-12-56-15,1-2-52 16,6-8-207-16,4-5 191 0</inkml:trace>
  <inkml:trace contextRef="#ctx0" brushRef="#br0" timeOffset="147255.49">28328 7039 1135 0,'23'-5'470'0,"-7"0"-249"15,1 1-38-15,1-2-45 16,-8-4-23-16,3 1-47 15,0-2-7-15,-5-6-4 16,1 3 0-16,-7 0-8 16,-7-2-3-16,0 8-7 15,-3 2-4-15,-3 1-9 16,0 6-5-16,-2 3 2 0,0 4 3 16,3 8 6-16,3-1 0 15,4 2-9-15,0 2-4 16,7-3-7-16,6 1 0 15,0-4 0-15,4-2-2 16,5-5-1-16,4 3-3 16,4-4-3-16,5 0-1 15,-3-3-42-15,-4 0-50 0,-4-2-142 16,-1 1 142-16</inkml:trace>
  <inkml:trace contextRef="#ctx0" brushRef="#br0" timeOffset="156034.53">20805 8114 280 0,'0'-1'242'0,"2"-2"32"15,1-4-51-15,-1 2-21 16,0-2-23-16,-1 2-6 16,0 0-11-16,1 1-9 15,-2 3-15-15,0 0-12 0,0 0-21 16,0 0-13-16,0 0-23 16,0-1-7-16,0 2-5 15,0 0 2-15,5 19 7 16,13 40-2-16,-13-19-9 15,-1 1-8-15,4 2-14 16,-2-4-4-16,-5-9-10 16,6-1-3-16,-3-9-6 15,1-5-2-15,-4-2-4 16,-1-9 0-16,-1-2-39 16,-4-2-48-16,5-1-144 15,-2 0-106-15,-1-12 200 16</inkml:trace>
  <inkml:trace contextRef="#ctx0" brushRef="#br0" timeOffset="156305.06">20815 8028 969 0,'19'-11'406'16,"-2"4"-204"-16,2 3-19 15,0 1-4-15,-3 4-19 16,2 4-40-16,-4 1-19 15,-2 0-16-15,1 0-5 16,-5 3-12-16,0 4-3 0,1 3-6 16,-4 4-1-16,-5 2 0 15,-5 1-5-15,-4-2-16 16,3 1-7-16,-4-4-14 16,0-4-3-16,0-3-5 15,-8-2-3-15,8-3-35 16,-5 1-39-16,-6-6-110 15,8 2-96-15,1 0 170 16</inkml:trace>
  <inkml:trace contextRef="#ctx0" brushRef="#br0" timeOffset="156753.28">21108 8247 1139 0,'6'13'439'16,"3"8"-274"-16,0 3 1 16,-3 2 1-16,2-1-14 15,-1-2-52-15,-2-2-20 16,2-3-12-16,-3-4 2 16,-2-5 3-16,-1-3-5 15,-2-4-8-15,-1 2-5 0,1-6-14 16,0 1-3-16,0 0-14 15,-5-11-5-15,-3-14-9 16,-4-29-4-16,16 27-4 16,2 0 0-16,5 4-2 15,1 2 0-15,3 9 0 16,0 2-1-16,3 9 0 16,-3 2 0-16,0 0 1 15,-2 2-1-15,-1 0-1 16,1 0 13-16,-3-2-80 15,-1 2-66-15,-3-1-222 16,-5 1 207-16</inkml:trace>
  <inkml:trace contextRef="#ctx0" brushRef="#br0" timeOffset="157197.54">21581 8065 1013 0,'-16'-72'430'0,"16"63"-195"15,0 1-31-15,-4 5 4 16,-5 4-18-16,-1 10-52 15,-3 4-38-15,-2 15-36 16,4 5-7-16,0 7-7 16,3 6-3-16,9 2-9 0,4-2-4 15,6-5-8-15,4-5-4 16,-1-13-6-16,3 0-4 16,-2-7-4-16,-1-2-3 15,-1-4-1-15,-1-3-1 16,-3-4 7-16,-1-4-27 15,-3-4-123-15,-1-6-108 0,1 4 141 16</inkml:trace>
  <inkml:trace contextRef="#ctx0" brushRef="#br0" timeOffset="157617.76">21979 8128 886 0,'-1'-1'420'16,"1"0"-142"-16,-1 0 2 15,0 0-40-15,0 1-38 0,-1 2-68 16,-6 27-19-16,-36 42-24 15,28-32-9-15,0 0-25 16,7 0-16-16,-5-12-23 16,9 3-7-16,1-8-6 15,-6-7 9-15,9 1-85 16,-4-8-91-16,1-8 107 16</inkml:trace>
  <inkml:trace contextRef="#ctx0" brushRef="#br0" timeOffset="157897.2">21794 8143 1476 0,'11'4'551'0,"0"6"-373"16,4 5-20-16,4 6 16 0,5 3-10 15,3 2-52-15,-6-3-33 16,1-2-34-16,-1 1-10 15,-1-7-14-15,7 6-5 16,-5-3-7-16,-5-1-2 16,-4 3-2-16,-6-4-1 15,-1 3 6-15,-5-3-26 16,1-8-92-16,-2-2-79 16,-1-9-99-16,1 1 157 0</inkml:trace>
  <inkml:trace contextRef="#ctx0" brushRef="#br0" timeOffset="158904.71">22301 8147 795 0,'0'0'402'15,"0"0"-89"-15,0 0-137 16,0 0-1-16,0 0-23 16,14 6-23-16,5 0-60 15,28 11-18-15,-29-13-18 16,3 0-5-16,-4 1-2 16,4-1 0-16,-13 0 3 0,3 1 5 15,-7 2 13-15,-4 0 12 16,-1 2 9-16,-4 2 1 15,-7-1-11-15,-2 6-13 16,-7-2-16-16,0 1-4 16,-2-1-7-16,0-3-3 15,6 0-6-15,-2-2-2 16,5-2-6-16,4 1 1 16,4-8-51-16,3 0-37 0,11-1-133 15,-1-8-130-15,4 3 224 16</inkml:trace>
  <inkml:trace contextRef="#ctx0" brushRef="#br0" timeOffset="160904.42">22749 8105 417 0,'1'-3'200'0,"0"0"-39"16,-1 1 24-16,3-2 15 16,1 1-5-16,-1 0-29 15,-1 1-17-15,1-1-23 16,0 2-13-16,0-1-17 16,-1 1-6-16,-1 0-3 15,1 1 2-15,1 0-5 16,-1 1-2-16,8 17-10 15,7 35-9-15,-17-17-15 16,-2 4-9-16,2 1-15 0,1-1-4 16,-1-10-9-16,6 1-3 15,-2-9-2-15,-2-4-2 16,0-6 0-16,-2-8 3 16,-2-3-61-16,0-5-60 15,1 3-191-15,0 0-302 16,-1-6 395-16</inkml:trace>
  <inkml:trace contextRef="#ctx0" brushRef="#br0" timeOffset="161495.7">22587 8389 813 0,'-3'-4'403'16,"0"3"-105"-16,-5-4-147 15,-7 2 2-15,-29 5-20 16,21 6-7-16,1-2-37 15,-2 3-10-15,1 2-12 16,4 0-9-16,3 3-18 16,2-2-9-16,6-5-22 15,-2 1-7-15,1-5 0 16,9 0-32-16,0-3-147 0,10 0 127 16</inkml:trace>
  <inkml:trace contextRef="#ctx0" brushRef="#br0" timeOffset="162074.45">23143 7981 950 0,'2'-9'371'16,"4"6"-222"-16,1 3 27 16,7 7 11-16,1 4-13 0,7 16-48 15,0 3-24-15,-1 7-23 16,-3 6-7-16,-6 0-6 16,-4 3-1-16,-8-2-5 15,-8-6-3-15,-6-5-17 16,-4-4-11-16,-2-8-16 15,0 1 5-15,1-10-87 16,0-2-87-16,7-7 102 16</inkml:trace>
  <inkml:trace contextRef="#ctx0" brushRef="#br0" timeOffset="162772.67">23827 8157 1086 0,'2'0'440'0,"-2"2"-228"15,0 6-24-15,4 11-11 16,0 2-10-16,3 8-54 16,5-3-31-16,-1-3-35 0,3 1-10 15,-3-10-18-15,3-4-6 16,-1-7-7-16,-1-3 0 15,-4-6-3-15,0-3-1 16,-5-5 1-16,4-8-2 16,2 3 1-16,-3 3 1 15,-2 6-1-15,-3 7 1 16,4 8 2-16,-3 3 5 16,1 6 15-16,4 4 6 0,-7-1 12 15,5 2-1-15,5-5-1 16,-1-2-1-16,4-6-6 15,-6-4-6-15,-2-3-9 16,1-5-6-16,-4-3-5 16,1-3-1-16,3-1-5 15,-3-1 5-15,3-1-75 16,1 2-50-16,-2 1-175 16,2 3-68-16,4 1 220 15</inkml:trace>
  <inkml:trace contextRef="#ctx0" brushRef="#br0" timeOffset="163146.88">24161 8099 1242 0,'4'13'528'0,"-2"6"-279"0,1 3-9 15,0 8-53-15,0 2-38 16,3 0-76-16,1-5-27 15,0-4-28-15,3-4-6 16,-1-6-5-16,-1-2-2 16,-3-6-3-16,-2-5 0 0,-1-3-2 15,0-5 0-15,0-2 0 16,0-5-1-16,3-6 0 16,-2 3 1-16,3 2 1 15,2 8 1-15,-1 2 1 16,1 7-1-16,4 5 4 15,0 1 6-15,0 9 19 16,-2-4 7-16,-5 1 4 16,2 2-4-16,-4-4-17 15,1 0-8-15,0-2-7 16,-4-3-16-16,3-3-115 16,-5-2-92-16,2-2 128 15</inkml:trace>
  <inkml:trace contextRef="#ctx0" brushRef="#br0" timeOffset="163340.81">24421 8238 1132 0,'0'22'494'16,"1"-1"-227"-16,3 5-47 15,5 8-29-15,-6 1-36 16,3 9-65-16,6 1-30 15,-2-2-38-15,0-3-9 0,2-11-8 16,-7-8-1-16,3-13-99 16,-2-6-83-16,-5-11 110 15</inkml:trace>
  <inkml:trace contextRef="#ctx0" brushRef="#br0" timeOffset="163594.2">24389 8192 1155 0,'6'0'530'16,"2"1"-257"-16,9 1-85 15,-3-2-36-15,12 1-55 16,-2 0-20-16,-2 2-26 16,3 3-4-16,-10 1-2 15,-1 2 0-15,-8 1-1 16,-1 3 0-16,-8 1-5 15,-6 2-3-15,-10-3-13 0,0-3-7 16,-1 1-48-16,0-4-47 16,12-2-164-16,3 1 147 15,14-5 20-15</inkml:trace>
  <inkml:trace contextRef="#ctx0" brushRef="#br0" timeOffset="163780.47">24742 8294 1581 0,'2'6'661'16,"-4"-2"-331"-16,1 1-260 16,-2-6-22-16,2 1-30 15,0-1-34-15,0 0 359 16,0 0-266-16</inkml:trace>
  <inkml:trace contextRef="#ctx0" brushRef="#br0" timeOffset="201753.23">25786 9228 764 0,'-4'0'392'0,"-6"1"-74"16,5-1-44-16,1 0-31 16,3 0-40-16,0 0-83 15,0 0-32-15,1 0-38 16,0 0-5-16,28 9-4 15,42 0-7-15,-31-9-10 16,-4-4-5-16,-6 1-4 16,1 3-3-16,-6-4-5 15,-2 4-1-15,-5-1 0 16,-3 2-23-16,-11-1-122 16,-3 2-116-16,-7-4 149 15</inkml:trace>
  <inkml:trace contextRef="#ctx0" brushRef="#br0" timeOffset="202000.62">25787 9246 954 0,'0'9'448'16,"4"2"-161"-16,-1-2-18 0,5 8-43 16,-3 3-32-1,1 13-53-15,-2 2-18 0,1 8-30 16,2 0-14-16,6 3-32 15,-4-2-13-15,1-2-15 16,-2-1-6-16,-8-8-6 16,8-3-4-16,-5-10 3 15,3-6-46-15,-1-9-134 16,-5-5-113-16,5-7 158 16</inkml:trace>
  <inkml:trace contextRef="#ctx0" brushRef="#br0" timeOffset="202174.02">25838 9522 971 0,'20'-5'436'0,"-3"-1"-176"0,-2 1-59 16,6 3-27-16,4 2-35 16,-1 0-60-16,8 1-25 15,-2 1-31-15,-7 0-8 16,-1 1-49-16,-7 2-83 15,-9 1 78-15</inkml:trace>
  <inkml:trace contextRef="#ctx0" brushRef="#br0" timeOffset="202335.67">25901 9694 868 0,'2'5'442'15,"3"-2"-86"-15,-1 0-160 16,10-1-10-16,2 0-33 15,0-2-36-15,7-5-54 16,3 3-19-16,-3-3-2 16,3 2-53-16,-1 3 12 15</inkml:trace>
  <inkml:trace contextRef="#ctx0" brushRef="#br0" timeOffset="202877.25">26461 9140 1522 0,'-9'3'554'15,"0"2"-418"-15,-1 0-26 16,-9 6-8-16,-10 2-21 15,-4 2-47-15,-3-1-9 16,1 0 0-16,7-1 0 0,6 0-3 16,6-3-6-16,8 0-9 15,2 2-1-15,6-4-2 16,2 2-2-16,6-1 1 16,0-1-1-16,2 4 2 15,2 5 4-15,-3 5 12 16,1 3 8-16,-3 4 15 15,-4 4 2-15,-2 1 0 16,-1-1-4-16,0-2-5 16,1-5-2-16,0-1-10 15,2-2-5-15,1-8-9 16,-1 1-4-16,2-5-1 16,0-3-2-16,0 0-1 15,0-1 1-15,7 0-2 0,-1 0 0 16,2 0 0-16,0 1-1 15,-1-3 0-15,1 0 0 16,1 3 0-16,-3-3 8 16,-3-3-97-16,5-2-80 15,7-17 207-15,10 0-98 16</inkml:trace>
  <inkml:trace contextRef="#ctx0" brushRef="#br0" timeOffset="203082.2">26790 9293 1377 0,'-2'5'616'16,"-3"7"-285"-16,-13 9-127 16,-1 8-17-16,-8 17-62 15,-1 5-32-15,1 3-53 16,5-2-14-16,6-13-9 15,5-5-8-15,5-12-5 16,-1-8-35-16,4-6-108 16,-2-8-95-16,3-14 131 15</inkml:trace>
  <inkml:trace contextRef="#ctx0" brushRef="#br0" timeOffset="203306.16">26519 9391 1043 0,'-2'-5'539'0,"7"8"-67"16,8 7-268-16,1-1 15 16,6 11-37-16,3 1-35 15,3 4-52-15,3 1-21 16,0 1-19-16,2 0-8 0,3-2-20 16,-1 0-3-16,-6-2-12 15,-5-4-5-15,-7-3-23 16,-3 0-31-16,-9-10-122 15,1 0-89-15,-9-18 154 16</inkml:trace>
  <inkml:trace contextRef="#ctx0" brushRef="#br0" timeOffset="203737.96">26878 9128 1442 0,'9'-2'530'0,"4"2"-404"15,-2-2-13-15,1 4-24 0,0 0-17 16,4 0-42-16,6 3-13 16,-1 0-9-16,4 1-1 15,-4 5-3-15,-5 2-1 16,-4 1 8-16,-4 3 3 15,-4 3 11-15,1 2 2 16,-4 3 11-16,1 4 4 16,1 4-1-16,-3-1-1 0,0 8-8 15,0-2-2-15,-2-1 6 16,-2 1 2-16,-1-2 6 16,1 0 0-16,-3-5-2 15,1-1-2-15,-2-6-7 16,-1-4-5-16,1-3-6 15,-3-8-4-15,-1-1-6 16,-3 1-4-16,-3-10-45 16,-3 1-48-16,-5-12-666 15,-9-14 532-15</inkml:trace>
  <inkml:trace contextRef="#ctx0" brushRef="#br0" timeOffset="205576.96">27928 9373 709 0,'-26'-34'396'16,"32"29"-104"-16,-6-2-52 16,1 6-32-16,-1-1-46 15,0 2-16-15,0 0-24 16,6 18-1-16,13 47-14 15,-11-27-14-15,-2-3-22 16,12-5-11-16,-4-9-22 16,-2-3-8-16,4-8-9 15,-4-3-1-15,1-7 4 16,3-3 1-16,-2-10 0 0,-1-3-2 16,-2-9-7-1,-2-3-5-15,-2-3-4 0,-1 0-1 16,-2 7-3-16,-1 3 3 15,-3 7-106-15,1 3-102 16,0 4-474-16,3 2 428 16</inkml:trace>
  <inkml:trace contextRef="#ctx0" brushRef="#br0" timeOffset="205890.42">28245 9518 779 0,'16'1'430'15,"-3"-1"-35"-15,0-2-180 16,3-5-1-16,-5-3-41 16,-4-7-38-16,3-7-64 15,-4-1-22-15,0-4-24 16,2 4-7-16,-10 6-7 16,-1 1-2-16,-1 11-1 15,-6 2 0-15,2 8-3 16,-6 8 1-16,-4 5 3 15,1 6 6-15,5 0 10 16,3 1 4-16,7 0 0 16,2 0-5-16,1-5-8 15,3-3-6-15,6-5 7 0,1-3-43 16,3-3-161-16,4-3-145 16,8-3 186-16</inkml:trace>
  <inkml:trace contextRef="#ctx0" brushRef="#br0" timeOffset="206155.38">28480 9443 730 0,'-7'0'445'0,"6"14"34"15,3 3-161-15,0 3-72 16,0 0-29-16,0-3-82 16,-2-4-37-16,1-4-56 15,3-4-18-15,-4-4-17 16,-1-1-1-16,0-1-3 15,1 0-1-15,0-3-1 16,2-18-1-16,9-29 1 16,-11 25-1-16,0 4 0 15,2 3-1-15,2 6-6 16,1 4-28-16,4 3-79 16,0 5-60-16,2 2-137 15,1 0-37-15,0 3-99 16,1-1 264-16</inkml:trace>
  <inkml:trace contextRef="#ctx0" brushRef="#br0" timeOffset="206614.88">28642 9416 778 0,'1'0'428'15,"0"13"-65"-15,26 36-50 16,-23-24-83-16,-1-2-41 0,3-6-71 15,3-2-25-15,3-4-37 16,4-4-16-16,1-8-26 16,3-6-9-16,3-8-7 15,0-5-1-15,-6-2 0 16,5 0 1-16,-8 1 2 16,-3 2 2-16,0 8 1 15,-11 0 0-15,0 8 0 16,0 3 1-16,0 10 1 15,1 6-1-15,4 10 15 16,0 3 9-16,2 4 14 16,-2 4 8-16,-1-2-3 15,0 2-5-15,-2-1-4 16,-2-4 2-16,-1 2 2 16,1-1 5-16,-3-3-8 15,-3 1-6-15,-5-6-11 16,-7-9-6-16,-6-8-1 0,-8-5-1 15,-3-10 0-15,3-3-5 16,4-4-6-16,10 0-3 16,13-3-14-16,5 3-10 15,13-7-95-15,4-4-48 16,12-11 98-16</inkml:trace>
  <inkml:trace contextRef="#ctx0" brushRef="#br0" timeOffset="207010.77">29289 9142 988 0,'13'22'486'15,"-11"10"-124"-15,1 11-87 16,-4 7-53-16,-1 7-27 15,-1 1-66-15,1-4-35 16,3-5-49-16,4-9-16 16,4-11-20-16,1-5-4 15,-1-12-43-15,2-4-63 0,-4-8-191 16,3-2-108-16,0-7 232 16</inkml:trace>
  <inkml:trace contextRef="#ctx0" brushRef="#br0" timeOffset="207478.41">29604 9503 879 0,'6'-8'427'0,"-4"-3"-161"15,-3 1-17-15,-6-1-73 16,-3-3-32-16,-2 2-41 15,0 0-8-15,-3 4-14 16,-2 4-9-16,0 7-24 16,3 6-12-16,-2 11-18 0,7 4-1 15,2 3 5-15,0 4 4 16,7-6 2-16,0-2-5 16,6-9-10-16,4-5-7 15,4-9-6-15,-1-7-1 16,4-6-1-16,-2-3 1 15,-3-1 1-15,2 2 3 0,-4 5 1 16,-2 4 3-16,-4 1 3 16,-1 5 7-16,0 6 17 15,-2 3 4-15,2 10 1 16,-2-1-5-16,-1 0-19 16,3 0 7-16,-1-7-119 15,4-5-85-15,3-6-209 16,-3-5-323-16,6-7 472 15</inkml:trace>
  <inkml:trace contextRef="#ctx0" brushRef="#br0" timeOffset="207695.17">29772 9488 1109 0,'14'4'511'0,"-11"7"-159"15,4 2-96-15,-9 3-42 16,-2 3-25-16,-4 0-70 0,0 2-28 15,-1-4-36-15,0-2-11 16,5-6-17-16,-1-2-5 16,0-7-9-16,0-2-5 15,4-5-6-15,-2-9-1 16,4-6-2-16,4-2 0 16,4-3-1-16,2 2-1 15,2 1 0-15,1 0 0 16,-1 3-52-16,0 0-37 0,-2 6-119 15,3 1-86-15,4 10-143 16,-1 2 258-16</inkml:trace>
  <inkml:trace contextRef="#ctx0" brushRef="#br0" timeOffset="208125.41">29938 9533 998 0,'0'7'447'0,"2"-3"-130"15,-1-1-107-15,8-4-60 16,-2-5-15-16,9-7-82 16,2-4-29-16,2-7-17 15,-3-2 0-15,-6-3 0 16,-3 3 1-16,-11 1 2 16,-4 2 1-16,-5 10 3 15,-2 3 11-15,-4 13 18 0,1 9 9 16,3 12 19-16,2 8-5 15,7 12-12-15,4 3-7 16,0 1-19-16,4-1-6 16,10-3-7-16,-1-6-2 15,4-5 9-15,-5-2 4 16,-6-7 9-16,-2 6 7 16,-5-2-5-16,-8-2 3 0,-10 1-6 15,2-8-5-15,-13-7-3 16,7-2-7-16,-1-11-7 15,0-4-6-15,14-11-14 16,1-2-2-16,10-8-59 16,3-2-46-16,11-5-87 15,5-3-58-15,6 0 163 16</inkml:trace>
  <inkml:trace contextRef="#ctx0" brushRef="#br0" timeOffset="208745.79">30119 9566 1544 0,'-8'25'529'0,"18"-28"-442"16,1-4-4-16,5-5 2 0,3-3-4 15,4-10-56 1,2-3-8-16,-1-1 14 0,-1-1 9 16,-9 8 13-16,-2 6 2 15,-12 5-4-15,-6 2-8 16,-10 5-12-16,-7 3-7 16,1 7 10-16,2 3 5 15,6 9 9-15,4 1-1 16,9 7-22-16,3 2-6 15,8 2-6-15,6-1-1 0,4-3-4 16,4-4-2-16,6-7-4 16,-3-4-3-16,4-10-7 15,-7-1-41-15,-5-7-118 16,0-5-138-16,-6-6 181 16</inkml:trace>
  <inkml:trace contextRef="#ctx0" brushRef="#br0" timeOffset="209480.48">26405 10470 751 0,'-18'10'444'15,"5"-2"-10"-15,7 1-215 16,5-2-16-16,8 3-56 16,3-1-32-16,17-1-53 15,5-3-4-15,9-5-14 16,4 0-9-16,1-3-11 15,-2-3-6-15,-3 2-8 16,-5-1-4-16,-10 0 6 16,-5 2-51-16,-14 1-161 15,-8 2-128-15,-12 0 180 16</inkml:trace>
  <inkml:trace contextRef="#ctx0" brushRef="#br0" timeOffset="209663.86">26512 10566 920 0,'-6'7'419'0,"3"0"-165"0,3 2-47 16,10-1-56-16,3 1-18 15,10-2-52-15,5-2-20 16,1-5-25-16,2 0-8 16,0-6-12-16,-3 2-5 15,-2 0-40-15,-6-1-71 16,-7 2-221-16,-3 0 208 15</inkml:trace>
  <inkml:trace contextRef="#ctx0" brushRef="#br0" timeOffset="209994.15">26602 10284 941 0,'0'-12'414'0,"9"11"-162"15,5 2-62-15,3 7-8 16,6 3-26-16,8 6-49 16,5 1-18-16,8 5-19 15,-2 1-7-15,-8 1-15 16,-7 0-5-16,-15 4-7 16,0 1-2-16,-10 4 2 15,-8 3-2-15,-2-2-6 16,-8-1-5-16,-5-5-7 15,3 1-5-15,-8-8-5 0,3-2-2 16,2-4-9-16,5-2-37 16,7-9-123-16,5-5-120 15,8-6 168-15</inkml:trace>
  <inkml:trace contextRef="#ctx0" brushRef="#br0" timeOffset="210516.27">27480 10385 990 0,'0'-2'408'0,"2"6"-214"16,2 9 11-16,6 16-9 16,-4 6-14-16,5 16-48 0,-2 3-16 15,-3 7-30-15,7 3-17 16,-2-6-32-16,1-2-13 15,2-15-14-15,-5-9-5 16,-1-13-4-16,-3-7-1 16,-2-9-24-16,-2-3-27 15,0-13-80-15,0-5-52 0,-1-15-73 16,-3-2-24-16,-4-11-122 16,-5-6 253-16</inkml:trace>
  <inkml:trace contextRef="#ctx0" brushRef="#br0" timeOffset="210756.31">27507 10477 625 0,'-2'-26'376'0,"3"9"-16"16,2 2-65-16,5 6-78 16,1 2-33-16,10 3-49 15,-1 2-15-15,3 2-20 16,5 3-7-16,-3 1-18 16,4 2-12-16,-4 4-21 15,-4 1-6-15,-3 10 1 16,-4 1 2-16,-10 2 1 15,-4 3-1-15,-14-1-13 0,-4 0-6 16,-6-4-7-16,2-3-4 16,5-2-4-1,2-4 2-15,5-4-59 0,3-4-49 16,4-5-207-16,4-2-124 16,8 1 265-16</inkml:trace>
  <inkml:trace contextRef="#ctx0" brushRef="#br0" timeOffset="211073.73">27821 10646 904 0,'20'13'452'0,"-9"0"-102"16,5 1-63-16,-4 8-48 16,-9-2-38-16,9 5-77 15,-12-3-27-15,7-5-36 16,0 3-12-16,-9-13-19 15,3-1-10-15,-2-5 2 16,1-4 3-16,0 2 0 16,0 0 2-16,-1-7-15 15,-3-10-5-15,-13-34-3 16,13 27-3-16,4 4-1 16,4-2 0-16,11 3-1 15,-1-2-2-15,-3 3 0 16,4 5 0-16,-4 5 9 0,2 7-32 15,3-3-74 1,-4 3-44-16,3 2-190 0,1 1 213 16</inkml:trace>
  <inkml:trace contextRef="#ctx0" brushRef="#br0" timeOffset="211500.71">28349 10267 625 0,'-3'-20'391'0,"-7"12"60"15,-2 5-151-15,1 12-57 16,-3 8-22-16,-5 20-70 16,2 5-31-16,0 21-40 0,3 1-15 15,9 3-21-15,5-2-6 16,7-10-11-16,5 1-4 15,8-10-7-15,-1-3-4 16,7-7-6-16,-1-5 0 16,-4-8-3-16,8-2-2 15,-17-10 10-15,-3-7-38 16,3-6-105-16,-4-7-81 16,14-6 113-16</inkml:trace>
  <inkml:trace contextRef="#ctx0" brushRef="#br0" timeOffset="211916.15">28861 10518 959 0,'0'-6'427'16,"2"-1"-187"-16,-3 3-6 15,0 4-20-15,0 2-25 16,0-2-50-16,-4 6-27 16,-7 22-46-16,-42 48-9 0,22-28-18 15,5-4-10-15,7-4-15 16,3-3-5-16,7-8-5 16,4-1-3-16,1-10-47 15,3-5-46-15,2-13-168 16,1-8-100-16,3-8 218 15</inkml:trace>
  <inkml:trace contextRef="#ctx0" brushRef="#br0" timeOffset="212152.4">28641 10526 1115 0,'3'1'519'15,"2"4"-190"-15,7 9-127 16,3 4 7-16,4 10-43 15,5-1-29-15,8 2-42 16,-1 0-13-16,6 1-14 16,-7-3-8-16,-7-3-19 0,1 0-10 15,-15-10-14-15,0 0-4 16,-4-5-4-16,-5-5-1 16,-2 0-24-16,-2-4-41 15,3-1-119-15,0 0-82 16,0 0 152-16</inkml:trace>
  <inkml:trace contextRef="#ctx0" brushRef="#br0" timeOffset="212607.04">29168 10501 1132 0,'-16'-3'486'0,"6"3"-208"16,6 0-65-16,4 4-30 0,2 3-28 15,8 2-60-15,2-1-20 16,9 1-15-16,5 0-9 16,6-6-20-16,1 0-9 15,-3 0-7-15,-5 0-2 16,-9 1 0-16,-2 3 1 16,-10 4 6-16,-8 0 4 15,-14 9 0-15,-10 0 1 16,-11 0-8-16,2 1-3 0,2-6-6 15,4 4-7-15,5-2-64 16,8-2-37-16,11-4-141 16,7-9-151-16,13-1 256 15</inkml:trace>
  <inkml:trace contextRef="#ctx0" brushRef="#br0" timeOffset="212775.46">29382 10706 1138 0,'-4'10'545'16,"-3"0"-203"-16,-2 3-121 16,-3 2-13-16,-16 3-61 15,-6-1-37-15,-1-5-46 16,0-2-17-16,14 0-25 16,4-6-11-16,12 1-72 0,5 1-60 15,9-6-136-15,5-3 147 16</inkml:trace>
  <inkml:trace contextRef="#ctx0" brushRef="#br0" timeOffset="213064.59">29591 10397 1370 0,'-2'6'566'0,"1"10"-300"16,0 7-44-16,0 11-37 16,-1 5-29-16,1 7-68 15,-2 0-22-15,4 2-21 16,1-5-10-16,4-3-14 16,-1-2-5-16,-4-11-9 15,3 1-1-15,-4-12-2 16,0-7-1-16,0-6-20 15,0-4-42-15,0-12-127 16,0-1-106-16,0-9 172 0</inkml:trace>
  <inkml:trace contextRef="#ctx0" brushRef="#br0" timeOffset="213682.55">29911 10202 940 0,'4'-1'404'16,"5"2"-170"-16,1 11-76 15,12 10 14-15,7 10-6 16,2 6-29-16,2 10-45 16,-4 3-8-16,-8 5-1 15,-6 2-1-15,-9-1-4 16,-5-2-5-16,-10-1-20 16,-2-6-12-16,-5-9-18 15,1-7-9-15,-1-13-7 16,1-6-7-16,4-6-68 0,0-7-50 15,9-5-196-15,4-6 192 16</inkml:trace>
  <inkml:trace contextRef="#ctx0" brushRef="#br0" timeOffset="214147.58">30703 10306 922 0,'4'-10'419'0,"0"4"-178"15,-1 4-45-15,-1-1 11 16,-2 11-25-16,-4 3-25 15,0 19-37-15,-1 10-15 16,-2 12-20-16,1 3-14 16,3 0-31-16,3-3-13 15,4-12-15-15,3-3-4 0,1-14-4 16,0-6-2-16,0 0 18 16,0-6-49-16,1-2 216 15,1 0-143-15</inkml:trace>
  <inkml:trace contextRef="#ctx0" brushRef="#br0" timeOffset="214591.1">31059 10591 1414 0,'-1'-8'492'0,"0"-10"-432"15,-3-5-39-15,-7-5 3 16,-2 5 8-16,-2 6 25 16,0 4 12-16,-4 8 13 0,0 5-4 15,2 12-27-15,5 6-14 16,2 8-24-16,7 6 0 16,0-5 8-16,3-1 2 15,3-5 5-15,0-3 0 16,2-6-2-16,0-5-1 15,4-5-3-15,3-7-5 0,-1-7-8 16,1 2-2-16,0-5-2 16,-3 2 0-16,4 5 6 15,-1-2 6-15,-1 9 11 16,1 2 8-16,-5 5 4 16,-2-1-3-16,-3 7-8 15,1-2-5-15,-3 3-10 16,1 0-5-16,1-4-20 15,0 0-47-15,7-8-168 16,1-6-232-16,4-10 284 16</inkml:trace>
  <inkml:trace contextRef="#ctx0" brushRef="#br0" timeOffset="-214641.99">31248 10564 1254 0,'9'19'514'0,"-7"-3"-241"16,-1-2-116-16,-1 0-37 0,-1 0-3 16,-2-8-57-16,3 1-26 15,0-7-10-15,-1-6-3 16,1-4-2-16,-1-11 3 16,2-3-10-16,3-1-6 15,0-4-4-15,3 2-1 0,1-1-2 16,4 2-2-16,0 6-2 15,6 3-1-15,-1 7-23 16,-1 6-14-16,-2 9-83 16,-1 3-117-16,-3 6 159 15</inkml:trace>
  <inkml:trace contextRef="#ctx0" brushRef="#br0" timeOffset="-214262.08">31435 10601 980 0,'5'10'415'0,"2"-7"-171"16,6 1-49-16,-2-6-16 15,-2-2-34-15,4-7-93 16,-2-6-11-16,0-5-11 16,-1-2-1-16,-4-1 6 15,-6 0-6-15,-4 5 4 0,-4 4-1 16,-4 3 0-16,-1 4 5 15,0 8 6-15,1 4 5 16,0 12-1-16,3 7-10 16,6 12-18-16,1 5-2 15,4 5 1-15,4 0-1 16,3-2 5-16,1-2 0 16,2-7 7-16,-4 0 3 0,-4-6 3 15,-1-1-4-15,-4-6 12 16,-3-2 3-16,1-5-6 15,-10-3-2-15,3-6-22 16,-5-1-8-16,-1-5-4 16,-1-2 1-16,9-1-67 15,-1-3-58-15,9-4 221 16,5 0-122-16</inkml:trace>
  <inkml:trace contextRef="#ctx0" brushRef="#br0" timeOffset="-213902.89">31589 10601 940 0,'7'5'495'0,"3"-5"-11"16,5-5-373-16,3-4-3 16,0-5-43-16,3-6-27 15,0-2-17-15,-3 1 19 16,-6 1 33-16,-2 3 11 15,-6 3 10-15,-6 3-12 16,-5 3-20-16,-6 4-10 16,-7 5-16-16,0 3-5 0,3 9 4 15,-1 5 3-15,6 6 6 16,2 0-3-16,6 7-12 16,4-3-7-16,4-4-11 15,7 2-3-15,8-12-6 16,3-2-2-16,5-4-3 15,2-3-2-15,1-7-62 16,6-3-58-16,-1-11 79 16</inkml:trace>
  <inkml:trace contextRef="#ctx0" brushRef="#br0" timeOffset="-213459.87">32108 10175 1257 0,'1'-3'645'0,"8"-2"-90"15,2 1-425-15,3 5-125 16,-1 1 0-16,-3 10 1 16,0 0-1-16,-1 3 5 15,-1 5 6-15,-8 0 12 16,-2 4 3-16,-8-1-1 16,-5 2-5-16,-2-3-12 15,-3-2-2-15,4-6 13 16,1-5 6-16,7-5 8 0,2-1-1 15,6 0-15-15,1 0-7 16,-1-3-1-16,0 0 1 16,2 4 2-16,5 9-2 15,19 25-7-15,-17-32-3 16,3-3-5-16,0-3 13 16,-2 0-100-16,0 0-81 15,-7-1 109-15</inkml:trace>
  <inkml:trace contextRef="#ctx0" brushRef="#br0" timeOffset="-213321.15">32143 10668 1258 0,'-3'29'707'0,"3"-19"-27"15,4 1-486-15,3-8-157 16,-2-4-17-16,-2-1-70 15,-3-1-71-15,-1 2 76 16</inkml:trace>
  <inkml:trace contextRef="#ctx0" brushRef="#br0" timeOffset="-151144.95">14644 11972 1033 0,'-8'4'447'15,"3"-3"-208"-15,3 0-33 0,5 1-38 16,-3-2-31-16,0 0-53 16,19 0-9-16,40-3-10 15,-18-4-11-15,7-2-23 16,1-3-10-16,-3-1-10 15,-5-1-4-15,-11 1-2 16,-2 1-2-16,-5 1 7 16,-6 0-50-16,-7 5-195 15,-6 0-172-15,-4 6 230 16</inkml:trace>
  <inkml:trace contextRef="#ctx0" brushRef="#br0" timeOffset="-150919.41">14755 12089 944 0,'1'7'403'16,"7"-4"-188"-16,8-3-69 0,8 1 17 15,7-2-29-15,2-4-35 16,5-6-52-16,-4-2-12 16,0 1-15-16,-9-1-5 15,-2 4 2-15,-2 0-40 16,-10 4-207-16,2 2 169 15</inkml:trace>
  <inkml:trace contextRef="#ctx0" brushRef="#br0" timeOffset="-150614.28">14840 11808 1020 0,'-4'0'450'16,"3"3"-197"-16,13 2-107 15,4 1-11-15,7 2-42 16,11 3-36-16,2-1-27 16,4-1 3-16,3 2 12 15,-7 0 6-15,0 7 2 16,-4 4-2-16,-9 8-2 16,-5-1 0-16,-11 3-4 15,-7 2-2-15,-10-7 1 16,-4 2-3-16,-7-3-7 15,-1-2-6-15,2-1-14 0,1-2-7 16,5-8-56-16,3-3-74 16,11-8 79-16</inkml:trace>
  <inkml:trace contextRef="#ctx0" brushRef="#br0" timeOffset="-150190.67">15988 11647 1010 0,'-2'-13'425'15,"6"8"-204"-15,0 8 0 16,4 9-14-16,-1 12-14 16,-3 17-51-16,7 7-26 15,0 10-35-15,5 0-17 16,3-3-30-16,-4-5-10 16,2-7-13-16,-3-5-3 15,-2-11-3-15,-1-2-2 0,-3-9-22 16,-2-6-42-16,-4-9-164 15,-2-8-93-15,0-12 183 16</inkml:trace>
  <inkml:trace contextRef="#ctx0" brushRef="#br0" timeOffset="-149920.4">16045 11670 1001 0,'14'-8'471'15,"7"5"-205"-15,6 2-95 16,3-1 2-16,-2 4-52 16,0-3-10-16,-2 3-23 15,-1 4-7-15,-4 6-10 0,-1 7-10 16,-14 5-19-16,-4 3-8 16,-9 3-8-16,-8-1-3 15,-6-1-7-15,-4-4-3 16,-1-6-7-16,1 0-1 15,2-5-4-15,0-2-3 16,7-2-74-16,2-2-80 16,12-2 98-16</inkml:trace>
  <inkml:trace contextRef="#ctx0" brushRef="#br0" timeOffset="-149543.81">16388 11878 1069 0,'9'9'503'15,"-3"0"-147"-15,0 6-173 16,4 4 11-16,2 5-50 16,-3 0-37-16,2 1-62 15,-1-3-6-15,-1-2-8 16,0 1-4-16,-5-9-9 15,1 0 1-15,-3-9 14 16,-7-4 5-16,-1-3 1 16,-2-8-1-16,-9-6-18 0,9-3-8 15,-3-7-4-15,-4 0-3 16,11 0-2-16,-3-1-1 16,9 5-2-16,4 2 1 15,6 4-1-15,5 0-1 16,-2 6-1-16,5 4-1 15,-2 4-23-15,-1 4-66 0,0 4-248 16,3 2 228-16</inkml:trace>
  <inkml:trace contextRef="#ctx0" brushRef="#br0" timeOffset="-149264.59">16752 11616 1357 0,'-12'7'562'16,"-3"8"-274"-16,-1 12-158 15,5 6 13-15,1 15-28 16,3 2-25-16,10 0-53 0,3 0-10 15,10-5-8-15,6-4-4 16,3-11-6-16,0-4-3 16,3-9-4-16,-3-7-2 15,1-10-116-15,2-6-86 16,0-20 123-16</inkml:trace>
  <inkml:trace contextRef="#ctx0" brushRef="#br0" timeOffset="-149039.17">17087 11645 1497 0,'-2'9'634'15,"0"9"-347"-15,-4 7-110 16,-1 4 3-16,-5 9-62 16,0 1-37-16,3 0-48 15,4 1-14-15,0-4-9 16,3 0-5-16,2-9-4 15,-2-4 0-15,4-8-72 16,2-8-55-16,-2-8-137 16,3-6-140-16,0-9 259 15</inkml:trace>
  <inkml:trace contextRef="#ctx0" brushRef="#br0" timeOffset="-148796.65">16892 11689 1364 0,'10'7'600'0,"2"6"-293"16,4 5-105-16,1 6-8 16,3 5-63-16,7-1-39 15,7-4-50-15,1-2-11 16,2-5-10-16,-4-3-4 16,-8-1-8-16,-5 0-3 0,-9-1-11 15,-3-4-33-15,-3-1-97 16,-2-6-84-16,1-9 127 15</inkml:trace>
  <inkml:trace contextRef="#ctx0" brushRef="#br0" timeOffset="-148507.58">17283 11596 1339 0,'18'-4'523'0,"0"-2"-342"16,6 3-26-16,-1 3-22 16,-2-6-24-16,2 7-44 0,-8 1-19 15,5 4-13-15,-9 4 1 16,-9 3 2-16,-2 2 3 16,-6 5-2-16,-3 4-1 15,-9 5-2-15,-2-2-3 16,-3-1-3-16,-1-2-5 15,7-4-11-15,3-1-5 16,4-10-20-16,5-3-42 0,5-6-148 16,4-2-132-16,9-1 198 15</inkml:trace>
  <inkml:trace contextRef="#ctx0" brushRef="#br0" timeOffset="-148338.68">17538 11774 1190 0,'-8'10'540'0,"0"9"-203"16,-4 2-55-16,-1 4-40 15,-6 1-39-15,5-2-77 16,2-2-43-16,0-7-44 16,4-1-15-16,4-8-47 15,-1-4-53-15,6-7-179 16,-1-7 236-16,20-9-47 15</inkml:trace>
  <inkml:trace contextRef="#ctx0" brushRef="#br0" timeOffset="-148103.41">17720 11543 1517 0,'7'15'647'0,"0"5"-374"0,1 10-70 15,-2 5-19-15,2 9-68 16,3 5-42-16,1-4-32 16,5-6-10-16,-2-6-11 15,-3-6 4-15,-3-9-18 16,-7-5 4-16,-3-6-65 16,-1-7-65-16,-3-8-219 15,0-5 206-15</inkml:trace>
  <inkml:trace contextRef="#ctx0" brushRef="#br0" timeOffset="-147804.53">17913 11418 1137 0,'22'-3'522'16,"-4"2"-161"-16,2 2-164 15,4 11-6-15,3 6-20 16,4 9-30-16,1 6-37 16,0 3-17-16,-4 1-4 15,-8 1-19-15,-4 1 6 16,-9 3-32-16,-7 2-9 16,-8-2-12-16,-4-2-4 0,-4-10 1 15,0-6-35-15,1-9-93 16,2-7-67-16,6-8 95 15</inkml:trace>
  <inkml:trace contextRef="#ctx0" brushRef="#br0" timeOffset="-147285.83">18795 11437 1245 0,'-1'-11'501'0,"2"5"-299"16,-1 1-16-16,5 12 6 16,1 6-24-16,1 16-32 15,0 4-30-15,-1 8-35 16,2 3-14-16,-1-5-26 16,5 2-12-16,0-5-13 15,-4-4 0-15,2-11-73 16,1-2-95-16,4-9 105 15</inkml:trace>
  <inkml:trace contextRef="#ctx0" brushRef="#br0" timeOffset="-146922.78">19182 11568 996 0,'-6'-9'551'0,"-3"1"0"15,-5-3-375-15,-3 3 1 0,-4-1-46 16,-3 0-30-16,1 8-49 16,3 2-17-16,4 11-13 15,1 4-4-15,7 8-12 16,4 2-3-16,7 0-1 16,5-2-2-16,7-7 1 15,-2-2-1-15,5-11 0 16,2-3 0-16,2-10-1 15,0-6-1-15,0-5-2 16,0-1 0-16,-5-4 2 16,-1 5 2-16,-7 2 2 15,-2 5 1-15,-4 13-1 16,2 4 4-16,-3 8 21 16,-1 6 11-16,2 3 23 15,0 1 1-15,0 5-15 16,1-2-11-16,-1-4-20 15,1-4-2-15,3-10-70 0,0-7-61 16,5-10-217-16,2-6 204 16</inkml:trace>
  <inkml:trace contextRef="#ctx0" brushRef="#br0" timeOffset="-146664.27">19428 11580 1215 0,'6'20'539'0,"-2"-1"-208"15,3-3-99-15,-2 4-13 16,2 0-35-16,-3-5-69 16,-2-2-37-16,-3-6-46 15,1-5-7-15,0-5-8 16,-1 2-3-16,0 0-6 16,-2-22-3-16,-7-33-5 15,9 31 0-15,1-6-3 16,2 0 0-16,9 3-2 15,-7-2 1-15,5 9-28 16,2 2-25-16,4 6-122 16,5 5-118-16,3 6 186 15</inkml:trace>
  <inkml:trace contextRef="#ctx0" brushRef="#br0" timeOffset="-146281.65">19643 11620 1163 0,'12'4'532'0,"2"-2"-234"16,2-6-104-16,3 0 10 15,0-6-55-15,0-2-29 16,4-10-57-16,-4-3-15 0,-3-6-19 16,-1-4-8-16,-14 3-7 15,-1 2-3-15,-11 8-1 16,-5 7 3-16,0 12 3 15,-2 9 2-15,2 12 1 16,1 10-1-16,5 9-2 16,3 6-1-16,8 5 4 15,5 1 6-15,5-1 13 16,2-1 5-16,4 1-3 16,-1-6-4-16,-1-7-11 15,-2 0-3-15,-2-7-5 16,-3-1-3-16,-5 0-2 15,-2 0-2-15,-12-6-3 16,-3-3 4-16,-9-13-61 16,-1-9-53-16,1-12-155 15,1-14 151-15</inkml:trace>
  <inkml:trace contextRef="#ctx0" brushRef="#br0" timeOffset="-145963.89">19928 11578 1156 0,'23'-17'558'16,"-3"-2"-215"-16,1 0-127 15,1-2-4-15,-5-3-79 16,-3 1-25-16,-4-4-67 16,-4 6-14-16,-9 3-3 15,-6 4 1-15,-6 8 3 16,-2 4-2-16,1 9-7 15,3 6-3-15,1 8 2 16,-2 1 6-16,8 5 15 16,6 0 6-16,4 0 5 15,8-3-5-15,8-7-14 16,-1-1-8-16,9-10-13 16,2-2-3-16,2-5-6 15,-2-6-9-15,0-4-105 16,-2-3-56-16,-6-11 97 15</inkml:trace>
  <inkml:trace contextRef="#ctx0" brushRef="#br0" timeOffset="-144484.7">12198 10951 847 0,'-3'-2'364'0,"3"3"-138"16,4 8-21-16,5 14 11 15,2 6-4-15,2 16-50 0,4 3-32 16,0 5-51-16,3 3-18 16,1-4-31-16,1-3-8 15,-7-13-12-15,-2-6-2 16,-4-14-16-16,-6-7-59 16,-2-10-201-16,-3-8-328 15,-12-9 372-15</inkml:trace>
  <inkml:trace contextRef="#ctx0" brushRef="#br0" timeOffset="-144245.99">12193 10961 1194 0,'16'5'462'0,"10"0"-308"16,3-1-16-16,6 3 6 15,0 0-4-15,-2 1-19 16,-1 2-23-16,-13 1-40 15,-2 3-16-15,-12 4-17 16,-4 1-2-16,-8 3-1 16,-2-2-2-16,-7-3-6 15,-7-2-4-15,6-2-5 16,-6-3 1-16,8-3-135 16,7 6-136-16,2 5 167 0</inkml:trace>
  <inkml:trace contextRef="#ctx0" brushRef="#br0" timeOffset="-143925.7">12568 11143 1151 0,'5'11'517'0,"4"4"-254"16,0 11-53-16,0 3 2 0,-3-1-68 15,1 2-37 1,0-9-57-16,0-4-9 0,-2-7-6 15,-2-5-6-15,-1-5-8 16,-2-4-5-16,-2-11-6 16,-2-7 0-16,-3-8-3 15,1-2-2-15,4 1-2 16,-2 0-1-16,6 4-1 16,2 3-1-16,3 6 0 15,4 8 0-15,2 6-1 16,2 4-1-16,-2 4 1 15,1 5-20-15,1 2-138 16,2-1-130-16,1 0 174 16</inkml:trace>
  <inkml:trace contextRef="#ctx0" brushRef="#br0" timeOffset="-143675.52">12986 10920 1462 0,'-7'5'569'0,"-2"12"-383"15,2 7-12-15,2 16-34 16,0 0-20-16,6 7-43 16,3 2-21-16,5-6-24 15,5 6-7-15,6-11-12 16,-3-3-4-16,11-8-4 15,-3-5-1-15,2-8-56 16,2-5-96-16,-3-12 98 16</inkml:trace>
  <inkml:trace contextRef="#ctx0" brushRef="#br0" timeOffset="-143451.84">13371 10966 1424 0,'0'7'608'0,"-3"8"-346"16,-2 15-80-16,-3 7-12 15,-3 9-65-15,3 1-34 16,1 0-41-16,2-2-11 16,5-5-9-16,0-6-4 15,2-14 9-15,-2-5-36 16,-2-9-114-16,-2-6-116 0,-4-5 140 15</inkml:trace>
  <inkml:trace contextRef="#ctx0" brushRef="#br0" timeOffset="-143248.74">13186 11093 1576 0,'13'16'592'0,"11"3"-425"16,5 0 18-16,5 5-16 15,-2-4-31-15,5 1-70 16,1 4-24-16,-11-4-23 16,1 3-7-16,-5-2 5 15,-4-7-39-15,2-5-149 16,-3-4 171-16,7-3-59 16</inkml:trace>
  <inkml:trace contextRef="#ctx0" brushRef="#br0" timeOffset="-143063.83">13603 11136 1408 0,'-6'-2'564'16,"11"0"-284"-16,6 0-158 15,4 2-19-15,1-2 2 0,2-2-42 16,3 2-25-16,-1-8-22 15,0 2-72-15,-6 1 43 16</inkml:trace>
  <inkml:trace contextRef="#ctx0" brushRef="#br0" timeOffset="-142843.75">13692 11211 886 0,'0'7'476'16,"4"4"-28"-16,6-9-256 15,1 2 14-15,3-3-51 16,2-5-40-16,7 1-75 16,3-1-20-16,1-4-61 15,-4 0 431-15,1 4-305 16</inkml:trace>
  <inkml:trace contextRef="#ctx0" brushRef="#br0" timeOffset="-142596.02">13997 11108 1344 0,'-1'25'582'0,"-5"1"-308"0,11 5-100 16,6-5-31-16,4-3-59 16,8-4-31-16,3-13-36 15,0-5-4-15,-2-11-4 16,-7-5-1-16,-2-9-3 15,-5-3-1-15,-7 4 2 16,-3-4 0-16,-14 7 2 16,-5 2 0-16,-12 2-1 15,-2 7 0-15,3 9-5 16,0 1-2-16,11 8-45 16,2 1-55-16,6 2-179 15,6 0-180-15,11 1 284 16</inkml:trace>
  <inkml:trace contextRef="#ctx0" brushRef="#br0" timeOffset="-142367.61">14179 10889 1304 0,'31'19'576'0,"3"5"-295"16,6 7-49-16,-1 4-13 15,-6 1-58-15,1 0-34 16,-12 1-50-16,-4 1-18 16,-11-4-13-16,-7 1-10 0,-4 5-18 15,-7-3-5-15,-6-5-62 16,0-6-62-16,-4-18 345 16,7-6-217-16</inkml:trace>
  <inkml:trace contextRef="#ctx0" brushRef="#br0" timeOffset="-141865.14">14923 10953 804 0,'35'-12'457'0,"-38"5"-34"16,0 2-176-16,-7 1 12 0,-3 5-70 15,-3 4-41-15,-11 9-84 16,8 4-19-16,-3 4-11 16,4 0-3-16,13-2-9 15,5 2-6-15,11-4-8 16,5 3-2-16,8-1-2 16,-3-8 0-16,0 1 0 15,2-1 0-15,-7-8 5 16,2 6 5-16,-9-1 20 15,-5 0 15-15,-5 5 19 16,-1-1 5-16,-9-3-14 16,-4-1-13-16,-1-3-24 15,-1 0-9-15,4-4-51 16,3-2-48-16,12-8-147 16,-1-5-121-16,19-9 218 15</inkml:trace>
  <inkml:trace contextRef="#ctx0" brushRef="#br0" timeOffset="-141361.2">15088 11030 1298 0,'12'13'538'15,"1"2"-291"-15,-1 5-2 16,-2 5-42-16,-3 0-21 16,-2 0-72-16,-1-2-30 0,-1-10-40 15,0 1-16-15,-2-10-15 16,1-4-3-16,-1 0-2 15,-2-1-2-15,1 0-1 16,0-3 0-16,0-23-1 16,6-29-1-16,-3 24 0 15,0 0 1-15,4 9 0 16,-1 3 1-16,5 12 0 16,1 4-1-16,4 14 2 15,1 5-1-15,-3 10 4 16,0 2 5-16,-4-2 11 15,0 2 2-15,3-5 1 16,2-1-5-16,-3-8-9 16,0-4-4-16,-7-8-4 15,1-3-1-15,-4-6-1 0,-2-5-1 16,5-3-3-16,0-4-1 16,1 1-1-16,0 1 0 15,-1 1 4-15,6 3 1 16,0 6 1-16,0 5 1 15,-1 8 1-15,-3 7 0 16,2 6 1-16,0 2-1 0,1-1 0 16,-7-5-1-16,10-2-1 15,2-3 10-15,2-7-82 16,5 0-76-16,1-1 97 16</inkml:trace>
  <inkml:trace contextRef="#ctx0" brushRef="#br0" timeOffset="-141003.37">15790 11087 955 0,'-7'-8'502'0,"-10"-6"-49"16,-3 1-196-16,-1 2-47 15,0 2-39-15,3 9-71 16,1 0-34-16,5 10-33 15,3 5-5-15,4 5-10 16,3 4-3-16,4-3-4 0,2 1 0 16,6-7 2-16,0-1 1 15,3-6-1-15,3-8-2 16,1-1-4-16,2-9-2 16,0-6-2-16,-2 0 0 15,-1-3-1-15,-3 3 0 16,2 10 1-16,-3 0-2 15,-4 7 6-15,2 7 9 16,-5 5 14-16,3 2 6 0,-3 5-2 16,-1-2-9-16,5-4-12 15,1-3-19-15,0-14-122 16,1-5-45-16,3-16 93 16</inkml:trace>
  <inkml:trace contextRef="#ctx0" brushRef="#br0" timeOffset="-140794.15">15973 10861 1555 0,'4'24'667'16,"1"8"-349"-16,0 4-159 16,-5 4-6-16,0-2-51 15,1 0-19-15,1-7-46 0,7-5-14 16,-3-6-14-16,1-8-5 15,4-5-28-15,-1-5-38 16,-3-10-116-16,7-2-88 16,-2-13 159-16</inkml:trace>
  <inkml:trace contextRef="#ctx0" brushRef="#br0" timeOffset="-140585.14">16141 10870 1335 0,'1'16'594'15,"1"6"-299"-15,1 9-46 16,-2 3 0-16,2 3-70 16,0 0-53-16,3-10-66 15,0-1-18-15,2-3-18 16,-3-3-2-16,0-4-14 16,-1-5-3-16,-3-8-6 15,2-3-21-15,-3-4-80 16,0 3-62-16,0 0 94 15</inkml:trace>
  <inkml:trace contextRef="#ctx0" brushRef="#br0" timeOffset="-126926.36">8503 13789 669 0,'-3'-1'387'15,"-2"0"16"-15,4 0-201 16,0 0 5-16,0 0-25 15,0-1-26-15,0 2-40 16,0 0-10-16,-5 29-2 16,6 55-6-16,8-11-27 15,2 2-13-15,3 8-17 16,-3-4-7-16,2-16-9 16,3-4-7-16,-4-19-10 15,3-6-2-15,-2-14-1 16,-4-8-25-16,-2-13-83 15,-5-6-66-15,-5-14-229 16,-3-6 248-16</inkml:trace>
  <inkml:trace contextRef="#ctx0" brushRef="#br0" timeOffset="-126660.43">8401 13745 1243 0,'8'-10'503'16,"2"5"-264"-16,6 4-74 15,5 5-3-15,6 6-19 0,11 3-46 16,1 0-21-16,9 4-22 16,-2-2-6-16,-4 6-9 15,-5 1-5-15,-11 0-9 16,-5 1-2-16,-15 1-4 16,-6 0-2-16,-10 1-1 15,-5-4-1-15,-3-4-4 16,-4-3-4-16,-2-4-17 15,1 0-31-15,1-5-107 16,6 3-117-16,9 1 162 16</inkml:trace>
  <inkml:trace contextRef="#ctx0" brushRef="#br0" timeOffset="-126347.67">8915 14044 1177 0,'23'22'478'16,"-8"11"-240"-16,-1 3-47 16,-4 3 19-16,2 0-18 15,-5-5-53-15,-6-7-34 16,4-5-39-16,-5-4-11 16,1-9-22-16,6 1-8 15,-6-9-8-15,0-5-4 0,-2-10-4 16,-3-8-2-16,-3-12-2 15,3-2-2-15,4-5 0 16,3-1-3-16,8 4 1 16,1 5 1-16,1 7-2 15,3 11 0-15,1 6 0 16,4 7-1-16,3 5 0 16,-1 0 3-16,1 4-92 15,-3 2-90-15,1-3 114 16</inkml:trace>
  <inkml:trace contextRef="#ctx0" brushRef="#br0" timeOffset="-125933.6">9636 13706 1167 0,'-19'-8'462'0,"1"6"-233"16,3 3-65-16,-2 18-1 16,-1 10 14-16,2 22-37 15,3 7-21-15,3 15-28 16,10 6-8-16,7 0-23 15,8-2-13-15,12-14-23 16,0-10-7-16,7-12-8 16,-1-8-1-16,1-8-3 15,-3-6-2-15,0-14-45 16,-2-3-49-16,-1-9-200 16,-2-7 184-16</inkml:trace>
  <inkml:trace contextRef="#ctx0" brushRef="#br0" timeOffset="-125724.55">10206 13825 1139 0,'-1'7'598'0,"-4"-2"8"15,-5 8-479-15,-4 13-1 16,-7 15-11-16,-2 11-25 16,-2 15-40-16,2 1-18 0,7 1-16 15,-1-7-3-15,11-16-7 16,2-10-2-16,3-17-36 16,7-2-38-16,-1-17-179 15,0-6 161-15</inkml:trace>
  <inkml:trace contextRef="#ctx0" brushRef="#br0" timeOffset="-125502.14">9966 13879 1871 0,'5'17'673'0,"12"13"-549"15,-4 7 5-15,6 8 14 16,4 2-31-16,2-2-43 15,6 0-19-15,-1-8-18 16,1-4-7-16,-8-6-14 0,-3-3-1 16,-4-4-50-16,-4-5-35 15,-2-4-89-15,-3-5-63 16,-2-6-121-16,0-1 212 16</inkml:trace>
  <inkml:trace contextRef="#ctx0" brushRef="#br0" timeOffset="-125126.05">10480 14108 957 0,'-10'-10'442'15,"10"7"-91"-15,1-1-155 16,5 4-25-16,-6 0 1 16,0 0-68-16,23 5-33 15,37 4-50-15,-21-9-4 16,-4-1-105-16,-2-1-115 16,-9 7 131-16</inkml:trace>
  <inkml:trace contextRef="#ctx0" brushRef="#br0" timeOffset="-124952.05">10542 14220 1248 0,'-19'16'467'0,"19"-10"-266"16,2-2-44-16,10 0 20 16,5-3 2-16,5-3-76 15,7 1-36-15,3-6-45 16,-2-2-6-16,0 2-181 15,-2-4 125-15</inkml:trace>
  <inkml:trace contextRef="#ctx0" brushRef="#br0" timeOffset="-124598.41">10951 14029 1462 0,'-2'26'567'16,"-2"9"-383"-16,0 3-28 16,7 1-27-16,0-4-29 15,12-9-49-15,7-5-18 0,7-11-16 16,5-7-2-16,1-11-3 16,4-7-3-16,-8-17-3 15,-4-4-2-15,-13-5 0 16,-4-1 1-16,-18 6 5 15,-9 1 1-15,-16 7 2 16,-5 5-2-16,-5 15 12 16,3 8 1-16,10 13-2 15,0 7 0-15,16 7-20 16,5 4-6-16,7 0-104 16,8-3-93-16,10-14-341 15,12-4 334-15</inkml:trace>
  <inkml:trace contextRef="#ctx0" brushRef="#br0" timeOffset="-124306.31">11230 13590 1448 0,'15'0'561'16,"11"22"-341"-16,8 6-91 15,5 13 7-15,2 5 10 0,-3 4-22 16,-2 1-33-16,-5 7-20 16,-3 3-14-16,-8 3-15 15,-3 1 4-15,-16-3-25 16,-1-4-4-16,-15-11-6 16,-4-7 0-16,0-17-63 15,-1-6-46-15,7-14-145 16,6-1-128-16,7-14 235 15</inkml:trace>
  <inkml:trace contextRef="#ctx0" brushRef="#br0" timeOffset="-123123.15">12566 13822 847 0,'16'-8'440'0,"1"-1"-72"15,-3 4-175-15,-5 1 12 0,-9 4-2 16,0 5-23 0,-10 4-56-16,-8 3-22 0,-9 3-43 15,-5 1-7-15,-7 2 3 16,12 0-1-16,-5-1-1 16,6 0-3-16,8-4-2 15,2-1-4-15,17 2-12 16,9 1-6-16,6 1-10 15,5 0-3-15,6-3-4 16,3-2-2-16,7-1-1 16,-3-4-3-16,-1-2-13 15,-6-1-41-15,-3-3-137 16,-4 2-118-16,-8 1 180 16</inkml:trace>
  <inkml:trace contextRef="#ctx0" brushRef="#br0" timeOffset="-122953.03">12482 14124 1328 0,'1'3'510'15,"10"3"-326"-15,4 0 4 16,2 3 28-16,1-1-29 16,6-3-74-16,-3 0-32 0,3-2-47 15,-1-1 0-15,-3-2-119 16,0-1-37-16,-1-2 71 15</inkml:trace>
  <inkml:trace contextRef="#ctx0" brushRef="#br0" timeOffset="-121851.04">13486 13647 958 0,'-1'-9'396'0,"0"8"-183"16,-2 2-15-16,4 14 14 16,0 8-19-16,11 19-59 15,-5 9-25-15,5 16-40 16,-1 8-15-16,-2 3-29 15,8 0-8-15,-4-12-9 16,-1-8-2-16,1-17-1 16,-7-7-1-16,0-14 1 15,-1-10-42-15,-5-13-127 16,0-7-92-16,0-14 139 16</inkml:trace>
  <inkml:trace contextRef="#ctx0" brushRef="#br0" timeOffset="-121568.33">13504 13596 1350 0,'9'-8'520'16,"10"2"-373"-16,6 5 2 16,5 3-25-16,1 6-19 15,6 3-32-15,-1-1-12 0,-4 6-17 16,-1 1-6-16,-10 4-11 15,-5 4-4-15,-10 4-5 16,-10 2-1-16,-12 2-1 16,-6 3-1-16,-7-6-4 15,-2 2-1-15,-2-9-4 16,2-3-2-16,4 0-22 16,6-4-28-16,13 0-120 15,6-2-128-15,16-2 183 16</inkml:trace>
  <inkml:trace contextRef="#ctx0" brushRef="#br0" timeOffset="-121238.48">13885 13926 1282 0,'14'33'481'16,"3"2"-317"-16,-4 0-24 15,-2 3 29-15,6-2-14 16,-14-5-55-16,-1-6-31 16,4-6-28-16,-10-6-1 15,2-4 7-15,3-3 1 16,-8-6-7-16,2-4-7 16,1-9-15-16,-12-7-5 0,9-12-8 15,-1-3-4-15,4-5-1 16,4 1-1-16,5 7 0 15,1 3-1-15,-1 10 0 16,12 4-1-16,-8 7 1 16,3 11-1-1,1 0 1-15,15 8 2 0,8 2-76 16,5 0-62-16,-5-11 86 16</inkml:trace>
  <inkml:trace contextRef="#ctx0" brushRef="#br0" timeOffset="-119441.45">14688 13375 830 0,'-4'-9'390'0,"-3"4"-142"15,-1 3-19-15,-3 1-32 16,-1 1-30-16,1 8-46 16,0 10-21-16,-4 8-25 15,1 10-7-15,2 16-12 16,1 9 1-16,13 21 7 15,7 7 1-15,11 11-5 0,5-2-6 16,2-5-18-16,2-9 0 16,-1-15-1-16,1-8-5 15,-1-18-3-15,1-2-6 16,-3-13-6-16,-4-3 0 16,-8-9-4-16,-8-12-2 15,-1 1-6-15,-2-3-1 16,1-5-74-16,-5-12-69 15,-6-3 89-15</inkml:trace>
  <inkml:trace contextRef="#ctx0" brushRef="#br0" timeOffset="-118868.16">15296 13482 588 0,'-1'-14'364'0,"-2"11"53"15,4 3-136-15,0 9-20 16,6 10-11-16,0 24-46 16,1 13-20-16,-3 17-46 15,2 5-17-15,3-3-28 16,3 0-16-16,-6-14-25 15,3-3-9-15,-5-5-16 16,-4-9-5-16,8-7-8 16,-4-7-4-16,-1-15-4 15,2-4-1-15,-5-9-52 16,-1-4-44-16,7-7-139 16,-8-6 386-16,13-4-159 0</inkml:trace>
  <inkml:trace contextRef="#ctx0" brushRef="#br0" timeOffset="-118586.62">15924 13674 1438 0,'1'1'558'0,"-3"8"-342"16,10 6-13-16,-10 15 5 16,-14 6-31-16,-1 11-77 15,-15 3-29-15,3 3-28 16,7 3-10-16,-2 0-17 16,8-5-5-16,4-10-1 15,2-10-29-15,5-16-88 16,-2-8-81-16,3-11 105 15</inkml:trace>
  <inkml:trace contextRef="#ctx0" brushRef="#br0" timeOffset="-118377.39">15685 13781 1225 0,'2'8'531'15,"4"1"-177"-15,2 6-125 16,4 6-19-16,2 6 8 15,3 2-68-15,2 3-40 0,2-1-55 16,0-9-13-16,2 8-17 16,-1-2-8-16,-1 2-4 15,0 4-28-15,-1-9-87 16,1-8-75-16,-10-6 98 16</inkml:trace>
  <inkml:trace contextRef="#ctx0" brushRef="#br0" timeOffset="-118129.85">16111 13965 1971 0,'-17'0'703'0,"12"3"-565"0,5-3-85 15,7 2 19-15,5-2 5 16,11-2-10-16,-2-3-9 16,9 2-37-16,0 3-6 15,-2 0-26-15,3 0-63 16,-9-2-184-16,-5 2 170 16</inkml:trace>
  <inkml:trace contextRef="#ctx0" brushRef="#br0" timeOffset="-117840.52">16411 13699 1634 0,'-14'-2'586'0,"14"2"-460"16,4 0-49-16,8 1 21 15,2 5 8-15,9 1-14 16,10-1-28-16,6-3-40 0,2-3-6 16,-2-1-8-16,-3-3 6 15,-6-4-79-15,-6 2-86 16,-12 0 99-16</inkml:trace>
  <inkml:trace contextRef="#ctx0" brushRef="#br0" timeOffset="-117630.7">16484 13751 1435 0,'3'24'575'0,"5"8"-351"16,-4 4-28-16,3 9-27 15,0 2-36-15,1 4-62 16,-1-1-26-16,-1-7-23 16,1-6-5-16,-3-11-15 15,5-8-36-15,-9-10-119 16,0-5-104-16,7-7 148 16</inkml:trace>
  <inkml:trace contextRef="#ctx0" brushRef="#br0" timeOffset="-117449.29">16509 13937 1521 0,'16'2'574'0,"9"4"-423"0,3 0-6 16,1-4-33-16,4 4-21 16,-1-1-48-16,1-1-16 15,-4 0-6-15,-8 0-33 16,-9-2-171-16,-8 2-26 15,-12 13 98-15</inkml:trace>
  <inkml:trace contextRef="#ctx0" brushRef="#br0" timeOffset="-117287.71">16570 14158 1224 0,'3'7'528'15,"1"-2"-282"-15,12-1-68 16,-4-2 5-16,8-2-67 15,2-3-38-15,3-2-53 16,0-1-8-16,-2 0-79 16,-1-2-112-16,-4-1 114 15</inkml:trace>
  <inkml:trace contextRef="#ctx0" brushRef="#br0" timeOffset="-116815.96">17062 13659 1211 0,'-11'-12'587'0,"2"0"-101"16,-3 2-336-16,-5-3-10 16,-3 4-32-16,5 3-35 15,-3 4-48-15,9 6-11 16,-8 0-6-16,-3-1-1 15,8 3-4-15,-3-2 0 0,12 5-3 16,-2 1 0-16,5 2 2 16,0 1-1-16,0 1 4 15,5 1 0-15,4 4 3 16,0 3 3-16,4 1 5 16,-4 3 6-16,-9-2 8 15,2 0 1-15,-2 5-5 16,5 0-5-16,-3 2-10 15,-5-4-2-15,-2 2-3 16,0-4 0-16,-1-1 1 16,6 0 4-16,1-5 6 15,1-5 4-15,7-4 3 16,1-1-2-16,8-4-6 16,2-2-2-16,4-3-7 15,7-1-1-15,-2-4-57 0,-2-1-63 16,-1 4 345-16,-4 2-216 15</inkml:trace>
  <inkml:trace contextRef="#ctx0" brushRef="#br0" timeOffset="-116600.61">17361 13683 1759 0,'11'1'659'0,"-17"12"-467"16,-10 6-74-16,-5 14-10 16,-8 2-16-16,1 12-39 15,2 1-17-15,4 1-19 16,5 4-5-16,3-11-5 16,3-7-13-16,5-14-99 15,-1-10-99-15,2-14 123 16</inkml:trace>
  <inkml:trace contextRef="#ctx0" brushRef="#br0" timeOffset="-116396.85">17124 13755 1378 0,'4'9'571'0,"11"4"-286"15,3 2-66-15,5 9 0 16,0 4-24-16,5 2-62 0,0 4-40 15,3-2-48-15,-4-7-14 16,-7 4-18-16,0-5 0 0,-7-3-58 16,-5 1-53-1,-4-14-112-15,2 1 116 0</inkml:trace>
  <inkml:trace contextRef="#ctx0" brushRef="#br0" timeOffset="-115998.85">17471 13568 1719 0,'6'-2'622'16,"5"2"-477"-16,-3 0-94 15,6 3 7-15,6-1 6 16,-2 0-4-16,7 1-29 15,-3 0-10-15,-5 0-8 16,-2 4-3-16,-5 5-2 16,-5 2 0-16,1 12 1 0,-4 4 3 15,-1 8 4-15,1 6 1 16,0 1 4-16,2 1-3 16,-3-7 4-16,2 4 7 15,-3-7 16-15,-1-5 8 16,-3-2 5-16,-4-12-5 15,-4 0-12-15,-5-1-4 16,-2-3-10-16,-5 0-3 16,3-4-10-16,-1-3-4 0,4-1-15 15,4-4-31-15,2-2-86 16,10-4-65-16,9-3 107 16</inkml:trace>
  <inkml:trace contextRef="#ctx0" brushRef="#br0" timeOffset="-115259.39">17932 13242 1238 0,'-2'-3'541'0,"2"6"-281"16,-3 10-58-16,10 8 2 15,-1 15-25-15,4 10-17 16,2 15-49-16,-11 10-21 16,3 21-38-16,0 9-16 15,-4 6-19-15,5-3-7 16,1-13-5-16,-1-14 0 16,-6-15-2-16,2-10-1 15,-1-21-1-15,1-4 0 0,1-16 1 16,1-6-16-16,-3-6-61 15,1-7-44-15,9-7-167 16,-13-7 103-16,19-3 88 16</inkml:trace>
  <inkml:trace contextRef="#ctx0" brushRef="#br0" timeOffset="-114392.68">18370 13627 1142 0,'-16'-3'515'16,"-3"2"-191"-16,10 0-147 15,1 2 7-15,12 3-30 16,6 6-26-16,11 4-56 15,5 0-13-15,0 1-11 16,-5-4-8-16,1-4-14 16,2-1-5-16,-2-2-8 15,3 2-1-15,-5-2-5 16,-10 0-4-16,-7 1 15 16,-1-1 6-16,-13 3 7 15,2 4 6-15,-13 3-11 0,-4 2-5 16,2 8-6-16,-11-2-2 15,5 0-8-15,-1-2-6 16,-2-6-68-16,8-2-56 16,7-6-194-16,8 0-18 15,13-2 194-15</inkml:trace>
  <inkml:trace contextRef="#ctx0" brushRef="#br0" timeOffset="-114230.33">18560 13891 1443 0,'-13'10'567'0,"-2"-3"-364"16,-8 2-58-16,5 4 13 15,-4-3-25-15,1 2-43 16,8 6-29-16,1-5-52 16,1-4-47-16,7-2-181 15,1-6 151-15</inkml:trace>
  <inkml:trace contextRef="#ctx0" brushRef="#br0" timeOffset="-113927.16">18895 13600 1503 0,'-8'2'598'0,"6"2"-391"0,11 3-89 16,1-1 3-16,8 1-36 15,-1-2-11-15,10-5-43 16,11-3-12-16,7-5-10 15,3 0-3-15,-11 0-42 16,-7 3-71-16,-13-2 71 16</inkml:trace>
  <inkml:trace contextRef="#ctx0" brushRef="#br0" timeOffset="-113709.97">18961 13611 737 0,'-18'-4'400'0,"18"13"4"16,0 5-109-16,3 11-11 16,2 8-21-16,-2 10-81 0,5 2-45 15,-4 3-61-15,3-2-20 16,-5-3-28-16,2-6-10 16,5-7-6-16,-1-7-22 15,3-11-117-15,-6-4-88 16,-4-8 121-16</inkml:trace>
  <inkml:trace contextRef="#ctx0" brushRef="#br0" timeOffset="-113541.85">18993 13850 1188 0,'10'6'516'0,"6"-4"-262"15,3 0-74-15,8 3-54 16,-3-4-36-16,4 0-45 15,-4 3-16-15,-4-5-35 16,-4 0-52-16,-10 1-204 16,-6 3 177-16</inkml:trace>
  <inkml:trace contextRef="#ctx0" brushRef="#br0" timeOffset="-113402.71">19020 13989 1216 0,'-3'9'505'0,"1"-2"-279"15,2 2-31-15,15-4-31 0,-2 0-23 16,6 0-55-16,0-5-28 16,-3 0-58-16,4 1-84 15,2-1 57-15</inkml:trace>
  <inkml:trace contextRef="#ctx0" brushRef="#br0" timeOffset="-112909.73">19542 13531 1640 0,'0'-4'609'15,"2"1"-420"-15,-2 3-44 16,-1-1 17-16,0 1-13 15,-8 1-39-15,-13 5-75 16,-30 12-16-16,32-6-9 16,8 1-3-16,-4-3-2 15,7 0-2-15,0-3-3 16,-2 1 1-16,10 1-2 16,-1-1-1-16,6 4 0 15,-3-2 2-15,7 2 0 0,1 0 3 16,1 2 2-16,6 2 0 15,-9 4 0-15,2 5-1 16,-3 5 5-16,-4 3 3 16,5 2 6-16,-7 2 2 15,1 2-3-15,-5-5 1 16,4-2 1-16,5-7-1 0,-1-8 0 16,8 0-3-16,2-7-4 15,-3-2-2-15,8-5-4 16,1 0-2-16,-3-5-30 15,6-1-42-15,-3-6-139 16,2-3-112-16,3 1 193 16</inkml:trace>
  <inkml:trace contextRef="#ctx0" brushRef="#br0" timeOffset="-112702.7">19930 13615 1651 0,'-4'11'675'16,"-4"4"-422"-16,-3 16-74 15,-6 4-7-15,-3 11-57 0,0 2-30 16,-4-2-54-16,9-1-13 16,1-11-11-16,2-8-10 15,9-9-75-15,-4-10-48 16,2-7-143-16,-1 2-120 15,-4-9 252-15</inkml:trace>
  <inkml:trace contextRef="#ctx0" brushRef="#br0" timeOffset="-112496.45">19684 13696 1236 0,'7'-7'551'0,"5"9"-257"15,3 3-37-15,8 8-33 16,4 6-25-16,3 10-36 15,4 3-32-15,-5 3-55 16,0-1-20-16,-15-4-33 16,0-4-7-16,-2-4-2 15,-8 0-30-15,8-6-94 16,-8-4-63-16,0-5-533 16,15-4 476-16</inkml:trace>
  <inkml:trace contextRef="#ctx0" brushRef="#br0" timeOffset="-112041.39">19992 13473 1751 0,'-1'-5'621'15,"11"4"-499"-15,1-3-53 16,9 6 14-16,2 1-6 15,6-1-29-15,5 2-17 0,-4-4-16 16,0-4-2-16,-2 3-4 16,-2-1-2-16,-2 0-1 15,-2 1 0-15,-4 2-3 16,1 2 0-16,-4 8 12 16,2 5 11-16,-2 11 12 15,-4 10 5-15,-3 10-7 16,-6 9-10-16,-4-2 1 15,0-8 2-15,3-3 7 16,2-7 5-16,10-11-6 16,-3 0-1-16,-7-10-9 15,-2 2-4-15,0 2-6 16,2 0-3-16,-11-3-4 16,2 3-1-16,-11-3-1 15,-3 0-2-15,6-4 1 16,-1-6-21-16,-1-6-83 0,2-3-51 15,2-6-336-15,1 2 317 16</inkml:trace>
  <inkml:trace contextRef="#ctx0" brushRef="#br0" timeOffset="-111209.33">20504 12941 1090 0,'-3'1'397'0,"4"5"-280"15,8 6-2-15,5 5 35 16,4 1 1-16,6 12-29 0,3 2-23 16,5 11-22-16,4 11-1 15,2 12 3-15,-1 8-1 16,-4 9-9-16,-3 12-8 15,-14 7-11-15,-2 7-4 0,-22-7 0 16,-4-4 0 0,-9-8-11-16,-5-10-4 0,4-6-10 15,-4-11-6-15,4-10-8 16,1-3 0-16,2-13-42 16,5-8-39-16,1-16-130 15,3-13-93-15,6-14 182 16</inkml:trace>
  <inkml:trace contextRef="#ctx0" brushRef="#br0" timeOffset="-110342.71">21804 13470 809 0,'14'-2'398'0,"-6"0"-104"16,-3 2 20-16,-9-1-28 15,-3 3-36-15,-14 6-83 16,-4 4-53-16,-7 6-53 16,-5 4-11-16,1 2-15 15,1 3-7-15,7 0-8 16,3-3-1-16,7-3-2 15,5-5 0-15,11-2-2 16,4 0-2-16,11 2 2 16,8 1 2-16,5 2 5 15,3-2 0-15,5-4-3 0,-2 1-2 16,2-5-8-16,-3-3 8 16,-7-1-83-16,-5-5-85 15,-14 0 100-15</inkml:trace>
  <inkml:trace contextRef="#ctx0" brushRef="#br0" timeOffset="-110153.02">21616 13881 1415 0,'0'10'547'0,"11"-7"-314"15,2 4-68-15,2-2 32 16,3 3-7-16,0 0-53 15,2-2-35-15,1 3-54 16,0-3-16-16,-2 0-30 16,0-3-52-16,-3-4-139 15,-3 1 126-15</inkml:trace>
  <inkml:trace contextRef="#ctx0" brushRef="#br0" timeOffset="-108806.65">23104 12699 979 0,'-9'-11'456'0,"5"4"-172"0,6 7-116 15,3 5 14-15,8 16-14 16,6 10-4-16,7 17-29 16,4 8-15-16,4 5-15 15,2 1-11-15,0-12-22 16,-2-4-12-16,0-9-22 15,-5-6-6-15,-8-8-7 16,-5-8-1-16,-7-13-1 16,0-4 0-16,-1-13-1 15,3-7-2-15,-1-10-4 16,-7-4-2-16,7-2-6 16,-3-2-1-16,-2 2-4 15,5-1-2-15,-3-1-28 16,2 4-40-16,2 6-119 15,0 10-95-15,8 13 169 16</inkml:trace>
  <inkml:trace contextRef="#ctx0" brushRef="#br0" timeOffset="-108328.99">23857 13071 928 0,'13'-8'397'15,"-3"-3"-185"-15,-3-2-5 0,-6-4 17 16,-2 3-23-16,-6-4-44 16,-6 0-30-16,-1 5-44 15,-2 1-12-15,-8 11-23 16,2 3-3-16,-5 8-14 16,0 1-9-16,5 1-12 15,4 4-3-15,8 2 6 16,4-2 3-16,6 7 6 15,4-2 1-15,5-1 1 16,3 0-2-16,1-12-8 16,3-2-3-16,4-9-6 15,2-4-2-15,0-6 1 16,-3-4 0-16,-1-2 0 16,-1 0 0-16,-10 5-1 15,2 2 0-15,-2 9-2 16,-4 1 3-16,0 8 22 0,-2 8 8 15,1 6 13-15,-2 2 1 16,4 6-19-16,3-2-9 16,0-4-19-16,2-3-43 15,2-12-135-15,-3-7-94 16,2-7 153-16</inkml:trace>
  <inkml:trace contextRef="#ctx0" brushRef="#br0" timeOffset="-108090.14">24055 13017 903 0,'5'8'520'16,"2"7"-24"-16,1 9-249 15,-4-2 3-15,-2 4-39 16,0 2-26-16,-1-6-60 16,1 1-28-16,-2-11-41 15,1-5-16-15,-1-8-23 16,0-6-2-16,-1-11-4 15,-2-9 0-15,-2-8-3 16,1-4-2-16,1 5-2 16,3 5-1-16,1 1-2 15,2 9-1-15,2 1-2 16,3 5-26-16,2 9-64 16,2 0-39-16,2 2-98 0,-2 0-26 15,8 2-60-15,0-3-46 16,4 2 241-16</inkml:trace>
  <inkml:trace contextRef="#ctx0" brushRef="#br0" timeOffset="-107615.68">24584 12705 1114 0,'-7'-8'586'16,"3"8"-23"-16,-5-1-384 15,-4 2-4-15,-8 4-26 16,-4 0-34-16,3 3-64 16,-1 0-18-16,6-1-12 15,1 2-1-15,5 1-4 16,1-2-4-16,1-2-6 15,9 1-2-15,-8 1-1 16,9 3 0-16,6 4 1 16,-5-2 1-16,7 2 6 0,-3 2 2 15,-4 6 10-15,-2 2 2 16,0 8 1-16,-1 4 1 16,-2 0-6-16,3-15-3 31,0-11-3-31,0 0 1 0,1 28-2 0,5-5 1 15,0-5-1-15,2-11-1 16,0 0-1-16,0-1-2 0,8-2-4 16,1-2-1-16,7-8-3 15,-2-3-1-15,3-4-29 16,-1-3-49-16,-2-4-118 16,-1 1 121-16</inkml:trace>
  <inkml:trace contextRef="#ctx0" brushRef="#br0" timeOffset="-107402.29">24943 12859 1614 0,'-2'20'660'15,"-1"6"-376"-15,-10 10-142 16,3 2-2-16,-7 5-41 15,0-1-29-15,-4 0-42 0,-3-4-13 16,4-8-21-16,-1-5-38 16,9-15-111-16,2-6-117 15,-2-7 162-15</inkml:trace>
  <inkml:trace contextRef="#ctx0" brushRef="#br0" timeOffset="-107209.2">24696 12878 1594 0,'11'14'620'0,"8"14"-409"16,4 1-11-16,9 5-36 15,0 0-23-15,0-3-61 16,-4-1-25-16,-12-2-24 16,5-1-10-16,-6-5-21 15,-1-2-36-15,-3-8-105 16,-5-4-80-16,4-8 127 15</inkml:trace>
  <inkml:trace contextRef="#ctx0" brushRef="#br0" timeOffset="-106790.58">25082 12681 1483 0,'20'0'577'15,"1"-1"-385"-15,2 0-31 16,3 0-22-16,0 1-23 16,2 3-44-16,0 2-19 15,-5 6-23-15,0-1-5 16,-3 6-5-16,-4 1 3 16,-8 6 8-16,-5 3 4 15,-1 7 3-15,-2 2-7 0,1 5-11 16,-2 1-4-16,-1 0-8 15,-3-1-1-15,0 0-2 16,4-2 2-16,-4-1 4 16,-1-1 5-16,-5-7 7 15,-4-4 0-15,-8-6-4 16,-2-3-4-16,-7-3-34 16,0-2-33-16,-2-5-97 15,3-4-59-15,5-3 124 16</inkml:trace>
  <inkml:trace contextRef="#ctx0" brushRef="#br0" timeOffset="-106361.54">23376 13557 1112 0,'-8'-3'452'16,"0"-2"-265"-16,8 2-56 15,0-4 15-15,0-1-13 16,6 0-16-16,12 1-41 16,-2 1-17-16,21 6-15 15,5 0-6-15,22 4-10 16,17 3-4-16,23-2-8 16,11 0-2-16,16-10-4 15,8 1-1-15,2-5-5 16,5 0 1-16,-7 1-1 15,2-1-2-15,-15 1 1 16,-10 2 1-16,-12 3-2 16,-14 1 1-16,-8-2 1 0,-8 3-2 15,-20-4 0-15,-13 3 7 16,-17 4-66-16,-17-1-95 16,-28 12 102-16</inkml:trace>
  <inkml:trace contextRef="#ctx0" brushRef="#br0" timeOffset="-106003.2">24058 13909 1412 0,'-6'0'565'15,"2"0"-352"-15,6 4-93 16,4-1 14-16,16 6-24 0,8-2-18 15,14 1-38-15,8-7-17 16,7-2-19-16,5-3-6 16,-10-4-5-16,-3 3-2 15,-18-1-26-15,-9 3-46 16,-14 0-174-16,-9 1 157 16</inkml:trace>
  <inkml:trace contextRef="#ctx0" brushRef="#br0" timeOffset="-105794.92">24169 13929 1251 0,'-2'28'518'0,"3"8"-258"16,3 5-91-16,1 5-6 16,2 4-17-16,1 1-47 15,1-3-25-15,0-4-39 16,-3-7-10-16,0-8-13 15,-4-5 3-15,-1-12-69 16,-1-1-63-16,-4-12-222 16,0-4 205-16</inkml:trace>
  <inkml:trace contextRef="#ctx0" brushRef="#br0" timeOffset="-105626.7">24141 14161 1063 0,'12'3'471'15,"14"2"-204"-15,6 0-79 16,8 0-44-16,2-3-23 16,-2-2-39-16,-1 0-20 15,-7 0-23-15,-5 0-13 16,-14 0-66-16,-5 1-77 0,-7 1 75 16</inkml:trace>
  <inkml:trace contextRef="#ctx0" brushRef="#br0" timeOffset="-105459.89">24226 14341 1262 0,'7'15'464'0,"4"-8"-304"16,3-4-50-16,8 1 29 16,2-5-8-16,6-3-54 15,-1-2-30-15,-5-1-56 16,-1 0-91-16,4-6 69 15</inkml:trace>
  <inkml:trace contextRef="#ctx0" brushRef="#br0" timeOffset="-104975.43">24771 13888 1557 0,'7'-7'606'16,"-8"2"-355"-16,-8-4-89 16,-4 7-11-16,-5-3-17 0,-6 3-61 15,0 2-24-15,0 1-24 16,1 1-7-16,8 5-7 16,2-5-4-16,8-1-6 15,5 6-1-15,3-2 0 16,4 7-1-16,1-2 1 15,-1 2 1-15,-1 1 0 16,-2 2 1-16,-5 8 0 16,-2 5 3-16,-7 9 4 15,-1 5 2-15,1 6 0 16,0-3-1-16,10-5-4 16,1 0 0-16,9-10-1 15,3-3 0-15,5-9 0 16,-1-2 1-16,3-10 3 15,4 2 0-15,5 2-1 0,0-1-2 16,4 3-2-16,-8-5-9 16,-4-3-96-16,-3-3-89 15,-7-11 115-15</inkml:trace>
  <inkml:trace contextRef="#ctx0" brushRef="#br0" timeOffset="-104808.62">25088 13992 1155 0,'-5'2'631'15,"3"12"1"-15,-8 9-468 16,-4 5-18-16,-6 10-37 16,0 1-25-16,0 6-44 15,7-2-19-15,2-2-13 16,1-6-1-16,4-14-85 15,-2-9-64-15,-4-16-228 16,8-7 221-16</inkml:trace>
  <inkml:trace contextRef="#ctx0" brushRef="#br0" timeOffset="-104608.56">24863 14020 1294 0,'19'10'601'0,"-4"7"-270"15,5 14-97-15,-5 2-17 16,5 7-68-16,1 2-34 16,2-5-51-16,2 2-15 15,-6-10-21-15,-2 1-8 16,-5-8-10-16,-3-6-30 16,-6-8-116-16,0-8 381 0,5-19-226 15</inkml:trace>
  <inkml:trace contextRef="#ctx0" brushRef="#br0" timeOffset="-104260.52">25207 13891 1463 0,'15'0'582'15,"1"0"-370"-15,2-5-109 16,2 4 7-16,3-1-22 15,-1 2-11-15,1 5-20 16,-1-3-9-16,-9 7-10 16,-1-1-1-16,-12 2 3 15,0 12 4-15,0 8 4 0,-1 9 0 16,7 17-12-16,-6-1-9 16,-1 0-13-16,0-3-6 15,-4-12-3-15,5-2 0 16,0-7 5-16,1-1 4 15,-2-6 8-15,-3-4 1 16,-5-7-3-16,-11-1-12 16,-3-7-80-16,-8-2-55 15,-6-9-209-15,0-3 206 16</inkml:trace>
  <inkml:trace contextRef="#ctx0" brushRef="#br0" timeOffset="-103489.78">24009 13719 925 0,'-15'10'361'16,"0"7"-209"-16,2 4-17 16,-3 9 29-16,4 4-9 15,4 4-28-15,0 10-19 0,2 11-20 16,5 9-6-16,0 13-23 15,5 1-13-15,3-3-26 16,1-4-18-16,7-11-81 16,2-3-35-16,12-5-119 15,3-5-85-15,11-2 212 16</inkml:trace>
  <inkml:trace contextRef="#ctx0" brushRef="#br0" timeOffset="-102971.2">25520 13647 1392 0,'12'6'473'0,"14"15"-408"15,3 8 24-15,4 18 47 16,2 4 10-16,-5 13-22 15,-3 5-13-15,-8 9-31 16,-4 7-14-16,-14 1-24 16,-4-4-9-16,-11-4-13 15,-3-5-5-15,-3-8-8 0,0-1-2 16,-3-18-22-16,5-9-27 16,-3-20-100-16,4-10-97 15,6-15 149-15</inkml:trace>
  <inkml:trace contextRef="#ctx0" brushRef="#br0" timeOffset="-102606.42">25830 13642 1482 0,'16'-3'515'0,"6"0"-433"16,-4-2 9-16,-1 3 35 16,2 1-2-16,-10 2-36 15,-4 2-24-15,2 5-24 16,-4 4 0-16,-8 6 5 16,1 4 3-16,-9 4-8 15,-1 0-8-15,5-2 2 16,3-3 2-16,7-7 0 15,0-2-2-15,5-3-16 0,3 0-4 16,3-3-3-16,6-1 1 16,5-5-3-16,4 0-2 15,7-3-3-15,1-1-8 16,-4 0-87-16,-5-4 67 16</inkml:trace>
  <inkml:trace contextRef="#ctx0" brushRef="#br0" timeOffset="-102072.74">26668 13706 1617 0,'3'-1'1617'0,"5"-1"-1620"0,3 0 8 0,-2-1 12 15,-2 1 23-15,-5 1 15 16,0 0 5-16,-2 0-5 16,0 0-19-16,0 0-13 15,0-1-2-15,-1 1-23 16,0 0-66-16,0 0-120 16,-3-5 320-16,-3-4-154 15</inkml:trace>
  <inkml:trace contextRef="#ctx0" brushRef="#br0" timeOffset="-101612.28">27150 14250 1192 0,'5'21'507'15,"6"2"-224"-15,1 11-76 0,1 6-30 16,-1 6 23 0,-3 6-25-16,-2-5-36 0,-2-2-67 15,-1-8-21-15,-2-13-25 16,-2-8-41-16,0-11-158 16,0-10-122-16,0-12 166 15</inkml:trace>
  <inkml:trace contextRef="#ctx0" brushRef="#br0" timeOffset="-101303.39">27141 14354 1025 0,'3'5'509'16,"7"0"-57"-16,6-1-301 15,5 0 8-15,11-3-16 16,3-7-29-16,5-2-58 0,2-2-20 15,-7 2-19 1,-3 5-3-16,-8 7 8 0,-5 6 7 16,-6 5 22-16,-4 9 10 15,-8 6 8-15,1 5-3 16,-2 4-11-16,2 1-9 16,3-3-19-16,1-3-7 15,-1-9-11-15,0-4-2 16,-3-10-48-16,-1-4-48 0,-2-5 327 15,-1-2-212 1</inkml:trace>
  <inkml:trace contextRef="#ctx0" brushRef="#br0" timeOffset="-101139.67">27311 14640 1631 0,'14'3'602'0,"1"-2"-404"15,5-1-51-15,3 0 38 16,0-2-16-16,3-2-71 16,-2-2-31-16,4 0-42 15,0 0-5-15,-4 0-89 16,0 1 54-16</inkml:trace>
  <inkml:trace contextRef="#ctx0" brushRef="#br0" timeOffset="-59771.21">5363 16985 732 0,'-24'6'321'0,"-6"-5"-159"16,6 1-21-16,7 0-19 15,-1 0 9-15,3 1-3 16,4 1 0-16,4-3-28 16,5 0-25-16,8-3-29 0,4-3-21 15,13-1-18-15,9-1 0 16,19 1 1-16,6 2 3 16,8 5 7-16,5 6 2 15,-1 9 4-15,4-1-2 16,17-1-5-16,2 0-2 15,8-4-3-15,2 0-1 16,-28-7-1 0,-36-1 0-16,-1 1-1 0,115 1 2 0,-4 0 0 15,-5 0 0-15,-56-2 12 16,-5-2 5-16,-11-4 7 16,-4 2 3-16,-18-2-6 15,-13 1-4-15,-10 2-5 16,-8-2-3-16,-13 3-6 15,2 0 2-15,-10-1-3 16,1 3-49-16,0-3 29 16</inkml:trace>
  <inkml:trace contextRef="#ctx0" brushRef="#br0" timeOffset="-57390.2">8541 16971 333 0,'-41'29'198'0,"35"-30"38"16,-1 1-65-16,0 0 7 15,4 0 3-15,-5 2-23 16,4 1-14-16,-1-3-21 0,4 3-10 15,1-3-24-15,-1 0-11 16,0 0-24-16,1 0-10 16,-1 0-13-16,1-1-2 15,0 0 2-15,0 1 2 16,0-1 4-16,0 0 1 16,3-1-5-16,7 1 0 15,2 0-3-15,25 1-2 0,-26 1 0 16,-2-1 0-16,3 0-2 15,1 0-1-15,2-1-3 16,2 1-2-16,-4 0-4 16,1-1 0-16,0 0-2 15,1 1 0-15,0 0 0 16,2 2-2-16,-1 2 0 16,3-1 0-16,-1 2-3 15,1 0-1-15,-4-1-1 16,1 0 1-16,0-1-2 15,3-2 2-15,1 1 1 16,1-1 0-16,1-1 1 16,1 0-2-16,-2 1-1 15,2 2-1-15,-6-2 0 16,0 3-1-16,5-1-1 16,-8-2 0-16,6 2-1 0,-4-3 0 15,-1-2-1-15,6 0 1 16,0-1-1-16,0-2 0 15,0 2 1-15,-3 0 1 16,0 2 0-16,1 2 1 16,-1 0 2-16,2 2-1 15,-1 0 0-15,2-1-1 16,2-1 0-16,-1-1-1 0,-1-1 0 16,4-1 0-16,-6-1-1 15,4 1 0-15,-2-2 0 16,-5-1-1-16,5 1 0 15,-6 1 0-15,7 2 0 16,-3 1-1-16,0 0 0 16,4 2 0-16,-4 0 1 15,4 1 0-15,0-1-1 16,-2-1 1-16,1-1 0 16,1-2 0-16,0 0-1 15,-2 0 0-15,2-1-1 16,0 2 1-16,3-2-1 15,-2 1 1-15,3 1-1 16,-5-1 1-16,2 1-1 16,0 0 1-16,-6 1 0 15,5 0-1-15,-1 0 1 16,-1 1-1-16,8 1 1 0,-4 1 0 16,0 2 0-16,3 0 0 15,-4-2 0-15,1 2 0 16,0-2 0-16,-1-3 0 15,1 0 0-15,-1 0 0 16,4-3 0-16,0 2 0 16,2 0 0-16,1-2 0 0,-5 3 0 15,1 0 0-15,-3 5 0 16,-3-2 1-16,2 1-1 16,0 0 0-16,2-4 0 15,5 0 0-15,-1 0 1 16,1-3 0-16,-2 1-1 15,-1-1 1-15,0 1-1 16,-1-1 0-16,1 0 0 16,-2 1 0-16,2 0 0 15,1 0 0-15,-2 1 0 16,2 0 1-16,-10 0 0 16,-3-1 0-16,4 1 0 15,-7 0 0-15,8-1-1 16,-2 1 2-16,-11-1-1 15,0-2 1-15,-4 3 0 0,-3-2 0 16,0-1 0-16,0 3-1 16,0 0 1-16,0-1 1 15,-2 1-17-15,1 0 67 16,0 0-44-16</inkml:trace>
  <inkml:trace contextRef="#ctx0" brushRef="#br0" timeOffset="-35047.76">12467 17864 2466 0,'12'24'26'0,"-2"-5"-4"0,-2-2-3 0,1 6-2 15,0-3-2-15,0-3 19 16,0-3-5-16,10 21-8 15,-1-4-3-15,-1-5-3 16,0-5-3-16,-3-8-3 16,0-5 0-16,-3-1 5 0,-1-9 1 15,-5-12 0-15,1-5-1 16,-1-7 1-16,-2-4-1 16,0-6 0-16,-1-3-1 15,2-5-7-15,0 6-2 16,2 0-24-16,2 2-30 15,1 4-104-15,0 3-36 0,3 7 138 16,2 6-114 0,-3 7-77-16</inkml:trace>
  <inkml:trace contextRef="#ctx0" brushRef="#br0" timeOffset="-34581">13036 17940 809 0,'3'11'411'0,"-3"-5"-184"16,1-4-110-16,0-4 45 15,-1 1-20-15,-1 0 4 16,0 0-4-16,-1-14-32 16,-11-29-19-16,4 29-31 15,-3 0-6-15,-2 5-13 16,1 4-6-16,0 6-9 15,-2 3-4-15,3 9-5 0,4 5 0 16,-1 3-1-16,6 5-1 16,3-1-1-16,0-1-2 15,4-5-4-15,3 0-2 16,2-8-1-16,1-6-2 16,4-5-2-16,0-6 0 15,0-1 0-15,-1-2 0 16,-1-2 0-16,-1 1 0 15,0 1 1-15,-1 2 0 0,-4 4 0 16,0 3 1-16,-1 3 1 16,1 3-1-16,-3 5 1 15,1 2-1-15,-1 0-3 16,0 0-21-16,2 2-47 16,1 1-28-16,2-1-97 15,0-2 145-15,4-4-117 16,1-5-73-16</inkml:trace>
  <inkml:trace contextRef="#ctx0" brushRef="#br0" timeOffset="-34277.87">13250 17903 974 0,'7'1'554'0,"0"7"-252"15,-2 4-166-15,2 6 66 0,-1 1-29 16,1 1-38-16,-1 0-26 15,1 0-44-15,0-5-17 16,-2-2-21-16,-2-2-6 16,0-6-9-16,-3-2-4 15,-2-5-5-15,1 1 0 16,0 0-2-16,0-1 0 16,-1-16-1-16,-1-33-1 0,7 24 0 15,3 1-1-15,3 1 1 16,2 2 1-16,2 6-6 15,-1 6-26-15,0 7-119 16,-1 4 128-16,-3 3-75 16,3 2-63-16</inkml:trace>
  <inkml:trace contextRef="#ctx0" brushRef="#br0" timeOffset="-33828.89">13713 17659 958 0,'0'-20'628'0,"-5"1"-288"16,-5 10-217-16,-3 2 177 15,-3 3-232-15,-2 3-13 16,-4 2 0-16,1 3-10 15,2 0-22-15,-1 3-6 16,6 0-9-16,7-2-2 16,2 0-2-16,-1 4-1 15,4 1-1-15,4 2 0 0,4 4-1 16,-1 1 0-16,5 7 0 16,-1 3 0-16,-2 5 1 15,-1 4 0-15,0 3 3 16,-3 3 1-16,0-3 1 15,0 2 1-15,1-7 1 16,-1-1 1-16,4-7-1 16,-1-5 0-16,6-6-2 15,0-3-2-15,4-2-2 16,-1-5 0-16,4-1-2 16,-2-4 0-16,2-5-30 15,-1 1-43-15,-2-4 59 16,-2-3-34-16,-4-4-28 15</inkml:trace>
  <inkml:trace contextRef="#ctx0" brushRef="#br0" timeOffset="-33609.88">14097 17753 1035 0,'-7'0'608'15,"-2"13"-294"-15,-2 6-191 0,-1 16 127 16,0 3-124-16,-2 4-63 16,-1 1-1-16,2-4-20 15,0 2-19-15,2-10-67 16,-1-8-52-16,3-15 78 16,-1-7-52-16,-6-11-41 15</inkml:trace>
  <inkml:trace contextRef="#ctx0" brushRef="#br0" timeOffset="-33417.71">13848 17802 1445 0,'23'11'637'0,"4"10"-393"16,-1 7-152-16,-3 8 33 15,1 0-27-15,0 5-15 16,-1-1-15-16,-1-6-24 0,1-3-25 15,-3-7-68-15,-6-5-44 16,2-13 73-16,-2-10-55 16,-7-18-45-16</inkml:trace>
  <inkml:trace contextRef="#ctx0" brushRef="#br0" timeOffset="-33011.1">14196 17484 972 0,'5'2'640'15,"0"0"-347"-15,2-1-155 16,4 4-7-16,2-2-86 16,1 1 120-16,6-3-156 15,1 1-4-15,3 1-1 16,-3 1 0-16,2 1-1 0,-1 2 0 15,-4 1-2-15,1 3 4 16,-5 6 9-16,-7 0 4 31,-4-8 6-31,1 1 2 0,5 38 9 0,4 2 5 16,-5 8 6-16,-2 2 0 0,1 2-4 16,-3 1-1-16,0 1 0 15,-5-41 0 1,0 1-5-16,-4 14-4 0,-5-3-6 15,-2-7-2-15,-5-3-15 16,-5-9-20-16,-4-5-72 16,-2-6-260-16,2-6 285 15,0-4-153-15,5-13-120 16</inkml:trace>
  <inkml:trace contextRef="#ctx0" brushRef="#br0" timeOffset="-32696.84">14852 17816 1152 0,'9'2'646'0,"7"0"-364"0,2 1-206 16,0 0 154-16,9-1-209 15,4-1-47-15,2-1-104 16,-6 1 112-16,0 3-64 15,-2-1-56-15</inkml:trace>
  <inkml:trace contextRef="#ctx0" brushRef="#br0" timeOffset="-32515.53">15046 17877 1269 0,'-79'97'630'16,"68"-85"-354"-16,11-6-184 15,3 0 69-15,3-4-84 16,2-1-8-16,3-1-47 0,7 0-23 16,7-8 1-16,-2-1-16 15,-8-1-13 1</inkml:trace>
  <inkml:trace contextRef="#ctx0" brushRef="#br0" timeOffset="-32125.26">15569 17635 1227 0,'-3'-5'580'0,"9"5"-328"0,8 3-153 16,11 2 42-16,7 1-35 15,10-1-22-15,2 2-14 16,5-1-30-16,-22-3-14 31,-14-1-6-31,1 0-27 0,36 1-87 0,-7-1-56 16,-9-1 119-16,-10 0-81 16,-21-1-67-16</inkml:trace>
  <inkml:trace contextRef="#ctx0" brushRef="#br0" timeOffset="-31931.19">15702 17654 821 0,'-10'9'520'0,"5"9"-214"15,4 9-167-15,2 9 96 16,4 4-58-16,3 11-47 16,3 1-19-16,1 5-38 15,1-3-14-15,1-8-23 16,1-8-9-16,-3-9-80 15,-3-8-73-15,-4-14 103 16,-4-8-68-16,-7-17-56 16</inkml:trace>
  <inkml:trace contextRef="#ctx0" brushRef="#br0" timeOffset="-31725.3">15708 17905 1289 0,'21'1'565'15,"9"2"-358"-15,5-1-135 16,2 1 30-16,4 0-30 16,-6-1-13-16,0 0-5 15,-7 0-73-15,-2 1-56 0,-10 0 66 16,-8-1-46-16,-8 2-40 16</inkml:trace>
  <inkml:trace contextRef="#ctx0" brushRef="#br0" timeOffset="-31595.61">15847 18077 924 0,'-10'24'473'0,"13"-3"-256"16,5-5-136-16,6-5 50 15,6-3-40-15,2-6-33 16,3-1-25-16,5-3-18 16,3-2-6-16,2-11-11 15</inkml:trace>
  <inkml:trace contextRef="#ctx0" brushRef="#br0" timeOffset="-31166.92">16335 17525 1259 0,'9'-7'644'16,"-8"8"-350"-16,-6 4-183 15,-12-1 77-15,-1 3-66 0,-8 1-44 16,1 4-7-16,-1 2-32 16,-2 0-12-1,3 0-14-15,3 0-3 0,5 3-4 16,2-2-1-16,8 3-3 16,1 0-1-16,5 2-1 15,2 3 0-15,5 3 0 16,1 3 1-16,1 0 0 15,1 4 0-15,-3 1 0 16,2 2 1-16,-4 1 0 16,1-2 0-16,-4 2-1 15,1-4 1-15,1-3 1 16,0-2-1-16,1-6 0 16,3-3 0-16,4-7-1 15,3-1-1-15,3-7 7 16,2-3-26-16,3-2-75 0,-1-2 80 15,3-11-45-15,0-5-38 16</inkml:trace>
  <inkml:trace contextRef="#ctx0" brushRef="#br0" timeOffset="-30973.71">16644 17675 1495 0,'-7'17'646'0,"-3"16"-415"16,-2 8-155-16,-2 6 36 15,1 2-46-15,-1 3-12 16,-2 0-3-16,1-6-53 16,3-8-41-16,1-14 37 15,-1-7-28-15,2-16-25 16</inkml:trace>
  <inkml:trace contextRef="#ctx0" brushRef="#br0" timeOffset="-30724.83">16374 17853 1339 0,'27'12'654'15,"0"5"-366"-15,0 9-179 16,2 4 74-16,0 6-94 0,2 1-4 15,-2-2-22-15,0 0-14 16,0-7-56-16,-3-5-45 16,-5-7-293-16,-2-6 292 15,-5-19-176-15,-6-8-147 16</inkml:trace>
  <inkml:trace contextRef="#ctx0" brushRef="#br0" timeOffset="-30382.01">16727 17493 1438 0,'15'2'609'0,"1"6"-396"16,-1-2-142-16,-2 3 24 15,-1 1-31-15,-3 2-9 16,-4 2-7-16,-4 2-22 15,-1-3-10-15,-4 1-9 16,-4-2-2-16,2-1-1 16,-2-1 0-16,3-4-2 15,1 1 0-15,4-6-1 0,1 1-1 16,8-2 1-16,1 0-1 16,5-3 0-16,0-1 0 15,2-3-10-15,3 2-30 16,1 0 48-16,4 0-12 15,0-5-8-15,1-1 2 16</inkml:trace>
  <inkml:trace contextRef="#ctx0" brushRef="#br0" timeOffset="-30018.49">17029 17530 1332 0,'0'0'552'0,"0"0"-388"15,1 5-126-15,1-1 38 16,19 0-56-16,28 27-17 16,-26-25 1-16,-2-3 3 15,-1 1 3-15,-4 0 13 16,-1 2 6-16,-5 3 9 15,-5 2 4-15,-2 7 6 16,1 4 3-16,-1 12 1 0,1 5-3 16,2 8-11-16,1 5-4 15,3 4 0-15,1 2-1 16,1-6 1-16,0 0 1 16,-3-7 2-16,-2-3 2 15,-7-6 1-15,-5-7-2 16,-8-5-9-16,-3-5-5 15,-8-6-9-15,-5-4-8 16,-3-9-38-16,-1-5-40 16,4-5 57-16,5-1-38 0,11-5-29 15</inkml:trace>
  <inkml:trace contextRef="#ctx0" brushRef="#br0" timeOffset="-29590.25">17670 17932 1353 0,'-15'13'633'0,"6"-1"-381"16,2 0-163-16,8-5 69 16,7-3-64-16,9-4-33 15,5-1-6-15,8-3-18 16,4-1-9-16,1 0-28 16,-1-2-34-16,-5 2-261 15,0-3 252-15,-12 2-147 16,-3-1-124-16</inkml:trace>
  <inkml:trace contextRef="#ctx0" brushRef="#br0" timeOffset="-29230.98">18116 17589 1352 0,'-4'4'579'0,"8"4"-380"15,8 2-136-15,17-2 42 16,6-1-55-16,10 0-16 16,1 0-1-16,2-1-11 15,-1 1-6-15,-3-5-32 16,-5 0-40-16,-11-1-250 16,-5 4 259-16,-11-1-153 15,-6 3-129-15</inkml:trace>
  <inkml:trace contextRef="#ctx0" brushRef="#br0" timeOffset="-29031.47">18243 17644 736 0,'-4'17'528'16,"5"9"-204"-16,3 8-183 16,4 7 129-16,2 4-103 15,5 9-63-15,1 0-9 16,1 0-36-16,-1-3-14 15,-2-6-19-15,-3-8-13 16,-3-11-80-16,0-5-9 0,-9-12 57 16,-1-6-52-16,-11-18-40 15</inkml:trace>
  <inkml:trace contextRef="#ctx0" brushRef="#br0" timeOffset="-28853.25">18269 17919 1316 0,'27'10'560'0,"5"-1"-362"16,-1-1-131-16,2-3 32 15,2-1-45-15,-1-1-8 16,-4 0-12-16,-6-1-119 16,-5-1 83-16,-6-1-57 15,-3 0-48-15</inkml:trace>
  <inkml:trace contextRef="#ctx0" brushRef="#br0" timeOffset="-28684.91">18345 18127 981 0,'4'16'515'16,"8"-4"-275"-16,-2-6-151 16,3 1 69-16,3-2-65 15,5-3-37-15,2-1-37 16,3-3-4-16,6-6-16 0,-3-11-20 15</inkml:trace>
  <inkml:trace contextRef="#ctx0" brushRef="#br0" timeOffset="-28230.05">18809 17593 1410 0,'0'-4'622'0,"-12"4"-400"16,-7 0-154-16,-5 4 32 15,1-1-26-15,-3 0-22 16,3 2-15-16,3 0-20 16,1 2-4-16,6 1-3 15,2 2-2-15,5 3-2 0,2 4 0 16,4 5-3-16,2 0 0 15,4 6 0-15,1 2-2 16,2 5 1-16,1 1 2 16,0 5 4-16,-1-1 1 15,-3 4 3-15,1-2 3 16,-2-3 5-16,1-3 2 0,-2-4 1 16,2-3-2-16,3-6-5 15,2-2-1-15,6-9-5 16,1-2-2-16,5-6-22 15,2-3-29-15,4-4-161 16,1-2 171-16,2-14-103 16,1-7-83-16</inkml:trace>
  <inkml:trace contextRef="#ctx0" brushRef="#br0" timeOffset="-28082.02">19130 17727 1419 0,'-12'22'643'0,"-3"14"-402"15,-2 9-164-15,-3 7 53 0,2 2-58 16,2-1-26-16,0-4-7 16,4-9-54-16,0-6-38 15,6-15-81-15,-1-10 107 16,6-18-81-16,-2-13-61 15</inkml:trace>
  <inkml:trace contextRef="#ctx0" brushRef="#br0" timeOffset="-27885.03">18867 17842 1193 0,'21'11'591'0,"1"9"-325"15,2 5-159-15,-2 9 77 16,2 1-62-16,4 3-34 15,0 1-3-15,1-4-23 16,-3-1-13-16,-2-9-36 16,-1-3-34-16,-8-9-107 15,-2-3 109-15,-6-10-78 16,-4-5-61-16</inkml:trace>
  <inkml:trace contextRef="#ctx0" brushRef="#br0" timeOffset="-27485.67">19226 17542 1395 0,'12'4'620'0,"1"2"-403"16,2 2-154-16,3-4 61 15,2 1-71-15,3 2-33 16,3-3-1-16,-2 2-3 16,-11-1-4-1,0-1-5-15,9 7-2 0,-1 3 3 16,-4 4 4-16,-4 7 2 16,-4 3-1-16,-5 12 2 15,-3 0 1-15,-1 6 1 16,-3 1 3-16,-2 1 1 15,-1-1-3-15,0-3-1 16,-2-4-1-16,3-7 2 16,-3-5-12-16,-2-7-55 15,-1-6-50-15,-11-6 80 16,-5-1-57-16,-5-15-46 16</inkml:trace>
  <inkml:trace contextRef="#ctx0" brushRef="#br0" timeOffset="-27114.32">18168 17345 897 0,'-6'-9'413'16,"-2"12"-228"-16,-4 9-101 0,0 23 44 15,-1 11-34-15,6 24-2 16,-1 11 2-16,6 22-26 15,3 5-15-15,8 9-18 16,5 5-8-16,10-4-14 16,7-3-6-16,10-16-9 15,3-6-40-15,10-22 36 16,5-8-17-16,3-29-16 16</inkml:trace>
  <inkml:trace contextRef="#ctx0" brushRef="#br0" timeOffset="-26634.38">19546 17393 1230 0,'7'8'516'0,"9"12"-341"16,7 7-115-16,9 13 45 15,3 8-52-15,2 14-3 16,-1 7 3-16,-6 10 1 16,-5 5-1-16,-6 5-6 15,-7 2-4-15,-9-4-7 16,-3-4-2-16,-9-14-6 15,0-7-2-15,-5-15-16 16,0-10-23-16,1-20-105 0,0-12 102 16,2-13-63-16,2-8-54 15</inkml:trace>
  <inkml:trace contextRef="#ctx0" brushRef="#br0" timeOffset="-26323.58">19820 17298 1203 0,'23'-7'544'16,"0"0"-336"-16,-3 7-137 16,-6 4 54-16,1 4-75 15,3 3-3-15,-7 3-7 16,-1 3-7-16,-7 2-11 15,-3 1-3-15,-4 0 4 16,-1 1 4-16,-4-3 11 16,-2 0 5-16,3-4 5 15,1-2 0-15,6-4 1 16,1-2 0-16,7-3-12 16,2-1-5-16,10-5-13 15,1 0-6-15,6-4-36 16,-1 1-2-16,0-3 20 15,3 0-20-15,-6 2-16 0</inkml:trace>
  <inkml:trace contextRef="#ctx0" brushRef="#br0" timeOffset="-24889.54">20574 17895 944 0,'-100'43'398'0,"99"-43"-194"15,3 0-29-15,8 1 6 16,2 0-15-16,10 2-33 15,2-1-24-15,9 3-37 16,2-2-17-16,1-1-31 16,-2 1-9-16,-5 1-51 15,-5-2-62-15,-6 0-162 16,-8 0 160-16</inkml:trace>
  <inkml:trace contextRef="#ctx0" brushRef="#br0" timeOffset="-24691.61">20545 18073 1148 0,'-7'5'476'0,"6"-4"-228"15,6 2-110-15,2 0 7 16,8 4 9-16,2-4-19 0,5 6-41 16,2 1-16-16,1-11-25 15,-1 1-13-15,-1-9-20 16,-3-4-9-16,-6 7-63 15,-4 0-100-15,-8-4 100 16</inkml:trace>
  <inkml:trace contextRef="#ctx0" brushRef="#br0" timeOffset="-23718.17">21265 17952 441 0,'31'9'331'16,"-24"-13"-1"-16,-6-1-34 16,0 2-28-16,-2-1-66 15,0 3-32-15,-1 0-50 16,1 0-17-16,-11-3-24 15,1 0-12-15,-28-3-23 16,26 14-11-16,-1 11-14 16,3 5-5-16,6 6-4 15,5 3 1-15,11 4-2 16,7-5-1-16,8-8-3 16,6-7-3-16,6-11-1 15,0-4 0-15,-4-3-1 16,-6-9-1-16,-5-11 0 15,-4-5 2-15,-8-9 3 0,-5 6 4 16,-13 0 3-16,-8 3 3 16,-10 6 0-16,-4 2-2 15,-6 10-3-15,-3 3-2 16,1 9-5-16,2 3-2 16,9 3-4-16,8-1-9 15,11-2-107-15,6-3-99 0,8-3 135 16</inkml:trace>
  <inkml:trace contextRef="#ctx0" brushRef="#br0" timeOffset="-22579.84">21878 17614 935 0,'4'-8'418'15,"-15"0"-199"-15,-3 4-18 16,-5 8-40-16,-7 8-31 16,4 17-40-16,0 5-16 15,1 14-24-15,6 5-9 0,6 14-10 16,7 6-2-16,7 8-1 15,6-6-2-15,10-6 0 16,3-3 0-16,1-18-3 16,6-4-2-16,-5-11-8 15,-1-7-3-15,-13-18-5 32,-6-4-1-32,1 0-2 0,3 10-2 0,-1-11 3 15,-4-8-4-15,-12-6-74 16,2-8-70-16,-5-3 88 15</inkml:trace>
  <inkml:trace contextRef="#ctx0" brushRef="#br0" timeOffset="-22211.31">22039 17615 1310 0,'2'5'479'0,"17"-1"-333"15,9 2-77-15,6-1 15 16,4 0-5-16,7-5-33 16,1 0-17-16,4-2-15 15,-9-5-3-15,-9 5-26 16,-4-1-83-16,-25 3 68 15</inkml:trace>
  <inkml:trace contextRef="#ctx0" brushRef="#br0" timeOffset="-21983.26">22087 17702 1073 0,'-6'18'432'15,"9"9"-224"-15,5 4-43 16,2 4 28-16,-1 5-14 15,3 10-51-15,-1 2-27 16,0 0-48-16,-3 3-18 16,1-12-22-16,-3-5-4 0,1-4-6 15,1-12-19-15,0-10-111 16,-2-4-103-16,-2-16 137 16</inkml:trace>
  <inkml:trace contextRef="#ctx0" brushRef="#br0" timeOffset="-21820.39">22118 17968 1042 0,'11'0'502'15,"2"0"-219"-15,10 1-110 16,3 2-17-16,5-2-91 16,9 0-24-16,1-1-26 15,4 0-6-15,-13 2-21 16,-8 3-77-16,-10 6 63 15</inkml:trace>
  <inkml:trace contextRef="#ctx0" brushRef="#br0" timeOffset="-21657.61">22188 18157 1053 0,'-10'4'442'16,"8"0"-208"-16,6-1-75 15,8 2-21-15,4 0-8 16,11-2-46-16,7-1-32 0,5-3-34 15,3-1-8-15,-1 2-100 16,-2-2 68-16</inkml:trace>
  <inkml:trace contextRef="#ctx0" brushRef="#br0" timeOffset="-21155.45">22723 17582 1173 0,'1'-17'498'16,"-1"6"-262"-16,-5 0-51 0,-3 5 17 15,-10 8-55-15,-2 4-45 16,-7 4-61-16,-3 6-12 16,2 1-13-16,-2-2-4 15,11-1-4-15,7-5 0 16,6-5-3-16,6 0-2 16,5 2-3-16,0 0-1 0,5 6 1 15,-1 2 0-15,7 1 3 16,-3 2 1-16,-2 11 2 15,-2 4 0-15,-8 13 0 16,-1 8 1-16,-2 8 3 16,-1-2 0-16,0 4 1 15,1-9 0-15,2-17 5 16,5-8 2-16,0-16 3 16,2 1-2-16,-1-3 1 15,3-2 2-15,2-3 0 16,4-2-1-16,8-4-10 15,1-2-3-15,7-3 0 16,2-1-50-16,-4-4-152 16,1 3-126-16,-5-1 177 15</inkml:trace>
  <inkml:trace contextRef="#ctx0" brushRef="#br0" timeOffset="-20727.17">23076 17712 1339 0,'-2'2'577'0,"-2"6"-266"15,-5 12-159-15,-3 8-3 0,-9 13-37 16,4 8-30-16,-3 5-48 16,1-1-14-16,6-2-12 15,0-2-1-15,5-13-5 16,4-11-5-16,1-8-103 15,-3-13-109-15,-5-5 133 16</inkml:trace>
  <inkml:trace contextRef="#ctx0" brushRef="#br0" timeOffset="-20672.31">22805 17814 1284 0,'15'-1'513'0,"5"8"-297"15,2 7-23-15,1 12 27 0,-1 7-33 16,-4 5-66-16,0 0-31 16,0-4-50-16,4-3-13 15,-2-8-15-15,2-1-4 16,-7-1-63-16,-3-5-56 16,-3-1-159-16,-5-1 160 15</inkml:trace>
  <inkml:trace contextRef="#ctx0" brushRef="#br0" timeOffset="-20314.08">23109 17635 1547 0,'0'-7'551'0,"8"2"-425"15,3 2-67-15,2 3 17 16,0 0 2-16,7 3-20 16,2 0-14-16,3-3-19 15,3 1-8-15,0-1-10 16,-1-3-1-16,-9 3-2 16,0 4 1-16,-5 8 0 15,-6 1 1-15,-3 9 9 16,-3 6 2-16,-1 13 1 15,3 7 0-15,-3 5-8 0,0 0-2 16,-2-5 0-16,0 2 1 16,9-8 4-16,1 1 3 15,-2-7 5-15,2-4 3 16,-7-3 7-16,-6-3 4 16,-7 1 0-16,-4-3-4 15,-8-3-10-15,1-4-7 16,-6-9-15-16,4-5-33 0,2-9-112 15,2-10-92-15,7-7 139 16</inkml:trace>
  <inkml:trace contextRef="#ctx0" brushRef="#br0" timeOffset="-19900.71">23426 17450 1425 0,'2'0'528'16,"5"0"-370"-16,6 0-106 15,3 3 7-15,0 2 10 16,2 5-3-16,-3 0-16 16,-2 3-23-16,0 3-8 15,-6 3-4-15,-3 1 2 16,-6-1 8-16,-4 4 5 0,-9-1 8 16,4 0 8-16,5-4 9 15,-5-9-2-15,9-4-13 16,-3-4-13-16,5-3-20 15,0 2-5-15,0-1-2 16,21-2 1-16,33 0-1 16,-28 0-1-16,-2 0 322 15,1 4-241-15</inkml:trace>
  <inkml:trace contextRef="#ctx0" brushRef="#br0" timeOffset="-19226.18">23795 17413 1343 0,'0'-4'451'0,"1"0"-418"16,3 2 2-16,-4 1 33 15,0 1 6-15,0 0-10 16,0 0-15-16,0 0-12 15,0 0 1-15,0 0 3 16,0 0-1-16,0 0-10 16,0 0-6-16,0 0-2 15,0 0 4-15,0 0 12 16,0 0 7-16,0 0 10 16,0 0-1-16,0 0-8 15,0 0-8-15,0 0-12 16,0 0-6-16,0 0-4 15,19 10 1-15,29 27-2 0,-21-9-2 16,2 10-4 0,-7 5-1-16,4 8-3 0,-1 8 1 15,-6 6-2-15,1 3 0 16,-10 2 1-16,-7-2-1 16,-8 2 2-16,-10-6 1 15,-6-9 1-15,-1-7 1 16,-1-12-2-16,2-1 0 15,6-3-4-15,-1-4-1 0,5-15-19 16,1-1-34-16,0-10-146 16,4-3 331-16,-10-7-147 15</inkml:trace>
  <inkml:trace contextRef="#ctx0" brushRef="#br0" timeOffset="-16723.07">12216 15856 348 0,'1'-6'223'15,"0"1"-13"-15,-1 5-47 16,-4 1-20-16,3-1-34 16,0 0-21-16,-22 7-28 15,-38 45-4-15,20-14 10 16,0 11 7-16,2 16 10 16,4 8 0-16,0 13-22 15,1 7-14-15,9 4-21 16,2-4-3-16,18 2-4 0,6-5-2 15,17-6-3-15,5-6-2 16,-2-12-4-16,5-8-2 16,2-17-2-16,-6-2 0 15,10-14 0-15,-10-7 0 16,-8-2 0-16,5-7-1 16,-10-13-16-16,0-1-46 0,3-22 41 15</inkml:trace>
  <inkml:trace contextRef="#ctx0" brushRef="#br0" timeOffset="-15614.57">19674 15722 522 0,'-6'-7'239'0,"0"1"-103"0,6 8-91 15,0 4 1-15,3 5 5 16,3 3 11-16,8 12 27 16,5 2 1-16,9 11-10 15,3 10-5-15,6 13-18 16,-3 10-11-16,-9 21-8 16,-6 8-4-16,-13 5-3 15,-4-2 3-15,-8-5 9 16,-5-5 1-16,-8-9 2 15,-7-4-2-15,-5-9-11 16,-2-7-4-16,1-6-9 16,3-4-3-16,4-12-7 15,4-9-2-15,7-15-3 16,6-5 0-16,3-14-165 16,5-7 122-16</inkml:trace>
  <inkml:trace contextRef="#ctx0" brushRef="#br0" timeOffset="-1584.02">31048 16961 365 0,'0'0'204'16,"0"0"-71"-16,-1 0-49 16,0 0 37-16,0 0-25 15,1 2 2-15,0 11 1 16,0 3-7-16,3 32-29 16,0-26-14-16,0 2-19 15,1 1-6-15,2 1-10 16,1-1-3-16,2-3 0 15,0-2 2-15,2-5 4 16,0 0 4-16,-1-4 14 0,-1-5 8 16,4-5 10-16,-1-4 6 15,6-8 8-15,4-5 2 16,10-13 9-16,8-9-2 16,16-18-12-16,10-8-7 15,18-18-14-15,4-6-6 16,10-16-9-16,4-3-5 15,1-3-12-15,-1 1-4 16,-7 9-3-16,-6 4 0 0,-14 16-1 16,-3 10-1-16,-15 18-1 15,-6 7-1-15,-13 15-6 16,-6 9-14-16,-9 11-44 16,-5 4-40-16,-9 6 80 15,1 6-56-15,-3 4-40 16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1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0 17124,'0'0'10,"0"1"1,0-1 0,0 0 0,0 0 0,0 0-1,0 0 1,0 0 0,0 0 0,0 0 0,0 0-1,0 1 1,0-1 0,0 0 0,0 0 0,0 0-1,0 0 1,0 0 0,0 0 0,0 0 0,0 0-1,0 1 1,0-1 0,0 0 0,0 0 0,0 0-1,0 0 1,0 0 0,0 0 0,0 0 0,0 1-1,0-1 1,0 0 0,0 0 0,0 0 0,0 0-1,0 0 1,0 0 0,0 0 0,1 0 0,-1 0-1,0 0 1,0 0 0,0 0 0,0 0 0,0 1-1,0-1 1,0 0 0,0 0 0,1 0 0,-1 0-1,0 0 1,0 0 0,0 0 0,-4 6 262,-1 6-246,0 0 0,-3 17 0,3-9-3,-8 33 167,2 0 0,-4 59 1,9-56-32,3-31-59,2 0 0,3 45 1,-2-66-94,1-2-4,-1 1 0,0-1-1,1 0 1,-1 0-1,0 0 1,0 0-1,-1 1 1,1-1 0,0 0-1,-1 0 1,1 0-1,-1 0 1,-1 4-1,2-6-6,0 0 0,0 0 0,0 0 0,0 0 0,0-1-1,0 1 1,0 0 0,0 0 0,0 0 0,0 0 0,0 0-1,0 0 1,0 0 0,0 0 0,0 0 0,0 0 0,0 0-1,0 0 1,0 0 0,0 0 0,0 0 0,0 0-1,0 0 1,0 0 0,0 0 0,0 0 0,0 0 0,-1 0-1,1 0 1,0 0 0,0 0 0,0 0 0,0 0 0,0 0-1,0 0 1,0 0 0,0 0 0,0 0 0,0 0 0,0 0-1,0 0 1,0 0 0,0 0 0,0 0 0,0 0 0,0 0-1,0 0 1,0 0 0,0 0 0,0 0 0,0 0-1,0 0 1,0 0 0,0 0 0,0 0 0,-1 0 0,1 0-1,0 0 1,0 0 0,0 0 0,0 0 0,0 0 0,0 0-1,0 0 1,0 0 0,0 0 0,0 0 0,0 0 0,0-7-2837,3-18-52,9-31 1143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1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1872,'0'-68'1307,"3"51"1158,-3 16-445,-3 2 1284,3-1-2439,0 0-29,4 7 581,19 31-590,-14-25-574,-2 1 0,11 23 1,8 25 138,-3 1 1,-3 1-1,20 114 0,-35-152-260,-3-22-3976,-2-6 2557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2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43 7490,'0'0'214,"-1"0"0,1 0 1,0 0-1,0 0 1,-1 0-1,1 0 0,0 0 1,0 0-1,-1-1 0,1 1 1,0 0-1,0 0 1,0 0-1,-1-1 0,1 1 1,0 0-1,0 0 1,0 0-1,-1-1 0,1 1 1,0 0-1,0 0 1,0-1-1,0 1 0,0 0 1,0 0-1,0-1 0,0 1 1,0-1-123,0 1 0,0-1 0,0 1 0,1 0 0,-1-1 0,0 1 0,0-1 1,1 1-1,-1 0 0,0-1 0,1 1 0,-1 0 0,0-1 0,1 1 0,-1 0 0,0 0 0,1 0 0,-1-1 0,1 1 0,-1 0 1,1 0-1,0 0 0,16-7 181,31-6 0,-39 11-166,0 1-1,0 0 0,13 0 0,11-2 119,-27 2-190,-5 1-27,0-1 0,1 1 0,-1 0 0,1 0 0,-1-1 0,1 1 0,-1 0-1,0 0 1,1 0 0,-1 0 0,1 1 0,-1-1 0,1 0 0,-1 1-1,3 0 1,-3 0-315,-2-2-411,0 1 308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9 2569,'-4'-1'9319,"1"-1"-5707,-5-2-2192,5 4-1395,0-1 1,0 1-1,0 0 1,1 0-1,-1 0 1,0 0-1,0 0 1,0 1-1,0-1 1,1 1-1,-1-1 1,0 1-1,0 0 1,-3 2-1,-7 2 9,4-1 9,1-1-1,-1 1 1,1 0-1,-9 7 1,15-10-15,-1 1-1,1 0 0,0-1 1,0 1-1,0 0 1,0 0-1,1 0 1,-1 0-1,0 1 1,1-1-1,-1 0 1,1 1-1,0-1 1,0 1-1,0-1 0,0 1 1,1 0-1,-2 5 1,2-5-2,0 1-1,0 0 1,1 0 0,-1 0 0,1-1 0,0 1-1,0 0 1,0-1 0,0 1 0,1-1 0,-1 1-1,1-1 1,2 4 0,0-1-10,1 1-1,-1-1 1,10 9-1,-12-12-11,1-1 0,0 1-1,0-1 1,0 0-1,0 0 1,1 0-1,-1-1 1,0 1-1,1-1 1,4 1-1,0-1 4,0 0 0,0-1 0,0 0 0,0 0 0,0-1-1,-1 0 1,15-4 0,11-1 1,-13 0-2338,-21 8 1507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3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5817,'0'-1'2569,"7"3"-513,-3-2-1120,-4 0 169,0 0-33,0-1-304,13 0-424,9 1-88,23 0-88,-32-6-56,-4 2-560,-2-1-832,5 16 840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08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255 198 7386,'16'-53'2873,"-6"22"227,8-45 1,-17 71-2750,0 3-137,-1 0 1,0 0-1,1 0 1,-1 0-1,0 0 1,0 0 0,0 0-1,0 0 1,0 0-1,-1 0 1,1 0 0,-2-4-1,2 6-183,0 0 1,0 0-1,0-1 0,0 1 0,-1 0 0,1 0 0,0 0 1,0 0-1,0-1 0,0 1 0,-1 0 0,1 0 0,0 0 1,0 0-1,0 0 0,-1 0 0,1 0 0,0-1 0,0 1 1,-1 0-1,1 0 0,0 0 0,0 0 0,0 0 1,-1 0-1,1 0 0,0 0 0,0 0 0,-1 0 0,1 0 1,0 0-1,0 1 0,-1-1 0,1 0 0,0 0 0,0 0 1,0 0-1,-1 0 0,1 1 0,-6 3 309,0 0-1,0 1 1,1 0 0,-1 0-1,-7 10 1,-156 191 37,106-109-3316,54-91 1524,1-4 527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3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4177,'0'0'2219,"1"-1"4328,3 4-5374,-2 0-1002,0 0 0,0 0-1,0 0 1,3 5-1,6 14 150,-4-10-201,-2-5-31,0 1 0,-1 0 0,0 0-1,0 1 1,-1-1 0,0 1 0,-1 0-1,3 15 1,9 50 493,-5-27-310,0-5-36,2 11-1063,-12-52-869,-7-3 732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5769,'22'-11'2884,"-19"9"-2546,1 0 1,-1 0-1,1 0 0,0 0 0,0 1 1,4-2-1,-2 3-128,0-1 0,-1 1-1,1 0 1,0 1 0,-1-1 0,1 1-1,0 0 1,-1 0 0,1 1 0,-1 0-1,8 3 1,-7-2-78,1 1 0,-1-1-1,1 1 1,-1 1 0,-1-1 0,1 1 0,-1 0 0,9 9-1,-13-12-111,0-1 0,-1 0 0,1 1 0,0-1 0,0 1-1,-1 0 1,1-1 0,0 1 0,-1-1 0,0 1 0,1 0-1,-1-1 1,0 1 0,0 0 0,0 0 0,0-1 0,0 1-1,0 0 1,-1-1 0,1 1 0,-1 1 0,-1 4 46,-1 0 1,0-1 0,-8 12-1,0 3 21,9-17-77,0-1 1,0 1-1,0-1 0,-1 1 1,1-1-1,-1 0 0,0 0 1,0 0-1,0 0 0,0 0 1,0-1-1,-1 0 0,1 1 1,-1-1-1,-6 3 0,9-5-11,1 0 0,-1 0-1,1 0 1,-1 0-1,1 0 1,0 1-1,-1-1 1,1 0 0,-1 0-1,1 1 1,-1-1-1,1 0 1,0 0 0,-1 1-1,1-1 1,0 0-1,-1 1 1,1-1 0,0 1-1,0-1 1,-1 0-1,1 1 1,0-1-1,0 1 1,0-1 0,0 1-1,-1-1 1,1 1-1,0-1 1,1 1-5,-1 0-1,0 0 1,0-1 0,1 1-1,-1 0 1,1-1 0,-1 1-1,1 0 1,-1-1 0,1 1-1,-1-1 1,1 1 0,0-1-1,-1 1 1,2 0 0,3 2-32,0 0 0,0 0 0,9 2 1,12 4 16,-14-5 121,1 0 1,-1 1-1,0 0 1,-1 1-1,1 0 1,-1 1-1,10 8 0,-19-14-18,-1 0 0,0 1 0,1-1-1,-1 0 1,0 1 0,0-1 0,0 1-1,0-1 1,-1 1 0,1 0-1,0-1 1,-1 1 0,1 0 0,-1-1-1,1 1 1,-1 0 0,0 2-1,0-1 37,0 0 0,0 0 0,-1 0-1,1 0 1,-1 0 0,0 0-1,0 0 1,0 0 0,-2 3-1,-2 2 65,1 0 0,-2-1 0,1 1 0,-1-1 0,-11 10 0,-10 3 53,21-16-191,1-1 1,-9 9-1,11-9-143,0 0 0,0 0 1,0-1-1,-1 1 0,1-1 0,0 0 1,-1 0-1,0 0 0,1 0 0,-1-1 1,0 1-1,0-1 0,0 0 0,0 0 1,0 0-1,-6 0 0,4-3-1919,4-1 779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6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42 6681,'-40'-38'2521,"37"34"-1537,3 6 16,3 12 209,6 13-121,6 27-400,3 6-96,2 8-152,-3 1-56,-1-11-88,-1-4-56,-4-11-96,1-11-32,-10-16-47,2-6-33,-5-14-1345,-3-4-1103,-3-18 1472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6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5529,'5'-2'556,"1"1"-1,-1 0 1,1 0-1,0 1 1,0-1-1,-1 1 0,1 0 1,0 1-1,0-1 1,5 2-1,7 3 534,31 10-1,-46-14-1037,0 0 0,0 1-1,0-1 1,0 1-1,0 0 1,-1 0 0,1 0-1,-1 0 1,1 0 0,-1 0-1,1 1 1,-1-1 0,0 1-1,0 0 1,-1-1-1,1 1 1,0 0 0,-1 0-1,0 0 1,1 0 0,-1 0-1,-1 1 1,1-1 0,0 0-1,-1 0 1,1 1-1,-1-1 1,0 0 0,0 0-1,-1 1 1,0 4 0,-2 0 76,0 0 1,0 0-1,-1-1 1,0 0-1,0 0 1,-9 11-1,-35 38 462,41-49-510,-37 36 44,43-42-952,1-2-838,0 0 686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6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5729,'7'6'1040,"0"0"0,-1 1 0,1 0-1,9 15 1,16 34 1855,-10-14-1525,-21-41-1319,0 1 0,0-1 0,0 1 1,0-1-1,0 1 0,-1 0 1,1-1-1,-1 1 0,1 0 0,-1 2 1,0-4-42,0 1 1,0-1 0,0 0-1,0 0 1,0 0 0,0 0-1,0 0 1,0 1 0,0-1-1,-1 0 1,1 0-1,0 0 1,0 0 0,0 0-1,0 0 1,0 0 0,0 0-1,-1 0 1,1 0 0,0 0-1,0 1 1,0-1 0,0 0-1,0 0 1,-1 0 0,1 0-1,0 0 1,0 0 0,0 0-1,0 0 1,-1 0-1,1 0 1,0-1 0,0 1-1,0 0 1,0 0 0,0 0-1,-1 0 1,1 0 0,0 0-1,0 0 1,0 0 0,0 0-1,0 0 1,0 0 0,-1-1-1,-7-3 94,1-2-77,0 1-1,0-1 1,1 0 0,-1 0-1,-7-12 1,10 13-35,0 0 0,1 0 0,0-1-1,0 1 1,0-1 0,1 0 0,0 0 0,-2-10 0,4 14 1,0 0 0,0 0 1,0 0-1,0 0 0,0-1 1,1 1-1,-1 0 0,1 0 1,0 0-1,0 0 0,-1 0 1,1 0-1,1 1 0,-1-1 1,0 0-1,0 0 1,1 1-1,-1-1 0,0 1 1,1-1-1,0 1 0,-1-1 1,4-1-1,4-3-18,1 0 0,0 0 1,12-4-1,-15 7 17,-2 1-133,0 1 0,0-1 0,0 1 0,0 0 0,1 0 0,-1 0 0,0 1 0,0 0 0,1 0 0,-1 0 0,0 1 0,1 0 0,-1 0 0,0 0 0,0 1 0,8 2 0,-2 3-792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7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 6129,'0'0'75,"0"-1"0,0 1 0,0 0-1,0 0 1,0 0 0,0 0 0,0 0 0,0 0-1,0 0 1,-1-1 0,1 1 0,0 0 0,0 0-1,0 0 1,0 0 0,0 0 0,0 0 0,0 0-1,0 0 1,0 0 0,0 0 0,-1 0-1,1-1 1,0 1 0,0 0 0,0 0 0,0 0-1,0 0 1,0 0 0,0 0 0,-1 0 0,1 0-1,0 0 1,0 0 0,0 0 0,0 0-1,0 0 1,0 0 0,0 0 0,-1 0 0,1 0-1,0 0 1,-5 6 1533,-4 13-657,8-16-770,-7 15 7,2 0 0,0 0-1,1 1 1,1 0 0,1 0-1,0 0 1,1 0 0,2 0 0,0 0-1,0 1 1,2-1 0,1 0-1,0 0 1,1 0 0,7 18 0,-7-25-120,0 0 1,1 0 0,9 14 0,-11-20-53,1-1 1,-1 0-1,1 0 1,0-1-1,1 1 1,-1-1 0,1 0-1,10 7 1,11 5-1220,-16-12 672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37 393 8994,'0'0'90,"0"0"1,1 0-1,-1 0 1,0 0-1,0 0 1,0 0-1,0 0 1,0 0-1,0 0 1,0 0-1,0 0 1,0 0-1,0 0 0,0 0 1,0 0-1,1 0 1,-1 0-1,0 0 1,0 0-1,0-1 1,0 1-1,0 0 1,0 0-1,0 0 1,0 0-1,0 0 1,0 0-1,0 0 1,0 0-1,0 0 0,0 0 1,0 0-1,0 0 1,0 0-1,0-1 1,0 1-1,0 0 1,0 0-1,0 0 1,0 0-1,0 0 1,0 0-1,0 0 1,0 0-1,0 0 0,0 0 1,0 0-1,0-1 1,0 1-1,0 0 1,0 0-1,0 0 1,0 0-1,0 0 1,-1 0-1,-2-10 64,1 2 482,-4-15-400,2 0 1,1-1-1,-1-27 1,3 27-210,-1 1-27,2-1-1,0 1 0,1-1 1,2 1-1,8-39 0,-10 59-3,0-1-1,0 1 0,0 0 1,1-1-1,-1 1 0,1 0 1,0 0-1,0 0 0,0 0 1,0 0-1,4-4 0,-5 6 4,-1 1 0,1-1-1,0 1 1,-1-1 0,1 1-1,0 0 1,-1-1 0,1 1-1,0 0 1,0-1 0,-1 1-1,1 0 1,0 0 0,0 0-1,0 0 1,-1 0 0,1 0-1,0 0 1,0 0 0,0 0-1,-1 0 1,1 0 0,0 0-1,0 1 1,-1-1 0,1 0-1,0 1 1,0-1 0,1 1-1,-1 0 10,1 1-1,-1-1 0,1 0 0,-1 1 0,0-1 1,1 1-1,-1-1 0,0 1 0,2 3 0,2 8 120,-1 0-1,0 0 1,5 27 0,-3-7 68,-3-20-117,21 81 412,-18-75-378,0 0 1,18 33-1,-11-25-389,-13-24 140</inkml:trace>
  <inkml:trace contextRef="#ctx0" brushRef="#br0" timeOffset="1">0 253 8586,'4'7'3481,"-3"-4"-1673,5-1-968,6-2-136,5 0 56,0-4-239,6 2-209,-4-1-248,-9 0-112,2 3-1449,0-2-983,11 0 1480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5841,'0'-1'89,"0"1"-1,0 0 1,0-1-1,0 1 1,0 0-1,0-1 1,0 1-1,0 0 1,0-1-1,1 1 1,-1 0-1,0-1 1,0 1-1,0 0 1,0-1-1,0 1 1,1 0-1,-1-1 1,0 1-1,0 0 1,1 0-1,-1-1 1,0 1-1,0 0 1,1 0-1,-1 0 1,0-1-1,1 1 1,-1 0-1,0 0 1,1 0-1,-1 0 1,0 0-1,1 0 1,-1 0-1,0-1 1,1 1-1,1 0 81,0 1-1,0-1 1,-1 0-1,1 1 1,0-1-1,0 1 1,0-1-1,1 2 0,6 2 280,0 1 0,9 6 0,-5-2 7,-1 1 0,0 0 0,-1 0 0,0 1 0,14 18 0,-19-21-272,0 1 0,-1 0 0,0 0 0,0 1 0,-1 0 0,0-1 0,-1 1 0,4 19 0,-5-15-52,0-1 0,-1 1 1,-1-1-1,0 0 0,-3 23 0,2-29-143,-1 0 0,0 0 0,0 0-1,0 0 1,-1 0 0,0 0-1,0 0 1,0-1 0,-1 0 0,0 0-1,-9 10 1,12-14-209,-1 0-1,0-1 1,0 1-1,1-1 1,-1 1 0,0-1-1,0 0 1,0 0 0,0 0-1,0 0 1,-3 1-1,-5 2-831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16 6777,'1'-1'275,"-1"0"-1,0 1 0,0-1 0,0 0 1,0 0-1,0 0 0,0 0 0,0 1 1,0-1-1,-1 0 0,1 0 1,0 1-1,0-1 0,-1 0 0,1 0 1,0 1-1,-2-2 0,1 2-91,0 0-1,0-1 1,0 1 0,0 0-1,0 0 1,-1 0 0,1 1-1,0-1 1,0 0 0,0 0-1,0 0 1,0 1-1,0-1 1,-2 2 0,-5 0-47,1 1 1,-1 1-1,1-1 0,0 1 1,1 0-1,-7 6 1,7-6-20,4-3-64,1 0 0,-1 0 0,1 0 0,0 0 0,-1 1 0,1-1 0,0 0 0,0 1 0,0-1 0,0 0 0,0 1 0,0-1 0,0 1-1,0 0 1,1-1 0,-1 1 0,1 0 0,-1-1 0,1 4 0,-4 7 312,4-11-319,-1 1 0,0-1 0,1 1 0,-1 0 0,1-1-1,0 1 1,0 0 0,-1 0 0,1-1 0,0 1 0,1 3 0,-1-4-24,1 0-1,-1 0 1,1 1 0,-1-1 0,1 0 0,0 0 0,0 0 0,0 0 0,0 0 0,0 0 0,0 0 0,0 0 0,0 0-1,0 0 1,0 0 0,2 0 0,2 1 37,-1 0 0,1 0 0,0-1 0,0 1 0,0-1 0,0-1 0,1 1-1,-1-1 1,0 0 0,0 0 0,6-1 0,-5 1-175,0-1 0,-1 1 0,1 1-1,0-1 1,0 1 0,0 0 0,-1 0 0,11 4-1,-11-1-301</inkml:trace>
  <inkml:trace contextRef="#ctx0" brushRef="#br0" timeOffset="1">4 239 7202,'10'0'3232,"6"3"-1263,0-3-793,2 1 96,-1-1-400,-9 0-336,4 0-375,1 0-258,-4 0-2543,15 0 1944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8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9490,'5'3'3329,"-5"2"-2401,0 9-264,7 25 168,2 12 104,5 15-279,0 2-233,-5-4-192,6-4-32,-3-8-80,1-11-40,0-15-48,-6-10-40,-6-13-1240,-2-7 615,-10-24 161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0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8778,'0'4'3727,"7"69"1877,-4 41-2598,-3-81-2294,6 62-1,-6-90-682,1-1 1,0 0-1,0 0 0,0 0 0,0-1 0,1 1 1,-1 0-1,5 6 0,-5-8-23,1-1-1,-1 1 1,1 0 0,-1-1 0,1 1-1,0-1 1,0 0 0,0 1-1,0-1 1,0 0 0,0 0 0,0 0-1,0 0 1,0-1 0,0 1 0,4 0-1,2 0 1,1 0 0,-1-1 0,0 0 0,0 0 0,0-1 0,14-3 0,48-17-420,-45 13-223,11-4-720,-5-2 541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9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8282,'34'3'4672,"-26"-1"-4035,1-1 1,-1 1-1,15 5 0,-10-1-81,-7-4-253,0 0 0,0 1 0,8 5 0,-12-7-259,0 1 1,0 0 0,-1-1-1,1 1 1,0 0 0,-1 0-1,1-1 1,-1 1 0,0 0-1,0 1 1,0-1 0,0 0-1,1 3 1,0 0-12,-1 0 1,0 0-1,0 0 1,-1 1-1,1-1 1,-1 0-1,0 1 1,-1-1-1,1 0 1,-1 0-1,0 0 1,0 1-1,-1-1 1,0 0-1,1-1 1,-5 9-1,3-8-40,-3 9 59,-11 18 0,15-29-191,-1 0-1,1 1 0,-1-1 0,1 0 0,-1 0 0,0 0 0,0-1 0,-1 1 1,-5 3-1,0-1-1405,3-1 625</inkml:trace>
  <inkml:trace contextRef="#ctx0" brushRef="#br0" timeOffset="0.99">254 222 7594,'19'48'5764,"5"25"-2581,-11-36-2184,-17-40-187,-3-8-745,2-2-63,1 1 1,1-1 0,0 0 0,-1-16-1,3 25-3,0-3-8,0-1 0,1 0 0,0 1 0,0-1 0,0 0 0,1 1 1,0-1-1,1 0 0,0 1 0,0 0 0,0-1 0,1 1 0,8-14 1,-9 18-20,0 0 0,1 0 1,0 1-1,-1-1 1,1 1-1,0-1 1,0 1-1,1 0 0,-1 0 1,0 0-1,1 0 1,5-1-1,-6 2-254,0 0-1,0 0 1,0 0 0,0 1-1,0-1 1,0 1-1,0 0 1,0 0 0,0 0-1,4 1 1,9 4-775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9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 9106,'-3'-5'3233,"-9"6"-2665,6 18-376,-1 8 144,3 7 24,4 15 48,4-1-88,4 4-104,1-2 24,6-7-16,-2-10-40,7-8-112,-7-6-48,2-8-704,-2-7 440,-5-15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2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10546,'9'22'3601,"-2"12"-3073,4 6-80,-9-2 72,6 3 24,-5-9-231,0-5-153,6-7-96,-6-5-24,3-9-192,-6-2-417,2-8-1431,-1-5-1089,4-8 1809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3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4 139 7314,'0'-1'175,"-1"0"0,1 0 0,-1 1 1,1-1-1,0 0 0,-1 0 1,1 1-1,0-1 0,0 0 0,0 0 1,-1 0-1,1 1 0,0-1 1,0 0-1,0 0 0,0 0 0,0 0 1,1 0-1,0-1 7,-1 1 1,1 0-1,0 0 0,0 0 1,0 0-1,0 0 0,0 0 1,0 0-1,0 0 0,0 1 1,2-2-1,0 0 49,0 1 0,0 0 0,0 0 0,0 0 0,0 0 0,0 0 0,0 1 0,0-1 0,6 1 0,29 2 758,-36-2-917,28 5 491,-29-5-538,0 0-1,0 0 0,0 0 1,-1 1-1,1-1 0,0 0 1,0 1-1,0-1 1,0 0-1,0 1 0,-1-1 1,1 1-1,0 0 0,0-1 1,-1 1-1,1 0 0,-1-1 1,1 1-1,0 0 1,-1 0-1,1-1 0,-1 1 1,0 0-1,1 0 0,0 1 1,-1 1 3,0 0 0,-1 0 1,1 0-1,-1 0 0,1 0 1,-1-1-1,0 1 0,0 0 1,0 0-1,0-1 0,-1 1 1,-2 4-1,-3 2 31,-16 17-1,7-9-14,15-15-42,-2 1-1,0 1-1,0 0 0,0-1 0,0 0 1,-1 0-1,1 0 0,-1 0 0,0-1 1,1 1-1,-1-1 0,-7 3 1,11-5-5,0 0 1,-1 0 0,1 0 0,-1 0 0,1 0 0,0 0 0,-1 0 0,1 1 0,0-1 0,-1 0 0,1 0 0,0 1 0,-1-1 0,1 0 0,0 0 0,-1 1 0,1 0 0,1 3-91,1-2 80,0-1 0,-1 0 0,1 0 0,0 0 0,-1 0 0,4 1 0,44 11-35,-34-10 74,-1 1 0,0 0-1,22 11 1,-31-13 18,-1 1-1,1-1 0,-1 1 1,0 0-1,5 5 0,-8-7-4,0-1-1,0 1 0,-1 0 1,1 0-1,0 0 0,-1 0 1,1 0-1,0 0 0,-1 0 1,1 1-1,-1-1 0,0 0 1,1 0-1,-1 0 0,0 0 1,0 1-1,1-1 0,-1 0 1,0 0-1,0 1 0,0-1 0,-1 0 1,1 0-1,0 0 0,0 1 1,-1-1-1,1 0 0,-1 0 1,0 2-1,-1-1 29,0 1 0,0 0 0,0-1-1,0 0 1,-1 1 0,1-1 0,-1 0 0,1 0-1,-1 0 1,0-1 0,0 1 0,0 0 0,0-1 0,0 0-1,-5 2 1,2-2-239,-1 1 0,1-1-1,-1 0 1,0 0 0,0-1-1,-11 0 1,15-2-1165,5-2 528</inkml:trace>
  <inkml:trace contextRef="#ctx0" brushRef="#br0" timeOffset="1">210 0 9066,'15'5'3553,"5"5"-2345,7 7-336,2 8 56,1 5-95,5 4-161,-8 2-136,-2 4-32,-12 9-24,-7 0-48,-10 3-128,-11-1-80,-5-14-296,-5-6-416,-1-11 320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31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30 5961,'0'-1'255,"-1"0"0,1-1-1,0 1 1,-1 0 0,1 0 0,0 0-1,-1 0 1,1 0 0,-1-1 0,0 1-1,1 0 1,-1 0 0,0 0 0,0 1-1,1-1 1,-1 0 0,0 0 0,0 0-1,0 1 1,0-1 0,0 0 0,0 1-1,0-1 1,-1 1 0,1-1-1,0 1 1,0 0 0,-2-1 0,-3 0 284,1-1 1,-1 2 0,1-1 0,-12 0-1,11 2-330,-1 0-1,0 0 0,1 1 1,-1-1-1,1 1 0,0 1 0,0-1 1,0 1-1,0 0 0,0 0 1,-9 8-1,-3 3 191,-32 33-1,49-45-379,-12 12 26,1 1 0,0 1 0,1 0 0,1 0 0,-9 19 1,16-28-49,0 0 1,1 0-1,0 0 1,0 0-1,0 0 1,1 0-1,0 0 1,0 0-1,1 1 1,0-1-1,0 0 1,1 1-1,0-1 1,0 0-1,0 0 1,4 7-1,-3-6-5,2 0-1,-1 0 0,1-1 1,0 1-1,1-1 0,0 0 0,0-1 1,0 1-1,1-1 0,0 0 1,0 0-1,1-1 0,9 7 0,-7-6 0,1-1 0,-1 0 0,1-1 0,0 0 0,0 0 0,0-1-1,1 0 1,-1-1 0,22 2 0,-23-3 5,0-1 1,0-1-1,0 0 0,0 0 0,0-1 1,0 1-1,-1-2 0,1 0 1,0 0-1,-1 0 0,16-10 0,-13 7 5,-1-2 0,0 1 0,0-1 0,-1-1 0,0 0 0,0 0 0,10-16 0,-13 17 3,0-2 0,-1 1 1,-1 0-1,1-1 0,-2 0 1,1 0-1,-1 0 0,-1 0 1,2-16-1,-3 15 10,0 0 1,-1 1-1,0-1 0,-1 0 0,0 0 1,-1 1-1,0-1 0,-1 1 0,-6-16 0,7 21 4,0-1 0,-1 1-1,0 0 1,0 0-1,0 0 1,-1 1-1,0-1 1,0 1-1,0 0 1,0 0 0,-1 0-1,1 0 1,-1 1-1,0 0 1,0 0-1,0 0 1,0 1-1,-1-1 1,-5-1 0,-6 1 5,1 0 1,-1 1 0,-25 0 0,2 1-57,38 1-14,-11-1-93,13 1 50,-1 0 0,1 0 0,0 0 0,0 0 0,-1 0 0,1 0 0,0 0 0,-1 0 0,1 0 0,0 0 0,0 0 0,-1 0 0,1 0 0,0 0 0,0 0 0,-1 1 0,1-1 0,0 0 0,0 0 0,-1 0 0,1 0 1,0 0-1,0 1 0,0-1 0,-1 0 0,1 0 0,0 1 0,0-1 0,0 0 0,0 1 0,0-1-919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3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9498,'-4'0'3321,"1"4"-2569,1 24-184,-31 36 56,29-37 8,4-7-320,0-5-176,6-2-112,-4-6-24,0-3-216,0 1-480,-2-6-1344,0 0 1312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32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5209,'8'-5'2345,"0"5"-673,-2 0-208,6 8 89,4 5-201,7 4-520,-3-1-168,-3 3-176,-5-2-64,-6-1-112,-2-1-95,-4-5-530,0-3-711,-3-4 664</inkml:trace>
  <inkml:trace contextRef="#ctx0" brushRef="#br0" timeOffset="1">46 93 7514,'-43'-14'3432,"49"9"-1431,7 1-929,-1 1-8,-1 1-448,2 0-248,-2 0-288,2-4-608,7 2 384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3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502 227 5689,'-1'-1'864,"0"1"0,0-1 0,0 0 0,0 0 0,0 1 0,0-1 0,0 1 0,0-1 0,-2 0 0,-21-1 326,19 2-738,3 0-402,-5 0 71,0 0 0,0 0 0,0 0 1,0 1-1,0 1 0,0-1 0,0 1 0,-7 3 1,-17 9 123,1 1-1,1 2 1,0 2 0,-36 29 0,47-32-197,0 0 1,2 1 0,0 1-1,1 0 1,1 2-1,1-1 1,0 2-1,2-1 1,0 2 0,1-1-1,2 2 1,-7 22-1,7-17-49,2 0 0,1 0-1,2 1 1,0-1 0,2 1 0,1 0-1,1-1 1,2 1 0,9 45 0,-7-55-10,1 0 1,1-1 0,0 0 0,1 0-1,2 0 1,-1-1 0,2 0 0,0-1-1,1 0 1,1-1 0,27 25 0,-23-25-4,0-2 1,0 0 0,2-1-1,-1-1 1,2-1 0,-1 0 0,1-1-1,1-2 1,0 0 0,31 6-1,-21-8-46,1-1 0,0-2-1,0-1 1,0-2-1,0-1 1,0-1-1,-1-2 1,1-1 0,52-17-1,-63 15 39,-1 0 0,0-1 0,0-1 0,-1-1 0,0-1 0,18-15 0,-14 7 12,0-1 0,-1-1 0,34-45-1,-31 34 25,-2-1-1,-1-2 0,28-63 1,-39 73 15,-2-1 1,0 0-1,-2 0 1,-1-1-1,-1 0 1,2-37 0,-7 53-9,0-1 0,-1 1 0,0-1 0,-4-17 1,-1 8 55,-1 1 0,-13-27 0,2 11-38,-2 1-1,-2 1 1,-1 0 0,-49-54-1,55 72-41,0 2 0,-2 0 0,0 0-1,0 2 1,-1 0 0,-32-14 0,-11-2-227,-115-34 0,164 59-172,1 1 1,-1 0 0,0 1 0,0 0-1,0 1 1,0 1 0,-27 3 0,27-2-327,9-1 179,0 0 0,0 0 0,1 1 1,-1-1-1,0 1 0,1 1 0,-1-1 1,-8 4-1,3 6-527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3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9914,'1'1'3497,"0"8"-2713,5 3-312,4 15 136,8 12 48,-10-5-159,0 6-201,-4-3-184,2-2-24,4-2-48,0-6-24,-7-15-633,-3-6-919,-1-7 1000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34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8226,'4'-2'416,"0"-1"0,0 1 0,0 0 1,1 0-1,-1 0 0,1 1 0,0 0 0,-1 0 1,1 0-1,0 0 0,7 0 0,-5 1-224,0 0 0,1 0 0,-1 1 0,0 0-1,0 0 1,14 5 0,-19-5-158,0 0 0,0-1 0,-1 1 0,1 0-1,0 0 1,0 0 0,-1 1 0,1-1 0,-1 0 0,1 1 0,-1-1 0,1 0-1,-1 1 1,0 0 0,0-1 0,0 1 0,0 0 0,0 0 0,0-1-1,0 1 1,-1 0 0,1 2 0,0 2 62,0 1-1,-1-1 1,0 0 0,0 0 0,-2 11-1,2-17-94,0 3 19,0 0 0,-1 0 0,0 0 0,0 0 0,1 0 0,-2 0 0,1 0 0,0 0 0,-1-1 0,1 1 0,-1 0 0,0-1 0,0 1 0,0-1 0,0 1 0,0-1 0,0 0 0,-1 0 0,1 0 0,-5 2 0,-5 1 41,0 0 1,-15 4-1,26-9-60,1 0 1,0 0 0,-1 0-1,1 0 1,0 0 0,0 0-1,-1 0 1,1 0-1,0 0 1,-1 1 0,1-1-1,0 0 1,0 0-1,-1 0 1,1 0 0,0 1-1,0-1 1,-1 0 0,1 0-1,0 0 1,0 1-1,0-1 1,-1 0 0,1 0-1,0 1 1,0-1-1,0 0 1,0 0 0,0 1-1,0-1 1,-1 0 0,1 1-1,0-1 1,0 0-1,0 1 1,0-1 0,0 0-1,0 1 1,0-1-1,0 0 1,0 0 0,0 1-1,1-1 1,-1 1-2,0 0 0,1-1-1,-1 1 1,1-1 0,-1 1 0,1-1 0,-1 1-1,1-1 1,-1 1 0,1-1 0,-1 1 0,1-1 0,-1 0-1,1 1 1,0-1 0,1 1 0,2 0 23,0-1 0,1 1 0,0-1 0,-1 0 1,1 0-1,-1 0 0,8-1 0,-6 0 43,0 0 1,0 1-1,9 0 1,-10 1 31,0-1 0,0 1 0,0 0 0,0 0 1,0 1-1,0 0 0,0-1 0,-1 2 0,1-1 0,-1 0 1,1 1-1,-1 0 0,0 0 0,0 0 0,0 1 1,-1-1-1,1 1 0,-1 0 0,0 0 0,4 6 0,-6-8-35,0 0-1,0 0 0,-1-1 0,1 1 0,-1 0 1,1 0-1,-1 0 0,0 0 0,1 0 0,-1 0 0,0 0 1,0 0-1,-1 0 0,1 0 0,0 0 0,-1 2 1,0 0 33,-1-1 1,1 0-1,-1 0 1,0 0 0,1 0-1,-1 0 1,0-1 0,-5 5-1,1-1 1,0-1 0,0 0 0,0 0 0,-1-1 0,0 1 0,0-2-1,-9 5 1,4-4-537,-25 5-1,8-2-3057,14-2 2421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0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267 172 9562,'2'-7'9701,"-3"-12"-7342,-1 11-2273,0 0 0,0-1 0,0 1 0,-1 0 1,-1 0-1,1 1 0,-7-10 0,10 15-70,-4-3 12,1 0-1,0 0 0,-1 0 0,0 1 1,0-1-1,0 1 0,-1 0 0,0 0 1,1 1-1,-1-1 0,-1 1 0,1 0 1,0 0-1,-1 1 0,1 0 0,-1 0 1,0 0-1,0 1 0,1-1 0,-12 0 1,12 2-22,0 0 0,0 0 1,0 0-1,0 0 1,1 1-1,-1 0 1,0 0-1,0 0 1,1 1-1,-1 0 1,0 0-1,1 0 0,0 0 1,-1 1-1,1-1 1,0 1-1,0 0 1,1 0-1,-1 1 1,1-1-1,-1 1 1,1 0-1,0 0 0,-4 6 1,4-5 2,1 0-1,0 0 1,0 1-1,0-1 1,0 0 0,1 1-1,-1-1 1,2 1 0,-1 0-1,0-1 1,1 1-1,0 0 1,1-1 0,-1 1-1,1-1 1,0 1 0,0-1-1,1 1 1,0-1-1,0 0 1,0 1 0,0-1-1,1 0 1,0 0 0,0-1-1,0 1 1,1-1-1,-1 1 1,1-1 0,0 0-1,9 6 1,-11-8-7,1-1 1,0 1-1,0-1 1,0 1-1,-1-1 1,1 0-1,0 0 1,1 0-1,-1-1 1,0 1-1,0-1 1,0 1-1,6-2 1,-5 1-2,1-1 0,0 0 0,-1 0 0,1 0 0,-1-1 0,1 1 0,-1-1 0,6-3 0,0-2 0,0 0 1,0-1-1,-1 0 0,0 0 1,0-1-1,9-11 0,-11 10 7,0 0-1,0 0 0,9-18 1,-15 25-6,1 1 0,-1-1 0,1 0 1,-1 1-1,3-3 0,-4 5-2,1-1 1,-1 1-1,0 0 0,0 0 1,0-1-1,0 1 1,1 0-1,-1 0 0,0-1 1,0 1-1,1 0 0,-1 0 1,0 0-1,0 0 0,1 0 1,-1-1-1,0 1 0,0 0 1,1 0-1,-1 0 0,0 0 1,1 0-1,-1 0 0,0 0 1,0 0-1,1 0 1,-1 0-1,0 0 0,1 0 1,-1 0-1,0 0 0,0 0 1,1 0-1,-1 0 0,0 1 1,0-1-1,1 0 0,-1 0 1,0 0-1,0 0 0,1 1 1,-1-1-1,0 0 0,0 0 1,0 0-1,1 1 0,-1-1 1,0 0-1,0 0 1,0 1-1,0-1 0,1 0 1,-1 0-1,0 1 0,0-1 1,0 0-1,0 1 0,0-1 1,0 0-1,0 1 0,3 9 13,-1 0 0,-1 0 0,1 0 0,-1 11 0,-1-14-15,0 1 0,0-1 0,1 1 0,1-1 0,-1 1 0,1-1 0,0 0 0,1 0-1,4 10 1,-7-16-74,1 0 1,0 0-1,0 0 0,-1 0 0,1 0 0,0 0 0,0-1 0,0 1 0,0 0 0,0 0 0,0-1 0,0 1 1,0 0-1,0-1 0,2 2 0,0-2-74,-1 0 0,1 1 0,-1-1 1,1 0-1,-1 0 0,5-1 0,15-1-457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4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70 4017,'12'-40'1762,"-7"20"963,-5 11 2077,0 9-3796,0 0-69,0 0-177,-1 7-187,-19 147 214,11-87-600,0-6-319,-1 67 1,14-160-3088,0 3 2116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3537,'0'-1'273,"1"1"1,-1-1-1,1 1 0,-1-1 1,0 1-1,1-1 1,-1 1-1,1 0 0,-1-1 1,1 1-1,-1 0 1,1-1-1,0 1 0,-1 0 1,1-1-1,-1 1 1,1 0-1,0 0 0,-1 0 1,1 0-1,-1 0 1,1 0-1,0 0 0,-1 0 1,1 0-1,0 0 1,-1 0-1,1 0 0,-1 0 1,1 0-1,0 0 1,-1 1-1,1-1 0,-1 0 1,2 1-1,3 2 34,-1 1 0,0-1 0,0 1 0,5 4 0,103 132 1144,-75-77-954,-27-45-375,-4-5-44,0 0-1,-1 0 1,3 14 0,2 6 32,-8-27-408,0-1-1,-1 1 1,1 0 0,-1 1 0,0 9-1,-2-16-361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 7994,'-6'3'3240,"3"-1"-1919,4-2-217,-1 0 56,0 0-208,0 0-239,0 0-361,8 0-64,7 0-112,6-1-48,32-6-72,-29 2 40,-5 0-1104,-6-1-961,-1 4 1241</inkml:trace>
  <inkml:trace contextRef="#ctx0" brushRef="#br0" timeOffset="1">430 7 7730,'-2'-1'3648,"1"0"-367,0-1-2897,-1 1 48,1 0 104,0 1-47,1 0-225,8 1-96,13 3-104,32 9-24,-33-13-8,0 0-328,-3-5-1505,-1 0-1151,-12 5 1679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6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 5225,'-12'9'2417,"12"-5"-377,2-1-504,6-2 65,-8-1-1,0 0-520,12 0-312,8 2-431,36-1-113,-32-5-128,0-3-40,-2 1-320,-2 0-737,-8 1 681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8458,'3'2'4993,"10"4"-3332,16 8-1906,-10-2 325,-7-5 4,0 1-1,1-2 0,15 7 1,-20-10-11,1 1 0,0 0 0,-1 0 0,0 1 1,0 0-1,0 0 0,13 13 0,-18-15-40,-1 0 0,1 0 0,-1 1 0,1-1 0,-1 1 0,0-1 0,-1 1 0,1 0 0,0-1 0,-1 1 0,0 0 0,0 0 0,0 0 0,-1 0-1,1 0 1,-1 0 0,0 1 0,0-1 0,0 0 0,-2 7 0,-1 0 42,0 1-1,0-1 0,-2 1 1,-10 20-1,4-13 8,-24 32-1,30-44-182,2-2-150,0-1-1,-1 0 1,1 0 0,-1-1 0,1 1-1,-1-1 1,-7 6 0,10-9-440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7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34 6145,'-14'-33'2913,"17"46"-977,2 9 89,3 12-201,2 13-392,0 6-679,2 0-225,0-4-216,0-3-40,0-14-56,-4-6-64,-2-10-80,-4-7-432,-2-10-1745,0-6 1489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9226,'45'9'3831,"4"1"-3417,-17-6-69,-25-3-240,0-1 0,0 1 0,0 1-1,11 3 1,-18-5-93,1 0 0,-1 0 0,1 1 0,-1-1 0,1 0 0,-1 0 0,0 1 0,1-1 0,-1 0 0,1 1 0,-1-1 0,0 0 0,1 1 0,-1-1 0,0 1 1,0-1-1,1 1 0,-1-1 0,0 1 0,0-1 0,1 0 0,-1 1 0,0-1 0,0 2 0,0-1 3,0 0 1,0 0-1,0 0 1,0 0-1,-1 0 1,1 1-1,0-1 1,-1 0 0,1 0-1,-2 2 1,0 1 38,-1 1-1,-1-1 1,-5 7 0,5-7-26,-3 5 29,-1-1 1,1 0 0,-2-1 0,1 0 0,-1 0 0,-16 9-1,19-12 34,6-3-86,-1-1-1,1 0 0,0 0 0,0 0 1,0 0-1,0 1 0,0-1 0,0 0 1,0 0-1,0 0 0,0 1 0,0-1 1,0 0-1,0 0 0,0 0 1,0 0-1,0 1 0,0-1 0,0 0 1,0 0-1,0 0 0,0 0 0,0 1 1,0-1-1,1 0 0,-1 0 0,0 0 1,0 0-1,0 1 0,0-1 1,0 0-1,0 0 0,1 0 0,-1 1 56,12 4 68,14 6-23,39 10 0,-39-13-12,-25-8-87,13 4 236,0 1 0,0 0 0,0 1 0,-1 0 0,19 12 0,-31-17-184,1 0 0,-1 0 0,0 0 1,0 0-1,1 0 0,-1 0 0,0 1 1,0-1-1,0 0 0,0 1 0,-1-1 1,1 1-1,0-1 0,-1 1 0,1-1 1,-1 1-1,1 0 0,-1-1 0,0 1 0,0 0 1,1-1-1,-1 1 0,0 0 0,-1-1 1,1 1-1,0-1 0,0 1 0,-1 0 1,1-1-1,-1 1 0,1-1 0,-1 1 1,0-1-1,1 1 0,-1-1 0,0 1 0,0-1 1,-2 2-1,-4 5 169,-1 1 1,0-2-1,0 1 1,-17 10-1,21-15-224,0-1 0,0 1 0,-1-1-1,1 0 1,-1 0 0,1-1 0,-1 1-1,0-1 1,1 0 0,-1 0 0,0-1 0,0 0-1,-8 0 1,13 0-66,-10-2-342,7-3-3708,3 4 3078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35 407 6329,'-1'0'634,"-9"11"3290,9-11-3850,1 0 0,0 0 0,0 1 0,-1-1 0,1 0 0,0 0 0,0 0 0,-1 0 0,1 0-1,0 0 1,0 0 0,-1 0 0,1 0 0,0 0 0,-1 0 0,1 0 0,0 0 0,0 0 0,-1 0 0,1 0 0,0 0 0,-1 0 0,1 0 18,-1-1 0,1 1 0,0 0 0,-1-1 0,1 1 0,0-1 0,0 1 0,-1-1 1,1 1-1,0 0 0,0-1 0,0 1 0,-1-1 0,1 1 0,0-1 0,0 1 0,0-1 1,0 0-1,-5-30-27,1 0 0,2-48 1,1 62-60,0-32 8,2 1-1,9-64 0,-9 109 1,-1 0 0,1 0 0,0 0 0,0 0 0,0 1 0,0-1 0,1 0-1,-1 0 1,1 1 0,-1-1 0,4-3 0,-4 5 4,-1 1 0,1-1 1,0 1-1,-1-1 0,1 1 0,0 0 1,-1-1-1,1 1 0,0 0 0,0-1 0,-1 1 1,1 0-1,0 0 0,0 0 0,-1 0 1,1 0-1,0 0 0,0 0 0,1 0 1,0 0 20,-1 1 1,1-1-1,-1 1 1,1 0-1,-1 0 1,1-1-1,-1 1 1,0 0-1,1 0 1,-1 1-1,0-1 1,0 0-1,2 2 1,5 7 167,0 1 0,0 0 1,8 16-1,16 41 202,-17-35-255,67 134 342,-56-115-384,-23-47-205,-1-1 0,0 1 0,0 0 0,0 0 0,0 0 0,-1 1 0,0-1-1,0 0 1,0 10 0,-1-14 31,0-1 1,0 0-1,0 0 0,0 1 0,0-1 0,0 0 1,0 0-1,0 1 0,0-1 0,-1 0 1,1 0-1,0 1 0,0-1 0,0 0 0,0 0 1,0 1-1,-1-1 0,1 0 0,0 0 0,0 0 1,0 0-1,-1 1 0,1-1 0,0 0 0,0 0 1,-1 0-1,-7 1-913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9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3 263 9378,'-3'0'3353,"7"-4"-2345,2-3-24,2 3 144,4-1-95,5 1-545,0 1-232,3-1-184,0 3-704,3 2 480</inkml:trace>
  <inkml:trace contextRef="#ctx0" brushRef="#br0" timeOffset="1">530 0 7066,'-14'0'2774,"1"0"365,-21 2 0,29-1-2892,0 0 1,0 0-1,0 1 1,1-1-1,-1 1 0,1 0 1,-9 5-1,12-6-213,-6 3 83,0 1 0,0-1 0,1 2 0,-7 6 0,12-11-111,-1 0 0,1 1 0,0-1 0,0 0 1,0 1-1,0-1 0,0 1 0,0 0 0,1-1 0,-1 1 0,0 0 0,1-1 0,-1 1 0,1 0 1,0 0-1,0 0 0,0-1 0,-1 1 0,2 0 0,-1 0 0,0 0 0,0-1 0,0 1 0,1 0 1,0 3-1,3 2 5,0 0 1,0 0 0,1 0-1,-1-1 1,2 0 0,-1 0 0,0 0-1,1 0 1,0-1 0,1 0-1,-1 0 1,11 5 0,-13-8-11,0-1 1,0 0 0,0-1-1,0 1 1,0-1 0,0 1 0,0-1-1,0-1 1,0 1 0,0 0-1,5-2 1,7 0 0,-3 1-105,-8 0-249,0 1-1,-1 0 1,1-1-1,7 2 1,-8 2-2656,0 4 1251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6:59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0 373 7634,'11'6'2936,"-3"-2"-1727,0-2 71,5-2 56,-2-2-280,6-4-648,4-1-136,0-4-1096,1 2-928,10-3 1120</inkml:trace>
  <inkml:trace contextRef="#ctx0" brushRef="#br0" timeOffset="1">311 0 8266,'0'9'3673,"3"2"-1209,-2 5-1504,3 13-280,3 9 65,1 9-193,5 4-160,1-6-240,0-5-56,-2-12-56,-2-8 0,-4-11-112,-2-3-336,-4-6-1425,-2 0-1167,0-2 1759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0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0 8714,'-5'1'1516,"-1"-1"-1,0 1 1,0 0-1,-7 2 1,5-1-549,0 1-1,-11 6 1,0 2-228,-24 17 0,36-23-218,4-3-440,-5 4 189,1-1 0,0 1 0,0 0 1,-11 12-1,17-16-240,0-1 0,-1 1-1,1-1 1,0 1 0,0 0 0,1-1 0,-1 1 0,0 0 0,0 0 0,1 0 0,-1 0 0,1 0 0,0 0 0,-1-1-1,1 1 1,0 0 0,0 0 0,0 0 0,1 0 0,-1 0 0,0 0 0,1 0 0,-1 0 0,1 0 0,0 0 0,0-1 0,-1 1-1,3 3 1,1 1-19,0-1-1,1 0 1,-1 0-1,1 0 0,0-1 1,1 1-1,-1-1 1,1-1-1,9 6 1,4 0 36,35 12 0,-31-13 52,-22-8-77,0 0 0,0 1-1,1-1 1,-1 1 0,0 0 0,0-1 0,0 1 0,0 0 0,0-1 0,0 1-1,0 0 1,0 0 0,0 0 0,0 0 0,-1 0 0,1 0 0,1 1 0,-2-1-1,0 0 0,0 0 0,0 0 1,0 0-1,0 0 0,0-1 0,0 1 1,0 0-1,0 0 0,0 0 1,0 0-1,-1 0 0,1 0 0,0-1 1,-1 1-1,1 0 0,0 0 0,-1 0 1,1-1-1,-1 1 0,0 0 0,1 0 1,-1-1-1,0 1 0,-2 3 32,-1-1 0,0-1-1,1 1 1,-1 0 0,0-1 0,0 0-1,0 0 1,-7 2 0,-35 10-922,40-12 460,-3-1-1200,9-2 1534,0 1 0,0 0 0,0 0 0,-1 0 0,1 0 0,0 0 0,0 0 0,0 0 0,0-1 0,0 1 0,-1 0 0,1 0 0,0 0 0,0 0 0,0-1 0,0 1 0,0 0 0,0 0 0,0 0 0,0-1 0,0 1 0,0 0 0,-1 0 0,1 0 0,0-1 0,0 1 0,0 0 0,0 0 0,0 0 0,1-1 0,-1 1 0,0 0 0,0 0 0,0 0 0,0-1 1,5-12-1308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47:0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6897,'1'-1'246,"0"-1"-1,0 1 0,0-1 0,1 1 0,-1 0 0,1-1 0,-1 1 0,1 0 0,-1 0 0,1 0 0,0 0 0,-1 1 0,1-1 0,0 0 0,0 1 1,-1-1-1,1 1 0,0-1 0,0 1 0,0 0 0,0 0 0,0 0 0,-1 0 0,5 1 0,3 0 54,1 1 0,-1 0-1,14 5 1,-22-7-254,2 1 29,32 12 741,-31-11-728,-1-1 0,0 1 0,0 0 1,0 0-1,-1 0 0,1 0 1,0 1-1,3 3 0,-6-5-65,1 1 1,0-1-1,0 0 0,-1 1 1,1-1-1,-1 0 0,1 1 0,-1-1 1,0 0-1,1 1 0,-1-1 1,0 1-1,0-1 0,0 1 1,0-1-1,0 1 0,-1-1 0,1 0 1,0 1-1,-1-1 0,0 3 1,-1 0 7,0 0-1,0 0 1,0 0 0,0 0 0,-5 5 0,4-5-16,0-1 0,0 0 0,0 0 0,0 0 0,-1 0 0,1-1 1,-1 1-1,0-1 0,0 0 0,0 0 0,0 0 0,0 0 1,0-1-1,0 0 0,0 0 0,-1 0 0,-7 1 0,11-2-60,1 0 10,1 0 14,0 0 27,1 0 0,0 0-1,0 1 1,-1-1 0,1 0 0,0 1-1,-1 0 1,1-1 0,2 2 0,7 3 10,85 32 304,-92-36-199,0 1 0,1 0 1,-1 0-1,0 0 1,0 0-1,0 1 0,5 4 1,-7-6-47,-1 1 1,0-1 0,1 1-1,-1-1 1,0 1-1,0 0 1,0-1 0,0 1-1,0 0 1,0 0-1,0 0 1,-1 0 0,1 0-1,-1 0 1,0 0-1,1 0 1,-1 0 0,0 0-1,0 3 1,-1-3-19,1 1 0,-1-1-1,1 0 1,-1 1 0,0-1 0,0 0 0,0 0 0,0 0 0,0 0-1,-1 0 1,1 0 0,-1 0 0,1-1 0,-1 1 0,0 0 0,1-1 0,-1 1-1,0-1 1,0 0 0,0 1 0,0-1 0,0 0 0,0 0 0,-1 0-1,-2 0 1,-5 2-14,0 0 1,0-1-1,-1 0 0,-12 0 0,12-2-264,1 0-1,-13-2 1,-9 0-2370,20 3 1757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1T16:00:33.2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6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6-11T16:04:24.865"/>
    </inkml:context>
  </inkml:definitions>
  <inkml:trace contextRef="#ctx0" brushRef="#br0">17799 6953 914 0,'-17'1'359'15,"11"-1"-204"-15,4 1 7 16,2 0-19-16,0-1-13 16,0 0-57-16,7-1-27 15,22 0-8-15,59 1-4 16,-15 0-6-16,0 0 1 16,5 2 5-16,6-2-4 15,7 3-3-15,-1-2 6 0,0 3 4 16,-7-4 3-16,-7 0 3 15,0 0-9-15,-2 0-9 16,-10 0-2-16,-11 0-3 16,-10 2-2-16,-23-2-4 15,2 5-3-15,-8-3-2 16,-2 4-1-16,-3-2 0 16,-7-4 0-16,-2 0-30 15,-4-2-49-15,3 1 35 16,1 0 1-16</inkml:trace>
  <inkml:trace contextRef="#ctx0" brushRef="#br0" timeOffset="1421.6">23682 6142 603 0,'12'-35'311'0,"-13"23"-64"16,-5 0 2-16,1-1-28 15,-4-1-19-15,-3 4-45 16,-1-1-20-16,-4-1-27 16,0 5-14-16,-2 6-19 15,1 1-9-15,-2 17-16 0,-1 0-6 16,6 10-7-16,-2 6 0 15,11 11 3-15,5 8 0 16,4 6 2-16,8 2 0 16,3 0-2-16,2-1-3 15,1-7-12-15,1-3-4 16,-3-6-11-16,-1-3-1 16,-2-2-2-16,-2-8-1 0,-3-7-3 15,-4-4 1-15,-3-9-32 16,-4-2-40-16,-6-10-127 15,-3-2-88-15,-7-10-239 16,-2-3 315-16</inkml:trace>
  <inkml:trace contextRef="#ctx0" brushRef="#br0" timeOffset="1582.97">23328 6437 1157 0,'8'-2'476'16,"5"1"-280"-16,6-4-30 15,1 0 10-15,6-1-30 16,1-1-27-16,11 2-60 16,2 1-17-16,6 4-20 15,0 1 0-15,-7 1-145 16,-1 1-124-16,1 3 156 0</inkml:trace>
  <inkml:trace contextRef="#ctx0" brushRef="#br0" timeOffset="1873.6">24027 6210 1410 0,'-24'-12'535'0,"9"9"-361"16,-1 3-46-16,-3 13 18 15,2 5-13-15,0 12-26 16,3 3-27-16,9 5-31 16,-4 1-7-16,9-4-16 15,7 2-5-15,-1-4-9 16,11 1-4-16,-2-3-6 16,-2-5-17-16,10-3-95 15,2-5-78-15,7-14-313 16,3-1 314-16</inkml:trace>
  <inkml:trace contextRef="#ctx0" brushRef="#br0" timeOffset="2346.06">24190 6364 1504 0,'-1'14'588'15,"0"5"-383"-15,-2 3-11 16,0 6-49-16,1-2-21 15,2-3-61-15,3-2-21 16,3-5-20-16,0-3-8 16,0-5-8-16,1-1-5 0,-4-9-2 15,1-3-2-15,-2-7-11 16,0-6-5-16,4-6-10 16,-2-1-3-16,3-2 7 15,-2 1 6-15,5 5 11 16,-1-1 4-16,5 10 4 15,3 1 2-15,4 11 5 16,1 6 10-16,-2 9 14 16,0 5 6-16,-5 3 7 15,-4 3-10-15,0 1 4 16,-2-2-1-16,-9-1-9 16,1-2 2-16,-4-8-16 15,-3 2-5-15,4-8-16 16,0-1-33-16,-3-3-109 0,5-4-91 15,-1-4-435-15,11-1 439 16</inkml:trace>
  <inkml:trace contextRef="#ctx0" brushRef="#br0" timeOffset="2569.26">24573 6146 1470 0,'-1'-6'538'0,"10"13"-395"16,3 3-66-16,2 9 43 15,0 6 12-15,4 5-1 16,-2 3-32-16,-3 2-43 16,0 0-9-16,-7 1-11 15,-2-1-6-15,-5 0-11 16,-2-1-6-16,-4-4-5 15,1-2-2-15,0-7-3 16,1-2-5-16,0-9-57 16,1-2-52-16,1-10-187 15,2-4-175-15,4-4 296 16</inkml:trace>
  <inkml:trace contextRef="#ctx0" brushRef="#br0" timeOffset="2894.51">24961 6335 1439 0,'-16'0'588'15,"3"0"-355"-15,13-1-85 16,5 1-13-16,2 0-47 16,6 2-28-16,14-1-46 15,2-1-8-15,6 0-4 16,-1-2-13-16,-5 4-146 15,-5 2-154-15,-7-2 191 16</inkml:trace>
  <inkml:trace contextRef="#ctx0" brushRef="#br0" timeOffset="3073.74">24981 6491 1377 0,'-8'1'514'16,"9"1"-340"-16,5-2 16 15,2 0-4-15,3-1-6 0,5-6-80 16,6 3-39 0,8-1-40-16,-2-1-10 0,-1 3-58 15,-7-1-99-15,-1 2 96 16</inkml:trace>
  <inkml:trace contextRef="#ctx0" brushRef="#br0" timeOffset="5736.86">25788 5906 658 0,'28'-36'328'16,"-23"30"-129"-16,-5 4 20 16,4 2-4-16,-4 8-26 15,-2 7-22-15,6 14-24 16,-4 7 0-16,6 9-15 15,-3 1-11-15,-2-2-41 16,3-1-19-16,0-3-25 16,2-4-9-16,-1-7-11 15,-1-4-3-15,2-5-5 16,-3-5-3-16,4-5-5 16,0-3-30-16,-5-8-130 15,3-5-164-15,3-5 201 0</inkml:trace>
  <inkml:trace contextRef="#ctx0" brushRef="#br0" timeOffset="6135.56">25484 6321 1118 0,'-14'2'445'16,"4"0"-282"-16,9 1-5 15,1 1 17-15,6 1-27 16,3-1-30-16,11 0-59 16,11 0-13-16,16 0-9 15,12 0-5-15,18-4-11 16,2-2-6-16,6-5-7 15,4 1-1-15,-10-2-2 16,2 0 0-16,-5 1 0 16,-13-1 0-16,-5 5-1 15,-13 0 1-15,-21 5 0 16,-7 1 1-16,-18 0-30 16,-4 3-62-16,-6-1-257 0,-7-1 228 15</inkml:trace>
  <inkml:trace contextRef="#ctx0" brushRef="#br0" timeOffset="7140.12">25660 6753 678 0,'-1'0'337'0,"0"0"-64"16,0 0-68-16,0 0 7 15,-6 16-8-15,3 29-28 16,14-24-25-16,7 2-41 15,3-1-14-15,6 3-25 0,3-2-10 16,1-1-23-16,-1-3-6 16,-5-5-8-16,-4-2-2 15,-7-2-5-15,-2 0-2 16,-4-3-6-16,1-5-2 16,-3-4-2-16,-5-4 0 15,-4-9 0-15,1-8 0 16,-4-11-2-16,2-9-6 15,-4-12-19-15,-7 1-7 0,2-9 1 16,1 5 6-16,0 7 19 16,3 3 4-16,0 17 3 15,-1 5 2-15,1 10 2 16,1 6 3-16,0 6 8 16,3 0 1-16,5 3-2 15,2-3-5-15,7 3-5 16,6 3-2-16,12 2 0 15,2-1 2-15,9 2 0 16,1-2-1-16,7 0 0 16,10 0-3-16,8-4-1 15,5-3-1-15,3-1 1 16,-4-3-1-16,-11 0 1 16,-10 2-1-16,-17-1 0 15,-6 7-2-15,-9-4-11 16,-2 2-28-16,-11-2-94 0,-2-3-105 15,-6 7 145-15</inkml:trace>
  <inkml:trace contextRef="#ctx0" brushRef="#br0" timeOffset="7756.67">26150 6668 1335 0,'-1'0'506'0,"0"0"-335"16,-2 3 11-16,-3 22-1 15,-4 31-23-15,9-22-70 0,0-2-24 16,1-1-23-16,1-3-7 16,0-9-11-16,0-4-7 15,-1-4-8-15,0-1-1 16,0-7-2-16,-1 3-2 15,0-9-2-15,0 2-1 16,0 0-4-16,1-5-1 16,0-23-3-16,4-28 1 15,2 22 2-15,1 4 2 0,3 8 3 16,2 2 1-16,1 7 0 16,3 5 0-16,-1 5 2 15,0 4 0-15,5 6 8 16,0 0 3-16,-1 9 14 15,0 2 8-15,-4 8 8 16,2 4-6-16,-7 0 3 16,-3 2-3-16,0-1-10 15,-5-1 1-15,-2-6-18 16,0-3-4-16,-4-2-15 16,-2-8-25-16,6-2-85 15,-1-3-78-15,1-8-485 16,2-3 456-16</inkml:trace>
  <inkml:trace contextRef="#ctx0" brushRef="#br0" timeOffset="27616.42">5952 7272 408 0,'0'0'286'0,"0"-1"4"15,0 0-95-15,0 0-27 16,-1 0-46-16,0 0-16 0,0 0-31 16,-9-1-12-16,-10 0-21 15,-28 7-7-15,18 2 4 16,6 2 8-16,-3 1 2 16,1 1 1-16,0 4-6 15,2 0-12-15,1 1 3 16,0 4 1-16,1 2-8 15,2 5-2-15,0-3-10 16,-1 0-5-16,0-3-4 16,2-4-1-16,2 5-3 15,6-2 0-15,-1 0-1 16,2 1-1-16,-2-1 0 16,5 3-1-16,4-1 0 15,2-3 0-15,2 0-1 16,-3-4 1-16,0 1-1 15,1 1 1-15,5-2 4 16,3 4 1-16,-2-1 1 0,0-1 0 16,5 0 0-16,2 3-1 15,2-5 0-15,7 3 0 16,-6-2 0-16,3 3 0 16,1-2 0-16,-3-1 0 15,2-5 0-15,-1-3 1 16,3 1 2-16,1 1 1 15,3-5 5-15,2-1-2 16,1-2 0-16,2-1-1 0,6 3-5 16,1-1 0-16,1-2-3 15,0 0 0-15,1-1 0 16,-2-1-1-16,-1-3 0 16,3 0 0-16,-4 0 0 15,3-1 0-15,1 0 0 16,2 0-1-16,3 0 1 15,3 4-1-15,4 0 0 16,-2-3 0-16,-7 1 0 16,-1-5 0-16,-7-1 0 15,-2-1-1-15,1-4 1 16,-3-1 1-16,-3-1-1 16,-2-3 3-16,-8-3 0 15,-1-2 2-15,-4-3 1 0,-1-2-1 16,-3-2 1-16,-1-3 0 15,-4-1 1-15,-2 1-1 16,-5 0 1-16,-2 0 0 16,-9 1 2-16,-3 1 1 15,-10-1 0-15,-4 4-2 16,-5-1-2-16,-3-3-1 16,0 2-3-16,3-1-1 0,-10 5-1 15,-3 4 0-15,0 7-1 16,-4 2 0-16,12 12 0 15,2 5 0-15,-1 8 0 16,-3 6 0-16,4 0 0 16,1-1 0-16,4-2 1 15,4-2-1-15,-2-5 1 16,1 0-1-16,4-4-2 16,1-1-16-16,13-2-99 15,5-2-109-15,11 1 139 16</inkml:trace>
  <inkml:trace contextRef="#ctx0" brushRef="#br0" timeOffset="33539.75">27779 8155 1029 0,'-6'1'395'0,"1"-1"-233"16,2-1-40-16,3 0 31 16,0 1-7-16,6 0-43 15,18-1-25-15,30-4-34 16,-23-1-14-16,5-5-18 16,1-2-3-16,4-7-3 15,-3-2 0-15,-9-3 0 16,-6-3 0-16,-13 1 0 15,-5 1 0-15,-10 2 0 16,-8 1-1-16,-9 11 2 16,-3 1 0-16,-1 13 8 15,-3 9 6-15,7 6 14 16,2 4 9-16,8 3 5 0,6-2-1 16,7 0-7-16,0-1-4 15,5 0-12-15,5-1-5 16,7-2-9-16,6-2-4 15,3-1-27-15,1-1-57 16,-4-4-224-16,4-3 201 16</inkml:trace>
  <inkml:trace contextRef="#ctx0" brushRef="#br0" timeOffset="33706.49">28217 8134 1250 0,'0'13'481'16,"1"-1"-289"-16,0-1-43 16,0 0 8-16,-1-2-24 15,1-3-51-15,4-1-229 16,1-4 109-16</inkml:trace>
  <inkml:trace contextRef="#ctx0" brushRef="#br0" timeOffset="34143.87">28405 8197 1284 0,'0'0'498'16,"10"-3"-308"-16,-3 0-11 15,5-8-20-15,-1-2-31 16,1-7-79-16,4-4-16 15,-2-1-11-15,4-1-3 16,-8-2-5-16,-4 1-4 16,-8 5-2-16,-8-1-2 0,-4 4-3 15,-5 8-1-15,3 4-2 16,-2 7-3-16,6 7-1 16,0 4-1-16,4 11 1 15,2 6 3-15,5 12 6 16,1 7 5-16,3 10 6 15,6 2 2-15,4-1 4 16,4-3 5-16,7-8 4 16,0-2 14-16,-4-5 9 15,-3-3 0-15,-11-7 7 16,-9-2-6-16,-9-11-3 16,-8-2-6-16,-7-9-8 15,2-5-9-15,-2-8-12 16,-5-5-24-16,-3-5-101 15,-1-4-102-15,8 4 124 16</inkml:trace>
  <inkml:trace contextRef="#ctx0" brushRef="#br0" timeOffset="34368.28">28717 8207 1614 0,'6'1'635'16,"-2"-1"-391"-16,2 0-95 15,0 0 5-15,-1 0-32 16,0 1-38-16,-2-1-60 16,-3 0-12-16,0 0-114 15,0 0-93-15,0-1 120 16</inkml:trace>
  <inkml:trace contextRef="#ctx0" brushRef="#br0" timeOffset="35155.19">29597 8165 1397 0,'-28'49'498'0,"35"-50"-350"15,-1-5-22-15,7-6 15 16,1-3 1-16,1-10-66 16,4-6-27-16,-7-5-24 15,-2-2-1-15,-4 0-1 16,-6 3-1-16,-6 8-2 15,-6 3-3-15,-5 10-3 16,-3 5-3-16,-1 7-5 16,0 4-2-16,1 10-3 0,0 9 2 15,8 14 7 1,9 9 3-16,5 9 5 0,10 5 0 16,4-1-2-16,3-1 3 15,5-9 12-15,-1-5 6 16,0-3 11-16,-2-5-8 15,-5-1 4-15,1 0-1 16,-6-7-11-16,-4-1 4 16,-7-6-4-16,-3-4 5 15,-11-8 8-15,-1-2 0 0,-11-8-11 16,-2-6-10-16,-5-8-17 16,1-6-25-16,2-8-74 15,1-1-35-15,9-2-89 16,6 1-41-16,18 8-146 15,11-4 249-15</inkml:trace>
  <inkml:trace contextRef="#ctx0" brushRef="#br0" timeOffset="35412.56">30010 7805 1567 0,'-13'5'569'0,"-1"15"-420"0,-3 4 5 15,3 7 4-15,-1 8-19 16,12 1-70-16,2 2-21 16,4-2-19-16,8-5-6 15,3-4-8-15,4-5-5 16,0-4-24-16,2-2-36 0,1-5-89 15,2-3-74-15,-2-7-199 16,-3-5 256-16</inkml:trace>
  <inkml:trace contextRef="#ctx0" brushRef="#br0" timeOffset="35812.41">30145 8011 877 0,'0'-3'454'0,"2"12"-38"15,0 5-164-15,2 8-30 16,-3 0 2-16,1 2-42 16,0-2-33-16,-2-4-60 15,0-1-15-15,0-5-26 16,0-4-11-16,0-5-12 16,2-3-7-16,-2-8-9 15,0-5-2-15,1-8-4 0,3-1-3 16,3-6-1-16,3-1-2 15,3 2 0-15,3 6 1 16,0 10-1-16,0 8 0 16,0 11 2-16,1 2 1 15,-1 11 3-15,-5 3 5 16,1 4 4-16,-3 3 4 16,-1-6 2-16,4 0-2 15,-8-7-4-15,-2 0-3 16,-2-6-3-16,-7-6-23 0,2-5-82 15,-3-6-57-15,0-8-152 16,2-3-90-16,1-6 254 16</inkml:trace>
  <inkml:trace contextRef="#ctx0" brushRef="#br0" timeOffset="36030.89">30430 7801 1055 0,'25'17'494'16,"-1"3"-168"-16,1 4-141 16,4 8 4-16,-6 5-34 15,-5 3-29-15,1 4-28 16,-4-1-11-16,-5-2-15 16,-4-1-10-16,-8-5-25 0,-4-3-11 15,-8-6-12-15,-4-4-2 16,-2-10-37-16,-1 2-29 15,4-14-95-15,4-4-78 16,9-6 143-16</inkml:trace>
  <inkml:trace contextRef="#ctx0" brushRef="#br0" timeOffset="36301.78">30787 7971 1571 0,'2'-7'571'15,"3"6"-418"-15,8-2-123 16,0 3 2-16,4 4 3 15,1-4-7-15,0 4-22 16,1-2 0-16,-2 1-69 16,1-1-77-16,-5 6 89 0</inkml:trace>
  <inkml:trace contextRef="#ctx0" brushRef="#br0" timeOffset="36525.26">30745 8088 1008 0,'3'1'475'0,"7"2"-122"16,7 1-187-16,2-2 5 16,1 3-20-16,2 0-35 0,2 0-64 15,-1 2-26-15,0-2-46 16,-4-3-39-16,11 1 38 16</inkml:trace>
  <inkml:trace contextRef="#ctx0" brushRef="#br0" timeOffset="36987.73">31644 7568 955 0,'1'-7'502'16,"5"6"-12"-16,0 3-363 15,1 8 7-15,-2 10-4 16,0 6-7-16,-1 15-52 16,1 3-16-16,4 4-17 15,0-3-7-15,0-7-7 16,-3-3-6-16,-1-11-6 16,-3 0-20-16,-3-7-108 15,-1-2-97-15,-4-5 124 0</inkml:trace>
  <inkml:trace contextRef="#ctx0" brushRef="#br0" timeOffset="37296.11">31306 7968 1251 0,'-8'-4'459'0,"4"4"-330"16,3 0-75-16,15-1 41 15,-2-2 17-15,15-3 14 16,9 3-20-16,19-1-43 16,17 2-14-16,20-1-22 15,6-2-10-15,0 2-11 16,5-2-1-16,-10 6-1 16,-4 5 2-16,-10 5 0 15,-12-3-1-15,-18 0 1 16,-6-5 0-16,-22-3 1 15,1 2-20-15,-17-2-103 16,-9 0-85-16,-6 7 114 16</inkml:trace>
  <inkml:trace contextRef="#ctx0" brushRef="#br0" timeOffset="38019.26">31487 8482 1133 0,'0'-4'447'0,"2"-1"-251"16,5 8-66-16,3 4 24 16,2 14 32-16,-1 6-10 15,0 12-40-15,-4 0-19 16,-2 6-31-16,-1-2-14 16,-1-5-28-16,-1-6-12 15,-2-14-10-15,0-2 1 16,-2-11 1-16,-3-2-1 15,0-6-10-15,-1-7-7 0,3-12-6 16,0-2-3-16,5-7-3 16,3-7 0-16,7-2 0 15,5-1 1-15,1 10 3 16,2 1 0-16,3 17 1 16,1 4 0-16,5 12 1 15,0 9 0-15,0 3 4 16,-2 2 1-16,0 0 7 15,-2 0 2-15,-5 4 4 16,-1 2 6-16,-10 2 10 16,-3 1 1-16,-2 3 1 15,-2-6-6-15,-6-3-14 16,-1-2-5-16,2-12-11 16,-8 1-23-16,4-9-59 15,7-1-46-15,-1-6-183 16,8-7 200-16</inkml:trace>
  <inkml:trace contextRef="#ctx0" brushRef="#br0" timeOffset="38541.08">32016 8161 864 0,'-10'-2'466'16,"6"0"1"-16,4 1-340 15,1 1 2-15,-2 0 2 16,1 0 4-16,0 0-47 0,0 0-20 16,6 1-27-16,10 2-11 15,29 9-17-15,-29-6-4 16,-5 4-1-16,-6-1 1 15,-9 7 4-15,-4-1 2 16,-9 2 0-16,-2 0 0 16,1-5 2-16,3 0 1 0,4-5-1 15,5-1 1 1,6-4-6-16,0-2-3 0,6 5 1 16,-6-5-1-16,2 0-1 15,21 4-1-15,30 4-5 16,-30-10-1-16,-2 1-21 15,-2-3-29-15,-5-2-139 16,-3 5-111-16,-1-2 181 16</inkml:trace>
  <inkml:trace contextRef="#ctx0" brushRef="#br0" timeOffset="38789.66">32376 8097 1209 0,'3'1'512'16,"-4"4"-234"-16,-5 14-101 15,-4 7 2-15,-9 11-31 16,-1 7-46-16,-14 3-51 0,0-2-10 16,3 3-10-16,0-3-5 15,11-9-11-15,7-1-7 16,4-18-37-16,6-3-32 15,5-6-78-15,2-6-50 16,9-4-126-16,3-7 194 16</inkml:trace>
  <inkml:trace contextRef="#ctx0" brushRef="#br0" timeOffset="39273.94">32409 8310 1295 0,'5'-3'481'0,"5"1"-322"16,2 2-15-16,-3 2 5 15,1 3-13-15,2-2-68 16,-4-1-21-16,0-1-29 16,-2 2 0-16,-8 5-3 15,-4 1 1-15,-5 6-4 16,-7-1-4-16,1 3-3 0,0-4-1 15,2-7 0-15,9 3-2 16,-1-9-1-16,4 3-1 16,2 1 0-16,0-5-2 15,1 1 2-15,0 0 1 16,14 2 1-16,11 4 0 16,22 12 6-16,-28-12 4 15,2 5 10-15,-9-4 7 16,-5 4 9-16,-7 1 6 15,-12 0 9-15,-6 0 3 0,-3-3-5 16,-5-4-9-16,11-2-17 16,3 2-9-16,0-4-9 15,6-1-5-15,3-1-32 16,4-2-30-16,-1 1-82 16,0 1-73-16,0 0 134 15</inkml:trace>
  <inkml:trace contextRef="#ctx0" brushRef="#br0" timeOffset="43615">29567 9582 691 0,'-6'41'371'15,"13"-33"-115"-15,2-4-36 16,0 2-8-16,2-4-48 15,1-1-24-15,1-4-34 16,1-5-12-16,0-6-24 16,-2-3-12-16,-4-7-21 15,-3 2-8-15,-5-6-10 16,-2-2-2-16,-7 0-1 16,-2 0 1-16,-4 7 0 15,-1 0 0-15,-1 11 3 16,1 2-2-16,-2 9-5 15,3 8-2-15,0 12-5 16,3 10 1-16,4 10 2 16,5 5 6-16,8 4 11 15,4 5 3-15,8 0 10 16,1 0 5-16,2-4-15 0,-2-5 16 16,0 0 10-16,-3-5-2 15,-5-4 23-15,-3-3-14 16,-9-10-3-16,-2-2-2 15,-6-5-11-15,-3-5-5 16,-6-4-14-16,1-5-5 16,-8-4-8-16,-2-7-4 0,2-3-30 15,0-2-30-15,6-4-74 16,7 2-46-16,8-2-111 16,3 4-78-16,19 3 231 15</inkml:trace>
  <inkml:trace contextRef="#ctx0" brushRef="#br0" timeOffset="43873.83">29918 9462 1426 0,'-2'-8'520'0,"-8"4"-374"15,8 4-1-15,-9 5 19 0,0 9-12 16,1 13-44-16,2 7-16 16,9 9-23-16,-1-1-10 15,13 0-25-15,-8-6-9 16,0-10-14-16,4-3-3 16,0-6 1-16,2-4-36 15,5-5-141-15,2-3-150 16,1-12 185-16</inkml:trace>
  <inkml:trace contextRef="#ctx0" brushRef="#br0" timeOffset="44294.87">30037 9623 1158 0,'-1'18'477'15,"2"-2"-184"-15,5 3-189 16,-1 0 26-16,0 0 42 15,-1 1-12-15,2-3-40 16,-1-6-19-16,-1-3-28 16,-3-3-15-16,0-6-23 15,-1 1-11-15,0-1-14 16,0 0-2-16,2-16-3 16,5-38-1-16,-3 23-2 0,3 5 0 15,4 4-2 1,0 3 1-16,3 10-1 0,0 6 2 15,1 7 3-15,3 7 4 16,-3 6 12-16,0 2 5 16,-2 5 8-16,-4-3 2 15,0 3-6-15,-1-2-6 16,-2-5-7-16,2 3-4 16,-5-6-5-16,-2-4-1 0,-2 0-34 15,-3-8-42-15,0-1-132 16,-1-2-90-16,3-9-197 15,3-3 289-15</inkml:trace>
  <inkml:trace contextRef="#ctx0" brushRef="#br0" timeOffset="44501.23">30351 9463 1361 0,'19'5'494'0,"-10"4"-367"15,8 6 11-15,-2 4 32 16,-5 3-7-16,2 6-44 16,-1 1-17-16,-4 4-26 15,-5-1-9-15,-3 2-16 0,-7-5-13 16,-4-5-22-16,1 0-7 16,-3-7-20-16,1-1-30 15,-4-6-112-15,5-8-90 16,1-2 146-16</inkml:trace>
  <inkml:trace contextRef="#ctx0" brushRef="#br0" timeOffset="45003.87">30793 9664 1367 0,'-1'-3'488'0,"9"2"-380"15,4-2 5-15,0 3-14 16,1 0-5-16,-1-3-54 16,2 4-19-16,6 0-14 15,-4-1 1-15,7 3-91 16,-4-2-89-16,-1-1 109 0</inkml:trace>
  <inkml:trace contextRef="#ctx0" brushRef="#br0" timeOffset="45208.55">30784 9791 1422 0,'-4'5'488'16,"10"2"-397"-16,3-6 20 15,7-1 44-15,3-3-2 0,4-2-64 16,6 1-30-16,-2 0-41 16,0-1-8-16,0 3-14 15,-10-1-59-15,-2 1-467 16,-1 4 379-16</inkml:trace>
  <inkml:trace contextRef="#ctx0" brushRef="#br0" timeOffset="45953.08">31876 9408 335 0,'0'-13'230'0,"-3"1"32"16,4-2 8-16,-1 1-18 15,4-4-15-15,2 5-33 16,-4 0-18-16,-2 0-36 16,-3 9-17-16,2 0-30 15,3 2-6-15,-2 1-8 16,0 0 0-16,1 15-2 16,-1 42-5-16,1-22-15 15,6-2-12-15,-3-1-23 16,4-2-11-16,-7-2-10 15,-5-3-4-15,5-6-2 16,1-1-1-16,0-6-32 0,5 0-28 16,-4-8-65-16,-3 0-62 15,0-3-145-15,0-2-104 16,0 0 267-16</inkml:trace>
  <inkml:trace contextRef="#ctx0" brushRef="#br0" timeOffset="46345.14">31398 9657 1002 0,'-15'1'414'0,"15"-2"-191"16,0 1-80-16,4 2 5 15,-4-2 7-15,0 0-18 16,0 0-17-16,0 0-31 16,23 7-7-16,42 5-21 15,-21-12-10-15,24-2-20 16,12-3-10-16,16-1-12 16,13-1-3-16,6 5-4 15,-5 2-1-15,-2 4 1 16,-11 0 1-16,-12 0 1 15,-8-2 1-15,-13-5 1 16,-10 2-1-16,-14-3 0 0,-11 2 0 16,-17 4-12-16,-11-2-20 15,-16 6-135-15,-12-3-111 16,-13 4 165-16</inkml:trace>
  <inkml:trace contextRef="#ctx0" brushRef="#br0" timeOffset="47754.14">31356 10179 671 0,'-1'3'234'0,"1"1"-139"15,1 0 13-15,-2-4 69 16,0 0 32-16,1 0-6 16,1 7-15-16,6 15-25 15,17 28-14-15,-7-22-41 16,0-3-23-16,4-2-39 16,0-6-14-16,-1-5-15 15,0-4-2-15,-5-9 0 16,-1-5 0-16,-4-6 1 15,-2-3-1-15,-4-7-3 16,-3-2 0-16,-5-8-1 16,-3-2-1-16,-8-5-1 15,-4-7-2-15,-1 1-2 16,0 2-2-16,7 11 13 16,3 9 4-16,8 10 5 0,-4 2 3 15,6 4-9 1,7 0 0-16,3 2 2 0,10-2 2 15,8 0 3-15,2-1 1 16,12 1 1-16,5 2-1 16,10 2-7-16,3 2-5 15,-2 1-7-15,-5 3-2 16,-12 0-4-16,-4 1 0 16,-12 2-6-16,-3-3-30 15,-17-1-96-15,-5 3-80 0,-11 3 121 16</inkml:trace>
  <inkml:trace contextRef="#ctx0" brushRef="#br0" timeOffset="48174.44">31681 10174 1154 0,'14'15'498'15,"1"-3"-175"-15,-2 0-213 16,-1 3 21-16,-7 1 11 16,0-3-6-16,-5 1-26 15,-1-2-7-15,-5-1-11 16,0 3-11-16,0-7-39 16,1 1-17-16,4-8-21 0,-1-4-4 15,4-3-2-15,2-3-2 16,4-7 2-16,3-2 1 15,6 3 1-15,-3-4 0 16,5 3 1-16,-3 3 0 16,0 2 1-16,2 7-1 15,-5 5 2-15,2 5 4 16,-4 7 3-16,-11 2 1 16,6 7 7-16,-3-2 5 0,-3 0 11 15,0-1 2-15,-2-5-6 16,0 0-8-16,2-6-34 15,0-1-40-15,0-4-149 16,0-2-153-16,0-1 217 16</inkml:trace>
  <inkml:trace contextRef="#ctx0" brushRef="#br0" timeOffset="48345.33">32080 10235 1746 0,'6'-3'601'0,"2"3"-518"0,0 1 6 15,-6 3-5-15,0 4-8 16,-2-4-87-16,0-3-62 16,1-1 46-16</inkml:trace>
  <inkml:trace contextRef="#ctx0" brushRef="#br0" timeOffset="48782.25">32231 9959 1027 0,'5'-8'511'16,"-1"4"-43"-16,4 6-385 15,1 4 17-15,-2 10 33 16,-2 8 11-16,-6 12-41 16,1 6-26-16,-2 4-39 15,0-2-11-15,3-8-8 16,-1-2-1-16,2-10-9 0,-1-3-19 15,1-8-108-15,3-2-113 16,0-5 138-16</inkml:trace>
  <inkml:trace contextRef="#ctx0" brushRef="#br0" timeOffset="49125.82">32401 10181 1481 0,'-3'17'546'16,"-1"1"-389"-16,4 3-128 16,2 0 0-16,3-5 10 15,3-2 8-15,0-7 11 16,1 0 5-16,4-5-6 16,-1-3-12-16,10-9-26 15,-1-4-9-15,-5-6-3 16,-2-2 1-16,-9 3 2 15,-5-4 11-15,-9 3 18 16,-2 4 12-16,-3 7 15 16,-4 6-9-16,-3 8-19 15,0 4-14-15,1 5-20 16,7 2-4-16,7 3-31 16,4-6-39-16,3-3-151 0,5-2-106 15,9-3 197-15</inkml:trace>
  <inkml:trace contextRef="#ctx0" brushRef="#br0" timeOffset="49575.95">32570 10323 1155 0,'1'0'466'0,"9"0"-265"16,2-3-109-16,3-3-20 15,1-2-1-15,4-5-10 16,-1-6 4-16,3 1-7 15,1-3-6-15,-7 2-11 16,-5 3-7-16,-8-4-18 16,-8 4 1-16,-7 3 9 15,-2 3 4-15,-6 10 16 16,2 4-1-16,-1 6-8 16,5 4-5-16,1 7-13 15,3 1-5-15,5 4-1 16,-2 3 6-16,5 3 15 15,2 3 9-15,5 4 13 16,4 0 1-16,1 0-5 16,2-2-5-16,-2-4-15 15,-1 1-13-15,-9-9 16 0,-2-1 7 16,-9-11 8-16,-2-5 8 16,-4-4-25-16,-5-4-11 15,-3-4-24-15,-2-3-16 16,2-6-41-16,3-3-32 15,8-6-82-15,6-6-59 16,13-3-192-16,6 0-290 0,14 5 467 16</inkml:trace>
  <inkml:trace contextRef="#ctx0" brushRef="#br0" timeOffset="49990.39">32934 10161 1506 0,'1'2'544'0,"2"4"-391"16,-1 6-16-16,-1 0 8 16,-1 7-15-16,-1 1-67 15,1-1-13-15,-2 0-5 16,0-4 3-16,-2-5-3 15,0-3-8-15,0-6-15 16,2 2-6-16,2-4-10 0,-1 0-3 16,0 0-4-16,1 0-2 15,0-10 0-15,3-8 0 16,10-28 2-16,-4 30 0 16,1 4 1-16,5 2 1 15,5 4 1-15,5 2 0 16,1 6 6-16,-2 5 7 0,-5 6 14 15,-6 0 5 1,-6 4 5-16,-5 0-4 0,-3 0-8 16,-4 5-4-16,-1-4-7 15,-2-2-3-15,1-2-6 16,1-3-3-16,3-5-37 16,-1-5-49-16,5-2-148 15,-1 1-87-15,0 0 187 16</inkml:trace>
  <inkml:trace contextRef="#ctx0" brushRef="#br0" timeOffset="61248.58">10716 8616 343 0,'-40'18'231'0,"30"-18"33"16,-1 0-23-16,0 0-32 15,1-3-7-15,2 3-22 16,2-1-13-16,1 1-27 16,4 1-16-16,0 0-41 0,1-1-15 15,0 0-18-15,0 0-5 16,0 0 1-16,19 1-1 15,35 1 0-15,-24-2 2 16,6 0 3-16,6 0-1 16,6 0-7-16,-1 0-7 15,-2-2-12-15,4 1-2 16,-3-3 1-16,3-2 0 0,9 2-1 16,-2 1-2-16,7 2-6 15,1 1-3-15,-6 3-1 16,-1 0 0-16,-11 1-2 15,-8 0 3-15,-1-3 8 16,-10 0 4-16,-4-1 5 16,-2 1-1-16,-11-1-9 15,-3 0-3-15,-7 0-5 16,1-2-1-16,-1 2-8 16,0-1-16-16,0 1-52 15,-1-1-40-15,0 0-145 16,0-1 159-16</inkml:trace>
  <inkml:trace contextRef="#ctx0" brushRef="#br0" timeOffset="71316.17">13610 8414 517 0,'-17'-3'294'16,"5"-1"-25"-16,2-1-23 15,3 2-21-15,-2-1-19 16,4 6-48-16,0 1-29 15,7 1-49-15,5 4-17 0,10-4-10 16,10-1 1-16,14-3-3 16,10-5-4-16,22 1-16 15,5-4-4-15,13 2 2 16,3-1-1-16,-4 2 4 16,3 3 2-16,-8 0-4 15,-8 2 3-15,-11 0 2 16,-12 0 0-16,-17 4-8 15,-4-4-6-15,-14 2-8 16,-4-1-4-16,-7 0 0 16,-2 1-21-16,-6-2-99 15,0-1-122-15,-1 1 140 16</inkml:trace>
  <inkml:trace contextRef="#ctx0" brushRef="#br0" timeOffset="76932.89">5882 9360 358 0,'34'-15'231'0,"-30"9"1"16,-2 1-33-16,1-3-53 15,-1 2-13-15,-2 1-12 16,-7-1-4-16,1 0-5 16,-4-1-5-16,-7 3-9 15,4 1-6-15,-8-1-14 16,-2 1-9-16,-3 3-15 16,0 2-7-16,-3 4-9 15,1 1-3-15,-2 3-9 16,1-2-4-16,-1 9-7 15,3 0-3-15,1 2-3 16,0 2 0-16,4-2-3 16,-1 2-1-16,6 2-1 15,-1 0 0-15,5 0 1 16,-7 2-2-16,2 2 0 16,-1-1 0-16,2 1-2 15,9 2-1-15,1-6 1 0,1-1-1 16,6-4 0-16,2 0 0 15,4-2-1-15,1 0 0 16,4 1-1-16,-2-1 1 16,5 2 1-16,3 1 0 15,0-2 1-15,3 0 1 16,-2 0 1-16,-3-2-1 16,1 1-1-16,-3-3 2 15,4 0 5-15,4 0 3 0,-1-2 3 16,6 0-1-16,0-1-3 15,0 0-2-15,-1 1-3 16,2 1-1-16,2 1 0 16,1-1-2-16,6-3 4 15,0-1 1-15,1-1 4 16,0-3 1-16,-4 0-2 16,0-3-2-16,1-1-3 15,2 0 1-15,3-1-3 16,1 0 1-16,-2-3-1 15,2 1-2-15,0-5 2 16,2 0-1-16,3-2 0 16,-2-2 0-16,-5 1 0 15,-3 2 1-15,-3 0-1 16,0 0 0-16,0 0 1 16,-3-2 0-16,-4-4 1 0,-2 1 0 15,-1-4 0-15,-1-2 1 16,-4-2 1-16,-3-3 0 15,-2-1 2-15,-3-1 0 16,-1-1 2-16,-3-3 0 16,-1 2-2-16,-3-1 0 15,-1 4-2-15,1 2-1 0,-1 1 0 16,-2-1-2-16,-3 1 2 16,-2 1 0-16,-6 0 2 15,-1-1 2-15,-10 0-1 16,-4-5 1-16,-12 1-2 15,-5-4-1-15,-2-3-1 16,-5 0-2-16,-3 8 0 16,1 4-1-16,-4 11-2 15,2 5 0-15,5 6 1 16,-2 2 2-16,2 6 4 16,6 6 1-16,-1-3-2 15,2 0-2-15,2 0-3 16,-3-3 0-16,9 1-1 15,5 0-1-15,8-1-5 16,4-2-11-16,5 2-58 0,4 4-55 16,4 1-211-16,5 3 215 15</inkml:trace>
  <inkml:trace contextRef="#ctx0" brushRef="#br0" timeOffset="82759.14">26823 11080 786 0,'-4'-5'345'0,"3"0"-125"15,0 4-36-15,3 2 20 16,-2-1-5-16,0 0-30 16,6 15-18-16,15 42-29 15,-11-25-12-15,-7 6-28 16,-1 0-14-16,5-2-25 16,-7-3-7-16,5-7-8 15,-2-3-4-15,-2-6-5 16,2-4-3-16,-1-6-5 15,-2-3 1-15,-1-5 0 16,0-5-1-16,1 5-4 16,0-2-4-16,3-25-3 15,10-25 0-15,-8 24-1 16,5 1 0-16,-2 5 1 16,-2 0-1-16,9 9 0 0,-4 4 0 15,8 10 1-15,1 2 4 16,-2 11 6-16,4 4 3 15,-7 4 7-15,1 5 3 16,-3-1 5-16,-2-1-1 16,-2-3-4-16,-2-2-5 15,-4-3-9-15,0-2-1 0,-3-2-3 16,-1-1-4-16,-2-3-54 16,1-2-51-16,2-5-156 15,2-3-144-15,-2 1 254 16</inkml:trace>
  <inkml:trace contextRef="#ctx0" brushRef="#br0" timeOffset="82984.53">27270 11076 1294 0,'-1'6'496'16,"-1"8"-315"-16,-4 4-55 15,-2 7 16-15,1 6-8 16,1-1-34-16,6-2-45 0,8 2-13 16,3-4-18-16,5-2-5 15,3-4-12-15,0-2-4 16,2-6-69-16,-3-1-49 16,2-5-141-16,2-3-88 15,-6-4 216-15</inkml:trace>
  <inkml:trace contextRef="#ctx0" brushRef="#br0" timeOffset="83446.39">27455 11201 1044 0,'1'5'445'0,"-1"5"-206"16,0 0-27-16,1 5-12 16,-2 2-21-16,5-1-55 15,-4 3-25-15,3-2-34 16,-3 0-12-16,-2-3-22 16,2-3-9-16,2-5-10 15,-1-2-4-15,-1-5 1 16,0-1 0-16,0 1-3 15,0 0-1-15,0 0-7 0,1-11-3 16,3-6-2-16,13-31 0 16,-9 29 3-16,4 1 3 15,3 6 1-15,1 3 2 16,4 10 1-16,-7 0 3 16,0 11 6-16,-1 2 3 15,-4 3 8-15,2 2 3 16,-5-4 0-16,0 0-1 0,-2-3-7 15,-1 1-4-15,-2-5-5 16,-1 0-25-16,-1-3-71 16,-3-3-44-16,5-1-167 15,0-1-86-15,0 0 243 16</inkml:trace>
  <inkml:trace contextRef="#ctx0" brushRef="#br0" timeOffset="83685.03">27733 11057 1077 0,'13'10'437'0,"1"2"-204"15,4 2-52-15,-1 7 26 16,2 6-13-16,-1-3-59 0,0 3-28 16,-1 1-31-16,-1 0-7 15,-9 1-17-15,-11 1-9 16,-1 1-18-16,-7-3-8 15,-2-3-4-15,-1-4-2 16,-3-5-20-16,1-2-34 16,0-9-124-16,4-3-106 15,5-5 163-15</inkml:trace>
  <inkml:trace contextRef="#ctx0" brushRef="#br0" timeOffset="84122.23">28130 11245 1213 0,'-12'-3'485'16,"8"3"-260"-16,3 3-71 0,3-2-4 15,-2-1-12-15,0 0-56 16,10 3-30-16,16 5-41 16,29 3-2-16,-19-10-92 15,-15 0-83 1,-10 0 104-16</inkml:trace>
  <inkml:trace contextRef="#ctx0" brushRef="#br0" timeOffset="84358.98">28172 11412 1135 0,'-1'1'440'0,"4"-1"-259"16,5-3 23-16,5-3 40 15,3 1-32-15,10-1-90 16,-1 1-40-16,3 3-55 0,-3 1-12 16,-6 1-71-16,-1 1-86 15,-4 1 92-15</inkml:trace>
  <inkml:trace contextRef="#ctx0" brushRef="#br0" timeOffset="84822.4">29064 10774 1159 0,'1'-11'419'15,"5"6"-289"-15,-1 0 25 16,0 8 45-16,0 9-11 16,1 16-57-16,-1 4-22 15,2 11-26-15,-4 1-8 0,4-2-22 16,-1 1-11-16,1-7-19 15,-1 1-8-15,0-11-9 16,-1-6 2-16,-2-4-52 16,-1-6-54-16,-2-5-198 15,0 2-152-15,1-3 272 16</inkml:trace>
  <inkml:trace contextRef="#ctx0" brushRef="#br0" timeOffset="85120.45">28749 11169 912 0,'-13'4'420'16,"-1"-1"-80"-16,13 0-239 0,3 2 20 16,12-4 32-16,8-1-6 15,14 0-42-15,10-2-25 16,13 3-37-16,7 1-14 15,13 3-17-15,3-3-4 16,8-2-3-16,-7 1-2 16,-5-1 1-16,-5-1-1 0,-13 1 2 15,-3 2-1-15,-13-2 1 16,-9 2-18-16,-15 3-67 16,-7-5-59-16,-14 9-213 15,-8 0 223-15</inkml:trace>
  <inkml:trace contextRef="#ctx0" brushRef="#br0" timeOffset="85642.65">28952 11642 1393 0,'4'14'520'0,"-1"0"-337"15,4 6-84-15,1 3 18 16,-2 5 15-16,-2-4-23 16,2-1-43-16,-3-3-11 15,-2-3-6-15,5-3-4 16,-6-7-13-16,0-4-10 15,0-2-9-15,-1-2-2 0,1 0-2 16,-1 0 1-16,0-8-5 16,-1-15-2-16,0-33-2 15,2 26-1-15,5 3-1 16,4-1 0-16,9 5-1 16,5 2 0-16,3 6 1 15,-1 2 0-15,4 3 1 16,-2 7 4-16,0 9 7 15,-3 4 5-15,-4 11 7 16,-3 3 1-16,-7 5 8 16,-3 4 3-16,-2 0 1 15,-2 1-1-15,-3-1-12 16,0-4-7-16,-3-7-8 16,-2-5-1-16,1-8-33 15,0-3-33-15,-1-6-94 16,4-4-82-16,1-8-480 0,5-3 479 15</inkml:trace>
  <inkml:trace contextRef="#ctx0" brushRef="#br0" timeOffset="85927.98">29429 11306 1318 0,'-5'-5'532'16,"5"4"-234"-16,3 6-170 15,0 4 15-15,1 4 27 16,-2 3-25-16,-2 4-71 16,-4-1-22-16,3 2-23 15,0-1-7-15,1-1-10 16,0-1-3-16,0 2-6 15,0-1-1-15,-4-5-45 16,4 0-38-16,0-9-118 16,6 0-106-16,10-7 193 15</inkml:trace>
  <inkml:trace contextRef="#ctx0" brushRef="#br0" timeOffset="86177.33">29673 11349 1171 0,'0'-4'469'15,"-1"5"-278"-15,-2 3 15 16,2-4 9-16,-3 3-45 16,-8 21-70-16,-36 32-28 0,28-22-32 15,-3 2-11-15,4 0-19 16,-3-6-5-16,4-6 1 15,10-5-31-15,4-5-100 16,4-4-69-16,5-6-264 16,5-3 284-16</inkml:trace>
  <inkml:trace contextRef="#ctx0" brushRef="#br0" timeOffset="86638.89">29683 11474 1214 0,'3'-1'472'0,"4"-5"-292"16,3 0-60-16,2 2-10 0,1 1-19 16,6 3-37-16,-2 2-8 15,-2 4-15-15,-1 1-4 16,-10 3-13-16,-4 0-3 15,-10 0 0-15,-6 0 1 16,-4-1-1-16,0 0-1 16,5-1-3-16,3-3-1 0,4-2 1 15,5 0 3-15,2-3 6 16,2 0 4-16,-1 0 15 16,0 0 2-16,10 1 5 15,8 4-3-15,32 7-10 16,-28-2-2-16,-4 0-4 15,0 2 2-15,-10 1 9 16,-3-1 3-16,-5 2 7 16,-4-2-1-16,-3 0-9 15,-7-5-7-15,-6-5-12 16,-1 2-4-16,1-4-7 16,2-2-9-16,4-1-40 15,1 1-40-15,5-1-140 16,3 0-103-16,4 3 200 15</inkml:trace>
  <inkml:trace contextRef="#ctx0" brushRef="#br0" timeOffset="88808.06">30361 11442 837 0,'-5'2'381'16,"3"-2"-102"-16,-8 1-92 16,7 7-6-16,-4 4 21 15,1 11-16-15,7 2-32 16,1 5-55-16,6 1-22 16,-2-5-35-16,8 1-10 0,-6-10-12 15,7-5-4-15,4-7-6 16,-10-8-2-16,5-5 1 15,-3-7 1-15,-5-4 1 16,0-3-1-16,-7-2 0 16,-5 1-1-16,-10 3-1 15,-6 1-1-15,2 6-3 16,-5 2 0-16,6 8-3 16,3 4-1-16,0 5-1 15,2 2-2-15,4 1-5 16,9-1-1-16,7 3-2 15,8-1 1-15,7-2-22 16,7 0-15-16,4-3-30 16,3-2-20-16,1-3-5 15,-2 0 13-15,-1 0 35 0,-1 5 21 16,-5 0 35 0,-5 2 5-16,-8 3 21 0,-3-1 12 15,-5 6 23-15,-2 5 14 16,-4 0 7-16,0-1-3 15,-3-2-6-15,1-7-7 16,1-5-13-16,1 0-6 16,0-6-14-16,0 0-9 15,0 0-10-15,0 0-3 0,2-18-3 16,7-31-1-16,-1 24-4 16,0-2-2-16,6 7-2 15,1-1-1-15,0 4-4 16,0 6-3-16,-5 2-43 15,-1 7-43-15,-3 4-153 16,-6 2 152-16</inkml:trace>
  <inkml:trace contextRef="#ctx0" brushRef="#br0" timeOffset="89651.66">31597 11051 713 0,'2'-37'305'0,"0"28"-137"15,-1-3 9-15,0 2 7 16,1 0-5-16,0 3-13 15,-1 3-7-15,0 5-9 16,0 5-2-16,-1-6-21 16,-1 15-12-16,0 50-27 15,-1-27-17-15,2 3-28 16,2-1-13-16,1-7-15 0,2-2-5 16,1-8-5-16,1-3 0 15,-3-8-34-15,2-2-50 16,-3-4-163-16,2-6-134 15,4-4 226-15</inkml:trace>
  <inkml:trace contextRef="#ctx0" brushRef="#br0" timeOffset="89971.09">31774 11170 1235 0,'10'13'490'0,"-7"4"-266"16,1 1-95-16,-5 2 5 15,0 0 10-15,1-5-29 16,1-2-22-16,7-3-39 16,0-5-10-16,7-5-11 15,-4-3-6-15,4-9-12 16,1-2-4-16,-2-3-4 16,2-1 1-16,-9-2 2 15,-4-1-1-15,-5 2 2 16,-8 1-1-16,2 7-1 15,-7 4-2-15,-1 7-6 16,-1 2-1-16,-9 3-5 16,4 6-1-16,3-1-2 15,6 3-6-15,10 0-39 16,3-4-42-16,11-2-178 0,2-1-63 16,7 1 196-16</inkml:trace>
  <inkml:trace contextRef="#ctx0" brushRef="#br0" timeOffset="90446">32000 11297 1180 0,'-3'4'440'0,"10"2"-264"16,4-3-63-16,2-5 31 16,0-5 14-16,3-2-46 15,-3-6-24-15,1-3-49 16,-2-2-15-16,-9-1-8 15,0 0-2-15,-9 4-1 16,-5-1-2-16,-5 3-4 16,-3 2 0-16,0 6-4 15,-1 3 0-15,4 8-1 16,6 6-2-16,1 7 0 16,4 6-2-16,8 8 2 15,-1 1 2-15,8 5 8 16,2 0 8-16,3-4 17 15,4 2 10-15,2-1 10 0,0-1-1 16,-3 1-13-16,-3-4-9 16,-6-6-11-16,-5-3-3 15,-7-9 1-15,-8-2 1 16,-8-6 1-16,-2-2-2 16,-8-6-10-16,2-5-18 15,3-5-63-15,0-6-44 16,4-2-168-16,9 0-85 15,11-6 228-15</inkml:trace>
  <inkml:trace contextRef="#ctx0" brushRef="#br0" timeOffset="90797.18">32231 11122 981 0,'14'12'506'15,"-6"0"-18"-15,-1 6-381 16,-3-3 7-16,-4 0-3 16,2 2-5-16,-2-1-27 15,2-3-14-15,-2-2-15 16,-3-7-9-16,1-1-15 16,-2-2-7-16,4-2-12 15,0 0-4-15,0-1-9 16,0 0-3-16,7-15 1 0,17-28 1 15,-12 35 7-15,1-2 2 16,-2 11 1-16,0 1 5 16,0 5 14-16,1 4 8 15,-3 1 13-15,1 3 2 16,-4-1 1-16,-5 3-4 16,6-1-9-16,-5-2-7 0,-1 2-13 15,6-2-6-15,-7 0-25 16,0 0-28-16,1-4-107 15,0-1-74-15,-1 1 135 16</inkml:trace>
  <inkml:trace contextRef="#ctx0" brushRef="#br0" timeOffset="91179.07">31417 11541 1448 0,'-20'0'532'0,"11"-1"-393"15,4-2-83-15,2 2 15 16,2 1 18-16,0-1 8 15,1 1-14-15,0 0-18 16,28 2-15-16,62 3-13 16,-9-6-23-16,11-1-7 0,18-1-5 15,8-2 0 1,5-1 0-16,-1-3 4 0,-5-3 8 16,-4-3 1-16,-9-2 1 15,-6 0-2-15,-12 5-6 16,-7 3 0-16,-16 7-2 15,-16 2-1-15,-28 3-16 16,-13 0-44-16,-38 3-210 16,-8 4-127-16,-17 3 225 15</inkml:trace>
  <inkml:trace contextRef="#ctx0" brushRef="#br0" timeOffset="91750.57">31815 11942 1522 0,'9'21'544'0,"5"-3"-421"16,2 3-61-16,4 0 12 15,-1-2 5-15,0-7-19 16,1-2-13-16,2-4 0 16,-2 0 3-16,0-1 1 15,-2-3-3-15,-2-4-21 16,0-6-9-16,-7-5-7 15,-1 0-1-15,-5-11-1 16,-4-6-1-16,-9-7 0 16,-6-4-1-16,-8-4-1 15,-2 2-1-15,-1 5-1 16,3 6 1-16,8 12 6 16,7 10 6-16,6 5 11 15,1 2 0-15,2 2-4 16,0-1-5-16,0 1-7 15,6 1-2-15,24 0 1 16,63 5-2-16,-31-5-3 0,9 0 0 16,3 0-2-16,-3 0-2 15,-5-4 0-15,-7 2-1 16,-18-2 1-16,-6 2-11 16,-13-1-47-16,-10 1-36 15,-12 4-120-15,-6 3-89 0,-13 3 190 16</inkml:trace>
  <inkml:trace contextRef="#ctx0" brushRef="#br0" timeOffset="92199.23">32226 11892 1297 0,'13'14'534'0,"-3"2"-248"16,1 3-123-16,1 1-15 16,-2 1-4-16,-4-3-51 15,0-2-25-15,-3 1-36 16,-2-4-3-16,-4-5 0 0,1-4-1 16,-5-11-6-16,1 0-8 15,2-7-16-15,-2-4-5 16,8-2-1-16,4-4 1 15,4 1 4-15,4 1 2 16,-2 6 0-16,7 4 0 16,0 6 3-16,2 5 4 15,1 6 10-15,-9 6 5 16,1 4 16-16,-3 2 4 0,-5 2 10 16,6 1-1-16,-4-4-10 15,-2 1-9-15,2-5-15 16,-8-5-7-16,0-2-25 15,0-7-23-15,0-2-72 16,0 3-49-16,0 0-153 16,0 0-88-16,0 0 251 15</inkml:trace>
  <inkml:trace contextRef="#ctx0" brushRef="#br0" timeOffset="107888.92">10995 10614 708 0,'-40'13'341'0,"33"-16"-93"15,7 1 5-15,-4 0-6 16,-2-1-20-16,-4-1-50 0,3-2-25 16,8 5-32-16,-1-3-11 15,6 5-19-15,-2 1-13 16,-4-2-22-16,0 0-11 15,0 0-15-15,0-1-2 16,0 0-3-16,6-1-1 16,8 0 0-16,36-5-1 0,-20 7 1 15,5 0 0-15,6-1-4 16,-3-2 0-16,6-4-4 16,2 0-2-16,10 1-1 15,2 0-1-15,-5 5 0 16,-3-2 1-16,-2 5-1 15,-1 0 1-15,1 1 0 16,3 1 1-16,-8-4 0 16,-5 0 0-16,-6-1 1 15,0 0 1-15,-6 0-3 16,-3 0-2-16,-8 3-2 16,-4-2-3-16,-7 0 1 15,-2 1-1-15,-2-1-15 16,-1 0-51-16,0 0 257 15,-9-1-166-15</inkml:trace>
  <inkml:trace contextRef="#ctx0" brushRef="#br0" timeOffset="166312">6192 12551 644 0,'-11'-33'286'0,"10"27"-115"0,0 4-2 16,1 1 23-16,-2 1-1 16,2 0-23-16,0 0-50 15,0 0-12-15,2 7-16 16,1 8-9-16,9 33-17 15,-9-22-9-15,2 15-10 16,-1 8-3-16,-2 15-4 16,-1 4-3-16,-1 1 0 15,0 2 3-15,0 1 5 16,1-4 0-16,2-5-9 16,-2-6-5-16,2-16-10 15,-2-6-4-15,1-11-5 16,0-6-2-16,-1-8-6 15,2 0-2-15,-2-7-1 16,-1-1-8-16,1-2-16 16,-1-1-15-16,0 0-76 0,0-1-69 15,0-12 115-15</inkml:trace>
  <inkml:trace contextRef="#ctx0" brushRef="#br0" timeOffset="166895.07">6159 12400 962 0,'-12'-5'341'16,"2"2"-257"-16,6 1 37 15,-1 0 24-15,3-3 25 16,0 1-21-16,3-2-54 16,4 1-14-16,6-3-10 15,5-1-4-15,3 1-9 16,4 0-7-16,6 1-9 16,5 1-5-16,15-1-8 15,7 1-1-15,11 0-1 16,1 3 1-16,1 1-1 0,2 1-2 15,9 0-8-15,8 0-4 16,-1-1-5-16,-1 0-2 16,-4 1-1-16,-7 1-1 15,7-1 0-15,6 2-1 16,-5-1-1-16,0 0 1 16,-17 0-1-16,-10 0 1 15,-10 0 0-15,-10 0 0 0,-5 2-1 16,-4-2 1-16,-5 3-7 15,-3-1-15-15,0 0-30 16,0 1-17-16,0 0-29 16,-3 0 4-16,0 0 19 15,-4 0 4-15,-6 2-4 16,-3-1-6-16,-3-2-5 16,-6 1-7-16,-1 0-57 15,-3-1-53-15,-4 0-112 16,4 1-36-16,0 1 15 15,4 0 57-15,2 3 190 16</inkml:trace>
  <inkml:trace contextRef="#ctx0" brushRef="#br0" timeOffset="167399.48">7879 12344 838 0,'43'4'362'0,"-44"-5"-102"15,-1 0-86-15,1 1 4 16,0 0 11-16,1 0-45 15,0 0-37-15,0 0-38 16,2 12-2-16,3 7-11 16,9 28-10-16,-7-21-12 15,-6 5-3-15,8 10 4 16,-2 11 0-16,2 13-4 16,1 10-5-16,-6 3-11 15,1-3-3-15,-2-3-4 16,0-4 2-16,2-2 1 15,4 0 0-15,-2-8 1 16,-2-6-2-16,4-6-2 16,-6-4 0-16,5-8-3 15,1-1-1-15,-4-9-4 0,2-10-44 16,-3-14-158-16,3-11 140 16</inkml:trace>
  <inkml:trace contextRef="#ctx0" brushRef="#br0" timeOffset="169633.98">19473 13539 1022 0,'-23'0'379'0,"10"5"-263"16,5-4-30-16,8 2 16 0,0 0 11 15,21-1-6-15,10-1-17 16,24-4-16-16,21 0-12 15,32 0-19-15,11 0-9 16,22-1-18-16,9-2-6 16,-2-5-2-16,4 1 5 15,-8 0 13-15,-4 1 4 0,-16 4 11 16,-56 0 0 0,0 2-7-16,34 0-3 0,-16-3-10 15,-26 6-6-15,-39 0-42 16,-9 0-50-16,-19 0 49 15</inkml:trace>
  <inkml:trace contextRef="#ctx0" brushRef="#br0" timeOffset="170902.12">23991 13942 832 0,'1'0'377'0,"3"0"-154"15,0-2 22-15,-2 1-6 16,4-10-23-16,-4-10-48 16,26-29-20-16,-36 25-47 15,-8-2-18-15,-2 7-32 16,1 2-11-16,-5 7-17 0,4 5-6 16,2 6-8-16,-6 6-3 15,5 13-1-15,-1 5 0 16,10 11 0-16,6 9 2 15,5 7 1-15,4 7 1 16,3 6-3-16,4-2-1 16,-2-4-1-16,9-1-1 15,-6-10 0-15,-4-6 0 0,3-7 1 16,-7-8 1-16,-6-11 0 16,-1-2 5-16,-8-13-52 15,-7-4-49-15,1-9-147 16,-2-11-111-16,2-6 214 15</inkml:trace>
  <inkml:trace contextRef="#ctx0" brushRef="#br0" timeOffset="171035.93">23697 14005 663 0,'0'-18'375'0,"8"13"7"16,5 4-127-16,7 4-38 15,8-1-12-15,14 1-46 16,-2-3-29-16,10 5-52 15,-10-3-21-15,-2 2-78 16,6 5-104-16,-3 5 82 0</inkml:trace>
  <inkml:trace contextRef="#ctx0" brushRef="#br0" timeOffset="171297.72">24331 13884 1429 0,'0'8'576'0,"-14"-5"-310"15,0 1-106-15,0 4-43 16,5 9 9-16,1 5-35 16,2 1-19-16,5 4-31 15,1 3-9-15,5 1-15 16,4 3-5-16,3-2-8 15,0-4 5-15,7-2-76 16,1-8-60-16,6-6-229 16,3-6 214-16</inkml:trace>
  <inkml:trace contextRef="#ctx0" brushRef="#br0" timeOffset="171673.43">24574 14008 1153 0,'-9'-2'538'16,"4"17"-135"-16,1 3-176 16,-1 5-64-16,3 3-6 15,2-2-63-15,1 1-26 16,6-3-34-16,-5-5-9 16,3-5-10-16,1-4-6 0,-1-7-4 15,2-1 0-15,-2-7-2 16,1-5-2-16,0-7-5 15,2-3-2-15,1-3-1 16,2-2 2-16,0 5 5 16,2 1 0-16,1 8 1 15,1 6 2-15,3 6 5 16,2 4 2-16,0 9 7 16,-1-1 2-16,-4 5 5 15,0-1 3-15,-8 0 1 16,2 2-4-16,-7-5-6 15,-2 1-18-15,-10-4-83 16,-4-3-66-16,1-6-210 16,-1-2 219-16</inkml:trace>
  <inkml:trace contextRef="#ctx0" brushRef="#br0" timeOffset="171887.82">24881 13839 1192 0,'17'8'555'0,"2"3"-266"16,-5 8-43-16,6 10 6 16,0 4-74-16,0 3-34 15,3 3-60-15,-7-6-21 0,0 9-25 16,-8-6-10 0,-8 0-14-16,0 0-3 0,-10-7-6 15,-1-2-25-15,1-11-87 16,0-4-75-16,11-18 104 15</inkml:trace>
  <inkml:trace contextRef="#ctx0" brushRef="#br0" timeOffset="172079.68">25192 13995 1418 0,'14'1'564'0,"0"2"-299"16,7 4-126-16,3 1-50 16,0-4-3-16,0 2-48 0,-2-3-46 15,3-3-131-15,-9 0-87 16,-4 9 124-16</inkml:trace>
  <inkml:trace contextRef="#ctx0" brushRef="#br0" timeOffset="172230.41">25234 14099 1385 0,'3'11'546'0,"3"0"-364"15,2-4-20-15,8 3-41 16,7-3-42-16,7-2-62 16,3 1-70-16,3-4 38 15</inkml:trace>
  <inkml:trace contextRef="#ctx0" brushRef="#br0" timeOffset="172600.04">26152 13634 1030 0,'-2'13'495'0,"0"11"-106"0,-2 14-216 15,1 7 14-15,-4 6-15 16,5 3-33-16,3-4-67 16,5-5-25-16,0-6-30 15,3-10 3-15,2-8-87 16,-2 0-68-16,-9-12-216 31,0-5 204-31</inkml:trace>
  <inkml:trace contextRef="#ctx0" brushRef="#br0" timeOffset="172826.04">25892 14092 1088 0,'-20'-1'447'0,"12"6"-188"16,0-1-68-16,16 3-3 16,5 0 6-16,16 2-52 15,11 3-29-15,20-4-49 0,7-2-16 16,22-4-29-16,4-2-7 15,-7 0-6-15,-4-1-1 16,-20 2-34-16,-14 2-37 16,-18 0-168-16,-11 1-156 15,-20 1 242-15</inkml:trace>
  <inkml:trace contextRef="#ctx0" brushRef="#br0" timeOffset="173248.66">25816 14435 1247 0,'7'26'498'0,"10"10"-259"16,5 3-56-16,7 0 22 16,1 3-27-16,-1-8-62 15,2-4-20-15,1-6-24 16,0-5-6-16,-8-8-21 15,-5-7-14-15,-7-5-17 16,-4-6-1-16,-6-10 0 16,-2-1-5-16,-5-11-13 15,-5-5-9-15,-11-10-17 16,-4-4 1-16,0-7 12 16,2 8 5-16,4 7 15 0,5 8 5 15,6 12 9-15,-3 1 2 16,17 12 7-16,4 3 2 15,11 3 0-15,10 2 0 16,11-1-5-16,12-1-3 16,17-3-6-16,6 2 0 0,0 1-4 15,-9-3-1-15,-13 2-2 16,-14-3-3-16,-9 0-83 16,-6 5-35-16,-18-11 66 15</inkml:trace>
  <inkml:trace contextRef="#ctx0" brushRef="#br0" timeOffset="173673.5">26269 14448 1326 0,'11'12'522'0,"-7"10"-319"15,1 4-93-15,0 4 1 16,-3 2 20-16,1 2 8 16,-1-5-21-16,1 0-39 0,0-2-12 15,-3-4-21-15,1-3-10 16,-3-11-20-16,3-5-4 16,2-8-2-16,-2-5-1 15,0-7 3-15,-3-5-1 16,0-1-4-16,1-4-1 15,10 1-4-15,-4-1 1 16,3 2-1-16,11 4 1 16,-7 5 4-16,5 5 4 0,9 12 15 15,-11 5 9-15,4 14 11 16,-1 5 2-16,-17 0-4 16,10 1-4-16,-7 0-12 15,1-4-5-15,6-5-15 16,-8 0-10-16,1-8-65 15,-3-1-44-15,0-6-156 16,2-1-138-16,8-5 259 16</inkml:trace>
  <inkml:trace contextRef="#ctx0" brushRef="#br0" timeOffset="195307.51">3567 14776 236 0,'-34'27'247'0,"32"-27"-36"16,0 0-92-16,-2 0 72 16,2 0-15-16,1 0-29 15,0 0-15-15,0 0-29 16,0 0-11-16,0 0-22 16,0 0-8-16,1 0-13 15,0 0-4-15,0 0-2 16,0 0-2-16,0-1 2 15,0 1 0-15,0 0-3 16,0 0-1-16,0 0-3 0,0-1-2 16,0 1-5-16,0-1-1 15,0 1-5-15,0 0-2 16,0 0-2-16,1 0-1 16,4 0-2-16,0 0-1 15,-1 0-1-15,2 0-1 16,-3 0-1-16,1 0 1 0,2 0-1 15,-1 0 1-15,1 0 0 16,-1 0 0-16,3 0 1 16,-3 1 1-16,2 0 0 15,1 0 0-15,-1 1-1 16,1-1 0-16,0 1-1 16,3 2 0-16,25 8 0 15,-25-11 0-15,-2 2 0 16,1 0 0-16,1 2 0 15,0-3 1-15,0-1-1 16,0 0 1-16,1 0-1 16,1-1-1-16,0 0 0 15,2-1-1-15,-1-2 0 16,0 3-1-16,0-1 0 16,2 0-2-16,-1 1 0 15,0 1-1-15,1 0 0 16,-1 0-1-16,-1 0 0 0,2-1 0 15,-1 0 0-15,-1-2 1 16,0 0 0-16,1-2-1 16,-2 0 1-16,1 2-1 15,-1-1 0-15,-1-1-1 16,0 2 0-16,0 2 0 16,-1 0-1-16,1 0 0 0,0 1 0 15,-2-1-1 1,1 0 0-16,1 2-1 0,0-2 0 15,1 3 0-15,-2-2-1 16,1-1 1-16,1 2-1 16,-1-2 1-16,2 2-1 15,-1-2 0-15,0 2 0 16,-1-3 0-16,1 1 0 16,1-1 0-16,1 1 0 15,-1 1-1-15,1 0 1 16,2 1 0-16,-2-2-1 15,2 1 1-15,0 1 0 16,-1-2-1-16,1 0 1 16,-1-2-1-16,-3 1 1 15,1 1 0-15,-3 0-1 0,1-1 1 16,1 0-1-16,-1 1 1 16,0 0-1-16,-1 0 1 15,-1-1-1-15,3-1 1 16,0 2-1-16,-1 0 1 15,-1 0-1-15,0-1 1 16,-2 1 0-16,2 0-1 16,0 0 1-16,-1 0-1 15,0 0 1-15,0-1-1 16,-1 1 1-16,1 0 0 0,0-2-1 16,0 2 0-16,1-2 1 15,-1 2-1-15,1-1 1 16,0 0-1-16,1 1 1 15,-1 1-1-15,1 0 0 16,0-1 1-16,0 0-1 16,1 2 0-16,-1-2 0 15,0 1 1-15,0-2-1 16,2 1 0-16,-3 0 1 16,-1 0-1-16,0 0 0 15,2-2 0-15,-3 2 1 16,1-1-1-16,-2 2 0 15,-2-1 0-15,4 0 0 16,-2 0 0-16,-1 2 0 16,0-2 0-16,2 1 1 15,-3 0-1-15,3-1 0 16,1 0 0-16,-2 1 1 0,3 0-1 16,-3 2 0-16,0-1 0 15,1-1 1-15,1 1-1 16,-1 0 1-16,0 0-1 15,0-1 0-15,0-1 1 16,1-1-1-16,-1 1 0 0,1 2 1 16,0-2-1-16,0 0 0 15,-1-1 1-15,1 1 0 16,-2 0-1-16,1 0 0 16,-1 0 0-16,1-1 0 15,-2 1 1-15,2 1-1 16,0 0 0-16,-1 1 0 15,1 1 0-15,0-2 0 16,0 0 1-16,1 1-1 16,1-1 0-16,1 0 0 15,0 0 0-15,1 0 0 16,-1-1 1-16,4 2-1 16,2 1 0-16,-3-1 1 15,2 1-1-15,-2-1 0 16,0 2 1-16,-3-2-1 15,4 2 1-15,-7-3 1 0,3 1 1 16,-2 1 2-16,-2-3 0 16,1 0 2-16,-1 0 2 15,1 0 0-15,-1-3 1 16,1 3-1-16,-3 0 0 16,1 0 0-16,0 0-2 15,1 0-1-15,-2 0-1 16,-3 0 1-16,-1 0-1 0,-2 0 0 15,0-1 0-15,-1 0-43 16,0 0-167-16</inkml:trace>
  <inkml:trace contextRef="#ctx0" brushRef="#br0" timeOffset="198199.84">7679 14568 726 0,'-87'6'325'16,"72"-3"-141"-16,2-2-56 15,-4 2 12-15,6 0 8 16,0-2-1-16,8 1-13 16,1-2-14-16,3 1-37 15,-2-1-15-15,1 0-21 16,0 0-2-16,6 1 3 15,19 9 0-15,27 23-4 16,-20-27-3-16,8-4-1 16,10-1-5-16,15-3-7 15,9-3-5-15,1 1-11 0,-4 0-2 16,-6 0-5-16,-9 0 5 16,0 2 14-1,1 2 4-15,-5 0 12 0,2 2-2 16,-10 1-8-16,-14-1-2 15,-8-1-5-15,-9-1-3 16,-11-1 0-16,4-2 1 16,-15-3-7-16,-5-1-26 15,-13 0-82-15,-7 1-64 0,-3 10 89 16</inkml:trace>
  <inkml:trace contextRef="#ctx0" brushRef="#br0" timeOffset="205145.53">3613 16132 417 0,'-2'0'215'0,"-1"0"-40"16,-3 1-17-16,3-1-12 16,0 0-4-16,-5 1-15 15,4-1-7-15,-1 0-16 16,0 1-10-16,0 0-23 16,3-1-10-16,0 0-15 15,-1 2-6-15,2-2-12 16,0 0-6-16,-1 0-9 15,1 0-3-15,0 0 3 16,0 0 1-16,1 0 3 0,0 0 3 16,0 0 2-16,0 0 2 15,6 3 1-15,-1-1-1 16,1 0 0-16,1 3-3 16,1-3-4-16,0 2-4 15,5 3-3-15,26 9 0 16,-26-18 0-16,2 2 0 0,-3-2-1 15,1 2 1-15,1 1 2 16,0 0 2-16,3 1 2 16,-2-2-2-16,1-1-2 15,2 1 0-15,3 0-1 16,2 0 2-16,3 0 3 16,-3 0 0-16,-3-3 1 15,0 4-1-15,-5-1-4 16,9 1-1-16,-6 1 1 15,-4 1 0-15,1 0 0 16,-5-2 0-16,1 0-3 16,3 1 0-16,0 1-2 15,-2-2-1-15,6 4-1 16,-4-5 0-16,1 1 0 16,-2 2 0-16,-1-4-1 15,2 3 0-15,-1-2-1 0,1 1 0 16,0 2 0-16,-1-7 0 15,2 4-1-15,-2-5 0 16,2 4 1-16,0 1 0 16,3 1 3-16,0 2 3 15,2 0 3-15,3-3 0 16,2 1-2-16,2 1-1 16,-8-4-2-16,2 2 0 15,-7-1 2-15,-4-1 1 0,7 2 4 16,-11-2 0-16,2 2 1 15,1 0 0-15,-2-3 0 16,5 3 1-16,-4 0 1 16,4 1 2-16,-1 0 0 15,2-1-1-15,6 0-2 16,-5-3-2-16,-2 0-5 16,-1 1-1-16,-6 1-1 15,1 1-1-15,-5 0-6 16,-1 0-27-16,-1-1-123 15,0 0-77-15,0 0 129 16</inkml:trace>
  <inkml:trace contextRef="#ctx1" brushRef="#br0">5393 10587 0,'0'0'15,"0"0"1</inkml:trace>
  <inkml:trace contextRef="#ctx0" brushRef="#br0" timeOffset="-188704.13">18778 16070 316 0,'0'0'194'0,"0"0"1"16,0 0-14-16,0 0-27 15,0 0-17-15,0 0-45 16,0 0-13-16,-1 0-58 16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0:12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3721,'-4'-4'3204,"3"3"-552,2 3 3561,7 27-5633,0 2 0,6 60 0,-2 36 331,4 41-51,-10-126-583,23 80 0,-24-103-233,26 70 108,-28-85-364,-2-7-391,0-10-895,-5-47-4425,1 14 4102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0:12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6345,'0'-1'179,"0"0"0,0 0-1,0 0 1,1 0-1,-1-1 1,0 1 0,1 0-1,-1 0 1,0 0-1,1 0 1,-1 0 0,1 0-1,-1 0 1,1 0 0,0 1-1,0-1 1,-1 0-1,1 0 1,0 0 0,0 1-1,0-1 1,-1 0-1,1 1 1,0-1 0,0 1-1,0-1 1,0 1 0,0 0-1,1-1 1,-1 1-1,0 0 1,0 0 0,0-1-1,0 1 1,0 0-1,1 0 1,6 0 276,0 0 0,0 1 0,0 0 0,8 1 0,-8 0-174,36 3 625,27 6 105,-62-9-908,-1 1 1,0-1 0,0 1 0,-1 1 0,1-1-1,11 9 1,-17-11-82,0 0-1,0 1 1,-1-1-1,1 0 1,0 1 0,-1 0-1,1 0 1,-1-1-1,1 1 1,-1 0-1,0 0 1,0 0-1,0 0 1,0 0-1,0 1 1,0-1 0,-1 0-1,1 0 1,-1 0-1,1 1 1,-1-1-1,0 0 1,0 1-1,0-1 1,0 0 0,0 1-1,-1-1 1,1 0-1,-1 0 1,0 3-1,-1 0 14,0 1-1,-1 0 0,0-1 0,0 0 0,0 1 1,-6 6-1,-27 29 116,23-29-104,-1 0-1,0-1 1,-27 17 0,-50 20 41,86-46-86,-14 8-1340,20-11 2,-1-1 510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0:1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7698,'-4'0'3008,"8"0"-1487,-3 0-385,-1 0 80,0 0-104,4 0-544,17 4-207,43 7-185,-43-10-48,-3 2-72,-2 1 16,-3-2-1625,-2 2 1177</inkml:trace>
  <inkml:trace contextRef="#ctx0" brushRef="#br0" timeOffset="1">67 227 7009,'-4'-8'3001,"10"4"-1104,7 1-385,-1-2 160,6 0-207,8 3-521,-5 1-176,-1 0-296,-3 1-120,-6 4-56,-2 1-584,-2 3 248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0:13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1294 7842,'1'4'388,"-1"1"1,0-1-1,1 0 1,0 0-1,0 0 1,0 0 0,0 0-1,1 0 1,3 6-1,1 0 45,1 0 0,8 10-1,-3-6 105,-9-10-347,23 29 1025,0-1-1,44 40 1,-61-64-1147,1 0 0,0-1-1,0 0 1,0-1 0,1 0 0,0 0 0,0-1-1,0-1 1,1 0 0,-1 0 0,1-1-1,23 3 1,-31-6-61,1 0 1,-1 0-1,0-1 0,0 1 0,0-1 0,1 0 0,-1 0 0,0-1 1,0 1-1,6-4 0,-7 4-4,-1-1-1,0 1 1,0-1-1,1 1 1,-1-1-1,0 0 1,0 0 0,-1 0-1,1 0 1,0 0-1,-1 0 1,1 0 0,-1-1-1,1 1 1,-1-1-1,0 1 1,1-6 0,1-3-4,-1-1 1,-1 0 0,0-1 0,0 1 0,-2 0-1,-2-21 1,3 27-1,-10-62-239,-22-78 0,-74-187-1176,27 91 814,13-4 643,19 61 1808,46 182-1779,0 0 0,1 1 0,-1-1 0,1 1 0,-1-1 0,1 0 0,0 1 0,0-1 0,0 0 0,1 1 1,-1-1-1,1-3 0,0 4-51,0-1 0,0 1-1,1 0 1,-1 1 0,0-1 0,1 0 0,-1 0 0,1 0 0,-1 1 0,1-1 0,0 1 0,0 0 0,0-1 0,4-1 0,1-1-1,0 1 1,0 0 0,1 1-1,-1 0 1,16-3-1,43-1 22,-62 6-38,77-5 29,227-21 42,164-49-16,-260 51-79,-170 20-1118,-42 4 1130,0 0 0,0 0 0,0 0 0,0 0 1,0 0-1,0 0 0,0 0 0,1 0 0,-1 0 1,0 0-1,0 0 0,0 0 0,0 0 0,0 0 1,0 0-1,0 0 0,0 0 0,1 0 1,-1 0-1,0 0 0,0 0 0,0 1 0,0-1 1,0 0-1,0 0 0,0 0 0,0 0 0,0 0 1,0 0-1,0 0 0,0 0 0,0 0 0,0 1 1,0-1-1,0 0 0,1 0 0,-1 0 0,0 0 1,0 0-1,0 0 0,0 0 0,0 1 1,-1-1-1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0:1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 8378,'-2'-3'1302,"2"3"-1113,-1-1 1,1 1-1,0 0 0,-1-1 0,1 1 0,0 0 0,0-1 0,-1 1 0,1-1 1,0 1-1,0-1 0,0 1 0,0-1 0,0 1 0,0-1 0,0 1 0,0-1 1,0 0-1,0 1-119,1-1 1,0 1-1,0-1 0,-1 1 1,1 0-1,0-1 1,0 1-1,0 0 0,0 0 1,-1-1-1,1 1 1,0 0-1,0 0 1,0 0-1,1 0 0,7 0 147,1 0 0,0 0 0,0 1 1,-1 0-1,1 1 0,-1 0 0,1 0 0,-1 1 0,0 1 0,0-1 0,10 6 0,-14-6-188,1 1 1,-1-1-1,0 1 1,0 0-1,0 0 1,0 0-1,-1 1 1,0-1-1,0 1 1,0 0-1,0 1 1,-1-1-1,0 0 1,0 1-1,0 0 1,-1 0-1,0 0 1,2 7-1,-4-9-12,1 1-1,-1 0 1,1 0 0,-1 0 0,-1 0-1,1 0 1,-1 0 0,0 0-1,0 0 1,0-1 0,-1 1-1,1 0 1,-1-1 0,0 1 0,-1-1-1,1 0 1,-1 1 0,0-1-1,0 0 1,-6 5 0,-1 1 85,0-1 1,-1 0-1,0-1 1,-1 0-1,0-1 1,-13 6-1,25-13-95,0 0-1,0 0 1,0 0-1,0 0 1,0 0-1,0 0 0,0 0 1,0 0-1,0 0 1,0 0-1,0 0 1,0 0-1,0 0 1,0 0-1,0 0 0,0 0 1,1 0-1,-1 0 1,0 0-1,0 0 1,0 0-1,0 0 1,0 0-1,0 0 0,0 0 1,0 0-1,0 0 1,0 0-1,0 0 1,0 0-1,0 0 1,0 0-1,0 0 1,0 1-1,0-1 0,0 0 1,0 0-1,0 0 1,0 0-1,0 0 1,0 0-1,0 0 1,0 0-1,0 0 0,0 0 1,0 0-1,0 0 1,0 0-1,0 0 1,0 0-1,0 0 1,0 0-1,0 0 0,0 0 1,0 0-1,8 1 151,16-3-115,8-3 1,0-2-1,58-20 0,-43 9-473,-29 9 234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0:14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1 327 5993,'62'-19'4579,"-59"17"-4285,0 1 0,0-1 0,0 0 0,0 0 1,0 0-1,0 0 0,0 0 0,-1-1 0,1 1 0,-1-1 1,3-4-1,-1 3-95,-1-1 1,0 0-1,0 0 1,0-1-1,-1 1 1,3-9-1,3-14 107,-2 0 0,-1 0 0,2-41 0,-6 60-246,0 1 17,-1 0-1,-1-16 1,1 23-53,-1-1 0,1 1-1,0-1 1,0 1 0,-1 0 0,1-1 0,-1 1 0,1 0-1,-1-1 1,1 1 0,-1 0 0,0 0 0,0 0-1,0 0 1,0-1 0,0 1 0,0 0 0,0 0 0,0 1-1,0-1 1,0 0 0,0 0 0,-2 0 0,-1 0 38,0 0 0,1 0 0,-1 1 0,0-1-1,0 1 1,0 0 0,1 1 0,-1-1 0,-4 1 0,5 0-28,0-1 0,0 1 0,0 0 0,0 0 0,1 0 0,-1 0 0,0 1-1,1-1 1,-1 1 0,1-1 0,-1 1 0,-3 4 0,4-3-14,0 0-1,0 0 1,1 0-1,-1 0 1,1 0 0,0 1-1,-1-1 1,2 0 0,-1 1-1,0-1 1,1 1-1,-1 0 1,1-1 0,0 5-1,1 8 44,1-1-1,3 15 1,-3-19-21,1 5 38,1 1-1,1-1 1,0 0 0,12 25-1,-11-30-46,1 0-1,0 0 1,0 0-1,1-1 1,1 0-1,16 14 1,-23-22-182,0 0 1,0 0 0,0-1 0,1 1 0,-1-1-1,1 1 1,-1-1 0,1 0 0,0 0 0,-1 0-1,1-1 1,0 1 0,0-1 0,0 1 0,-1-1-1,1 0 1,0 0 0,0 0 0,0 0 0,0-1-1,-1 1 1,1-1 0,4-1 0,28-13-1022</inkml:trace>
  <inkml:trace contextRef="#ctx0" brushRef="#br0" timeOffset="1">312 135 7346,'0'5'1031,"0"0"1,0 0 0,0 0 0,1 0-1,1 7 1,1 8 431,0 2-460,0 0 0,2-1 0,8 28 0,-7-39-880,-6-10-121,1 0 0,-1 0 0,0 0 0,0 1-1,0-1 1,0 0 0,1 0 0,-1 0 0,0 0 0,0 0 0,0 0 0,1 0-1,-1 0 1,0 0 0,0 0 0,0 0 0,1 0 0,-1 0 0,0 0 0,0 0-1,0 0 1,1 0 0,-1 0 0,0 0 0,0 0 0,0 0 0,1 0 0,-1-1-1,0 1 1,1-1-1,0 0 0,-1 1 0,1-1 0,0 0 0,0 0 0,-1 0 0,1-1-1,-1 1 1,1 0 0,-1 0 0,0 0 0,1 0 0,-1-2 0,4-36-20,-4 27 12,5-21 1,-5 29 7,1 1-1,0-1 0,0 1 1,1 0-1,-1 0 0,1-1 1,-1 1-1,1 0 0,0 1 0,4-5 1,-4 4 3,1 0 0,0 0 0,0 0 0,0 1 0,0-1 0,1 1 0,-1 0 0,1 0 0,0 0 0,-1 1 0,6-2 0,-7 3 5,-1-1 1,1 1-1,0 0 0,0 0 1,-1 0-1,1 0 0,0 0 1,0 1-1,-1-1 0,1 1 1,0-1-1,-1 1 0,1-1 1,0 1-1,-1 0 0,1 0 1,-1 0-1,1 0 0,-1 0 1,1 0-1,-1 0 0,0 0 1,0 1-1,0-1 0,1 0 1,-1 1-1,0-1 0,1 3 1,2 4 18,0 0 1,0 0 0,0 0 0,-1 0 0,0 1 0,-1-1 0,0 1 0,0 0 0,-1 0-1,0 0 1,-1 16 0,-2-20-1642,0-2 702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0:15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5169,'13'1'1416,"19"4"1,-31-4-1282,0-1 1,0 0-1,0 1 1,-1-1-1,1 0 1,0 1 0,0-1-1,-1 1 1,1-1-1,0 1 1,0 0-1,-1-1 1,1 1-1,-1 0 1,1-1-1,-1 1 1,1 0 0,-1 0-1,1 0 1,-1-1-1,0 1 1,1 0-1,-1 0 1,0 0-1,0 0 1,1 0-1,-1 0 1,0 0 0,0-1-1,0 1 1,-1 2-1,2 1 258,0 30 2052,-2-23-1945,2 1 0,0 0 0,3 15 0,-3-21-362,-1-3-12,2-10-107,-1-2-23,1 0 0,1 1 0,0-1 0,0 0 0,8-14 0,-8 17 1,0 0 0,1 1 0,0 0 0,5-6 1,2-3 0,13-17 11,-24 31-6,0-1-1,1 0 1,-1 1 0,1-1-1,-1 1 1,0-1 0,1 1-1,-1-1 1,1 1-1,0-1 1,-1 1 0,1 0-1,-1-1 1,1 1 0,0 0-1,0-1 1,0 1 4,0 0 0,-1 0 0,1 1-1,-1-1 1,1 0 0,0 1 0,-1-1 0,1 0 0,-1 1 0,1-1-1,-1 0 1,1 1 0,-1-1 0,0 1 0,1-1 0,-1 1 0,1-1-1,-1 1 1,0-1 0,1 1 0,-1 0 0,0 0 0,12 18 279,-9-14-181,1 0-1,-1 1 1,0-1 0,-1 1 0,1-1 0,-1 1 0,0 0 0,2 10-1,-1 5 188,-1-9-47,1 18 1,-3-17-132,0-10-107,0-1 0,-1 1 0,1-1 0,1 1 0,-1-1 0,0 1 0,1-1 0,-1 1 0,1-1 0,2 5 0,1 1-125,-3-6-86,1 1 0,-1-1 1,0 1-1,0-1 1,0 1-1,0 3 1,2 3-405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0:1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82 8706,'-20'0'3043,"13"3"-1562,8 1 332,0-3-1652,0 0-1,0-1 1,-1 1 0,1 0-1,0-1 1,0 1 0,0-1-1,0 0 1,0 1 0,0-1-1,1 0 1,0 1 0,22 3 69,1-1 1,0-1 0,0 0 0,46-5-1,82-10 152,408-42 60,-523 50-389,240-25 577,-268 30-967,0 0-1,0 1 0,0 0 1,17 4-1,-34-6-314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10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10090,'-18'9'6873,"-6"9"-4053,11-7-1619,13-10-1157,-6 3 363,1 0 1,1 0-1,-9 10 0,13-13-362,-1 0-1,0 0 0,0 0 0,0 0 1,1 1-1,-1-1 0,0 0 1,1 1-1,-1-1 0,1 0 1,0 1-1,-1-1 0,1 0 1,0 1-1,0-1 0,0 1 1,0-1-1,0 0 0,0 1 0,0-1 1,1 1-1,-1-1 0,0 0 1,2 3-1,0 0 1,1 0 0,-1-1 0,1 1 0,0 0 0,0-1 0,0 0 0,5 4 0,30 20 66,-16-12-44,-17-11-39,-1-1 0,0 1 1,0-1-1,0 1 1,0 0-1,6 9 1,-9-12-13,-1 0 1,1 1 0,-1-1-1,1 0 1,-1 1-1,1-1 1,-1 0 0,0 1-1,1-1 1,-1 0 0,0 1-1,0-1 1,0 1 0,0-1-1,0 1 1,0-1-1,-1 0 1,1 1 0,0-1-1,-1 0 1,1 1 0,-1-1-1,0 0 1,1 1 0,-1-1-1,0 0 1,0 0-1,1 0 1,-1 0 0,0 0-1,0 0 1,-2 2 0,1-2-6,0 1 0,0-1 0,0 1 0,-1-1 1,1 0-1,0 0 0,-1 0 0,1 0 0,-1 0 1,1 0-1,-1-1 0,1 1 0,-1-1 0,0 0 1,1 0-1,-1 0 0,1 0 0,-1 0 0,1 0 1,-6-2-1,5 1-400,1 0 0,-1 0 1,0 0-1,1 0 0,0 0 1,-5-3-1,7 3 347,0 1 0,0 0 0,0 0 0,-1 0 0,1 0-1,0 0 1,0 0 0,0 0 0,0 0 0,0 0 0,0 0 0,0 0 0,0-1 0,0 1 0,0 0 0,0 0 0,0 0 0,0 0 0,0 0 0,0 0-1,0 0 1,0 0 0,0-1 0,0 1 0,0 0 0,0 0 0,0 0 0,0 0 0,0 0 0,0 0 0,0 0 0,0 0 0,0-1 0,0 1 0,0 0 0,0 0-1,0 0 1,0 0 0,0 0 0,0 0 0,0 0 0,1 0 0,-1 0 0,0 0 0,0 0 0,0 0 0,0-1 0,0 1 0,0 0 0,8-5-1160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0:1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9226,'-1'0'206,"0"1"1,1-1-1,-1 1 1,1-1 0,-1 1-1,1 0 1,-1-1-1,1 1 1,0 0-1,-1-1 1,1 1-1,0 0 1,-1 0-1,1-1 1,0 1-1,0 0 1,0 0-1,0-1 1,-1 1-1,1 0 1,0 0-1,1 0 1,-1-1-1,0 1 1,0 0-1,0 1 1,7 28 1075,-5-19-394,4 19 84,-3-1 0,2 34 0,-7-58-693,4-15-191,3-8-89,1 0 1,0 0-1,2 0 1,11-19-1,-16 31 7,1-1 0,0 1-1,1 0 1,-1 0 0,1 0-1,0 1 1,1 0 0,-1 0-1,9-6 1,-12 9-2,1 1 0,-1 0 0,1-1 0,-1 1 0,1 0 0,-1 0 0,1 1 0,0-1 0,-1 0 0,1 1 0,0 0 0,0-1 0,0 1 0,-1 0 0,1 1 0,0-1 0,0 0 0,-1 1 0,1 0 0,0-1 0,-1 1 1,1 0-1,0 0 0,-1 1 0,1-1 0,-1 0 0,0 1 0,3 2 0,1 1 80,1 1 0,-1 0 0,0 0 0,-1 1 0,1 0 0,-1 0 0,-1 0 0,1 1 0,-1-1 0,-1 1-1,6 15 1,-2 3 291,0 0 0,3 40 0,-10-65-426,1 4-541,-3-4-1,-2-5-246,-10-17 72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2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180 111 3601,'0'-1'5029,"0"-5"100,1-2-4122,0 2-470,-1 1 0,1-1 0,-1 1 1,-1-9-1,-5-22 362,5 35-844,1 0 1,0 0 0,-1 0 0,1 0 0,-1-1 0,0 1 0,1 0 0,-1 0-1,0 0 1,1 0 0,-1 0 0,0 0 0,0 1 0,0-1 0,0 0-1,0 0 1,0 0 0,0 1 0,0-1 0,-2 0 0,0 0 20,0 0 0,1 1 0,-1-1 0,0 1-1,0 0 1,-3 0 0,5 0-63,-4 0 19,-1 1-1,1 0 0,0 0 1,0 0-1,0 0 0,0 1 1,0 0-1,0 0 1,0 0-1,0 1 0,1-1 1,-1 1-1,1 0 0,0 1 1,0-1-1,-5 5 0,4-2-11,1-1 0,-1 0-1,1 1 1,0 0-1,1 0 1,-1 1 0,1-1-1,0 1 1,1-1-1,-1 1 1,-1 12-1,2-11 2,2 0-1,-1 0 1,1 1-1,0-1 1,0 0-1,1 0 0,0 1 1,4 12-1,-3-16-13,0 0 0,0-1 0,0 1 0,0 0 0,1-1 0,-1 0 0,1 0 0,0 0 0,1 0 0,-1 0 0,1 0-1,0-1 1,0 0 0,0 0 0,6 4 0,-4-4 8,0 0 0,0-1-1,1 1 1,-1-1 0,1-1-1,-1 1 1,1-1 0,0-1-1,0 1 1,-1-1 0,1 0-1,0 0 1,0-1 0,-1 0-1,1 0 1,-1-1 0,1 0-1,-1 0 1,1 0 0,-1-1-1,0 0 1,0 0 0,0 0-1,-1-1 1,1 0 0,-1 0-1,0-1 1,0 1 0,0-1-1,0 0 1,6-11 0,-9 13 12,0-1 0,-1 0 0,1 0 0,-1 0 0,0-1 0,0 1 0,-1 0 0,1 0 0,-1 0 0,0-1 0,0 1 0,-1 0 0,1 0 0,-1-1 0,0 1 0,0 0 0,0 0 0,0 0 0,-1 0 0,1 0 0,-1 0 0,0 1 0,-1-1 0,-3-5 0,3 5-16,-1 0 1,1 0-1,-1 1 0,1-1 1,-1 1-1,0 0 0,0 0 1,-1 0-1,-5-3 0,7 5-25,0 0-1,0-1 0,-1 1 1,1 0-1,-1 1 1,1-1-1,-1 1 0,1-1 1,-1 1-1,1 0 1,-1 0-1,1 1 0,-7 0 1,8 0-151,0-1 0,-1 1 1,1 0-1,0 0 0,-1 0 1,1 0-1,0 1 0,0-1 0,0 1 1,0-1-1,0 1 0,0 0 1,-1 1-1,-9 17-654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3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610 44 5169,'-2'-3'819,"0"1"1,-1-1-1,1 0 0,0 0 0,0 0 1,1 0-1,-1 0 0,1-1 0,-3-5 1,4 8-722,0 1 0,0 0 0,0 0 0,0-1 0,0 1 0,0 0 0,0 0 0,0-1 0,0 1 0,0 0 0,0 0 1,0-1-1,0 1 0,0 0 0,0 0 0,-1 0 0,1-1 0,0 1 0,0 0 0,0 0 0,0 0 0,-1-1 0,1 1 1,0 0-1,0 0 0,0 0 0,-1 0 0,1 0 0,0-1 0,0 1 0,-1 0 0,1 0 0,0 0 0,0 0 0,-1 0 1,1 0-1,-1 0 54,0 0 0,0 1 0,0-1 1,0 0-1,0 1 0,0-1 0,0 1 1,0-1-1,0 1 0,-1 0 1,-22 20 622,23-19-670,-100 108 1244,3-5-590,6 4-1,-130 200 0,216-301-781,1 1 0,0 0 0,0 0 1,-6 18-1,11-27-28,0 1 1,0-1-1,-1 1 1,1-1 0,0 1-1,0-1 1,0 1-1,0 0 1,0-1 0,0 1-1,0-1 1,0 1 0,0 0-1,0-1 1,0 1-1,0-1 1,0 1 0,0-1-1,1 1 1,-1 0-1,0-1 1,0 1 0,1 0-1,0-1-244,0 1 1,0-1-1,-1 1 0,1-1 0,0 0 0,0 1 0,0-1 1,0 0-1,0 0 0,0 0 0,0 0 0,0 0 0,0 0 1,0 0-1,1 0 0,13-1-3619,4-1 1741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30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 7362,'-40'6'3035,"37"-5"-2749,1-1 1,-1 1-1,1 0 0,-1 0 1,1 0-1,-1 0 1,1 0-1,-1 1 0,1-1 1,0 1-1,0-1 1,0 1-1,0 0 0,0 0 1,0 0-1,0 0 1,0 0-1,1 0 0,-1 1 1,1-1-1,0 0 1,0 1-1,0-1 0,-1 4 1,0 1-30,0 1 1,1-1-1,0 0 0,0 1 1,1-1-1,-1 1 1,2 7-1,0-6-104,0 1-1,1-1 0,0 0 1,1 1-1,-1-1 0,2 0 1,-1-1-1,7 13 0,-7-16-128,0-1-1,1 1 0,-1-1 1,1 0-1,0 0 0,0 0 1,0 0-1,0-1 0,1 1 1,0-1-1,-1 0 0,1-1 1,0 1-1,0-1 0,10 3 1,-10-3-13,-1-1 0,1 0 1,-1 0-1,1-1 1,-1 1-1,1-1 1,-1 0-1,1 0 1,-1-1-1,1 1 1,-1-1-1,1 0 0,-1 0 1,1-1-1,-1 1 1,0-1-1,0 0 1,0 0-1,0 0 1,0-1-1,0 1 1,0-1-1,-1 0 0,0 0 1,1 0-1,-1-1 1,0 1-1,0-1 1,-1 0-1,1 1 1,-1-1-1,0 0 1,2-5-1,-2 2 15,1-1 1,-2 1-1,1-1 1,-1 1-1,0-1 1,0 0-1,-1 0 1,0 1-1,-1-1 1,1 0-1,-2 1 1,1-1-1,-1 1 1,0-1-1,0 1 0,-1 0 1,0 0-1,0 0 1,-1 0-1,0 0 1,0 1-1,-1-1 1,0 1-1,0 1 1,-11-11-1,13 13-23,-1 1 1,0 0-1,1 0 0,-1 0 1,0 1-1,0 0 0,0-1 1,0 1-1,0 0 0,-6 0 1,9 1-27,-1 0 1,1 0-1,-1 0 1,0 0 0,1 0-1,-1 1 1,1-1-1,-1 0 1,0 1-1,1-1 1,-1 1 0,-2 1-1,3-1-28,1-1 0,-1 1 0,0 0 1,0 0-1,1 0 0,-1 0 0,0-1 0,1 1 0,-1 0 0,1 0 0,-1 0 0,1 0 0,-1 0 0,1 1 0,0-1 0,-1 0 1,1 0-1,0 0 0,0 0 0,0 2 0,0 0-315,0 1 0,1 0 0,0-1 0,-1 1 0,1 0 0,1-1 0,-1 1 0,0-1 0,1 0 0,2 5 0,15 18-967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31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65 8258,'-50'-40'3286,"45"36"-2614,-1 0 1,0 1-1,0-1 1,-9-3-1,14 7-515,0-1-1,0 1 0,0-1 0,0 1 0,0 0 0,0 0 1,0-1-1,-1 1 0,1 0 0,0 0 0,0 0 0,0 0 0,0 0 1,0 0-1,0 1 0,0-1 0,-1 0 0,1 0 0,0 1 1,0-1-1,0 1 0,0-1 0,0 1 0,0-1 0,0 1 0,1 0 1,-3 1-1,3-1-103,-1-1 0,1 1 0,0 0 0,-1-1 0,1 1 0,0 0 0,0-1 0,-1 1 0,1 0 0,0 0 0,0-1 0,0 1 0,0 0 0,0 0 0,0-1 0,0 1 0,0 0 0,1 0 0,-1-1 0,0 1 1,0 0-1,1 0 0,-1-1 0,0 1 0,1 0 0,-1-1 0,0 1 0,1-1 0,-1 1 0,1 0 0,3 4 60,0-1 0,0 0-1,5 4 1,-6-6 6,55 44 460,83 49 1,-42-30-395,99 59 130,-89-57-70,-87-52-58,26 22-1,-47-35-67,-5-3-124,-3-2-476,1-1 1,-1 0-1,1 0 1,0 0-1,-11-11 1,11 10-162,-8-7-161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31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58 10098,'9'1'839,"10"4"1450,-19-5-2272,0 0-1,0 0 0,0 0 0,0 0 1,0 0-1,0 1 0,0-1 0,1 0 1,-1 0-1,0 0 0,0 0 0,0 0 1,0 0-1,0 0 0,0 0 0,0 0 1,0 0-1,0 0 0,0 0 0,0 0 1,0 0-1,0 0 0,0 0 0,0 1 1,0-1-1,0 0 0,0 0 0,0 0 1,0 0-1,0 0 0,0 0 1,0 0-1,0 0 0,0 0 0,0 0 1,0 0-1,0 0 0,0 1 0,0-1 1,0 0-1,0 0 0,0 0 0,0 0 1,0 0-1,0 0 0,0 0 0,0 0 1,0 0-1,0 0 0,-1 0 0,1 0 1,0 0-1,0 0 0,0 0 0,0 0 1,0 0-1,-11 4 670,6-2-490,0-1-1,0 1 1,0 1-1,0-1 1,0 0-1,0 1 1,1 0-1,0 0 1,-1 1-1,1-1 1,-5 7-1,6-8-109,1 1-1,0 0 0,0 0 0,0 1 1,0-1-1,0 0 0,1 1 0,-1-1 1,1 1-1,0-1 0,0 1 0,0 0 1,1-1-1,-1 1 0,1 0 0,0 0 1,0 5-1,1-7-65,-1 1 0,1-1-1,-1 0 1,1 1 0,0-1 0,0 0 0,0 1 0,0-1-1,0 0 1,0 0 0,0 0 0,1 0 0,-1 0-1,1 0 1,0-1 0,2 3 0,-1-2 1,0 0 0,1 0-1,-1 0 1,1 0 0,-1 0 0,1-1 0,0 1 0,0-1-1,4 0 1,2 1 5,0-1-1,0 0 0,0-1 1,0 0-1,0-1 0,19-4 1,-23 4-16,0-1 0,-1 1 0,1-2 0,-1 1 0,1 0-1,-1-1 1,0 0 0,0 0 0,0-1 0,-1 1 0,1-1 0,-1 0 0,0 0 0,0-1 0,0 1 0,3-6 0,-3 3 29,-1 0 0,1 0 0,-1 0 0,0 0 0,-1 0 0,0-1 0,0 1 0,-1-1 0,0 1 0,0-1 0,-1-13 0,0 17 23,0-1 0,-1 1 0,1-1 0,-1 1 0,-3-8 0,3 10-26,1 0 0,-1 0 1,0 0-1,0 0 0,-1 0 1,1 1-1,0-1 0,-1 0 1,1 0-1,-1 1 0,1-1 1,-1 1-1,0 0 0,-2-2 0,1 1-4,-1 1-1,0 0 1,0-1-1,0 1 1,0 1-1,0-1 1,0 0-1,0 1 1,0 0-1,0 0 1,-8 1-1,5 0-98,0 1-1,1-1 1,-1 1-1,0 0 1,1 1-1,-9 3 1,15-6 63,-1 0-82,0 1 0,0-1 0,1 1 0,-1-1 0,0 1 0,0-1 0,0 1 0,1-1 0,-1 1 0,0 0 0,0-1 0,1 1 0,-1 0 0,1-1 0,-1 1 0,1 0 0,-1 0 0,1 0 0,-1 0 0,1 0 0,0-1 0,-1 3 0,1 5-654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3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0 731 9218,'1'5'3633,"2"-6"-1185,7-9-42,-5 2-1864,96-118 146,124-138-460,-160 197-198,-25 28-6,-2-3 1,40-55 0,-22 20-247,-56 77 193,0 0 0,0 0 0,0 0 0,0 0 0,0 0 0,1 0 0,-1-1 0,0 1 0,0 0 0,0 0 0,0 0 0,0 0 0,0 0 0,0 0 0,0-1 0,0 1 0,0 0 0,1 0 0,-1 0 0,0 0 0,0 0 0,0-1 0,0 1 0,0 0 0,0 0 0,0 0 0,0 0 0,0-1 0,0 1 0,0 0 0,-1 0 0,1 0 0,0 0 0,0 0-1,0-1 1,-6 2-979,-12 6-589,17-6 1441,-27 13-1056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32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83 180 9786,'34'-18'3038,"-28"12"-1731,-7 3-372,0 3-827,1 0 1,-1 0-1,1 0 0,0 0 1,-1 0-1,1 0 1,0 0-1,-1 0 0,1 0 1,0 0-1,-1 0 0,1 0 1,-1 1-1,1-1 1,0 0-1,-1 0 0,1 0 1,0 0-1,-1 0 1,1 1-1,0-1 0,0 0 1,-1 0-1,1 1 0,-1-1 1,0 2-61,0 0-22,0 0 0,0 1 1,0-1-1,0 0 0,0 0 1,0 0-1,1 1 1,-1-1-1,1 0 0,0 1 1,-1 2-1,1 3 15,0-1 1,2 13-1,-1-19-36,-1 1 1,0-1-1,1 0 1,-1 0-1,1 0 1,-1 0-1,1 0 1,0 0-1,-1 0 1,1 0 0,0 0-1,0 0 1,0 0-1,0 0 1,-1-1-1,1 1 1,0 0-1,0 0 1,1-1-1,0 1 1,1 1 2,0-1 1,0 0-1,1-1 1,-1 1-1,3 0 1,-5-1-8,2 0 5,-1 0 1,1 0-1,0-1 0,0 1 1,-1 0-1,1-1 0,0 0 0,-1 0 1,1 0-1,-1 0 0,1 0 1,-1 0-1,1 0 0,-1-1 1,0 1-1,0-1 0,0 0 1,0 0-1,4-3 0,1-4 25,0 0 0,0-1-1,6-12 1,-12 22-29,2-6 19,-1 1 1,1-1-1,-1 1 1,0-1-1,0 0 1,0 0 0,-1 0-1,0 0 1,0 0-1,-1 0 1,0-10-1,0 12 25,0-1-1,-1 0 0,0 0 0,0 1 1,-1-1-1,1 0 0,-1 1 0,0-1 1,0 1-1,-1 0 0,1 0 0,-1 0 1,0 0-1,0 0 0,-5-4 1,5 5-19,0 1 0,0 0 0,-1 0 0,1 0 0,-1 0 0,0 1 0,0-1 0,1 1 0,-1 0 0,0 0 0,0 0 0,0 1 0,-6-1 1,-1 1-36,0 0 1,0 0-1,-18 4 1,20-2-114,0 0 0,1 1 0,-17 7 1,21-9-142,1 1-1,-1 0 1,1 0 0,0 0 0,0 1 0,0-1 0,0 1 0,0-1 0,0 1-1,1 0 1,-4 5 0,-1 7-701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32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 6265,'-1'0'208,"1"-1"0,-1 1-1,1 0 1,0 0 0,-1 0-1,1-1 1,-1 1 0,1 0-1,-1 0 1,1 0 0,-1 0-1,1 0 1,-1 0 0,1 0-1,0 0 1,-1 0 0,1 0-1,-1 0 1,1 0 0,-1 0-1,1 1 1,-1-1 0,0 0-1,1 1-46,0-1 0,0 1-1,-1 0 1,1-1-1,0 1 1,0 0 0,0-1-1,0 1 1,0 0 0,0 0-1,0-1 1,0 1 0,0 0-1,0-1 1,0 1 0,0 0-1,1-1 1,-1 2 0,0-2-153,1 3 37,0-1 0,0 1 0,0-1 0,0 1 0,0-1 0,0 0 0,1 0 0,-1 1 0,1-1 0,2 2-1,16 17 242,38 30-1,38 23 157,122 94-124,130 93-128,-253-202-81,-84-53-90,21 15 62,-31-20-68,0 0-1,0 0 0,0-1 0,0 1 1,-1 0-1,1 0 0,0 0 1,-1 0-1,1 0 0,0 0 1,-1 1-1,1 0 0,-1-1-25,0-1 0,0 1 1,0-1-1,0 1 0,0-1 0,0 1 0,0-1 0,0 1 0,0-1 0,0 1 0,0-1 0,0 1 1,0-1-1,-1 0 0,1 1 0,0-1 0,0 1 0,-1-1 0,1 1 0,0-1 0,-1 1 0,0 0-109,-1 0 0,1 0-1,-1 0 1,0 0 0,1 0-1,-1-1 1,0 1-1,0 0 1,1-1 0,-1 1-1,-3-1 1,-15 2-529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3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74 112 6481,'-19'1'2542,"6"-1"173,-25-2-1,38 2-2681,0 0 0,0 0 0,-1 0-1,1 0 1,0 0 0,0 0-1,0 0 1,0 0 0,0 0 0,0 0-1,0 0 1,0 0 0,0 0-1,0 0 1,0 0 0,-1 0 0,1 0-1,0 0 1,0 0 0,0 0-1,0 0 1,0 0 0,0 0 0,0 0-1,0 0 1,0 0 0,0 0-1,0 0 1,0 0 0,-1 0 0,1 0-1,0 0 1,0 0 0,0 0-1,0 0 1,0 0 0,0 0 0,0 0-1,0-1 1,0 1 0,0 0-1,0 0 1,0 0 0,0 0 0,0 0-1,0 0 1,0 0 0,0 0-1,0 0 1,0 0 0,0 0 0,0-1-1,0 1 1,0 0 0,0 0-1,0 0 1,0 0 0,0 0 0,0 0-1,0 0 1,0 0 0,0 0-1,7-4 537,15-3-402,73-16-48,1 5-1,1 3 1,112-2 0,112 9-83,68-3-32,-354 9-92,58-1-591,-89 3-118,-6 1 220,-11 1-442,-16 1 170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10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8874,'0'3'1395,"1"1"0,-1 0 0,1 0 0,-1-1 1,0 6-1,-2 3 132,-4 18 0,1-6 33,3-11-758,0 20-1,1-30-739,1 0 1,1 1-1,-1-1 0,0 0 1,1 1-1,0-1 1,-1 0-1,1 0 0,1 0 1,-1 0-1,3 5 1,-4-8-63,0 1 1,1-1 0,-1 1-1,1 0 1,0-1 0,-1 1-1,1-1 1,-1 1 0,1-1-1,0 1 1,0-1 0,-1 0-1,1 1 1,0-1 0,-1 0-1,1 0 1,0 1 0,0-1-1,0 0 1,-1 0 0,1 0-1,0 0 1,0 0 0,-1 0 0,1 0-1,0 0 1,0-1 0,0 1-1,-1 0 1,2-1 0,0 0-12,1 0 1,-1 0 0,0 0-1,0 0 1,0-1 0,0 1-1,0-1 1,2-2-1,7-9-132,0 0-1,14-26 0,7-8-89,-25 41 272,-7 6-36,0 0 0,0 0 0,1 0 0,-1 0 0,0 0 0,0 0 0,0 0-1,0 0 1,0 0 0,1 0 0,-1 0 0,0 0 0,0 0 0,0 0 0,0 0 0,1 0-1,-1 0 1,0 0 0,0 0 0,0 1 0,0-1 0,0 0 0,0 0 0,1 0 0,-1 0-1,0 0 1,0 0 0,0 1 0,0-1 0,0 0 0,0 0 0,0 0 0,0 0-1,0 1 1,1 0 152,-1 2 65,1 70 319,0-67-504,-1 0 0,0 0 0,1-1-1,0 1 1,1 0 0,-1-1 0,1 1 0,0-1 0,0 1 0,1-1 0,4 8 0,-6-12-82,-1-1 1,0 0-1,0 0 1,0 0-1,0 1 1,0-1-1,1 0 1,-1 0-1,0 0 1,0 0-1,0 1 1,0-1-1,1 0 1,-1 0 0,0 0-1,0 0 1,0 0-1,1 0 1,-1 0-1,0 0 1,0 0-1,1 0 1,-1 0-1,0 0 1,0 0-1,0 0 1,1 0-1,-1 0 1,0 0-1,0 0 1,1 0-1,-1 0 1,0 0-1,0 0 1,0 0-1,1 0 1,-1 0 0,0 0-1,0-1 1,0 1-1,1 0 1,-1 0-1,0 0 1,0 0-1,0-1 1,0 1-1,0 0 1,1 0-1,-1 0 1,0-1-1,0 1 1,0 0-1,0 0 1,0 0-1,0-1 1,6-14-3607,0-15 1518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6:33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6553,'0'0'210,"-1"0"0,1 0 0,-1 0 0,1 0 0,-1 0 0,1 0 0,-1-1-1,1 1 1,0 0 0,-1 1 0,1-1 0,-1 0 0,1 0 0,-1 0-1,1 0 1,-1 0 0,1 0 0,0 1 0,-1-1 0,-6 2 2930,7-2-3084,-1 1-1,1-1 1,0 0-1,0 1 1,-1-1-1,1 0 1,0 1 0,0-1-1,0 1 1,0-1-1,0 1 1,-1-1-1,1 1 1,0-1-1,0 0 1,0 1 0,0-1-1,0 1 1,0-1-1,0 1 1,1-1-1,-1 1 1,1 12 330,1-1-110,1 0 0,0 0-1,9 22 1,4 8 356,-3 6-78,-2 1 0,7 76-1,-12-76-339,79 560 1655,-53-431-1547,-5-36-97,-11-77-127,-21-72-1961,-3-9-14,3-7 574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2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16 6921,'0'-2'535,"0"1"-435,0 1 0,0-1 0,1 1 1,-1-1-1,0 1 0,0 0 0,0-1 0,0 1 0,0-1 1,0 1-1,0-1 0,0 1 0,0 0 0,-1-1 1,1 1-1,0-1 0,0 1 0,0 0 0,0-1 0,-1 1 1,1-1-1,0 1 0,0 0 0,-1-1 0,1 1 0,0 0 1,-1 0-1,1-1 0,0 1 0,-1 0 0,1-1 1,0 1-1,-1 0 0,1 0 0,-1 0 0,1-1 0,-1 1-54,1 0 0,0 0 0,0 0 0,0 0 0,-1 0-1,1 0 1,0 0 0,0 0 0,0 0 0,-1 1 0,1-1-1,0 0 1,0 0 0,0 0 0,0 0 0,-1 0 0,1 0-1,0 0 1,0 0 0,0 1 0,0-1 0,0 0 0,-1 0-1,1 0 1,0 0 0,0 0 0,0 1 0,0-1 0,0 0-1,0 0 1,0 0 0,0 0 0,-1 1 0,1-1 0,0 0-1,0 9 575,0-4-169,0 137 3907,2-69-3366,0 71 220,7 0 0,30 149 0,-29-227-1069,3 13-53,-4-53-345,-5-19-461,-4-8 651,1 1-1,-1 0 1,0 0-1,0 0 1,0-1-1,1 1 1,-1 0-1,0 0 1,0 0-1,0-1 1,0 1-1,0 0 1,0 0 0,0-1-1,0 1 1,1 0-1,-1 0 1,0 0-1,0-1 1,0 1-1,0 0 1,0 0-1,0-1 1,0 1-1,0 0 1,-1 0-1,1-1 1,0 1-1,0 0 1,-1-24-1010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2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10434,'48'14'4167,"39"13"-705,-75-22-3081,-1 0 0,1 0 0,-1 2 0,0-1 1,10 9-1,-17-12-283,-1 0 0,0 0 0,0 0 1,0 1-1,0-1 0,3 5 0,-5-7-62,-1 1 0,1 0 1,0-1-1,0 1 0,-1 0 0,1 0 0,-1-1 0,1 1 0,-1 0 0,0 0 1,0 0-1,1-1 0,-1 1 0,-1 0 0,1 0 0,0 0 0,-1 3 0,-1 0 37,0 1-1,-1-1 1,1 0-1,-1 0 0,0 0 1,-6 7-1,-25 26 201,9-12-157,13-13-85,-1 0 0,0 0 0,-1-2 0,-15 11 0,12-11-1580,-28 14-1,34-22-908,10-3 2433,1 0 0,0 0-1,0 0 1,0 0 0,0 0 0,0 0 0,0 0 0,0 0-1,0 0 1,0 0 0,0 0 0,0 0 0,0 0 0,0 0-1,0 0 1,-1 0 0,1 0 0,0 0 0,0 0 0,0 0-1,0 0 1,0 0 0,0 0 0,0 0 0,0 0 0,0 0-1,0-1 1,0 1 0,0 0 0,0 0 0,0 0 0,0 0-1,0 0 1,0 0 0,0 0 0,0 0 0,0 0-1,0 0 1,0 0 0,0 0 0,0 0 0,0 0 0,0-1-1,0 1 1,0 0 0,0 0 0,0 0 0,0 0 0,0 0-1,0 0 1,0 0 0,0 0 0,0 0 0,0 0 0,0 0-1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7282,'6'2'631,"0"1"0,0 0 0,-1 0 1,0 0-1,1 1 0,-1 0 1,-1 0-1,1 0 0,-1 0 0,1 1 1,-1 0-1,0 0 0,-1 0 1,1 0-1,3 9 0,-1-1-21,-1 1-1,0-1 1,-1 1-1,0-1 1,2 26-1,-4-16 123,-9-31-400,0-2-298,0 0-1,2 0 1,-1-1 0,-8-21-1,12 26-44,1 0 0,-1-1 0,1 1 0,1 0 0,-1 0 0,1-1 0,0 1 0,0 0 0,1-1 0,0 1 0,2-7 0,0 0-54,2 1 0,-1 0-1,2 0 1,0 0-1,0 1 1,11-15 0,-11 17-347,1 1 0,0 0 0,0 0 0,1 1 0,0 0 0,1 0 0,-1 1 0,10-6 1,-13 10-20,-1-1 1,1 1 0,-1 1-1,1-1 1,5-1 0,-6 3 184,0 0 0,0 0 0,0 0 0,0 0 0,6 1 0,-10-1 244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3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53 5961,'-2'2'5156,"-1"5"-4325,2-4 16,-2 3-401,0 0 0,1 0 1,0 1-1,0-1 0,1 0 1,0 1-1,0-1 0,0 0 0,1 1 1,0-1-1,0 1 0,1 8 1,1-6-215,0 0 1,1 0-1,0-1 0,0 1 1,1 0-1,0-1 1,9 15-1,-12-22-221,0 1 0,0-1 0,0 0 0,1 1 0,-1-1 0,0 0 0,0 0 0,1 0 0,-1 0 0,0 0 0,1 0 0,-1 0 0,1-1-1,-1 1 1,1-1 0,0 1 0,-1-1 0,1 1 0,0-1 0,-1 0 0,1 0 0,0 0 0,-1 0 0,1 0 0,0 0 0,-1 0 0,1 0 0,0-1-1,-1 1 1,3-2 0,0 1-7,0-1-1,-1 1 1,1-1-1,-1 0 0,0 0 1,0-1-1,0 1 1,0-1-1,0 1 1,0-1-1,4-5 0,-3 0 2,0 1-1,0-1 0,0 0 0,-1 0 0,0 0 1,-1 0-1,0 0 0,0-1 0,-1 1 0,0-1 1,0 1-1,-1-1 0,-1-10 0,0 14 5,0 0 0,-1-1 0,1 1 0,-1 0 0,0 0 0,-1 0 0,1 1 0,-1-1 0,0 1 0,0-1 0,-1 1 0,1 0 0,-1 0 0,-7-6 0,8 8-11,0-1 0,0 1 0,0 0 0,0 0 0,-1 0 0,1 0 0,-1 1 0,1 0 0,-1-1 0,0 1 0,1 0 0,-1 1 0,0-1 0,0 1 0,0 0 0,1 0 0,-1 0 0,0 0 0,0 0 0,0 1 0,-4 1 0,7-2-105,-1 1 0,1 0 1,-1-1-1,1 1 0,-1 0 1,1 0-1,0-1 0,0 1 1,-1 0-1,1 0 0,0 1 1,0-1-1,0 0 0,0 0 0,0 1 1,0-1-1,0 0 0,0 1 1,1-1-1,-1 1 0,1-1 1,-1 1-1,1-1 0,-1 1 1,1-1-1,0 1 0,0-1 0,0 1 1,0 0-1,0-1 0,0 1 1,0 2-1,9 17-1123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3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29 427 9122,'-2'7'1850,"-1"1"0,-1 10 1,3-8-1158,0 1 0,0 0 0,1-1 1,0 1-1,3 16 0,-2-24-626,-1-1-1,1 1 1,0-1 0,0 1-1,0-1 1,0 1 0,1-1-1,-1 1 1,1-1 0,-1 0-1,1 0 1,0 0 0,0 0-1,0 0 1,0 0 0,0-1-1,0 1 1,0 0 0,1-1 0,-1 0-1,1 0 1,-1 0 0,6 2-1,-5-2-55,1 0 0,-1-1-1,1 1 1,-1-1 0,1 0 0,-1 0-1,1 0 1,-1 0 0,1 0 0,-1-1-1,1 0 1,-1 1 0,1-2 0,-1 1-1,0 0 1,0 0 0,1-1 0,2-2-1,-2 1 8,0-1 0,0 1 0,0-1 1,0 0-1,0 0 0,-1 0 0,0 0 0,0-1 0,0 1 0,-1-1 0,0 0 0,1 0 0,-1 0 0,-1 0 0,1 0 0,-1 0 0,0-1 0,0 1 0,-1 0 0,0-1 0,1 1 0,-2 0 0,1-1 0,-1 1 0,1 0 0,-2 0 0,1-1 0,0 1 0,-1 0 0,0 0 0,0 0 0,-6-8 0,2 4 85,-1 0-1,0 1 0,0 0 0,-1 0 1,-15-13-1,20 19-69,0 0 1,0 0-1,0 0 0,0 0 1,0 1-1,-1-1 0,1 1 1,-1 0-1,1 0 0,0 0 1,-1 0-1,0 1 0,1-1 1,-1 1-1,1 0 0,-1 0 1,1 0-1,-1 1 0,0-1 1,1 1-1,-5 1 0,6-1-37,0-1-1,0 1 1,1 0 0,-1 0-1,1 0 1,-1 0 0,1 1-1,-1-1 1,1 0 0,0 1-1,-1-1 1,1 1 0,0-1-1,0 1 1,0-1 0,0 1-1,0 0 1,0 0 0,1-1-1,-1 1 1,1 0 0,-1 0-1,1 0 1,0 0-1,-1 3 1,1-2-126,0 0 0,1-1 0,-1 1 1,0 0-1,1-1 0,0 1 0,-1-1 0,1 1 0,0-1 0,1 1 0,-1-1 0,0 0 0,1 1 1,-1-1-1,1 0 0,0 0 0,3 3 0,-2-2-276,0 0 0,0-1-1,1 0 1,6 4 0,19 3-814</inkml:trace>
  <inkml:trace contextRef="#ctx0" brushRef="#br0" timeOffset="1">571 33 9242,'-3'-4'911,"1"1"-1,0 0 1,-1 0-1,0 0 1,0 0 0,0 1-1,0-1 1,-3-1-1,4 3-764,1 0 0,0 1 0,-1-1-1,1 1 1,-1-1 0,1 1 0,0 0 0,-1-1-1,1 1 1,-1 0 0,1 0 0,-1 0-1,1 0 1,-1 0 0,1 0 0,-1 1 0,1-1-1,-1 1 1,1-1 0,0 1 0,-1-1-1,1 1 1,0-1 0,-2 2 0,0 1-44,0 0-1,0-1 1,0 1 0,0 0-1,1 0 1,0 1 0,0-1 0,0 0-1,0 1 1,0-1 0,0 1-1,-1 6 1,3-9-91,-5 12 65,1-1-1,0 1 0,1 0 0,-1 15 0,0 52 80,3-65-124,2 34 80,8 67 0,16 50 73,-2-23-5,-22-129-171,6 34-9,-2-1 1,-2 73 0,-3-116-148,0 1-1,0-1 1,-1 1-1,0-1 1,0 0-1,0 0 1,0 1-1,-1-1 1,1 0-1,-1 0 1,-3 4-1,5-8 73,0 0 0,0 1-1,0-1 1,-1 0 0,1 0-1,0 1 1,-1-1 0,1 0-1,0 0 1,0 0-1,-1 0 1,1 1 0,0-1-1,-1 0 1,1 0 0,0 0-1,-1 0 1,1 0 0,0 0-1,-1 0 1,1 0 0,0 0-1,-1 0 1,1 0 0,0 0-1,-1 0 1,1 0-1,0 0 1,-1 0 0,1 0-1,0-1 1,0 1 0,-1 0-1,1 0 1,0 0 0,-1 0-1,1-1 1,0 1 0,0 0-1,-1 0 1,1-1 0,-1 0-204,0-1 0,0 1 1,0-1-1,0 1 0,0-1 1,0 1-1,0-3 0,-8-29-1404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4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36 9650,'-1'-8'4145,"18"4"-1961,3-1-591,7 2-281,3 2-240,2-2-488,3 1-192,-2-1-239,-4 0-65,-3-1-329,-6 4-687,-14 0 624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96 150 9770,'-7'0'679,"-16"2"2697,-39 6-1,59-6-2410,6-1-472,12-1-154,63 1 99,110-12 82,6-12-288,-109 12-144,-11 1-4,364-42 418,2 19-114,302 11 1043,-377 20-509,-344 3-863,-20 0-149,-4 0-30,-9 1-385,-19 2-875,-8 1 578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5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23 4673,'-7'-14'3076,"7"14"-2812,0 0-1,0 0 1,0 0 0,0-1 0,-1 1-1,1 0 1,0 0 0,0-1 0,0 1-1,0 0 1,0 0 0,0-1 0,0 1-1,0 0 1,0-1 0,0 1-1,0 0 1,0 0 0,0-1 0,0 1-1,0 0 1,0 0 0,0-1 0,0 1-1,0 0 1,0-1 0,0 1 0,0 0-1,0 0 1,1-1 0,-1 1 0,0 0-1,0 0 1,0 0 0,1-1 0,-2 2-122,0 0 0,0-1 1,1 1-1,-1 0 0,0 0 1,1 0-1,-1-1 0,1 1 0,-1 0 1,1 0-1,-1 0 0,1 0 1,0 0-1,0 0 0,-1 0 1,1 2-1,-1 0 3,0 2-25,0 0 1,-1-1-1,0 1 0,0-1 0,-3 7 1,-78 116 1127,43-60-789,-94 177 452,127-228-922,6-12-124,-1 0-1,1 1 1,-1-1 0,0 0-1,0-1 1,-1 1-1,1 0 1,-1-1 0,-5 7-1,7-10 55,1 1 0,0-1 0,-1 0 0,1 0 0,-1 0-1,1 1 1,0-1 0,-1 0 0,1 0 0,-1 0 0,1 0 0,-1 0-1,1 0 1,-1 0 0,1 0 0,-1 0 0,1 0 0,0 0-1,-2 0 1,-4-5-939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6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10330,'18'4'4337,"6"8"-2560,8 8-33,4 9 24,2 13-351,1 2-305,-1 2-448,-3 1-88,-3-6-136,-7-2-80,-6-4-152,-1-7-80,-8-2-72,0-4-56,0-6-608,-8-4-488,0-8 2288,2 0-1288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3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39 261 10506,'2'0'488,"-1"0"1,1-1-1,-1 1 0,1 0 0,-1-1 0,0 1 0,1-1 0,-1 0 1,1 1-1,-1-1 0,0 0 0,2-1 0,15-15 1232,-5 5-752,-1 3-587,9-8 118,37-38 1,-52 50-489,-2-1 0,1 0-1,-1 0 1,0-1 0,0 1 0,0-1 0,-1 0 0,0 0-1,-1 0 1,1 0 0,1-13 0,-4 18-1,1 1 0,-1-1 0,0 0 1,0 0-1,0 1 0,0-1 0,-1 0 1,1 1-1,0-1 0,-1 0 0,1 1 0,-1-1 1,1 1-1,-1-1 0,0 0 0,0 1 1,0 0-1,0-1 0,0 1 0,0-1 0,0 1 1,0 0-1,0 0 0,-1 0 0,1 0 1,0 0-1,-1 0 0,1 0 0,-3-1 1,-1 0 25,1 1 1,0 0-1,-1-1 1,1 2 0,-1-1-1,1 0 1,-1 1-1,1 0 1,-1 0 0,-4 1-1,2 0 59,-1 0 0,1 1 0,1 0-1,-1 1 1,0-1 0,0 1-1,1 0 1,0 1 0,-1-1 0,1 2-1,1-1 1,-1 0 0,1 1 0,-1 0-1,1 0 1,1 1 0,-1-1 0,1 1-1,-4 7 1,4-6 26,0 0 0,0 1 0,1-1 0,0 1 0,1 0 0,0 0 0,0 0 0,1 0 0,-1 0 0,2 0 0,-1 0 0,1 0 0,1 0 0,-1 0 0,1 0 0,4 15 0,-4-20-107,0 0 0,0 0 0,0-1 0,0 1 0,0 0 0,1 0 0,-1-1 0,1 1 0,0-1 0,0 0 0,0 1 0,0-1 0,0 0 0,0 0 0,1 0-1,-1 0 1,1-1 0,-1 1 0,1-1 0,0 1 0,0-1 0,-1 0 0,1 0 0,0 0 0,0 0 0,5 0 0,3 0-121,1 0-1,-1-1 1,0 0-1,1 0 1,-1-1 0,14-4-1,39-13-162,-62 17 265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1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11482,'-2'53'7600,"0"-7"-4707,1-29-1958,0-5-439,0-1 1,0 0-1,-1 0 1,-4 13-1,6-23-492,0-1 0,0 0 1,0 0-1,0 0 0,0 0 0,0 0 0,0 1 0,0-1 0,0 0 1,0 0-1,0 0 0,-1 0 0,1 0 0,0 0 0,0 1 0,0-1 0,0 0 1,0 0-1,0 0 0,0 0 0,0 0 0,0 0 0,0 0 0,0 1 1,-1-1-1,1 0 0,0 0 0,0 0 0,0 0 0,0 0 0,0 0 1,0 0-1,-1 0 0,1 0 0,0 0 0,0 0 0,0 0 0,0 0 1,-1 0-1,0-6-10,0-16-222,2 13 112,0 0 0,1 0-1,0 0 1,0 0 0,1 0 0,1 1-1,4-10 1,-3 4 2,-3 11 97,0 0 0,0-1-1,0 1 1,0 0 0,0 0 0,1 0 0,-1 0 0,1 0-1,0 1 1,0-1 0,5-3 0,-7 6 26,0-1 0,0 0 0,1 1 1,-1-1-1,0 1 0,0-1 0,1 1 0,-1-1 0,0 1 0,1 0 0,-1 0 1,1 0-1,-1 0 0,0 0 0,1 0 0,-1 0 0,0 0 0,1 0 0,-1 1 1,0-1-1,1 0 0,-1 1 0,0-1 0,1 1 0,-1 0 0,0-1 0,0 1 1,0 0-1,0 0 0,0 0 0,0 0 0,0 0 0,0 0 0,0 0 0,1 2 1,0-1 31,-1 0 0,0 0 0,1 0 0,-1 0 1,0 1-1,0-1 0,-1 0 0,1 1 1,0-1-1,-1 1 0,1-1 0,-1 6 1,0-1 70,-1 0 1,0 0 0,-2 8 0,1-8-14,1 1 0,-1 13 0,2-21-99,0 0-1,0 0 1,0 0 0,0 0-1,0 0 1,0 1 0,0-1 0,0 0-1,0 0 1,0 0 0,0 0-1,0 0 1,0 0 0,0 1 0,0-1-1,0 0 1,0 0 0,0 0-1,0 0 1,0 0 0,0 0 0,0 1-1,0-1 1,0 0 0,0 0-1,0 0 1,0 0 0,1 0 0,-1 0-1,0 0 1,0 0 0,0 1-1,0-1 1,0 0 0,0 0 0,0 0-1,1 0 1,-1 0 0,0 0-1,5-6-947,-2-2 833,0 1 1,1 0 0,0 1 0,0-1 0,8-8-1,-6 8 31,-4 3 63,2 1-1,-1-1 1,0 1 0,1 0-1,-1 0 1,1 1 0,0-1-1,0 1 1,0 0 0,0 0-1,1 0 1,-1 0 0,10-2-1,-13 4 43,0 0 0,-1-1 0,1 1-1,0 0 1,0 0 0,1 0-1,-1 0 1,0 0 0,0 0 0,0 0-1,0 0 1,0 0 0,0 0 0,0 1-1,0-1 1,0 0 0,-1 1-1,1-1 1,0 0 0,0 1 0,0 0-1,0-1 1,0 1 0,-1-1-1,1 1 1,0 0 0,0 0 0,-1-1-1,1 1 1,0 0 0,-1 0-1,1 0 1,-1 0 0,0-1 0,1 1-1,-1 0 1,1 0 0,-1 0 0,0 0-1,0 0 1,0 1 0,1 5 136,0-1-1,-1 1 1,0-1 0,-1 13 0,1-18-153,-5 28 369,2-2-557,2-11-3077,1-17 2421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6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12 11995,'-6'-3'1284,"0"2"1,0-1 0,-7-1-1,-21 1 429,17 2-994,-31 6 0,39-4-496,0 0 0,0 0-1,-18 7 1,24-8-188,1 1 0,-1-1 0,1 0-1,-1 1 1,1-1 0,0 1 0,0 0 0,-1 0 0,1 0 0,0 0 0,1 0 0,-1 0 0,0 1 0,1-1 0,-1 0 0,1 1-1,-2 4 1,2-2-13,0 0 0,0-1 0,1 1 0,0 0 0,0 0 0,0 0 0,1 0 0,0 0 0,0-1 0,0 1 0,0 0 0,1-1 0,4 10 0,-2-4-1,2 0-1,0-1 1,0 0-1,0 0 1,10 10-1,3 0 295,1-1 0,42 30-1,-60-46-222,1 0 0,-1 0 0,1 0 0,-1 0 0,0 0 0,1 1 0,2 5 0,-4-8-62,-1 1 0,0 0-1,1 0 1,-1-1 0,0 1-1,0 0 1,1 0 0,-1 0-1,0 0 1,0-1 0,0 1-1,0 0 1,0 0 0,0 0-1,0 0 1,0 0 0,-1-1-1,1 1 1,0 0-1,0 0 1,-1 0 0,1-1-1,-1 1 1,1 0 0,-1-1-1,1 1 1,-1 0 0,1-1-1,-1 1 1,1 0 0,-1-1-1,0 1 1,-1 0 0,-1 1 38,0 0 1,0 0 0,0 0 0,-1-1 0,1 1 0,-1-1-1,1 0 1,-1 0 0,1-1 0,-7 2 0,-5-1 71,-19-1 1,18 0-83,11 0-134,-4 0-54,0-1 0,-15-1 0,22 2-73,1-1 1,-1 1-1,0 0 0,1-1 0,-1 1 1,1-1-1,-1 1 0,1-1 0,-1 0 1,1 0-1,-1 0 0,1 0 0,0 0 1,-1 0-1,1 0 0,0 0 0,0 0 1,0-1-1,0 1 0,0 0 0,-1-3 1,2 3-63,0 0 0,-1 1 0,1-1 1,0 0-1,0 0 0,0 0 1,0 0-1,0 0 0,0 0 1,0 0-1,0 0 0,0 0 1,0 0-1,1-1 0,8-13-1926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7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9 12659,'-4'-8'4561,"8"8"-3361,1-1-408,6 5 0,1 0-24,3 3-351,5-1-257,0-2-160,0 0-481,1 0-1895,-8 2 1656</inkml:trace>
  <inkml:trace contextRef="#ctx0" brushRef="#br0" timeOffset="1">0 216 7770,'8'8'3744,"7"-4"-1607,8 1-1,2-2-7,5-1-473,2 0-320,4-2-559,-2 0-185,-5-2-288,-7 1-80,-7 0-1200,-6 1-17,-14-7 497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7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256 203 6961,'8'-23'2762,"-4"14"-1510,-1 0-1,3-12 0,-5 18-993,0 0 0,-1 0 0,0-1 0,0 1 0,0 0 1,0 0-1,0 0 0,-1 0 0,0-1 0,1 1 0,-2-3 0,-2-1 118,1 0 1,-1 1-1,-1-1 0,1 1 0,-1 0 0,0 0 1,0 1-1,-1-1 0,1 1 0,-13-8 0,14 10-296,0 0-1,-1 0 0,1 1 0,-1-1 0,0 1 0,0 0 0,0 0 0,0 1 0,0-1 1,-1 1-1,1 0 0,0 1 0,-1-1 0,1 1 0,0 0 0,-1 1 0,1-1 0,0 1 1,-1 0-1,1 0 0,0 1 0,0-1 0,0 1 0,-8 4 0,7-3-79,1 1-1,0-1 1,0 1-1,0-1 0,0 2 1,1-1-1,0 0 1,0 1-1,0 0 1,0 0-1,1 0 1,-1 0-1,1 1 1,1-1-1,-1 1 0,1 0 1,0-1-1,0 1 1,1 0-1,-1 0 1,0 10-1,2-6-9,1 0 1,0 1-1,0-1 0,1 0 1,0 0-1,4 11 0,27 60 12,-14-37 26,-4-4 30,13 58 1,1 42 40,-26-122-70,0 0 1,-1-1 0,-1 32 0,-1-43-16,-1-1 0,1 1 0,-1-1 0,0 0 0,-1 1 0,1-1 0,-1 0 0,0 0-1,0 0 1,-1 0 0,1 0 0,-1-1 0,0 1 0,0-1 0,-1 0 0,-6 7 0,7-9-15,0 0-1,0-1 1,0 1 0,0-1 0,0 1 0,0-1 0,-1 0 0,1 0 0,0-1 0,-1 1 0,1-1 0,-1 1 0,1-1-1,0 0 1,-1 0 0,1-1 0,-1 1 0,1-1 0,0 0 0,-1 0 0,1 0 0,0 0 0,0 0 0,0-1-1,0 1 1,-4-3 0,6 3-7,0 0-1,0 1 1,1-1 0,-1 0-1,0 0 1,1 1-1,-1-1 1,1 0 0,-1 0-1,1 0 1,-1 0-1,1 0 1,0 0 0,-1-1-1,1 2 4,0-1-1,0 1 1,0-1-1,0 1 1,0-1-1,0 0 1,0 1-1,0-1 1,0 1 0,1-1-1,-1 1 1,0-1-1,0 1 1,1-1-1,-1 1 1,0 0-1,1-1 1,-1 1-1,1-1 1,0-1-5,1 1 0,0 0 0,-1 0 1,1 0-1,0 0 0,0 0 0,-1 1 0,1-1 1,0 0-1,0 1 0,0 0 0,3-1 1,0 0 4,0 1-1,0 0 1,0 0 0,0 0 0,1 0 0,-1 1 0,8 2 0,-10-2 9,0 0 0,0 0 0,-1 0 0,1 1 0,0 0 0,-1-1 0,1 1 0,-1 0 0,0 0 0,0 0 0,0 0-1,0 1 1,0-1 0,3 5 0,3 7 46,-1 0-1,0 1 1,-1-1-1,-1 1 0,-1 1 1,0-1-1,3 19 1,3 113 424,-7-60-192,5 130 584,-9-206-842,1 3 22,-1-1-1,4 22 0,-3-32-49,1 0 0,-1 0 0,1 0 0,0-1 1,0 1-1,0 0 0,0 0 0,0 0 0,1-1 0,-1 1 1,1 0-1,0-1 0,0 0 0,0 1 0,0-1 0,0 0 1,3 2-1,-4-3-54,0-1 1,0 1-1,0 0 1,0-1-1,1 1 0,-1-1 1,0 0-1,0 1 1,0-1-1,1 0 1,-1 0-1,0 0 1,0 1-1,1-1 1,-1-1-1,0 1 1,0 0-1,2 0 0,0-1-185,-1 0-1,1 0 0,-1-1 0,0 1 1,1 0-1,-1-1 0,3-2 0,17-14-783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8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21 6593,'-9'-10'3921,"6"1"-56,2 8-1897,1 5 73,4 14-353,-4 9-183,-7 14-601,-1 6-208,-5 6-248,2-3-112,11-6-144,2-6-72,3-15-64,4-3-296,-3-12-992,-1-2-913,12-9 1209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6433,'16'-50'3177,"-14"50"-712,-2 6-689,5 7-48,-2 3-95,1 11-209,4 4-304,-4 1-456,2 4-152,-2-8-247,-4-1-97,3-11-88,0-3-320,-3-10-1681,-3-6 1385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49 11162,'-2'0'4441,"3"-2"-2608,6 2-281,-7 0-320,0 0-215,2 0-585,16 6-176,3 2-1080,35 14 639</inkml:trace>
  <inkml:trace contextRef="#ctx0" brushRef="#br0" timeOffset="1">631 38 12123,'-39'-16'5535,"28"11"-4661,-22-7 1,29 11-750,0 0 1,0 0-1,0 0 1,-1 1 0,1 0-1,0 0 1,0 0 0,-1 0-1,-4 2 1,5-1-83,0 0-1,1 0 1,-1 0-1,0 0 1,0 1-1,1 0 1,-1 0-1,1 0 1,-1 0-1,1 0 1,0 1 0,0-1-1,0 1 1,0 0-1,-4 6 1,4-4-33,0 0 0,1 0 1,0 0-1,0 0 0,0 0 1,0 1-1,1-1 1,0 0-1,0 1 0,0 6 1,1 10-23,1 0 1,1 0-1,1 0 1,8 33 0,62 179 65,-25-89 25,-43-132-105,-3-5-449,1-1 0,-1 1 1,0-1-1,-1 1 0,0 0 0,0 9 0,-1-16-190,-2-3 166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0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89 10722,'-18'-22'4553,"18"6"-2232,5 0-473,4 5-223,7 2-273,15 5-560,1-3-280,12 7-312,-2-1-256,1-2-1152,1 5 3400,0 7-2016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0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80 5937,'0'-1'5273,"2"-4"-1144,0 0-3114,-1 4-846,0-1 1,0 1 0,-1-1 0,1 1-1,0-1 1,-1 0 0,1 1-1,-1-1 1,0 0 0,0 1 0,1-1-1,-1 0 1,0 0 0,-1 1-1,1-1 1,-1-2 0,1 1-76,0 0-21,-1 0 1,0 0-1,1 1 0,-1-1 1,0 0-1,-2-2 0,3 4-44,-1 0 0,0 0 0,1 0 0,-1 0-1,0 1 1,0-1 0,1 0 0,-1 0 0,0 1 0,0-1 0,0 0-1,0 1 1,0-1 0,0 1 0,0-1 0,0 1 0,0 0-1,0-1 1,-1 1 0,1 0 0,0 0 0,-1 0 0,-5 0 34,0 0 0,0 0 0,0 1 0,0 0 0,0 1 0,0 0 0,1 0 0,-1 0 0,1 1 0,-10 4 0,9-2-50,0-1 0,0 1 0,0 0 0,1 0 0,-1 1 0,1 0-1,1 0 1,-8 9 0,12-14-14,0 1 0,0 0-1,0-1 1,0 1 0,0 0-1,1-1 1,-1 1 0,1 0 0,-1 0-1,1 0 1,-1 0 0,1 0-1,0 0 1,0-1 0,0 1 0,0 3-1,1-2 4,0-1-1,0 1 0,-1-1 1,2 1-1,-1-1 0,0 1 1,0-1-1,1 0 1,-1 1-1,4 2 0,3 3 24,1 0-1,0 0 0,0-1 0,14 8 1,-12-8 14,57 42 291,-56-40 37,-1 1 0,0 1 1,15 18-1,-26-28-315,1 0 1,0-1 0,-1 1 0,1 0-1,0 0 1,-1 0 0,1 0 0,-1 0-1,0 0 1,1 0 0,-1 0 0,0 0-1,0 0 1,0 1 0,1-1 0,-1 0-1,0 0 1,0 0 0,-1 0-1,1 0 1,0 0 0,-1 2 0,1-1 12,-1-1 0,0 1 0,0-1 0,0 1 0,-1-1 0,1 0 0,0 1 0,0-1 0,-1 0 0,1 0 0,-1 0 0,-1 2 0,-5 1 84,1-1 0,-1 0 0,0 0 0,-15 4 0,17-6-123,0 0 0,0 0 0,-8-1 0,12 0-172,-1 0 0,0 0 0,1 0 1,-1-1-1,1 1 0,-1-1 1,1 0-1,-1 1 0,-4-3 0,7 2 24,0 1 0,-1 0 0,1 0 0,0-1 0,-1 1 0,1 0 0,0-1 0,0 1 0,-1 0 0,1-1 0,0 1 0,0 0 0,-1-1 0,1 1 0,0-1 0,0 1 0,0 0 0,0-1 0,0 1 0,-1-1 0,1 1 0,0-1 0,0 1 0,0 0 0,0-1 0,0 1 0,1-1 0,-1 1 0,0-1 0,0 0-205,1 0 0,-1 0-1,1 0 1,-1 0 0,1 0 0,-1 0 0,1 0 0,0 0 0,-1 0 0,2-1-1,12-6-1523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1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9674,'0'-1'4113,"0"0"-2057,0 1-415,0 0-121,0 4-200,3 16-367,10 33-353,-6-35-384,1 0-88,-2-9-40,1-4-296,-6-5-1129,2-6-919,-3-8 1272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 7818,'-3'-4'3504,"6"0"-1359,4 4-393,-7 0-439,0 0-281,0 0-912,9 6-712,14 0-1481,34 41-879,-23-36 1743</inkml:trace>
  <inkml:trace contextRef="#ctx0" brushRef="#br0" timeOffset="1">366 109 5425,'0'0'3923,"-4"-1"-2030,3 0-1382,-1 1 0,0-1 0,1 1 0,-1-1 0,0 1 0,0 0 0,1 0 0,-1 0 1,0 0-1,0 0 0,1 0 0,-4 1 0,3 0-221,0-1 0,0 1 1,0 0-1,0 0 1,0 0-1,0 0 0,1 1 1,-1-1-1,-3 3 1,4-3-210,-1 1 0,1 0-1,-1 0 1,1-1 0,0 1 0,0 0 0,0 0 0,0 0 0,0 0 0,0 0 0,0 1 0,1-1 0,-1 0 0,1 0 0,-1 0 0,1 1 0,0-1 0,0 0 0,0 0 0,0 1 0,1 2 0,2 4 36,-1-1-1,2 1 1,-1 0 0,1-1-1,8 11 1,-2-3 233,20 23-1,-30-39-347,13 18 587,-12-18-561,-1 1 0,0-1 0,0 1 0,1-1 1,-1 1-1,0-1 0,0 1 0,0-1 0,1 1 1,-1 0-1,0-1 0,0 1 0,0-1 0,0 1 1,0-1-1,0 1 0,0 0 0,0-1 0,-1 1 1,1-1-1,0 1 0,0-1 0,0 1 0,0-1 1,-1 1-1,1-1 0,0 1 0,-1-1 0,1 1 1,0-1-1,-1 1 0,1-1 0,0 0 0,-1 1 1,0 0-1,-2 0-28,1 0 0,-1 0 0,1 0 1,-1-1-1,1 1 0,-1-1 0,0 1 1,1-1-1,-1 0 0,1 0 0,-1 0 0,0 0 1,1-1-1,-1 1 0,0-1 0,1 1 1,-1-1-1,1 0 0,-1 0 0,-3-2 0,1 0-681,0 0-1,0 0 1,0-1-1,0 0 1,0 1-1,1-1 1,-8-9-1,10 11-201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11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34 176 9898,'5'6'813,"1"1"1,-1 0-1,0 0 0,-1 0 0,0 0 0,0 1 1,0-1-1,-1 1 0,0 0 0,3 13 1,-1 8 952,4 50 0,-7-55-994,24 205 1661,-18-179-2323,-3-25-105,-6-12-85,1-12 51,0-1 1,0 1 0,0-1 0,-1 1 0,1-1 0,0 0 0,0 1 0,0-1-1,0 1 1,0-1 0,1 1 0,-1-1 0,0 1 0,0-1 0,0 1 0,1 0-1,-1-2-189,0-1-1,1 1 0,-1-1 0,0 1 0,0-1 0,0 1 1,0-1-1,0 1 0,0-1 0,-1-2 0,-2-13-1111,1 4-386,-6-23 0,0 16-1131,-21-39-1,15 33 1085,-18-38-385</inkml:trace>
  <inkml:trace contextRef="#ctx0" brushRef="#br0" timeOffset="1">0 177 6953,'10'-2'1450,"-1"0"-1,1 1 1,0-1-1,-1 2 1,1-1-1,10 2 1,-10 1-798,0-1 0,0 1-1,0 1 1,-1 0 0,1 0 0,-1 1 0,0 1 0,0-1 0,12 8-1,-20-10-581,1-1 0,-1 0-1,1 0 1,-1 1 0,1-1-1,-1 0 1,0 1 0,1-1 0,-1 1-1,0 0 1,0 0 0,0-1-1,1 4 1,-2-4-46,0 1-1,0-1 1,1 0 0,-1 0 0,0 1 0,0-1-1,0 0 1,0 1 0,0-1 0,-1 0 0,1 1-1,0-1 1,0 0 0,-1 0 0,1 1 0,-1-1-1,0 0 1,1 0 0,-1 0 0,0 0 0,-1 2-1,-6 6 24,0-1 0,-1 0 0,0-1 0,-18 12 0,17-14-453,0-1 0,-12 4-1,20-7 239,2-1 39,-1 0-1,0 1 0,1-1 1,-1 0-1,0 0 0,1 1 1,-1-1-1,0 0 1,1 0-1,-1 0 0,0 0 1,1 0-1,-1 0 1,0 0-1,0 0 0,1 0 1,-1 0-1,0 0 0,1-1 1,-1 1-1,0 0 1,1 0-1,-1-1 0,0 1 1,1-1-1,-1 1 1,1 0-1,-1-1 0,0 1 1,1-1-1,0 1 0,-1-1 1,1 1-1,-1-1 1,1 0-1,-1 0 0,0-2-127,0 0 1,1 0-1,-1 1 0,1-1 0,0-5 0</inkml:trace>
  <inkml:trace contextRef="#ctx0" brushRef="#br0" timeOffset="2">354 0 9666,'-2'12'4785,"4"28"-1104,-2 8-1497,-1 9-743,-2 5-193,1 0-512,2-7-232,4-14-288,2-12-96,0-17-368,0-4-416,4-13-1208,-2-9-1049,2-17 1777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2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147 143 7170,'1'0'522,"0"-1"0,0 1 1,0-1-1,0 0 0,0 1 0,0-1 1,0 0-1,0 0 0,-1 0 1,1 0-1,0 1 0,0-1 1,-1 0-1,1 0 0,0-2 1,0 1-102,0-1 1,0 1-1,0 0 1,-1-1-1,1 1 1,-1-1-1,0-2 1,0 0-246,0 0 1,0 0-1,-1 0 1,0 0-1,0 0 1,0 0-1,-3-7 1,1 6-100,1 0-1,-1 1 1,-1-1 0,1 0-1,-1 1 1,-5-6-1,8 9-60,0 1-1,-1 0 1,1 0-1,-1 0 1,1-1-1,-1 1 0,1 1 1,-1-1-1,0 0 1,0 0-1,1 1 0,-1-1 1,0 1-1,0-1 1,0 1-1,1 0 1,-1 0-1,0 0 0,0 0 1,0 0-1,0 0 1,1 0-1,-1 1 1,0-1-1,0 1 0,0-1 1,-2 2-1,-1 0 58,0 1 0,0-1 0,0 1 0,0 1 0,0-1 0,0 1 0,1-1 0,-1 1 0,1 1 0,0-1-1,-6 10 1,8-10-25,-1 0-1,1 0 0,0 0 1,0 0-1,1 0 0,-1 1 1,1-1-1,0 1 0,0-1 1,1 1-1,-1-1 0,1 1 1,0-1-1,0 1 0,2 8 1,-1-12-40,-1 1 0,1 0 0,0 0 0,-1 0 1,1-1-1,0 1 0,0 0 0,1-1 1,-1 1-1,0-1 0,0 1 0,1-1 0,-1 0 1,1 0-1,-1 1 0,1-1 0,0 0 1,-1 0-1,1-1 0,0 1 0,0 0 0,-1 0 1,1-1-1,0 1 0,4 0 0,-2-1-6,0 1 0,-1-1-1,1 0 1,0 0-1,0 0 1,0 0 0,0-1-1,0 0 1,0 0-1,0 0 1,-1 0 0,6-2-1,-4 0 7,0 0-1,-1 0 1,0 0 0,0-1-1,0 1 1,0-1-1,0 0 1,-1 0 0,0 0-1,0-1 1,0 1-1,3-6 1,-6 9-7,0 1-1,0 0 1,0 0 0,0 0-1,0 0 1,0 0 0,0 0-1,0 0 1,0-1 0,0 1 0,0 0-1,1 0 1,-1 0 0,0 0-1,0 0 1,0 0 0,0 0-1,0 0 1,0-1 0,0 1-1,0 0 1,1 0 0,-1 0-1,0 0 1,0 0 0,0 0-1,0 0 1,0 0 0,0 0 0,1 0-1,-1 0 1,0 0 0,0 0-1,0 0 1,0 0 0,0 0-1,1 0 1,-1 0 0,0 0-1,0 0 1,0 0 0,0 0-1,0 0 1,0 0 0,0 0 0,1 1-1,-1-1 1,0 0 0,0 0-1,0 0 1,0 0 0,0 0-1,0 0 1,0 0 0,0 0-1,0 0 1,1 1 0,-1-1-1,0 0 1,0 0 0,0 0-1,0 0 1,0 0 0,0 0 0,0 1-1,4 9 62,-3-10-56,9 39 362,-7-24-112,7 16 1,-9-27-222,1 0 0,0 0 0,0 0 1,1 0-1,-1 0 0,1 0 0,-1-1 1,5 5-1,-5-7-60,-1 0 0,0 0 0,1 0 0,-1 0 0,0 0 0,1 0 1,-1 0-1,1-1 0,0 1 0,-1-1 0,1 1 0,-1-1 0,1 1 0,0-1 0,1 0 0,3 0-197,0 0 0,0-1 0,8-2 0,-12 3 201,28-5-358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2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19 196 9746,'0'0'197,"0"-1"0,0 1-1,0 0 1,0-1 0,0 1 0,0-1-1,0 1 1,0-1 0,0 1 0,0-1-1,0 1 1,0-1 0,0 1 0,0-1-1,1 1 1,-1 0 0,0-1 0,0 1-1,0-1 1,1 1 0,-1 0 0,0-1-1,1 1 1,-1-1 0,0 1 0,1 0-1,-1 0 1,0-1 0,1 1 0,-1 0-1,1-1 1,1-6 2421,20-66-2121,-21 68-475,0 1-1,1-1 0,-2 0 0,2-8 0,-2 12-7,0 0 0,0 0-1,-1 0 1,1-1-1,0 1 1,0 0 0,-1 0-1,1 0 1,0 0 0,-1 0-1,1 0 1,-1 0-1,0 0 1,1 0 0,-1 0-1,0 0 1,1 0 0,-1 1-1,0-1 1,-1-1 0,-2-1 121,1 0 0,0-1 0,-1 1 0,2-1 0,-1 1 0,-4-8 0,2 2 109,-1 6 313,0-2-3414,6 5 1782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3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35 7106,'-52'-29'4070,"51"28"-3668,-1 0 1,1 0-1,-1 1 0,1-1 1,-1 1-1,0-1 1,1 1-1,-3-1 0,-2 4 1011,3-1-665,0-1-425,1 0 0,-1 1-1,1-1 1,0 1-1,0-1 1,0 1 0,0 0-1,0 0 1,0 0 0,0 0-1,0 0 1,-1 4-1,-3 4 487,-8 17-1,13-25-699,-2 4 16,1 0 1,0 0-1,0 0 0,0 0 0,1 1 0,0-1 0,0 0 0,0 0 1,1 12-1,1-13-107,-1 0 0,1-1 1,0 0-1,0 1 0,1-1 0,0 1 1,-1-1-1,1 0 0,1 0 0,-1 0 1,0 0-1,1-1 0,0 1 1,5 4-1,-5-5-43,-1-1 1,1 0-1,0 0 0,0 0 1,1 0-1,-1-1 1,0 1-1,1-1 0,-1 0 1,1 0-1,-1 0 1,1 0-1,6 0 0,3 0-523,1-1 0,18-2-1,12-4-1123,-1-4 678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3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11698,'-1'15'4826,"-3"1"-2882,2 13-616,-2 4-160,0 9-351,4 0-201,4-2-424,4 3-80,3-9-80,1-1-32,0-10-800,-2-6-777,2-1 985</inkml:trace>
  <inkml:trace contextRef="#ctx0" brushRef="#br0" timeOffset="1">197 252 11194,'4'6'4513,"3"6"-2640,-1 4-25,-3 3-512,0 1-183,6 0-617,4 0-240,-3-6-192,7-2-32,-16-5-432,-3-6-344,3-6-849,-2 4-695,-1-1-1393,-4-20 2233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8946,'5'0'3849,"-2"0"-1849,2 4-231,-5-4-577,0 0-264,0 0-1040,6 5-984,13 7 704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4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117 162 8138,'-1'-1'317,"1"0"1,-1 1 0,1-1-1,-1 0 1,1 0 0,0 0-1,-1 0 1,1 1 0,0-1-1,0 0 1,-1 0 0,1 0-1,0 0 1,0 0 0,0 0-1,0 0 1,0 1 0,0-1-1,1 0 1,-1 0 0,0-1-1,10-21 2925,-2 7-2062,-5 9-982,0-1 0,-1 0 0,1 0-1,-2 0 1,1-1 0,-1 1 0,-1 0 0,1-12 0,-2 20-189,1-1 0,0 0 1,0 0-1,0 0 1,0 0-1,-1 0 0,1 1 1,0-1-1,-1 0 1,1 0-1,-1 0 1,1 1-1,0-1 0,-1 0 1,0 1-1,1-1 1,-1 0-1,1 1 0,-1-1 1,0 1-1,0-1 1,-1 0-1,1 1 2,-1-1 1,1 1-1,-1 0 0,1-1 0,-1 1 0,1 0 1,-1 0-1,1 0 0,0 0 0,-1 0 0,1 1 1,-3 0-1,-2 1 24,-1 0 1,1 0 0,-1 1-1,-8 6 1,8-5 1,0 1 0,1 0 0,0 0 0,-11 12 0,14-14-7,0 1 1,0-1-1,1 1 1,-1 0-1,1 0 0,0 0 1,0 0-1,0 0 1,1 1-1,-3 7 1,4-12-30,-1 6 56,1 0 1,-1-1-1,1 1 0,0 11 0,0-15-55,0-1 0,1 0 0,-1 0 1,0 0-1,0 0 0,1 1 0,-1-1 0,1 0 0,-1 0 0,1 0 0,-1 0 0,1 0 0,0 0 0,-1 0 0,1 0 0,0-1 0,0 1 0,0 0 0,0 0 0,-1-1 0,1 1 1,0 0-1,0-1 0,0 1 0,1-1 0,-1 1 0,0-1 0,0 1 0,0-1 0,0 0 0,0 0 0,0 0 0,2 1 0,1-2-20,0 1 0,0 0-1,0-1 1,0 1 0,0-1 0,0 0 0,-1-1-1,1 1 1,5-3 0,2-3-186,18-12 1,-28 19 198,-1 0 1,0-1 0,1 1 0,-1 0-1,1-1 1,-1 1 0,1 0-1,-1 0 1,1-1 0,-1 1-1,1 0 1,-1 0 0,1 0 0,-1 0-1,1 0 1,-1 0 0,1 0-1,-1 0 1,1 0 0,-1 0 0,2 0-1,-2 0 7,0 0-1,1 1 0,-1-1 1,0 0-1,0 1 0,1-1 1,-1 0-1,0 1 0,0-1 1,1 0-1,-1 1 0,0-1 1,0 0-1,0 1 0,0-1 1,1 1-1,-1-1 0,0 0 1,0 1-1,0 0 0,0 4 31,0 0-1,-1 0 1,-1 8-1,2-10-32,-2 8 28,-12 97 180,13-89-184,0-1-1,2 0 0,4 37 0,-3-49-23,-1 0 0,1 0 0,0-1 0,0 1 0,1 0 0,0-1 0,0 0 0,0 1 0,7 7 0,-9-11-6,1-1 1,-1 1-1,0-1 0,0 0 0,1 0 1,-1 1-1,1-1 0,-1 0 1,1 0-1,0-1 0,-1 1 1,1 0-1,0 0 0,0-1 1,0 1-1,-1-1 0,1 0 1,0 1-1,0-1 0,0 0 1,0 0-1,-1 0 0,1 0 1,0-1-1,0 1 0,0 0 1,0-1-1,-1 1 0,1-1 0,0 0 1,0 1-1,-1-1 0,1 0 1,-1 0-1,3-2 0,-1 1-90,-1 0-1,1 0 1,-1-1 0,1 1-1,-1-1 1,0 1-1,0-1 1,0 0-1,-1 0 1,1 0-1,-1 0 1,1 0-1,-1 0 1,0 0-1,0 0 1,-1-1 0,1 1-1,-1 0 1,1-1-1,-1 1 1,0-5-1,-1 3-42,1-1 0,-1 0 0,-1 1 0,1-1-1,-1 1 1,0 0 0,0-1 0,0 1 0,-1 0 0,0 0-1,-6-8 1,-1 1 109,1 2-1,-2-1 0,0 1 1,-24-16-1,16 13 527,-2 1 0,-26-11 0,47 23-481,-18-7 1255,13 7-334,9 7 47,-1-5-949,0 1 1,1-1-1,-1 1 1,1-1 0,-1 0-1,1 0 1,0-1-1,0 1 1,0-1 0,0 0-1,0 0 1,0 0-1,0 0 1,6-1 0,1 1-25,0-1 0,0 0 0,0-1 0,14-2 0,-8-1-56,-1-1 0,1-1 0,-1 0-1,22-12 1,-11 3-625,39-30 0,-56 38 368,0-2 1,11-11-1,-18 18 275,-1-1 0,1 0 0,-1-1 0,0 1 0,0 0 0,0-1 0,0 1 0,0-1 0,-1 0 0,2-6 0,-5 0 254,-1 7 361,1 4 772,0 11-894,1-7-344,0 1 0,0-1 1,0 0-1,-4 7 0,-17 36 362,21-47-457,1 1 0,-1 0 1,1 0-1,0 0 1,-1 0-1,1 0 1,0 0-1,0-1 1,0 1-1,0 0 1,0 0-1,1 0 1,-1 0-1,0 0 0,1 0 1,0-1-1,-1 1 1,1 0-1,0 0 1,0-1-1,0 1 1,0-1-1,0 1 1,0-1-1,1 1 1,-1-1-1,0 0 0,3 3 1,-2-3-29,-1 0 1,0-1-1,1 1 1,-1 0-1,0 0 1,1-1-1,-1 1 1,1-1-1,-1 0 1,1 1-1,-1-1 1,1 0-1,-1 0 1,1 0-1,0 0 1,-1 0-1,1 0 0,-1 0 1,1-1-1,-1 1 1,1 0-1,-1-1 1,1 1-1,-1-1 1,0 0-1,1 1 1,-1-1-1,0 0 1,1 0-1,1-2 1,0-1-103,0 0 0,0 0 1,-1-1-1,0 1 0,1-1 1,-2 1-1,1-1 0,0 0 1,-1 0-1,1-8 0,0 5-112,0 0-1,5-14 0,-7 22 216,3-7-78,1 0 0,-1 0-1,1 0 1,1 0 0,6-8-1,-13 19 396,2-3-251,-1 0 0,1 1 1,0-1-1,0 0 1,0 1-1,0-1 1,0 1-1,0-1 1,1 2-1,4 17 274,0-1-1,9 19 1,-13-34-293,1 1 65,0-1 1,0 1-1,0 0 1,1-1 0,0 1-1,5 6 1,-4-7-25,-3-2-64,0 0 0,1 0 0,-1 0 0,1 0 0,0-1 0,0 1 0,0-1 0,0 1 0,0-1 0,0 0 0,0 0 0,0 0 0,0 0 0,0 0 0,1 0 0,-1-1 0,0 1 0,0-1 0,1 1 0,-1-1 0,1 0 0,-1 0 0,0 0 0,1 0 0,-1 0 0,0-1 0,1 1 0,3-2 0,-1 0-21,-1 0 1,1-1 0,-1 1 0,0-1 0,0 0 0,0 0 0,0 0 0,-1 0 0,1-1-1,-1 1 1,0-1 0,0 0 0,3-4 0,0-4-32,-1 0-1,0-1 1,0 1-1,4-25 1,-7 30 14,-1 2 7,1 0-1,-2 0 1,1 0 0,-1 0-1,1-1 1,-2-5 0,1 10 9,0 1 1,0-1-1,0 1 0,-1-1 1,1 1-1,0-1 1,0 1-1,-1-1 1,1 1-1,0-1 1,-1 1-1,1-1 1,0 1-1,-1 0 1,1-1-1,-1 1 1,1-1-1,-1 1 1,1 0-1,0 0 1,-1-1-1,0 1 0,1 0 1,-1 0-1,1 0 1,-1 0-1,1-1 1,-1 1-1,1 0 1,-1 0-1,1 0 1,-1 0-1,0 0 1,1 0-1,-1 0 1,1 1-1,-1-1 1,1 0-1,-1 0 1,1 0-1,-2 1 0,0 0 6,-1 0-1,1 0 1,0 0-1,-1 0 1,1 0-1,0 0 1,0 1-1,-2 1 1,0 2 14,0-1 1,0 1-1,1 0 1,0 0-1,0 1 1,0-1-1,-3 9 1,5-9 1,-1-1 0,1 1 0,0-1 0,0 1 0,0 0 1,1-1-1,0 1 0,0 0 0,0 8 0,1-10-23,-1-1 0,1 0 0,0 1 0,0-1 0,0 0 0,0 0 0,0 0 0,0 0 0,0 0 0,1 0 0,-1 0 0,1 0 0,0 0 0,-1-1 0,1 1 0,0-1 0,3 3 0,-1-2-106,0 0 1,0 0 0,1 0 0,-1-1-1,1 0 1,-1 0 0,1 0 0,5 0-1,23 2-265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5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24 7994,'-16'-23'8887,"16"37"-4553,-1 4-3428,0 128 1637,1-115-2352,1 0 0,1 0 0,1 0 0,2 0 0,14 47 0,-18-75-321,0 0 1,0 0 0,0 0 0,0 0 0,1 0 0,-1 0 0,1 0 0,0-1 0,3 5 0,-4-6-4,1 0 1,-1-1-1,1 1 0,-1 0 1,1-1-1,-1 1 0,1-1 1,-1 1-1,1-1 0,0 0 1,-1 1-1,1-1 0,0 0 0,-1 0 1,1 0-1,0-1 0,-1 1 1,1 0-1,0-1 0,2 0 1,24-6-492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30 12459,'-1'-1'399,"1"-1"1,-1 1-1,0-1 1,1 1-1,-1 0 0,0-1 1,0 1-1,0 0 1,1 0-1,-1 0 1,-1 0-1,1 0 1,0 0-1,0 0 1,0 0-1,-3-1 1,2 1-81,-1-1 1,0 1-1,0 0 1,0 0 0,0 1-1,-1-1 1,-4 0 0,-1 1-66,0 0 1,-1 1-1,1 0 1,-13 2 0,18-2-214,1 0 1,0 0 0,-1 0-1,1 0 1,0 1-1,0-1 1,0 1 0,-5 3-1,7-4-34,-1 0 1,1 0-1,0 0 0,0 1 0,1-1 0,-1 0 0,0 0 0,0 0 0,1 1 0,-1-1 1,0 0-1,1 1 0,-1-1 0,1 0 0,0 1 0,-1-1 0,1 1 0,0-1 0,0 1 1,0-1-1,0 1 0,0-1 0,1 3 0,0 1-2,1 0 0,0 0-1,0 0 1,0 0 0,0 0 0,1 0-1,0 0 1,0-1 0,0 1 0,1-1-1,5 5 1,1 1 26,1-1 0,-1 0 0,18 10 0,9 1 137,-26-14 40,0-1 0,-1 2-1,20 14 1,-29-20-168,0 0-1,0 0 0,0 0 1,0 0-1,0 0 1,0 0-1,-1 0 0,1 0 1,0 1-1,0-1 0,-1 0 1,1 1-1,-1-1 1,1 0-1,-1 1 0,0-1 1,1 2-1,-1-2-2,-1 0 0,1 0 1,0 1-1,0-1 0,-1 0 0,1 0 0,0 0 1,-1 0-1,1 0 0,-1 0 0,0 0 0,1 0 1,-1 0-1,0 0 0,1 0 0,-3 1 1,-2 2 73,0 0 1,-1-1-1,1 0 1,-1 1 0,-10 3-1,14-6-108,-13 5 144,-24 7 0,33-12-260,0 0 1,0 0 0,0 0 0,0 0 0,0-1-1,-1 0 1,-6-1 0,13 1 32,-1 0 1,0 0-1,1 0 0,-1-1 1,1 1-1,-1 0 0,0 0 1,1 0-1,-1-1 1,1 1-1,-1 0 0,1-1 1,-1 1-1,1 0 0,-1-1 1,1 1-1,-1-1 1,1 1-1,-1-1 0,1 1 1,0-1-1,-1 1 0,1-1 1,0 1-1,-1-1 0,1 1 1,0-1-1,0 0 1,0 1-1,-1-1 0,1 0 1,0 0-1,0-1-199,0 0 0,1 0 1,-1 0-1,0 1 0,1-1 0,-1 0 1,1 0-1,0 1 0,0-1 0,0 0 0,1-1 1,15-19-1112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6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13691,'-10'9'5113,"1"15"-3705,2 9 1,3 19-289,4 5-80,3 1-400,-3-5-176,5-5-152,5-2-72,-2-11-128,5-3-48,-5-15-224,-4-6-328,4-7-856,1-4-680,7-3 1199</inkml:trace>
  <inkml:trace contextRef="#ctx0" brushRef="#br0" timeOffset="1">237 227 10978,'15'-1'4753,"-3"-1"-2584,5-2-705,3 4-200,0 3-511,7-3-233,5 0-384,0-1-88,-3-1-840,-7 2-849,-10 3 1025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0 310 9506,'0'4'4209,"4"3"-1961,1-4-471,6-2 7,1 3-480,4 2-383,8-4-665,1-2-120,4 2-856,-1-4-737,3 0 913</inkml:trace>
  <inkml:trace contextRef="#ctx0" brushRef="#br0" timeOffset="1">470 1 11082,'-2'1'858,"0"0"0,0 1-1,0-1 1,0 0 0,0 1 0,1 0-1,-3 1 1,0 3 74,-1 1-1,-4 8 1,0-1-153,-1 3-137,-41 66 1264,49-80-1840,0 0-1,1 1 0,0-1 0,-1 0 1,1 0-1,0 1 0,1-1 0,-1 0 1,0 1-1,1-1 0,0 8 0,0-9-32,1 0 0,0 1 0,-1-1 0,1 0 1,0 0-1,0 0 0,0 0 0,0 0 0,1 0 0,-1 0 0,0 0 0,1 0 0,0-1 0,-1 1 0,1-1 0,0 1 0,0-1 0,2 2 0,6 3 7,0-1-1,0 0 1,0-1-1,0 0 0,1-1 1,-1 0-1,17 2 0,-4-1-493,0-2 1,34-1-1,-55-1 408,0 0-196,0 0 0,0 0 0,0 0 0,0-1 0,1 1 0,-1 0 0,0-1 0,0 1 0,0-1 0,0 0 0,0 0 0,3-1 0,4-6-873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11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10754,'-13'10'4697,"15"6"-1944,5 2-881,1-2-319,5 1-217,3-6-608,4-2-272,3-6-344,4-1-264,-2-2-920,-1-2-792,-2 0 1071</inkml:trace>
  <inkml:trace contextRef="#ctx0" brushRef="#br0" timeOffset="1">281 82 10370,'60'53'4545,"-61"-32"-2184,-2-3-241,3 7-383,-2-5-329,-2-5-568,-2-7-432,-4-12-1328,3-6-1057,3-18 1153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7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2059 0 13395,'-3'39'4817,"6"9"-3937,0 1-248,1 3 48,-1-2 49,1-4-33,3-5-264,1-7-328,-3-6-384,-1-10 2856,-3-6-2032</inkml:trace>
  <inkml:trace contextRef="#ctx0" brushRef="#br0" timeOffset="1">196 379 11923,'-11'-2'4769,"2"2"-2969,0 2-664,-9 8-280,-38 30-223,34-23-297,-4-3-528,0-3-337,7 1 305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18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38 8234,'-2'0'394,"1"0"1,0 0-1,0 0 1,0 0-1,-1 0 0,1 0 1,0 0-1,0 0 1,-1 1-1,1-1 1,0 0-1,0 1 1,0-1-1,-2 2 0,1-1-152,1 0-1,-1 0 0,1 1 0,0-1 0,0 0 0,-1 1 0,1-1 0,0 1 0,-1 1 0,0 3 97,-1-1-1,1 1 1,0 0 0,-2 12-1,1-5-40,2 0-1,0 0 1,0 0 0,1 0-1,1 0 1,0 0-1,0 0 1,6 18 0,-4-20-180,0 0 0,1-1 1,0 1-1,1-1 0,0 0 0,1-1 1,0 1-1,0-1 0,1 0 0,10 10 1,-14-16-97,1 1 0,0-1 0,0 0 0,0-1 0,0 1 0,0-1 0,0 0 0,0 0 0,1 0 0,-1 0 0,1-1 1,0 0-1,4 1 0,-5-2-15,0 0 1,0 0 0,0 0 0,0 0 0,0-1 0,0 1-1,0-1 1,0 0 0,0 0 0,0-1 0,-1 1 0,1-1-1,0 0 1,-1 0 0,7-4 0,-5 1 1,1 0-1,-1 0 1,1-1 0,-1 0 0,-1 0-1,1 0 1,-1 0 0,-1-1-1,1 0 1,5-13 0,-5 8 7,-1 0 0,1-1 0,-2 0 1,0 1-1,1-21 0,-3 26-4,0 1-1,-1-1 1,0 1 0,0-1-1,0 1 1,-1-1 0,0 1-1,0 0 1,0 0 0,-1 0 0,-5-9-1,3 8 10,0-1-1,-1 1 1,0 1-1,0-1 1,-1 1-1,0 0 0,-13-9 1,11 9-16,-1 0 1,1 1-1,-1 1 0,0-1 1,-1 1-1,1 1 1,-1 0-1,-19-3 0,24 6-222,-1-1-1,1 1 1,0 0-1,-1 0 0,1 1 1,0 0-1,-1 0 1,1 0-1,0 1 0,0 0 1,0 0-1,0 1 1,0-1-1,1 1 0,-1 1 1,-6 4-1,-6 8-933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39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2 10058,'6'-1'4161,"-11"9"-2321,-7 9-71,-14 18-241,-9 7-224,-4 13-407,2 2-161,3-4-176,2-4-120,8-6-192,2-10-104,4-8-160,-1 1-256,2-5-704,2-2-641,3-9-1727,4-11 2063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3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 9122,'-7'-4'4177,"23"19"-1457,7 13-551,10 19-129,2 6-279,-3 11-577,6 1-344,-2-5-376,-1-6-80,-2-9-128,-6-3-48,-6-10-80,-4-11-232,-6-5-760,-2-8-704,-2-7 888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0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17 306 11907,'-12'1'4849,"7"1"-3049,9 2-536,7 1 41,10 3-353,6 1-136,9-2-536,5 0-152,3-5-472,1 1-664,-8 0 648</inkml:trace>
  <inkml:trace contextRef="#ctx0" brushRef="#br0" timeOffset="0.99">88 498 11074,'4'6'4665,"5"0"-2616,10-5-369,6 3 81,8-4-489,5-3-368,8-1-584,-1 0-48,-2 2-840,1-2-616,12-8 752</inkml:trace>
  <inkml:trace contextRef="#ctx0" brushRef="#br0" timeOffset="1.99">1051 7 9922,'-21'8'4465,"25"-11"-1600,12 2-1289,13-1-176,10 1-71,19 1-305,5 0-240,17 1-432,2 3-104,-2-2-112,-4 2-40,-14-4-264,-11-2-392,-19 0-1272,-10-5-1249,-15-1 1881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0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10482,'-4'3'866,"1"-2"-211,0 1 0,0 0-1,0 0 1,1 0 0,-4 3-1,5-5-539,1 1-1,-1 0 1,1-1-1,-1 1 1,1 0-1,0-1 1,-1 1-1,1 0 1,0-1-1,-1 1 1,1 0-1,0 0 1,0-1-1,0 1 1,0 0-1,-1 0 1,1 0-1,0-1 0,1 1 1,-1 0-1,0 0 1,0 0-1,0-1 1,0 1-1,0 0 1,1 0-1,-1-1 1,0 1-1,1 1 1,1 1 123,1 0 0,-1 0 0,1 0 0,-1-1 0,1 1 0,0-1 0,0 1 0,0-1 0,6 3 0,33 15 916,-34-16-978,42 15 815,54 13 1,-54-17-722,51 21 0,-92-32-251,1 0 1,-1 1-1,0 0 0,12 10 1,-19-13-16,0 0 0,0-1 0,0 1 0,0 0 0,-1 0 0,1 0 0,0 0 0,-1 0 0,0 0 0,1 1-1,-1-1 1,0 1 0,0-1 0,-1 0 0,1 1 0,0-1 0,-1 1 0,1 0 0,-1-1 0,0 1 0,0-1 0,0 1 0,-1 3 0,0-1 4,0 0-1,-1 0 1,0 0 0,0 0-1,-1 0 1,1 0 0,-1-1-1,0 1 1,0-1 0,-1 1-1,1-1 1,-1 0 0,0-1-1,-8 7 1,-4 1 15,0 0 0,-30 14 0,40-22-19,-29 14 19,-58 32 33,90-48-55,0 1-1,0-1 1,0 1 0,0 0 0,1 1 0,-1-1-1,1 0 1,-1 1 0,-2 3 0,5-6-2,0 0 0,0 1 1,-1-1-1,1 1 0,0-1 1,0 0-1,0 1 0,0-1 1,0 1-1,0-1 0,0 0 1,0 1-1,0-1 0,0 1 1,0-1-1,0 0 0,0 1 1,0-1-1,1 1 0,-1-1 1,0 0-1,0 1 0,0-1 1,1 0-1,-1 1 0,0-1 1,0 0-1,1 1 0,-1-1 1,0 0-1,0 0 0,1 1 1,-1-1-1,0 0 0,1 0 1,-1 1-1,1-1 0,-1 0 1,0 0-1,1 0 0,-1 0 1,1 0-1,18 5-6,-17-4 7,36 3 40,0-2 0,69-3 0,-43-1 6,-26 1-23,62-1-76,-74-3-1729,-20 4 1138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45 3705,'-1'0'661,"1"0"-1,0 0 1,-1 0 0,1 0 0,-1 0-1,1 0 1,0 0 0,-1 0 0,1 0-1,0-1 1,-1 1 0,1 0 0,-1 0 0,1 0-1,0-1 1,0 1 0,-1-1 0,-4-6 5036,5 6-5532,-1 0 0,1 0 1,-1 0-1,0 0 0,0 0 0,1 0 0,-1 0 1,0 0-1,0 1 0,0-1 0,0 0 0,-1 0 1,-5-3-146,0 0 1,-1 1-1,1 0 1,-1 1-1,0 0 1,0 0-1,-11-1 1,14 3-17,1 0 0,-1 0 1,1 1-1,-1-1 0,1 1 1,0 0-1,-1 0 1,1 1-1,0-1 0,0 1 1,0 0-1,0 0 0,0 0 1,1 1-1,-1-1 0,1 1 1,-1 0-1,-3 4 0,4-4-2,0 0 0,0 1 0,0-1-1,0 1 1,1-1 0,-1 1-1,1 0 1,0 0 0,0 0 0,0 0-1,1 0 1,-1 0 0,1 1 0,0-1-1,1 0 1,-1 1 0,1-1-1,-1 1 1,1-1 0,1 0 0,-1 1-1,1-1 1,1 6 0,1-3 0,0 1 0,1-1 1,0 0-1,1 0 0,-1 0 0,1 0 1,1-1-1,-1 0 0,1 0 1,0 0-1,1-1 0,-1 0 0,1 0 1,8 4-1,12 5 159,1 0 0,40 13 0,-67-27-152,45 20 551,-42-18-470,-1 0 0,1 0 1,-1 0-1,0 0 1,0 1-1,0-1 1,0 1-1,0-1 0,0 1 1,3 5-1,-6-8-67,0 1-1,1-1 1,-1 1 0,0 0-1,0-1 1,1 1 0,-1-1-1,0 1 1,0-1 0,0 1-1,0 0 1,1-1 0,-1 1-1,0-1 1,0 1-1,0 0 1,0-1 0,-1 1-1,1-1 1,0 1 0,0 0-1,0-1 1,0 1 0,-1-1-1,1 1 1,0-1 0,0 1-1,-1 0 1,1-1-1,-1 0 1,1 1 0,0-1-1,-1 1 1,1-1 0,-1 1-1,1-1 1,-1 0 0,1 1-1,-1-1 1,1 0 0,-1 1-1,0-1 1,-3 1 52,1 0 0,-1 0 0,1 0 0,-1 0 0,-6 0 0,-26 1 181,21-2-328,-1 1 0,-21 4 0,33-4-44,-1 0-678,-1 1 0,1-1 1,-1-1-1,-9 1 1,13-4-290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1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11290,'4'8'5290,"-7"-7"-1074,13 2-3271,-8 0-49,4 2-176,3 2-288,-6-1-1408,5 1-1057,4-2 1225</inkml:trace>
  <inkml:trace contextRef="#ctx0" brushRef="#br0" timeOffset="1">68 62 9946,'-21'49'4217,"21"-42"-1832,0 2-777,-3-2 120,6 1-183,3 1-537,1-6-392,8 0-840,-1-1-776,10-10 656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2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12483,'0'6'5049,"3"18"-3057,2 6-103,0 15-465,1 4-264,0 4-592,4 2-216,0-11-232,2-3-56,-1-14-176,-2-9-256,-1-12-800,0-5-664,0-4 1087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2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26 8690,'0'-1'214,"0"1"1,0 0-1,0 0 1,0 0-1,0 0 1,0-1-1,0 1 0,0 0 1,0 0-1,0 0 1,0 0-1,0-1 1,0 1-1,0 0 1,-1 0-1,1 0 0,0 0 1,0 0-1,0-1 1,0 1-1,0 0 1,-1 0-1,1 0 1,0 0-1,0 0 0,0 0 1,0 0-1,-1 0 1,-7-1 2299,-9 3-1520,15-1-568,-6 0-131,-1 2-1,0-1 1,1 1 0,0 0 0,0 1 0,0 0 0,0 0-1,0 1 1,1 0 0,-12 10 0,17-14-278,1 1-1,0-1 1,0 0 0,0 1 0,0-1-1,0 0 1,0 1 0,0-1-1,1 1 1,-1 0 0,0-1 0,1 1-1,-1 0 1,0 2 0,1-3-11,1 1 0,-1-1 0,0 0 1,0 1-1,0-1 0,1 0 0,-1 1 0,1-1 1,-1 0-1,1 0 0,-1 1 0,1-1 0,0 0 1,0 0-1,-1 0 0,1 0 0,0 0 0,0 0 1,2 1-1,5 4 41,1 0 0,0 0 1,0-1-1,1 0 0,0-1 0,0 0 1,17 5-1,-13-5 220,-1 1 0,1 0 0,19 11-1,-33-15-258,4 1 164,0 0 0,0 1 0,-1 0 0,6 5 0,-8-8-129,-1 1 0,1 0 0,0 0-1,-1 0 1,1 0 0,0 0-1,-1 0 1,0 0 0,1 1 0,-1-1-1,1 0 1,-1 0 0,0 0 0,0 0-1,0 1 1,0-1 0,0 0 0,0 0-1,0 0 1,0 0 0,0 1 0,-1 0-1,0 1 7,-1 0-1,1 0 1,-1-1-1,0 1 1,1-1-1,-1 1 1,0-1-1,-1 0 1,1 0-1,0 0 1,-1 0-1,1 0 1,-1 0-1,1-1 0,-1 1 1,0-1-1,-3 1 1,0 1-128,0-1 0,0 0 0,0 0 0,-1-1 1,1 1-1,0-2 0,-11 2 0,15-3 53,-2 1-303,0 0 1,1 0 0,-1-1-1,-6-1 1,10 2 177,-1 0 0,0 0 0,0-1 0,0 1 0,1 0-1,-1-1 1,0 1 0,1 0 0,-1-1 0,0 1 0,1-1 0,-1 0 0,0 1 0,1-1 0,-1 1 0,1-1 0,-1 0-1,1 0 1,-1 1 0,1-1 0,0 0 0,-1 0 0,1 1 0,0-1 0,0 0 0,0 0 0,-1 0 0,1 0 0,4-17-1299</inkml:trace>
  <inkml:trace contextRef="#ctx0" brushRef="#br0" timeOffset="1">278 0 10258,'7'14'4377,"0"11"-2200,1 6-81,-5 10-576,-1 5-207,-2 0-649,4-4-248,2-10-280,2-3-24,2-14-680,1-7-704,2-11 823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1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8938,'22'3'4377,"-16"8"-1240,6-2-1753,-2-3-864,-1 2-392,6-1-1488,-5-3-969,6-3 1329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11434,'8'-1'4785,"7"-2"-2792,4 0-193,0 3-735,2-1-337,1 1-728,-2 0-584,-6 1-881,-2 1 889</inkml:trace>
  <inkml:trace contextRef="#ctx0" brushRef="#br0" timeOffset="1">105 125 7498,'-44'56'3800,"44"-50"-511,2-2-1480,6 0-25,3-2-184,2-2-472,1 0-367,2 2-505,1-2-272,2 4-1009,1-4-855,-1-6 1096</inkml:trace>
  <inkml:trace contextRef="#ctx0" brushRef="#br0" timeOffset="2">384 0 6833,'4'2'4289,"-1"10"576,-9 2-2176,1 10-537,-6 3-415,1 5-761,8 1-344,2-4-408,4-6-64,-1-12-64,12-1-24,3-4-32,-4-4-24,14-2-192,-3-2-336,-1-6-1288,4-2-1001,1-8 1673</inkml:trace>
  <inkml:trace contextRef="#ctx0" brushRef="#br0" timeOffset="3">500 51 10682,'-12'19'4633,"15"7"-2152,-3 6-377,-3 7-471,3-1-337,5-1-696,-2-5-288,6-16-432,0 0-440,-5-21 368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3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0 12875,'-4'0'5073,"-6"15"-3265,2 9-15,-13 17-425,-5 15-184,-10 10-560,-7 1-240,10 1-232,8-3-64,9-17-72,6-7-24,8-14-624,-1-11-384,0-12 2864,1-7-1776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13939,'15'24'5409,"10"11"-3640,4 3-33,6 9-440,3-2-184,6 5-551,3 0-185,-4-9-192,-14-2-48,-8-9-888,-5-2-489,-7-7 2794,14-3-1681</inkml:trace>
  <inkml:trace contextRef="#ctx0" brushRef="#br0" timeOffset="1">711 290 11290,'0'-1'220,"0"0"-1,0 0 0,0 1 0,0-1 0,0 0 1,1 0-1,-2 1 0,1-1 0,0 0 0,0 0 0,0 0 1,0 1-1,0-1 0,0 0 0,-1 0 0,1 1 1,0-1-1,-1 0 0,1 1 0,-1-1 0,1 0 1,-1 1-1,1-1 0,-1 1 0,1-1 0,-1 1 1,1-1-1,-1 1 0,0-1 0,1 1 0,-1-1 0,0 1 1,1 0-1,-1-1 0,0 1 0,0 0 0,1 0 1,-1 0-1,0-1 0,0 1 0,-1 0 0,-1 1-80,-1-1-1,0 1 0,1 0 0,-1 0 1,1 0-1,0 0 0,-1 0 0,1 1 1,0 0-1,0-1 0,0 1 0,0 1 1,0-1-1,-3 3 0,2-1-84,0 0-1,0 0 1,0 1-1,1-1 1,-1 1-1,1 0 1,0 0-1,-3 9 1,4-9-23,0 0 0,1 1 0,0-1 0,0 1 0,1-1 0,0 1 0,0 0 0,0-1 0,0 1 0,1-1 0,0 1 0,0-1 0,0 1 0,1-1 0,0 0 0,0 1 0,3 4 0,2 2 166,0 0-1,1 0 0,0-1 0,1 0 1,16 15-1,-8-5 462,-12-10-108,-4-10-526,-1-1 1,0 0 0,0 0-1,0 1 1,0-1 0,0 0 0,0 0-1,0 1 1,0-1 0,0 0 0,-1 0-1,1 1 1,0-1 0,0 0-1,0 0 1,0 0 0,0 1 0,0-1-1,0 0 1,-1 0 0,1 1 0,0-1-1,0 0 1,0 0 0,0 0-1,-1 0 1,1 1 0,0-1 0,0 0-1,0 0 1,-1 0 0,1 0 0,0 0-1,0 0 1,-1 0 0,-15 4 239,-1-1 0,0-1 0,0 0 0,-20-2 0,19 1-304,14-1-138,-1 0-1,0 0 1,0 0 0,1-1-1,-1 0 1,-8-1 0,13 1 197,0 1 0,-1 0 0,1 0 0,0 0 0,0-1 0,-1 1 0,1 0 1,0 0-1,-1 0 0,1-1 0,0 1 0,0 0 0,0-1 0,-1 1 0,1 0 0,0-1 0,0 1 1,0 0-1,0-1 0,0 1 0,-1 0 0,1-1 0,0 1 0,0 0 0,0-1 0,0 1 0,0-1 1,3-14 69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4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24 7970,'-20'-4'3921,"6"2"-1121,14-1-1408,7 6 113,8 1-305,7-3-120,13 2-560,-3-6-216,5-4-432,-1 1-600,-8-4 496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5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8 179 10186,'-7'0'4353,"7"4"-2384,11-7-377,5-1 104,10 3-375,2-10-297,3 7-536,-2 4-48,2 0-968,0 4 2976,0 10-1976</inkml:trace>
  <inkml:trace contextRef="#ctx0" brushRef="#br0" timeOffset="1">813 1 15347,'-7'1'5537,"7"-1"-4352,17 3-825,7-3 48,19 4 48,7 1 16,9-5-280,-6 0-72,-10 0-512,-14-1-512,-11 2-720,-2-1 855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5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3 304 7938,'-3'5'3777,"10"7"-649,9-3-1592,11-6 33,6 0-49,8-3-432,7-8-375,-11-2-481,2 5-96,-11-6-825,-4 3-807,-4 1 944</inkml:trace>
  <inkml:trace contextRef="#ctx0" brushRef="#br0" timeOffset="1">161 4 7082,'-2'-4'4104,"2"4"-303,1 10-1528,-1 6-97,1 14-511,3 13-353,-4 3-672,2 8-200,2-1-248,-4-9-64,5-6-48,8-7-208,-1-16-592,6-7-472,-5-16-4314,-4-4 3786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6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12715,'12'24'5201,"-2"2"-2977,0 8-599,4 14-433,-8 2-240,-4 2-440,5 1-168,-7-8-176,1-5-128,3-12-696,9-8-560,7-12 728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6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134 253 11891,'-23'-17'3861,"14"9"-2312,-15-9 0,22 16-1362,0 0 0,0 0 0,0 0 0,0 0 0,-1 0 0,1 0 0,0 1-1,0-1 1,0 1 0,-1-1 0,1 1 0,0 0 0,-5 0 0,6 1-90,-1-1 0,1 0 0,-1 1 0,0-1 0,1 1 0,-1 0 0,1 0 0,0-1 0,-1 1 1,1 0-1,0 0 0,-1 0 0,1 0 0,0 1 0,0-1 0,0 0 0,0 0 0,0 1 0,0-1 0,0 0 0,-1 4 0,0 1 67,0 0 0,0 0 0,1 0 0,-1 9 0,0-2 123,1-7-193,0 1 0,0 0 0,1-1-1,0 1 1,1 7 0,-1-12-88,1-1-1,-1 1 1,0-1 0,1 1 0,-1-1-1,1 1 1,0-1 0,-1 1-1,1-1 1,0 0 0,0 0 0,0 1-1,0-1 1,0 0 0,0 0 0,0 0-1,0 0 1,2 1 0,-1-1-5,0 0 1,0 1-1,0-2 0,1 1 1,-1 0-1,0 0 1,1-1-1,-1 1 1,1-1-1,3 0 1,-1 0-5,1 0 1,-1-1 0,0 1 0,0-1-1,0 0 1,0-1 0,0 1 0,0-1 0,0 0-1,6-4 1,-5 2-1,-1 0 1,1 0-1,-1 0 0,0-1 1,0 0-1,-1 0 0,1 0 1,4-8-1,-8 11 6,1 0-1,-1-1 1,0 1 0,0-1-1,0 1 1,0-1 0,0 0-1,0 1 1,-1-1 0,0 0-1,1 1 1,-1-1 0,0 0-1,0 0 1,0 1 0,-1-1-1,1 0 1,-1 1 0,1-1-1,-1 0 1,0 1 0,0-1-1,0 1 1,-2-4 0,1 2 8,0 1 0,-1 0 0,1 0 0,-1 0 0,0 0 0,1 1 0,-1-1 0,-4-2 0,6 4-8,0 0 0,-1 1 0,1-1 0,0 1 0,-1-1 0,1 1 0,-1-1 0,1 1 0,0-1 0,-1 1 0,1 0 0,-1 0 0,1 0 0,-1 0 0,1 0 0,-1 0 0,1 0 0,-1 1 0,1-1 0,0 0 0,-1 1 0,1-1 0,-1 1 0,1 0 0,0-1 0,-2 2 0,-1 1-47,1 0 1,-1 1 0,1-1-1,-5 8 1,1-2-180,5-7 45,0 1 0,0-1 0,1 1 0,-1-1 1,1 1-1,-1 0 0,1 0 0,-2 4 0,3-5 84,0-1-1,0 1 0,-1-1 1,1 1-1,0-1 1,0 1-1,0-1 0,1 1 1,-1-1-1,0 1 0,1-1 1,-1 0-1,0 1 1,1-1-1,0 1 0,-1-1 1,1 0-1,0 1 1,0-1-1,1 1 0,2 3-95,1-1-1,1 1 0,7 4 0</inkml:trace>
  <inkml:trace contextRef="#ctx0" brushRef="#br0" timeOffset="1">444 1 11698,'-21'8'4714,"-3"14"-2906,3 6 24,6 16-407,3 3-177,9 23-544,5 11-216,6 11-328,4 1-72,5-21-48,2-9-8,1-26 16,-2-5-184,-7-16-656,-10-12-632,-11-15 808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7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13067,'3'-6'5465,"5"0"-3233,10-2-719,5 0-249,10 5-520,2-1-256,6 4-752,3 1-368,1-5 384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7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51 100 6945,'-2'-8'1351,"0"-1"0,1 1 0,0-1 0,0-12 0,1 18-760,0 0 0,1-1 0,-1 1 0,1 0 0,-1 0 0,1 0 0,0 0 0,0 0 0,0 1 0,0-1 0,1 0 0,-1 0 0,3-3 0,-10 14-265,-1 1 0,1-1-1,1 1 1,0 0 0,0 1 0,1-1 0,0 1-1,1 0 1,-3 11 0,4-10-144,0-1-1,1 1 1,0 0 0,1 18 0,1-23-141,-1 0 1,2-1-1,-1 1 1,1-1-1,-1 0 1,2 1-1,-1-1 1,0 0 0,1 0-1,6 8 1,-5-8-27,1 0 0,0 0 0,0 0 0,0 0 0,1-1 0,-1 0 0,1 0 0,0 0 1,0-1-1,1 0 0,-1 0 0,1-1 0,7 2 0,3 0-86,0 0-1,-1-2 1,1 0 0,23-1-1,-21-1-587,26-4-1,-37 3 179,0 0 1,-1-1-1,1 0 0,-1-1 1,1 0-1,7-4 1,10-9-781</inkml:trace>
  <inkml:trace contextRef="#ctx0" brushRef="#br0" timeOffset="1">298 91 8642,'-13'10'4649,"3"1"-752,4 8-2017,0 11-88,-2 11-495,2 5-193,4 4-648,2-3-216,10-7-240,0-7-328,6-10-1224,4-6 1064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12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8402,'43'51'4151,"-40"-47"-3624,0 1 0,0 0 0,-1-1 0,0 1 0,0 0 0,0 0 0,0 0 0,-1 0 0,0 0 0,1 10 0,2 6 942,-1-4-304,-1-8-362,0 0 1,5 14 0,-6-20-717,0-1 0,0 0 1,0-1-1,0 1 0,0 0 0,0 0 0,1 0 1,-1-1-1,1 1 0,-1-1 0,1 1 0,-1-1 1,1 1-1,0-1 0,0 0 0,2 1 0,-3-2-73,0 1 1,0-1-1,-1 0 0,1 1 0,0-1 0,0 0 0,0 0 1,0 0-1,0 0 0,0 0 0,0 0 0,0 0 0,0 0 1,0 0-1,0-1 0,0 1 0,-1 0 0,1 0 0,0-1 0,1 0 1,0 0-10,-1 0 0,1 0 1,-1 0-1,1-1 1,-1 1-1,0-1 0,0 1 1,1-1-1,0-2 1,2-2-53,-1-1 1,0 0 0,4-13 0,-5 13-81,-1 0-1,1-1 1,-1 1 0,-1-1 0,1 0-1,-1 1 1,0-1 0,-1 1 0,0-1-1,0 1 1,-4-13 0,4 15 65,-1 1 1,0 0-1,0 0 1,0 0-1,0 0 1,-1 0-1,1 0 1,-1 0-1,0 1 0,0 0 1,0-1-1,-1 1 1,1 0-1,-1 1 1,0-1-1,0 0 1,0 1-1,0 0 1,0 0-1,-5-1 1,9 3 61,-10-2 39,10 2-37,0 0 0,0 0 0,0 0 0,-1 0 0,1 1 0,0-1 1,0 0-1,0 0 0,0 0 0,-1 1 0,1-1 0,0 0 0,0 0 0,0 0 1,0 1-1,0-1 0,0 0 0,0 0 0,0 1 0,0-1 0,0 0 0,0 0 1,0 1-1,0-1 0,0 0 0,0 0 0,0 1 0,0-1 0,0 0 0,12 6-112,20 10 20,-19-10 48,1 0 1,-1 0 0,1-2 0,14 4 0,-2-2-55,-12-3 71,1 1 1,-1 0-1,27 12 0,-38-14 37,1-1-1,-1 1 0,0 0 1,0 1-1,0-1 0,0 0 1,0 1-1,-1 0 0,1 0 1,-1 0-1,0 0 1,0 0-1,0 0 0,0 0 1,0 1-1,0-1 0,-1 1 1,0-1-1,0 1 0,1 5 1,0 18 264,-2-26-231,0 1-1,0-1 1,0 1 0,-1-1 0,1 1-1,0-1 1,-1 1 0,1-1 0,-1 1-1,1-1 1,-1 0 0,0 1 0,1-1-1,-1 0 1,-1 2 0,2-3-38,-1 0 0,1 0-1,0 0 1,0 1 0,0-1 0,-1 0 0,1 0-1,0 0 1,0 0 0,-1 0 0,1 0 0,0 0-1,0 0 1,0 0 0,-1 0 0,1 0 0,0 0-1,0 0 1,0 0 0,-1 0 0,1 0 0,0-1-1,0 1 1,0 0 0,-1 0 0,1 0 0,0 0-1,0 0 1,0 0 0,-1-1 0,1 1 0,0 0 0,0 0-1,0 0 1,0 0 0,0-1 0,0 1 0,-1 0-1,1 0 1,0 0 0,0-1 0,0 1 0,0 0-1,0 0 1,0 0 0,0-1 0,0 1 0,0 0-1,0 0 1,0-1 0,0 1 0,-2-12 3,2 8-62,0 0 0,1 0 0,0 0 0,-1 0 1,2 0-1,-1 0 0,0 1 0,1-1 0,-1 1 0,1-1 0,0 1 0,0-1 0,5-5 1,4-3-284,23-22 1,-31 31 307,4-3-1,-1 1-1,2 0 1,-1 0-1,12-6 0,-16 9 55,-1 1-1,1 0 1,0 0-1,0 0 1,0 1-1,0-1 0,4 0 1,-5 1 6,-1 0 0,0 0 0,1 0 0,-1 1-1,1-1 1,-1 0 0,0 1 0,0-1 0,1 1 0,-1-1 0,0 1 0,0-1 0,1 1 0,-1 0-1,0 0 1,0-1 0,1 2 0,-1 0 39,0-1 0,0 1 1,0-1-1,-1 1 0,1-1 0,0 1 0,-1-1 1,1 1-1,-1 0 0,0-1 0,1 1 0,-1 0 0,0 2 1,1 2 129,0 6 192,1 1 1,1 0-1,0-1 0,1 0 1,8 19-1,-11-30-429,-1-1 0,0 1 0,1 0 0,-1-1 0,1 1-1,-1 0 1,1-1 0,-1 1 0,1 0 0,-1-1 0,1 1 0,0-1 0,-1 1-1,1-1 1,0 1 0,0-1 0,0 0-35,-1 0 0,0 0 0,1 0 0,-1 0 0,0 0 0,1 0 0,-1 0 0,0 0 0,0-1 0,1 1 0,-1 0 0,0 0 0,1 0 0,-1 0 0,0-1 0,0 1 0,0 0 0,1 0 0,-1 0 0,0-1 0,0 1 0,0 0 0,1-1 0,-1 1 0,0 0 0,0 0 0,0-1 0,0 1 0,0 0 0,0-1 0,0 1 0,0 0 0,0-1 0,0 1 0,0 0 0,0 0 0,0-1 0,0 1 0,0 0 0,0-1-1,0 0 1,0-17-1331</inkml:trace>
  <inkml:trace contextRef="#ctx0" brushRef="#br0" timeOffset="1">916 219 16660,'-1'-15'5969,"-3"14"-4553,0-2-1808,-2-5 288,-2-13 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7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0 369 12067,'72'-39'5553,"-67"39"-1848,3-3-2169,12 2-576,-8 1-264,4-4-312,1 4-392,2 0-1192,5 3-736,24 7 1055</inkml:trace>
  <inkml:trace contextRef="#ctx0" brushRef="#br0" timeOffset="1">600 246 12731,'-7'-34'5169,"-11"15"-2993,-1 0-919,-1 10-121,-1 5-272,-2 9-256,5 10-176,4 16-192,5 7-40,12 6-88,6-4-40,8-5-72,6-5 0,6-11-264,2-5-320,5-8-976,0-6 1024,9-11 72</inkml:trace>
  <inkml:trace contextRef="#ctx0" brushRef="#br0" timeOffset="2">861 0 12307,'-8'12'5281,"4"-1"-2857,-8 17-743,9 6-193,-3 13-456,3 6-240,3-2-544,-3-2-128,10-5-80,0-10-120,3-8-520,12-5-272,-4-13-808,2-8 968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8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50 200 12435,'0'16'4881,"2"2"-3089,4 9-120,-5-3-367,0 0-249,1-5-648,-1-7-216,3-6-464,1-4-280,3-9-920,-1-5-985,1-9 1569</inkml:trace>
  <inkml:trace contextRef="#ctx0" brushRef="#br0" timeOffset="1">1 0 10218,'0'12'4489,"5"-4"-2088,7 4-1377,-1 7-144,1-6-752,2 0-768,6 7 360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92 200 11002,'3'2'2905,"-3"-2"-2831,0 0 1,0 0-1,0-1 1,0 1-1,0 0 1,0 0-1,0 0 1,0 0-1,0 0 1,0 0-1,0 0 0,0 0 1,0 0-1,0 0 1,0 0-1,0 0 1,0 0-1,0 0 1,0 0-1,0 0 1,0 0-1,0 0 1,0 0-1,0 0 1,0 0-1,0 0 1,0 0-1,0 0 1,0 0-1,0 0 0,0 0 1,0 0-1,0-1 1,0 1-1,0 0 1,0 0-1,0 0 1,0 0-1,0 0 1,0 0-1,0 0 1,0 0-1,0 0 1,0 0-1,1 0 1,-1 0-1,0 0 1,0 0-1,0 0 0,0 0 1,0 0-1,0 0 1,0 0-1,0 0 1,0 0-1,0 0 1,0 1-1,0-1 1,0 0-1,0 0 1,0 0-1,0 0 1,3-11 2709,5-15-2602,8-37 0,-15 55-174,0 1-1,-1 0 1,1-1-1,-1 1 1,-1-1-1,-1-11 1,1 13-3,1 4-2,0-1 1,-1 1-1,1-1 1,-1 1-1,0 0 1,0-1-1,-1-2 1,2 4-3,-1 1 0,1-1 0,-1 0 0,0 1 0,1-1 0,-1 1 1,0-1-1,1 1 0,-1-1 0,0 1 0,0-1 0,1 1 0,-1 0 0,0-1 0,0 1 1,0 0-1,0 0 0,1 0 0,-1-1 0,0 1 0,0 0 0,0 0 0,0 0 1,-1 1-1,-1-1 1,0 0 1,0 1-1,0 0 1,0 0-1,0 0 1,0 0-1,0 0 1,0 1 0,1-1-1,-1 1 1,0 0-1,1-1 1,0 1-1,-1 1 1,1-1-1,-4 4 1,0 3 29,-1-1 0,1 2-1,-7 14 1,10-19-10,1-1 0,0 1 0,1 0 0,-1 0 0,1 0 0,0 0 0,0 0 0,0 8 0,1-12-20,0 1 1,0 0-1,0 0 0,1 0 0,-1 0 0,0 0 1,1 0-1,-1 0 0,1-1 0,0 1 0,0 0 1,0-1-1,0 1 0,0 0 0,0-1 0,0 1 1,0-1-1,0 1 0,1-1 0,-1 0 1,1 1-1,-1-1 0,1 0 0,-1 0 0,1 0 1,2 1-1,1-1-16,0 1-1,0-1 1,10 1 0,-10-1-21,1 0 0,-1 0 0,0 0 0,7 3 0,-10-3 27,-1 0 0,1 0 0,-1-1 0,1 1 0,-1 0 1,0 0-1,1 1 0,-1-1 0,0 0 0,0 0 0,0 1 0,0-1 0,0 0 0,0 1 0,0-1 0,0 1 0,-1-1 0,2 3 0,0 8 23,0 0 0,-1 0 0,1 15 0,-2-23-8,-1 92 191,-1-28-18,1-34-74,0-20-33,1 1 0,0 0 1,1 0-1,5 21 1,-6-34-69,1 0 1,-1-1 0,1 1 0,-1 0 0,1-1 0,0 1 0,0-1 0,0 1 0,0-1 0,0 1 0,0-1-1,0 0 1,0 1 0,0-1 0,3 2 0,-3-3-8,0 1 0,1-1 1,-1 1-1,0-1 0,0 1 0,1-1 0,-1 0 0,0 0 0,0 0 1,1 0-1,-1 0 0,0 0 0,1 0 0,-1 0 0,0 0 0,2-1 1,2-1-57,0 0 1,0 0 0,0-1 0,-1 1-1,1-1 1,-1 0 0,0-1 0,6-5-1,-5 4-59,0 0 0,0 0-1,0-1 1,-1 0-1,0 0 1,-1 0-1,1 0 1,-1-1-1,0 0 1,-1 1 0,3-11-1,-3 11 59,-1 1 0,-1-1 0,1 0 0,-1 1 0,0-1 0,-1 0 0,1 1 0,-1-1 0,0 0 0,0 1 0,-1-1 0,0 1 0,0 0 0,0-1 0,-5-6 0,-2-3 8,-1 1 1,-1 1 0,0 0 0,-13-12 0,3 6 378,-36-26 1,28 27 689,26 17-856,1 0 1,-1 0 0,1 0-1,-1 1 1,0-1-1,1 1 1,-1-1-1,-3 1 1,6 0-143,0 0 0,0 0 1,0 0-1,0 0 0,0 1 1,0-1-1,0 0 0,1 0 1,-1 0-1,0 0 0,0 0 0,0 0 1,0 0-1,0 0 0,0 0 1,0 0-1,0 1 0,0-1 1,0 0-1,0 0 0,0 0 0,0 0 1,0 0-1,0 0 0,0 0 1,0 1-1,0-1 0,0 0 1,0 0-1,0 0 0,0 0 1,0 0-1,0 0 0,0 0 0,0 1 1,0-1-1,0 0 0,0 0 1,0 0-1,0 0 0,0 0 1,0 0-1,0 0 0,0 0 0,-1 0 1,1 1-1,0-1 0,0 0 1,0 0-1,0 0 0,0 0 1,0 0-1,0 0 0,0 0 0,-1 0 1,1 0-1,0 0 0,0 0 1,0 0-1,0 0 0,0 0 1,0 0-1,8 7 69,-7-7-14,2 2-72,1 0-1,-1 0 1,1 0 0,0 0 0,0-1-1,0 0 1,0 0 0,0 0 0,0 0-1,0-1 1,0 1 0,0-1 0,8-1 0,1 0-317,0-1 0,23-7 0,-35 8 285,15-3-765,-1-2 1,1 0-1,-1 0 1,0-2 0,-1 0-1,25-18 1,-29 19 239,-1-1 1,0-1-1,-1 1 1,1-2-1,-2 1 1,1-1-1,-1 0 1,-1-1-1,9-18 1,-13 24 870,0 0 1,0-1 0,-1 1-1,1-7 1,-2 7 1627,-3 9-483,-3 9 200,-1 8-878,0 1 1,1 1-1,1-1 0,2 1 1,0 0-1,1 0 0,1 24 1,2-43-711,-1 0 1,1 1 0,0-1-1,0 0 1,1 4 0,-1-7-71,-1-1 1,0 1-1,0-1 1,0 1-1,1-1 1,-1 1-1,0-1 1,1 1-1,-1-1 1,0 0-1,1 1 1,-1-1-1,1 0 1,-1 1-1,0-1 1,1 0-1,-1 0 1,1 1-1,-1-1 1,1 0-1,0 0-11,0 0-1,0 0 1,-1 0-1,1 0 0,0 0 1,-1-1-1,1 1 0,0 0 1,-1 0-1,1-1 1,-1 1-1,1-1 0,0 1 1,-1 0-1,1-1 1,-1 1-1,1-1 0,-1 1 1,1-1-1,0 0 0,11-15-610,-1 1 0,0-2-1,9-19 1,-8 14 4,-8 15 479,0 1-1,-1-1 0,0 0 1,0-1-1,-1 1 0,3-12 1,-6 13 298,-2 9 96,-4 7 243,4-5-337,1 0 0,0 0 1,1 1-1,0-1 0,-1 1 0,1-1 1,1 1-1,-1-1 0,1 1 0,0-1 1,1 1-1,-1-1 0,1 1 0,0-1 1,0 1-1,1-1 0,0 0 0,0 1 1,0-1-1,0 0 0,6 8 0,-7-11-144,1-1 0,-1 1-1,0-1 1,1 0 0,-1 0 0,1 0-1,0 1 1,-1-1 0,1-1-1,0 1 1,0 0 0,-1 0 0,1-1-1,0 1 1,2 0 0,0-1-8,0 0 0,0 0 0,0 0 0,0 0 0,-1 0 1,1-1-1,4 0 0,4-3-13,-1 0 0,0 0-1,20-11 1,-21 9-39,0 0 0,-1 0 0,0-1 0,0 0 0,-1-1 0,8-8 0,-11 10-26,0-1 0,0 1 0,-1 0 0,0-1 0,0 0 0,-1 0 0,0 0 0,0-1 0,2-11 0,-4 16 49,-1 0-1,1-1 0,-1 1 0,0 0 1,0-1-1,0 1 0,-1 0 0,0-5 1,1 7 18,-1-1 1,0 0-1,1 0 1,-1 1-1,0-1 1,0 0-1,1 1 1,-1-1-1,-1 1 1,1-1-1,0 1 1,0 0-1,0-1 1,-1 1-1,-1-1 1,1 0 37,-1 0 1,0 1-1,1-1 1,-1 1-1,-4-2 1,6 3-26,0 0-1,0 0 1,0 0 0,0 0-1,1 0 1,-1 0 0,0 0-1,0 0 1,0 0 0,0 0-1,1 1 1,-1-1-1,0 0 1,0 0 0,0 1-1,1-1 1,-1 1 0,0-1-1,1 0 1,-1 1 0,0-1-1,1 1 1,-2 1 0,-1 1 19,1 1 0,0-1 0,-1 1 0,1 0 0,1 0 0,-1 0 1,1 0-1,-1 0 0,1 0 0,0 0 0,0 0 0,1 1 0,0-1 1,-1 0-1,1 0 0,1 5 0,-1-2-34,1 0 1,0 0-1,0 0 1,1-1-1,0 1 0,0 0 1,1-1-1,0 0 0,4 8 1,-6-12-54,0 0 0,0-1 0,0 1 0,1-1 0,-1 1 0,1-1 0,-1 1 0,1-1 0,-1 0 0,1 0 0,0 0 0,0 0 0,0 0 0,2 1 0,0-1-237,1 0 1,-1 0 0,1-1-1,0 1 1,6-1 0,20 0-545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49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10378,'-1'0'608,"-1"0"0,0 1-1,1-1 1,-1 0 0,0 0-1,1 1 1,-1-1-1,0 1 1,1-1 0,-1 1-1,1 0 1,-1 0 0,1 0-1,0 0 1,-1 0 0,-1 1-1,1 0-235,1 0-1,-1 0 0,1 0 1,0 0-1,-1 0 0,1 0 1,0 1-1,0-1 0,1 0 0,-2 4 1,1-1-168,0 0 0,1 0 0,-1 0 0,1 0 0,0 0 0,0 0 0,1 0 0,0 0-1,0 0 1,2 7 0,0-4-75,1 0 0,0-1-1,1 0 1,10 14 0,3 5 68,-18-26-196,1 0 1,-1 1 0,0-1-1,0 0 1,0 0 0,0 0-1,0 0 1,0 0 0,0 0-1,0 0 1,0 1-1,0-1 1,0 0 0,0 0-1,0 0 1,0 0 0,0 0-1,0 1 1,0-1 0,0 0-1,0 0 1,0 0 0,0 0-1,0 0 1,0 0 0,0 0-1,0 1 1,0-1 0,0 0-1,0 0 1,0 0 0,0 0-1,0 0 1,-1 0 0,1 0-1,0 1 1,0-1 0,0 0-1,0 0 1,0 0 0,0 0-1,0 0 1,-7 1-21,-17-1-917,-27-3 0,15 0 455,5 2 174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 9690,'-15'-2'4257,"7"2"-2209,8 6-327,16-4-265,11 5-232,17 2-199,0-3-225,6-4-328,2-2-104,0-5-160,5 0-48,-8 1-80,-5 4-16,-16 1-304,-2-1-304,-21 1-856,-8-2-977,-14 1 1505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1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9562,'-7'20'4313,"7"18"-1865,0 5-327,4 11-505,-6 4-279,2 5-481,2-1-224,2 0-272,11-1-80,-6-12-144,7-4-56,0-10-408,-4-10-416,-1-8-1497,-6-10-3136,-6-8 3569</inkml:trace>
  <inkml:trace contextRef="#ctx0" brushRef="#br0" timeOffset="1">1 330 9194,'28'4'4001,"1"-10"-1761,6 2-599,-5 0-217,5 2-296,0 4-560,4 2-216,-1 4-360,-5 2-480,-10 5-488,-5 0 568</inkml:trace>
  <inkml:trace contextRef="#ctx0" brushRef="#br0" timeOffset="2">99 529 11146,'-2'9'4457,"4"2"-2720,9-1-17,6-1-304,9 1-319,10-5-649,3-2-200,7-5-464,0 2-688,2-6 599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15 8618,'-3'-2'966,"0"0"0,1 1 0,-1-1 0,0 1 0,0 0 0,0 0 0,0 0 0,0 0 0,-5 0 0,-14-1 3810,5 3-4989,-2 1 385,1 1 1,-1 0-1,1 2 1,-1 0 0,1 1-1,1 0 1,-31 18-1,45-23-160,0 2-1,0-1 0,1 0 1,-1 0-1,1 1 1,-1-1-1,1 1 0,0 0 1,0 0-1,0 0 1,1 0-1,-1 0 0,1 0 1,0 0-1,-1 1 0,1-1 1,1 0-1,-1 1 1,0-1-1,1 1 0,0 4 1,0 7 0,0-1 1,1 1-1,5 23 1,-5-35-10,1 12 33,2 1 0,0-1 0,12 29 0,-9-27 96,0 1-1,-1 0 0,-1 0 1,3 25-1,4 73 682,-11-76-629,1 13-18,-1-46-146,0 0 0,0 0-1,1-1 1,0 1 0,3 8 0,-2-11-15,-1 0 0,1 0 0,0-1-1,0 1 1,1-1 0,-1 0-1,1 1 1,-1-2 0,1 1 0,0 0-1,0-1 1,7 3 0,12 7-500,33 13 1,-47-22-16,0 0 1,0-1 0,0 0-1,0 0 1,0-1 0,1 0-1,13-1 1,25-8-765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2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334 0 14395,'-15'24'5473,"-6"15"-3952,-13 6-129,-4 13-328,-3 5-256,5 6-464,9-5-184,10-9-56,6-12-280,11-21-984,0-12-680,1-22 992</inkml:trace>
  <inkml:trace contextRef="#ctx0" brushRef="#br0" timeOffset="1">1 130 9306,'0'-2'4449,"9"4"-1328,6 6-753,6 14-247,2 4-289,6 6-568,3 6-320,5-4-503,3 2-145,0 0-72,-1-5-456,-10-2-865,-4-3-591,10-8 840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2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12755,'7'-1'1744,"0"1"0,-1-1 0,11 2-1,38 8-966,-41-7-29,3 1-441,0 1-1,0 1 1,0 0-1,-1 1 0,0 1 1,0 1-1,0 0 1,23 17-1,-34-21-261,0 1 1,-1 0-1,1 0 1,-1 0-1,0 0 0,0 1 1,-1 0-1,0-1 0,0 1 1,0 1-1,-1-1 0,4 12 1,-1 5 121,-1 1 0,2 29 1,-4-27-80,38 202 546,-39-223-618,2 9 119,0 1 0,1 17 0,-3-29-93,-1 1 0,0-1 0,0 1 1,0-1-1,-1 1 0,1-1 1,-1 1-1,0-1 0,0 1 0,0-1 1,0 0-1,-1 0 0,1 1 0,-5 4 1,2-3 14,0-1 1,-1 0 0,1 0-1,-1 0 1,0-1 0,-11 6-1,-35 13 147,41-17-364,-1-1 0,1-1 0,-1 0 0,0 0 0,0-1 0,0-1 0,-17 1 1,26-2 19,-1 0 0,1 0 0,0 0-1,-1 0 1,1-1 0,-3 0 0,4 0 108,1 1-1,-1 0 0,1 0 0,0-1 0,-1 1 1,1-1-1,0 1 0,-1 0 0,1-1 0,0 1 1,-1-1-1,1 1 0,0-1 0,0 1 0,0-1 0,-1 1 1,1-1-1,0 1 0,0-1 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13827,'-3'16'5553,"11"-12"-3064,8 1-1721,6-1-256,0 0-16,3 0-128,-1-4-112,6 2-512,-2-2-416,0 1-816,-4 4 864</inkml:trace>
  <inkml:trace contextRef="#ctx0" brushRef="#br0" timeOffset="1">82 186 11594,'-2'8'4489,"6"-4"-2824,5-5-73,7 0-200,6 2-279,11-2-705,6 2-168,8-8-808,3-5 2776,8-9-1800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5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27 6409,'-10'-5'1869,"6"3"-843,1 0 0,-1 1 0,0-1 0,-7-1 0,20 5 4313,1 1-3744,11 5-1550,-2-4 196,0 0 1,0-1-1,0 0 1,21-1-1,34-3 9,140-21 0,-97 5-1942,-116 17 1618,-1 0 1,1 0 0,0 0 0,0 0-1,-1 0 1,1 0 0,0 0-1,0 0 1,-1 0 0,1 0 0,0 0-1,-1 1 1,1-1 0,0 0 0,0 0-1,-1 1 1,2 0 0,-1 0-25,0 0 0,-1 0 1,1 1-1,0-1 0,-1 1 1,1-1-1,0 0 1,0 3-1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3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8562,'-5'-4'3705,"14"4"-1609,10 3-352,16 2-159,9 4-281,23-1-600,7 0-272,-7-8-296,1-2-48,-14 0-368,-8-4-472,-9 7-1512,-6 3 1423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4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7802,'-13'1'3283,"13"-1"-3222,0 0 0,0 0 0,0 0 0,0 0 0,-1 0 0,1 0 0,0 0 0,0 0 0,0 0-1,0 0 1,0 0 0,0 0 0,0 0 0,0 0 0,0 0 0,0 0 0,-1 0 0,1 0 0,0 0 0,0 0 0,0 0 0,0 0 0,0 0 0,0 0 0,0 0 0,0 0-1,0 0 1,0 0 0,0 0 0,0 0 0,0 0 0,-1 0 0,1 0 0,0 1 0,0-1 0,0 0 0,0 0 0,0 0 0,0 0 0,0 0 0,0 0 0,0 0 0,0 0 0,0 0-1,0 0 1,0 0 0,0 1 0,0-1 0,0 0 0,0 0 0,0 0 0,5 3 1401,8 2-54,67 19 2757,41 18-2810,-113-39-1299,0 0 1,-1 0 0,1 1 0,8 6 0,-13-8-38,0 1 0,0-1 0,0 1 0,0 0-1,-1 0 1,1 0 0,-1 1 0,0-1 0,0 0-1,0 1 1,0 0 0,1 3 0,-1 0-4,0-1-1,-1 0 1,0 1 0,-1-1 0,1 1-1,-1-1 1,0 1 0,-1-1 0,-1 13 0,-3 4 40,-11 30 0,15-52-53,-2 10 8,-2 1 1,0-1-1,0 0 1,-1 0-1,0-1 0,-1 0 1,0 0-1,0 0 1,-1-1-1,-1 0 0,1-1 1,-1 0-1,-1 0 1,-14 9-1,16-13-2,5-3-7,1 0 0,0 0 0,0 0 0,0 1 0,0-1 1,1 0-1,-1 1 0,0-1 0,0 1 0,1 0 0,-3 3 0,4-5-1,0 0-1,0 1 1,-1-1-1,1 1 1,0-1-1,0 1 1,0-1-1,0 1 1,0-1-1,0 0 0,0 1 1,0-1-1,0 1 1,0-1-1,0 1 1,0-1-1,0 1 1,0-1-1,1 0 1,-1 1-1,0-1 1,0 1-1,0-1 0,1 0 1,-1 1-1,0-1 1,0 1-1,1-1 1,0 1-1,12 8-9,-11-8 10,10 5 26,0 0 1,0-1-1,1-1 0,-1 0 1,26 5-1,-19-7 81,0 0-1,0-1 0,32-2 1,-23-2-26,1 1 1,47 5-1,-74-3-210,-1 0 1,1 0-1,-1 0 1,1 0 0,-1 1-1,1-1 1,-1 1-1,0-1 1,1 1-1,-1-1 1,0 1-1,0 0 1,1 0-1,-1 0 1,0-1-1,0 1 1,2 2-1,5 12-741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48 11274,'0'-2'4939,"-3"-3"-3424,-3-4-563,3 6-771,0 1 0,-1-1 1,1 1-1,-1-1 0,0 1 0,1 0 0,-1 0 1,0 0-1,0 1 0,0 0 0,-1-1 0,-3 1 1,-3-1-30,-1 0 1,1 1-1,-13 1 1,13 1-14,0 0 0,0 0 1,0 1-1,0 1 0,1 0 0,-1 0 0,-12 6 1,21-8-115,0 0 0,-1 1 0,1-1 0,0 0 1,0 1-1,0-1 0,0 1 0,0 0 1,0 0-1,0 0 0,0 0 0,1 0 1,-1 0-1,-1 3 0,3-3-16,-1-1 1,1 1-1,-1 0 0,1 0 0,0 0 0,-1 0 1,1-1-1,0 1 0,0 0 0,0 0 0,0 0 1,1 0-1,-1 0 0,1 0 0,-1-1 0,1 1 1,-1 0-1,1 0 0,1 2 0,1 1 1,1 0 0,-1 0 0,1 0 0,0 0 0,0-1 0,0 0 0,1 0-1,0 0 1,5 4 0,9 4 12,23 10 0,-22-12-10,0 1 66,0 0 0,34 27-1,-52-37-1,1 1 0,-2 0 0,1 0-1,0 0 1,0 0 0,-1 0 0,1 0-1,-1 0 1,1 1 0,-1-1-1,0 1 1,0-1 0,0 1 0,0-1-1,-1 1 1,1-1 0,-1 1 0,1 0-1,-1-1 1,0 1 0,0 0 0,0-1-1,-1 1 1,1 0 0,0-1-1,-1 1 1,0-1 0,0 1 0,0-1-1,0 1 1,0-1 0,-2 4 0,2-5-44,0 0 0,-1 0 1,1 0-1,0 1 0,-1-1 0,0-1 1,1 1-1,-1 0 0,1 0 1,-1 0-1,0-1 0,1 1 1,-1-1-1,0 1 0,0-1 0,0 0 1,1 0-1,-1 0 0,-3 0 1,-1 0 15,-48-2-12,17 0-660,33 2 518,1 0-154,0 1 0,0-1 0,-1-1 0,1 1 0,0 0 0,0-1 0,0 1 0,-1-1 0,1 0 0,-5-2 0,8 2 183,-1 0 0,0 1 0,1-1 0,-1 0 0,1 0 0,-1 1 0,1-1 0,0 0 0,-1 0 0,1 0 0,0 0 0,-1-1 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9914,'9'0'4609,"1"2"-2288,-4-2-681,-3 2-328,0 4-824,-3-6-720,0 0-2104,0 0-1393,0 0 2137</inkml:trace>
  <inkml:trace contextRef="#ctx0" brushRef="#br0" timeOffset="1">33 216 10290,'-11'69'4161,"11"-64"-2377,3-2-231,0-2-489,-3-2-232,0-1-624,0 1-496,0 0-3329,10-5 2609</inkml:trace>
  <inkml:trace contextRef="#ctx0" brushRef="#br0" timeOffset="2">238 4 9442,'6'-4'4265,"-2"8"-1849,-1 7-79,-3 15-425,-1 12-215,3 11-497,4 0-272,0 4-424,5 2-168,1-5-240,-1-2-32,3-16-408,2-11-328,4-17-816,1-6-609,3-18 1305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10 11474,'-2'-1'607,"0"-1"0,0 1-1,0 0 1,0 0-1,0 1 1,0-1-1,0 0 1,0 1 0,0-1-1,0 1 1,-4-1-1,2 1-211,0 0 0,1 1 0,-1-1 0,0 1-1,1 0 1,-7 1 0,6 0-238,1-1 0,-1 1 0,1-1 0,-1 1-1,1 0 1,0 0 0,0 0 0,0 1 0,0-1 0,0 1 0,0 0-1,1 0 1,-5 6 0,5-6-43,1 0 0,-1 0-1,1 1 1,-1-1 0,1 1 0,0-1 0,0 8 0,1-9-94,0 0 0,0 0 0,0 1 1,0-1-1,1 0 0,-1 0 1,1 0-1,-1 0 0,1 1 1,0-1-1,0 0 0,0 0 1,3 3-1,0 1 2,0-1-1,1 1 1,0-1 0,1 0-1,-1 0 1,12 7 0,40 19 212,-39-23 20,20 14 0,-37-21-230,0-1 0,1 1 1,-1 0-1,0 0 1,0 0-1,0 0 0,0-1 1,-1 2-1,1-1 1,0 0-1,0 0 0,0 0 1,-1 0-1,1 0 1,-1 1-1,1-1 1,-1 0-1,1 0 0,-1 1 1,0-1-1,1 2 1,-2-2-8,1 0 1,0 1 0,0-1-1,-1 0 1,1 0 0,-1 0 0,1 0-1,-1 1 1,1-1 0,-1 0-1,0 0 1,0 0 0,1 0-1,-1 0 1,0-1 0,0 1 0,0 0-1,0 0 1,0 0 0,0-1-1,0 1 1,-2 0 0,-7 5-252,-1-1 0,-1 0 0,1-1 1,0 0-1,-1-1 0,-13 2 0,24-5 126,0 1-1,0-1 0,1 0 1,-1 0-1,0 0 1,0 0-1,0 0 0,1 0 1,-1 0-1,0-1 1,0 1-1,1 0 0,-1 0 1,-1-1-1,2 1 39,0 0 0,-1-1 1,1 1-1,0 0 0,0-1 0,-1 1 0,1 0 1,0-1-1,0 1 0,0-1 0,0 1 1,-1 0-1,1-1 0,0 1 0,0-1 0,0 1 1,0 0-1,0-1 0,0 1 0,0-1 0,0 1 1,0 0-1,0-1 0,0 1 0,0-1 0,1 1 1,-1-1-1,7-14-1092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5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10194,'12'12'4817,"0"8"-2080,-4 15-545,-1 6-223,-4 7-561,-2 0-320,2-8-648,3-1-192,5-7-200,2-6-368,0-9-936,1-12-1713,-12-10 1833</inkml:trace>
  <inkml:trace contextRef="#ctx0" brushRef="#br0" timeOffset="1">133 129 12707,'14'5'5065,"4"-5"-3473,5-2-320,-3-2-543,4-3-265,-11 3-720,3-3-889,-4-1 761</inkml:trace>
  <inkml:trace contextRef="#ctx0" brushRef="#br0" timeOffset="2">256 141 8450,'2'103'4273,"-2"-98"-360,3-1-2385,4-6 216,-7 2-263,0-1-329,0 0-856,2-1-512,10-1 1472,6-7-1072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12155,'-16'12'5065,"1"11"-2833,3 5-856,3 4-335,2 1-281,9-6-272,3-5-112,10-7-104,3 0-16,5-3-48,5-4-48,-2-8-56,1 0-128,-3-10-744,-3 0-688,-6-5 856</inkml:trace>
  <inkml:trace contextRef="#ctx0" brushRef="#br0" timeOffset="1">147 94 10122,'-4'26'5097,"2"1"-1224,1 6-2161,1 6-39,-1 1-673,1-2-320,2-5-488,1-3-88,1-2-496,1-14-464,6-11 536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6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13731,'0'6'5249,"8"0"-3569,14 3-687,9 4 39,10-4-200,7-1-192,8-6-448,5-5-80,-13-2-352,-16-4-360,-11 6-1424,-16 2 1287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9810,'-9'5'4217,"6"18"-1824,3 6-537,3 14-48,1 8-191,-3 9-537,2 2-336,1 0-464,0-5-96,7-5-120,-2-7 32,3-15-560,-4-12-464,-4-15 3016,0-4-1960</inkml:trace>
  <inkml:trace contextRef="#ctx0" brushRef="#br0" timeOffset="1">11 320 11586,'21'3'5010,"6"-3"-2810,8-2-584,0 8-215,-1-6-529,3 5-224,-6-5-440,-6-3-168,-11 3-600,-10 0-752,-8 0 816</inkml:trace>
  <inkml:trace contextRef="#ctx0" brushRef="#br0" timeOffset="2">67 516 8274,'8'8'4041,"1"2"-713,10-2-1719,1-6-169,2-2-184,13-2-440,-3-2-319,3 0-689,-12-8-633,8 6 545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7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5 11674,'-1'0'283,"1"0"-1,-1-1 0,1 1 1,0-1-1,-1 1 0,1 0 0,-1-1 1,1 1-1,-1 0 0,1 0 0,-1-1 1,1 1-1,-1 0 0,0 0 1,1 0-1,-1 0 0,1 0 0,-1 0 1,1 0-1,-1 0 0,1 0 0,-1 0 1,0 0-1,1 0 0,-1 0 1,1 0-1,-1 0 0,0 1 0,-19 7 1136,16-6-1010,-47 22 1255,-81 34-544,131-57-1104,-1-1 0,0 1-1,0 0 1,1 0 0,-1 0 0,0 0 0,1 0 0,-1 0 0,1 0-1,-1 0 1,1 1 0,-1 1 0,1-2-7,0 1 0,0 0 0,1 0 0,-1 0 0,1 0-1,-1 0 1,1 0 0,0 0 0,0 0 0,0 0 0,0 2 0,9 102 106,-3-55-59,3 157 565,-9-190-307,5 31-1,-3-41-222,0 0 0,0 0 0,0 0 0,1 0 0,1-1 0,4 10 0,-4-11-63,-1 0 0,1-1 0,1 1 0,-1-1-1,1 0 1,0 0 0,9 7 0,-11-9-32,1-1 0,-1 0 0,1 0 0,0 0 0,0-1-1,0 1 1,0-1 0,0 0 0,0 0 0,0-1 0,1 1 0,-1-1 0,0 0 0,5 0 0,2-2-446,0 0 0,0-1 0,0 0 1,0-1-1,0 0 0,15-9 0,-22 12 326,26-14-832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5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11338,'12'17'4377,"13"-1"-2984,5-4-65,12-4-112,1-3-280,6-8-463,-1-6-129,2-4-160,2-3-40,-5 3-240,-4 3-392,-21-2-1233,-7 4-1103,-13 0 1687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7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2 10698,'-10'-1'5313,"2"26"-1136,-2 12-2600,-7 20-505,-1 11-192,-8 11-200,0 1-184,4-9-344,6 0-72,8-19-144,2-14-288,6-16-768,-6-14-664,4-15 1031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8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12187,'7'12'5281,"5"7"-2769,-3 13-767,12 5-65,-4 8-456,2-2-248,2-1-543,-7-3-153,8 0-152,2-2-56,0 0-200,-1 0-320,-3-6-753,-3-4-607,0-11 1064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24 12219,'-5'-4'1556,"-1"1"-1,1 0 1,-11-3 0,11 4-1349,0 1-1,0-1 1,0 1-1,-1 0 1,1 1-1,-1-1 1,1 1-1,0 0 1,-1 1 0,1-1-1,0 1 1,-10 3-1,13-4-172,1 0 1,0 1-1,-1 0 0,1-1 1,0 1-1,0 0 0,-1 0 0,1-1 1,0 1-1,0 0 0,0 0 0,0 0 1,0 1-1,0-1 0,0 0 1,1 0-1,-1 0 0,0 1 0,1-1 1,-1 0-1,1 1 0,-1-1 0,1 0 1,-1 1-1,1-1 0,0 1 0,0-1 1,0 0-1,0 1 0,0-1 1,0 1-1,0-1 0,0 1 0,1 1 1,2 6 67,-1-1 1,1 0-1,0 0 1,6 12-1,-6-15-33,9 20 358,1-1 1,1 0 0,34 41 0,-42-58-229,0 0-1,-1 1 1,0-1 0,7 13 0,-11-17-130,0-1 1,0 0-1,0 1 0,-1-1 0,1 0 1,-1 1-1,1-1 0,-1 1 0,0-1 1,0 1-1,0-1 0,0 0 0,-1 1 1,1-1-1,0 1 0,-1-1 0,0 0 1,0 1-1,0-1 0,0 0 0,0 1 1,-1 1-1,0-2-31,0-1 0,0 1-1,0-1 1,1 1 0,-1-1 0,0 0 0,-1 0 0,1 0-1,0 0 1,0 0 0,0 0 0,-1-1 0,1 1 0,0-1 0,-4 1-1,4-1-19,-20 3 57,0 0 0,-44-3 0,58 0-88,3 0-136,-1 0 1,1 0 0,-1-1-1,1 1 1,-1-1-1,1-1 1,-8-2 0,12 4 75,1 0 1,-1 0 0,1 0 0,-1 0-1,1-1 1,-1 1 0,1 0 0,0 0-1,-1-1 1,1 1 0,-1 0 0,1-1-1,0 1 1,-1-1 0,1 1 0,0 0-1,0-1 1,-1 1 0,1-1 0,0 1-1,0 0 1,-1-1 0,1 1 0,0-1-1,0 1 1,0-1 0,0 1 0,0-1-1,0 1 1,0-1 0,0 1-1,0-1 1,0 1 0,0-1 0,0 1-1,0-1 1,0 1 0,1-1 0,-1 1-1,0-1 1,0 1 0,0-1 0,1 0-1,6-13-1068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8:59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 12043,'-7'-5'4727,"7"5"-4612,0 0 0,-1 0 0,1 0-1,0-1 1,0 1 0,0 0 0,0 0 0,0 0 0,0 0 0,0 0 0,0 0 0,0-1 0,0 1 0,0 0 0,0 0 0,0 0 0,0 0 0,0 0 0,0 0 0,0-1 0,1 1 0,-1 0 0,0 0 0,0 0 0,0 0 0,0 0 0,0 0 0,0 0 0,0 0 0,0-1 0,0 1 0,0 0 0,0 0 0,1 0 0,0 0 45,0-1 1,0 1 0,0-1-1,0 1 1,0 0 0,0-1 0,0 1-1,0 0 1,0 0 0,0 0-1,0 0 1,0 0 0,2 0 0,16 6 696,-1 0-331,57 10 231,-43-11-615,0 2 1,54 20-1,-80-25-130,0 1 1,0 0 0,-1 1-1,1 0 1,-1-1 0,0 1-1,0 1 1,0-1 0,-1 1-1,0 0 1,0 0 0,0 0-1,0 1 1,-1-1 0,0 1-1,0 0 1,3 9 0,1 7 94,-2 0 1,0 0-1,3 38 1,-7-52-86,7 65 120,4 37-7,-8-83-21,-2 0-1,0 31 0,-2-35 3,0-5 96,-1 1-1,-1-1 0,-4 18 1,6-35-210,-1 6 71,0 1 0,-1-1 1,0 1-1,-1-1 0,0 0 0,0 0 0,0 0 0,-1 0 0,0-1 1,-5 7-1,6-9-116,0-1 0,0 1 0,0-1 0,-1 0 0,1 0 0,-1-1 0,0 1 0,1-1 0,-1 1 0,-1-1 0,1 0 0,0-1 0,0 1 0,-1-1 0,1 0 0,-1 0 0,-7 1 0,-15-2-1214,0-1 441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1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 8842,'-12'0'3753,"8"-4"-1865,5 3-256,21 1-55,-4 1-121,13 4-264,8 1-183,-4 2-361,9-3-152,2 2-192,-9-2-320,-5-6-1008,-6 1-985,-11 1 1153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1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10706,'-12'5'4449,"18"5"-2472,-2-8-641,2 8 120,14-5-255,-4 0-193,16-1-544,7-4-184,5-4-520,5-1-736,4-11 640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14435,'-16'3'5105,"18"-1"-4217,12 1-23,16 0-33,13-1-32,12 2-296,6 2-152,3-4-184,-5 0-40,-3-4-24,-10-3-288,-15 1-704,-5 0-624,-22 0-2041,-8 0 2249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2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 7906,'-12'1'1469,"0"1"1,0-2 0,-16 0-1,24-1-843,3 1-503,0 0 0,1-1-1,-1 1 1,0 0 0,1 0-1,-1 0 1,0 0 0,0 0-1,1 0 1,-1 0 0,0 0-1,1 0 1,-1 0 0,0 0-1,0 0 1,1 1 0,-1-1-1,0 0 1,1 1 0,-1-1-1,1 0 1,-1 1 0,0-1-1,0 1 1,1-1-75,0 0 0,0 1 0,0-1 0,0 0 0,0 0 0,0 1 0,0-1-1,0 0 1,0 0 0,0 0 0,0 1 0,0-1 0,0 0 0,0 0 0,0 0 0,0 1 0,0-1 0,0 0 0,1 0 0,-1 0 0,0 0-1,0 1 1,0-1 0,0 0 0,0 0 0,1 0 0,-1 0 0,0 0 0,0 1 0,0-1 0,1 0 0,5 5 353,0 0 1,0 0-1,1 0 0,0-1 1,8 4-1,43 17 670,-46-20-832,16 6 66,0 2 0,-2 0 0,1 2-1,25 19 1,-43-27-249,0 1-1,0 0 0,0 1 1,-1 0-1,10 15 0,-13-16-37,-1 0 0,0 0 0,0 0 0,-1 0 0,0 0 0,0 1 0,-1-1 0,2 14 0,-3-12-10,0 1 1,-1-1 0,-1 0-1,0 0 1,0 1 0,-1-1 0,0 0-1,-1 0 1,0-1 0,-1 1-1,0 0 1,0-1 0,-1 0-1,-8 12 1,3-7 1,0-1 0,0-1 0,-2 0 0,0 0 0,0-1 0,-1 0 0,0-1 0,-19 11 0,16-13-1,9-4-4,0 0 0,1 0 0,-11 9 0,16-13-5,0 1 0,0-1-1,0 1 1,1 0 0,-1 0 0,0-1 0,1 1-1,-1 0 1,1 0 0,-1 0 0,1 0 0,-1 0-1,1 0 1,0 0 0,-1 0 0,1 0 0,0 0 0,0 0-1,-1 2 1,2-3 0,-1 1 0,0 0 0,0 0 0,1 0 0,-1-1 0,0 1 0,1 0-1,-1-1 1,1 1 0,-1 0 0,1-1 0,0 1 0,-1 0 0,1-1 0,-1 1 0,1-1 0,0 1 0,1 0 0,3 1 9,0 1 0,0-1 0,0-1 0,0 1 0,10 1 0,8 0 118,1-1-1,46-3 0,-43 1-34,59-7 185,-5 2-79,-30 2-52,16 1-3926,-69 3-25,-12 7 1681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2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205 127 10626,'0'0'197,"0"1"-1,1-1 0,-1 0 0,1 0 0,-1 0 1,1 0-1,-1 0 0,1 0 0,-1 0 1,1 1-1,-1-2 0,1 1 0,-1 0 1,1 0-1,-1 0 0,1 0 0,-1 0 0,1 0 1,-1 0-1,1-1 0,-1 1 0,0 0 1,1 0-1,0-1 0,-1 0-32,1 1 1,-1-1-1,1 0 0,-1 0 0,1 0 1,-1 0-1,0 0 0,0 0 0,1 0 1,-1 0-1,0 1 0,0-1 0,0 0 1,0-2-1,0-4 471,-1 1-1,0-1 1,0 0 0,-5-13 0,-1-8 266,6 26-880,1 1 0,0-1-1,-1 0 1,1 1 0,-1-1-1,0 1 1,1-1 0,-1 1-1,0 0 1,0-1-1,0 1 1,0 0 0,0 0-1,0-1 1,-1 1 0,1 0-1,-2-1 1,1 1 3,-1-1 0,1 1 1,-1 0-1,0 0 0,1 0 0,-1 1 1,0-1-1,1 0 0,-6 1 0,3 0 4,-1 0-1,1 0 1,-1 0-1,0 1 0,1 0 1,-1 0-1,1 1 1,0 0-1,-9 3 1,9-2-16,1 0 0,0 0 0,-1 1 0,1-1 0,1 1 1,-1 0-1,0 0 0,1 0 0,0 0 0,0 0 0,0 1 1,1 0-1,-1-1 0,1 1 0,0 0 0,0 0 0,0 6 1,0-5 0,1 1 0,0-1 1,0 0-1,1 0 0,0 1 1,0-1-1,0 0 0,1 1 0,0-1 1,0 0-1,1 0 0,0 0 1,4 11-1,-1-9 2,-1-1 1,1 0-1,0 0 0,0 0 1,10 9-1,35 26 51,-38-33 9,-1 1 0,0-1 0,0 2 0,-1 0 0,12 15 0,-17-18 44,0 0-1,0 0 1,-1 1-1,0-1 1,-1 1-1,0 0 1,3 11-1,-6-19-96,0 0-1,0 0 0,0 1 0,0-1 1,0 0-1,-1 0 0,1 0 1,0 1-1,-1-1 0,1 0 0,0 0 1,-1 0-1,0 0 0,1 0 1,-1 0-1,1 0 0,-1 0 0,0 0 1,0 0-1,0 0 0,0 0 1,0 0-1,1-1 0,-1 1 0,-1 0 1,1-1-1,0 1 0,0 0 1,0-1-1,-2 1 0,-2 1 36,0-1 0,-1 0 1,1 0-1,0 0 0,-10-1 0,-13 1-340,-54-8 0,63 4-2789,-32-11-1,49 14 1704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3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84 12147,'-13'11'4929,"17"-7"-2825,4 1-824,-8 6-335,3 0-281,-3-5-808,1 5-504,2-6-1177,2 9-879,-1-4 1647</inkml:trace>
  <inkml:trace contextRef="#ctx0" brushRef="#br0" timeOffset="1">23 178 5201,'-2'1'3681,"-4"6"-88,0-1-1057,1 3-375,2-1-665,2-6-256,1 2-472,0-3-207,0-1-433,5 4-569,14 1 297</inkml:trace>
  <inkml:trace contextRef="#ctx0" brushRef="#br0" timeOffset="2">242 1 12195,'-5'10'5065,"5"9"-2937,-3 3-303,-1 13-393,0 6-344,3-1-504,1 1-256,8 1-272,0-12 24,5-6-568,2-5-448,4-14-1633,0-6 1529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6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11426,'5'1'1308,"1"2"0,-1-1 0,5 3 0,12 6-306,75 19 1497,-70-23-2121,1 1 0,44 20 0,-64-24-348,1 1 0,-1 0 0,0 0 0,0 1 0,0 0 0,-1 1 0,0 0 1,0 0-1,-1 0 0,0 1 0,10 16 0,-11-15-4,0 1 0,-1 0-1,-1 0 1,1 1 0,-1-1 0,-1 1-1,0 0 1,-1 0 0,0-1 0,-1 1 0,0 0-1,0 0 1,-1 0 0,-2 11 0,-1-6 36,0 0 0,-1-1 0,0 1 1,-1-1-1,-1 0 0,-1 0 0,0-1 1,-17 23-1,12-20-45,0 0 1,-2-1-1,0 0 0,-31 24 1,44-38-251,-1-1 1,1 1-1,-1-1 1,1 0-1,-1 0 1,0 0-1,1 0 1,-5 1-1,7-3 220,0 1-1,0 0 1,0 0-1,0 0 1,0 0-1,0 0 1,0 0-1,0 0 1,0 0 0,0 0-1,0 0 1,0 0-1,0 0 1,0 0-1,0 0 1,0 0-1,0 0 1,0 0-1,0 0 1,0 0 0,0 0-1,-1-1 1,1 1-1,0 0 1,0 0-1,0 0 1,0 0-1,0 0 1,0 0-1,0 0 1,0 0 0,1 0-1,-1 0 1,0 0-1,0 0 1,0 0-1,0 0 1,0 0-1,0-1 1,0 1 0,0 0-1,0 0 1,0 0-1,0 0 1,0 0-1,0 0 1,0 0-1,0 0 1,0 0-1,0 0 1,0 0 0,0 0-1,0 0 1,0 0-1,0 0 1,1 0-1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3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22 8698,'-14'-9'6214,"13"7"-5865,0 1-1,-1 0 1,0 0-1,1 0 1,-1 0-1,0 0 1,1 0 0,-1 1-1,0-1 1,0 0-1,-3 0 1,2 1-162,-1 0 1,1-1 0,0 2-1,0-1 1,0 0-1,0 1 1,-1-1-1,1 1 1,0 0 0,0 0-1,0 0 1,-4 3-1,5-3-144,0 0 0,1 0 0,-1 0 0,0 0-1,1 1 1,0-1 0,-1 1 0,1-1 0,0 1 0,0-1-1,0 1 1,0 0 0,0-1 0,0 1 0,0 0-1,0 0 1,1 0 0,-1 0 0,1 0 0,0-1-1,-1 1 1,1 3 0,0-1 5,1 1 0,-1 0-1,1 0 1,0 0 0,0-1-1,1 1 1,1 4 0,17 34 191,-16-36-198,1 1 24,0 0-1,1-1 1,0 0 0,1 1 0,0-2 0,0 1 0,12 8 0,15 15 537,-32-28-503,0 0 0,0 0-1,-1 0 1,1 0 0,-1 0-1,3 6 1,-4-8-72,0 1 0,1 0 0,-1-1 0,0 1 0,0-1 0,0 1 0,0 0 0,1-1-1,-1 1 1,0 0 0,0-1 0,0 1 0,0 0 0,0-1 0,-1 1 0,1 0 0,0-1 0,0 1 0,0 0 0,-1-1 0,1 1 0,0-1 0,0 1 0,-1-1 0,1 1 0,-1 0 0,1-1 0,0 1 0,-1-1 0,1 0 0,-1 1 0,0 0 0,-3 1-59,0-1 0,0 1 1,0-1-1,0 0 1,0 0-1,0 0 1,0-1-1,-7 1 1,4-1-276,1 0 0,-1 0 0,0-1 1,-9-2-1,13 2 600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4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11707,'-10'29'5297,"10"10"-2225,3 6-1855,-3 3 7,3 1-520,1 0-168,4-2-296,4-5-96,-2-8-56,2-7-120,-1-12-816,-3-8-696,2-11 912</inkml:trace>
  <inkml:trace contextRef="#ctx0" brushRef="#br0" timeOffset="1">169 152 11875,'10'2'4929,"10"-6"-2849,4-4-528,3 1-511,4 2-353,-10-1-648,1 4-472,-16-4-4241,1 4 3328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4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0 260 10194,'7'13'3913,"2"-9"-2289,3 3-679,4-2 127,3-4-144,-1-2-464,4 1-664,-5-3 96</inkml:trace>
  <inkml:trace contextRef="#ctx0" brushRef="#br0" timeOffset="1">391 0 10922,'-24'15'4753,"10"9"-2232,2 3-761,1 5-271,9-3-297,3-8-440,6-4-208,18-2-320,-1-3-56,8-7-88,1-3 32,-5-5-496,-2-4-352,-4-3-1224,-4 2-2265,-4-19 2824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10714,'-6'28'4681,"2"10"-2080,-3 0-761,1 5-391,-1 3-345,0-3-592,2-2-232,4-2-152,1-6-272,4-9-1072,2-7-537,6-10 921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5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11811,'1'7'4657,"6"10"-2929,3 28-576,-2 11 120,-5 27-167,0 6-201,-2 0-440,2-9-136,2-12-184,2-16-64,2-17-160,1-4-232,-6-19-776,-2-5-649,-2-14 1041</inkml:trace>
  <inkml:trace contextRef="#ctx0" brushRef="#br0" timeOffset="1">15 49 12123,'10'1'1493,"1"1"-1,-1-1 1,11 5 0,-7-2-336,23 11-1,-18-5-237,0 0 1,33 25-1,-47-31-749,0 0 0,0 0-1,-1 1 1,1 0 0,-1-1 0,3 7 0,-6-10-140,0 1 1,0-1-1,0 1 1,0 0 0,0-1-1,-1 1 1,1 0-1,0 0 1,-1 0 0,0-1-1,1 1 1,-1 0-1,0 0 1,0 0 0,0 0-1,0 0 1,-1 0-1,1-1 1,0 1 0,-1 0-1,1 0 1,-1 0 0,0-1-1,1 1 1,-2 2-1,-3 2 16,1-1 0,-1 1 0,0-1 1,0 0-1,-1 0 0,1 0 0,-12 6 0,-48 25 90,47-27-118,-28 11-50,33-15-666,-1 0-1,-20 13 1,34-18 621,0 1 0,-1-1 0,1 0 1,0 0-1,0 0 0,-1 0 0,1 1 0,0-1 0,0 0 0,0 0 0,-1 1 1,1-1-1,0 0 0,0 0 0,0 1 0,0-1 0,0 0 0,-1 0 1,1 1-1,0-1 0,0 0 0,0 1 0,0-1 0,0 1 0,3 3-1070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11779,'10'49'4922,"5"32"-786,-13-68-3444,-1 0 1,0 0 0,-1 0-1,-3 16 1,2-30-630,0 0 0,0 0 0,1 0 0,-1 0 0,0 0 0,0-1 0,1 1 0,-1 0 0,0 0 0,0-3 0,-1-5-39,-1 0 0,2 0 0,-1-1 1,2 1-1,-1-1 0,1 1 0,2-14 0,-2 15-29,2 1 1,-1-1 0,1 0-1,0 1 1,1 0 0,0 0 0,0-1-1,0 1 1,8-10 0,-8 13-76,-1 1 0,1 0 0,0 0 0,1 0 0,-1 0 0,0 0 1,1 1-1,0-1 0,-1 1 0,1 0 0,0 0 0,8-2 0,-3 2-724,-1 0 0,1 0 0,0 1 0,1 0 0,8 1 0,10 0-608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6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 12283,'-7'8'4521,"-13"10"-3281,-1 5-320,-5 23 224,0 9 9,16 20-177,7 6-168,14 2-264,7-9-112,14-10-160,4-7-56,1-24-112,-7-2-32,3-13-48,-5-7-216,-8-3-720,4-3 104,5 2 336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7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275 111 4569,'-5'-37'7987,"4"34"-7664,1-1 0,-1 1 1,0 0-1,0 0 0,0 0 0,0 0 0,0 0 1,-1 1-1,1-1 0,-1 0 0,0 1 0,0-1 1,0 1-1,0-1 0,0 1 0,0 0 0,-1 0 1,-3-3-1,2 3-174,0-1 0,0 1 0,-1 0 0,1 0 0,-1 0 0,0 1 0,0-1 0,1 1-1,-1 0 1,0 1 0,-6-1 0,-1 1 29,0 0-1,0 1 0,0 1 1,1-1-1,-1 2 0,-20 6 1,27-7-147,1 0 1,0-1-1,0 1 0,0 1 1,0-1-1,0 0 0,1 1 1,-1 0-1,1 0 0,0 0 1,-1 0-1,1 1 0,1-1 1,-1 1-1,0 0 0,1 0 1,0 0-1,0 0 0,0 0 1,0 0-1,0 5 0,0-2 11,2 0-1,-1 1 0,1-1 0,0 0 0,0 1 0,1-1 0,0 1 0,0-1 1,1 0-1,0 0 0,0 0 0,1 0 0,-1 0 0,2 0 0,-1-1 0,1 0 0,5 8 1,3 2 43,1-1-1,0 0 1,1-1 0,1-1 0,20 16 0,-8-9 40,-14-12 53,0 2 0,-1 0 1,0 0-1,0 1 1,11 15-1,-22-25-124,0 1 0,0-1 0,0 0 0,0 1 0,0-1 0,-1 1 0,1-1 0,-1 1 0,1 0 0,-1-1 0,0 1 0,1 0 0,-1-1 0,0 4 0,0-4-12,0 1 0,-1-1 0,1 0 0,-1 0-1,1 0 1,-1 1 0,1-1 0,-1 0-1,0 0 1,1 0 0,-1 0 0,0 0-1,0 0 1,0 0 0,0 0 0,0-1-1,0 1 1,0 0 0,-2 1 0,-3 1 27,1-1 1,-1 0-1,0 0 1,0 0-1,0-1 1,-1 1-1,1-1 1,-9 0-1,-3 0 8,-73 8-886,90-9 769,-10 0-754,11 0 750,0-1 0,-1 1 1,1 0-1,0 0 0,0 0 1,0 0-1,0 0 0,-1 0 1,1 0-1,0 0 0,0 0 0,0-1 1,0 1-1,0 0 0,0 0 1,-1 0-1,1 0 0,0 0 1,0-1-1,0 1 0,0 0 0,0 0 1,0 0-1,0 0 0,0-1 1,0 1-1,0 0 0,0 0 1,0 0-1,0 0 0,0-1 0,0 1 1,0 0-1,0 0 0,0 0 1,0-1-1,0 1 0,0 0 0,0 0 1,0 0-1,0 0 0,0-1 1,0 1-1,0 0 0,1 0 1,-1 0-1,0 0 0,0 0 0,0-1 1,0 1-1,0 0 0,0 0 1,1 0-1,8-11-1132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7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12075,'-42'15'4697,"38"-3"-2737,4 2-1040,0 5 128,0 6 89,1 2-153,2 0-544,2-5-192,2-6-368,-1-2-384,2-14-1617,-1-10 1417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8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11650,'0'-3'4433,"6"8"-2888,4 7-537,0 2-88,1-4-160,5-2-1048,1 2-976,15 0 808</inkml:trace>
  <inkml:trace contextRef="#ctx0" brushRef="#br0" timeOffset="1">464 94 8170,'-10'-2'1464,"1"1"-1,-1 0 1,1 1 0,-16 1 0,21-1-1058,0 1 0,-1-1 0,1 1 0,0 1 1,0-1-1,0 0 0,0 1 0,0 0 0,0 0 0,0 0 0,1 1 0,-7 4 0,6-3-68,0 0-1,1 0 1,-1 1-1,1-1 0,0 1 1,-4 6-1,6-8-246,0 0 1,0-1-1,0 1 0,0 0 0,0 0 0,1 0 1,-1 0-1,1-1 0,-1 1 0,1 0 1,0 0-1,1 0 0,-1 0 0,1 3 1,1 1-8,1 0 1,0 0 0,1-1 0,-1 0 0,1 1 0,0-2-1,1 1 1,0 0 0,5 4 0,9 13 160,-6-8-31,-9-11-103,-1-1 0,0 1 0,1 0 0,-2 0 0,1 1 0,3 7 0,-5-11-91,-1-1 0,0 1 0,1 0 0,-1-1 1,0 1-1,0 0 0,0 0 0,0-1 0,0 1 0,0 0 0,0 0 0,0-1 1,0 1-1,0 0 0,0 0 0,0-1 0,0 1 0,-1 0 0,1 0 0,0-1 1,0 1-1,-1 0 0,1-1 0,-1 2 0,0-2-21,0 1-1,0 0 1,0-1 0,0 1-1,0 0 1,0-1 0,0 1-1,0-1 1,0 0 0,0 1-1,-1-1 1,1 0 0,0 0-1,-1 0 1,-2 1-135,1-1 0,0 0 0,-1-1 0,1 1 0,-1-1 0,1 1 0,0-1 0,0 0 0,-4-2-1,5 3-111,1-1-1,-1 0 0,1 0 0,-1 0 1,1 0-1,0 0 0,-1-1 0,1 1 1,0 0-1,0-1 0,0 1 0,0-1 1,0 1-1,-1-3 0,2 3 149,1 0 0,-1-1 1,0 1-1,1 0 0,-1 0 0,1 0 1,-1 0-1,1 0 0,-1 0 0,2-2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6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4 10066,'-1'0'660,"-1"0"0,0 0 0,0 0 0,1 0 0,-1 0-1,0-1 1,1 1 0,-1-1 0,-3 0 0,9 1 3408,6-1-4118,123 11 624,-116-10-542,0 2 0,0 0 1,-1 1-1,1 1 0,17 6 1,-29-8-20,1 0 1,-1 0-1,0 1 1,0 0-1,0 0 1,0 0-1,0 1 1,-1 0-1,1 0 1,-1 0-1,0 0 1,0 0-1,-1 1 1,1 0-1,-1 0 1,0 0-1,0 0 1,2 7-1,-1-1 47,-1 1-1,-1 0 0,1 0 1,-2 0-1,1 20 0,-7 62 223,3-64-228,2-18-188,-1-1 0,-1 1 0,1-1 0,-2 1 0,0-1 0,0 0 0,-1 0 0,-7 15 0,10-25-115,0 1 0,0-1 1,0 1-1,0-1 1,0 1-1,-1-1 1,-2 3-1,-8 0-935</inkml:trace>
  <inkml:trace contextRef="#ctx0" brushRef="#br0" timeOffset="1">43 279 12323,'5'7'4649,"10"0"-3233,6-1-360,3-2-72,4-1-231,7-3-457,-7-7-112,8-2-64,9 4-240,-16-2-897,2 6-871,-13 3 1088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09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194 174 3865,'0'0'401,"-1"0"1,1 0 0,0 0-1,0 0 1,0 0 0,0-1-1,-1 1 1,1 0 0,0 0-1,0 0 1,0 0 0,0 0-1,-1 0 1,1 0 0,0 0-1,0-1 1,0 1-1,0 0 1,0 0 0,-1 0-1,1 0 1,0 0 0,0-1-1,0 1 1,0 0 0,0 0-1,-2-9 3401,3-13-5026,0 12 2382,-1 6-1098,1-8 189,-1 0 0,0 0 0,-5-23 0,5 31-186,-1 0-1,0 1 1,-1-1 0,1 1-1,-1-1 1,1 1-1,-1-1 1,-3-2-1,4 4-27,0 1 0,-1-1-1,1 1 1,-1-1 0,0 1-1,1 0 1,-1 0 0,0 0-1,0-1 1,0 2 0,1-1-1,-1 0 1,0 0 0,0 1-1,-4-2 1,2 2-7,1 0 0,-1 0 0,1 0 0,-1 0 0,1 0 0,0 1 0,-1 0 0,1-1 0,0 1 0,-1 0 0,1 1 0,0-1 0,0 0 0,0 1 0,0 0 0,0 0 0,0 0 0,1 0 1,-1 0-1,1 1 0,-1-1 0,1 1 0,-2 2 0,-4 6 55,1 0 0,0 0 0,1 1 0,-8 20 0,10-22 11,0 1 0,0-1 0,1 0 0,1 1 0,0 0 0,0 0 0,0 21 0,2-30-78,0 0-1,0 0 1,0 0-1,1 0 0,-1 0 1,1 0-1,-1 0 0,1-1 1,0 1-1,-1 0 0,1 0 1,0-1-1,0 1 1,0 0-1,0-1 0,1 1 1,-1-1-1,0 1 0,1-1 1,-1 0-1,1 0 0,-1 0 1,1 1-1,0-1 0,-1-1 1,1 1-1,3 1 1,-2-1-7,0 0 0,0-1 0,0 0 0,0 0 1,0 1-1,0-2 0,1 1 0,-1 0 1,0-1-1,0 1 0,0-1 0,-1 0 0,1 0 1,0 0-1,0 0 0,5-4 0,4-3 43,22-20 0,-26 21-29,-7 6 2,-1 0-1,1 0 1,0 0-1,1 0 1,-1 0 0,0 1-1,0-1 1,0 0-1,0 0 1,1 1 0,-1-1-1,0 1 1,1 0-1,-1-1 1,0 1 0,1 0-1,-1-1 1,0 1-1,1 0 1,-1 0 0,0 0-1,1 1 1,-1-1-1,1 0 1,-1 0 0,0 1-1,1-1 1,-1 1-1,0-1 1,0 1 0,1-1-1,-1 1 1,0 0-1,0 0 1,0-1 0,0 1-1,0 0 1,0 0-1,0 0 1,0 0-1,0 0 1,0 1 0,-1-1-1,2 1 1,3 6 240,-1 1-1,4 8 1,-4-10-110,-1 0 1,1 1-1,7 8 0,-10-14-211,0-2 0,0 1 0,0 0 1,0 0-1,0 0 0,0 0 0,0-1 1,0 1-1,0 0 0,0-1 0,1 1 0,-1-1 1,0 1-1,0-1 0,1 0 0,-1 0 1,3 1-1,-3-1-255,1 0 0,0 0 0,-1-1 0,1 1 0,0 0 0,-1-1 0,1 1 0,-1-1 1,1 1-1,0-1 0,-1 0 0,1 0 0,-1 0 0,0 0 0,3-1 0,1-4-464,1 0 0,6-9 0,-11 13 692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10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80 6545,'5'-14'3882,"3"-17"603,-7 29-4322,-1 1 0,0-1 0,0 1 0,0 0 0,0-1 1,0 1-1,0 0 0,0-1 0,-1 1 0,1 0 0,0-1 0,-1 1 0,1 0 0,-1-1 0,1 1 0,-1 0 0,0 0 0,0-2 1,0 2-90,0 1 1,0-1 0,0 0 0,0 1-1,0-1 1,0 1 0,0-1 0,0 1-1,0-1 1,0 1 0,0 0 0,0-1 0,0 1-1,0 0 1,0 0 0,0 0 0,0 0-1,0 0 1,-1 0 0,1 0 0,0 0 0,0 0-1,0 1 1,0-1 0,0 0 0,0 1-1,0-1 1,-2 2 0,0-1 17,-1 2 0,1-1 1,-1 0-1,1 1 0,0-1 0,-5 6 0,3-1 13,-1 0 0,1 1 0,0 0 0,1 0-1,0 0 1,0 1 0,0-1 0,1 1 0,1 0-1,0 0 1,0 0 0,0 0 0,0 13 0,2-12-63,0 0 0,0 0 0,1 0 0,0 0 0,1 0 0,0-1 0,1 1 0,0 0 0,0-1 0,1 0 0,0 0 0,7 11 0,-9-17-96,0 0 0,1 0-1,0 0 1,-1 0 0,1 0 0,0-1-1,0 1 1,0-1 0,1 0 0,-1 0-1,1 0 1,-1-1 0,1 1 0,-1-1-1,1 0 1,0 0 0,7 1 0,-3-1-253,-1 0 0,1-1 0,-1-1 0,1 1 0,-1-1 1,1-1-1,-1 1 0,12-5 0,33-16-676,-50 21 950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10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0 11378,'-20'19'4609,"6"11"-2488,-2 7-681,6 13-80,1 7-175,-2 0-449,3 3-176,0-7-256,8-9-80,7-13-208,9-7-320,-3-14-936,3-6-849,8-10 1241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10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76 234 10290,'-2'18'4417,"2"6"-1920,0 3-545,-2 0-15,2-2-225,0-9-696,2-2-320,0-9-536,-2-4-336,2-2-584,-2 0-496,0-1-1689,0 1 1873</inkml:trace>
  <inkml:trace contextRef="#ctx0" brushRef="#br0" timeOffset="1">2 1 10138,'-2'-1'4361,"2"1"-2008,3 3-793,-3-3-24,0 0-391,0 0-297,8 2-1416,8 5-921,37 25 945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11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58 195 8466,'5'3'795,"0"-1"1,0 0 0,0 0-1,0 0 1,0 0-1,9 0 1,-12-1-576,0-1 1,-1 0-1,1 0 0,0 0 1,0 0-1,-1 0 0,1 0 1,0 0-1,0 0 1,-1-1-1,1 1 0,0-1 1,-1 1-1,1-1 0,-1 0 1,1 0-1,-1 0 0,1 0 1,-1 0-1,1 0 0,-1 0 1,0 0-1,1 0 1,-1-1-1,1-1 0,3-5 193,-1 0 0,-1 0-1,1 0 1,-2-1 0,1 1-1,-1-1 1,0 0 0,1-14-1,-3 18-384,1 0 0,-1 0 0,-1 0-1,1 1 1,-1-1 0,1 0 0,-1 0 0,-1 1-1,1-1 1,-1 1 0,0-1 0,0 1-1,0-1 1,0 1 0,-1 0 0,0 0 0,-6-7-1,8 10-21,-1-1-1,0 1 0,0 0 0,1-1 1,-1 1-1,0 0 0,0 0 0,0 0 1,0 0-1,0 1 0,0-1 0,-1 1 1,1-1-1,0 1 0,0 0 0,-4-1 1,3 2-4,-1-1 0,1 1 0,-1-1 0,1 1 0,0 0 1,0 0-1,-1 1 0,1-1 0,0 1 0,-3 1 1,0 1-6,0 1 0,1-1 1,-1 1-1,1 0 0,0 1 1,0-1-1,1 1 0,-1 0 1,-5 11-1,9-15-3,0 0 0,-1 0 1,2 0-1,-1 0 0,0 1 0,0-1 0,1 0 0,-1 0 1,1 1-1,-1-1 0,1 1 0,0-1 0,0 0 0,0 1 0,1-1 1,-1 0-1,0 1 0,1-1 0,0 0 0,-1 0 0,1 1 1,0-1-1,0 0 0,0 0 0,1 0 0,-1 0 0,0 0 1,1 0-1,-1 0 0,1-1 0,0 1 0,2 2 0,6 2-29,-1 0-1,1 0 1,0-1-1,1 0 0,16 4 1,-8-2-15,-16-5 47,0-1-1,0 1 1,0-1-1,0 1 1,0 0 0,0 0-1,0 0 1,-1 1-1,1-1 1,-1 1-1,1-1 1,-1 1 0,4 5-1,-4-3 11,0 0 0,0 0 0,0 1-1,0-1 1,-1 0 0,0 1 0,0-1 0,0 8-1,-1 4 30,-3 26-1,0-6 2,-1 9-2,2-22-22,1 0 0,1 31 0,1-46-13,0 0-6,0 0 0,0 0 0,5 15 0,-6-24 0,0 1 0,0-1 0,0 1-1,1 0 1,-1-1 0,0 1 0,0-1 0,1 1 0,-1-1 0,0 1 0,1-1 0,-1 1 0,0-1 0,1 1 0,-1-1 0,1 1 0,-1-1 0,0 0-1,1 1 1,-1-1 0,1 0 0,0 1 0,-1-1 0,1 0 0,-1 1 0,1-1 0,-1 0 0,1 0 0,0 0 0,-1 0 0,1 0 0,-1 0-1,1 0 1,0 0 0,-1 0 0,1 0 0,-1 0 0,1 0 0,0 0 0,-1 0 0,1 0 0,-1-1 0,1 1 0,-1 0 0,1-1 0,0 1 0,-1 0-1,1-1 1,-1 1 0,1-1 0,2-1-73,0-1 0,0 0 0,0 0 0,-1 0 0,1 0 0,2-4 0,-1-1-38,0 1 1,-1-1 0,0 0-1,0 0 1,-1 0-1,0 0 1,-1 0 0,1-1-1,-1 1 1,-1-12-1,0 8 90,-1-1 0,0 1 0,-1 0 0,0-1 0,-1 1 0,-5-16 0,5 21 58,0 0 0,-1 0 0,0 0-1,0 0 1,-5-5 0,7 9 69,0 0 0,-1 1 0,1-1 0,0 1 0,-1 0 0,0 0 0,1 0 0,-1 0 0,0 0 0,0 1 0,0-1 0,0 1 0,-5-2 0,14 6 934,-6-2-1025,1 0 0,0-1 0,0 1 0,1-1 0,-1 1 0,0-1 0,0 1 1,0-1-1,0 0 0,0 1 0,0-1 0,1 0 0,-1 0 0,0 0 0,0 0 0,0 0 0,0 0 0,1 0 0,-1-1 1,0 1-1,0 0 0,0 0 0,2-2 0,74-51-1635,-71 49 1517,7-5-7,-1-2 0,0 0 0,0 0 0,-1-1 0,-1 0 1,0-1-1,-1 0 0,14-25 0,-21 31 788,-7 21 454,-15 75-329,18-83-725,0 0 0,1 0-1,0 0 1,0 0 0,1 1-1,0-1 1,1 9 0,-1-14-66,0 0 1,0 0 0,0 0 0,0 0-1,1 0 1,-1 0 0,0 0 0,1 0 0,-1 0-1,1 0 1,-1 0 0,1 0 0,0 0-1,-1-1 1,1 1 0,0 0 0,0 0 0,-1-1-1,1 1 1,0 0 0,0-1 0,0 1-1,0-1 1,0 1 0,0-1 0,0 0 0,0 1-1,0-1 1,0 0 0,0 0 0,0 0-1,0 1 1,0-1 0,2 0 0,0-1-12,0 1 1,1-1-1,-1 0 1,0 0-1,0 0 1,0 0-1,0 0 1,0 0-1,4-3 1,0-1-81,-1 0 0,1 0 1,-1-1-1,0 0 1,-1 0-1,8-10 1,-2 0-241,14-25 0,-10 4 292,-15 37 38,0 0 0,0 0 0,0 0 0,0 0 0,0 0 0,0 0 1,0 0-1,0 0 0,0 0 0,0 0 0,0 0 0,0 0 0,0 0 0,0 0 1,0 0-1,0 0 0,0 0 0,0 0 0,0 0 0,0 0 0,0 0 0,0 0 1,0 0-1,0 0 0,0 0 0,0 0 0,1 0 0,-1 0 0,0 0 0,0 0 1,0 0-1,0 0 0,0 0 0,0 0 0,0 0 0,0 0 0,0 0 0,0 0 1,0 0-1,0 0 0,0 0 0,0 0 0,0 0 0,0 0 0,0 0 0,0 0 1,0 0-1,0 0 0,0 0 0,0 0 0,0 0 0,0 0 0,0 0 0,0 0 1,0 0-1,0 0 0,0 0 0,0 0 0,0 0 0,0-1 0,0 1 0,0 0 1,0 0-1,1 7 252,-1 15 53,0-15-266,-1 11 100,0-7 23,1 0-1,0-1 0,3 21 0,-2-29-136,-1 0 0,1 0-1,-1 0 1,1 0 0,0-1 0,0 1-1,0 0 1,0-1 0,0 1 0,0 0-1,0-1 1,0 1 0,1-1 0,-1 0 0,1 1-1,-1-1 1,1 0 0,0 0 0,-1 0-1,1 0 1,0 0 0,0 0 0,-1-1-1,1 1 1,0 0 0,0-1 0,0 0-1,0 1 1,0-1 0,0 0 0,2 0 0,4 0-11,0 0 1,0-1-1,1 0 1,-1 0-1,0-1 1,9-3 0,-5 0-163,0 0 0,0-1 0,0 0 0,-1-1 0,0-1 1,0 1-1,-1-2 0,0 1 0,-1-2 0,0 1 0,0-1 1,-1 0-1,0-1 0,-1 0 0,0 0 0,0-1 0,-2 0 1,9-24-1,-13 33 114,0-1 0,0 0 1,-1-1-1,1 1 0,-1 0 1,0 0-1,0 0 0,-1 0 1,1 0-1,-1 0 0,-2-6 1,3 9 35,0 0 0,0 0 1,-1 0-1,1 0 1,0 0-1,-1 1 0,1-1 1,-1 0-1,1 0 0,-1 0 1,1 1-1,-1-1 1,0 0-1,1 1 0,-1-1 1,0 1-1,1-1 0,-1 1 1,0-1-1,0 1 1,0-1-1,1 1 0,-1 0 1,0-1-1,0 1 0,0 0 1,0 0-1,0-1 1,0 1-1,0 0 0,0 0 1,0 0-1,0 0 0,1 0 1,-1 1-1,0-1 1,0 0-1,0 0 0,0 1 1,0-1-1,-1 1 0,-2 1 65,1 0-1,-1 0 0,1 0 0,-1 1 1,1-1-1,0 1 0,0 0 0,-3 4 1,3-3 27,-1 0 0,1 1 1,1-1-1,-1 1 0,1 0 1,-1 0-1,1-1 1,1 2-1,-1-1 0,1 0 1,-2 10-1,3-6 40,0 0-1,0 0 1,1 0 0,0 0-1,0 0 1,4 10 0,-3-12-59,0 1 1,1-1 0,0 0-1,0 0 1,1 0-1,0 0 1,0-1 0,1 1-1,0-1 1,0 0 0,8 7-1,-9-10-86,0 1 0,0-1 0,0 0 0,1 0 0,0 0 0,-1-1 1,1 0-1,0 0 0,0 0 0,0 0 0,0-1 0,1 0 0,-1 0 0,0 0 0,0-1 0,1 0 0,5 0 0,-2-2 20,0 0 0,0 0 0,-1-1 0,1-1 0,-1 1 0,1-1 0,14-10 0,26-17 174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12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14739,'16'5'5369,"6"7"-4000,14 16-745,4 19 224,0 9 320,3 9 88,2 5-319,-8-4-217,-12 15-320,-10-1-136,-18 1-144,-6 1-24,-11-18-136,0 0-152,-16-13-544,0-10-336,-2-9 2352,-2-10-1272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17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9954,'-45'20'4265,"38"-19"-2201,2 1-71,5 0-529,0-2-256,0 0-391,9 2-185,26 3-64,40 3-88,-24-8-216,4-4-88,-4-1-112,-5-2 0,-14 3-728,-16-3-696,-3 3-921,-5 3 1193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1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8938,'1'17'3777,"10"-8"-1825,3-2-344,8-2-15,2-3-113,5-2-368,-5-2-231,0-6-369,1 0-184,-10-4-272,9 4-424,0 6-1017,8-1 921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19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30 4617,'-7'-8'9956,"-6"-13"-4327,15 24-5211,-1 1 0,0-1 0,0 1 0,1 6 0,3 10-156,8 55 570,5 77-1,12 180-151,-29-316-702,8 74 127,-7-77-214,1 0-1,0-1 1,1 1 0,8 18-1,-7-23-478,-2-7-65,-2-6-996,1-16 606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19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 9562,'3'-4'679,"0"0"0,0 0 0,0 0 0,1 1 0,-1-1 0,1 1 0,0 0 0,0 0 0,4-2 0,1 0 34,0 0 0,0 1 0,14-5 0,-18 8-522,0 0 0,0 0 0,0 1 0,0-1 1,0 1-1,0 0 0,0 1 0,0-1 0,0 1 0,5 1 0,0 1 61,0 0 1,-1 0-1,17 9 0,-19-8-193,-1 0-1,1 0 0,-1 1 0,0-1 0,-1 1 0,1 1 0,-1-1 0,0 1 0,0 0 0,0 0 0,-1 0 0,0 1 0,0 0 0,-1-1 0,0 1 0,0 1 1,0-1-1,-1 0 0,0 1 0,-1-1 0,1 1 0,-2-1 0,1 1 0,-1-1 0,0 1 0,0 0 0,-1-1 0,0 1 0,-1-1 0,0 1 0,0-1 0,0 1 1,-1-1-1,0 0 0,0 0 0,-1-1 0,0 1 0,-7 8 0,7-10-36,0 0 0,-1-1-1,0 0 1,0 0 0,0 0 0,-1 0 0,1-1 0,-1 0-1,0 0 1,0 0 0,-10 2 0,3-1-13,-1-1 0,0-1 1,0 0-1,-17 0 0,18-1-109,11 0-47,0-1 0,-1 0 0,1 0 0,0 1 1,0-1-1,-1-1 0,1 1 0,-4-1 0,6 1 38,0 0 0,0 0-1,-1 0 1,1 0-1,0 0 1,0-1 0,0 1-1,0 0 1,0 0 0,0 0-1,0 0 1,0-1-1,0 1 1,0 0 0,0 0-1,-1 0 1,1 0-1,0-1 1,0 1 0,0 0-1,0 0 1,0 0 0,0 0-1,0-1 1,1 1-1,-1 0 1,0 0 0,0 0-1,0 0 1,0-1-1,0 1 1,0 0 0,0 0-1,0 0 1,0 0 0,0-1-1,0 1 1,1 0-1,-1 0 1,0 0 0,0 0-1,0 0 1,0 0-1,0 0 1,1-1 0,-1 1-1,0 0 1,0 0 0,6-2-1138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9250,'-8'13'3937,"14"-6"-1617,-6-4-639,8 2-25,-3 0-176,11-1-607,5-4-241,-1-1-376,11-3-32,-6-4-1160,10 0-3625,3-12 3192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2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40 7802,'-1'-4'1402,"-1"-1"-311,0 1 0,0-1 0,0 1 0,-3-5 1,4 9-972,1-1 1,0 0-1,-1 1 1,1-1 0,-1 1-1,1-1 1,-1 1-1,1-1 1,-1 1-1,1-1 1,-1 1 0,0 0-1,1-1 1,-1 1-1,0 0 1,1-1 0,-1 1-1,0 0 1,0 0-1,1-1 1,-1 1-1,0 0 1,1 0 0,-1 0-1,0 0 1,0 0-1,1 0 1,-1 0 0,0 1-1,0-1 1,1 0-1,-1 0 1,0 1-1,0-1 1,-2 2 40,0 1 0,0 0 0,0-1 0,1 1 0,-1 0 0,1 0 1,0 0-1,0 0 0,0 1 0,-2 4 0,1-2-30,-7 13 94,1 0 0,2 0 0,0 1 0,0 0 0,-4 35 0,7-30-102,1 0 0,2 0 0,0 0 0,5 35 0,-3-47-79,1-1 0,1 1 1,0-1-1,1 0 1,0 0-1,1-1 1,0 1-1,9 13 0,-12-20-30,1-1-1,1 0 0,-1 1 0,0-1 0,1-1 0,0 1 1,0 0-1,0-1 0,0 0 0,1 0 0,0 0 0,-1 0 1,1-1-1,0 0 0,0 0 0,0 0 0,0-1 0,0 1 1,1-1-1,-1 0 0,9 0 0,-10-2-5,0 1 0,0 0 0,-1-1 0,1 0 0,0 0 0,0 0 0,-1 0-1,1 0 1,-1-1 0,1 0 0,-1 1 0,0-1 0,0-1 0,0 1 0,0 0 0,0-1 0,0 1 0,0-1 0,-1 0 0,1 0 0,-1 0 0,0 0-1,2-6 1,-2 7 2,-1-1 0,0 0 0,0 0-1,0-1 1,0 1 0,0 0-1,-1 0 1,0 0 0,1 0 0,-1-1-1,0 1 1,-1 0 0,1 0 0,0 0-1,-1-1 1,0 1 0,0 0 0,0 0-1,0 0 1,0 0 0,-1 0-1,1 0 1,-1 1 0,0-1 0,1 0-1,-1 1 1,-5-5 0,3 3 13,-1 0 0,0 1 0,0 0-1,0 0 1,0 0 0,0 0 0,-1 1 0,1 0 0,-1 0 0,1 0 0,-1 1 0,-9-2 0,10 2-116,1 1 0,-1 0 1,1 0-1,-1 0 0,1 1 0,-1-1 1,1 1-1,-1 0 0,1 0 1,0 1-1,0-1 0,-1 1 0,1 0 1,0 0-1,0 0 0,1 1 1,-6 3-1,-1 5-447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26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35 6249,'-6'-8'5047,"-1"-5"-2397,4 5 860,3 7-3435,-1 1 0,1 0 0,0-1 0,-1 1 0,1 0 1,-1-1-1,1 1 0,-1 0 0,1-1 0,0 1 0,-1 0 1,1 0-1,-1-1 0,1 1 0,-1 0 0,1 0 0,-1 0 0,1 0 1,-1 0-1,0 0 0,-1 0 62,-1-1-81,1 1 0,-1 0 0,0 0 0,1 0 0,-1 1 0,1-1 0,-1 0 0,-4 2 0,2 0-25,0 0 1,0 0-1,0 0 1,0 0-1,1 1 1,-1 0-1,1 0 1,-1 0-1,1 0 1,0 1-1,0 0 1,1 0-1,-1 0 1,1 0-1,0 0 0,0 1 1,0-1-1,1 1 1,-3 6-1,-7 17 77,1 0 1,2 0-1,1 1 0,1 1 0,2-1 0,-3 41 0,7-36 14,1 1 0,1-1 1,2 1-1,2-1 0,11 43 0,65 183 518,-60-207-519,2-1-1,54 87 1,4-15 55,-80-122-206,3 3 9,-3-12-1533,-3-7 983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2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8930,'7'-2'1893,"9"-3"1525,-15 5-3271,-1 0 0,0-1-1,1 1 1,-1 0 0,0 0 0,1 0 0,-1 0-1,0 0 1,0 0 0,1 0 0,-1 0 0,0 0 0,1 0-1,-1 0 1,0 0 0,1 0 0,-1 0 0,0 0-1,1 0 1,-1 0 0,0 0 0,1 1 0,-1-1-1,0 0 1,0 0 0,1 0 0,-1 0 0,0 1 0,1-1-1,4 15 1317,1 7-454,-3 28 74,-2-27-780,-1-12-105,-3 22-1,0 0 18,8 29 14,-5-58-218,0-1-3,1 0-1,-1-1 0,-1 1 1,1 0-1,0 0 0,-1-1 1,1 1-1,-1-1 1,0 1-1,-1 4 0,3-10-10,0 0 1,0 0-1,0 1 0,0-1 0,0 0 0,0 0 0,-1 0 1,0 0-1,1-1 0,-1 1 0,0 0 0,-1-5 0,1 0-2,-2-29-39,1 26 19,1-1 0,0 0 1,3-23-1,0 22 8,0-1-1,8-21 1,-9 31 15,0-1 1,1 1 0,-1 0-1,1 0 1,0 0 0,0 0 0,0 0-1,1 0 1,-1 1 0,8-6-1,-9 8 8,0 0-1,0-1 1,0 1-1,1 0 1,-1 0-1,0 0 1,1 1 0,-1-1-1,1 0 1,-1 1-1,1 0 1,-1 0-1,1-1 1,-1 1-1,1 1 1,0-1-1,-1 0 1,1 1-1,-1-1 1,1 1-1,-1 0 1,0 0 0,1 0-1,3 2 1,1 1 80,1 1 0,-1 1 0,0-1 1,0 1-1,10 11 0,-11-11 34,-1 0-1,0 0 1,0 1-1,0 0 1,-1 0-1,0 1 1,-1-1 0,1 1-1,-1-1 1,-1 1-1,1 0 1,1 13-1,-3-11-355,0 1 0,0-1 0,-1 0 0,-1 1 0,-2 15 0,3-25-147,0 0 369,0-1 0,0 1 0,-1 0 0,1-1 0,0 1 1,0-1-1,0 1 0,0-1 0,0 1 0,1-1 0,-1 1 0,0-1 0,0 1 1,0-1-1,0 1 0,1 0 0,6 9 358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27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96 4873,'10'-63'3045,"-9"39"-105,-1 24-2754,0 0 0,0-1 0,0 1 0,0-1 0,0 1 0,0-1 0,0 1-1,-1 0 1,1-1 0,0 1 0,0-1 0,0 1 0,0 0 0,-1-1 0,1 1 0,0-1 0,0 1 0,-1 0 0,1-1 0,0 1 0,-1-1 0,-1 1 65,1 1 1,0-1-1,-1 0 1,1 0-1,0 1 1,0-1-1,-1 1 1,1-1-1,0 1 1,0-1-1,0 1 1,-1 0-1,1-1 1,0 1-1,0 0 1,-1 1-1,-8 7 174,0 0 0,1 1-1,1-1 1,-1 2 0,-13 22 0,6-9-5,14-22-387,-5 8 204,0 0 0,-8 19 0,13-26-191,1 0 1,0 0-1,0 0 0,0 0 1,0 0-1,1 0 1,-1 0-1,1 0 1,0 1-1,0-1 1,0 0-1,0 0 0,1 1 1,-1-1-1,2 4 1,0-2-11,-1-1 0,2 0 1,-1 1-1,0-1 0,1 0 0,-1 0 1,1 0-1,0-1 0,1 1 1,-1-1-1,1 0 0,-1 0 0,1 0 1,0 0-1,0 0 0,0-1 1,0 0-1,1 0 0,-1 0 0,1 0 1,-1-1-1,1 0 0,6 2 1,3-2 0,0 1 1,0-2-1,0 0 1,0-1-1,-1 0 1,1-1-1,14-4 1,40-12 80,-39 9-278,52-9 0,-80 18 44,-1 0 0,1 0 0,0 0 0,-1 0 0,1 0 0,0 0 0,0 0 0,-1-1 0,1 1 0,0 0 0,-1 0 0,1-1 0,0 1 0,-1 0 0,1-1 0,0 1 0,-1-1 0,1 1 0,-1-1 0,1 1 0,0-1 0,-1 0-171,0 0 0,-1 0 0,1 1-1,0-1 1,0 0 0,-1 1 0,1-1 0,0 0 0,-1 0 0,1 1 0,0-1 0,-1 1 0,1-1 0,-1 0 0,1 1 0,-1-1 0,0 1 0,1-1 0,-1 1 0,0-1 0,-11-10-1739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28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 4425,'-8'-13'3413,"1"5"5754,7 8-7165,1 5-343,6 136 1617,-4-97-2789,6 61 202,-6-86-790,0-1 0,1 1 0,10 25 1,-13-42-3,-1-2 6,0 1 0,0 0-1,0-1 1,0 1 0,1 0 0,-1-1 0,0 1 0,1-1 0,-1 1 0,0-1 0,1 1 0,-1-1 0,1 1 0,-1-1 0,0 1-1,1-1 1,-1 1 0,1-1 0,0 0 0,-1 1 0,1-1 0,-1 0 0,1 1 0,0-1 0,7 0-939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2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11338,'24'17'1819,"0"1"0,-1 1 0,-1 1 0,33 40 0,-34-34-1435,-1 2-1,-2 0 0,-1 1 1,-1 1-1,-1 1 1,18 58-1,-14-25-94,-3 1 1,-3 1-1,-2 0 1,-4 1-1,-3 0 0,-2 0 1,-11 100-1,-5-71-192,3-13-23,-15 44 20,21-103-349,-16 41-1,7-23-1922,12-25 1255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2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7450,'-7'7'3568,"4"11"-735,3 6-1545,0 7 129,0 2-25,0-2-216,0-5-496,3-5-200,-3-2-280,0-4-32,0-6-760,0-4-960,4-11 1024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3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6985,'0'9'3457,"10"1"-104,9 2-3233,2 2-40,3 4-904,5 0 624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15 11594,'-14'-4'1853,"0"0"-1,0 1 0,-15 0 1,25 2-1690,0 1 0,0 0 1,0 0-1,0 1 0,0-1 1,0 1-1,1 0 0,-1 0 1,0 0-1,1 1 1,-1-1-1,0 1 0,1 0 1,0 0-1,-1 0 0,-4 4 1,3-1-55,0 1 1,1 0 0,-1 0-1,1 0 1,0 0-1,0 1 1,1 0 0,0 0-1,0 0 1,1 0 0,-3 13-1,1 2 32,1 0 1,-1 40-1,6 1 49,18 106 0,-18-153-177,5 33 15,3 0 0,1 0-1,3-1 1,28 66 0,10 1-1506,-48-104-618,-6-11 806</inkml:trace>
  <inkml:trace contextRef="#ctx0" brushRef="#br0" timeOffset="1">1 524 10698,'17'-16'4257,"3"8"-2360,0 0-401,11 3-104,-1 1-152,1 4-591,7-4-241,6 1-568,7-1-384,10 2 344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4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41 6401,'-4'47'3513,"-5"-62"4399,-10-15-5831,15 26-1932,0 0 1,-1 1-1,1-1 0,-1 1 1,0-1-1,0 1 1,0 1-1,0-1 0,-1 1 1,1 0-1,-1 0 1,0 1-1,1-1 0,-11 0 1,10 1-121,0 1 0,1 0 1,-1 0-1,0 0 0,0 1 0,1 0 0,-1 0 1,0 0-1,1 1 0,-1 0 0,1 0 0,-1 0 1,1 1-1,-8 4 0,11-5-18,-1 0-1,1 0 1,0 0-1,0 0 1,-1 1 0,1-1-1,1 0 1,-1 1-1,0 0 1,1-1-1,-1 1 1,1 0-1,0 0 1,0 0 0,0 0-1,0 0 1,1 0-1,-1 0 1,1 0-1,-1 0 1,1 0 0,0 0-1,0 0 1,1 4-1,1 1 11,1 0-1,-1 0 1,2 0-1,-1 0 0,1-1 1,0 1-1,0-1 1,1 0-1,6 7 1,6 6 128,33 27 0,-33-32 86,-1 0-1,26 33 1,-38-43-172,0 1-1,-1 0 0,0 0 1,4 8-1,-7-12-49,1-1 0,0 1 0,-1-1 0,0 1 0,1-1 0,-1 1 0,0-1 0,1 1 0,-1 0 0,0-1 0,0 1 0,0-1 0,-1 1 0,1 0 0,0-1 0,-1 1 0,1-1 0,-1 1 0,1-1 0,-1 1 0,0-1 0,1 1 0,-3 1 0,1 0 5,-1-1 0,0 0 0,0 0 0,0 0 0,0-1 0,0 1 0,0-1 0,0 0 0,0 1 0,-7 0 0,-5 1 11,-17 1 0,19-3-43,-32 2-405,38-1 44,9 1-46,10 0 51,1-1 351,0-1 0,0 0 0,0-1 0,0-1-1,0 0 1,-1 0 0,1-2 0,0 1 0,-1-2 0,1 0-1,-1 0 1,0-1 0,-1 0 0,20-13 0,-11 5 43,0-1 0,-1-2 0,0 0 0,-2 0 0,0-2 1,28-36-1,-38 44-10,0-1 0,0 0 1,8-18-1,-14 26-4,0-1 0,1 1 0,-1 0 0,0 0 0,-1-1 0,1 1 0,-1 0 0,1-1 0,-1 1 0,0-1 0,0 1 0,-1 0 0,1-1 0,-1 1 0,1 0-1,-1-1 1,0 1 0,-2-4 0,3 6-1,0 0-1,-1 1 0,1-1 0,0 0 0,-1 1 0,1-1 0,0 0 1,-1 1-1,1-1 0,-1 1 0,1-1 0,-1 0 0,0 1 1,1-1-1,-1 1 0,1 0 0,-1-1 0,0 1 0,0-1 1,1 1-1,-1 0 0,0 0 0,1-1 0,-1 1 0,0 0 0,0 0 1,1 0-1,-1 0 0,0 0 0,0 0 0,0 0 0,1 0 1,-1 0-1,0 0 0,0 0 0,1 1 0,-1-1 0,0 0 1,0 0-1,1 1 0,-1-1 0,0 0 0,1 1 0,-1-1 0,1 1 1,-1-1-1,-1 2 0,0 1 35,-1-1 1,1 1 0,0 0-1,0 0 1,0 0-1,0 0 1,0 1-1,1-1 1,-3 6-1,3-3 10,-1 1 0,1 0 0,0 0 0,1-1 0,0 13 0,6 35 149,-5-46-172,3 13 42,0-1 0,1 1 0,1-1 0,13 28 0,-17-43-76,1-1 0,0 1 0,-1-1 0,2 1 0,-1-1 0,0 0 0,6 5 0,-7-7-26,-1-1 0,1 0 0,-1 0 0,1 1 0,0-1 0,0 0 0,-1 0 0,1-1 0,0 1 0,0 0 0,0-1 0,0 1 0,0-1 0,0 0 0,0 1 0,0-1 0,0 0 0,0 0 0,0 0 0,0-1 0,0 1 0,2-1 0,1-1 316,0 0 0,-1 0-1,9-6 1,21-14 168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12443,'1'2'660,"0"-1"1,0 0 0,0 1-1,0-1 1,0 1 0,0 0 0,0-1-1,1 3 1,-1 2-356,0-1 0,0 0 1,1 8-1,-2-11-123,8 130 2362,-6-71-1939,15 86 0,-8-106-470,-5-26-90,-1 0 1,2 16-1,-5-31-44,0 1-1,0-1 1,0 1-1,1-1 1,-1 1-1,0 0 1,0-1-1,0 1 1,-1-1 0,1 1-1,0-1 1,0 1-1,0-1 1,0 1-1,0-1 1,-1 1-1,1-1 1,0 1-1,0-1 1,-1 1 0,0 0-1,1-1-1,0 0-1,-1 0 1,1 0 0,0 0-1,-1 0 1,1 0 0,-1 0-1,1 0 1,0 0 0,-1 0-1,1 0 1,-1 0 0,1 0-1,0 0 1,-1 0 0,1-1-1,0 1 1,-1 0 0,1 0-1,0 0 1,-1-1 0,1 1-1,-4-3-27,1 0 0,0 0 0,0 0 0,-3-5 0,2 3-3,0 0 1,1-1-1,0 0 1,0 1-1,1-1 1,0 0-1,0-1 0,0 1 1,1 0-1,0 0 1,0-1-1,0 1 0,1-1 1,0 1-1,0-1 1,1 1-1,-1 0 0,1-1 1,1 1-1,-1 0 1,1 0-1,1 0 0,-1 0 1,1 0-1,0 0 1,0 0-1,0 1 1,1 0-1,0 0 0,0 0 1,5-5-1,1 1 25,1 0 0,0 1-1,0 0 1,1 1 0,0 0 0,0 0-1,0 2 1,25-9 0,-35 14 22,-1-1 0,1 1 0,-1 0 0,1 0 0,-1 0 0,1 0 0,-1 0 0,1 0 0,-1 0 0,1 0 0,-1 0 0,1 1 0,-1-1 0,0 1 0,1-1 0,-1 1 0,1-1 0,-1 1 0,0 0 0,0 0 0,2 1 0,-1 0 28,0 0 0,0 0 0,-1 0 0,1 1 0,-1-1 0,1 0 0,-1 1-1,0-1 1,0 1 0,1 5 0,0-1 65,0 0 0,-1 1 0,0 0 0,-1-1 0,0 1 0,0 0 0,-2 11 0,0-11-23,0 1 1,-1-1 0,0 0-1,-1 0 1,1 0 0,-2 0-1,1 0 1,-8 9 0,2-5-48,-1 0 0,1-1 0,-22 18 1,30-28-160,1 0 1,-1 0-1,1 0 0,-1 0 1,1 0-1,-1 0 1,0-1-1,1 1 1,-1-1-1,0 1 0,0-1 1,0 1-1,1-1 1,-3 0-1,3 0 32,1 0 0,0 0 0,-1 0 1,1 0-1,0 0 0,-1 0 0,1 0 0,0-1 0,0 1 0,-1 0 0,1 0 0,0 0 0,-1 0 0,1-1 1,0 1-1,0 0 0,0 0 0,-1 0 0,1-1 0,0 1 0,0 0 0,0 0 0,0-1 0,-1 1 0,1 0 0,0-1 1,0 1-1,0 0 0,0-1 0,0 0-142,0 0 1,0-1 0,0 1-1,0 0 1,0 0-1,1-1 1,-1 1 0,0 0-1,1 0 1,-1 0 0,1 0-1,0-2 1,14-21-1391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7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187 140 5457,'0'-3'1152,"0"0"0,0 0 0,-1 0 0,0 0 0,1 0 0,-3-3 0,-9-19 2228,7 18-2819,1 1 0,-1 0 0,0 0 1,-11-8-1,15 12-453,-1 1-1,0-1 1,1 1 0,-1 0-1,0 0 1,0 0 0,0 0-1,0 0 1,0 1 0,0-1 0,-1 0-1,1 1 1,0 0 0,0-1-1,0 1 1,0 0 0,-1 0-1,1 0 1,0 0 0,-3 1-1,2 0-27,-1 1-1,1-1 1,0 0-1,0 1 1,1 0-1,-1 0 0,0 0 1,0 0-1,1 0 1,-1 0-1,1 1 0,-4 4 1,0 2-19,0-1 0,0 1 0,1 1 0,0-1-1,1 1 1,0-1 0,1 1 0,-4 13 0,6-18-56,0-1-1,1 1 1,-1-1 0,1 1-1,0-1 1,0 1 0,0-1-1,0 1 1,1-1 0,0 0-1,0 1 1,0-1 0,1 0-1,-1 1 1,1-1 0,0 0-1,0 0 1,0 0 0,1-1-1,-1 1 1,6 5 0,-6-7-8,1 0 0,-1 0 1,1 0-1,-1 0 1,1 0-1,0-1 0,0 1 1,0-1-1,0 0 0,0 0 1,0 0-1,0 0 1,0-1-1,1 1 0,-1-1 1,0 0-1,0 0 0,0 0 1,1 0-1,-1 0 1,0-1-1,0 1 0,0-1 1,0 0-1,5-2 0,-1 0-16,0 0-1,0-1 0,-1 0 1,1-1-1,-1 1 0,0-1 0,0 0 1,0-1-1,7-8 0,-6 6-46,-1-1-1,1 0 0,-1 0 1,-1 0-1,7-16 0,-10 22 58,-1-1 0,0 0 0,0 0 1,0 1-1,0-1 0,-1 0 0,1 0 0,-1 0 0,0 0 0,0 0 0,-1 0 0,1 0 0,-1 1 0,0-1 0,0 0 0,0 0 0,0 1 0,-1-1 0,-2-4 1,-1 1 31,0 0 0,0 0 0,0 1 1,-13-12-1,13 14-6,1 0-1,-1 1 1,1 0 0,-1-1 0,0 2-1,0-1 1,-1 1 0,-5-3-1,8 5-1,1-1-1,0 1 0,0-1 0,0 1 0,-1 0 1,1 0-1,0 0 0,-1 0 0,1 1 1,0-1-1,0 1 0,0-1 0,0 1 1,-1 0-1,1-1 0,-3 3 0,3-1 0,-1 0-1,0 0 0,1 0 1,-1 0-1,1 1 0,0-1 0,-1 1 1,1 0-1,-3 5 0,1 0-12,1 0 0,0 0 0,0 0 0,0 0 0,1 1 0,1-1 0,-2 13 0,3-16-119,0-1-1,0 0 1,0 0 0,0 1-1,2 6 1,-1-10-21,-1 1 0,1 0 0,-1-1 0,1 1 0,0-1 0,0 1-1,0-1 1,0 1 0,0-1 0,0 1 0,0-1 0,0 0 0,0 0 0,1 0 0,-1 0 0,3 2 0,16 4-856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4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11426,'-3'13'4721,"3"13"-2272,0 7-777,-3 19-63,2 9-97,4 8-552,5 3-296,8-8-448,2-11-128,9-18-168,1-15-360,2-19-840,0-9-624,-16-16 1071</inkml:trace>
  <inkml:trace contextRef="#ctx0" brushRef="#br0" timeOffset="1">7 197 11731,'-7'5'4929,"9"-5"-2353,7-2-1184,7 2 33,8 0-273,6 1-328,9-2-528,5-5-272,6 1 2089,5-7-1601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10394,'-1'0'1095,"0"0"1471,2 4 137,19 42 586,-5-4-1675,11 62 0,1 47-283,4 18-548,37 53-908,-64-211-2596,-8-25-517,-5-16 1665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5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11122,'16'-7'3622,"24"-7"1,-24 9-2018,29-3 0,-33 7-1261,1 0 0,-1 1 0,1 0 1,-1 1-1,1 0 0,-1 1 0,22 6 1,-32-8-304,0 1 0,0 0 1,1 0-1,-1 0 0,0 0 1,0 0-1,0 0 0,-1 0 1,1 1-1,0-1 0,1 2 1,-1-1-1,-1 0 0,0 0 0,0 0 1,0 0-1,0 0 0,0 0 1,-1 0-1,1 0 0,-1 1 0,1-1 1,-1 0-1,0 0 0,0 0 0,0 1 1,0 2-1,-1 11 16,-1 0 0,0 0 0,-1-1 0,-4 17 0,4-25-39,0 1 0,0 0-1,-1-1 1,1 0 0,-2 0 0,1 0 0,-1 0 0,0-1 0,0 1-1,-9 6 1,4-5 9,-1 0 0,0-1 0,0 0 0,-17 7 0,-21 13-4013,49-27 2681</inkml:trace>
  <inkml:trace contextRef="#ctx0" brushRef="#br0" timeOffset="1">433 22 12315,'-21'2'4921,"17"-1"-2849,4 0-776,4-1-327,-4-1-113,0 0-384,17-1-224,10 1-432,32 1-520,-36 5-4321,-3 10 3520</inkml:trace>
  <inkml:trace contextRef="#ctx0" brushRef="#br0" timeOffset="2">546 131 8210,'-46'46'4113,"45"-36"-361,1-3-1919,6-6-233,1 2 49,8-3-513,0-1-320,8-3-512,1-2-48,1 0-888,3 2 504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6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93 6881,'-31'-46'3364,"28"43"-2848,0-1 1,0 1-1,0-1 1,0 1-1,0 0 0,-1 0 1,1 0-1,-1 1 1,0-1-1,0 1 1,0 0-1,-6-2 0,7 3-254,2 0-120,-1 0 1,0 0-1,0 1 0,0-1 1,1 1-1,-1 0 1,0-1-1,0 1 1,0 0-1,0 0 0,0 0 1,0 1-1,1-1 1,-1 0-1,0 1 1,0-1-1,0 1 1,0-1-1,1 1 0,-1 0 1,0 0-1,1 0 1,-1 0-1,0 0 1,1 0-1,-1 0 0,1 1 1,0-1-1,-2 2 1,0 1 19,0 0-1,1-1 1,-1 1 0,1 1-1,0-1 1,0 0 0,0 1 0,1-1-1,-1 1 1,0 5 0,1-4-73,0 0 1,1 0-1,0 1 0,0-1 1,1 0-1,-1 1 1,1-1-1,0 0 1,1 0-1,0 0 1,0 0-1,0 0 1,1 0-1,4 8 1,-4-9-75,0-1 0,1 0 1,-1 0-1,1 0 1,0 0-1,0 0 1,0-1-1,0 1 1,1-1-1,-1 0 1,1-1-1,0 1 1,0-1-1,0 0 1,0 0-1,0 0 1,6 0-1,-3-1-11,-1 0 1,1-1-1,-1 0 1,1 0-1,-1 0 0,1-1 1,-1-1-1,0 1 1,1-1-1,-1 0 1,0-1-1,0 0 0,-1 0 1,10-5-1,-11 5 1,-1 0 0,0 0-1,1 0 1,-1-1 0,-1 1 0,1-1-1,0 0 1,-1 0 0,0 0 0,0-1-1,0 1 1,0-1 0,-1 1 0,0-1-1,0 0 1,0 0 0,-1 0 0,1 0-1,-1-1 1,0 1 0,0-7 0,-1 9 2,0 0 1,-1-1-1,1 1 1,-1 0-1,1-1 1,-1 1-1,0 0 1,0 0-1,-1-1 1,1 1-1,-1 0 1,1 0-1,-3-2 1,1 1 9,-1 0 0,1 0 0,-1 0 0,0 1 0,0-1 0,0 1 0,-9-5 0,6 4-8,0 1 0,0 0 0,-1 0 0,1 1 0,0 0 0,-1 0-1,1 1 1,-1 0 0,0 0 0,0 1 0,-12 0 0,18 0-67,0 1 0,0-1 0,0 0 0,0 1 0,0 0 0,0-1 0,0 1 0,0 0 0,1 0 1,-1 0-1,0 0 0,0 0 0,-2 2 0,3-2-66,1 0 0,-1 0-1,0 0 1,1 0 0,-1 0 0,1 0 0,0 0 0,-1 0-1,1 1 1,0-1 0,-1 0 0,1 0 0,0 0-1,0 0 1,0 0 0,0 0 0,0 1 0,0-1 0,1 0-1,-1 0 1,0 0 0,0 0 0,1 0 0,-1 0 0,1 0-1,0 2 1,14 21-951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25 11242,'-1'-1'481,"-1"0"-1,0 0 0,1 0 0,-1 0 0,0-1 1,1 1-1,0 0 0,-1 0 0,1-1 0,0 1 1,-1-1-1,-1-3 0,3 5-426,0 0-1,0-1 0,0 1 1,0 0-1,0 0 1,0-1-1,-1 1 1,1 0-1,0 0 1,0 0-1,0-1 1,-1 1-1,1 0 1,0 0-1,0 0 1,-1 0-1,1-1 1,0 1-1,0 0 1,-1 0-1,1 0 0,0 0 1,-1 0-1,1 0 1,0 0-1,0 0 1,-1 0-1,1 0 1,0 0-1,-1 0 1,1 0-1,0 0 1,0 0-1,-1 0 1,1 0-1,0 0 1,-1 0-1,1 0 1,0 0-1,0 1 0,-1-1 1,1 0-1,-12 13 1616,8-7-1339,-2 1-24,1 1 0,0 0-1,1 0 1,-7 15 0,-10 40 583,19-55-806,-3 8 78,2 0 0,0 0 0,1 0 0,1 0 0,0 1 0,3 31 0,23 95 339,-14-89-370,3-1-1,23 59 1,-32-102-120,0-1 0,0 1 0,1-1-1,0 0 1,1 0 0,-1-1 0,12 10 0,-12-12-152,0-1 1,1 1 0,0-1 0,0-1 0,0 1-1,0-1 1,1 0 0,0-1 0,12 4 0,-18-6 109,-1-1 0,1 0-1,-1 1 1,1-1 0,-1 0 0,0 0 0,1 0 0,-1 0 0,1 0 0,-1 0 0,1 0 0,-1-1 0,0 1 0,1 0-1,-1-1 1,0 1 0,3-2 0,-2 0-34,1-1 0,0 0-1,-1 1 1,1-1 0,-1 0-1,4-5 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7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10122,'0'-55'3646,"1"68"4058,5 15-5350,1 15-2700,-3 21 844,-3-43-341,5 34 0,-7-45-112,-2-9-37,-1-6-82,1-2 27,1 0 1,0-1-1,0 1 1,0 0-1,1-1 1,0-11-1,1 3-17,3-27 0,-1 32 48,0 0 0,1 0 0,1 0 0,-1 0 0,2 0 0,0 1 0,0 0 0,1 0 0,0 0 0,1 1 0,0-1 0,13-12 0,-13 15 17,0 0 0,1 0 0,0 1 0,0 0 0,15-9 0,-18 13 17,0-1-1,0 1 1,0 0 0,0 1-1,0-1 1,1 1-1,-1 0 1,0 0 0,1 1-1,-1-1 1,11 2-1,-13-1 16,-1 1 0,1 0 0,0 0 0,-1 0 0,1 0 0,-1 0 0,1 0 0,-1 1-1,1-1 1,-1 1 0,0-1 0,0 1 0,0 0 0,0 0 0,0 0 0,0 0 0,0 0 0,-1 1-1,1-1 1,1 4 0,2 5 207,0 0-1,-1 0 1,4 18-1,-2-9 60,1 3-41,0 2-219,18 39 1,-24-61-145,0-1-4,0 0 1,0 0 0,0-1-1,0 1 1,0 0 0,0 0-1,0-1 1,1 1 0,-1-1-1,1 1 1,-1-1 0,1 0 0,2 3-1,17 4-495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9914,'-7'10'4129,"2"-6"-2225,1-3-191,7 4-193,-3-5-224,0 0-367,0 0-145,0 0-96,17-1-96,11 0-216,29-1-96,-38 2-160,-2-1-80,-2 0-664,-2-1-632,-5 2 776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3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42 8818,'-8'-32'3277,"8"32"-3201,0 0 1,0-1 0,0 1 0,0 0 0,0-1 0,0 1 0,0 0 0,0-1 0,1 1-1,-1 0 1,0-1 0,0 1 0,0 0 0,0-1 0,0 1 0,0 0 0,1-1 0,-1 1-1,0 0 1,0 0 0,1-1 0,-1 1 0,0 0 0,0 0 0,1-1 0,-1 1 0,0 0-1,0 0 1,1 0 0,-1-1 0,0 1 0,1 0 0,-1 0 0,0 0 0,1 0 0,-1 0-1,0 0 1,1 0 0,-1 0 0,1 0 0,-1 0 0,1 0 0,15 2 1289,-14-1-1023,7 1 355,0 0 0,0 1 0,0 0-1,15 8 1,-19-8-524,-1 0-1,1 0 1,-1 0-1,1 0 1,-1 0-1,0 1 1,-1 0-1,1 0 1,5 8-1,-8-10-149,0-1 0,0 1 0,0 0 0,-1 0 0,1 0 0,0-1 0,-1 1-1,0 0 1,1 0 0,-1 0 0,0 0 0,0 0 0,0 0 0,0 0 0,0 0 0,-1 0 0,1-1 0,-1 1 0,1 0-1,-1 0 1,1 0 0,-1 0 0,0-1 0,0 1 0,0 0 0,0-1 0,0 1 0,-1-1 0,1 1 0,0-1 0,-3 2 0,0 1 0,0 0 1,-1-1 0,0 0 0,1 0 0,-1 0 0,0-1 0,0 1 0,-1-1 0,-9 2 0,-2-1 23,12-2-14,0-1 0,1 1-1,-1 0 1,1 0 0,-6 3 0,10-3 787,4 0-642,7-1-127,3 0 39,0-1 0,16-4 1,-13 2-41,12-3-124,0-1-1,41-17 1,-45 15-1419,-14 7-344,-4 1 675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4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53 10154,'-4'-1'3817,"6"1"-2545,5-1 1,-7-1 63,5 1-96,27 0-408,38-9-176,-33 2-200,0 3-95,-4-2-169,-3 3-64,-13 0-160,-3-1-480,-4 1 359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40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9218,'-4'3'2089,"1"-1"1135,6-1-1402,11-3 1306,1 0-2853,73-8 963,-80 10-1114,0 0 1,-1 0-1,1 0 1,14 4-1,-18-3-103,-1-1-1,0 1 1,0 0 0,0 1-1,0-1 1,0 1 0,-1-1-1,1 1 1,0 0 0,-1 0-1,1 0 1,-1 0 0,0 0-1,3 4 1,-4-5-16,-1-1-1,0 1 1,1-1 0,-1 1-1,0 0 1,0 0 0,1-1-1,-1 1 1,0 0 0,0-1-1,0 1 1,0 0-1,0 0 1,0-1 0,0 1-1,0 0 1,0 0 0,0-1-1,-1 2 1,0 0 7,1 0-1,-1 0 1,0 0-1,0 0 1,-1 0-1,-1 3 1,-4 3 26,0 0 0,-10 7 0,11-9-21,-7 4 2,0 0-1,-1 0 0,0-1 0,-20 9 0,33-18-19,0 1 0,0-1 0,0 1-1,0 0 1,0 0 0,0-1 0,0 1 0,0 0 0,0 0-1,0 0 1,0 0 0,0 0 0,0 0 0,1 0 0,-2 1-1,2-1 1,0-1-1,0 0 1,0 1-1,0-1 1,0 0-1,0 1 1,0-1-1,0 1 1,0-1-1,0 0 1,0 1-1,1-1 1,-1 0-1,0 1 0,0-1 1,0 0-1,0 1 1,0-1-1,1 0 1,-1 0-1,1 1 1,0 0-3,0 0-1,0 0 1,0-1 0,0 1-1,0 0 1,0 0 0,0-1 0,3 1-1,7 3-1,1-1 0,0-1 0,14 2 0,-10-2 182,24 6 0,-38-7-123,-1-1 0,1 1 0,-1 0 0,0-1 0,1 1-1,-1 0 1,0 0 0,0-1 0,0 1 0,1 0-1,-1 0 1,0 1 0,0-1 0,0 0 0,-1 0-1,1 0 1,1 2 0,-2-2-22,0 0 1,1 0-1,-1-1 0,0 1 0,0 0 1,0 0-1,0 0 0,0-1 1,0 1-1,0 0 0,0 0 0,0 0 1,0-1-1,0 1 0,0 0 1,0 0-1,-1 0 0,1-1 1,0 1-1,-1 0 0,1 0 0,-1-1 1,1 1-1,-1 0 0,1-1 1,-1 1-1,1-1 0,-1 1 0,1 0 1,-1-1-1,0 1 0,0 0 1,-6 2 47,0 1 0,0-1 0,0 0 0,0-1 0,0 1 0,-9 0 0,5 0-38,-20 7-1,8 3-757,23-12-429,0-2-343,0 0 588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7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 9554,'1'1'363,"-1"0"1,1 0-1,-1 0 0,1 0 1,-1 0-1,0 0 0,1 0 1,-1 0-1,0 0 0,0 0 1,0 1-1,0-1 0,0 0 1,0 0-1,0 0 0,0 2 0,-5 19 1249,3-15-1270,1 0 0,-1 1 0,1-1 0,0 0 0,1 0 0,0 1 0,0-1 0,0 0 0,1 1 0,0-1 0,2 7 0,-1-8-210,0 0 0,1-1-1,0 0 1,-1 0 0,2 1 0,-1-1 0,6 5 0,-8-8-114,0-1-6,-1 0 0,1 1 0,0-1 0,0 0 0,0 0 0,0 0 0,0 0 0,1 0 0,-1 0 0,0-1 0,0 1 0,1 0 0,-1-1 0,0 1 0,1 0 0,-1-1 0,0 0 0,1 1 0,1-1 0,0 0-32,-1 0 1,0-1-1,0 1 0,1-1 0,-1 0 1,0 0-1,0 1 0,0-1 0,0-1 1,0 1-1,3-2 0,2-2-137,0-1 1,-1 0-1,1 0 0,-2 0 0,1 0 1,0-1-1,-1 0 0,-1 0 0,1-1 1,-1 1-1,4-11 0,2-7 37,-2-1 0,6-33-1,-9 46 233,-1 8 123,-4 5-220,0 0 0,0 0 0,0 0-1,0 0 1,0 0 0,1 0 0,-1 0 0,0 0 0,0 0 0,0 0 0,0 0 0,0 0 0,0 0 0,1 0 0,-1 1 0,0-1 0,0 0 0,0 0 0,0 0 0,0 0 0,0 0 0,0 0 0,1 0 0,-1 0 0,0 1 0,0-1 0,0 0 0,0 0 0,0 0 0,0 0 0,0 0 0,0 1 0,0-1 0,0 0 0,0 0 0,0 0 0,0 0 0,0 1 0,2 9 241,0 0 0,-1 0 1,0 0-1,-2 15 0,1-5-39,0-12-145,1 18 234,4 32 1,-4-51-286,0 0 0,1 0 0,-1 0 0,2 0 0,-1 0 0,1-1 0,0 1 0,0-1 0,8 11 0,-9-15-126,0 0 1,0 0-1,0 0 0,0 0 1,1 0-1,-1 0 1,1-1-1,3 3 1,-5-4-15,0 0 0,0 1 0,-1-1 0,1 0 0,0 1 0,0-1 0,0 0 0,0 0 0,-1 0 0,1 0 0,0 0 0,0 0 1,0 0-1,0 0 0,0 0 0,-1 0 0,1 0 0,0-1 0,0 1 0,0 0 0,-1 0 0,1-1 0,0 1 0,0-1 0,-1 1 0,1-1 0,0 1 0,-1-1 1,1 1-1,0-1 0,-1 0 0,1 1 0,-1-1 0,1 0 0,6-19-1145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41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 9522,'-2'-3'7245,"4"1"-4368,8 0-1662,-4 2-1026,1 1 1,0 0-1,0 0 0,-1 0 0,1 1 1,-1 0-1,1 0 0,-1 1 0,0 0 1,10 6-1,-8-5-73,-1 1 1,0 0 0,0 1-1,0-1 1,0 1-1,-1 1 1,7 8-1,-5-3 40,0-1-1,-1 1 0,9 21 1,-11-23-58,-1 1 0,0 1 0,-1-1 0,-1 0 1,2 14-1,-2-6 71,-2 1 0,-1 24 0,-1-17-64,-1 0 0,-1-1-1,-2 0 1,0 0 0,-2 0 0,-10 25 0,12-39-172,0 0 0,-1-1 0,0 1 0,-1-1 0,-17 18 0,18-22-219,0 0 0,-1-1-1,0 0 1,0 0 0,0-1-1,-1 0 1,0 0 0,-17 5-1,7-4-1484,2-6 736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4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6129,'-105'17'3489,"93"-15"-1153,-26 0 1,29-2-1422,-4-1 1367,13 1-2245,-1 0-1,1 0 1,0 0-1,0 0 1,0 0-1,0 0 1,0 0 0,0 0-1,0 0 1,-1 0-1,1 0 1,0 0-1,0 0 1,0 0 0,0 0-1,0 0 1,0 0-1,0-1 1,0 1-1,0 0 1,0 0-1,-1 0 1,1 0 0,0 0-1,0 0 1,0 0-1,0 0 1,0 0-1,0-1 1,0 1-1,0 0 1,0 0 0,0 0-1,0 0 1,0 0-1,0 0 1,0 0-1,0-1 1,0 1 0,0 0-1,0 0 1,0 0-1,0 0 1,1-1 56,0 1 0,0-1 0,-1 0 0,1 1 0,0-1 0,0 1 0,0 0 0,0-1 0,0 1 1,0 0-1,0 0 0,0-1 0,0 1 0,0 0 0,0 0 0,1 0 0,23 1 592,29 3 0,-1 0-235,191-13 359,-84 0-1068,-146 8 116,-8 1-133,0-1 0,-1 1 0,1 0 0,0 1-1,0-1 1,-1 1 0,1 1 0,8 2-1,1 5-787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4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16 438 9250,'-16'11'3793,"23"0"-1913,9 1-424,8-2 241,10-2-129,10-3-392,4-2-255,11-3-441,-4-3-168,3-2-192,4-2-8,-19 0-520,-5-1-568,-14 0 639</inkml:trace>
  <inkml:trace contextRef="#ctx0" brushRef="#br0" timeOffset="1">142 0 11330,'14'19'3738,"27"31"1,-25-33-3084,0-2 1,2 0-1,31 21 1,2-5 113,-18-11-168,43 33 0,-67-46-505,0 1-1,-1 0 1,0 1 0,0-1 0,-1 2-1,0-1 1,-1 1 0,0 0-1,5 11 1,-8-13-56,0 0 0,-1 0 0,0 1 0,-1-1 0,0 0-1,0 1 1,-1-1 0,0 1 0,0-1 0,-1 1 0,0-1 0,0 1-1,-1-1 1,-4 11 0,-1 0 32,-1 1 0,0-1 1,-2 0-1,-20 29 0,25-42-96,0 1 0,-1-1 0,0 0 0,0 0 0,-1 0 0,1-1 0,-14 8 0,10-7-383,-1-1 0,1 0 0,-1-1 0,0 0 0,-12 3 0,7-5-278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47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37 3697,'61'-16'2862,"-31"6"1866,-30 10-4587,0 0 1,1 0-1,-1 0 1,0 0-1,0 0 0,1-1 1,-1 1-1,0 0 0,0 0 1,0 0-1,1-1 1,-1 1-1,0 0 0,0 0 1,0 0-1,1-1 0,-1 1 1,0 0-1,0-1 1,0 1-1,0-1 0,0 1-5,0 0 0,0-1-1,0 1 1,0 0 0,-1-1-1,1 1 1,0 0 0,0 0-1,-1-1 1,1 1 0,0 0-1,0 0 1,-1-1 0,1 1-1,0 0 1,-1 0 0,1 0-1,0-1 1,0 1 0,-1 0-1,-7 2 4097,3-1-4157,1 1 0,-1-1 0,1 1 0,0 0-1,-7 5 1,-108 73 541,94-64-440,0 2 0,2 1 0,0 0 0,-31 36-1,51-51-116,-1 1-1,1 0 1,0 0-1,0-1 0,0 2 1,1-1-1,0 0 1,0 0-1,-3 12 1,4-13-2,1 0 1,0 0 0,0 0 0,0 1 0,0-1-1,1 0 1,-1 0 0,1 0 0,0 0-1,0 0 1,1 0 0,-1 0 0,1 0 0,4 6-1,0-1 42,0 0-1,1-1 1,1 1-1,-1-2 0,1 1 1,1-1-1,-1 0 1,1-1-1,0 0 1,16 8-1,1-2 129,1 0 0,48 12-1,-8-9 92,12 4 270,-82-19-1125,2 0 341,1 0-1,0 0 0,-1 0 1,1 0-1,0 0 1,-1 0-1,1 0 1,0 0-1,-1 0 1,1 0-1,0 0 0,0 0 1,-1 0-1,1 0 1,0 0-1,-1-1 1,1 1-1,0 0 1,-1 0-1,1 0 0,-1-1 1,0 0-944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49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5633,'-5'-1'2529,"2"1"3198,3 8-2266,8 44-1683,6 62 409,13 148 603,-22-216-2519,0 26 97,2 15 15,-5-71-310,1 0 0,1 0 0,7 19 0,-8-27-60,-2-5-12,0-1 1,0 0 0,0 1-1,0-1 1,0 1-1,-1-1 1,1 1 0,-1-1-1,0 1 1,0 5-1,6-26-2980,0-2 1978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5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9 7154,'-13'-2'833,"4"0"459,-1 0 1,1 1 0,-1 0 0,0 0 0,-16 2-1,17 2 941,9-3-2187,0 0-1,0 0 1,0 1-1,0-1 1,0 0-1,0 0 1,0 0-1,0 0 1,0 0-1,0 0 1,0 0-1,0 0 1,0 0 0,0 0-1,0 1 1,0-1-1,0 0 1,0 0-1,0 0 1,0 0-1,0 0 1,0 0-1,0 0 1,0 0-1,0 0 1,0 0-1,0 1 1,0-1 0,0 0-1,0 0 1,0 0-1,0 0 1,0 0-1,0 0 1,0 0-1,0 0 1,1 0-1,-1 0 1,0 0-1,0 0 1,0 0 0,0 0-1,0 0 1,0 0-1,0 0 1,0 1-1,3 0 218,-1 0 1,1-1-1,-1 1 0,1 0 0,3 0 0,43 5 543,56 1-1,48-8-409,17-12-778,-149 8-2798,-27 7 2036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56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6769,'-16'3'3473,"8"4"-656,4 2-457,5 11-151,3 5-209,3 10-447,-1 5-281,4 10-424,0 5-168,1 10-272,6 3-120,-1-4-160,0-7-56,3-12 16,-12-10-240,2-18-824,-1-8-696,-6-15 928</inkml:trace>
  <inkml:trace contextRef="#ctx0" brushRef="#br0" timeOffset="1">54 377 8202,'19'-9'3809,"1"11"-817,4 2-1055,5 4-265,0 2-16,-5-12-631,4-2-329,3-1-432,3 2-40,1 5-968,-6 4-929,-6 6 1081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56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7666,'-14'11'3960,"8"-3"-807,4-4-1384,2 0 95,10-2-360,-1 0-311,7-1-553,14-1-200,6-3-216,6-1-496,6-5 504,4-2-232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56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20 13179,'-5'-5'1297,"3"4"-925,0-1 1,1 1-1,-1 0 0,0-1 0,0 1 0,0 0 1,0 0-1,1 0 0,-2 0 0,1 1 1,0-1-1,0 1 0,0-1 0,0 1 1,0-1-1,0 1 0,-1 0 0,-3 1 1,0 0-57,0 1 1,0 0 0,1 0 0,-1 1 0,-10 5 0,-28 23 275,24-17-451,-72 52 79,89-64-224,0 0 0,0 0 0,0 1 0,0-1 0,0 1 0,0 0 0,1 0 0,-1 0 0,1 0 0,0 1 0,0-1 0,0 0 0,0 1 0,1 0 0,0-1 0,-1 1 0,1 0 0,1 0 0,-1-1 0,0 1 0,1 0 0,0 0 0,0 0 0,0 0 0,0 0 0,1 0 0,-1 0 0,2 3 0,15 45 16,0 2 70,18 176 386,-10-46 43,-23-175-449,0 0 0,0 1 0,1-1 0,5 11 0,-6-17-39,0 1 0,0-1 0,0 0 0,0 0 0,1 0 0,-1 0 0,1 0 0,0 0 0,0-1 0,0 1 1,0-1-1,5 3 0,2 0-4,0-1 1,1 0 0,-1-1 0,1 0 0,-1 0 0,20 1-1,-7-2-95,1-1-1,25-2 1,-35-1-609,0 1 1,27-8-1,-14-1-87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57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321 0 10506,'-1'10'5305,"0"12"-2392,-14 6 128,-10 17-2065,-3 9-40,-5 17-104,-3 7-208,9 1-352,3 0-112,7-17-112,5-8-16,6-21-368,2-9-288,6-16-1104,-2-10-1001,4-16 1721</inkml:trace>
  <inkml:trace contextRef="#ctx0" brushRef="#br0" timeOffset="1">1 131 11106,'10'20'4897,"9"-3"-2088,9 15-1209,4 2 65,1 9-281,3 5-312,8-2-552,1-2-200,-1-1-208,-7-3-32,-10-8-104,-7-3-280,-4-10-728,-2-6-688,6-20 1000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 11554,'10'17'4914,"-6"7"-2290,2 16-960,-1 15-359,0 7-233,6 9-464,7-7-144,5-10-160,1-6-64,3-15-144,2-5-48,-4-14-248,-5-9-376,-9-12-1024,-11-7-857,0-12 1473</inkml:trace>
  <inkml:trace contextRef="#ctx0" brushRef="#br0" timeOffset="1">6 244 10202,'-5'-6'4345,"11"10"-1888,6 1-689,11 6-200,5-3-271,11-4-673,8-4-248,4-12-344,5 1-456,-4-5-1537,-16 11-591,1 0 1376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5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12891,'-5'-4'1926,"4"3"-1446,0 0 0,1 0-1,-1 1 1,0-1-1,0 0 1,0 1 0,0-1-1,0 1 1,0-1-1,0 1 1,-3-1-1,4 1-418,0 0-1,0 0 0,0 0 1,0 0-1,0 0 0,0 0 0,0 0 1,0 0-1,0 0 0,1 0 0,-1 0 1,0 0-1,0 0 0,0 1 1,0-1-1,0 0 0,0 0 0,0 0 1,0 0-1,0 0 0,0 0 1,0 0-1,-1 0 0,1 0 0,0 0 1,0 0-1,0 0 0,0 0 0,0 0 1,12 5 1239,5 1-1225,0 0-1,0-1 1,0-1-1,1-1 1,-1 0-1,26 0 1,-22-3-47,9 1 14,30 4 0,-52-4-35,-1 0-1,1 1 1,0 0 0,0 1-1,-1 0 1,1 0-1,-1 0 1,13 9 0,-17-10 0,-1 0 0,1 1 0,-1-1 0,1 1 0,-1 0 0,0 0 0,0 0 0,0 0 0,0 0 0,0 0 0,-1 1 0,2 4 0,0 4 69,0 0 0,1 16 1,-4-26-68,14 119 606,18 112 92,-13-149-516,-6-25 301,10 89-1,-22-141-437,-1 0-1,0 0 0,0 0 0,-1 0 0,0 0 0,0 0 0,-5 13 0,5-18-38,0 1 0,0-1 0,0 1 0,-1-1 0,1 1 1,-1-1-1,0 0 0,1 0 0,-1 0 0,0 0 0,0 0 0,-1 0 0,1 0 1,0-1-1,0 1 0,-1-1 0,1 0 0,-1 1 0,1-1 0,-1 0 0,0-1 1,-3 2-1,-3-1-133,0 0 0,-1 0 1,1-1-1,0 0 0,-1 0 1,-14-4-1,20 4 32,0-1 1,0 0 0,0 0-1,0-1 1,0 1-1,0-1 1,0 1-1,1-1 1,-1-1-1,1 1 1,-1 0-1,1-1 1,0 0 0,0 0-1,0 0 1,0 0-1,-2-4 1,3 4 119,0-1 0,1 0 0,-1 0 0,0-5 1,2 9-35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58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13155,'-1'1'394,"-3"0"733,0 0 1,1 0-1,0 0 1,-1 1-1,-5 3 1,9-5-1081,0 1 1,-1-1 0,1 0-1,0 0 1,0 1 0,0-1-1,-1 0 1,1 1 0,0-1-1,0 0 1,0 1 0,0-1-1,0 0 1,0 1 0,0-1-1,0 0 1,-1 1 0,1-1 0,1 0-1,-1 1 1,0-1 0,0 0-1,0 1 1,0-1 0,0 0-1,0 1 1,0-1 0,0 0-1,0 1 1,1-1 0,-1 0-1,0 1 1,0-1 0,0 0-1,1 0 1,-1 1 0,0-1-1,0 0 1,1 0 0,-1 0-1,0 1 1,0-1 0,1 0-1,-1 0 1,0 0 0,1 0-1,-1 1 1,3 0 72,-1 1-1,1-1 1,-1 0-1,1 0 1,3 1 0,9 1 99,0 0 0,-1-1 1,1-1-1,0-1 0,17-1 0,77-11 201,-68 6-336,79-11 114,-88 14-176,57 3 0,-56 4-591,-25-2-4393,-16-5 3372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09:5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11090,'2'0'476,"1"1"0,-1-1 0,1 0 0,-1 1 0,1 0-1,-1-1 1,1 1 0,-1 0 0,1 0 0,-1 1-1,0-1 1,0 0 0,4 4 0,2 2 87,-1 0 0,9 11-1,-2-2 226,-2-3-430,1-2 0,0 0 0,0-1-1,24 15 1,63 26 473,-77-41-646,-12-4-68,1-1 0,-1 2 0,0-1 0,-1 2 0,15 11 0,-22-16-86,-1-1 0,1 1 0,0 0 0,-1 1 0,0-1 0,0 0 0,0 1 1,0-1-1,0 1 0,-1 0 0,0 0 0,1-1 0,-2 1 0,1 0 0,0 0 0,-1 0 0,1 0 0,-1 0 0,0 0 0,-1 0 0,0 5 1,-1 0 24,0 0 0,-1 0 1,0 0-1,-1-1 1,0 0-1,0 1 1,-9 11-1,-2 1 82,-25 26-1,8-15-52,23-24-138,0 0-1,1 1 1,0 0-1,1 0 1,-8 13-1,14-21-39,1 0 0,-1 0 1,0 1-1,1-1 0,0 0 0,-1 1 0,1-1 0,0 0 0,0 1 0,-1-1 0,1 3 0,0-4-2,1 1-1,-1-1 1,0 1-1,0 0 0,0-1 1,1 1-1,-1-1 1,0 1-1,1-1 0,-1 1 1,0-1-1,1 1 1,-1-1-1,1 1 0,-1-1 1,0 1-1,1-1 1,-1 0-1,1 1 1,0-1-1,-1 0 0,1 0 1,-1 1-1,1-1 1,-1 0-1,1 0 0,0 0 1,-1 1-1,1-1 1,0 0-1,21 1-979</inkml:trace>
  <inkml:trace contextRef="#ctx0" brushRef="#br0" timeOffset="1">881 145 11682,'-10'14'3982,"-14"22"0,20-27-3599,-1 0 0,1 0-1,0 1 1,1 0 0,0-1 0,-3 20 0,5-19-208,0 1 1,0 0-1,1-1 0,1 1 0,0-1 1,0 1-1,4 12 0,-3-15-89,1 0-1,0 0 1,0-1 0,1 1-1,0-1 1,0 0-1,1 0 1,0 0-1,11 11 1,-10-12-49,0-1 0,1 1 0,0-1 0,0 0 0,0 0 0,0-1 0,1 0 0,0-1 0,0 1 0,0-2 0,8 3 0,-9-3-24,0-1 0,-1 0 1,1-1-1,0 0 1,-1 0-1,1 0 0,0-1 1,0 1-1,-1-2 0,1 1 1,-1-1-1,1 0 0,-1 0 1,9-5-1,-5 1-3,0 0-1,0-1 1,-1 0 0,0 0-1,0-1 1,0 0 0,-1-1-1,0 0 1,-1 0 0,0-1-1,-1 0 1,1 0 0,-2 0-1,0-1 1,6-18 0,-9 23 0,0-1 1,-1 0-1,0 0 1,-1 0-1,1 0 1,-1 0-1,-1 0 1,1 1-1,-1-1 1,0 0-1,-1 0 1,0 0-1,0 1 1,0-1-1,-1 1 0,0-1 1,0 1-1,-1 0 1,-4-6-1,1 2 10,-2-1-1,1 1 1,-1 1-1,-1 0 1,0 0-1,0 1 1,-1 0-1,1 0 0,-16-6 1,20 10-18,-1 1-1,-1 0 1,1 1 0,0-1-1,-1 2 1,1-1 0,-1 1-1,-8-1 1,11 2-41,1 0-1,-1 0 1,1 1 0,0-1 0,-1 1 0,1 0-1,0 0 1,-1 1 0,1 0 0,0-1 0,0 1 0,0 0-1,0 1 1,1-1 0,-5 4 0,3-2-334,1 0 0,0 1-1,0-1 1,0 1 0,1 0 0,-1 0 0,1 0 0,1 0 0,-1 0 0,1 1 0,-1-1 0,2 1 0,-1 0 0,1 0 0,-2 8-1,3-10 3,0 0-1,1 0 1,-1 0-1,2 7 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2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37 8802,'-24'4'6466,"19"-3"-2681,22-1-2138,12-4-692,52-11-1,-7 1-535,-20 8-242,1 4 0,74 5 0,-68-1-476,-48-1-127,-13-1 396,0 0 0,0 0 0,0 0 0,0 0 1,0 0-1,0 0 0,0 0 0,0 0 0,0 0 0,0 0 0,0 0 0,0 0 1,0 0-1,1 0 0,-1 0 0,0 0 0,0 0 0,0 0 0,0 0 0,0 0 0,0 0 1,0 0-1,0 0 0,0 1 0,0-1 0,0 0 0,0 0 0,0 0 0,0 0 1,0 0-1,0 0 0,0 0 0,0 0 0,0 0 0,1 0 0,-1 0 0,0 0 0,0 0 1,0 0-1,0 0 0,0 0 0,0 1 0,0-1 0,0 0 0,0 0 0,0 0 1,0 0-1,0 0 0,0 0 0,0 0 0,0 0 0,0 0 0,-1 0 0,1 0 0,0 0 1,0 0-1,0 0 0,0 1 0,0-1 0,-2 1-505,0 0 1,-1 0-1,1-1 0,0 1 1,-1 0-1,-3 0 0,-25 4-1120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2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10026,'11'13'4249,"2"5"-2225,0 5-47,2 8-329,5 9-207,-8 15-473,1 7-160,-4 4-240,-6 2-128,9-8-168,1-7-96,-1-12-128,7-5 0,-8-16-680,-5-5-512,1-15-2113,-2-11 1985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2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9818,'8'0'4153,"4"0"-1953,6 0-359,11-4-121,3 2-263,14-4-617,-2 0-296,-1 3-336,-3 0-56,-8 2-664,-7 1-720,-10 0 791</inkml:trace>
  <inkml:trace contextRef="#ctx0" brushRef="#br0" timeOffset="1">127 120 7770,'-21'26'4057,"21"-11"-137,8-3-2183,13-3-17,0 2-128,10-11-439,2 0-337,3-5-512,-2-3-104,-2 0-1120,-4-2-3281,-10-11 2921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3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27 14707,'-2'-3'624,"-1"1"0,0-1 0,0 1 0,0 0 0,0 0 0,0 0 0,-1 0 0,1 1-1,-5-2 1,3 2-228,1 0 0,-1 0 0,1 0 0,-1 1 0,1 0-1,-9 0 1,-1 2-149,-1 1-1,1 1 1,-25 9 0,13-4 320,25-9-554,-9 4 114,-17 7-1,25-10-113,0 0 0,0 0-1,-1 1 1,1-1 0,0 1 0,0-1-1,1 1 1,-1 0 0,0 0 0,0 0-1,1 0 1,-3 4 0,2-2-10,1 1-1,-1 0 1,1 0 0,0 0 0,0-1 0,1 1 0,-1 0 0,1 0-1,0 0 1,0 0 0,1 0 0,0 0 0,1 6 0,3 8 1,1 0 1,9 19 0,-4-12 12,-1 8 17,-1 0 1,-2 0 0,4 41 0,1 8 162,33 100 1188,-44-179-1388,0-1 0,1 1 0,-1-1 0,1 1 0,0-1 0,0 0 0,1 0 0,-1 0 0,0 0 0,1 0 0,0 0 0,0-1 0,0 1 0,0-1 0,0 0 0,0 0 0,0 0 0,1 0 0,-1-1 0,1 1 0,-1-1 0,8 2 0,-5-2-253,0 0 0,0 0 1,1-1-1,-1 0 0,0 0 0,0-1 0,0 0 0,0 0 0,0 0 0,0 0 0,0-1 1,0 0-1,11-6 0,-6 2-228,16-14 1</inkml:trace>
  <inkml:trace contextRef="#ctx0" brushRef="#br0" timeOffset="1">764 248 11618,'-16'9'5338,"11"7"-1810,-7 11-1959,-5 10 47,-2 19-400,-9 2-231,8 7-649,-2-5-152,2-13-112,4-9-24,1-15-144,7-11-312,0-12-857,0-8-735,-4-17 1176</inkml:trace>
  <inkml:trace contextRef="#ctx0" brushRef="#br0" timeOffset="2">393 293 12787,'13'19'5105,"10"4"-3057,5 8-271,5 4-257,2-2-168,-2 4-488,3-1-239,-4 0-313,1 1-88,-6-2-112,-3-3-48,-4-11-272,-3-8-368,2-10-905,-3-3-647,1-13 1256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3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57 8930,'0'0'102,"0"0"0,0 0 0,0 0 0,0 0 0,-1 0 0,1 0 1,0 0-1,0 0 0,0 0 0,0 0 0,0 0 0,0 0 0,0 0 0,0 0 0,0 0 0,0 0 1,-1 0-1,1 0 0,0 0 0,0 0 0,0 0 0,0 0 0,0 0 0,0 0 0,0 0 0,0-1 1,0 1-1,0 0 0,0 0 0,0 0 0,0 0 0,-1 0 0,1 0 0,0 0 0,0 0 0,0 0 1,0 0-1,0 0 0,0 0 0,0-1 0,0 1 0,0 0 0,0 0 0,0 0 0,0 0 0,0 0 0,0 0 1,0 0-1,0 0 0,0 0 0,0 0 0,0-1 0,0 1 0,0 0 0,0 0 0,0 0 0,6-6 2815,11-8-725,-10 9-1894,1 1 1,1 0-1,-1 0 1,1 1 0,-1 0-1,1 0 1,0 1-1,0 0 1,0 1-1,0 0 1,0 0 0,0 1-1,12 1 1,-9 0-226,0 0 0,0 1 1,-1 1-1,1 0 0,-1 0 0,1 1 1,-1 1-1,0 0 0,18 11 1,-26-14-44,-1 0 0,1 1 1,0-1-1,-1 1 1,0-1-1,1 1 0,-1 0 1,0 0-1,-1 0 0,1 0 1,2 6-1,0 3 82,-1-1-1,3 15 0,-4-15-49,23 103 373,13 63-53,-30-127 161,3 80 0,-11-126-507,0 0 1,0 1 0,0-1-1,0 1 1,-1-1-1,0 0 1,0 0 0,0 1-1,-1-1 1,1 0-1,-1 0 1,0 0 0,0 0-1,-1 0 1,1-1-1,-1 1 1,1-1 0,-1 0-1,0 1 1,-1-1-1,1 0 1,0-1 0,-1 1-1,-6 3 1,6-4-89,-1 0 1,1 0 0,-1 0-1,0-1 1,1 0-1,-1 0 1,0 0-1,0 0 1,0-1 0,1 0-1,-8 0 1,10 0-295,-1-1 0,0 0 0,0 1 1,1-1-1,-1 0 0,0 0 0,1 0 0,-1-1 1,1 1-1,-1-1 0,1 1 0,0-1 0,-1 0 1,1 0-1,0 0 0,0 0 0,1 0 0,-1 0 1,0 0-1,1-1 0,-3-3 0,-9-28-2174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 14523,'-10'4'5465,"6"-3"-3888,4-2-937,4 1-32,-4 0-152,0-2-56,19 1-352,42-7-144,-33 3-560,-4 4-432,-3 3-1873,-3 3 1865</inkml:trace>
  <inkml:trace contextRef="#ctx0" brushRef="#br0" timeOffset="1">51 128 9578,'-19'11'4497,"15"4"-1472,6-4-1169,8-3-248,7 0-103,7-4-241,4-2-368,3-2-488,-4 0-160,-3 0 1769,-6 1-1497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16 9842,'-1'-1'335,"1"0"-1,-1 0 1,1 0 0,-1 0-1,1 0 1,-1 1 0,0-1-1,0 0 1,1 0-1,-1 0 1,0 0 0,0 1-1,0-1 1,0 0 0,0 1-1,0-1 1,0 1-1,-1-1 1,1 0-130,-1 1-1,1 0 1,0 0 0,0 0 0,-1 0-1,1 0 1,0 0 0,0 0-1,-1 1 1,1-1 0,0 0-1,0 1 1,0-1 0,-2 1 0,-1 2 8,0-1 1,0 1 0,0 0-1,0 0 1,1 0 0,0 1-1,-1-1 1,1 1 0,-2 3-1,-7 12 109,1 0 0,2 0 0,0 1 0,1 0 0,0 1 0,2 0-1,-7 38 1,6-6-23,1 0-1,3 57 0,4-54-79,2 1-1,2-2 1,4 1 0,1-1-1,3 0 1,2-1-1,3-1 1,37 80-1,-46-115-188,1-1-1,0 0 0,1 0 0,1-1 0,23 25 0,-34-40-73,1 1 0,-1-1-1,0 0 1,0 0 0,0 0-1,1 0 1,-1 0 0,1 0-1,-1 0 1,1-1 0,-1 1 0,1 0-1,-1-1 1,1 1 0,-1-1-1,1 0 1,0 1 0,-1-1 0,4 0-1,-4-1-71,1 1-1,-1-1 0,0 0 1,0 1-1,1-1 0,-1 0 1,0 0-1,0 0 0,0 0 1,0 0-1,0 0 1,0 0-1,-1-1 0,1 1 1,0 0-1,0 0 0,-1-1 1,1 1-1,-1 0 0,1-1 1,-1 1-1,1-3 0,6-34-800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10250,'-40'2'7172,"32"0"-6076,0-1-1,-15 6 1,18-5-953,1-1-1,0 1 1,-1 1-1,1-1 1,0 1-1,1-1 1,-1 1 0,0 0-1,1 0 1,-1 1-1,1-1 1,0 1-1,0 0 1,-4 7 0,2 0-85,0 1 1,1-1 0,0 1-1,1 0 1,0 0 0,1 0-1,0 1 1,1-1 0,0 1-1,1 12 1,1-19-50,0 0 1,0 0-1,0-1 1,0 1-1,1 0 1,0-1-1,0 0 1,0 1-1,1-1 0,5 8 1,-6-11-27,-1 0 1,1 0-1,-1 0 1,1 0-1,0-1 1,0 1-1,0-1 1,0 1-1,0-1 1,0 0-1,0 0 1,1 0-1,-1 0 1,0 0-1,1 0 1,-1 0-1,0-1 0,1 1 1,-1-1-1,1 0 1,-1 0-1,1 0 1,-1 0-1,1 0 1,-1-1-1,1 1 1,2-1-1,1-1-269,0-1 0,0 0 0,0 0 0,0 0 0,0-1 0,-1 1 0,1-1 0,-1-1-1,7-7 1,4-5-2167,19-25-1,-23 24 895,0 1 1,-1-1-1,15-36 0,-22 47 3195,-6 19 1013,1-9-2293,-2 17 1467,0 0 0,0 30-1,3-43-1486,1 1-1,0 0 0,0-1 1,0 1-1,1-1 1,0 0-1,1 1 0,-1-1 1,8 13-1,-9-18-287,1 1 1,-1-1-1,1 0 0,-1-1 1,1 1-1,0 0 0,-1 0 1,1-1-1,0 1 0,0-1 1,0 1-1,0-1 0,3 1 0,-3-1-43,-1-1-1,1 1 0,0-1 1,-1 0-1,1 0 0,-1 0 1,1 0-1,0 0 0,-1 0 1,1 0-1,0 0 0,-1 0 1,1-1-1,-1 1 0,1-1 0,0 1 1,-1-1-1,1 0 0,-1 0 1,3-1-1,3-4-88,0 1 0,-1-1 0,0 0 1,0 0-1,0-1 0,5-8 0,-9 12 28,1 0 0,-1 0 0,0-1-1,-1 1 1,1-1 0,-1 1 0,1-1 0,-1 0 0,0 1-1,0-1 1,-1 0 0,1 0 0,-1 0 0,0 0 0,0 1-1,0-6 1,-2 4 35,0 1-1,0-1 0,0 1 0,0-1 1,-1 1-1,0 0 0,1 0 0,-2 0 1,1 0-1,0 1 0,-1-1 0,1 1 1,-1 0-1,0 0 0,-8-5 0,5 4 51,1 1 0,-1 0 0,0 0-1,1 0 1,-2 1 0,1 0-1,0 0 1,0 1 0,0 0 0,-8 0-1,11 1 21,1 0 1,-1 0-1,1 1 0,0-1 0,-1 1 0,1 0 1,0 0-1,0 1 0,-6 2 0,8-3-18,0-1 1,-1 1-1,1 0 0,0 0 1,0 0-1,0 0 0,0 0 1,0 0-1,0 0 0,0 0 1,0 1-1,0-1 0,1 0 1,-1 1-1,0-1 0,1 0 1,-1 1-1,1-1 0,-1 1 1,1-1-1,0 1 0,0-1 1,0 1-1,0 1 0,0-2-28,0 0 1,0-1-1,0 1 0,0-1 0,1 1 1,-1 0-1,0-1 0,1 1 0,-1-1 1,0 1-1,1-1 0,-1 1 0,1-1 1,-1 1-1,1-1 0,-1 1 0,1-1 0,-1 0 1,1 1-1,-1-1 0,1 0 0,0 0 1,-1 1-1,1-1 0,-1 0 0,2 0 1,18 3-11,-19-3 9,14 0-15,0-1 0,0 0 1,0-2-1,22-5 0,4-1 2,-21 6 11,-4-1 6,1 1 0,-1 1 0,32 0 0,-45 3-1,-1-1-1,0 0 1,0 0-1,0 1 1,0 0-1,1-1 1,-1 1-1,0 0 1,0 0-1,0 0 1,0 0-1,0 0 1,-1 0-1,1 1 1,0-1-1,2 4 0,-1-2 12,-2 0-1,1 0 0,0 0 0,0 0 0,-1 0 1,0 0-1,0 1 0,0-1 0,1 7 0,0 3 65,-1 1 0,-1-1 0,-1 1-1,0 0 1,-3 14 0,2-10 31,2-18-111,0 1 1,0-1 0,0 0-1,0 1 1,0-1 0,0 0-1,0 0 1,0 1 0,-1-1-1,1 0 1,0 1 0,0-1-1,0 0 1,0 0 0,0 1-1,0-1 1,0 0 0,-1 0-1,1 1 1,0-1 0,0 0-1,0 0 1,-1 0-1,1 1 1,0-1 0,0 0-1,-1 0 1,1 0 0,0 0-1,0 0 1,-1 1 0,1-1-1,0 0 1,0 0 0,-1 0-1,1 0 1,0 0 0,-1 0-1,1 0 1,0 0 0,0 0-1,-1 0 1,1 0 0,0 0-1,-1 0 1,1 0 0,0 0-1,0 0 1,-1-1-1,0 1-6,1 0-1,0-1 0,-1 1 0,1 0 0,-1-1 1,1 1-1,0-1 0,-1 1 0,1-1 0,0 1 0,0-1 1,-1 1-1,1-1 0,0 1 0,0-1 0,0 1 0,-1-1 1,1 1-1,0-1 0,0 1 0,0-1 0,0 0 0,0 1 1,0-1-1,0 1 0,0-1 0,0 1 0,1-2 0,1-2-65,0-1-1,0 1 1,0 0-1,1 0 0,-1 0 1,7-6-1,7-12-217,-7 4 95,-3 8 82,10-22 0,-16 31 115,1-1-1,-1 1 0,1 0 0,0-1 0,-1 1 0,1 0 0,0-1 0,0 1 0,0 0 0,0 0 0,0 0 0,1 0 0,-1 0 0,0 0 1,0 0-1,1 0 0,-1 1 0,0-1 0,1 0 0,-1 1 0,1-1 0,-1 1 0,2-1 0,-1 1 14,-1 0-1,0 0 1,0 0-1,1 0 0,-1 0 1,0 1-1,1-1 1,-1 0-1,0 1 1,1-1-1,-1 1 1,0-1-1,0 1 1,0 0-1,0-1 0,0 1 1,1 0-1,-1 0 1,-1 0-1,1 0 1,0 0-1,0 0 1,0 0-1,0 0 1,-1 0-1,2 2 1,-1 0 49,1 1 1,-1-1 0,0 1 0,-1 0 0,1-1 0,0 1-1,-1 0 1,0 0 0,0-1 0,0 1 0,-1 0 0,1 0 0,-1-1-1,-1 7 1,0-4 42,1-1 0,0 0 0,1 1 0,0-1 1,0 7-1,-2-13-59,2 0-94,0 0 0,0 0-1,0 0 1,0 1 0,0-1 0,0 0 0,0 0 0,1 0 0,-1 1-1,0-1 1,1-1 0,5-11-161,0 0 1,16-23-1,-14 24 115,1-2 5,0 0 1,1 1-1,19-19 0,-26 30 99,-1 0-1,0 0 1,0 0 0,1 0-1,0 1 1,3-3 0,-5 4 6,0-1 1,0 1 0,0 0-1,0-1 1,0 1 0,0 0-1,1 0 1,-1 0 0,0 0-1,0-1 1,0 2 0,0-1-1,0 0 1,1 0 0,-1 0-1,0 1 1,0-1 0,0 0-1,0 1 1,2 0 0,-1 1 33,0 0 0,1 0 0,-1 0 1,0 0-1,0 0 0,0 0 0,-1 1 0,1-1 1,-1 1-1,1-1 0,-1 1 0,0 0 0,0-1 1,1 5-1,2 5 207,3 26 0,-6-27-163,3 16 71,-4-19-216,1 1 0,0-1 0,1 0 0,0-1 0,4 14 1,-6-21 22,0 0 0,0 0 1,0 0-1,0 1 1,0-1-1,0 0 0,0 0 1,0 0-1,0 0 1,0 0-1,0 0 0,0 0 1,0 0-1,0 0 0,1 0 1,-1 0-1,0 0 1,0 0-1,0 1 0,0-1 1,0 0-1,0 0 1,0 0-1,0 0 0,0 0 1,0 0-1,0 0 1,0 0-1,0 0 0,1 0 1,-1 0-1,0 0 0,0 0 1,0 0-1,0 0 1,0 0-1,0 0 0,0 0 1,0 0-1,0 0 1,0 0-1,0 0 0,1 0 1,-1 0-1,0 0 1,0 0-1,0 0 0,0 0 1,0 0-1,0 0 0,0 0 1,0 0-1,0 0 1,0-1-1,0 1 0,0 0 1,0 0-1,0 0 1,0 0-1,1 0 0,-1 0 1,0 0-1,2-5-1104,0-7 155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5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 10434,'-4'-8'4263,"4"8"-4192,0 0 0,0 0-1,0 0 1,0 0 0,0 0 0,0 0-1,0 0 1,0 0 0,0 0 0,0 0-1,0 0 1,0 0 0,0 0 0,0 0-1,0 0 1,0 0 0,0 0 0,0 0-1,0 0 1,0 0 0,0 0-1,0 0 1,0 0 0,0 0 0,0 0-1,0 0 1,0 0 0,1 0 0,-1 0-1,0 0 1,0 0 0,0 0 0,0 0-1,0 0 1,0 0 0,0 0 0,0 0-1,0 0 1,0 0 0,0 0 0,0 0-1,0 0 1,0 0 0,0 0 0,0 0-1,0 0 1,0 0 0,0 0 0,0 0-1,0 0 1,0-1 0,0 1 0,0 0-1,0 0 1,0 0 0,0 0 0,0 0-1,0 0 1,0 0 0,0 0 0,0 0-1,1 1 223,0 0 0,0 0 0,0 1 0,0-1-1,0 0 1,-1 0 0,1 1 0,0-1 0,0 3-1,3 9 397,-1 0 0,-1 0 0,2 22-1,-2 43-99,-2-69-531,0 22 38,0 22-46,3-72-276,2 0 1,7-23 0,-7 23 130,3-4-35,15-38 1,-19 52 129,1 1 0,-1 0 0,2 0 0,-1 1 0,1-1 0,0 1 0,11-10 0,-13 14 26,-1 0 0,0 1 0,1 0 0,-1 0 0,1 0 0,0 0 0,0 1-1,-1-1 1,1 1 0,0 0 0,0 0 0,1 0 0,-1 1 0,0 0 0,0-1 0,0 1-1,0 1 1,0-1 0,0 0 0,0 1 0,0 0 0,0 0 0,8 3 0,-5 0 61,0 0 0,0 0 0,0 0 0,-1 0 0,1 1 0,-1 0 1,0 1-1,-1-1 0,10 13 0,-7-7 70,-1-1-1,-1 2 1,0-1-1,0 1 1,5 16 0,-8-19-112,0 1-1,-1-1 1,-1 0 0,1 1 0,-1-1-1,-1 1 1,0 0 0,0-1 0,-1 1-1,0-1 1,-1 1 0,0-1 0,-1 1-1,1-1 1,-2 0 0,1 0 0,-7 10-1,-10 10 211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5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0 13611,'-4'3'851,"0"-1"0,1 1 0,-1 0 0,1 0 0,0 0 0,0 1 0,-4 4 1,-16 31-598,11-20 475,10-16-671,-13 20 629,-15 34-1,27-50-598,0 0 0,1 0 1,-1 0-1,2 0 0,-1 0 1,1 0-1,0 0 0,0 0 1,1 1-1,0 9 0,0-15-63,1-1 1,-1 1-1,1 0 1,-1-1-1,1 1 0,-1 0 1,1-1-1,0 1 0,0 0 1,0-1-1,0 1 0,0-1 1,0 0-1,0 1 1,1-1-1,-1 0 0,0 0 1,1 0-1,-1 0 0,1 0 1,-1 0-1,3 1 1,2 0 49,0 0 0,1 0 0,-1 0 0,12 1 0,1-1 32,-1-1 1,1 0 0,0-2-1,19-2 1,77-17-489,-64 10-879,-46 9 1024,3 0-572,0-1-1,0 0 0,0 0 0,14-6 0,-20 6 634,0 1 0,0-1 0,0 1 0,0-1 0,0 0 0,2-3 0</inkml:trace>
  <inkml:trace contextRef="#ctx0" brushRef="#br0" timeOffset="1">298 124 10642,'-4'23'4993,"4"9"-2192,0 12-633,0 6-359,2 5-505,-1-5-328,4-2-512,2-11-136,-3-22-200,-3-7 17,2 0-866,8 13-607,-6-17 824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6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15339,'26'14'5558,"-3"3"-4087,17 25-614,-13-10-408,-2 0 0,-1 2 1,-1 1-1,-2 1 0,-2 0 0,-1 2 0,22 67 0,-29-66-324,-1 0 0,-2 1 0,-1-1 0,-3 1-1,-1 1 1,-2-1 0,-8 79 0,4-99-83,-1 1 1,0-1-1,-2 0 1,-9 22 0,11-31-37,-1 0 1,-1-1 0,0 0 0,-1 0 0,0 0 0,0-1 0,-1 0-1,-11 10 1,16-16-120,0 0-1,-1 0 0,1-1 1,0 1-1,-1-1 0,0 0 0,1 0 1,-1 0-1,0-1 0,0 1 1,-7 0-1,10-1 9,0-1 1,0 0-1,0 0 1,1 0-1,-1 0 0,0 0 1,0-1-1,0 1 0,0 0 1,0 0-1,1-1 0,-1 1 1,0 0-1,0-1 1,0 1-1,1-1 0,-1 1 1,0-1-1,1 1 0,-1-1 1,0 1-1,1-1 1,-1 0-1,1 1 0,-1-1 1,1 0-1,-1 0 0,1 1 1,-1-1-1,1 0 0,0 0 1,0 0-1,-1 0 1,1-1-1,-2-21-979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6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7346,'4'0'4280,"1"1"-359,2 21-1888,0 8 15,-3 22-407,2 15-129,1 11-528,0 6-184,2 0-264,2-6-120,-1-8-159,4-9-89,-2-15-112,0-10 32,-2-20-665,-2-10-503,-2-21-1520,-6-5 1495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10242,'2'-4'556,"1"1"-1,0-1 0,0 1 1,1 0-1,-1 0 1,1 0-1,-1 1 0,1-1 1,0 1-1,0 0 1,0 0-1,0 0 1,8-2-1,4 1 402,1-1 0,23 0 1,-33 3-679,16-1 816,44 2 0,-59 0-899,1 1 0,-1 1 0,1-1-1,-1 2 1,0-1 0,0 1 0,1 0 0,9 6-1,-15-7-129,0 0-1,0 0 0,0 1 1,-1-1-1,1 1 1,-1-1-1,0 1 0,0 0 1,0 0-1,0 0 0,0 0 1,-1 0-1,1 0 0,-1 1 1,0-1-1,1 4 1,-1-3-11,0 1-1,-1-1 1,1 0 0,-1 1 0,0-1 0,0 1 0,-1-1 0,1 0 0,-1 1 0,0-1 0,0 0 0,-3 8 0,0-4-8,-1 1-1,0-1 1,0 0-1,-1 0 0,0 0 1,0-1-1,-1 1 1,0-2-1,0 1 1,-1-1-1,-10 7 1,7-6-34,-2 0 1,1-1 0,-1 0-1,0-1 1,-1 0 0,1-1-1,-17 3 1,28-7-50,-5 2-78,-1-1-1,-13 0 1,19-1-17,1 0 1,-1 0-1,1 0 0,-1 0 0,1 0 1,-1-1-1,1 1 0,-1 0 0,1-1 1,-1 0-1,1 1 0,-1-1 0,1 0 1,0 0-1,0 1 0,-1-1 0,1 0 1,0 0-1,0 0 0,-2-3 0,2 2-277,0 0 0,1 1 0,-1-1 0,1 0 0,-1 0 1,1 0-1,0 0 0,0 0 0,0-2 0,0-26-1910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7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12899,'-3'4'801,"0"0"0,1 0 0,0 0 0,0 0 0,-1 5-1,0 0-217,2 0 0,-1 0-1,0 10 1,-1 10 248,-7 33 391,2-18-254,-2 57 0,10-81-814,0 1 0,1-1 0,2 0 0,0 0 0,6 20 0,-7-32-98,0 0 0,1-1 1,0 0-1,0 1 1,1-1-1,0 0 0,0 0 1,1-1-1,0 0 0,0 1 1,0-1-1,1-1 0,0 1 1,0-1-1,11 7 1,-13-10-37,-1 0 1,1 0 0,-1-1-1,1 0 1,0 1 0,-1-1-1,1-1 1,0 1 0,0 0-1,0-1 1,-1 0 0,1 0-1,0 0 1,0-1 0,0 1-1,0-1 1,4-1 0,-5 1-16,0 0-1,0 0 1,0-1 0,0 1 0,-1-1-1,1 0 1,-1 0 0,1 0 0,-1 0-1,1 0 1,-1-1 0,0 1 0,0-1-1,0 1 1,-1-1 0,1 0 0,0 1-1,-1-1 1,0 0 0,2-6 0,-1 3 6,-1-1 1,0 0 0,-1 1 0,1-1 0,-1 0 0,-1 1 0,1-1 0,-1 0-1,0 1 1,-4-13 0,3 12 8,-1-1 0,0 1 0,0 0 0,-1 0 0,0 0 0,0 0 0,-1 0 0,-8-9 0,11 14-13,0 0-1,0 0 0,0 1 0,0-1 1,0 0-1,0 1 0,0 0 0,-1-1 1,1 1-1,-1 0 0,1 0 0,-1 1 1,-2-2-1,3 2-26,0 0 0,1 0-1,-1 0 1,0 0 0,1 0 0,-1 1 0,0-1 0,1 0 0,-1 1 0,0 0 0,1-1 0,-1 1-1,1 0 1,-1 0 0,1-1 0,-1 1 0,1 0 0,0 1 0,-1-1 0,-1 2 0,0 1-367,0 0 0,-1 0 0,1 1 0,1-1 0,-5 10 0,7-13 302,-1 0 0,1 0 0,0 0-1,0 0 1,0 1 0,0-1 0,0 0 0,0 0 0,0 2 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49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203 106 3049,'4'1'920,"-4"-1"-550,1 0 1,-1 1-1,1-1 1,0 0-1,-1 0 1,1 0-1,-1 1 1,1-1-1,0 0 1,-1 0-1,1 0 1,0 0-1,-1 0 1,1 0-1,0-1 1,-1 1-1,1 0 1,-1 0-1,1 0 1,0 0-1,-1-1 1,1 1-1,-1 0 1,1-1-1,-1 1 0,1 0 1,-1-1-1,1 1 1,-1-1-1,1 1 1,-1-1-1,1 1 1,-1-1-1,0 1 1,1-1-1,-1 1 1,0-1-1,1 0 1,-1 1-1,0-2 1,2-1-218,-1 1-116,-1 0 1,1 1-1,-1-1 0,1 0 1,-1 0-1,1 1 0,-1-1 1,0 0-1,0 0 0,0 0 1,0 1-1,0-1 0,0 0 1,0 0-1,-1 0 1,0-1-1,0-2-3,0 0 0,-1 0-1,0 1 1,-3-8 0,4 10-23,0 0 0,-1 1 0,1-1 0,-1 0 0,1 0 0,-1 1 0,0-1 0,1 1-1,-1-1 1,0 1 0,0 0 0,0-1 0,0 1 0,0 0 0,-4-1 0,0 1 2,-1-1 1,0 1-1,0 0 0,0 1 0,0 0 1,0 0-1,0 0 0,1 1 1,-1 0-1,0 0 0,0 1 0,0-1 1,1 2-1,-1-1 0,1 1 1,0 0-1,0 0 0,0 1 0,0-1 1,0 2-1,1-1 0,-1 0 1,1 1-1,0 0 0,-7 11 0,9-13-9,1 0 0,0 0 0,0 0 0,1 1 0,-1-1 0,1 0 0,-1 1 0,1 0 0,0-1 0,1 1 0,-1 0 0,0-1 0,1 1 0,0 0 0,0 0 0,0-1 0,1 1 0,-1 0 0,1 0 0,0-1 0,0 1-1,0-1 1,0 1 0,1-1 0,-1 1 0,1-1 0,0 0 0,0 1 0,0-1 0,5 5 0,9 6 97,1-1 0,35 21-1,-28-20 33,13 8 89,-21-14-37,-1 2 0,1 0 0,19 17-1,-32-24-100,-1-1-1,0 1 1,0 0-1,0 0 1,3 4-1,-5-6-52,0-1 1,1 1-1,-1-1 0,0 1 0,1-1 0,-1 1 0,0-1 0,0 1 0,0-1 0,1 1 1,-1 0-1,0-1 0,0 1 0,0-1 0,0 1 0,0 0 0,0-1 0,0 1 1,0 0-1,0-1 0,-1 1 0,1-1 0,0 1 0,0-1 0,0 1 0,-1 0 1,1-1-1,0 1 0,-1-1 0,1 1 0,0-1 0,-1 1 0,1-1 0,-1 0 1,1 1-1,-1 0 0,-9 2 162,0 0 1,0-1 0,0 0-1,0-1 1,-21 1 0,28-2-173,-21-1 92,17 1-91,-1-1 0,1 1 1,0 0-1,-15 3 0,21-3-22,0 0-1,0 1 0,0-1 1,-1 1-1,1-1 1,0 1-1,0-1 0,0 1 1,0 0-1,0-1 1,0 1-1,0 0 1,0 0-1,0 0 0,0 0 1,1-1-1,-1 1 1,0 1-1,1-1 0,-1 0 1,0 0-1,1 0 1,-1 0-1,1 0 1,0 0-1,-1 1 0,1-1 1,0 0-1,0 0 1,0 1-1,0-1 0,0 0 1,0 0-1,0 2 1,0-3-6,0 1-1,0 0 1,0-1 0,0 1 0,0-1 0,0 1-1,0 0 1,1-1 0,-1 1 0,0-1 0,0 1-1,0 0 1,1-1 0,-1 1 0,0-1 0,1 1 0,-1-1-1,1 1 1,-1-1 0,0 0 0,1 1 0,-1-1-1,1 1 1,-1-1 0,1 0 0,-1 1 0,1-1-1,0 0 1,-1 0 0,1 0 0,-1 1 0,1-1 0,0 0-1,-1 0 1,1 0 0,-1 0 0,1 0 0,0 0-1,-1 0 1,1 0 0,-1 0 0,1 0 0,0 0-1,-1-1 1,1 1 0,-1 0 0,2-1 0,1 0-203,1 0 1,-1-1-1,1 0 1,-1 0-1,0 0 1,4-3-1,-3 2-604,0 0-1,0-1 0,0 0 0,0 0 0,-1 0 1,0-1-1,0 1 0,4-9 0,1-7-793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0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98 7074,'-1'-1'627,"1"0"0,-1 1 0,1-1 1,-1 0-1,1 0 0,-1 0 0,1 0 1,-1 0-1,1 0 0,-1-1 0,-1-20 106,2 12 310,-1-1-520,1 3 257,0 0-1,1-15 1,-1 23-744,0 0 1,0 0-1,0 0 1,0 0 0,0-1-1,0 1 1,0 0-1,0 0 1,0 0 0,0 0-1,1 0 1,-1 0-1,0 0 1,0-1 0,0 1-1,0 0 1,0 0-1,-1 0 1,1 0 0,0 0-1,0 0 1,0-1-1,0 1 1,0 0 0,0 0-1,0 0 1,0 0-1,0 0 1,0 0-1,0 0 1,0 0 0,0-1-1,0 1 1,0 0-1,-1 0 1,1 0 0,0 0-1,0 0 1,0 0-1,0 0 1,0 0 0,-5 4 546,-4 11-276,0 2-149,-7 14 113,-23 59 0,37-83-238,0 0 0,1-1-1,0 1 1,0 0 0,0 0 0,1 0-1,0 0 1,0 0 0,1 0 0,0 0 0,3 10-1,-3-12-17,1-1 1,-1 1-1,1-1 0,0 1 0,1-1 0,-1 0 0,1 0 0,0 0 0,0 0 1,0-1-1,0 1 0,1-1 0,-1 0 0,1 0 0,0 0 0,0 0 0,7 3 0,1-1 2,1-1 1,-1 0-1,1 0 0,0-1 0,0-1 0,16 1 0,5-1-9,40-4 0,-66 2-214,-1-1-1,1 0 1,0 0-1,13-5 1,-17 4-515,0 1 1,0-1 0,-1 0 0,1-1-1,6-4 1,1-3-758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1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11899,'1'2'733,"1"0"0,-1 0 1,1-1-1,-1 1 1,0 0-1,0 0 0,2 3 1,-2 0-411,1 0 0,-1 1 0,0-1-1,0 6 1,0-3 256,20 225 3111,-19-201-3530,1-1 0,15 60 0,-17-87-152,0 0-1,0 0 1,1-1-1,-1 1 1,1 0 0,0 0-1,0-1 1,5 7-1,-7-10-7,0 0 1,0 0-1,0 0 0,0 1 0,0-1 1,0 0-1,0 0 0,0 0 0,0 0 1,0 0-1,0 0 0,0 0 0,0 0 1,0 0-1,0 0 0,0 1 0,0-1 1,0 0-1,0 0 0,1 0 1,-1 0-1,0 0 0,0 0 0,0 0 1,0 0-1,0 0 0,0 0 0,0 0 1,0 0-1,0 0 0,1 0 0,-1 0 1,0 0-1,0 0 0,0 0 0,0 0 1,0 0-1,0 0 0,0 0 0,0 0 1,0 0-1,1 0 0,-1 0 0,0 0 1,0 0-1,0 0 0,0 0 0,0 0 1,0 0-1,0-7-1,-4-16-16,2 18 13,-2-14-21,1 0 0,-2-35 1,5 49 23,0-1-1,0 1 1,0 0 0,1-1 0,0 1 0,0 0 0,1 0 0,-1 0 0,1 0 0,0 0-1,0 0 1,1 1 0,0-1 0,-1 1 0,5-6 0,-6 9 4,0 0-1,1 0 1,-1 0 0,0 0 0,0 0 0,0 0-1,1 0 1,-1 0 0,0 0 0,1 1 0,-1-1-1,1 1 1,-1-1 0,1 1 0,-1-1-1,1 1 1,-1 0 0,1 0 0,2 0 0,-2 0 5,0 0 0,0 1 0,0 0 0,0-1 0,0 1 0,0 0 0,0 0 0,0 0 0,0 0 0,0 0 0,-1 1 0,4 2 0,1 2 52,-1 1 1,1-1-1,-1 1 1,0 1-1,7 14 1,9 31 334,-16-39-264,0 0 1,13 25-1,-16-37-204,0 1 0,-1-1-1,1 1 1,0-1 0,0 0 0,4 3-1,-6-4-24,1 0 0,0-1-1,0 1 1,0-1-1,-1 0 1,1 1 0,0-1-1,0 1 1,0-1-1,0 0 1,0 0 0,0 0-1,0 0 1,0 1-1,-1-1 1,1 0 0,0 0-1,0-1 1,0 1-1,0 0 1,0 0 0,0 0-1,0-1 1,1 0-1,12-10-931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1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12011,'2'14'2482,"1"0"0,9 25 0,-9-33-2085,-1 0-1,1 0 1,1 0-1,-1 0 0,1-1 1,0 1-1,0-1 1,5 5-1,-6-8-324,-1 0 0,0-1 1,0 0-1,1 1 0,-1-1 0,0 0 1,1 0-1,-1 0 0,1 0 1,-1-1-1,1 1 0,0-1 0,-1 0 1,1 1-1,0-1 0,-1 0 0,1-1 1,0 1-1,-1 0 0,1-1 0,-1 1 1,5-3-1,-1 1-44,-1 0 0,1 0 0,-1-1 0,0 0 0,0 0 1,0 0-1,0-1 0,-1 0 0,6-4 0,-5 2-22,-1 1 0,1-1 0,-1 0 1,0 0-1,0-1 0,-1 1 0,0-1 0,0 0 0,0 0 1,-1 0-1,0 0 0,1-8 0,-3 9-1,0-1 0,0 1 0,-1 0 0,1 0 0,-2 0 0,1 0 0,-1 0 0,0 0 0,0 0 0,0 0 0,-1 1 0,0-1 0,0 1 0,0 0 0,-1 0 0,-7-9 0,4 7 4,0 1-1,0-1 0,-1 1 1,1 0-1,-1 1 1,-10-6-1,16 10-7,0 0 0,-1 0 0,1 1 0,0-1 1,0 0-1,-1 1 0,1-1 0,0 1 0,-1 0 0,1 0 0,0 0 0,-1 0 1,1 0-1,0 0 0,0 1 0,-1-1 0,1 1 0,0 0 0,0-1 1,-1 1-1,1 0 0,0 0 0,0 0 0,0 1 0,0-1 0,0 0 0,1 1 1,-1 0-1,0-1 0,1 1 0,-3 3 0,-2 3-20,1-1 1,0 1-1,0 0 0,1 0 0,0 1 0,1-1 1,0 1-1,0 0 0,1 0 0,0 0 1,0 0-1,1 0 0,1 0 0,-1 11 1,2-17-70,-1-1 1,0 1 0,1-1-1,-1 1 1,1-1-1,0 1 1,0-1 0,0 1-1,0-1 1,1 1 0,-1-1-1,1 0 1,-1 0-1,1 0 1,0 0 0,-1 0-1,1 0 1,0 0 0,1-1-1,-1 1 1,0-1 0,0 1-1,0-1 1,1 0-1,-1 0 1,1 0 0,-1 0-1,1 0 1,-1-1 0,6 1-1,0 0-677,0 0 0,1-1 0,-1 0-1,1 0 1,-1-1 0,1 0 0,-1-1 0,12-3-1,-10 2-48,-1 0 1,0-1-1,0 0 0,0-1 0,-1 1 0,1-1 0,-1-1 0,0 0 0,0 0 1,11-13-1,-17 17 997,0-1 0,-1 0 0,1 1 0,-1-1 0,0 0 0,0 0 0,1-3 0,-1 5 78,-1 0-1,0 0 1,1 0-1,-1 0 1,0 0-1,0 0 1,0 0-1,0 0 1,0 0-1,0-1 1,0 1-1,0 0 1,0 0-1,-1 0 1,1 0-1,0 0 1,-1 1-1,1-1 1,-1 0-1,1 0 1,-1 0-1,1 0 1,-2-1-1,2 2-185,0 0 1,0 0-1,0 0 1,0-1-1,0 1 1,-1 0-1,1 0 1,0 0-1,0 0 1,0 0-1,0 0 1,0 0-1,-1 0 1,1 0-1,0 0 1,0 0-1,0 0 0,0 0 1,-1 0-1,1 0 1,0 0-1,0 0 1,0 0-1,-1 0 1,1 0-1,0 0 1,0 0-1,0 0 1,0 0-1,-1 0 1,1 0-1,0 0 0,0 0 1,0 0-1,-1 1 1,-1 6 1403,2 9-328,0-16-1142,1 23 970,2-1 0,6 24-1,-7-41-865,-1 1-1,1-1 1,1 0-1,-1 0 1,1 0-1,0 0 1,0 0-1,0 0 0,1-1 1,0 0-1,0 1 1,0-1-1,0-1 1,1 1-1,8 5 1,-10-7-88,0 0 0,1-1 0,-1 1 0,0-1 0,1 0 1,0 1-1,-1-2 0,1 1 0,0 0 0,-1-1 0,1 1 1,0-1-1,0 0 0,0-1 0,-1 1 0,1-1 1,0 1-1,-1-1 0,1 0 0,0 0 0,-1-1 0,1 1 1,-1-1-1,6-3 0,-5 2-20,-1 1 1,1-1-1,-1 0 1,0 0-1,0-1 0,0 1 1,0-1-1,-1 1 0,1-1 1,-1 0-1,0 0 1,0 0-1,0 0 0,1-5 1,-2 3 0,0 0 0,0 0 0,0 0 1,0 0-1,-1 0 0,0 0 0,-1 0 1,1-1-1,-3-7 0,1 5 2,-1 0 1,0 0-1,0 1 0,-1-1 1,0 1-1,0 0 1,-1 0-1,0 0 0,-1 1 1,1-1-1,-1 1 0,-1 1 1,-9-9-1,14 13-12,0 1 0,1 0 0,-1 0 0,0 0-1,0 0 1,0 0 0,1 1 0,-1-1 0,0 1 0,0-1 0,0 1 0,0-1 0,0 1-1,0 0 1,0 0 0,-4 1 0,5-1-17,-1 0 1,1 1-1,0-1 0,0 0 0,0 1 1,0-1-1,0 1 0,0 0 0,0-1 0,0 1 1,0 0-1,0 0 0,1 0 0,-1-1 1,0 1-1,0 0 0,1 0 0,-1 0 1,1 0-1,-1 0 0,1 0 0,-1 0 0,1 1 1,-1-1-1,1 0 0,0 0 0,0 0 1,-1 2-1,1 3-140,0-1 0,0 0 0,0 0 0,1 1 0,-1-1 0,1 0 0,0 0 0,1 1 0,3 8 0,-4-11-9,0-1 0,1 1 0,-1-1 0,1 1 0,-1-1 0,1 0 0,0 0 0,0 1 0,0-1-1,0-1 1,0 1 0,0 0 0,0 0 0,1-1 0,-1 1 0,1-1 0,-1 0 0,1 0 0,-1 0 0,4 1 0,21 0-2116,5-3 964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39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0 196 9562,'22'8'1351,"-7"-1"360,0-1 1,0 2-1,19 12 0,-30-17-1274,1-1 0,-1 1-1,1-1 1,0 0 0,0 0-1,6 1 1,-9-3-358,-1 0 1,0 1-1,1-1 1,-1 0-1,1 0 0,-1 0 1,1 0-1,-1 0 1,1 0-1,-1-1 1,1 1-1,-1-1 0,0 1 1,1 0-1,-1-1 1,1 0-1,-1 1 1,0-1-1,0 0 1,1 0-1,-1 0 0,0 0 1,0 0-1,0 0 1,0 0-1,1-2 1,7-13-45,-1 0 0,0 0 0,-1-1 0,6-22 1,-11 30-122,1 0 0,-1-1 0,-1 1 0,0-1 0,0-10 0,-1 16 36,0-1 1,-1 0-1,1 0 1,-1 0-1,0 0 1,0 1-1,-1-1 1,1 1-1,-1-1 1,0 1 0,-4-7-1,5 10 56,1 0 0,-1 0-1,0 0 1,0 0 0,0 0-1,0 0 1,0 0 0,0 0 0,0 0-1,0 1 1,0-1 0,0 0 0,0 1-1,0-1 1,-1 1 0,1-1-1,0 1 1,0 0 0,-1-1 0,1 1-1,0 0 1,0 0 0,-1 0 0,1 0-1,0 0 1,-1 0 0,1 0-1,0 1 1,0-1 0,-1 0 0,1 1-1,0-1 1,0 1 0,0-1 0,-1 1-1,0 1 1,-1-1 39,1 1-1,0 0 1,-1 0-1,1 0 1,0 0-1,0 0 1,0 1-1,0-1 1,0 1-1,1-1 1,-1 1-1,1 0 1,0 0-1,-1-1 1,1 4-1,-2 8 212,0 0-1,2 0 1,0-1 0,1 25-1,0-27-91,1-1 0,1 0 0,0 0 0,0 0 0,1 0 0,0 0 0,6 11 0,-5-13-75,-1-1 1,2 0-1,-1 0 0,1-1 0,0 1 1,10 8-1,-12-13-136,-1 1 0,1-1 0,0 0 0,0 0 1,1-1-1,-1 1 0,0 0 0,0-1 0,1 0 0,-1 0 1,1 0-1,-1 0 0,1-1 0,-1 1 0,1-1 0,0 0 0,-1 0 1,6-1-1,1-1-647,0 0 0,0-1 0,-1 0 0,1 0 0,10-7 0,20-11-773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2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18 11346,'-2'-1'698,"-1"-1"0,1 0 0,-1 0 0,0 1 1,1-1-1,-1 1 0,0 0 0,-4-1 0,3 1-347,0 0 1,0 0-1,0 1 1,0 0-1,0 0 1,0 0-1,0 0 1,0 0-1,1 1 1,-1 0-1,0 0 1,0 0-1,0 0 1,1 1-1,-1-1 1,0 1-1,-2 2 1,5-4-322,0 1 0,1-1 1,-1 1-1,1-1 0,-1 1 0,1 0 1,-1-1-1,1 1 0,0 0 0,-1-1 1,1 1-1,0 0 0,-1-1 0,1 1 1,0 0-1,0-1 0,0 1 1,0 0-1,0 0 0,-1-1 0,1 1 1,1 0-1,-1 0 0,0-1 0,0 1 1,0 0-1,0 0 0,0-1 0,1 1 1,-1 0-1,1 0 0,1 3-20,-1 0 0,2 0 0,4 7 1,-6-9 28,4 4-30,0 0 1,0 0-1,1 0 1,-1-1-1,1 0 1,0 0-1,1-1 0,-1 1 1,1-1-1,0-1 1,0 1-1,0-1 1,13 3-1,-15-4 12,0-1 9,-1 0-1,1 1 1,9 4 0,-14-6-7,1 0-1,0 1 1,0-1-1,-1 1 0,1-1 1,0 1-1,-1-1 0,1 1 1,-1-1-1,1 1 1,-1 0-1,1-1 0,-1 1 1,1 0-1,-1 0 1,0-1-1,1 1 0,-1 0 1,0 0-1,1-1 0,-1 1 1,0 0-1,0 0 1,0 0-1,0 0 0,0-1 1,0 1-1,0 1 1,-1 11 107,0 0 1,1 1 0,1-1 0,0 0 0,5 22-1,-4-24-85,2 1-16,-3-10-22,-1 0 0,1 0 1,-1 0-1,1 0 0,-1 0 1,0 0-1,1 2 0,-1-3-3,-1 0 0,1 0-1,0 0 1,0-1 0,-1 1-1,1 0 1,0 0-1,-1 0 1,1-1 0,0 1-1,-1 0 1,1-1 0,-1 1-1,0 0 1,1-1-1,-1 1 1,1-1 0,-1 1-1,0-1 1,0 1-1,1-1 1,-2 1 0,-6 2 7,1-1 0,-1 0 0,0 0 0,1 0 0,-1-1 1,-11 0-1,1 1-59,0 0-95,8 0-411,-1-1-1,1 0 1,-1-1 0,-16-1-1,27 1 395,-1 0 0,1 0 0,-1 0-1,1 0 1,-1-1 0,1 1 0,-1 0 0,1 0 0,0-1-1,-1 1 1,1 0 0,-1-1 0,1 1 0,0 0 0,-1-1-1,1 1 1,0-1 0,-1 0 0,1 1 160,-3-4-1762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58 263 9954,'2'1'672,"0"-1"1,0 0-1,-1 1 0,1-1 0,0 0 1,0 0-1,-1 0 0,1 0 0,0 0 1,0 0-1,0-1 0,-1 1 0,3-1 0,-1 0-234,-1 0-1,1-1 0,-1 1 0,1 0 0,-1-1 0,1 0 1,2-2-1,0-2-259,1 0 0,-1 0 0,-1 0 0,1 0 1,3-8-1,-3 5-160,0-1 1,0 1-1,-1-1 1,-1 0-1,1 0 1,-2 0-1,1 0 0,-2-1 1,1 1-1,-1-1 1,-1 1-1,0-12 1,-1 18-26,1 0 0,-1 1 1,0-1-1,0 0 0,-1 0 0,1 1 1,-1-1-1,-3-4 0,4 6 4,0 0 1,0 0-1,-1 1 0,1-1 1,-1 1-1,1-1 0,-1 1 0,0-1 1,1 1-1,-1 0 0,0 0 1,0 0-1,0 0 0,0 0 1,0 0-1,-2 0 0,1 0 4,0 1 0,0 0 0,0 0-1,-1 0 1,1 0 0,0 1 0,0-1 0,0 1 0,0 0-1,0 0 1,0 0 0,1 0 0,-1 0 0,-3 3 0,0-1 6,1 0 1,0 1-1,0 0 1,0 0-1,-8 9 0,8-6 16,0-1 0,0 1 0,1 0 0,0 0 0,1 0 0,-1 1 0,1-1 0,1 1 0,0 0 0,0 0 0,0 0 0,1 0-1,-1 9 1,2-11 21,0 0-1,0 0 1,1 0 0,0 0-1,0 0 1,0 0-1,1-1 1,-1 1-1,1 0 1,1-1-1,-1 1 1,1-1-1,0 0 1,0 0 0,1 0-1,-1 0 1,1-1-1,6 6 1,-3-4-57,1-1 1,0 1-1,0-1 1,0-1-1,1 1 1,-1-1 0,1-1-1,0 0 1,0 0-1,1-1 1,-1 0-1,0 0 1,1-1-1,-1 0 1,1-1 0,-1 0-1,18-3 1,13-7-150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3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12547,'3'2'4825,"7"16"-3129,1 10-136,0 35-263,3 10-49,8 23-448,-3 5-176,4-5-240,-3-7-88,-1-17-152,-1-13-40,-4-19-48,-2-10 8,-6-21-664,-6-10-424,-9-25-1176,-3-8-1185,-5-18 2209</inkml:trace>
  <inkml:trace contextRef="#ctx0" brushRef="#br0" timeOffset="1">0 111 11138,'6'-4'1255,"-1"0"0,1 0 0,0 1 0,10-5 0,-6 4-387,-1 1 1,17-3 0,-8 3-145,0 1 1,38 1 0,-41 1-390,0 1 0,1 1 0,-1 0 0,0 1 1,21 7-1,-34-9-304,0 0 0,0 0 0,0-1 0,0 2 0,-1-1 0,1 0 1,0 0-1,0 0 0,-1 1 0,1-1 0,-1 1 0,1-1 0,-1 1 0,0 0 0,0-1 0,1 1 0,-1 0 1,0 0-1,1 3 0,-2-2-15,0-1 0,1 0 0,-1 1 0,0-1 0,0 1 0,-1-1 0,1 1 0,0-1 0,-1 1 0,1-1 0,-1 0-1,0 1 1,0-1 0,0 0 0,0 0 0,0 0 0,-2 3 0,-7 8 0,0 1 0,-1-2 0,-1 1 0,0-1 0,-1-1 0,0 0 0,0-1 0,-1-1 0,-1 0 0,-21 10 0,29-16-270,1 0-1,-1-1 1,0 0 0,-10 2-1,8-4 1234,12-4-634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9378,'32'-6'4465,"-16"5"-1392,-1-4-1217,0-1-408,9 4-375,0 3-513,3 0-232,-2 3-200,-12-1-240,-9 1-1024,-10 4-985,-16 7 1249</inkml:trace>
  <inkml:trace contextRef="#ctx0" brushRef="#br0" timeOffset="1">26 170 4641,'-19'12'3025,"15"-3"167,4-1-511,3-3-425,5-1-111,4-2-361,5-2-271,0-2-657,2-2-296,-2-2-664,9 0-672,10 5 496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3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85 105 6161,'-6'-74'4051,"6"72"-3653,0 0 0,-1 0 0,1 0 0,-1 0 0,1 0 1,-1 0-1,0 0 0,0 0 0,0 1 0,0-1 1,-1-2-1,1 4-230,1-1 0,-1 1 0,1-1 0,-1 1 0,1-1 0,-1 1 0,1 0 1,-1-1-1,0 1 0,1 0 0,-1 0 0,0-1 0,1 1 0,-1 0 0,1 0 0,-1 0 0,0 0 0,1 0 1,-1 0-1,0 0 0,1 0 0,-2 0 0,0 1 56,1-1 0,-1 1-1,0 0 1,0 0 0,0 0 0,1 0 0,-1 0 0,1 0 0,-1 1 0,1-1-1,-1 0 1,1 1 0,-3 2 0,0 3-94,0 0 1,1 0-1,-1 0 0,2 0 1,-1 0-1,1 1 0,0-1 0,0 1 1,1 0-1,0 0 0,0-1 1,1 1-1,0 0 0,1 9 0,0-11-103,0 0 0,0 1 0,0-1 0,1 0 0,0 0 0,0 0 0,1 0 0,-1 0 0,1-1 0,1 1 0,-1-1 0,1 1 0,0-1-1,0 0 1,0-1 0,1 1 0,8 6 0,-10-9-24,0 0 0,0-1 0,1 1 0,-1 0 0,0-1 0,1 0 0,-1 0 0,1 0 0,-1 0 0,1-1 0,0 1 0,-1-1 0,1 0 0,-1 0 0,1 0 0,0-1 0,-1 1-1,5-2 1,-3 0-8,0 1 0,-1-1-1,1 0 1,-1-1-1,1 1 1,-1-1-1,0 0 1,0 0-1,0 0 1,0-1-1,0 1 1,4-7 0,0 0-55,0 0 0,12-23 1,-18 29 50,0 0 0,-1-1-1,1 1 1,-1 0 0,0 0 0,0-1 0,0 1 0,-1-1 0,1 1 0,-1-1-1,0 1 1,-1-7 0,1 11 10,0 0 0,0 0 0,0 0 0,0 0 0,0 0 0,0 0 0,0 0 0,0 0 0,0 0 0,0 0 0,0 0 0,0-1 0,0 1 0,0 0-1,0 0 1,0 0 0,0 0 0,0 0 0,0 0 0,0 0 0,0 0 0,0 0 0,0 0 0,0 0 0,0-1 0,0 1 0,0 0 0,0 0 0,0 0 0,0 0 0,-1 0 0,1 0 0,0 0 0,0 0 0,0 0 0,0 0-1,0 0 1,0 0 0,0 0 0,0 0 0,0 0 0,0 0 0,0 0 0,0 0 0,-1 0 0,1 0 0,0 0 0,0 0 0,0 0 0,0 0 0,0 0 0,0 0 0,0 0 0,0 0 0,0 0 0,0 0 0,-1 0 0,1 0-1,0 0 1,-2 5 46,1 7 5,0-1 0,1 0 0,0 1 0,0-1 0,2 1 0,3 19-1,-4-27-9,1 0 0,-1 0 0,0-1 0,1 1 0,0 0 0,0-1 0,0 1 0,0-1 0,1 0 0,-1 0 0,1 0 0,0 0 0,0 0 0,0 0 0,0-1 0,1 1 0,-1-1 0,1 0 0,-1 0 0,1 0 0,0-1 0,5 2-1,-2-1 51,1 0-1,-1-1 1,0 0 0,0 0-1,0-1 1,1 0-1,-1 0 1,0-1-1,1 0 1,8-2-1,-12 1-62,0 1 1,0 0-1,0-1 0,0 0 1,0 0-1,0 0 0,0-1 0,0 1 1,-1-1-1,1 0 0,-1 0 0,0 0 1,0 0-1,0-1 0,0 1 1,-1-1-1,4-6 0,-4 5-8,0 0 0,0 0 1,0 0-1,-1 0 0,0 0 0,0-1 0,0 1 1,-1 0-1,0-1 0,0 1 0,0 0 0,0 0 0,-1-1 1,0 1-1,0 0 0,-1 0 0,1 0 0,-4-7 0,2 6-66,1 1 0,-1 0-1,0 0 1,-1 0-1,0 0 1,1 1 0,-1-1-1,-1 1 1,1 0-1,-1 0 1,1 1 0,-1-1-1,0 1 1,0 0 0,-1 0-1,-6-2 1,-8-1-1083,19 6 1045,0 0 0,0 0 0,0 0 0,0 0 0,1 0 0,-1 0 0,0 0 0,0 0 0,0 0 0,0 0 0,0 1 0,1-1 0,-1 0 0,0 0-1,0 1 1,1-1 0,-1 1 0,0-1 0,-1 1 0,1 1-18,0 0-1,0-1 1,0 1 0,1 0-1,-1 0 1,0 0 0,1 0-1,-1 2 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13027,'-28'0'4985,"10"4"-3441,0 8-344,1 16-183,-3 12-97,1 13-248,3 7-200,16 9-200,7 1-56,17-6-88,1-7-24,3-14-40,-1-10-32,6-13-208,2-8-408,3-13 384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5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8802,'0'0'183,"0"0"0,0 0 0,1 0 0,-1-1 0,0 1 0,0 0 0,0 0 1,1 0-1,-1 0 0,0 0 0,0 0 0,0 0 0,1 0 0,-1 0 0,0 0 0,0 0 0,0 0 0,1 0 0,-1 0 1,0 0-1,0 0 0,0 0 0,0 1 0,1-1 0,-1 0 0,0 0 0,0 0 0,0 0 0,0 0 0,1 0 0,-1 0 1,0 1-1,6 7 2007,3 13-739,-4-4-592,0 0 0,-2 0 0,3 24 0,-1 54 385,-2-25-632,-3-67-582,1 0 0,-1 0 0,1 0 0,0 1 0,1 2 0,-1-3 3,-1-3-31,0 0-1,0 0 0,0 0 0,0 0 0,0 0 1,0 0-1,0 0 0,0 0 0,0 0 0,0-1 1,0 1-1,-1 0 0,1 0 0,0 0 0,0 0 0,0 0 1,0 0-1,0 0 0,0 0 0,0 0 0,0 0 1,0 0-1,-1 0 0,1 0 0,0 0 0,0 0 1,0 0-1,0 0 0,0 0 0,0 0 0,0 0 1,0 0-1,-1 0 0,1 0 0,0 0 0,0 0 0,0 0 1,0 0-1,0 0 0,0 0 0,0 0 0,0 0 1,0 0-1,0 1 0,-1-1 0,1 0 0,0 0 1,0 0-1,0 0 0,0 0 0,0 0 0,0 0 1,0 0-1,0 0 0,0 0 0,0 1 0,0-1 0,0 0 1,0 0-1,0 0 0,0 0 0,0 0 0,0 0 1,0 0-1,-2-3-22,0 0 0,0 0 1,0 0-1,1 0 0,-1-1 0,1 1 1,0-1-1,0 1 0,0-1 1,0 1-1,1-1 0,-1 0 0,1 1 1,0-1-1,1-4 0,0-9-101,1 0-1,5-16 0,-5 24 89,2-11-25,1 1 0,0-1 0,16-34-1,-18 48 64,0 0-1,1 1 1,-1 0-1,1 0 1,0 0 0,0 0-1,7-5 1,-8 8 6,0 0 1,0-1 0,1 1-1,-1 1 1,1-1 0,-1 0 0,1 1-1,-1 0 1,1 0 0,0 0-1,0 0 1,-1 0 0,5 1 0,-4 0 11,-1 0 0,1 0 1,-1 1-1,1-1 0,-1 1 1,0 0-1,1 0 0,-1 0 0,0 1 1,0-1-1,0 1 0,0 0 1,0 0-1,0 0 0,0 0 1,0 0-1,-1 0 0,1 1 1,3 5-1,1 1 71,-1 1 0,0-1 0,-1 1 0,9 20 0,-4-1 73,-1 0 0,-2 0 0,-1 1 1,-1 0-1,-1 0 0,-1 53 1,1-99-4886,8-9 2795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24 11923,'-22'-13'4969,"19"12"-2641,6-3-1080,6 4-207,7 1-145,4 0-224,2 3-216,8-1-280,-1-6-88,2-2-952,1 0-872,-8 3 1063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6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 9250,'3'0'488,"-1"0"12,1 1 0,-1-1-1,0 0 1,1 0-1,-1-1 1,0 1 0,1 0-1,-1-1 1,0 1-1,1-1 1,-1 0-1,0 0 1,0 0 0,0 0-1,3-2 1,-2 1-284,1 0 1,0 0-1,0 1 1,-1-1-1,1 1 0,0 0 1,0 0-1,0 0 1,0 0-1,0 1 1,1 0-1,-1-1 1,0 1-1,0 1 0,0-1 1,0 1-1,0 0 1,0 0-1,0 0 1,0 0-1,0 0 0,0 1 1,-1 0-1,1 0 1,0 0-1,5 4 1,-8-4-207,0-1 0,0 0 0,0 0 1,0 1-1,0-1 0,0 0 0,0 1 1,-1-1-1,1 1 0,0-1 0,-1 1 1,1-1-1,-1 1 0,0 0 0,1-1 1,-1 1-1,0-1 0,0 1 0,0 0 1,0-1-1,0 1 0,-1 0 0,1-1 1,0 1-1,-1-1 0,1 1 0,-1-1 1,0 2-1,-2 5 6,-1-1 1,1 1 0,-1-1-1,-5 6 1,6-9-10,-1 3 9,-1 0 0,0 0 0,0-1 0,-1 1 0,1-1 0,-2 0 0,-9 7-1,19-14 205,0 1 0,0-1 0,0 1 0,0 0 0,0 0 0,3 1 0,17-1-171,0-2-31,-3 0-334,36 1 0,-48 1-104,-7 0 251,1 0 0,0 0-1,0 0 1,0 0 0,-1 1 0,1-1 0,0 0-1,0 1 1,2 1 0,2 4-627</inkml:trace>
  <inkml:trace contextRef="#ctx0" brushRef="#br0" timeOffset="1">1 396 8618,'14'-1'4193,"5"0"-1033,3-5-1223,8-2-97,0 0-231,1-1-385,3 3-312,-4 0-464,3 4-128,-8 2-232,-7 4-416,-8 9-1296,-4-1 2776,-5 9-1320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9898,'5'1'1421,"0"0"0,1-1 0,-1 0 0,10 0 0,1-3 210,23-5-1,-13 2-233,-16 3-883,-4 2-277,-1 0 0,1 0 0,0 0 0,-1 0 1,1 1-1,0 0 0,-1 0 0,7 2 0,-11-2-213,-1 0 0,1 0-1,0 0 1,-1 0 0,1 0-1,-1 1 1,1-1 0,0 0-1,-1 0 1,1 1 0,-1-1 0,1 1-1,-1-1 1,1 0 0,-1 1-1,1-1 1,-1 1 0,1-1-1,-1 1 1,0-1 0,1 1-1,-1-1 1,0 1 0,1 0 0,-1-1-1,0 1 1,1 1-4,-1-1-1,0 0 1,0 0 0,-1 0-1,1 1 1,0-1-1,0 0 1,0 0 0,-1 0-1,1 0 1,-1 1 0,1-1-1,-1 1 1,-2 3 14,-1 0-1,1-1 1,-1 1-1,-7 8 1,3-7-3,0 0 0,-10 7 0,-11 7 25,16-12-32,-6 5 2,18-12-24,0-1-1,0 1 1,0 0-1,0 0 1,1 0 0,-1 0-1,0 0 1,0 0-1,1 0 1,-1 0 0,1 0-1,-1 0 1,0 2-1,1-2 0,0-1-1,1 1 1,-1 0-1,0 0 1,0-1 0,1 1-1,-1 0 1,0-1-1,1 1 1,-1 0-1,0-1 1,1 1-1,-1-1 1,1 1-1,0-1 1,-1 1-1,1-1 1,-1 1-1,1-1 1,0 1-1,-1-1 1,1 0-1,0 1 1,-1-1-1,1 0 1,0 0-1,1 1 1,1 0 0,6 3 62,1 0 0,0-1-1,-1 0 1,2 0-1,-1-2 1,0 1 0,0-1-1,1 0 1,-1-1-1,0 0 1,1-1-1,11-2 1,-17 1 587,-12 5-288,-34 14-153,-77 23 0,116-40-294,1 1 0,0-1 0,-1 0 0,1 0 0,-1 0 0,1 0 0,-1 0 0,-1 0 0,3 0 44,0 0 0,0 0 0,-1 0 1,1 0-1,0 0 0,0 0 1,0 0-1,0-1 0,-1 1 1,1 0-1,0 0 0,0 0 1,0 0-1,0 0 0,0 0 0,0 0 1,-1-1-1,1 1 0,0 0 1,0 0-1,0 0 0,0 0 1,0 0-1,0-1 0,0 1 1,0 0-1,0 0 0,0 0 1,-1-1-1,2 1-61,-1-1 0,0 1 0,0-1 0,0 1 0,1-1 1,-1 0-1,0 1 0,0-1 0,1 1 0,-1-1 0,0 1 0,1 0 0,-1-1 0,2 0 1,17-15-877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2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11 8562,'60'-4'3437,"-51"2"-1991,-9 2-1430,0 0 0,0 0 0,0 0-1,0 0 1,0 0 0,0 0 0,0 0 0,0 0-1,0 0 1,0 0 0,0 0 0,0 0 0,0 0-1,0 0 1,0 0 0,0-1 0,0 1-1,1 0 1,-1 0 0,0 0 0,0 0 0,0 0-1,0 0 1,0 0 0,0 0 0,0 0 0,0 0-1,0 0 1,0 0 0,0 0 0,-1 0 0,1 0-1,0 0 1,0 0 0,0 0 0,0 0 0,0 0-1,0-1 1,0 1 0,0 0 0,0 0 0,0 0-1,0 0 1,0 0 0,0 0 0,0 0 0,0 0-1,0 0 1,0 0 0,0 0 0,0 0 0,0 0-1,0 0 1,0 0 0,0 0 0,0 0 0,0 0-1,0 0 1,0 0 0,0 0 0,-1 0 0,-7-2 1170,5 2-964,0 0-1,-1 0 1,1 1-1,0-1 0,0 1 1,-1 0-1,1 0 1,0 0-1,0 0 0,0 0 1,0 1-1,0-1 1,-4 4-1,0 0-14,1 1 0,0-1 0,0 1 0,-7 9 0,4-2-20,0 0 1,1 0 0,1 1 0,0 0 0,1 1 0,0-1-1,1 1 1,1 0 0,0 1 0,-3 30 0,5-19-40,1 1 1,1 0-1,2-1 0,0 1 1,9 37-1,-7-46-110,2 0 0,0 0 0,1 0 0,0 0 0,2-1-1,19 30 1,-19-35-21,1 0 1,0-1-1,1 0 0,1-1 0,0 0 1,0-1-1,1 0 0,25 14 0,-29-19 40,-1 0-206,1-1-1,9 4 1,-15-7-12,0 0 1,0 0 0,0 0 0,0-1 0,0 1 0,1-1-1,-1 0 1,0 0 0,0 0 0,0 0 0,3-1-1,17-8-643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0:56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12523,'4'1'614,"-1"0"0,1 1 0,-1-1 0,0 1 0,0-1 0,0 1 0,0 0 0,0 0 0,0 0 0,0 1 0,0-1 0,-1 1 0,3 3 0,4 5 207,-1 1-1,7 13 0,-11-17-366,12 20 548,22 54-1,-32-65-831,-1 0-1,-1 0 1,0 0-1,-1 0 0,1 20 1,-4-19-63,0 1 0,-1-1 0,-1 0 0,0 1 0,-2-1 0,-8 27 0,8-33-162,-1 0 1,0 0-1,-1 0 1,0-1-1,-1 0 1,0-1-1,-1 1 1,0-1-1,0-1 1,-12 11-1,16-17 52,0 0 0,0 0 0,0 0 0,0-1 0,0 1 0,0-1 0,-1 0 0,1 0 0,-1-1 0,0 1 0,1-1 0,-7 1 0,-23 2 77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0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11899,'51'-30'4561,"-47"36"-2889,-4 8-96,-4 12-79,0 1-169,-3 11-608,2 4-232,5 6-184,7 5-56,5-3-120,9 1-40,-1-18-16,11-6-248,-4-18-992,0-10-944,9-13 1215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 7938,'-18'-1'4505,"8"-2"-617,10 3-2039,8 2-57,9-2-575,7 2-161,13 0-480,5 3-224,5-5-192,0 4-192,-4-3-952,-6-1-729,3-1 985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1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8338,'15'90'9849,"-3"-1"-5491,-3-16-3205,26 106 1,-31-162-1091,-3-13-49,-1 1-1,1-1 1,0 0 0,1 0 0,3 8-1,-7-30-227,-6-22-38,5 27 211,0 1 0,1-1 0,0 0 0,0-25 1,2 37 40,0 1 0,0-1 0,0 0 1,0 0-1,1 1 0,-1-1 0,0 0 1,0 0-1,0 1 0,1-1 0,-1 0 1,1 1-1,-1-1 0,0 0 0,1 1 1,-1-1-1,1 1 0,0-2 1,0 2-1,-1 0 1,1 0 0,-1-1 0,1 1-1,-1 0 1,1 0 0,0 0 0,-1 0 0,1 0-1,-1-1 1,1 1 0,0 1 0,-1-1-1,1 0 1,-1 0 0,1 0 0,0 0 0,0 0-1,2 2 10,0-1-1,0 1 0,0-1 1,0 1-1,0 0 1,4 4-1,1 1 21,10 9 129,23 15 1,-34-26-114,0-1 0,1 0 0,-1 0 0,1-1 0,0 0 0,16 4 0,-11-5 1,0 0 0,0-1 1,0-1-1,1 0 1,-1-1-1,0 0 0,21-5 1,-23 3-22,0 0 1,-1 0-1,1-1 1,-1-1-1,0 1 1,0-2-1,0 1 1,-1-2-1,13-9 1,-12 7-7,-1-1 0,1 0 1,13-20-1,-20 26-16,0-1 0,0 0 0,0-1-1,-1 1 1,0 0 0,0-1 0,0 1 0,0-1 0,-1 0 0,0 0 0,0-7 0,-1 9-1,-1 1 1,1-1-1,-1 1 1,0-1-1,0 1 1,0-1 0,0 1-1,0 0 1,-1-1-1,0 1 1,0 0-1,0 0 1,0 0-1,0 0 1,0 1-1,-1-1 1,1 0-1,-1 1 1,0 0-1,0 0 1,0 0-1,-6-3 1,7 3 0,0 1 0,-1 0 0,0 0-1,1 0 1,-1 0 0,1 1 0,-1-1 0,0 1 0,0-1 0,1 1 0,-1 0-1,0 0 1,0 1 0,1-1 0,-1 0 0,0 1 0,1-1 0,-1 1 0,0 0-1,1 0 1,-1 0 0,1 0 0,-1 1 0,1-1 0,0 1 0,-1-1 0,1 1-1,0 0 1,-3 4 0,0 0 5,0 1-1,1 0 1,-1 0-1,2 0 1,-1 1-1,1-1 1,0 1-1,1-1 1,0 1-1,0 0 1,0 0-1,1 0 1,1 0-1,-1 1 1,1-1 0,1 0-1,-1 0 1,1 0-1,1 0 1,0 0-1,0 0 1,0 0-1,1-1 1,0 1-1,0-1 1,1 0-1,0 0 1,0 0-1,1 0 1,7 8-1,-8-12-110,-1 0 0,1 0 1,0-1-1,-1 1 0,1-1 0,0 0 0,1 0 0,-1 0 0,0-1 0,0 0 0,1 1 0,-1-1 0,1-1 0,-1 1 1,1-1-1,-1 0 0,1 0 0,8-1 0,14-4-1677,2-1 687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0 454 6449,'5'7'8284,"9"16"-4989,-9-8-1857,-1-1-1,6 27 1,-8-27-1060,1-1 1,1 1-1,8 19 0,-12-33-374,0 0 0,0 0-1,0 1 1,0-1 0,0 0-1,0 0 1,0 1 0,0-1-1,0 0 1,0 0 0,1 1-1,-1-1 1,0 0-1,0 0 1,0 0 0,0 1-1,1-1 1,-1 0 0,0 0-1,0 0 1,0 0 0,1 0-1,-1 1 1,0-1 0,0 0-1,1 0 1,-1 0 0,0 0-1,0 0 1,1 0-1,-1 0 1,0 0 0,1 0-1,3-8-91,0-23-371,-4 26 345,2-13-325,7-30 0,-7 43 420,0-1 0,-1 1 0,1 0 0,1 0 0,-1 0 0,1 0 0,0 0 0,0 1 0,0-1 0,5-3 0,-7 6 33,1 1 0,-1 0-1,0 0 1,1 0 0,-1 0-1,1 0 1,-1 0 0,1 0 0,0 0-1,-1 1 1,1-1 0,0 1 0,0-1-1,-1 1 1,1 0 0,0-1 0,0 1-1,0 0 1,-1 0 0,4 1 0,-3-1 36,1 1 0,0 0 0,0 0 0,0 1 0,0-1 0,-1 0 0,1 1 1,-1 0-1,1 0 0,-1-1 0,3 4 0,3 3 186,-1 1-1,0-1 1,0 1-1,-1 1 1,7 13-1,-3-1 382,8 27-1,-12-31-398,1 0 0,14 27 0,-21-45-304,0 1 0,0-1-1,0 0 1,0 1 0,0-1-1,1 0 1,-1 1 0,0-1-1,0 0 1,0 0 0,1 1-1,-1-1 1,0 0 0,0 0-1,1 0 1,-1 1-1,0-1 1,0 0 0,1 0-1,-1 0 1,0 0 0,1 1-1,-1-1 1,0 0 0,1 0-1,-1 0 1,0 0 0,1 0-1,-1 0 1,0 0 0,1 0-1,-1 0 1,0 0 0,1 0-1,3-5-1138</inkml:trace>
  <inkml:trace contextRef="#ctx0" brushRef="#br0" timeOffset="1">1243 69 12443,'-16'-16'4761,"18"8"-3185,12 4-224,15-2-71,11 4-129,18-4-400,6 0-264,1 3-280,-6-5-64,-10 5-64,-6 1-104,-11-2-880,-2 5-768,-18-1 999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6185,'-19'11'3809,"8"14"576,4 0-2200,8 10-121,3 2-216,3 9-383,2 4-273,0 5-400,1 2-104,0-4-232,2-2-104,0-6-200,2-9-56,-4-10-280,-3-6-328,-7-13-1080,-3-4-1113,-3-10 1665</inkml:trace>
  <inkml:trace contextRef="#ctx0" brushRef="#br0" timeOffset="1">1 350 11538,'21'3'4649,"15"5"-2848,8-3 47,6 6-551,1 2-209,1-2-584,-16-2-176,-7 3-160,-8-1-376,-13 6-1112,-1 3 2344,-5 17-1200</inkml:trace>
  <inkml:trace contextRef="#ctx0" brushRef="#br0" timeOffset="2">126 619 10282,'12'8'4073,"5"1"-2449,4 1 41,4-5-329,-1 2-232,6-7-664,-5 0-48,14 0-944,4 0 456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3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21 13339,'0'-1'301,"0"0"1,0 0 0,0 0-1,-1 1 1,1-1 0,0 0-1,-1 0 1,1 0-1,0 1 1,-1-1 0,1 0-1,-1 0 1,1 1 0,-1-1-1,1 0 1,-1 1-1,1-1 1,-1 0 0,0 1-1,-1-1 1,1 0-56,0 0 0,-1 1 0,1-1 0,-1 1 0,1 0 0,-1-1 0,1 1 1,-1 0-1,1 0 0,-1 0 0,-1 0 0,-2 1 23,0-1 0,0 1 0,0 1 0,0-1 0,0 1 0,-7 3 0,-8 6-17,0 1 0,-24 19 0,-33 33-209,61-50 6,11-9-42,-2 0-1,0 1 0,1 0 0,-10 13 0,14-17-6,1 0-1,0-1 0,0 1 1,0 0-1,0 0 0,0 0 1,1 0-1,-1 0 1,0 0-1,1 0 0,0 0 1,-1 0-1,1 0 1,0 0-1,0 1 0,0-1 1,0 0-1,1 0 1,-1 0-1,0 0 0,2 3 1,5 9 7,0-1 1,1 0-1,1 0 0,0-1 1,15 16-1,-2-2 22,32 46 134,-48-63-101,-1 1 0,-1-1 0,1 1 0,-1-1-1,-1 1 1,4 18 0,-2 6 123,-3-19-93,1 0-1,0 0 1,6 19-1,-8-32-79,0 0-1,0 0 1,0 0-1,1 0 1,-1 0-1,0 0 1,1 0-1,-1 0 1,1-1-1,0 1 1,-1-1-1,1 1 1,0-1-1,0 1 1,2 0-1,0 0-102,0-1-1,-1 0 0,1 0 1,0 0-1,-1 0 1,1 0-1,0-1 1,6 1-1,-2-2-277,-1 1 0,1-1-1,-1 0 1,0-1 0,1 1-1,-1-2 1,0 1 0,13-7 0,-12 4 58,0-1 1,9-7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3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0 11314,'0'8'5290,"-5"12"-2386,-10 23-807,-6 11-361,-8 13-624,0 3-280,6-6-512,3-8-119,9-17-137,6-16-72,4-5-713,-1-14-423,0-11 208,2-5 272</inkml:trace>
  <inkml:trace contextRef="#ctx0" brushRef="#br0" timeOffset="1">1 91 12139,'8'20'5081,"10"17"-2609,6 9-479,7 9-345,3-2-312,6-4-648,-2-6-295,-3-3-241,0-3-56,-6-2-385,-1-6-455,-8-12-1288,-2-5-2233,-13-12 2761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4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9338,'63'-1'8363,"0"6"-5013,-50-4-3056,-1 1-1,1 1 1,-1 0 0,0 1 0,1 0-1,-2 1 1,20 10 0,-25-10-180,0 0-1,-1-1 1,1 2-1,-1-1 1,0 0 0,8 13-1,-12-16-100,3 3 44,-1 1-1,0 0 1,0-1-1,0 1 1,-1 1 0,3 8-1,5 39 262,-8-35-189,29 104 681,-5-25-184,-23-79-459,0 0 1,-1 0-1,0 25 1,-2-40-116,0 1 0,-1 0-1,0 0 1,0-1 0,0 1 0,0 0 0,-1-1 0,1 1 0,-1-1 0,-1 1 0,1-1 0,0 0 0,-1 0-1,-3 4 1,-1-1-2,1-1-1,-1 0 1,0-1 0,0 1-1,0-1 1,-15 6-1,4 0-493,-1-2 0,-1-1-1,0 0 1,0-2-1,0 0 1,-1-1 0,0-1-1,-41 2 1,23-6-667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11955,'-16'7'5193,"-1"-3"-2617,10 3-1360,12 1 73,15 6-313,15-6-24,23-2-344,11-4-160,7-8-208,9-1-88,-3-1-88,-8 3-16,-15 5-288,-10 0-408,-23 0-1064,-11-3-977,-11-4 1633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19 10002,'-4'-1'1150,"2"0"-577,0 1 0,1 0 0,-1-1 0,0 1 0,1 0-1,-1 0 1,0 0 0,1 0 0,-4 0 0,10 3 1914,8-2-1949,13-2 156,45-8 0,-52 5-644,0 1 0,1 2 0,0-1 0,34 4 1,-43-1-35,0 1 0,0 1 0,-1-1 0,18 8 0,-24-8-10,0 0 0,-1 0 0,1 0 0,-1 0 0,0 0-1,1 1 1,-1 0 0,0-1 0,-1 1 0,1 0 0,0 0 0,-1 1 0,0-1 0,1 1-1,2 6 1,-2 2 18,1 0 0,-2 1 0,1 0 0,-2-1-1,1 19 1,1 12 27,-1-26-337,-1 0 0,-1 0-1,-2 20 1,0-29-134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4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9922,'19'8'5424,"8"8"-2669,-2-1-1637,152 76 2885,-162-84-3781,0 2-1,0 0 0,18 15 1,-28-20-165,-1 0 1,0 0 0,0 1 0,0-1 0,0 1 0,-1 0-1,1 0 1,-1 1 0,-1-1 0,1 0 0,-1 1 0,0 0-1,3 9 1,-4-7-22,1 0 1,-1 0-1,-1 0 0,0 1 0,0-1 0,0 0 0,-1 1 0,0-1 0,-1 0 1,0 0-1,0 0 0,0 0 0,-1 0 0,-1-1 0,1 1 0,-1-1 1,0 0-1,-1 0 0,0 0 0,0-1 0,-11 11 0,-5 1 19,-2-1 0,-26 15 0,-12 8-385,58-37 19,-1-1 1,1 1-1,0 0 1,0 0-1,0 0 0,1 0 1,-5 7-1,7-10 240,0 0 0,0 0 0,0 0 0,0 0 0,-1 1 0,1-1 0,0 0 0,0 0 0,0 0 0,0 0 0,0 0 0,0 1 0,0-1 0,0 0 0,1 0 0,-1 0 0,0 0 0,0 0 0,0 0 0,0 1 0,0-1 0,0 0 0,0 0 0,0 0 0,0 0 0,0 0 0,0 0 0,0 1 0,1-1 0,-1 0 0,0 0 0,0 0 0,0 0 0,0 0 0,0 0 0,0 0 0,0 0 0,1 0 0,-1 0 0,0 0 0,0 0 0,0 0 0,0 0 0,0 0 0,1 0 0,-1 0 0,0 0 0,13 1-1883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15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388 186 9826,'-2'-1'5375,"0"2"-3580,-1 9-672,3-8-949,-1 3 74,-1 0-1,1 0 1,-1 0 0,0 0-1,-4 6 1,-48 69 1319,24-38-816,18-24-412,-1-1 0,-15 16 1,22-28-273,0 1 0,0-1 0,-1 0 0,1-1 0,-1 1 0,0-1 0,0-1 0,-13 6 0,11-6-27,-1-1 0,0 1 0,0-2 0,0 1 0,0-1 0,-11-1-1,16 0-37,1 0-1,-1-1 1,1 0-1,0 0 1,-1 0-1,1 0 1,-6-3-1,8 3-10,0 0 0,-1-1-1,1 1 1,0-1 0,1 1-1,-1-1 1,0 1 0,0-1-1,1 0 1,-1 0 0,1 0-1,-1 0 1,1 0-1,-2-3 1,1-1-50,1 1 1,-1-1-1,1 0 0,0 0 0,0 1 1,1-1-1,0 0 0,0 0 0,0 0 1,0 0-1,1 1 0,0-1 1,1 0-1,3-10 0,-2 7-29,1-1 1,0 1-1,1 0 1,0 0-1,1 1 1,-1-1-1,13-12 0,-11 14 59,0 0-1,0 1 0,1 0 0,-1 1 1,1 0-1,9-5 0,-14 9 36,0-1-1,0 1 0,0 0 1,0 0-1,1 0 0,-1 0 1,0 0-1,0 1 0,1-1 1,-1 1-1,0 0 0,1 0 1,-1 1-1,0-1 0,1 0 1,-1 1-1,0 0 0,0 0 1,0 0-1,6 3 0,-2 1 70,0 0 0,-1 1-1,0 0 1,0 0-1,0 1 1,0 0-1,7 13 1,5 4 171,-5-6-16,1-2-1,1 1 1,23 18 0,-29-28-172,-1-1 0,2 0 0,-1 0 1,1-1-1,-1 0 0,2 0 1,-1-1-1,18 4 0,-20-6-46,0 0 1,1 0-1,-1-1 0,0-1 0,1 1 0,-1-1 1,0-1-1,1 0 0,-1 0 0,0 0 0,1-1 1,-1 0-1,14-6 0,-10 2-46,1-1-1,-1 0 1,0-1 0,-1 0 0,0-1 0,0 0-1,-1-1 1,-1 0 0,17-20 0,-22 23 8,1 0 0,-1 0 0,0 0 0,-1 0 0,0-1 0,0 0 0,-1 1 0,1-1 0,-2 0 0,1 0 0,-1 0 0,0 0 0,-1 0 0,0 0 0,0-1 0,-1 1 0,0 0 0,-3-11 0,1 9 36,-1 0 0,0 0 0,-1 0 0,0 0 0,0 1 0,-1 0 0,0 0 0,-1 0 1,0 1-1,0 0 0,-1 0 0,-12-10 0,13 13 24,1 1 0,-1-1 1,0 1-1,0 0 0,0 1 1,0-1-1,-1 2 0,0-1 0,1 1 1,-1 0-1,0 0 0,0 1 1,0 0-1,0 1 0,0 0 0,0 0 1,-13 2-1,10 0 50,0 1 1,0 1-1,0 0 0,1 0 0,-1 1 1,1 1-1,0-1 0,1 2 1,-12 8-1,10-5-25,0 0 1,1 1-1,0 0 1,1 0-1,0 1 0,-12 21 1,19-29-102,0 0 0,0 0 1,0 0-1,0 0 0,-1 7 1,3-10 12,0 0 1,0 0-1,0 0 0,0 0 1,0-1-1,0 1 1,0 0-1,0 0 1,0 0-1,0 0 1,0-1-1,1 1 1,-1 0-1,0 0 1,1 0-1,-1-1 0,0 1 1,1 0-1,-1 0 1,1-1-1,-1 1 1,1-1-1,-1 1 1,1 0-1,0-1 1,-1 1-1,1-1 1,0 1-1,-1-1 0,1 1 1,0-1-1,0 0 1,-1 1-1,1-1 1,1 0-1,19 4-371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1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204 159 6081,'12'-25'9290,"-9"17"-8746,0 1-1,-1-1 0,0 0 1,0 1-1,-1-1 0,0-14 1,-1 21-496,0-1 0,-1 0 0,1 1 0,-1-1 0,1 1 0,-1-1-1,0 1 1,1-1 0,-1 1 0,0 0 0,0-1 0,0 1 0,0 0 0,0 0 0,-1 0 0,1 0 0,0 0 0,0 0 0,-1 0 0,1 0 0,-1 0 0,-2 0 0,0-2 72,-5-2 12,0 0 0,-1 1 0,0 0 1,0 0-1,0 1 0,0 0 0,-1 1 0,-10-1 1,16 3-114,0-1 0,0 1 0,0 1 0,0-1 1,0 1-1,0 0 0,0 0 0,-6 3 0,8-3-6,0 0-1,0 1 0,0-1 0,0 1 0,0 0 0,1 0 0,-1 0 0,0 1 0,1-1 1,0 1-1,0-1 0,0 1 0,-3 4 0,3-4-4,1 0 0,-1 1-1,1-1 1,-1 1 0,1-1 0,0 1 0,1 0-1,-1-1 1,1 1 0,-1 0 0,1-1 0,0 1-1,1 5 1,0-3-2,0 0 0,1 1 0,0-1-1,0 0 1,0 0 0,1 0 0,4 6 0,1 1 2,0-2 1,1 1 0,1-1 0,0 0 0,0-1 0,13 10-1,-6-8 30,0-1 1,22 11-1,-21-12 323,29 20 0,-46-29-316,0-1 1,0 1 0,0 0 0,0 0 0,0 0 0,0 0 0,-1-1 0,1 1 0,0 0 0,-1 1 0,1-1-1,0 0 1,-1 0 0,1 0 0,-1 0 0,1 2 0,-1-2 1,0 0-1,0 0 1,-1-1 0,1 1 0,0 0-1,0 0 1,0 0 0,-1 0 0,1 0-1,-1 0 1,1 0 0,0-1-1,-1 1 1,1 0 0,-1 0 0,0-1-1,1 1 1,-1 0 0,0-1 0,-1 2-1,-2 1 44,0 0 0,0-1 0,0 0 0,0 1 0,-1-1 0,1-1 0,-1 1 0,0-1-1,1 0 1,-8 2 0,-1-2-172,1 0-1,-26-1 1,34-1-207,0 1 0,0-1 0,0 0 0,-6-2 0,9 3 145,0 0 1,0 0 0,1-1 0,-1 1 0,0 0-1,0-1 1,0 1 0,1-1 0,-1 1 0,0-1 0,0 1-1,1-1 1,-1 0 0,1 1 0,-1-1 0,0 0-1,1 1 1,-1-1 0,1 0 0,0 0 0,-1 0-1,1 1 1,0-1 0,-1 0 0,1 0 0,0 0-1,0-1 1,0 0-51,1 0-1,-1-1 1,1 1-1,0 0 1,0 0-1,0 0 0,2-3 1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8706,'3'2'576,"0"-1"1,0 1-1,0 0 0,0 0 1,0 0-1,0 1 1,0-1-1,-1 1 0,1 0 1,-1-1-1,0 1 1,0 0-1,0 0 0,0 1 1,3 5-1,0 4 413,0 1 0,5 24 0,11 74 1288,7 30-1206,-21-118-944,-4-16-72,0 0-1,-1 0 1,0 1-1,-1-1 1,2 12-1,-6-20-25,1-7-103,2-8 48,1-1 0,1 1 0,0-1 0,8-29 0,-9 44 25,4-20-11,12-27 1,-14 41 15,0 0 0,0 0 1,1 1-1,0-1 0,1 1 1,7-9-1,-11 14-2,-1 0 1,1 1-1,0-1 0,-1 0 0,1 1 1,0-1-1,0 0 0,0 1 1,0-1-1,-1 1 0,1-1 1,0 1-1,0 0 0,0-1 0,0 1 1,0 0-1,0-1 0,0 1 1,0 0-1,0 0 0,0 0 1,0 0-1,0 0 0,0 0 0,0 0 1,0 1-1,0-1 0,0 0 1,0 1-1,0-1 0,0 0 1,0 1-1,0-1 0,0 1 0,0-1 1,-1 1-1,1 0 0,0-1 1,0 2-1,2 1 9,0 0-1,0 1 0,-1-1 1,1 1-1,-1 0 1,0 0-1,3 8 1,4 19 162,-1 0 1,8 62-1,-16-88-148,0-4-24,1 4-1,-1 0 0,1 0 1,0-1-1,0 1 0,0 0 0,1 0 0,-1-1 0,1 1 1,0-1-1,1 1 0,4 6 0,-6-10-89,-1 0 0,1-1 0,0 1-1,-1-1 1,1 1 0,0-1 0,-1 0 0,1 1 0,0-1-1,0 0 1,0 1 0,-1-1 0,1 0 0,0 0 0,0 0-1,0 1 1,-1-1 0,1 0 0,0 0 0,0 0 0,0-1-1,0 1 1,-1 0 0,1 0 0,0 0 0,0-1 0,0 1-1,0-1 1,18-5-940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2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77 10906,'-2'10'4812,"4"3"-3602,0-5-330,-1 0-406,3 21 1366,1 0 1,16 53 0,-20-78-1744,1 0 1,0 0 0,0 0 0,0 0-1,0 0 1,1 0 0,0 0 0,0-1-1,6 7 1,-6-8-76,-1 0 1,1 0 0,0 0-1,0-1 1,-1 1-1,1-1 1,1 0-1,-1 0 1,0 0-1,0 0 1,0-1-1,0 1 1,1-1-1,4 0 1,-2 0-33,0 0 1,0-1 0,-1 0 0,1-1 0,0 1-1,0-1 1,-1 0 0,1 0 0,-1-1 0,0 0-1,0 0 1,0 0 0,0 0 0,0-1 0,-1 0-1,0 0 1,1 0 0,-1 0 0,-1-1 0,1 0-1,-1 0 1,0 0 0,0 0 0,0 0-1,-1 0 1,1-1 0,-1 1 0,-1-1 0,1 0-1,-1 0 1,0 1 0,0-1 0,-1 0 0,0 0-1,0 0 1,0 0 0,0 0 0,-1 0 0,0 1-1,-1-1 1,-2-7 0,1 6-16,-1-1 0,0 1 0,0 0 1,-1 0-1,0 0 0,0 1 0,0 0 0,-1 0 1,0 0-1,-1 1 0,-11-9 0,12 10 27,-1 0 0,1 1 0,-1-1 0,0 1 0,0 1 0,0-1 0,0 1 0,0 0 0,-1 1 0,1 0 0,0 0 0,-1 0 1,-9 1-1,15 0 1,0 0 1,1 1 0,-1-1 0,0 0-1,0 1 1,1-1 0,-1 1 0,0 0 0,0-1-1,1 1 1,-1 0 0,1 0 0,-1 0-1,1 0 1,-1 0 0,1 1 0,0-1 0,0 0-1,-1 0 1,0 3 0,2-4-3,-1 1 0,1 0 0,0 0 0,-1 0-1,1-1 1,0 1 0,0 0 0,0 0 0,0 0 0,0 0 0,0-1 0,0 1 0,0 0 0,0 0 0,0 0-1,1 0 1,-1 0 0,1 1-2,0-1 0,0 1 0,-1-1 0,1 1 0,0-1 0,0 0 0,1 0 0,-1 1 1,0-1-1,0 0 0,3 1 0,-1 1-7,1-1 1,0 0 0,1-1 0,-1 1-1,0-1 1,0 0 0,1 0 0,-1 0-1,0 0 1,1-1 0,-1 0 0,1 1 0,-1-2-1,8 0 1,7-2-131,-1-1 0,20-7 0,-26 8-17,16-6-180,31-8-477,-53 15 733,1 1 0,-1 0 0,1 1 0,-1 0 0,1 0 0,11 1 0,-16-1 80,-1 1 0,1-1 0,-1 1 0,1-1 0,-1 1 0,1 0-1,-1-1 1,1 1 0,-1 0 0,0 0 0,1 0 0,-1 0 0,0 0 0,0 1 0,0-1 0,0 0 0,0 0 0,0 1 0,0-1 0,0 0 0,0 1 0,-1-1 0,2 3 0,0 3 21,-1 0-1,0-1 1,0 1-1,0 9 1,0-6 1,0 29 142,0-22 168,2 27 0,-2-42-292,-1 0-1,0 0 0,1 0 0,0-1 0,-1 1 1,1 0-1,0 0 0,0 0 0,0 0 0,0-1 1,2 3-1,-2-3-31,-1 0-1,1-1 1,0 1 0,0-1 0,0 1 0,0-1-1,0 0 1,-1 1 0,1-1 0,0 0 0,0 0-1,0 1 1,0-1 0,0 0 0,0 0-1,0 0 1,0 0 0,0 0 0,0 0 0,0 0-1,0-1 1,0 1 0,0 0 0,0-1 0,0 1-1,0 0 1,-1-1 0,2 0 0,4-2-16,0 0 0,-1 0 1,0-1-1,1 0 0,-1 0 1,8-9-1,24-34-56,-4 6 23,-32 39 41,1 1 0,-1-1-1,1 1 1,0-1-1,-1 1 1,1 0-1,0-1 1,0 1 0,0 0-1,0 0 1,2 0-1,-3 0 4,0 1-1,0 0 1,0 0-1,0 0 1,0 0-1,0 0 1,0 1-1,-1-1 1,1 0-1,0 0 1,0 1-1,0-1 1,0 0-1,0 1 1,0-1 0,-1 1-1,1-1 1,0 1-1,0-1 1,-1 1-1,1-1 1,0 1-1,-1 0 1,1 0-1,-1-1 1,1 1-1,0 1 1,12 18 158,-8-11 12,1 0-1,7 8 1,-11-15-97,0 0 1,0 0-1,0 0 0,0 0 1,0-1-1,0 1 1,1-1-1,-1 1 1,1-1-1,-1 0 1,1 0-1,3 1 0,-5-2-53,0 0-1,-1 0 0,1 0 0,0 0 0,-1 0 0,1 0 0,-1 0 0,1 0 0,0 0 0,-1 0 1,1-1-1,0 1 0,-1 0 0,1 0 0,-1-1 0,1 1 0,-1 0 0,1-1 0,-1 1 0,1-1 1,-1 1-1,1-1 0,-1 1 0,1-1 0,-1 1 0,0-1 0,1 1 0,-1-1 0,0 1 0,1-1 1,-1 0-1,0 1 0,0-1 0,0 1 0,1-2 0,0-4 32,0 1 0,0-1 0,0-7 0,0 7-18,1-39 91,-1 29-641,0-1 0,6-29 0,-3 31 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6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7994,'-38'9'3180,"17"-8"898,17-1-646,14 0-2398,40 6-683,-16-2-61,48-1-1,40-11 215,-73 3-336,63 2-1,-105 5-290,-8 0-478,-15 2-1066,-45 5-5516,22-6 4896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7194,'-4'11'3400,"8"10"-1079,7 10-137,1 9-351,0 4-233,0 5-536,-6 3-176,5 4-255,2-3-129,-2-6-232,0-5-96,-2-13-96,0-3-32,-2-9-216,3-6-464,-7-9-1081,-4-4 1073</inkml:trace>
  <inkml:trace contextRef="#ctx0" brushRef="#br0" timeOffset="1">81 292 9978,'16'4'4249,"-1"0"-2433,6 1-215,7 4-145,4-3-352,5-1-296,-1 3-471,-7-1-129,-6-2 16,-6 3-640,-7 0-4457,-4 9 3584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10594,'12'5'4033,"-4"3"-2729,10-1 129,8 2-105,-9-3-152,16-4-536,-5 1-192,-2-3-255,5 4 7,-5-4-3529,6-3 2513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 12859,'-4'-1'5901,"0"1"-5345,0 0 1,0 1-1,-1-1 1,-6 3-1,-78 33 979,67-29-1462,0 2 0,0 1 0,-27 16 0,46-24-70,1 0 0,-1 0 1,0 0-1,1 0 0,-1 1 0,1-1 1,-1 1-1,1-1 0,0 1 0,0 0 0,1 0 1,-1 0-1,0 0 0,1 0 0,0 1 0,-2 5 1,2-4-3,1 0 1,-1 1-1,1-1 1,1 0 0,-1 1-1,1-1 1,-1 0-1,1 1 1,4 8 0,26 72 32,-16-51-1,11 46 0,-21-55 75,-1 0 0,-1 0 1,-1 1-1,-2-1 0,0 0 1,-2 1-1,-5 26 1,6-52-97,1 0 0,0 1 0,-1-1 0,1 0 0,0 1 0,0-1 0,0 0 0,0 0 0,0 1 0,1-1 0,-1 0 0,0 1 0,0-1 0,1 0 0,-1 0 0,1 1 0,-1-1 0,1 0 0,0 0 0,-1 0 0,1 0 0,0 0 0,0 0 0,0 0 0,0 0 1,0 0-1,0 0 0,0 0 0,0-1 0,0 1 0,0 0 0,0-1 0,0 1 0,0-1 0,1 1 0,-1-1 0,0 0 0,3 1 0,7 1 7,1 0 1,0-1-1,-1 0 0,1-1 1,21-2-1,-15 1-11,26 1 0,-36 2-979,-7-2 603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7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0 15363,'-13'15'5313,"-5"11"-4560,0 4-1,-9 18-24,0 6-24,-3 6-376,5 3-144,7-6-112,1-5-24,12-15-32,-1-9-8,5-11-376,-2-8-384,2-9-1689,1-6-751,4-13 1879</inkml:trace>
  <inkml:trace contextRef="#ctx0" brushRef="#br0" timeOffset="1">2 112 10578,'-1'-9'4529,"9"10"-2216,10 6-369,6 10-288,6 10-183,7 11-457,0 5-280,0 5-328,-1-3-120,-6-7-152,-1-2-40,-5-9-48,-6-3-88,-4-6-744,-4-6-552,-4-9 848,0-6-112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3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 12875,'-4'-1'4769,"8"-1"-3409,5 1-320,11 0-88,3-3-167,10-2-465,0-2-136,5 0-352,-1 3-504,-8 2-1769,2 5-880,-13 14 1881</inkml:trace>
  <inkml:trace contextRef="#ctx0" brushRef="#br0" timeOffset="1">107 173 10474,'-8'7'4281,"8"-3"-2440,2-3-145,4 1-128,-6-2-263,2-2-505,26 0-304,37-12-328,-27 5-16,-2 0-1048,8 3 3368,10 4-2072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10570,'6'-8'1195,"1"1"0,0 0-1,1 0 1,0 0-1,0 1 1,17-10 0,-22 14-1045,1 0 1,-1 0 0,1 1 0,-1 0 0,1-1 0,0 1 0,-1 1-1,1-1 1,0 0 0,0 1 0,0 0 0,0 0 0,0 0 0,-1 1-1,1-1 1,0 1 0,0 0 0,0 0 0,-1 0 0,1 0 0,4 3-1,-7-4-133,1 1 0,0 0-1,-1 0 1,1 0-1,-1 0 1,1 1-1,-1-1 1,0 0 0,1 1-1,-1-1 1,0 0-1,0 1 1,0 0 0,0-1-1,0 1 1,0 0-1,-1-1 1,1 1-1,-1 0 1,1 0 0,-1-1-1,1 1 1,-1 0-1,0 0 1,0 0-1,0 0 1,0 0 0,0-1-1,0 1 1,-1 0-1,1 0 1,-1 0-1,1 0 1,-1-1 0,-1 4-1,-3 5 11,0 0 0,0-1 0,-2 1 0,-12 14-1,11-13 8,-37 50 36,37-48-50,7-7-7,1-6-12,0 0 0,0 0-1,0 0 1,0 0-1,0 0 1,0 1-1,0-1 1,0 0-1,0 0 1,0 0-1,0 0 1,0 0 0,0 0-1,0 0 1,0 0-1,0 0 1,1 0-1,-1 0 1,0 0-1,0 0 1,0 0 0,0 0-1,0 0 1,0 1-1,0-1 1,0 0-1,0 0 1,0 0-1,0 0 1,1 0-1,-1 0 1,0 0 0,0 0-1,0 0 1,0 0-1,0 0 1,0 0-1,0 0 1,0-1-1,0 1 1,1 0 0,-1 0-1,0 0 1,18-4 54,25-2 0,16-5 28,-21 2-898,-25 5 434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8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13075,'-41'5'4297,"32"-4"-2386,12-1-918,23 2 319,37 6 0,17 1-1160,-71-9-125,-6 0-20,-1 0 0,0 0 1,0 0-1,1 0 1,-1 0-1,3 1 0,-4 0-4,0-1 0,-1 0-1,1 1 1,-1-1 0,1 0-1,-1 1 1,1-1-1,-1 1 1,1-1 0,-1 1-1,1-1 1,-1 1-1,1-1 1,-1 1 0,0-1-1,1 1 1,-1 0-1,0-1 1,0 1 0,1 0-1,-1-1 1,0 1-1,0 0 1,0-1 0,0 2-1,1 14 131,-1 1 0,-4 24 0,0 3 116,3 3 81,3-1 0,12 85-1,37 87 585,-46-199-797,-1-8 19,-1 0 0,-1 1 0,0-1 0,2 22 0,-4-31-113,0-1 0,-1 1 0,1 0 0,0-1 0,0 1 0,-1-1 0,1 1 0,-1 0 0,0-1 0,1 1 0,-1-1 0,0 1 1,0-1-1,0 0 0,0 1 0,0-1 0,0 0 0,0 0 0,-1 0 0,1 0 0,0 0 0,-1 0 0,1 0 0,0 0 0,-1 0 0,1 0 0,-1-1 1,0 1-1,1-1 0,-1 1 0,1-1 0,-1 0 0,-2 1 0,-3 0 11,-1-1-1,0 0 1,1 0 0,-1 0-1,0-1 1,-8-2 0,7 1-203,0 0 0,0-1 0,0-1 0,0 1 0,-11-7 0,17 8-16,0 1 0,0-1 1,0 0-1,0 0 0,0-1 0,0 1 0,1-1 0,-1 1 0,1-1 0,0 0 0,0 0 1,0 0-1,0 0 0,0 0 0,0-1 0,-1-5 0,3 6 60,-1 0 1,1 0-1,0-1 1,1 1-1,-1 0 1,0-1-1,2-4 1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9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13779,'-34'1'5073,"19"-1"-3657,7 0-615,8 3 71,4-1-96,-4-2-264,0 0-288,25 6-168,44 3-32,-36-12-288,1-2-568,-8 2-2073,-5 7 1913</inkml:trace>
  <inkml:trace contextRef="#ctx0" brushRef="#br0" timeOffset="1">64 131 9010,'-29'2'4073,"18"4"-1569,5-3-655,6 1-385,5 0-152,-5-4-335,0 0-209,16 3-216,7-1-168,37 3-160,-32-3-592,-4 10 288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1:59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9 10258,'-2'-1'416,"1"0"0,0 0 0,-1 0 0,1 1 0,0-1 0,-1 0 0,1 1 0,-1-1 0,1 1 0,-1 0 0,1-1 0,-1 1 0,0 0-1,1 0 1,-1 0 0,-1 0 0,1 1-176,0-1 0,0 1 0,0-1 0,0 1 0,1 0 1,-1 0-1,0 0 0,1 0 0,-1 0 0,0 0 0,-2 3 0,0 1-38,0 0 0,0 0 0,0 1 1,0-1-1,1 1 0,0 0 0,-2 6 0,-1 5 46,1 1 0,0-1-1,1 1 1,1 0 0,1 0-1,0 0 1,2 0 0,0 0-1,3 19 1,3 9 108,2 0 0,18 57 0,-22-88-322,12 34 92,-15-45-128,1 0 1,0 0 0,0 0 0,1 0-1,-1 0 1,1-1 0,-1 1-1,7 5 1,-8-9-74,0 1 0,0 0 0,1 0 0,-1 0 1,0-1-1,0 1 0,1-1 0,-1 1 0,0-1 0,1 1 0,-1-1 0,0 0 0,1 0 0,-1 0 0,1 0 0,-1 0 0,0 0 0,1 0 1,-1 0-1,1 0 0,1-1 0,16-8-528</inkml:trace>
  <inkml:trace contextRef="#ctx0" brushRef="#br0" timeOffset="1">437 168 10218,'-7'12'5137,"6"-2"-136,-2 4-4136,6 8 47,-2 10 48,3 5-32,-4 3-560,-1-2-168,4-2-112,2-4-32,4-9-200,3-5-448,-5-8 408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13147,'30'-7'5097,"9"3"-3537,1 0-79,1 1-585,3 5-184,0-1-480,-3 0 0,-6 2-936,-17 0-688,-10 17 887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0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11506,'4'11'4785,"-2"1"-2712,6 6-345,0 8-71,-1 8-281,1 5-312,1 10-488,-1 2-120,2-1-200,-1-3-88,2-30-104,-6-8-176,2 1-880,16 18-584,-4-20 888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0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91 167 12203,'-2'-1'502,"0"1"0,-1 0 0,1-1 0,0 1 0,0 0 0,0 0 0,-1 0 1,1 1-1,0-1 0,0 1 0,0-1 0,-1 1 0,1-1 0,0 1 0,0 0 0,-2 1 1,1 0-258,1 0 1,-1 0-1,1 0 1,-1 1-1,1-1 1,0 1-1,0-1 1,0 1-1,-3 5 1,1-1-179,1 0 0,0 1-1,1-1 1,0 0 0,0 1 0,0-1 0,1 1 0,0 14 0,1-16-44,0 0 1,1 0-1,0 0 1,0 0 0,0 0-1,1-1 1,0 1-1,0 0 1,1-1-1,-1 1 1,1-1 0,4 6-1,-5-9-16,-1 1-1,1-1 0,0 0 1,1 0-1,-1 1 0,0-2 1,1 1-1,-1 0 1,1 0-1,0-1 0,-1 1 1,1-1-1,0 0 0,0 0 1,0 0-1,0 0 1,0-1-1,0 1 0,0-1 1,0 1-1,0-1 0,0 0 1,0 0-1,0-1 1,5 0-1,-4 0-4,1-1 1,-1 1-1,0-1 1,0 0-1,0 0 0,0 0 1,-1-1-1,1 1 1,-1-1-1,1 0 1,-1 0-1,0 0 1,0-1-1,3-3 0,-1-1 1,1 0 0,-1-1-1,0 0 1,-1 0-1,4-10 1,-6 13 4,0-1 0,0 1 1,-1-1-1,1 0 0,-2 1 1,1-1-1,-1 0 0,0-9 1,-1 13 0,1 0 0,-1-1 0,1 1 0,-1 0 0,0 0 0,-1 0 0,1 0 1,0 0-1,-1 0 0,0 0 0,1 0 0,-1 0 0,0 1 0,0-1 0,-1 1 1,1-1-1,-1 1 0,-4-3 0,3 2 6,0 1 0,-1 1 0,1-1 0,-1 0-1,1 1 1,-1 0 0,1 0 0,-1 1 0,0-1 0,0 1 0,1 0 0,-1 0 0,0 0 0,0 1 0,1 0 0,-1 0-1,1 0 1,-1 0 0,1 1 0,-6 2 0,6-3-88,-1 1 1,1 1-1,0-1 1,-1 1-1,1-1 0,0 1 1,1 0-1,-1 1 0,0-1 1,1 1-1,0-1 1,0 1-1,0 0 0,0 0 1,0 1-1,1-1 1,0 0-1,0 1 0,-2 5 1,4-9-67,0 1 0,-1 0 0,1-1 0,0 1 0,0 0 0,0-1 0,0 1 0,0 0 1,1 1-1,-1-1 34,1 0 1,0 0 0,0-1 0,0 1 0,0 0-1,0-1 1,2 2 0,-3-2 95</inkml:trace>
  <inkml:trace contextRef="#ctx0" brushRef="#br0" timeOffset="1">469 1 12699,'-6'10'5201,"-11"2"-3137,0 10-735,1 9-209,-3 12-312,13 4-216,0 2-360,6-7-64,8-3-104,6-2-24,6-12-32,4-3-8,-2-10 32,3-4-240,1-3-1032,4-4 1648,10-1-680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1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10 180 11763,'-9'28'4985,"9"-3"-2305,0-1-1272,0 7-143,0 6-153,1-2-336,4 2-304,1-7-336,0-6-40,1-6-64,1-4-40,-1-8-824,1-6-664,1-6 912</inkml:trace>
  <inkml:trace contextRef="#ctx0" brushRef="#br0" timeOffset="1">131 0 9226,'15'12'4069,"37"27"3725,62 58-4982,-105-88-2711,0 1 0,-1 0 1,0 0-1,-1 0 0,0 1 0,-1 1 0,0-1 1,0 1-1,-2 0 0,1 0 0,-1 0 0,-1 1 1,-1-1-1,1 1 0,-2 0 0,1 18 0,-2-6 21,-3 40-1,1-54-198,0-1 0,0 1 0,-1-1 0,0 0 0,-1 0 0,-6 12 0,10-21-31,-1 0 0,1 0-1,-1 0 1,1 0-1,-1 0 1,0 0 0,1 0-1,-1 0 1,0 0-1,0 0 1,0 0 0,1-1-1,-1 1 1,0 0 0,0-1-1,0 1 1,0 0-1,0-1 1,-1 0 0,1 1-1,0-1 1,0 1-1,0-1 1,0 0 0,0 0-1,0 0 1,-1 0-1,0 0 1,-9-6-1013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2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 9538,'-3'-8'2340,"3"6"-260,9 12 726,-1 1-2465,7 7 293,89 111 1812,-9 10-1412,-79-112-801,-2 0 0,-1 1-1,13 44 1,-20-52-114,-1 1 0,-1 0 0,-1 1 0,0-1 0,-2 42 0,-3-41-48,-1 1 0,0-1 1,-2 0-1,-10 31 1,11-39-83,-1-1 1,-1 0 0,-1-1-1,0 0 1,0 1 0,-1-2-1,0 1 1,-13 11 0,21-22-7,-21 17-371,20-17 274,-1-1-1,1 1 1,0 0 0,0-1 0,-1 1-1,1-1 1,0 1 0,-1-1 0,1 0-1,-1 0 1,1 1 0,0-1-1,-1 0 1,1 0 0,-1 0 0,-1-1-1,2 1 11,1 0-1,-1 0 1,0 0-1,1-1 0,-1 1 1,1 0-1,-1 0 1,0-1-1,1 1 0,-1 0 1,1-1-1,-1 1 1,1 0-1,-1-1 1,1 1-1,-1-1 0,1 1 1,0-1-1,-1 1 1,1-1-1,0 1 0,-1-1 1,1 0-1,0 1 1,0-1-1,-1 1 0,1-2 1,0-2-176,0 0 0,1 0 0,-1 0 0,1 1 0,1-8-1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2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7 10882,'-109'-7'4281,"93"9"-2704,9 2 47,5 1-416,6 0-192,14 1-463,4-1-241,20-2-56,6-2-24,5-5-104,2-1-40,-6-2-56,-2 3 56,-15 1-656,-8 2-585,-20 1-1495,-12 4 1504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4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164 168 8474,'-1'-6'1308,"0"1"1,0 0-1,0-1 1,0-8-1,1 0-333,-3-26 663,2 36-1477,0 0 0,0 0 1,0 0-1,0 1 0,-1-1 0,1 0 0,-1 1 0,0-1 1,0 1-1,-1-1 0,1 1 0,-1 0 0,1 0 0,-1 0 1,0 1-1,0-1 0,0 1 0,0-1 0,-6-2 0,8 4-139,-1 0 0,0 0-1,0 0 1,0 0-1,0 0 1,0 0-1,-1 0 1,1 1 0,0-1-1,0 1 1,0 0-1,-1-1 1,1 1-1,0 0 1,0 1 0,-1-1-1,1 0 1,0 0-1,0 1 1,0-1-1,0 1 1,-1 0-1,1 0 1,0 0 0,0 0-1,0 0 1,1 0-1,-1 0 1,0 1-1,0-1 1,1 1 0,-1-1-1,1 1 1,-1 0-1,-1 2 1,-1 2-12,0 0 0,0 1 1,1-1-1,0 1 0,0 0 0,1-1 1,0 1-1,0 0 0,-2 14 0,2 6-5,0 29 0,2-46-11,1 1 0,0-1 0,1 1 0,0-1 1,6 20-1,-6-27-9,-1 0-1,1 0 1,-1 0-1,1-1 1,0 1-1,0 0 1,0-1-1,0 1 1,1-1 0,-1 0-1,1 1 1,-1-1-1,1 0 1,0-1-1,0 1 1,0 0-1,0-1 1,0 0 0,0 0-1,0 0 1,1 0-1,-1 0 1,0 0-1,0-1 1,7 0-1,-3 0-357,0 0 0,0-1 0,0 0-1,0 0 1,0 0 0,0-1-1,-1 0 1,1-1 0,-1 0 0,1 0-1,7-5 1,-3 1-1256,-1-1 0,-1 0 0,1 0 0,-1-1 0,-1 0 0,14-20 0,4-10-311,-24 35 2416,0 1 0,0-1-1,0 1 1,1 0 0,-1 0-1,5-4 1,-7 7-375,0 0 0,0 0 0,0 0 0,0 0 0,1-1-1,-1 1 1,0 0 0,0 0 0,0 0 0,1 0 0,-1 0 0,0 0 0,0 0-1,0 0 1,1 0 0,-1 0 0,0 0 0,0 0 0,0 0 0,1 0 0,-1 0 0,0 0-1,0 0 1,0 0 0,1 0 0,-1 0 0,0 0 0,0 0 0,0 1 0,1-1-1,-1 0 1,0 0 0,4 8 1701,1 9-92,-5-16-1568,4 32 2056,-2-14-890,1-1 0,5 20 0,-6-33-1121,-1 0 1,1 0-1,0 0 0,1 0 1,-1 0-1,1-1 0,0 1 0,0-1 1,0 0-1,1 1 0,7 5 1,-9-8-174,0-1 1,0 0-1,0 0 1,0 0-1,0 0 1,0 0-1,0 0 1,0-1-1,0 1 0,0-1 1,0 0-1,1 1 1,-1-1-1,0 0 1,0 0-1,0 0 1,1-1-1,-1 1 1,0 0-1,0-1 1,0 1-1,0-1 1,0 0-1,0 0 1,0 0-1,0 0 1,0 0-1,0 0 1,2-2-1,0 0-19,0 0 1,-1 0-1,1-1 0,-1 1 0,0-1 1,0 1-1,0-1 0,-1 0 0,1 0 1,-1 0-1,0 0 0,0-1 1,1-4-1,-1 2-20,-1-1 0,0 0 0,-1 1 1,0-1-1,0 1 0,0-1 0,-1 0 0,0 1 1,-1-1-1,1 1 0,-6-12 0,4 11 13,0-1 0,-1 1-1,-1 0 1,1 0 0,-1 1 0,0-1-1,-1 1 1,0 0 0,-9-8 0,11 12 19,1 0 0,-1 0 1,0 1-1,0 0 0,0-1 0,-1 1 1,1 1-1,0-1 0,-1 1 1,1-1-1,-1 1 0,1 1 0,-8-2 1,10 2-86,-1 0 1,0 0 0,1 1 0,-1-1 0,0 1 0,1-1 0,-1 1-1,0 0 1,1 0 0,0 0 0,-1 0 0,1 0 0,-1 1-1,1-1 1,0 1 0,0-1 0,0 1 0,0 0 0,0 0-1,0 0 1,1 0 0,-1 0 0,0 0 0,-1 4 0,2-3-304,0 0 0,0 0-1,0 0 1,0 0 0,1 0 0,-1 0 0,1 0 0,0 1 0,0-1 0,0 0 0,1 6 0,4 16-1017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2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6265,'-5'2'3497,"8"12"-208,2 7-865,2 18-367,-5 8-233,6 7-536,3 5-263,2 3-433,3-3-192,1-5-248,-2-3-56,0-14-56,-3-8-128,-6-11-784,0-8-625,-6-6 873</inkml:trace>
  <inkml:trace contextRef="#ctx0" brushRef="#br0" timeOffset="1">26 293 10658,'2'-1'4577,"18"1"-2288,3 1-753,8 4-288,-2-1-311,6 4-353,-2-2-256,-2-2-208,-3 1-32,-8 3-1216,-7 5-1185,-13 10 1457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3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11506,'6'5'4393,"12"-1"-2944,2 0 63,8-2-144,1-1-87,3-1-569,3-3-232,-3-2-232,-4 1-480,-7-1-3393,0 2 2665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31 7778,'-3'-12'3532,"-3"-4"5158,6 15-8619,-2 0 2541,-5 2-1119,-6 3-1396,1 0 0,-23 12 1,19-9-61,-2 2 12,-20 13 0,33-19-43,0 0 1,1 1-1,-1-1 0,1 1 0,0 0 1,0 1-1,-6 8 0,9-11-5,0-1 0,0 1 1,1-1-1,-1 1 0,1 0 0,-1-1 0,1 1 0,0 0 0,-1-1 0,1 1 0,0 0 1,0 0-1,0-1 0,0 1 0,1 0 0,-1 0 0,1 1 0,1 3 3,0 0 0,0 0 0,5 7 0,-1 0 8,26 64 73,-28-65-63,-1 1 1,0-1-1,0 1 1,0 17 0,-2 52 219,-1-43 137,9 76 0,-8-109-321,1 0 0,-1 1 0,1-1 1,0 0-1,0 0 0,1-1 0,4 8 0,-6-11-48,0 0-1,1 0 1,0 0 0,-1 0-1,1-1 1,0 1-1,0 0 1,0-1 0,0 0-1,0 1 1,1-1-1,-1 0 1,0 0 0,1 0-1,-1 0 1,0 0-1,1-1 1,-1 1-1,1-1 1,3 1 0,2-1-239,0-1 1,0 0-1,0 0 1,-1 0 0,17-5-1,7-2 905,-11 5-533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4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0 10946,'9'2'4849,"-9"-1"-1992,6 2-889,-8 7-367,-3 6-257,-2 15-480,-15 6-312,-2 12-296,2 6-48,-7 3-80,8 5-48,5-11-48,1-8-48,10-20-624,1-11-432,0-16 2104,1-6-1168</inkml:trace>
  <inkml:trace contextRef="#ctx0" brushRef="#br0" timeOffset="1">0 112 12811,'11'9'4993,"5"3"-3113,4 7-279,5 4-233,3 6-136,4 5-528,4 1-216,-1 0-192,-9-5-72,-6-3-88,-8-2-39,-4-2-378,-4-2-495,3-10-1064,-6-6 1104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9938,'0'-1'397,"0"0"-1,0 0 1,0 0-1,1 0 1,-1 0-1,0 1 1,0-1 0,1 0-1,-1 0 1,0 0-1,1 1 1,-1-1-1,1 0 1,-1 0-1,1 1 1,-1-1 0,1 0-1,0 0 1,1 0-95,0 0-1,-1 0 1,1 0 0,0 0 0,-1 0-1,1 0 1,0 1 0,2-2 0,2 1-52,0 0 0,-1 0 0,1 1 1,0 0-1,7 0 0,-6 1-116,1 1 1,-1-1-1,0 1 1,1 0-1,-1 1 1,0 0-1,0 0 1,-1 1-1,1-1 1,9 8-1,2 4 57,-1-1 0,18 21 0,-30-29-117,-1-1 0,1 1 0,-2 0 0,1 0 0,-1 1 0,0-1 0,0 1 0,0-1 0,-1 1 0,3 14 0,-1 5 337,1 43 1,-3-35-224,21 166 769,-21-192-889,-1 1 0,0 0 0,0 0-1,-1 0 1,-1 11 0,1-17-54,0-1 0,-1 1-1,1-1 1,-1 1 0,0-1-1,0 1 1,0-1 0,0 0 0,0 0-1,-1 0 1,1 1 0,-1-1 0,1 0-1,-1-1 1,0 1 0,0 0-1,0 0 1,0-1 0,0 1 0,0-1-1,0 0 1,0 1 0,-4 0-1,-9 3-575,0-1-1,0 0 0,0-2 0,0 0 0,0 0 0,-28-2 0,10-1-360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8586,'-13'5'3361,"11"-5"-2987,0 1-1,-1-1 1,1 1 0,0 0-1,0 0 1,0 0-1,0 0 1,-1 1 0,1-1-1,-2 2 1,-1 4-189,-1-1 0,1 1 0,1 0 0,-1 0 0,1 1 0,1-1 0,-6 15 0,1 1 166,-6 37 1,6-9-158,3-1 1,2 1-1,4 57 0,3-48-138,2 0 0,2 0 0,4-1 0,1 0 0,4-1-1,26 64 1,-34-102-101,0 0 0,1-1 0,1 0 0,0-1 0,2 0 0,0 0 0,1-2 0,0 0-1,23 19 1,21 8-188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10210,'27'25'4265,"16"11"-2025,6 7-886,-18-14-299,43 51 0,-59-61-856,-1 1 0,0 1 0,-2 0 0,11 26 0,-9-13-4,-2 0 1,-2 1 0,12 66-1,-16-51 23,-1 0-1,-4 63 1,-2-98-177,-5 112 247,3-101-215,-1 1 1,-12 43-1,14-65-88,1 0 0,-1 0 0,-1 0 0,1 0 0,-1 0 0,1 0 0,-1-1 0,-1 1 0,-6 7 0,9-11-59,0-1 1,1 1 0,-1 0 0,0 0 0,0-1 0,0 1 0,0-1 0,0 1-1,0-1 1,-2 1 0,3-1 22,-1 0 0,1 0 0,-1 0 0,1 0 0,0 0 0,-1 0 0,1 0 1,-1-1-1,1 1 0,-1 0 0,1 0 0,-1 0 0,1-1 0,0 1 0,-1 0 0,1 0 0,-1-1 0,1 1 0,0 0 0,-1-1 0,1 1 0,0-1 0,0 1 0,-1 0 0,1-1 0,0 1 0,-1-2 0,-9-24-785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5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10226,'10'-5'6131,"3"3"-3965,13 3-1125,-22 0-925,-1 0 0,1 0-1,-1 0 1,1 0 0,0 1-1,-1 0 1,0-1 0,0 1-1,1 0 1,-1 1 0,0-1-1,4 5 1,-5-5-103,0 0 0,0 0 1,-1 1-1,1-1 0,0 1 1,-1-1-1,0 1 0,1 0 1,-1-1-1,0 1 0,-1 0 0,1 0 1,0 0-1,-1 0 0,1 0 1,-1 5-1,-1-2 4,0-1 0,0 1-1,0 0 1,-1 0 0,1-1 0,-6 10 0,-18 30 163,3-7 281,21-38-448,1 1 0,0-1 1,-1 1-1,1-1 0,0 1 1,-1-1-1,1 1 0,0-1 0,0 1 1,0 0-1,0-1 0,-1 1 1,1-1-1,0 1 0,0 0 0,0-1 1,0 1-1,0-1 0,1 1 1,-1-1-1,0 1 0,0 0 1,0-1-1,0 1 0,0-1 0,1 1 1,-1-1-1,0 1 0,1-1 1,-1 1-1,0-1 0,1 1 1,-1-1-1,1 1 0,-1-1 0,0 0 1,1 1-1,-1-1 0,1 0 1,-1 1-1,1-1 0,-1 0 1,1 0-1,0 1 0,-1-1 0,1 0 1,-1 0-1,1 0 0,-1 0 1,1 0-1,0 0 0,-1 0 1,2 0-1,4 0 35,-1 0 1,1 0-1,0 0 0,8-2 1,10-4 73,34-12 0,-7 1-23,41-5 119,-86 20-167,0 1 64,0 0 0,11-4 0,-15 4-97,-1 0 0,1 0-1,-1 0 1,0 0-1,1 0 1,-1 0-1,0-1 1,0 1-1,1 0 1,-1-1 0,1-1-1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63 3889,'-15'13'677,"-49"42"3418,57-50-3144,5-3-633,1-1 0,-1 0 0,0 0 0,1 1 0,-1-1 1,1 1-1,-1 0 0,1-1 0,0 1 0,0 0 0,0 0 0,0 0 0,0-1 0,-1 4 0,2-5-223,0 0 0,0 1 0,0-1 0,0 0 0,0 0 0,0 1 0,0-1 0,0 0 0,0 0 0,0 1 0,0-1-1,0 0 1,0 0 0,1 1 0,-1-1 0,0 0 0,0 0 0,0 0 0,0 1 0,1-1 0,-1 0 0,0 0 0,0 0 0,0 1 0,1-1 0,-1 0 0,0 0 0,0 0 0,0 0 0,1 0 0,-1 0-1,0 1 1,0-1 0,1 0 0,-1 0 0,0 0 0,0 0 0,1 0 0,-1 0 0,0 0 0,1 0 0,-1 0 0,19-3 1658,-14 2-2014,15-2 552,-1-2 0,-1 0 0,32-14 0,118-55 603,-124 57-771,85-21 0,-120 36-115,7 0 1,-13 3-1066,-12 1-3811,-13-1 3517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08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8930,'-2'-4'2773,"2"4"-1533,2 9 4932,21 117-3804,-20-108-2076,2 12 52,4 26 44,2 1-1,19 54 0,-25-98-350,9 17 1,-14-30-76,0 0 1,0 0 0,0 0-1,0 0 1,0 0-1,0 0 1,0 0 0,0 0-1,0 0 1,0 0 0,0 0-1,0 0 1,0 0-1,0 0 1,0 0 0,0-1-1,0 1 1,0 0 0,0 0-1,0 0 1,0 0-1,1 0 1,-1 0 0,0 0-1,0 0 1,0 0 0,0 0-1,0 0 1,0 0 0,0 0-1,0 0 1,0 0-1,0 0 1,0 0 0,0 0-1,0 0 1,0 0 0,0 0-1,1 0 1,-1 0-1,0 0 1,0 0 0,0 0-1,0 0 1,0 0 0,0 0-1,0 0 1,0 0-1,0 0 1,0 1 0,0-1-1,0 0 1,0 0 0,0 0-1,1-7-1124,-1 6 955,0-12-1032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12739,'0'20'4545,"-2"22"-3633,-4 10-88,0 10 88,6 9-112,3-6-319,5-7-169,1-7-176,3-14-32,0-12-104,1-6-392,3-16 232,0-7 8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2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51 8450,'-4'1'856,"0"0"0,1 0 1,-1-1-1,0 0 0,0 0 1,0 0-1,1 0 0,-6-1 1,23 4 4204,6-3-5494,-9 0 913,185-22 338,-35-1-584,-1 13-456,-130 10-2389,-34 0 1579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3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38 7290,'-1'9'3280,"1"1"-1151,14-2-833,9 0 192,14-8-71,8-2-201,14 0-480,1-9-176,4 4-264,2-6-96,-1 2-112,-10 3-32,-14 3-32,-9 6-24,-13-1-384,-10 0-432,-6-5-1568,-6-4 1495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3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10258,'2'0'435,"0"0"-1,0 0 1,0 0 0,-1 0-1,1 0 1,0 1 0,0-1-1,0 1 1,-1-1 0,1 1-1,3 1 1,18 13 467,-12-6-168,29 19 386,55 33 189,-12-14-637,-65-35-407,0 0-1,25 23 1,-36-28-170,0 0 1,-1 1-1,0-1 1,0 1-1,0 1 1,-1-1-1,6 13 1,-9-14-48,1 0 1,-1 0-1,0 0 1,-1 0 0,0 0-1,0 0 1,0 1-1,-1-1 1,0 0-1,-1 0 1,-1 10-1,-1-2 27,-1 0 0,0 0-1,-2 0 1,1 0 0,-12 18-1,-45 67 256,59-96-321,-2 4-13,-1 0 0,0-1 0,-7 7 0,10-11-221,0 0-1,0-1 0,-1 1 0,1-1 0,-1 1 0,0-1 1,1 0-1,-9 2 0,1-1-1703,9 0 788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4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6457,'0'0'237,"0"-1"0,0 1 0,0 0 0,0 0 0,1-1 0,-1 1 0,0 0 0,0 0 0,1-1 0,-1 1 0,0 0 0,0 0 0,1 0 0,-1 0 0,0-1 0,0 1 0,1 0 0,-1 0 0,0 0 0,1 0 0,-1 0 0,0 0 0,1 0 0,-1 0 0,0 0 0,1 0 0,0 0 0,1 6 4183,0 1-4285,32 193 2773,-2 0-1620,-5-39-835,-25-142-429,2-1 0,0 0 1,9 22-1,-7-29-461,-6-11 414,0 0-1,0 0 1,0 0 0,0 0 0,0 0 0,0 0-1,0 0 1,0 0 0,0 0 0,0 0 0,0 0-1,0 0 1,0 0 0,0 0 0,0 0 0,0 0-1,0 0 1,0 1 0,0-1 0,0 0 0,0 0 0,1 0-1,-1 0 1,0 0 0,0 0 0,0 0 0,0 0-1,0 0 1,0 0 0,0 0 0,0 0 0,0 0-1,0 0 1,0 0 0,0 0 0,0 0 0,0-1 0,1 1-1,-1 0 1,0 0 0,0 0 0,0 0 0,0 0-1,0 0 1,0 0 0,0 0 0,0 0 0,0 0-1,0 0 1,0 0 0,1-5-684,0-7-724,-1 12 1419,-1-26-2702,-5-8 1119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5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6521,'0'-4'302,"0"-2"570,0-1 0,0 0 0,1 0 0,1-7 0,-1 12-635,-1 0-1,1 0 1,0 0-1,0 0 1,0 0 0,0 0-1,0 0 1,1 0-1,-1 1 1,1-1-1,-1 0 1,1 1-1,-1-1 1,1 1-1,0 0 1,3-3 0,1 1 181,1 0 0,0 1 1,0 0-1,0 0 1,0 0-1,0 1 1,0 0-1,0 0 1,10 0-1,-2 2-21,1 0-1,-1 0 1,19 5-1,-27-4-326,0 0 0,0 0-1,0 1 1,-1 0 0,1 0 0,-1 0 0,0 1-1,0 0 1,0 0 0,-1 1 0,1 0 0,-1 0-1,0 0 1,0 0 0,-1 1 0,1 0-1,-1 0 1,-1 0 0,1 0 0,3 11 0,-4-9-37,0 0 0,-1 0 0,0 1 0,0-1 0,-1 1 0,0 0 0,-1-1 1,1 1-1,-2-1 0,1 1 0,-1 0 0,-1-1 0,0 0 0,0 1 0,0-1 0,-7 14 1,0-2 52,-19 28 0,22-39-248,0-1 1,-1 0 0,0 0-1,0-1 1,-13 11-1,-13 8-1275,22-20 1167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5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8962,'26'100'8642,"-20"-72"-7517,1-1 0,1 0 1,18 41-1,-20-54-857,-4-9-124,1 1-1,0-1 0,0 0 0,0 0 1,5 6-1,-9-13-78,0 0 0,0 0 1,0 0-1,0-1 0,1 1 0,-1 0 0,0-3 0,-2-7-26,-2-12-22,0 0 1,1-1-1,-1-38 0,6 53-9,-1 1 0,2-1 0,-1 0 0,1 1 0,1-1 0,-1 1-1,2-1 1,6-12 0,-8 18-5,0 0-1,1 0 1,-1 0-1,1 1 1,0-1-1,0 1 1,0 0 0,1 0-1,-1 0 1,1 0-1,0 0 1,0 1-1,0 0 1,0-1-1,0 2 1,0-1-1,0 0 1,1 1-1,-1 0 1,7-1-1,0 1-223,0 0-1,-1 1 0,1 0 0,0 1 0,12 2 1,0 2-286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6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10 7778,'0'0'274,"0"-1"1,0 1 0,0-1-1,0 1 1,0-1 0,0 1 0,0-1-1,0 1 1,0-1 0,0 1-1,0-1 1,-1 1 0,1-1-1,0 1 1,0-1 0,-1 1 0,1-1-1,0 1-163,-1 0 0,1 0 0,0 0 0,0 0 0,0 0 0,-1-1 0,1 1 0,0 0 0,0 0 0,-1 0 0,1 0 0,0 0 0,0 1 0,0-1 0,-1 0 0,1 0 0,0 0 0,0 0 0,0 0 0,-1 0 0,1 0 0,0 0 0,0 0 0,0 0 0,-1 1-1,1-1 1,0 0 0,0 0 0,-2 2 231,0 0-1,0 0 0,1 1 0,-1-1 1,0 0-1,-1 5 0,-8 17 353,2 0 0,0 1 0,-9 50-1,11-34-227,-3 75-1,11-79-297,0-1-1,3 0 0,1 0 0,1 0 1,2 0-1,15 39 0,-15-53-53,16 31-1,-19-43-92,0-2 1,1 1-1,0 0 0,0-1 1,13 12-1,-15-17-14,-1 0 1,0-1-1,1 1 0,6 2 1,-9-4-51,0-1-1,0 0 1,0 1 0,0-1 0,0 0 0,0 1 0,0-1 0,0 0 0,1 0 0,0 0 0,-2 0-26,1 0 1,-1 0 0,1-1 0,-1 1 0,1 0 0,-1 0 0,1 0 0,-1-1-1,0 1 1,1 0 0,-1 0 0,0-1 0,1 1 0,-1 0 0,1-1 0,-1 1 0,0 0-1,0-1 1,1 1 0,-1 0 0,0-1 0,0 1 0,1-1 0,-1 0 0,1-9-709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6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38 6521,'0'-7'1190,"0"-17"3182,0 24-4259,0-1 1,0 1 0,0 0-1,0-1 1,-1 1 0,1 0-1,0-1 1,0 1 0,0 0-1,0 0 1,0-1 0,-1 1 0,1 0-1,0 0 1,0-1 0,0 1-1,-1 0 1,1 0 0,0-1-1,0 1 1,-1 0 0,0 0 2,1 0 0,0 0 0,-1 0 0,1 0 1,-1 0-1,1 0 0,-1 0 0,1 0 0,0 1 0,-1-1 1,1 0-1,-1 0 0,1 0 0,0 1 0,-1-1 1,1 0-1,0 0 0,-1 1 0,1-1 0,-1 1 1,-7 8 596,-1 1 1,2 0-1,-1 1 1,2 0 0,-10 19-1,6-12-260,-24 47 192,3 2 1,4 1-1,-38 139 1,61-193-680,2 1 1,-1 20-1,2-23-220,1-7-544,1-5-623,3-9-1277,-2 3 2419,10-19-1050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7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10562,'-8'-11'4481,"16"26"-2088,9 9-785,9 15-56,3 2-151,3 7-321,1-1-272,-1-2-336,4-1-104,-4-8-144,-1-4-64,-5-3-72,-5-6-24,-6-5-16,-3 1-248,-9-9-768,-3-2-576,-6 2 848</inkml:trace>
  <inkml:trace contextRef="#ctx0" brushRef="#br0" timeOffset="1">495 22 14147,'3'0'5795,"4"4"-6085,-6-3 853,26 14 40,0-1 0,1-2 0,34 12-1,-53-21-475,-6-2-91,-1 0-1,1 0 1,0 0 0,-1 1 0,1-1-1,-1 1 1,0 0 0,5 3 0,-7-4-17,1 0 0,0-1 0,-1 1-1,1 0 1,-1 0 0,1 0 0,-1 0 0,0 0 0,1 0 0,-1 0 0,0 0 0,0 0 0,1 0 0,-1 0 0,0 0 0,0 0 0,0 0-1,0 0 1,0 0 0,0 0 0,-1 0 0,1-1 0,0 1 0,0 0 0,-1 0 0,1 0 0,-1 0 0,0 1 0,-1 2 80,-1 0 1,0 0 0,0 0 0,0 0-1,-1 0 1,1-1 0,-7 6 0,-32 18 355,29-19-372,-11 7 22,-4 2-148,-36 28 0,46-32-651,13-8-791,5-5 1441,0 0 1,0 0-1,0 0 1,0 0-1,0 1 1,0-1-1,0 0 0,-1 0 1,1 0-1,0 0 1,0 0-1,0 0 1,0 0-1,0 0 1,0 0-1,0 0 1,0 1-1,0-1 0,0 0 1,0 0-1,1 0 1,-1 0-1,0 0 1,0 0-1,0 0 1,0 0-1,0 0 1,0 0-1,0 0 0,0 0 1,0 1-1,0-1 1,0 0-1,0 0 1,0 0-1,0 0 1,0 0-1,0 0 0,0 0 1,1 0-1,-1 0 1,0 0-1,0 0 1,0 0-1,0 0 1,0 0-1,0 0 1,0 0-1,0 0 0,0 0 1,0 0-1,0 0 1,1 0-1,-1 0 1,0 0-1,0 0 1,10-1-1311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7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 9274,'-12'13'4313,"-8"2"-1777,-5 6-887,-6 1-129,-3 4-400,3-4-263,7-4-465,6-2-168,8-2-208,1-6-368,12-4-1337,3-4 769,16-9 208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41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2825,'1'-31'15431,"-1"31"-14863,1 6-28,10 212 1126,-5-57-894,12 37-55,-9-141-468,21 81 0,-21-113-193,13 28 0,-10-24-264,-11-24-350,-4-8-428,-6-12-1524,-1-13-844,-7-11 1356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12155,'3'5'1183,"0"0"1,-1 0 0,1 0 0,-1 1 0,2 8 0,5 30 2028,-7-28-2609,6 19 0,-6-30-474,-1 0 0,1-1 0,0 1 0,0-1 0,1 0 0,-1 0 0,1 0 0,5 6 0,-6-8-119,0 0 0,0 0 0,1 0 1,-1-1-1,0 1 0,1-1 0,0 1 0,-1-1 0,1 0 0,0 0 0,0 0 0,-1 0 0,1-1 0,0 1 0,0-1 0,0 0 0,0 0 0,0 0 0,0 0 0,0 0 0,0 0 0,-1-1 0,1 0 0,5-1 1,0-1-60,0 0 1,0-1-1,0 1 1,-1-2-1,1 1 1,12-11-1,-8 4-112,-1 1-1,0-1 1,-1-1 0,11-14-1,-15 17 81,0 0 1,-1-1-1,0 1 0,0-1 0,-1 0 1,4-17-1,-7 27 84,-1-1-1,0 0 1,0 0-1,1 0 1,-1 1-1,0-1 1,0 0-1,0 0 1,0 0 0,0 0-1,0 1 1,0-1-1,0 0 1,-1 0-1,1 0 1,0 1-1,0-1 1,-1 0 0,1 0-1,0 1 1,-1-1-1,0-1 1,1 2 0,-1 0 0,1 0 0,-1 0 0,1 0 0,-1 0 0,1 0 0,-1 0 0,1 0 0,-1 0 0,1 0 1,-1 0-1,1 1 0,-1-1 0,1 0 0,-1 0 0,1 0 0,-1 1 0,1-1 0,0 0 0,-1 0 0,1 1 0,0-1 0,-1 1 0,1-1 0,-1 0 1,1 1-1,0-1 0,0 0 0,-1 1 0,1-1 0,0 1 0,-1 0 0,-2 5 26,0 0 0,0 0 0,0 0-1,0 1 1,1-1 0,0 1 0,1 0 0,-2 7 0,0 9 82,1 25-1,3-11-7,2 0-1,1 0 0,10 38 0,6 51 312,-12-34-156,-8-87-245,0 0 1,0 0 0,0 1-1,-1-1 1,0 0-1,0 0 1,-2 5 0,2-7-6,0 0 0,0-1 0,0 0 0,-1 1 0,1-1 0,-1 0 0,1 1 0,-1-1 0,0 0 0,0 0 0,0 0 0,0-1 0,0 1 0,-1 0 0,-2 1 0,-1 0 13,0-1 0,0 0-1,-1 0 1,1 0 0,-1-1 0,-10 1-1,4-1 15,-1-1 0,-16-2-1,24 2-37,0-1 1,1 0-1,-1 0 0,0-1 0,1 0 0,0 0 0,-1 0 0,1 0 0,0-1 0,-7-5 0,10 7-26,0-1 0,1 1 0,-1-1 0,1 0 0,-1 1 0,1-1 0,-1 0 0,1 0 1,0 0-1,0 0 0,0 0 0,0-1 0,0 1 0,1 0 0,-1 0 0,0-1 0,1 1 1,0 0-1,0-1 0,0 1 0,0 0 0,0-1 0,0 1 0,0 0 0,1-1 0,-1 1 0,1 0 1,1-3-1,0-2-200,1 0 0,1 1 0,-1-1 1,1 1-1,0 0 0,0 0 1,11-10-1,19-14-347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5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11314,'-4'23'2850,"2"-1"0,0 35-1,3-45-2411,0 0-1,0 0 1,1 0-1,1 0 1,0 0 0,6 15-1,-8-24-383,1 0 0,-1-1-1,1 1 1,-1-1-1,1 0 1,0 1 0,0-1-1,0 0 1,0 0 0,0 0-1,1-1 1,3 4 0,-5-5-51,0 1 0,0-1 0,1 1 0,-1-1 0,0 1 0,0-1 0,0 0 0,0 0 0,0 0 0,0 1 0,1-1 0,-1 0 0,0 0 0,0-1 0,0 1 0,0 0 0,1 0 0,-1 0 0,0-1 0,0 1 0,0-1 0,0 1 0,0-1 0,0 1 0,0-1 0,0 0 0,0 1 0,0-1 0,0 0 0,-1 0 0,1 1 0,0-1 0,0 0 0,0-2 0,2-1-31,-1 0 0,0 0-1,-1 0 1,1 0 0,-1-1 0,1 1-1,-1 0 1,-1-1 0,1 1 0,-1-1-1,1 1 1,-1-1 0,-1-6 0,0 4-47,0-1 0,0 0 0,-1 1 1,0-1-1,-1 1 0,1 0 0,-6-9 1,5 11 50,-1-1 1,1 1 0,-1 0-1,-1 1 1,1-1 0,-1 1 0,1-1-1,-1 1 1,-7-4 0,9 7 25,0-1 1,1 1-1,-1 0 1,0-1-1,0 1 1,0 1-1,0-1 1,0 0-1,-5 0 1,7 1-3,-1 0 0,0 0 1,0 1-1,0-1 1,1 0-1,-1 1 0,0-1 1,0 1-1,1 0 0,-1-1 1,0 1-1,1 0 0,-1 0 1,1 0-1,-1 0 0,1 0 1,-2 2-1,3-2-3,-1-1-1,0 1 1,1-1 0,-1 1-1,1 0 1,0-1-1,-1 1 1,1-1-1,-1 1 1,1 0 0,0 0-1,-1-1 1,1 1-1,0 0 1,0-1 0,0 1-1,0 0 1,0 0-1,0-1 1,0 1 0,0 0-1,0 0 1,0 0-1,0-1 1,0 1-1,0 0 1,1 0 0,-1-1-1,0 1 1,0 0-1,1-1 1,-1 1 0,1 0-1,-1-1 1,0 1-1,1-1 1,-1 1 0,1 0-1,0-1 1,0 1-1,1 1-11,1 0 0,-1 0 0,1-1 0,0 1 0,-1-1 0,1 1 0,0-1 0,5 1 0,2 0-15,0 0 0,-1-1 0,1-1 0,18-1 0,39-8-39,-19 2 39,-35 6 37,0 0-1,0 1 1,0 0 0,0 1-1,17 3 1,-26-4 20,-1 1 0,0 0 0,1 0-1,-1 0 1,0 0 0,0 1 0,0-1 0,0 1 0,0 0-1,0 0 1,0 0 0,-1 0 0,1 0 0,-1 1-1,1-1 1,-1 1 0,0-1 0,0 1 0,0 0 0,0 0-1,-1 0 1,1 0 0,-1 0 0,0 0 0,1 4 0,-1-2 62,0 1 0,-1-1 0,0 0 0,0 0 1,0 1-1,0-1 0,-1 0 0,0 1 1,0-1-1,-1 0 0,-3 10 0,3-10 96,2-5-181,0 0 1,0 0-1,0 0 1,0 0-1,0 0 1,0 0-1,0 0 0,0 0 1,0 0-1,0 0 1,0 0-1,0 0 1,0 0-1,0 0 0,0 0 1,0 0-1,0 0 1,0 0-1,0 0 1,0 0-1,0 0 0,0 0 1,0 0-1,0 0 1,0 0-1,0 0 1,0 0-1,0 0 0,0 0 1,0 0-1,-2-5 11,0 0-29,0 0 1,1 0 0,0 0 0,0-1-1,0 1 1,1-11 0,3-24-45,-1 32-15,0 0 1,1 0-1,-1 0 1,2 0-1,-1 0 1,6-9-1,0-1-425,-7 15 195,-1 0-1,1 0 0,-1 1 1,1-1-1,0 0 0,4-3 1,-5 5 92,0 0 0,0 0 1,0 1-1,0-1 0,0 0 0,1 1 1,-1-1-1,0 1 0,0 0 1,1-1-1,-1 1 0,0 0 0,0 0 1,1 0-1,-1 0 0,0 0 0,1 0 1,-1 0-1,2 0 0,20 7-1412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7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58 9082,'1'-4'469,"-1"0"0,1 0 0,0-1 0,-1 1 0,0 0 0,0-1 0,0 1 0,-1 0 1,0 0-1,-1-8 0,1 9 1907,4 8-1271,6 13-37,-1 11-105,-1 0 0,-2 0 0,3 47 1,-3-27-439,24 169 455,-22-135-617,-10-70-381,3-13-21,0 0 0,0 0 0,0 0-1,0 0 1,0 1 0,0-1 0,0 0 0,0 0 0,0 0 0,0 0 0,-1 0 0,1 0 0,0 0-1,0 0 1,0 0 0,0 0 0,0 0 0,0 1 0,0-1 0,0 0 0,-1 0 0,1 0 0,0 0-1,0 0 1,0 0 0,0 0 0,0 0 0,0 0 0,-1 0 0,1 0 0,0 0 0,0 0 0,0 0-1,0 0 1,0 0 0,0 0 0,0 0 0,-1-1 0,1 1 0,0 0 0,0 0 0,0 0 0,0 0-1,0 0 1,-1-1-209,1 0-1,-1 0 1,1 0-1,-1 1 0,1-1 1,-1 0-1,1 0 1,0 0-1,0 0 0,0 0 1,-1 0-1,1 0 1,0 0-1,0 0 0,0 0 1,0 0-1,0 0 1,1 0-1,-1-2 0,6-14-1798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8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13131,'0'1'297,"1"1"0,-1-1 0,0 0 0,0 1 0,1-1 0,-1 1 0,1-1 0,-1 0 0,1 0 0,0 1 0,0-1 0,-1 0 0,1 0 0,0 0 0,1 2 0,2-1-146,-1 1 0,0 0 0,8 3-1,4 3 201,17 14 737,-2 1-1,45 44 1,-56-47-715,-1 0 0,-1 1 0,-1 1 0,19 34 0,-29-45-257,0 2 0,-1-1 0,-1 0 0,0 1 0,-1 0 0,0 0 0,-1 0 0,-1 0 0,0 0 0,-1 0 0,0 0 0,-4 22 0,-1-11-16,0 0 0,-2-1 0,-1 0 0,-1-1 0,-1 1 0,-14 24 1,14-31-93,0 0 1,-1-1 0,-16 18-1,19-25-288,-1-1-1,1 0 0,-2 0 1,1-1-1,-1 0 0,-13 7 1,-5-1-431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8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9914,'1'-1'304,"-1"-1"1,1 0-1,0 1 0,1 0 1,-1-1-1,0 1 0,0-1 1,1 1-1,-1 0 0,0 0 0,1 0 1,-1 0-1,1 0 0,0 0 1,-1 0-1,1 1 0,0-1 1,-1 1-1,4-2 0,-3 2-213,-1 0-1,0 0 0,0 1 1,0-1-1,1 0 0,-1 0 1,0 1-1,0-1 1,0 1-1,0-1 0,0 1 1,0-1-1,1 1 0,-1 0 1,-1-1-1,1 1 1,0 0-1,0 0 0,0 0 1,0 0-1,-1 0 0,1 0 1,0 0-1,-1 0 0,1 0 1,0 0-1,-1 0 1,0 0-1,1 0 0,-1 0 1,1 3-1,6 28 1058,-2 0-1,3 49 1,-6-55-742,1 3-21,3 86 720,-6-110-1069,-1 0 0,1 1 0,-1-1 0,0 0 0,-1 0 1,1 1-1,-4 5 0,9-22-257,-4 9 220,0 0 0,1 1 1,-1-1-1,1 0 0,-1 1 0,1-1 0,0 1 0,0-1 0,0 1 0,1-3 0,57-75-17,-57 75 21,1 1 1,0-1 0,0 1 0,0 0 0,0 0-1,1 0 1,-1 0 0,1 0 0,0 1 0,-1-1-1,6-1 1,-7 3 1,0 1 0,0-1 0,0 1-1,0-1 1,0 1 0,0 0 0,0-1-1,0 1 1,1 0 0,-1 1 0,0-1-1,0 0 1,0 1 0,0-1 0,0 1-1,0-1 1,0 1 0,0 0 0,0 0-1,0 0 1,-1 0 0,1 0 0,0 0-1,0 1 1,1 1 0,1 1 29,0 0 0,-1 0 0,1 1 0,-1-1-1,0 1 1,0 0 0,-1 0 0,1 0 0,-1 0 0,2 6 0,1 8 298,4 31 0,0-2 27,-9-47-414,0 0 0,0 0 1,0 0-1,1 0 0,-1 0 0,0 0 0,1 0 0,-1-1 0,0 1 0,1 0 0,-1 0 1,1-1-1,-1 1 0,1 0 0,0 0 0,-1-1 0,1 1 0,0-1 0,-1 1 0,1 0 1,1 0-1,-1-1-165,0 0 0,0-1 0,0 1 0,-1 0 0,1 0 0,0 0 0,0 0 0,0-1 0,0 1 0,0 0 0,0-1 0,-1 1 0,1-1 0,0 1 0,0-1 0,-1 0 0,1 1 0,0-1 0,-1 1 1,1-1-1,0-1 0,2-1-739,-1 1 0,0-1 0,0 0 0,3-6 0,6-20-1681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9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95 109 11690,'8'18'4706,"-3"0"-2546,-2 5-624,-3-3-159,0 4-97,2-2-464,1-6-272,-2 0-312,-2-6-88,1-6-368,-1-4-528,-3-2-1272,4 1-841,-2 0 1649</inkml:trace>
  <inkml:trace contextRef="#ctx0" brushRef="#br0" timeOffset="1">0 3 10834,'11'-3'4473,"-2"6"-2240,3 0-609,1 3-136,-3 0-207,0-2-593,0 1-136,6-5-1200,5 0-4953,16 8 4064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9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125 194 7634,'5'8'3394,"-1"-7"611,-3-2-3404,1 0-1,-1 0 1,0-1-1,0 1 0,0 0 1,0 0-1,1-3 1,0 2-695,2-5 426,-1 0 0,1 1 0,-1-1 0,0-1 0,-1 1 0,1 0 1,-2-1-1,1 1 0,0-11 0,-1 12-314,-1 0-1,0 0 1,0 0 0,-1 0-1,1 0 1,-2 0 0,1 0 0,0 0-1,-1 1 1,0-1 0,-1 0 0,-2-5-1,3 9-12,1 0 0,0 0 0,-1 0 0,1 1 0,-1-1 0,1 1 0,-1-1 0,0 1 0,0 0 0,0 0 0,0-1 0,0 1 0,0 1 0,0-1 0,0 0 0,0 0 0,0 1 0,0-1 0,0 1 0,-1 0 0,1-1 0,0 1 0,0 0 0,-4 1 0,4-1 0,0 0 1,0 1-1,1-1 0,-1 1 1,0-1-1,0 1 0,1 0 1,-1 0-1,0 0 0,1 0 1,-1 0-1,1 0 1,-1 0-1,1 0 0,0 0 1,-1 1-1,1-1 0,0 1 1,0-1-1,0 1 0,0-1 1,0 1-1,0 0 1,0-1-1,1 1 0,-1 0 1,1 0-1,-1-1 0,1 3 1,-1 6 5,0 0 1,1 0 0,1 0-1,0 0 1,0 0-1,4 14 1,22 60 208,-11-39-7,-3-5 225,-1 1 0,-3 0 0,5 44 0,-14-80-369,1 1 1,-2-1-1,1 0 1,0 1-1,-1-1 1,0 0-1,-1 1 1,1-1-1,-1 0 1,0 0-1,0 0 1,0 0 0,-1-1-1,0 1 1,0 0-1,-5 5 1,5-7-80,0 0 0,0 0 0,-1 0 0,1 0-1,-1 0 1,0-1 0,0 0 0,0 1 0,0-2 0,0 1 0,0 0 0,-1-1 0,1 0 0,0 0 0,-1 0 0,1 0 0,-1-1 0,1 0 0,-8 0 0,10 0-113,0 0 0,0-1 0,0 1 0,0-1 0,0 1 0,0-1 0,0 0 0,0 0 0,0 0 0,0 0-1,0 0 1,1 0 0,-1 0 0,0-1 0,1 1 0,-3-3 0,3 2-53,-1 0 0,1 0 0,-1-1-1,1 1 1,0-1 0,0 1 0,0-1 0,0 1 0,0-1-1,1 1 1,-1-1 0,1 0 0,0-4 0,0-3-147,1-1 0,2-12 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19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10346,'5'7'1119,"-1"1"0,1-1-1,-1 1 1,0 0 0,3 11-1,8 43 1599,-14-59-2668,4 21 764,-2 1-1,2 41 1,-4-5 128,-5 105 564,3-159-1450,1-4-31,0 1 1,0-1 0,-1 0-1,1 0 1,-1 1-1,0-1 1,0 0-1,-2 4 1,3-7-26,0 0 1,0 0-1,0 0 1,0 0-1,0 0 1,0 0-1,0 0 1,0 0-1,0 0 1,0 0-1,0 0 1,0 0-1,0 0 1,0 0-1,0 0 1,0 0-1,0 0 1,-1 0-1,1 0 0,0 0 1,0 0-1,0 0 1,0 0-1,0 0 1,0 0-1,0 0 1,0 0-1,0 0 1,0 0-1,0 0 1,0 0-1,0 0 1,0 0-1,-1 0 1,1 0-1,0 0 0,0 0 1,0 0-1,0 0 1,0 0-1,0 0 1,0 0-1,0 0 1,0 0-1,0 0 1,0 0-1,0 0 1,0-1-1,0 1-4,0 0 0,0-1 1,0 1-1,0 0 0,0-1 0,0 1 0,0-1 0,0 1 1,0 0-1,0-1 0,0 1 0,1 0 0,-1-1 0,0 1 1,0 0-1,0-1 0,1 1 0,-1 0 0,0-1 0,43-53-18,-15 20 33,-26 31-6,0 1 0,0 0 0,0 0 0,1 0 0,-1 0 0,1 0-1,-1 0 1,1 1 0,0-1 0,-1 1 0,1-1 0,0 1 0,0 0 0,3 0 0,-4 0 12,0 1-1,1 0 1,-1 0 0,0 0 0,0 0 0,0 0-1,0 1 1,0-1 0,0 0 0,0 1 0,1 0 0,-1-1-1,0 1 1,-1 0 0,1 0 0,0 0 0,0 0-1,0 1 1,-1-1 0,4 3 0,1 3 143,0 0 1,-1 1 0,0-1 0,-1 1-1,0 0 1,0 1 0,0-1-1,-1 0 1,0 1 0,-1 0-1,3 16 1,-4-15-579,6-9 153</inkml:trace>
  <inkml:trace contextRef="#ctx0" brushRef="#br0" timeOffset="1">679 507 18804,'0'5'6481,"-1"-5"-6705,-3-5-88,3 4 112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5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37 5081,'-11'-4'726,"-24"-9"827,3-1 3138,30 13-4305,-7-4 4446,24 8-1820,-2 0-3687,16 3 929,120 21 726,-87-21-845,-1-2-1,100-7 0,-138 0-117,-15 1-594,-8 2 522,0 0 0,0 0-1,0 0 1,0 0 0,0 0 0,0 0-1,0 0 1,0 0 0,0 0 0,0-1 0,0 1-1,0 0 1,0 0 0,0 0 0,0 0-1,0 0 1,0 0 0,0 0 0,0 0-1,0 0 1,0 0 0,0 0 0,0 0 0,0 0-1,0 0 1,0 0 0,0 0 0,0 0-1,0 0 1,0 0 0,0 0 0,0 0-1,0 0 1,0 0 0,0 0 0,0 0 0,0 0-1,0 0 1,0 0 0,0 0 0,-4-1-1032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5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8234,'-1'1'255,"0"0"0,0 0 0,0 0 0,0 0 0,0 0 0,1 0 0,-1 0 0,0 0 0,1 0 0,-1 0 0,0 1 0,1-1 0,-1 0 0,1 1 0,0-1 0,-1 0 0,1 0 0,0 1 0,0-1 0,0 0 0,0 1 0,0-1 0,0 0 0,1 3 0,0 6 404,1 0 1,3 12-1,-3-13 14,50 193 3727,-8-39-3498,-34-115-780,-4-19-78,1-1 0,18 48 0,-15-59-444,-9-16 193,-1-1 1,0 0-1,0 1 1,0-1-1,1 1 1,-1-1-1,0 1 1,1-1-1,-1 0 1,0 1-1,1-1 1,-1 0 0,0 1-1,1-1 1,-1 0-1,0 1 1,1-1-1,-1 0 1,1 0-1,0 1 1,-1-10-1446</inkml:trace>
  <inkml:trace contextRef="#ctx0" brushRef="#br0" timeOffset="1">51 387 8722,'6'-6'3673,"14"3"-1857,4-1-200,8 3-79,3-1-289,6 4-528,3-2-232,-2 1-280,-2 0-64,-8 1-496,-4 12-712,-16 1-3385,0 6 2961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51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8818,'-15'10'3745,"11"-2"-1833,7-1-432,10-1-103,7 1-161,9 0-408,3-1-184,7-2-328,1-1-72,1-3-920,-4 0-952,11 0 1056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52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77 9266,'6'-56'7310,"-6"55"-7215,0 0 1,0 0 0,0 1 0,0-1 0,0 0-1,-1 1 1,1-1 0,0 0 0,0 0 0,-1 1-1,1-1 1,0 0 0,-1 1 0,1-1 0,0 0-1,-1 1 1,1-1 0,-1 1 0,1-1 0,-1 1-1,1-1 1,-1 1 0,1-1 0,-2 0 0,1 1-9,-1-1 1,0 1 0,1-1-1,-1 1 1,1-1 0,-1 1 0,0 0-1,1 0 1,-1 0 0,-2 0-1,-4 1 7,0 1 0,0-1-1,-12 5 1,7-2-52,0 1 1,0 0 0,0 1 0,-19 12 0,29-16-40,0 0 1,0 0-1,0 1 1,1-1-1,-1 1 1,1-1 0,0 1-1,0 0 1,0 0-1,0-1 1,0 2-1,1-1 1,-1 0-1,1 0 1,0 0-1,0 1 1,0-1 0,0 1-1,1-1 1,-1 0-1,1 1 1,0-1-1,0 1 1,0 4-1,2 1 9,1-1 0,-1 0 0,1 0-1,1 0 1,0 0 0,0 0 0,0-1-1,11 14 1,-6-8 77,11 21-1,-6-2 147,-2 0-1,0 1 0,-3 0 1,0 1-1,-3 0 0,0 1 1,1 62-1,-7-57-125,-1-18-4,2 1 0,4 28 0,-5-47-94,1-1 0,0 0 0,0 1-1,0-1 1,0 0 0,1 1 0,-1-1-1,1 0 1,0 0 0,0 0 0,0-1-1,0 1 1,0 0 0,3 2 0,-2-3-5,0 0 1,1 0 0,-1 0 0,0 0 0,1-1-1,-1 0 1,1 1 0,0-1 0,-1 0-1,1-1 1,0 1 0,7 0 0,2-1-170,1 0 0,0-1 0,0 0 0,-1-1 0,1 0 1,-1-1-1,0-1 0,16-6 0,-2-3-338</inkml:trace>
  <inkml:trace contextRef="#ctx0" brushRef="#br0" timeOffset="1">718 236 13371,'2'5'5017,"0"14"-3673,-4 6 33,-6 20-17,-5 7-352,-2 11-584,-2 4-128,1-3-144,6-4-56,3-20-64,4-11-304,5-18-984,-2-10-897,9-9 1241</inkml:trace>
  <inkml:trace contextRef="#ctx0" brushRef="#br0" timeOffset="2">489 304 11658,'3'9'4433,"6"0"-2632,-1 1-377,12 13 120,-6 1-199,13 8-665,5 6-256,0-1-208,8 4-56,-6 2-88,-3-3-16,-6-7-336,-2-5-352,1-14-1305,-4-6-863,0-8 1696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5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8122,'0'6'4065,"1"3"-1369,7 4-727,-1 2-81,-3 0-528,3-2-335,-5-4-593,2-2-528,0-7-1337,-2-4-999,-2 2 1376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5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11250,'5'-4'541,"1"0"-1,0 1 0,0 0 0,0 0 0,0 1 0,0 0 1,0 0-1,1 0 0,-1 1 0,1 0 0,-1 0 0,13 0 1,-4 2-159,0 0 0,0 1 1,-1 0-1,22 7 0,-31-7-309,-1-1-1,1 1 1,-1 0 0,0 1-1,0-1 1,0 1-1,0 0 1,0 0-1,0 0 1,-1 0 0,0 1-1,0-1 1,0 1-1,0 0 1,0 0-1,-1 0 1,4 7-1,1 5 74,-1 0 0,-1 0 0,6 27 0,-4-4 252,3 73 0,2 19 360,26 60 561,-37-186-1264,0 0 0,0 0 0,-1 0 1,0 0-1,0 0 0,0-1 0,-1 1 1,1 0-1,-1 0 0,0 0 0,-1 0 1,1 0-1,-1-1 0,0 1 0,0-1 1,-1 1-1,1-1 0,-1 0 0,0 0 1,-6 7-1,5-7-39,0 0-1,0-1 1,0 1 0,-1-1-1,1 0 1,-1 0 0,0 0-1,0-1 1,0 0 0,0 0-1,-9 2 1,5-3-384,0 0-1,-1 0 1,1-1 0,-1-1 0,1 0-1,0 0 1,-14-4 0,-4-4-512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53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11258,'-6'1'4121,"5"2"-3000,6-3-433,-5 0 24,0 0-40,12 1-200,18 6-336,25 1-72,-24-8-928,-2 2-1137,-10 8 1281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53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6753,'-14'5'3873,"7"4"32,7-3-2433,5-2-39,10 1-321,2 2-176,5-3-512,-1-3-184,8 0-144,2-1-472,7 6 288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2:57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26 6833,'-46'-7'3061,"44"7"-2704,0 0 0,1-1 0,-1 1-1,0-1 1,0 1 0,1-1 0,-1 0 0,0 0-1,1 1 1,-2-3 0,3 3-219,-1 0 0,1 0 0,0-1 0,0 1 0,-1 0-1,1 0 1,0-1 0,0 1 0,0 0 0,0-1 0,0 1 0,0 0 0,0-1 0,-1 1 0,1 0 0,0-1 0,0 1 0,0-1-1,0 1 1,0 0 0,0-1 0,1 1 0,-1 0 0,0-1 0,0 1 0,0 0 0,0-1 0,0 1 0,0 0 0,1-1 0,3 0 271,6 1-244,1 1 0,0 0 0,-1 1 0,1 0 0,12 5 0,-21-7-144,0 1 0,0 0 1,-1 0-1,1-1 1,0 1-1,0 1 1,-1-1-1,1 0 1,-1 0-1,1 1 1,-1-1-1,1 0 0,-1 1 1,0 0-1,1-1 1,-1 1-1,0 0 1,0-1-1,-1 1 1,1 0-1,0 0 1,0 0-1,-1 0 1,1 0-1,-1 0 0,0 0 1,0 0-1,0 0 1,0 3-1,0 0 11,-1 0-1,1-1 1,-1 1-1,0 0 1,-1-1 0,1 1-1,-1-1 1,0 0-1,0 1 1,-4 5-1,-8 8 117,0-1 0,-23 22-1,29-30-14,7-7-68,-1 0-1,1 0 0,-1 0 0,0-1 0,1 1 1,-1 0-1,-3 1 0,5-3-49,0 0 0,-1 0 0,1 0 0,0 0 0,0 0 0,0 0 0,-1 0 0,1 0 0,0 1 0,0-1 0,-1 0 0,1 0 0,0 0 0,0 0 1,0 0-1,-1 1 0,1-1 0,0 0 0,0 0 0,0 0 0,0 1 0,0-1 0,-1 0 0,1 0 0,0 0 0,0 1 0,0-1 0,0 0 0,0 0 0,0 1 0,0-1 0,0 0 0,0 0 0,0 1 0,0-1 0,0 0 0,0 0 0,0 1 0,0-1 0,0 0 0,1 1 18,0-1-1,-1 1 0,1-1 1,0 1-1,0-1 0,0 1 1,0-1-1,-1 0 0,1 0 1,0 1-1,1-1 1,30 2 356,-17-4-179,-1 0 1,1-1 0,-1-1 0,0 0 0,0-1 0,24-12 0,-19 11-65,-17 5-177,1 1-1,-1-1 0,0 1 0,0-1 1,0 0-1,1 0 0,-1 0 0,0 0 1,0 0-1,2-2 0,2-4-132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11 8242,'-16'-3'1216,"4"1"899,-1 0-1,-22-1 1,28 4-340,7-1-1718,0 0 0,0 0 1,-1 0-1,1 0 0,0 0 1,0 0-1,0 0 0,0 0 1,0 1-1,0-1 1,0 0-1,0 0 0,-1 0 1,1 0-1,0 0 0,0 0 1,0 1-1,0-1 0,0 0 1,0 0-1,0 0 0,0 0 1,0 1-1,0-1 1,0 0-1,0 0 0,0 0 1,0 0-1,0 0 0,0 1 1,0-1-1,0 0 0,0 0 1,0 0-1,0 0 0,1 1 1,9 0 865,-2 0-868,37 5 190,74 1 0,110-14-1262,-229 7 925,0 0 0,0 1 0,0-1 1,0 0-1,0 0 0,0 0 1,0 0-1,0 0 0,0 0 0,0 0 1,0 0-1,0 1 0,0-1 0,0 0 1,0 0-1,0 0 0,0 0 1,0 0-1,0 0 0,0 0 0,0 1 1,0-1-1,0 0 0,0 0 0,0 0 1,0 0-1,0 0 0,0 0 1,0 0-1,0 0 0,0 0 0,-1 0 1,1 1-1,0-1 0,0 0 1,0 0-1,0 0 0,0 0 0,0 0 1,0 0-1,0 0 0,0 0 0,-1 0 1,1 0-1,0 0 0,0 0 1,0 0-1,0 0 0,0 0 0,-7 3-1628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1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6433,'-13'5'3273,"6"7"-848,3 4-337,3 5-392,1 8-151,5 9-297,0-4-144,3 14-328,0 5-143,3 5-257,1 7-96,1-7-152,2-6-40,-3-7-48,1-9-72,0-8-800,-5-8-817,0-13 1017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8730,'4'-12'3689,"8"2"-1513,7 3-752,7-5-79,8 4-49,2 7-456,-2-3-280,1 8-360,-3 0-112,-11 4-880,2 1-912,-10 8 1064</inkml:trace>
  <inkml:trace contextRef="#ctx0" brushRef="#br0" timeOffset="1">44 305 8538,'4'15'3769,"5"-2"-1321,13-3-1096,2-8 169,6-2-33,1-2-248,-3-4-592,-6 2-207,1 2-313,0 2-480,6-2 240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2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22 6089,'-1'-3'379,"0"1"235,0 0 0,-1 0 0,1 0 1,0 0-1,-1 1 0,-1-3 0,2 3-476,1 1 1,-1-1-1,1 1 0,-1 0 0,0-1 1,1 1-1,-1 0 0,1 0 1,-1 0-1,1-1 0,-1 1 0,0 0 1,1 0-1,-1 0 0,1 0 1,-1 0-1,0 0 0,1 0 0,-1 0 1,1 0-1,-1 0 0,0 1 1,1-1-1,-1 0 0,1 0 0,-1 0 1,1 1-1,-1-1 0,0 0 1,0 1-1,-3 3 325,0-1-1,0 1 1,0 0 0,-7 9 0,5-5-163,-2 3-52,0 1 0,1-1 1,0 1-1,-10 26 0,9-15-89,0 1 0,2 0 1,0 0-1,2 0 0,0 1 0,2 0 0,1 0 0,2 34 0,5 2 98,2 0-1,20 71 1,-11-67-6,30 76-1,-30-101-61,1 0-1,47 71 0,-50-85-117,-11-18-151,2 1 1,8 12 0,-9-16-609,-3-7-423,-1-2 340,7-5-201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2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8754,'0'-7'3737,"8"0"-2017,11 5-344,3-1 145,22 7-329,3 4-232,2 0-472,4-1-144,-5-2-144,4-5-40,-2 0-64,-4 3-16,-13-3 32,-13-2-224,-13 1-1400,-7-2-728,-12 3 1215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9866,'-3'0'763,"-3"0"2547,6 1-3220,0-1 0,0 0 0,0 0 0,0 0 0,0 1 0,0-1 0,0 0 0,0 0 0,0 1 0,0-1 0,0 0-1,0 0 1,0 0 0,1 1 0,-1-1 0,0 0 0,0 0 0,0 0 0,0 0 0,0 1 0,1-1 0,-1 0 0,0 0 0,0 0 0,0 0 0,0 0-1,1 0 1,-1 1 0,0-1 0,0 0 0,0 0 0,1 0 0,-1 0 0,53 36 2227,64 32 1,-24-15-1739,-75-42-437,26 22-1,-36-27-109,-1 1 0,-1 0 0,1 0 0,-1 0 0,9 15 0,-13-18-21,0 0 1,-1-1-1,1 1 0,-1 0 0,0 0 1,0 1-1,0-1 0,-1 0 0,1 0 0,-1 0 1,0 1-1,0-1 0,0 0 0,-1 0 1,0 0-1,0 0 0,0 1 0,-2 5 1,-17 18 49,15-22-49,-4 8 4,-19 19 0,-9 11-17,12-14 17,21-25-17,2-4-2,1 0-1,0 1 0,-1-1 1,1 0-1,0 1 1,0 0-1,-1 1 1,2-2 2,0-1 0,0 1 1,0-1-1,0 1 1,0-1-1,0 0 1,0 1-1,0-1 0,0 1 1,0-1-1,0 0 1,1 1-1,-1-1 1,0 1-1,0-1 0,0 0 1,1 1-1,-1-1 1,0 0-1,0 1 1,1-1-1,-1 0 0,0 1 1,0-1-1,1 0 1,-1 0-1,1 1 1,-1-1-1,0 0 0,1 0 1,-1 0-1,0 1 1,1-1-1,-1 0 0,1 0 1,-1 0-1,0 0 1,1 0-1,0 0 1,6 2 11,1 0 0,-1-1 0,0 0 1,1-1-1,-1 0 0,10 0 0,47-8 131,-27 3-84,-7 2-42,53 0 0,-83 3-94,1 0-1,-1 0 1,1 0-1,-1 0 1,1 0-1,-1 0 1,1 0-1,-1 0 1,1 0-1,-1 1 0,1-1 1,-1 0-1,1 0 1,-1 0-1,1 1 1,-1-1-1,1 0 1,-1 0-1,1 1 1,-1-1-1,0 0 1,1 1-1,-1-1 1,0 1-1,1 0 1,-1 4-675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1 297 9002,'46'2'4660,"-33"-1"-3944,1 1 0,0 0 0,16 6 1,-25-6-564,1-1 1,-1 1-1,0 1 1,1-1-1,-1 1 1,0 0-1,-1 0 1,1 0 0,0 1-1,-1 0 1,0 0-1,0 0 1,0 0-1,-1 1 1,1-1-1,-1 1 1,0 0 0,3 6-1,0 6 275,-1 0 0,-1 1 0,-1-1 0,0 1-1,1 28 1,-3-31-202,0-10-62,1-11-450,1-3-31,1-3 204,2 1 1,11-20-1,-12 22 78,-3 6 27,0-1 1,0 1 0,0 0-1,1 0 1,-1 0 0,1 0 0,0 0-1,5-3 1,-8 5 12,1 1 0,-1 0 0,1-1 0,0 1 0,-1 0 0,1 0 0,0-1 0,-1 1 0,1 0 0,0 0 0,-1 0 0,1 0 0,0 0 0,-1 0 0,1 0 0,0 0 0,-1 0 0,1 0 0,0 1 0,0-1 12,0 1-1,0 0 0,0-1 1,0 1-1,0 0 1,0 0-1,0 0 1,0-1-1,-1 1 1,1 0-1,0 0 1,0 0-1,-1 0 1,1 2-1,13 26 414,-12-22-327,1-1-1,0 1 0,0-1 0,1 0 0,0 0 1,0 0-1,0 0 0,1-1 0,8 9 0,-8-10-49,0-1-1,1 1 1,0-1-1,-1 0 1,1-1-1,0 1 1,0-1-1,1 0 1,6 0-1,-10-1-45,1 0 1,-1-1-1,1 0 0,-1 0 0,1 0 0,0 0 0,-1 0 0,1-1 0,-1 0 0,1 0 0,-1 0 0,1 0 0,-1 0 0,0-1 0,0 1 0,0-1 0,6-4 0,-3 1-36,-1 0 0,0-1 0,0 0 0,0 0 0,-1 0 0,0 0 0,0-1 0,-1 1 0,0-1 0,0 0 0,2-8 0,-2 5-18,-1 0 0,0 0 0,0 0 0,-1 0-1,0 0 1,-1-1 0,-2-15 0,2 23 48,-1-1 0,1 1 0,-1-1 0,0 1 0,0-1 1,0 1-1,-1 0 0,1 0 0,-1-1 0,0 1 0,-3-4 0,5 6 3,0 1-1,-1 0 0,1-1 1,0 1-1,0 0 0,-1-1 1,1 1-1,0 0 0,0 0 1,-1-1-1,1 1 0,0 0 1,-1 0-1,1 0 1,0 0-1,-1-1 0,1 1 1,-1 0-1,1 0 0,0 0 1,-1 0-1,1 0 0,0 0 1,-1 0-1,1 0 0,-1 0 1,0 0 0,1 1 1,-1-1 0,1 1-1,-1-1 1,1 0-1,0 1 1,-1-1 0,1 1-1,0-1 1,-1 1-1,1-1 1,0 1 0,-1-1-1,1 1 1,0-1 0,0 2-1,-2 3 18,1 0-1,0 0 0,1 0 1,-1 5-1,1 41 131,2 0 0,3 0 0,14 68 0,-7-72-5,23 59 0,6 25 305,-38-118-351,0 0 0,-1 1-1,0 23 1,-2-33-73,0 0 0,0 0 0,0 0 0,-1 0 0,0-1 0,0 1 0,0 0 0,0 0 0,-1 0 0,1-1 0,-1 1 0,0 0 0,0-1 0,0 0 0,-1 1 0,-3 3 0,3-5-15,0 0 1,0 0-1,0 0 1,0-1-1,-1 1 1,1-1-1,0 0 1,-1 0-1,1 0 1,-1 0-1,1 0 0,-1-1 1,1 0-1,-1 0 1,1 0-1,-1 0 1,-5-1-1,-5-1-142,1-1-1,0 0 0,-16-7 1,20 7-245,0-1 1,1 1-1,-1-2 0,1 1 1,0-1-1,-10-8 1,-5-11-626</inkml:trace>
  <inkml:trace contextRef="#ctx0" brushRef="#br0" timeOffset="1">905 0 16764,'22'25'5689,"6"11"-5297,2 5-112,-3 11 128,1 3 48,-7 7-16,-12-16-72,1 0-152,-5 35-24,-17 11-80,-8-17-32,-15-30-248,2-2-272,5-18-752,-1-5-680,6-12 1143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3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41 10154,'0'0'283,"1"-1"0,-1 1 0,0-1 0,0 0 0,0 1 0,1-1 0,-1 1 0,0-1 0,0 0 0,0 1 0,0-1 0,0 0 0,0 1 0,0-1 0,0 1 0,0-1 0,-1 0 0,1 1 0,0-1 0,0 1 0,-1-1 0,1 0 0,0 1 0,0-1 0,-1 0 0,-1 0-39,1-1 0,-1 1 0,1 0 0,-1-1 0,1 1 0,-1 0-1,0 0 1,-2-1 0,-3 0-107,0-1 0,1 1 0,-13-2 0,13 3-42,0 1-1,0-1 1,1 1-1,-1 0 1,0 1-1,0-1 1,-10 3-1,14-2-72,0 0 0,-1 0 0,1 0 0,0 0-1,-1 0 1,1 0 0,0 1 0,0-1-1,0 1 1,0-1 0,0 1 0,1 0-1,-1 0 1,0 0 0,1 0 0,0 0 0,-1 0-1,1 0 1,0 1 0,-2 3 0,3-2-1,-1 0 1,0 0 0,1-1 0,0 1 0,0 0 0,0 0 0,1 0 0,-1 0 0,1 0-1,0-1 1,0 1 0,0 0 0,0-1 0,1 1 0,-1-1 0,1 1 0,0-1-1,0 0 1,1 1 0,-1-1 0,3 3 0,5 3 55,1-1-1,-1 0 1,15 8 0,-15-11 99,-1 1 0,1 1 1,-1 0-1,13 13 0,-21-19-143,-1 0-1,1 0 0,0 0 1,0-1-1,-1 1 0,1 0 1,0 0-1,-1 0 0,1 0 1,-1 0-1,1 1 0,-1-1 1,0 0-1,1 0 0,-1 0 1,0 2-1,0-2-10,0 0 0,-1-1 0,1 1-1,0-1 1,-1 1 0,1-1 0,-1 1 0,1-1-1,-1 1 1,1-1 0,-1 1 0,1-1 0,-1 0 0,1 1-1,-1-1 1,0 0 0,1 1 0,-1-1 0,0 0-1,1 0 1,-1 1 0,1-1 0,-1 0 0,0 0 0,0 0-1,0 0 1,-16 1 160,0 0 0,0 0 0,-27-5 1,17 2-181,20 2-80,6 0-108,0 0 1,0 1-1,-1-1 0,1 0 1,0-1-1,-1 1 0,1 0 0,0 0 1,-1 0-1,1-1 0,0 1 1,0-1-1,-1 1 0,1-1 0,0 1 1,0-1-1,-2-1 0,3 2 66,0 0 1,0-1-1,0 1 0,0 0 0,0 0 1,0 0-1,0-1 0,0 1 0,0 0 0,0 0 1,0 0-1,0-1 0,0 1 0,0 0 0,1 0 1,-1 0-1,0-1 0,0 1 0,0 0 0,0 0 1,0 0-1,0 0 0,1 0 0,-1-1 0,0 1 1,0 0-1,0 0 0,0 0 0,1 0 0,-1 0 1,0 0-1,0 0 0,0-1 0,1 1 1,-1 0-1,0 0 0,0 0 0,0 0 0,1 0 1,20-4-2514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4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64 8242,'3'-45'3505,"-3"34"-1641,0 3 88,-5 8-231,-6 8-273,-4 16-640,-9 12-264,-2 22-176,-2 9-48,1 7-136,7-3-31,2-12-89,2-8-24,8-17-24,-3-9-16,11-14-657,0-10-655,-1-17 816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8978,'10'-4'3953,"1"8"-1545,6 7-519,-2 7-57,2 9-152,6 10-415,1 0-321,10 11-368,1 1-112,-2-2-176,0 0-48,-5-9-112,-5-2-40,-4-7-176,-3-2-296,-7-6-840,-2-6-801,0-10 1217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25 12123,'-1'-2'366,"0"1"0,1 0 1,-1-1-1,0 1 1,1 0-1,-1 0 0,0 0 1,0-1-1,0 1 1,0 0-1,0 0 0,0 0 1,0 1-1,-1-1 0,1 0 1,0 0-1,-3-1 1,1 2-127,1-1 1,-1 0-1,0 1 1,0-1 0,1 1-1,-1 0 1,0 0-1,-5 1 1,-1 0-69,-1 1 1,0 1-1,1 0 0,-11 4 1,15-5-116,1 0 1,-1 0-1,1 1 1,0-1 0,-1 1-1,1 0 1,-5 6-1,7-8-48,1 0 1,0 1-1,0-1 0,0 1 0,0 0 0,0-1 0,0 1 0,0 0 1,0 0-1,1-1 0,-1 1 0,0 0 0,1 0 0,0 0 0,-1 0 0,1 0 1,0 0-1,0 0 0,0 0 0,1 0 0,-1 0 0,1 2 0,0 1-8,1 0-1,0-1 0,0 1 1,0-1-1,1 0 0,0 0 1,0 0-1,0 0 0,0 0 1,0 0-1,1-1 0,5 5 0,6 3 35,32 19-1,-25-17 65,-20-12-92,9 5 185,-1 1 0,0-1 1,-1 2-1,1-1 0,14 17 1,-24-24-165,1 1 0,0 0 0,-1 0-1,1-1 1,-1 1 0,1 0 0,-1 0 0,1 0 0,-1 0 0,0-1 0,1 1 0,-1 0 0,0 0 0,0 0 0,0 0 0,0 0 0,0 0-1,0 0 1,0 0 0,0 0 0,0 0 0,0 0 0,0 0 0,0 0 0,-1-1 0,1 1 0,0 0 0,-1 0 0,1 0 0,-1 0 0,1 0 0,-1-1-1,1 1 1,-1 0 0,0 0 0,1-1 0,-1 1 0,0 0 0,0-1 0,1 1 0,-1-1 0,0 1 0,0-1 0,-1 1 0,-5 3 50,0-1 1,-1 0 0,1-1 0,-11 3 0,12-3-57,-1 0-8,-66 15-604,63-16 110,-1 1 0,1-2 0,0 0 0,0 0 0,-14-2 0,-3-6-505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5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 5529,'-5'3'1217,"0"1"0,1 0 0,-8 7 0,-9 18 225,11-11-942,-12 26 0,10-13-106,2 0 0,1 1 1,1 0-1,1 0 0,-3 61 1,11 166 302,21-44-513,-14-174-173,1 0 1,2-1-1,19 46 0,-22-67-59,0-1 0,1-1 0,1 0 0,1 0 0,1-1 0,0 0 0,0-1 0,2 0 0,0-1 0,22 16 0,33 14-179,-67-43 222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11298,'1'0'440,"1"1"0,0-1 0,-1 1 0,1-1 0,-1 1 0,0 0 0,1 0 0,-1 0-1,0 0 1,1 0 0,-1 0 0,2 2 0,12 17-255,-8-11 325,13 20 464,31 55 0,7 39-82,36 111-192,-71-163-567,20 101-1,-35-122-56,3 89 1,-11-114-39,-2 1 0,0 0 1,-8 34-1,6-42-21,-1 0 0,-1 0 0,0 0 1,-2 0-1,-10 18 0,13-28-172,0 1 1,-1-1-1,-9 10 0,12-16-27,0 1-1,0 0 1,0-1-1,0 1 1,0-1-1,0 0 1,-1 0-1,1 0 1,-1-1 0,-5 3-1,-6-2-665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 12155,'-2'0'5056,"7"-2"-3831,12 0-710,-8 2 97,23 1 305,-31-1-897,1 0 0,-1 0 0,1 0-1,-1 1 1,1-1 0,-1 1 0,1-1-1,-1 1 1,0-1 0,1 1 0,-1 0-1,0 0 1,1 0 0,-1-1 0,2 3-1,-3-2-8,1 1 0,0-1-1,-1 0 1,1 1 0,-1-1 0,1 0-1,-1 1 1,0-1 0,0 1-1,0-1 1,0 1 0,0-1-1,0 1 1,0-1 0,0 0-1,-1 3 1,-6 22 85,2-17-69,0 1 0,0-1 1,-1 0-1,0-1 0,-1 1 1,0-1-1,-16 14 0,6-4 20,16-17-37,0 0-1,0 1 0,0-1 0,0 0 1,0 1-1,0-1 0,0 1 1,0-1-1,1 1 0,-2 2 0,2-4-1,0 1-1,0-1 1,0 1-1,0-1 1,0 1-1,0-1 1,1 0-1,-1 1 1,0-1-1,0 1 1,0-1-1,0 0 1,0 1-1,1-1 1,-1 0-1,0 1 1,0-1-1,1 0 0,-1 1 1,0-1-1,0 0 1,1 1-1,-1-1 1,0 0-1,1 0 1,-1 0-1,1 1 1,-1-1-1,0 0 1,1 0-1,-1 0 1,0 0-1,1 0 1,-1 1-1,1-1 1,-1 0-1,0 0 1,1 0-1,-1 0 1,1 0-1,-1 0 1,1 0-1,-1-1 1,1 1-1,4 0 74,0-1 0,-1 1 1,1-1-1,5-2 0,12-2 144,-14 5-216,-1 0 0,1 0 0,-1 0 0,1 1 0,-1 0 0,9 3 1,15 2-630,-5-2 233,2 2 78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2489,'2'-5'8737,"-2"4"-4417,0 1-4149,0 0 1,-1 0-1,1 0 0,0-1 0,0 1 1,0 0-1,-1-1 0,1 1 1,0 0-1,0 0 0,0-1 0,0 1 1,0 0-1,-1-1 0,1 1 1,0 0-1,0-1 0,0 1 0,0 0 1,0-1-1,0 1 0,0 0 1,0-1-1,0 1 0,0-14 1058,1 10-985,-1 4-216,0 0-16,0 0-4,10 3 680,-9-3-690,0 0-6,-1 0-6,0 0 11,1 0 0,0 0 1,-1 1-1,1-1 0,0 0 1,-1 1-1,1-1 0,0 1 1,-1-1-1,1 0 0,0 2 1,3 1-6,3 1-1,1 0 0,0 0 1,16 5-1,-19-7 6,-2-1 3,-1 0 0,1-1 0,0 1-1,0-1 1,-1 1 0,1-1 0,3 0-1,-5 0 3,0 0-1,1 0 0,-1 0 1,0 0-1,0 0 0,0 0 0,0 0 1,1 1-1,-1-1 0,0 0 0,1 2 1,-1-2 1,-1 0 0,1 0 0,-1 0 0,1 0 0,-1 1 0,0-1 0,1 0 0,-1 0 0,1 1 0,-1-1 0,0 0 0,1 1 0,-1-1 0,0 1 0,0-1 0,1 0 0,-1 1 1,0-1-1,0 1 0,1-1 0,-1 0 0,0 1 0,0-1 0,0 1 0,0-1 0,0 1 0,0-1 0,0 1 0,0-1 0,0 1 0,0-1 0,0 1 0,0-1 0,0 1 0,0-1 0,0 1 0,0-1 0,-1 0 1,1 1-1,0-1 0,0 1 0,0-1 0,-1 0 0,1 1 0,-4 10 4,4-5-9,1 0 1,-1 0-1,1 0 1,0 0-1,1 0 1,-1 0 0,5 9-1,4 15-2,-2 18 18,-1 0 0,0 72-1,-4-55 2,41 398 556,-41-442-508,7 58 258,-9-64-124,-1 1 0,-2 29-1,1-41-141,1 1 0,-1-1 0,-1 0 0,1 0 0,0 0 0,-1 0 0,0-1 0,0 1 0,0 0 0,-4 5 0,-2-1 88,1-1 0,-15 12 0,3-2 10,-2 10 1572,16-22-1013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09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44 6937,'14'-28'2572,"-13"27"-2430,-1 1 0,0-1 0,0 1 1,1-1-1,-1 1 0,0-1 1,0 1-1,1 0 0,-1-1 0,1 1 1,-1-1-1,0 1 0,1 0 0,-1-1 1,1 1-1,-1 0 0,1 0 0,-1-1 1,1 1-1,-1 0 0,1 0 0,0 0 1,-1-2 1737,-4-2-192,3 4-1646,0 0 0,0-1 0,1 1 0,-1 0 0,0 0 0,0 0 0,0-1 0,1 1 0,-1 0 0,0 0 0,0 0 0,0 0 0,0 0 0,1 1 0,-1-1 0,-1 0 0,-3 1 60,-6 0-47,-1 2 0,1-1 0,-1 1 1,1 1-1,-12 5 0,22-9-53,-4 2 38,0 1 0,-1-1-1,1 1 1,0 0 0,0 0-1,1 1 1,-1-1 0,1 1-1,-1 0 1,1 0 0,0 1-1,1-1 1,-1 1 0,1 0-1,0 0 1,0 0 0,0 0-1,1 1 1,0-1 0,0 1-1,0-1 1,-1 10 0,-4 22 252,1-3 40,-2 34 1,8-32-168,1 0-1,2 1 1,1-1-1,2 0 1,19 60-1,41 221 358,-47-208-379,-7-42 171,4 72-1,-15-116-117,1 0 0,1-1-1,9 31 1,-11-50-186,-1-1 0,1 1-1,0-1 1,0 1 0,1-1-1,-1 0 1,0 0 0,1 1 0,-1-1-1,1 0 1,0 0 0,3 2 0,-4-3-18,0 0 1,1 0-1,-1-1 0,0 1 1,1 0-1,-1-1 1,1 1-1,-1-1 1,1 0-1,-1 1 1,1-1-1,0 0 1,-1 0-1,1 0 1,-1 0-1,1 0 1,-1 0-1,1-1 1,-1 1-1,1 0 0,-1-1 1,3 0-1,0-1-261,0 0-1,1-1 1,6-5-1,-4 3-2,13-8-197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22 11050,'-16'0'4169,"9"1"-2976,7-1-153,11 0 136,3-4-120,8 2-208,4 3-231,7-1-305,2-3-96,1-3-96,0-2-152,-14 10-1233,1 8-167,-23 10 720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6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89 10970,'2'-4'737,"0"-1"0,0 1 0,-1-1 0,1 0 1,-1 0-1,-1 0 0,1 1 0,0-8 0,-2 11-649,1-1 0,0 1 1,0-1-1,0 0 0,-1 1 0,1-1 1,-1 1-1,1-1 0,-1 1 1,0 0-1,0-1 0,1 1 0,-1 0 1,0-1-1,0 1 0,0 0 1,0 0-1,-1 0 0,1 0 0,0 0 1,0 0-1,-1 0 0,1 0 1,0 0-1,-1 1 0,1-1 0,-1 1 1,1-1-1,-4 0 0,-2 0-58,-1-1 0,1 1 0,-1 1-1,1 0 1,-1 0 0,0 0 0,1 1-1,-1 0 1,1 0 0,-1 1 0,1 0-1,0 1 1,0-1 0,0 1 0,0 1-1,0-1 1,1 1 0,-1 0 0,1 1-1,0-1 1,0 1 0,1 1 0,-1-1-1,1 1 1,-5 7 0,8-9-25,0 0 0,0 0 1,0 0-1,0 0 0,1 0 0,0 1 0,0-1 1,0 0-1,0 1 0,1-1 0,-1 1 1,1-1-1,0 1 0,1-1 0,-1 1 1,1-1-1,0 1 0,0-1 0,0 0 1,1 0-1,2 6 0,-1-3 22,0-1-1,1 0 1,0-1 0,0 1-1,0-1 1,1 1 0,-1-1-1,1 0 1,1-1-1,-1 0 1,0 1 0,1-2-1,8 5 1,2-1 136,0-1 0,1-1 0,19 5 0,16 3 463,-49-12-547,0 0 1,0 1-1,0-1 1,-1 0-1,1 1 1,0-1-1,-1 1 1,1 0-1,-1 0 1,4 3-1,-6-4-47,1 0 1,-1 0-1,1 0 0,-1 0 0,1 0 1,-1 0-1,1 0 0,-1 0 1,0 0-1,1 0 0,-1 0 0,0 0 1,0 0-1,0 0 0,0 0 0,0 0 1,0 1-1,0-1 0,0 0 0,0 0 1,-1 0-1,1 0 0,0 0 0,-1 0 1,1 0-1,-1 0 0,1 0 1,-1 0-1,1 0 0,-1-1 0,-1 3 1,-1-1-12,1 1 0,-1-1 0,0 1 1,0-1-1,0 0 0,0 0 1,0 0-1,0-1 0,0 1 0,-1-1 1,1 1-1,-1-1 0,-5 1 0,1-1-277,0 0 0,0 0 0,0-1 0,0 1 0,-9-2 0,15 0-28,0 1 0,0 0 0,-1-1 0,1 1 0,0-1 0,0 0-1,-3-1 1,4 2 129,0-1 0,1 1-1,-1 0 1,1-1-1,-1 1 1,1-1-1,0 1 1,-1-1-1,1 1 1,-1 0-1,1-1 1,0 0-1,-1 1 1,1-1-1,0 1 1,0-1-1,-1 1 1,1-1-1,0 0 1,0 1-1,0-1 1,0 1-1,0-1 1,0 0-1,0 1 1,0-1-1,0 1 1,0-1-1,0 0 1,0 0 0,6-14-1610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1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10186,'-6'10'3985,"8"-1"-2505,7-4-335,1 1 199,9-6-32,0-4-200,-1-2-535,-8 4-201,0-1-256,30-5-520,-11 5 296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63 5513,'-42'-24'3293,"24"19"-80,18 5-3073,0 0 0,-1 0 0,1 0 0,0 0 0,-1 0 0,1 0 0,0-1 0,-1 1 0,1 0 0,0 0 0,0 0 0,-1 0 0,1 0 0,0 0 0,-1 0 0,1-1 0,0 1 0,0 0 0,-1 0 0,1 0 0,0-1 0,0 1 0,0 0 0,-1 0 0,1-1 0,0 1 0,0 0 0,0-1 0,0 1 0,0 0 0,-1 0 0,1-1 0,0 1 0,0 0 0,0-1 0,0 1 0,0 0 0,0-1 0,0 1 0,0 0 0,0-1 0,0 1 0,0 0 0,0-1 0,5 0 700,101-1 358,-43 2-799,254-18 238,-309 17-716,-4 0-159,0 1 1,0-1 0,1 1 0,-1 0 0,0 0 0,0 0-1,5 2 1,-9-2 120,1 0-1,-1 0 1,1 0 0,-1 0-1,1 1 1,-1-1 0,1 0-1,-1 0 1,0 0 0,1 1-1,-1-1 1,1 0-1,-1 1 1,0-1 0,1 0-1,-1 1 1,0-1 0,1 1-1,-1 10-1225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15 7410,'-5'-1'746,"2"1"-89,0-1-1,0 0 1,0 0 0,0 0-1,0 0 1,1 0 0,-1 0 0,0-1-1,-5-3 1,14 6 2707,5 4-2877,-1 2 1,-1-1 0,1 1-1,-1 1 1,9 9 0,17 13 154,99 65 468,-118-85-1022,-1 1 1,0 1 0,-1 0-1,24 26 1,-35-33-76,1 1 1,-1-1-1,0 1 1,0 0-1,-1 0 1,0 0 0,0 0-1,0 1 1,-1-1-1,0 0 1,0 1-1,0-1 1,-1 1-1,0-1 1,0 1 0,-1-1-1,0 1 1,0-1-1,-1 0 1,1 1-1,-1-1 1,-1 0-1,-3 7 1,4-8-1,-1 0 0,0 0 0,-1 0 0,1-1 1,-1 1-1,0-1 0,0 0 0,-1 0 0,1-1 0,-1 1 0,0-1 0,0 0 0,0 0 1,-7 3-1,-4 0 25,-1-1 0,0-1 0,-23 4 0,-3 1 22,37-7-35,6 0-8,4-1 5,14 0 37,0-1 0,0 0 0,24-5-1,58-14 189,21-2 93,-32 15-131,-88 6-244,-1-1 0,1 1 0,-1 0-1,1 0 1,-1 0 0,1 0 0,-1 0-1,1 0 1,-1 0 0,1 0 0,-1 1-1,1-1 1,-1 0 0,1 0 0,-1 0-1,1 0 1,-1 1 0,0-1-1,1 0 1,-1 0 0,1 1 0,-1-1-1,0 0 1,1 1 0,0 0 0,-1 0-103,0-1 1,0 1-1,0 0 1,-1 0 0,1 0-1,0-1 1,0 1-1,-1 0 1,1 0 0,0-1-1,-1 1 1,1 0-1,0-1 1,-1 1 0,1 0-1,-1-1 1,1 1-1,-2 0 1,-12 15-1001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4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65 6265,'2'1'381,"-1"0"-1,1 0 0,0-1 1,-1 1-1,1 0 1,0-1-1,0 1 0,-1-1 1,1 0-1,0 1 0,0-1 1,0 0-1,-1 0 0,1 0 1,3-1-1,-4 1-166,0 0 0,0 0-1,0-1 1,0 1 0,0 0 0,0-1 0,-1 1-1,1 0 1,0-1 0,0 0 0,0 1-1,0-1 1,0 1 0,-1-1 0,1 0-1,0 1 1,-1-1 0,1 0 0,0 0-1,-1 0 1,1 0 0,-1 1 0,1-1-1,-1 0 1,1 0 0,-1 0 0,0 0-1,0 0 1,1-2 0,-1 1-111,-1 1 0,1-1 0,0 1-1,-1-1 1,1 1 0,-1-1 0,0 1 0,1-1 0,-1 1 0,0-1-1,0 1 1,0 0 0,0-1 0,0 1 0,0 0 0,0 0-1,-1 0 1,1 0 0,0 0 0,-1 0 0,-1-1 0,-2-1-29,0 0 1,0 1-1,0 0 1,0 0-1,-7-2 1,8 3-43,0 0 0,-1 1 1,1-1-1,-1 1 0,1 0 0,-1 0 1,1 1-1,-1-1 0,1 1 0,-6 1 1,8-1-29,0-1 1,1 1-1,-1 0 1,0 0 0,1 0-1,-1 0 1,1 0-1,-1 0 1,1 0-1,0 0 1,-1 0 0,1 1-1,0-1 1,0 1-1,0-1 1,0 1-1,0-1 1,0 1 0,0-1-1,0 1 1,1 0-1,-1-1 1,1 1-1,-1 0 1,1 0 0,0 0-1,-1 2 1,1 0 1,1 0 1,-1-1-1,0 1 1,1-1-1,0 1 1,0 0-1,0-1 1,0 0-1,0 1 0,1-1 1,3 6-1,-1-3 6,0-1-1,0 0 0,0-1 0,0 1 0,1-1 1,6 5-1,5 2 22,0-1 0,1-1 0,26 10 0,58 18 299,-42-17 311,-58-20-586,1 1 1,0-1 0,0 1 0,0 0-1,0 0 1,-1 0 0,1 0 0,-1 1-1,1-1 1,-1 0 0,1 0 0,1 3-1,-3-4-39,0 0-1,0 1 1,1-1 0,-1 0-1,0 1 1,0-1-1,0 0 1,0 1 0,0-1-1,0 0 1,0 1-1,0-1 1,0 1 0,0-1-1,0 0 1,0 1-1,0-1 1,0 0-1,0 1 1,0-1 0,-1 0-1,1 1 1,0-1-1,0 0 1,0 1 0,-1 0 22,0 0-1,0 0 1,0 0 0,0-1 0,0 1 0,0 0 0,0 0 0,-1-1 0,1 1 0,-2 0 0,-26 8 377,-58 12 0,34-10-363,46-9-66,-6 1-364,-19 2 0,32-5 366,-12 0-919,12 0 857,0 0 0,-1 0 0,1-1 0,0 1 0,0 0 0,-1 0 0,1 0 0,0-1 0,0 1 0,-1 0 1,1 0-1,0-1 0,0 1 0,-1 0 0,1 0 0,0-1 0,0 1 0,0 0 0,0-1 0,0 1 0,-1 0 0,1-1 0,0 1 0,0 0 0,0-1 0,0 1 0,0 0 0,0-1 0,1-10-1073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5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41 8506,'0'0'165,"0"0"0,0 0 0,-1 0 0,1 0 0,0-1 0,0 1 0,-1 0 0,1 0 0,0 0 1,0 0-1,0-1 0,-1 1 0,1 0 0,0 0 0,0 0 0,0-1 0,0 1 0,0 0 0,-1 0 0,1 0 0,0-1 0,0 1 0,0 0 1,0 0-1,0-1 0,0 1 0,0 0 0,0-1 0,0 1 0,0 0 0,0 0 0,0-1 0,0 1 0,0 0 0,0 0 0,0-1 0,0 1 0,0 0 1,0 0-1,1-1 0,-1 1 0,0 0 0,0 0 0,0-1 0,0 1 0,0 0 0,1 0 0,-1 0 0,0 0 0,0-1 0,0 1 0,1 0 1,16-7 1699,2 2-1620,0 0-1,1 1 1,0 2 0,-1 0-1,1 0 1,20 3-1,171-4 570,-161 4-507,-11 0-752,-23-2-2638,-32 5 1942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6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10258,'0'0'263,"-1"0"1,1 0-1,-1 0 0,1 0 0,-1 0 1,1 0-1,-1 0 0,1 0 0,0 0 1,-1 0-1,1 0 0,-1 0 1,1 1-1,-1-1 0,1 0 0,0 0 1,-1 0-1,0 1 0,5 3 1999,15 6-743,-18-10-1359,59 25 1589,-27-12-1119,61 32 0,-85-39-602,-1-1 1,1 1-1,-1 1 0,0-1 0,-1 1 0,0 1 0,0-1 0,0 1 0,-1 1 0,0-1 0,6 12 0,-10-15-16,0 1-1,0-1 0,0 1 0,0-1 1,-1 1-1,0 0 0,0 0 0,-1 0 1,1 0-1,-1 0 0,-1-1 0,1 1 1,-1 0-1,0 0 0,0 0 0,-1-1 1,1 1-1,-1 0 0,-1-1 0,1 0 1,-5 8-1,-5 5 18,-1 0 1,-1 0-1,0-2 1,-22 20 0,28-28-24,-9 7 25,-27 21 0,6-8 15,38-28-46,0 0-1,0 0 1,0 0 0,0 0 0,0 1-1,0-1 1,0 0 0,0 0 0,0 0-1,0 0 1,0 0 0,0 0 0,0 0-1,0 0 1,0 0 0,0 0 0,0 0-1,0 0 1,0 0 0,0 0 0,0 0-1,0 0 1,0 0 0,0 0 0,0 0-1,0 0 1,0 0 0,0 0 0,0 0-1,0 0 1,0 0 0,0 0 0,0 0-1,0 1 1,0-1 0,0 0 0,0 0-1,0 0 1,0 0 0,0 0 0,0 0-1,0 0 1,0 0 0,0 0 0,0 0-1,0 0 1,0 0 0,0 0 0,0 0-1,0 0 1,0 0 0,0 0-1,0 0 1,0 0 0,0 0 0,0 0-1,0 0 1,0 0 0,0 0 0,1 0-1,-1 0 1,0 0 0,0 0 0,0 0-1,0 0 1,0 0 0,0 0 0,5 0 4,9 0 40,1-2 35,34-2 319,83-19 1,-110 17-226,1 1 1,0 0 0,44-2 0,-59 7-428,0 1-1,0-1 1,8 3 0,-1 2-167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6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21 9490,'-8'6'3793,"-2"-6"-2113,2 0-320,5 0 73,3 0-185,0-1-352,0 1-224,25-1-256,46 1-39,-26-1-161,2-3-72,-1-3-80,4 2-16,-7-1-40,-1 5-200,-14 4-681,-8 5-799,-10 0 1000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10194,'-3'19'5758,"0"3"-4162,5 30 304,13 69 0,-9-84-1454,12 83 286,-18-117-733,1 3-4,0-1-1,0 1 1,1 0 0,-1 0-1,1 0 1,1-1 0,3 9-1,-3-11-439,-2-4-473,0-6-1035,-1 4 1575,3-8-718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8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41 6033,'-52'-41'2969,"46"41"-385,0 0-983,8 0-57,-2 0-72,0 0-335,12 1-233,21 5-296,41 6-128,-27-12-224,2 0-80,3-2-64,-3 0-32,-2 2 0,-18-4-168,-7 4-824,-17 0-728,-10 10 944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8626,'-6'9'3689,"2"2"-1817,4 6 0,4 10-215,1 6-145,4 12-368,2 6-183,2 3-257,2-3-144,4 1-240,-3-10-104,-2-3-120,-2-5-32,-5-10-296,-3-4-288,-4-8-1089,0-6-887,-3-6 1536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6409,'3'0'520,"1"0"-1,0 0 1,0 1-1,-1-1 1,1 1-1,0 0 1,-1 0-1,5 2 1,-6-3-259,0 1 1,-1 1-1,1-1 1,-1 0 0,1 0-1,-1 1 1,1-1-1,-1 1 1,0-1-1,0 1 1,0-1-1,0 1 1,0 0-1,0 0 1,0-1-1,0 1 1,-1 0 0,1 3-1,6 24 2243,-6-21-1886,0 1-1,1-1 1,1 0 0,-1 0-1,6 10 1,-7-16-543,0 0 0,1 0 0,-1 0 0,1 0 0,-1 0 0,1-1 0,0 1 0,0 0-1,-1-1 1,1 1 0,0-1 0,0 0 0,1 0 0,-1 0 0,0 0 0,0 0 0,1 0 0,-1 0 0,0-1 0,1 1 0,-1-1 0,0 0 0,4 0-1,-3 0-61,-1 0-1,1 0 0,0-1 1,-1 1-1,1-1 0,-1 0 1,0 0-1,1 0 0,-1 0 0,0 0 1,1 0-1,-1 0 0,0-1 1,0 1-1,0-1 0,0 0 0,0 0 1,0 1-1,-1-1 0,1 0 1,-1-1-1,1 1 0,-1 0 1,0 0-1,1-3 0,2-4-10,0 0-1,-1 1 0,0-2 1,-1 1-1,2-15 1,-3 17 3,-1 0 0,1 0 0,-1 0 0,-1 0 1,1 0-1,-1 0 0,0-1 0,-1 1 0,-3-9 1,4 12-3,-1 0 0,0 0 0,0 0 0,-1 0 0,1 0 0,-1 0 0,0 1 0,0-1 0,0 1 0,-1 0 0,1 0 0,-1 0 0,1 0 0,-1 1 0,-6-4 0,5 4-14,-1-1 1,1 1 0,-1 0-1,-11-2 1,16 3-14,-1 1 0,0 0 0,0 0 1,1 0-1,-1 0 0,0 0 0,0 0 0,1 0 0,-1 0 1,0 1-1,0-1 0,1 1 0,-1-1 0,1 1 1,-1 0-1,0 0 0,1 0 0,-1 0 0,-1 1 0,0 1-534,-1 1 0,1-1 0,0 1 0,0 0 0,1 0-1,-1 0 1,1 0 0,0 0 0,0 1 0,-3 8-1,-5 32-1364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19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9826,'16'2'4241,"3"0"-2289,9 4-623,4-2-129,5 0-360,3-2-160,4 0-360,-3-1-88,-9 2-416,-4 2-704,-24 4 592</inkml:trace>
  <inkml:trace contextRef="#ctx0" brushRef="#br0" timeOffset="1">60 211 10594,'0'4'4097,"14"-4"-2585,0 1-87,9-4 119,2 2-208,6-4-527,2-2-289,-1 7-280,-4 0-464,1 7 160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20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20 12499,'-1'-1'251,"1"0"0,-1 0 0,1 0 0,-1 0 0,0-1 1,1 1-1,-1 0 0,0 0 0,0 1 0,0-1 0,0 0 0,0 0 0,0 0 1,0 1-1,0-1 0,0 0 0,0 1 0,0-1 0,0 1 0,-1-1 1,1 1-1,0-1 0,0 1 0,0 0 0,-1 0 0,1 0 0,0 0 1,-1 0-1,1 0 0,0 0 0,-2 0 0,-2 2-100,-1-1 0,0 1 0,1 0 0,-1 1 1,-6 3-1,1-1 122,-20 11-167,19-9-88,-1-1 0,1 0 0,-1-1 0,0 0 0,-27 5 0,40-10-21,-1 0 1,0 0 0,1 1 0,-1-1 0,0 0-1,1 0 1,-1 0 0,0 0 0,1 1 0,-1-1-1,1 0 1,-1 0 0,0 1 0,1-1 0,-1 1-1,0 0 1,1-1 1,0 1 0,0 0-1,0-1 1,-1 1 0,2 0 0,-1-1-1,0 1 1,0 0 0,0-1 0,0 1-1,0 0 1,0-1 0,1 1 0,-1 0-1,0-1 1,1 1 0,-1-1 0,1 2-1,25 41 90,-15-25 39,13 28 1,-14-22-3,-2 0 0,-1 1-1,-1 0 1,-1 0 0,-1 1 0,0 34-1,-11 153 899,6-203-938,0 0 101,0 1 0,1 0 0,0-1-1,3 16 1,-3-24-162,0 0 1,1 1-1,-1-1 0,1 0 0,0 0 0,0 0 0,0 0 0,0 0 0,0 0 0,0 0 0,0 0 0,1 0 1,-1-1-1,1 1 0,-1-1 0,1 1 0,0-1 0,0 1 0,-1-1 0,1 0 0,0 0 0,0 0 0,0 0 1,0 0-1,1 0 0,3 0 0,8 1 30,0-1 0,0-1 1,0 0-1,0-1 0,20-4 1,-3 2 0,-14 1-3,33 1 0,-45 1-310,0 1 0,1 0 0,-1 0 0,0 0 0,0 0 0,0 1 0,0 0 0,0 0 0,0 0 0,6 4 0,-1 2-675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20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19 12083,'7'-19'4961,"-9"19"-2353,-3 3-1528,-8 10-71,-6 11 71,-12 22-264,0 11-256,-4 19-360,2 5-40,5-5-8,5-5-16,9-19-64,7-6-32,4-20-152,3-11-280,0-13-1040,-1-12-897,8-17 1385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20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12123,'7'11'5105,"14"12"-2881,3 14-543,-2 3 31,10 8-344,-7-3-232,4 4-527,4-2-137,-5-5-216,3 1-88,-5-16-128,1-1-264,-8-7-729,-6-9-375,-6-2 1032,-6-1-152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21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150 389 12635,'-47'-21'7952,"46"21"-7843,-1 0 0,1 0 0,-1-1 0,1 1 0,-1 0 0,1 0 0,-1 1 0,0-1 0,1 0 0,-1 0-1,-1 1 1,-5 1 112,2 0-163,-1 0 0,1 0 0,0 0 0,0 1-1,0-1 1,0 1 0,0 1 0,-6 5 0,11-9-55,0 1 1,0 0 0,0 0 0,0-1 0,0 1 0,0 0 0,0 0 0,1 0 0,-1 0 0,0 0 0,1 0 0,-1 0 0,1 0 0,-1 1 0,1-1 0,-1 0 0,1 0 0,0 0 0,0 0 0,-1 1 0,1-1 0,0 0 0,0 0 0,0 1-1,0-1 1,0 0 0,1 0 0,-1 0 0,0 1 0,1-1 0,-1 0 0,1 0 0,-1 0 0,2 2 0,1 2 4,0 0-1,1 0 1,0 0 0,0-1-1,6 6 1,-9-9-6,32 30 1088,55 68-1,-88-98-1039,1 0 0,0-1 0,-1 1-1,1 0 1,-1 0 0,1 0-1,-1 0 1,0 0 0,1 0 0,-1 0-1,0 0 1,1 0 0,-1 0 0,0 0-1,0 0 1,0 0 0,0 0-1,0 0 1,0 0 0,0 0 0,-1 0-1,1 1 1,-1 0 6,0-1-1,0 0 0,0 1 1,0-1-1,0 0 1,0 0-1,0 0 0,0 1 1,-1-1-1,1 0 1,0 0-1,-3 1 0,-4 2 87,0-1-1,-1 0 0,-17 5 1,22-7-126,-9 3 52,-20 4-629,32-7 393,-1-1 0,1 0 0,0 0 0,-1 0 0,1 0 0,0 0 0,-1 0 0,1 0 0,0 0 0,-1 0 0,1-1 0,0 1 0,-1 0 0,1-1 0,0 1 0,0-1 0,0 0 0,-2-1 0,2 2 112,1 0-1,0-1 1,0 1-1,-1 0 1,1-1-1,0 1 1,0 0-1,0-1 0,0 1 1,0-1-1,-1 1 1,1 0-1,0-1 1,0 1-1,0-1 1,0 1-1,0-1 1,0 1 36</inkml:trace>
  <inkml:trace contextRef="#ctx0" brushRef="#br0" timeOffset="1">704 4 12491,'-9'-4'4969,"5"7"-3089,-10 8-704,0 14 161,-10 21-233,-4 12-168,-6 18-480,0 2-128,2-3-112,8 0-32,11-8-80,3-7-32,8-11-48,-2-12-32,2-19-688,0-12-560,0-19-1913,0-10 1921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2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13427,'0'1'5049,"3"9"-3401,6 1-183,5 13 87,5 7-128,9 5-488,4 1-239,5 7-249,0-1-88,-5-1-128,0 1-72,-5-7-96,-7 0 8,-3-6-440,-2-3-400,-3-8-601,4-5-3152,8-6 3145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21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15379,'7'-1'5441,"7"-1"-4488,13 2-97,-2 0-32,10 8-120,2-4-360,2-4-184,2-4-48,-3-4-368,-7 8-1072,-3 3 1000,-27 10-208</inkml:trace>
  <inkml:trace contextRef="#ctx0" brushRef="#br0" timeOffset="1">122 59 12035,'-1'6'5073,"1"4"-2881,5 14-423,2 4 47,1 13-360,2 3-296,1 1-487,1 0-121,-1-5-264,-1-7-80,-3-9-112,-2-9 24,-3-11-608,0-4-456,-1-15-121,1-7 393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2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62 10786,'-2'-1'512,"1"0"-1,0 0 0,0 0 1,0 0-1,0 0 0,0 0 1,0 0-1,0-1 1,0 1-1,0 0 0,0-1 1,0 0-1,1 1-340,-1 0-1,1 0 1,-1 0 0,1 0-1,0 0 1,-1 0 0,1 0-1,0 0 1,0 0 0,0 0-1,-1 0 1,1 0 0,0 0-1,1 0 1,-1 0-1,0 0 1,0 0 0,0 0-1,1-2 1,0 2-57,1-1 1,0 1-1,-1-1 0,1 1 0,0-1 1,0 1-1,-1 0 0,1 0 0,0 0 1,0 0-1,0 0 0,1 0 0,-1 1 1,4-2-1,4 1 102,19-2 0,-29 3-204,18-1 92,-1 1 1,1 0 0,26 5-1,-35-3-90,0 0 0,0 1 0,-1 0-1,1 0 1,0 1 0,-1 0 0,0 0 0,11 9 0,-16-11 12,1 1 0,-1 0 0,0 0 0,-1 0 0,1 1 0,-1-1 0,1 1 1,-1-1-1,0 1 0,0 0 0,0 0 0,-1 0 0,2 4 0,0 7 127,0 0 1,1 21-1,-3-29-123,9 99 532,53 466 1991,-61-556-2488,1 4 114,1 25 1,-4-39-115,0-1 0,-1 1 0,1-1 0,-1 1 0,0-1 0,0 1 0,-1-1 0,0 1-1,-3 6 1,3-9-47,1-1 0,-1 1 0,0-1 0,0 0 0,0 0 0,-1 1 0,1-1 0,0 0 0,-1-1 0,0 1 0,1 0 0,-1-1 0,0 0 0,0 1 0,1-1 0,-1 0 0,0 0 0,-6 0 0,2 0-179,0 0 1,-1-1-1,1 1 1,0-2-1,0 1 1,-1-1-1,-6-2 1,-16-6-347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2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19 8194,'-27'-15'3282,"26"14"-2934,1 1 0,-1 0 0,0-1 0,1 1 0,-1 0 0,1 0 1,-1-1-1,1 1 0,-1 0 0,1 0 0,-1 0 0,0 0 0,1 0 0,-1 0 0,0 0 0,1 0-240,0 0 0,-1 0 0,1 0 1,0 0-1,0 0 0,0 1 0,0-1 0,0 0 0,0 0 0,-1 0 0,1 0 0,0 0 0,0 0 0,0 1 0,0-1 0,0 0 0,0 0 0,0 0 0,0 0 0,0 1 0,0-1 0,0 0 0,0 0 0,0 0 0,0 0 0,0 1 0,0-1 0,0 0 0,0 0 0,0 0 0,0 0 0,0 1 0,3 17 469,12 86 984,-11-58-1027,5 97 364,-8-133-459,0-7-1833,0-8-5201,0-4 4928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29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34 8946,'-11'3'492,"0"0"0,1 0 1,0 1-1,0 1 0,0-1 0,0 2 1,1-1-1,0 1 0,0 1 0,0 0 0,1 0 1,-9 9-1,5-1-184,0-1-1,0 2 1,2 0-1,0 0 1,1 0 0,-9 22-1,13-24-139,0-1 0,0 1-1,2 0 1,0 1 0,0-1-1,2 1 1,0-1 0,0 1-1,2 15 1,1-10 22,1-1 1,1 0-1,1 0 0,0 0 0,2-1 1,11 25-1,-2-13-56,1-1-1,1 0 1,1-2 0,2 0 0,1-1-1,0-1 1,53 43 0,-63-59-127,1 1 1,0-2 0,0 0-1,1 0 1,0-2 0,1 1 0,17 4-1,-19-8-1,0 0-1,1-1 1,-1 0-1,1-1 0,-1 0 1,1-2-1,0 1 1,20-5-1,-15 1 6,-1-1 1,1-1-1,-1 0 0,0-2 0,-1 0 0,0-1 0,0 0 0,20-16 0,-20 11 1,0 0 1,-1 0-1,0-2 0,-2 0 0,1 0 0,-2-2 1,13-21-1,-17 23 1,-1 0 0,-1-1 0,-1 0 0,0 0 1,-1 0-1,-1-1 0,0 0 0,-1 0 0,-2 0 1,1 0-1,-4-34 0,1 34 2,-2-1-1,0 1 1,-1 0 0,-1 0 0,-1 0-1,0 1 1,-2 0 0,0 0-1,0 1 1,-2 0 0,-15-22-1,10 21-7,-1 0 0,0 0-1,-1 1 1,0 2-1,-2-1 1,-34-19-1,36 24-10,-1 1 0,0 1 0,0 1 0,-1 1-1,0 0 1,0 2 0,0 0 0,-23-2-1,28 6-2,-1 0 0,1 1-1,0 0 1,0 1 0,0 1 0,0 0-1,1 1 1,-1 0 0,1 1-1,-19 10 1,15-5-86,1 0 0,-1 0 1,2 2-1,0 0 0,0 1 0,1 0 0,-12 16 1,21-23-210,0-1 1,1 1-1,0 0 1,0 1 0,0-1-1,1 1 1,0-1-1,-3 11 1,5-11 67,1 0 0,-1 0 0,1 8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7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11386,'-4'2'4601,"4"9"-2600,0 10-809,0 14 24,3 15-159,-2 7-217,10 6-408,-2-4-128,11-13-136,2-9-72,3-18-216,1-10-296,-4-17-1104,-6-8 2848,-14-6-1368</inkml:trace>
  <inkml:trace contextRef="#ctx0" brushRef="#br0" timeOffset="1">0 119 11554,'3'4'4825,"2"4"-2760,15 5-1313,7 3 0,10 3-376,6-6-80,2-6-144,3-5-280,4-8-816,-2-4-624,-7-8-1521,-3-2-928,-22-3 2521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31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436 104 2721,'1'0'554,"-1"0"1,1 0 0,0 0 0,-1 0 0,1-1 0,0 1 0,-1 0 0,1 0 0,-1-1-1,1 1 1,0 0 0,-1-1 0,1 1 0,-1-1 0,1 1 0,-1-1 0,1 0 0,7-13 2875,-7 13-3278,-1-1-1,0 1 1,1 0-1,-1-1 0,0 1 1,1 0-1,-1-1 1,0 1-1,0 0 1,0-1-1,0 1 0,0 0 1,-1-1-1,1 1 1,0 0-1,-1-1 1,1 1-1,-1 0 1,1 0-1,-1 0 0,-1-3 1,-1 2-85,0 0 1,0-1-1,0 1 1,0 1 0,-1-1-1,1 0 1,-1 1-1,0 0 1,-4-2-1,-28-3 60,36 6-120,-3 0 14,-1-1-1,1 1 0,0 0 0,0 1 1,-1-1-1,1 0 0,0 1 0,0 0 1,0 0-1,0 0 0,0 0 0,-4 2 1,1 0 3,-17 8 95,1 1-1,-37 27 0,49-31-70,-1 1 0,1 0 0,1 1 0,-13 15 0,-29 46 110,39-53-130,-7 15 12,2 0 0,0 0 1,-17 55-1,31-79-40,1 1 1,0-1-1,0 1 1,1-1-1,1 1 1,-1 0-1,1 0 0,1-1 1,2 16-1,4 5 1,16 49 1,-14-55 4,1 0 0,0-1 0,2 0 0,16 24 0,-25-42-5,101 141 6,-89-128-7,0-2 1,1 1-1,1-2 0,0-1 0,38 25 1,-32-26-3,1-1 0,1-1 0,0 0 1,0-2-1,1-2 0,51 10 1,-56-14-1,0-1 1,1-1 0,-1-1 0,0-1 0,0-1-1,0-1 1,0-1 0,0 0 0,27-10 0,-23 4 5,-1-1 1,0 0 0,0-2 0,-2 0-1,1-2 1,32-28 0,-42 30 13,1 0 1,-2-1-1,1 0 1,-2-1 0,0-1-1,-1 0 1,-1 0-1,0-1 1,-1 0-1,7-21 1,-9 17 38,0 0 0,-2 0 0,0-1 0,1-40 0,-5 45-7,-1 1-1,0-1 1,-1 1 0,-1 0 0,-1 0-1,0 0 1,-8-18 0,-4-2 30,-2 2 0,-1 0 0,-1 1-1,-34-41 1,15 28-29,-2 1-1,-48-41 1,67 67-34,-29-19 0,40 31-12,0 0 0,-1 1 0,0 0 0,0 1 1,-13-4-1,-5 3 11,0 0 0,-50-2 0,5 1 7,38 2-17,14 1-22,0 1-1,-29 0 1,48 4-165,1-1 1,-1 0-1,1 1 1,-1 0-1,1 0 1,-1 0-1,1 0 1,0 1-1,0-1 1,-1 1-1,1 0 1,0 0-1,0 0 1,1 0-1,-1 1 1,0-1-1,1 1 1,-1-1-1,-1 4 1,4-5 86,-1-1 1,1 0-1,0 1 1,0-1-1,0 0 1,0 1 0,0-1-1,0 0 1,0 1-1,0-1 1,0 0-1,0 1 1,0-1-1,0 0 1,0 1-1,0-1 1,0 0-1,0 0 1,0 1-1,0-1 1,1 1-1,5 6-1037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33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87 4673,'0'0'2791,"0"0"1019,1-4-1585,2-3-1725,0 0-1,-1 0 1,0-1 0,0 1 0,-1 0-1,1-12 1,-2 18-464,0 1 0,-1-1 1,1 0-1,0 0 0,0 0 0,-1 0 1,1 0-1,-1 1 0,1-1 0,0 0 0,-1 0 1,0 1-1,1-1 0,-1 0 0,1 1 1,-1-1-1,0 1 0,0-1 0,1 0 0,-1 1 1,0 0-1,0-1 0,1 1 0,-1-1 1,0 1-1,0 0 0,0 0 0,0-1 0,0 1 1,0 0-1,-1 0 0,-1-1 64,-2 1-28,1-1 1,-1 1-1,0 0 1,0 0 0,0 0-1,1 0 1,-1 1-1,0 0 1,0 0-1,1 0 1,-1 1-1,0 0 1,1 0-1,0 0 1,-1 0-1,-5 5 1,4-3-52,1 0 0,-1 0 0,1 1 0,0-1 0,1 1 0,-1 0 0,1 1 0,0-1 0,0 1 0,1 0 0,-4 7 1,6-9-18,0 0 1,0-1-1,0 1 1,1 0-1,0 0 1,-1-1-1,1 1 1,0 0-1,1 0 1,-1 0-1,1-1 1,0 1-1,0 0 1,0-1-1,0 1 1,1-1-1,-1 1 1,1-1-1,0 1 1,3 3-1,4 6 37,1 0 0,1 0 0,15 13-1,-22-21-27,23 19 194,51 36 0,-21-17 477,-54-41-603,-1-1 1,0 1-1,0 0 0,0 0 1,0 0-1,1 3 0,-3-5-60,1 0 1,-1 0-1,0 1 0,0-1 0,0 0 0,0 1 0,0-1 0,0 0 0,0 1 1,0-1-1,0 0 0,0 1 0,0-1 0,0 0 0,0 1 0,0-1 0,0 0 1,0 0-1,0 1 0,0-1 0,0 0 0,0 1 0,-1 0 8,1-1 0,-1 1 0,1-1 0,-1 1 0,0-1 0,1 1 0,-1-1 1,1 0-1,-1 1 0,0-1 0,1 0 0,-1 1 0,0-1 0,-1 0 0,-9 2 81,0 0 0,-1-1 1,1-1-1,-1 0 0,1 0 0,-14-3 0,2 1-72,-74-11-1998,86 10 333,11 3 1596,0-1-1,0 1 1,-1 0 0,1 0-1,0 0 1,0 0 0,0-1 0,0 1-1,0 0 1,0 0 0,0 0-1,0 0 1,0-1 0,0 1-1,0 0 1,0 0 0,0 0 0,0-1-1,0 1 1,0 0 0,0 0-1,0 0 1,0 0 0,0-1 0,1 1-1,-1 0 1,0 0 0,0 0-1,0 0 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34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410 104 5201,'1'-2'419,"-1"0"-1,0 0 1,0 0 0,0 0-1,0 1 1,0-1 0,-1 0-1,1 0 1,-1 0 0,1 0-1,-1 0 1,0 0 0,1 0-1,-1 1 1,0-1 0,-2-3-1,1 4-187,0-1 0,1 1 0,-1 0 0,0 0 0,0-1 1,0 1-1,0 0 0,0 1 0,0-1 0,0 0 0,0 1 0,0-1 0,0 1 0,0-1 0,0 1 0,-4 0 0,-3 0 42,0 1 0,0 0 0,0 0-1,0 1 1,0 0 0,0 1 0,0 0 0,0 0-1,-8 5 1,0 1-85,0 1 0,1 0 0,-23 18 0,24-14-137,0 0-1,0 1 1,2 1 0,0 0 0,0 1 0,2 0 0,0 1 0,1 0 0,0 1 0,-8 25 0,10-18-25,1-1-1,1 2 1,1-1 0,1 1-1,1-1 1,2 1-1,3 41 1,0-37-7,2 0 0,2 0 1,0 0-1,2-1 0,13 31 0,-16-46-19,2-1 0,0 1 0,1-1 0,0-1 0,1 1 0,1-1 0,0-1 0,1 0 0,0 0 0,0-1 0,23 16 0,-15-15 0,2 0 0,0-2 0,0 0 0,0-2 0,1 0 0,0-2 0,1 0 0,0-1 1,0-1-1,0-2 0,0 0 0,0-1 0,0-2 0,29-3 0,-30 0 33,0-1-1,0-2 1,0 0-1,-1-1 1,0-1-1,-1 0 1,31-21-1,-38 21 47,-1-1 0,0 0 1,0-1-1,-1-1 0,0 0 0,-1 0 0,12-19 0,-1-3 264,28-64 0,-38 71-212,0 1-1,-2-1 1,9-48 0,-15 59-69,-1 0 0,-1-1 0,0 1 0,-2 0 0,1-1 0,-2 1 0,-7-31 0,2 23 4,-2-1-1,0 2 1,-2-1 0,-1 1 0,-17-26-1,10 22-20,0 1 0,-2 1 0,-39-38-1,45 50-27,-1 1 1,0 0-1,-1 1 0,0 1 0,0 1 0,-1 0 0,0 1 0,-35-10 0,31 13-8,-1 0 0,1 1-1,-1 2 1,0 0 0,0 1 0,0 2 0,-28 3-1,41-3-52,1 1-1,-1 0 1,1 1-1,0-1 1,-1 2-1,1-1 1,-9 7-1,16-9-64,1-1 0,-1 1 0,1 0 0,-1 0 0,1 0 0,0 0 0,0 1-1,0-1 1,-1 0 0,1 0 0,0 1 0,0-1 0,1 1 0,-1-1 0,0 1 0,0-1-1,1 1 1,-1-1 0,1 1 0,-1 0 0,1-1 0,0 1 0,0 0 0,0-1 0,0 1-1,0 0 1,0-1 0,0 1 0,0 0 0,1-1 0,-1 1 0,2 2 0,12 25-901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34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 10346,'-3'40'3953,"2"-40"-2313,2-4-511,13-4 151,3 3 24,17-5-400,5 1-247,9-1-377,-7 2-96,-2-2-120,-1 6-16,-7 3 56,4 1-264,-12 1-1401,-3 2-1391,-2-2 1727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35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11915,'-4'4'4609,"3"4"-3017,5 8 0,-3 7-47,3 1-345,-4 7-568,0 3-176,1 6-136,7 4-32,-1 0-104,-2-2-48,5-3-88,-4-7-8,2-9-424,-2-9-456,6-14 528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3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616 224 2353,'12'-34'2113,"-11"32"-1749,-1 0 0,0 0 0,1 0 0,-1 0 0,0 0 0,0 1 0,0-1 0,0 0 0,-1 0 0,1 0 0,0 0 1,-1 0-1,0 0 0,1 0 0,-1 1 0,0-1 0,0 0 0,0 1 0,0-1 0,0 0 0,0 1 0,0-1 0,-2-1 0,-3-2 541,1 1 0,-1 0 0,1 0 0,-13-6 0,6 4-124,4 1-518,0 1 0,-1 0 1,1 1-1,-1 0 0,0 0 0,0 1 0,0 0 0,0 0 0,0 1 0,-1 1 0,-14 0 0,-2 2 20,0 2 0,-48 13 0,54-12-167,1 2-1,0 0 0,1 1 1,0 1-1,0 0 0,1 2 0,0 0 1,-26 22-1,36-26-90,0 1 0,0 0 0,1 0-1,0 0 1,0 1 0,1 0 0,0 0 0,1 0 0,0 1 0,-4 11-1,0 13 2,0-13-16,4-12-4,1 0-1,0-1 0,-3 15 1,-12 80 3,13-67-11,2-19-5,-2 35 0,7-26-6,0 1 1,2-1-1,0 1 0,2-1 1,1-1-1,1 1 0,1-1 1,2-1-1,19 36 0,-21-45 6,0-1-1,1 0 0,1-1 0,0 0 0,1-1 0,0 0 1,23 17-1,-17-16 2,1-2 0,0 0 1,1-1-1,0-1 0,28 9 1,-10-7 2,1-3 1,-1-1-1,1-1 1,0-3 0,0-1-1,50-4 1,-49-1 2,0-2 1,-1-1-1,54-17 0,-78 19 3,-1-1-1,0 0 0,0-1 1,0-1-1,-1 0 0,0-1 0,-1 0 1,0-1-1,0-1 0,-1 0 1,0 0-1,0-1 0,12-18 0,-10 10 8,-2-1-1,0 0 0,-1-1 1,-2 0-1,0 0 0,-1-1 1,-1 0-1,-1 0 0,4-41 0,-7 38 9,-1 1 0,-2-1 0,0 0 0,-1 1 0,-2-1 0,-1 1 0,0 0 0,-18-45 0,6 30 5,-2 2-1,-2 0 0,-1 1 1,-1 1-1,-45-50 1,50 66-14,-1 0 1,-1 1 0,0 0-1,-1 2 1,-1 1-1,-38-21 1,41 27-9,1 1 0,-2 1 1,1 0-1,-1 1 0,0 1 1,0 1-1,-1 1 0,1 1 1,-23 0-1,29 2-2,0 1-1,1 0 1,-1 0 0,-23 7-1,34-7-77,1 0-1,-1 0 1,0 0-1,0 0 1,0 1-1,1-1 1,-1 1-1,1-1 1,-1 1-1,1 0 1,0 0-1,0 0 1,-1 1-1,2-1 1,-1 0-1,0 1 1,0-1-1,1 1 1,-1 0-1,1-1 1,0 1-1,0 0 1,0 0-1,0 0 1,0 0-1,1 0 1,-1 6-1,2 19-1592,6 3 705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38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686 130 6641,'17'-30'2937,"-16"29"-2409,-1 0 0,0 1-1,0-1 1,1 1 0,-1-1-1,0 0 1,0 1 0,0-1 0,0 1-1,0-1 1,0 0 0,0 1 0,0-2-1,-4-5 2858,-10-2-2455,11 8-648,-6-4-156,0 1-1,0 1 0,0-1 1,-1 1-1,1 1 0,-13-2 1,17 4-87,0-1 1,0 1 0,0 0-1,0 0 1,-1 0-1,1 1 1,-6 2 0,-3-1 26,-2 1 42,0 2 0,1-1 0,-27 13 0,-8 2 146,-94 35 331,115-41-504,0 2 1,-46 32 0,64-38-76,-1 0 0,1 1 0,0 1 0,1 0-1,1 1 1,-14 18 0,18-20-10,-1-1-1,1 1 0,0 0 1,1 1-1,0-1 0,1 1 1,0 0-1,1 0 0,-2 15 1,2 16-11,2 0 1,2 0 0,8 51-1,1-42 5,3 0 0,22 55 0,-32-95 9,1 1 0,0-1 0,1 0 0,7 11 0,-8-15-6,0-1-1,1 0 1,-1 0-1,1 0 1,0-1-1,1 0 1,9 6-1,2-1-5,0-1 0,0 0 0,1-1-1,1-2 1,-1 0 0,30 5-1,-17-6 1,1-1 0,0-2-1,42-2 1,-44-3 5,-1-1 1,0-1-1,0-1 1,43-16-1,109-57 16,-155 65 2,-2 0 0,27-20-1,-39 23-5,0 1 1,-1-2-1,0 1 0,-1-2 1,13-17-1,-7 6 7,-1-1 0,-1-1 0,-1-1-1,15-41 1,-24 54 0,-1 0 0,0 0 0,-1 0 0,-1 0-1,-1 0 1,0-1 0,0 1 0,-1-1 0,-1 1 0,-1 0-1,-4-21 1,-10-16 34,-2 1 0,-34-65 0,47 103-40,-1 1 1,-1 0-1,0 0 1,0 0-1,-1 1 1,-1 0-1,0 1 0,0 0 1,0 0-1,-1 1 1,-15-9-1,6 5-2,-1 1 0,-1 1-1,0 1 1,0 0 0,-1 2-1,0 1 1,-31-6 0,28 9-19,-1 0 0,0 2 1,0 0-1,0 2 1,0 1-1,-35 7 0,49-7-186,0 1 0,-1 1 0,-16 7 0,25-9-53,1-1 0,0 1 0,-1 0 0,1 0 0,0 0 0,0 0-1,0 1 1,1-1 0,-1 1 0,0 0 0,1 0 0,0 0 0,0 0-1,0 0 1,0 1 0,-2 4 0,-4 14-777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39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66 6145,'1'-2'453,"-1"0"-1,0 0 0,1 0 0,-1 0 1,0 0-1,0 0 0,0 0 0,-1 1 0,1-1 1,0 0-1,-1 0 0,1 0 0,-1 0 1,0 1-1,1-1 0,-1 0 0,0 0 1,0 1-1,-1-2 0,0 1-139,0 0 0,0 0 0,-1 0-1,1 0 1,0 1 0,-1-1 0,1 1 0,-1 0 0,1-1 0,-1 1 0,-4-1-1,-4 0 52,-1-1-1,0 2 0,0 0 0,-22 1 0,24 0-187,-1 0 0,1 1-1,0 1 1,0 0-1,-15 5 1,22-6-146,-1 0 1,1 1-1,-1-1 0,1 1 1,-1 0-1,1 0 0,0 1 0,0-1 1,0 1-1,0-1 0,1 1 1,-1 0-1,1 0 0,-1 0 1,1 0-1,0 1 0,-3 5 0,4-3-26,-1-1 0,1 1 0,0 0 0,0-1 0,0 1 0,1 0 0,0 0 0,0-1 0,0 1 0,1 0 0,0 0 0,0-1 0,0 1 0,1-1 0,0 1 0,0-1 0,0 0 0,1 0 0,0 1 0,0-2 0,0 1 0,0 0 0,1-1 0,0 1 0,0-1 0,0 0 0,0-1 0,1 1 0,0-1 0,-1 1 1,1-1-1,9 3-1,6 2 15,32 7-1,11 5 187,-59-18-153,0-1 0,0 1-1,0 1 1,5 3 0,-8-5-23,0-1-1,0 1 1,0 0 0,0 0-1,0 0 1,0 0 0,-1 0 0,1 0-1,0 0 1,-1 1 0,1-1-1,-1 0 1,1 0 0,-1 0 0,1 1-1,-1-1 1,0 0 0,1 3-1,-1-3-12,0-1-1,-1 1 1,1-1-1,0 1 1,0-1-1,0 1 1,0 0-1,-1-1 1,1 1 0,0-1-1,0 1 1,-1-1-1,1 1 1,0-1-1,-1 1 1,1-1-1,-1 0 1,1 1-1,-1-1 1,1 1-1,0-1 1,-1 0-1,0 1 1,1-1-1,-2 0 1,-17 6 188,17-6-185,-106 16 310,63-11-355,-47 12 1,74-13-71,-37 12-1200,54-16 1187,0 1 1,0-1-1,0 0 0,0 1 0,1-1 0,-1 1 0,0-1 0,0 1 0,0-1 1,1 1-1,-1-1 0,-1 2 0,3-1 69,-1-1 1,0 0-1,0 0 0,1 0 1,-1 0-1,0 1 0,1-1 1,-1 0-1,0 0 1,1 0-1,-1 0 0,1 0 1,-1 0-1,0 0 0,1 0 1,-1 0-1,0 0 0,1 0 1,-1 0-1,1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40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11723,'1'-3'4448,"6"0"-3015,6 3-9,1-1-24,11 4-263,12-2-577,3 0-224,13-5-232,-4-4-24,5 1-40,-2-3 8,-11 2-752,-4 4-697,-24 7 873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40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13747,'-5'22'5217,"1"5"-3809,0 10-215,0 14-297,1-1-240,2-2-384,1-3-112,1-10-120,0-7 32,3-12-568,0-6-552,0-14-1065,3-6 1169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8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3929,'0'-3'842,"3"-11"2305,-3 14-3053,0 0 0,0-1 0,0 1 0,0 0 0,0 0 0,0 0 0,0-1 0,0 1 0,0 0 0,0 0 0,1 0 0,-1 0 0,0-1 0,0 1 0,0 0 0,0 0 1,0 0-1,0 0 0,0 0 0,1-1 0,-1 1 0,0 0 0,0 0 0,0 0 0,0 0 0,0 0 0,1 0 0,-1 0 0,0 0 0,0 0 0,0 0 0,1 0 0,-1 0 1,0 0-1,0-1 0,0 1 0,0 0 0,1 1 0,-1-1 0,0 0 0,0 0 0,0 0 0,1 0 0,-1 0 0,0 0 0,0 0 0,0 0 0,0 0 0,1 0 0,-1 0 1,0 0-1,0 0 0,0 1 0,0-1 0,0 0 0,1 0 0,0 1 192,0 1 1,-1-1 0,1 0-1,0 1 1,0-1-1,-1 0 1,1 1 0,-1-1-1,1 1 1,-1-1-1,1 1 1,-1-1 0,0 2-1,1 24 1641,-2-13-1111,1 92 1933,1 42-1378,0-130-1262,1 0 0,1 0-1,0 0 1,11 29-1,-9-95-2547,-2 40 2391,-1 0 0,6-11 0,-8 18 45,0 0 0,1 1 1,-1-1-1,1 0 0,-1 0 0,1 0 0,0 1 1,-1-1-1,1 0 0,0 1 0,-1-1 0,1 0 1,0 1-1,0-1 0,0 1 0,-1-1 0,1 1 1,0 0-1,0-1 0,0 1 0,0 0 0,0 0 1,0-1-1,0 1 0,0 0 0,0 0 0,0 0 1,0 0-1,-1 0 0,1 0 0,0 1 0,0-1 1,0 0-1,0 0 0,2 1 0,1 1 23,1 1 0,-1-1 0,0 1 0,1 0 0,4 4-1,-5-3 19,5 2 20,-1 0 0,1-1 0,-1 0 0,1-1 1,1 0-1,-1 0 0,0-1 0,1 0 0,0-1 0,15 3 0,-13-4-23,-1-1-1,1 0 1,0-1 0,-1 0-1,1 0 1,-1-2 0,0 1-1,22-9 1,-17 5-23,-1-1 0,-1 0 0,1-1 0,-1 0 0,-1-2 0,0 1 0,22-22 0,-32 28-6,0-1 0,0 0 0,0 0 0,0 0 0,-1-1-1,0 1 1,1-1 0,-2 1 0,1-1 0,-1 0 0,1 0 0,-1 1 0,0-6 0,-1 6 2,1 1 0,-1 0 0,-1-1 1,1 1-1,0 0 0,-1-1 0,0 1 0,1 0 1,-1 0-1,-1 0 0,1 0 0,0 0 0,-1 0 1,1 0-1,-1 0 0,0 0 0,0 1 0,0-1 1,-4-2-1,2 1 11,0 1 0,0-1 0,-1 2 0,1-1 0,-1 0 1,0 1-1,1 0 0,-1 0 0,-1 0 0,1 0 0,-9-1 0,11 3-5,-1 0 0,1 0 0,0-1 0,-1 2 0,1-1 0,-1 0 0,1 1 0,0 0 0,0-1 0,-1 1 0,1 1 0,0-1 0,0 0 0,0 1 0,0-1 0,0 1 0,0 0 0,1 0 0,-4 4 0,1-2 16,1 1 0,0 1 1,0-1-1,1 1 0,-1-1 0,1 1 0,-3 9 0,5-12 1,-1 1-1,1-1 1,0 0 0,1 1-1,-1-1 1,1 1-1,-1-1 1,1 1 0,0-1-1,0 1 1,1-1 0,-1 1-1,1-1 1,-1 0-1,3 7 1,-2-9-19,0 0 1,-1 1-1,1-1 1,0 0-1,0 0 1,0 0-1,0 1 0,0-1 1,0 0-1,0 0 1,0-1-1,0 1 1,0 0-1,0 0 0,1 0 1,-1-1-1,0 1 1,1-1-1,-1 1 1,3 0-1,0-1 0,1 0 0,-1 1 0,1-1 0,-1-1 0,6 0-1,-5 0-4,0 1-1,-1-1 0,1 1 1,8 1-1,-9 0 0,1 0 0,0 1 0,-1 0 0,1-1 0,-1 1 1,0 1-1,0-1 0,7 6 0,-2-1 19,-1 0 0,12 14-1,-19-19-103,0-1 0,1 1 0,-1-1 1,1 0-1,-1 1 0,1-1 0,-1 0 0,1 0 0,-1 0 0,1 0 0,0 0 0,0-1 0,0 1 0,-1 0 0,1-1 0,0 1 0,0-1 0,0 0 0,0 1 0,0-1 0,0 0 0,0 0 0,0-1 0,0 1 0,0 0 0,0 0 0,3-2 0,15-10-630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4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49 7570,'-4'29'3059,"4"-29"-2972,0 0 0,0 0 0,0 0 0,0 0 0,0 0 1,0-1-1,0 1 0,0 0 0,0 0 0,-1 0 0,1 0 0,0 0 0,0 0 1,0 0-1,0 0 0,0 0 0,0 0 0,0-1 0,0 1 0,0 0 0,-1 0 0,1 0 1,0 0-1,0 0 0,0 0 0,0 0 0,0 0 0,0 0 0,-1 0 0,1 0 0,0 0 1,0 0-1,0 0 0,0 0 0,0 0 0,0 0 0,-1 0 0,1 0 0,0 0 0,0 0 1,0 1-1,0-1 0,0 0 0,0 0 0,0 0 0,0 0 0,-1 0 0,1 0 0,0 0 1,0 0-1,0 0 0,0 0 0,0 1 0,0-1 0,0 0 0,0 0 0,0 0 0,0 0 1,0 0-1,0 0 0,0 0 0,0 1 0,0-1 0,0 0 0,0 0 0,0 0 0,0 0 1,-4-9 4266,10-29-3250,-5 38-1096,-1-1-1,0 1 0,0-1 0,1 1 0,-1-1 1,1 1-1,-1-1 0,1 1 0,-1 0 0,0-1 1,1 1-1,-1-1 0,1 1 0,0 0 0,-1 0 1,1-1-1,-1 1 0,1 0 0,12-4 62,-12 3-60,1 1 1,-1 0-1,1 0 1,-1 0-1,1 0 1,-1 0-1,1 0 1,1 1-1,3 0 22,1 0 0,10 4 0,-16-4-25,0-1 0,0 0 0,-1 1 0,1-1 0,0 1 0,-1-1 0,1 1 0,0-1 0,-1 1 0,1 0 0,-1-1 0,1 1 0,-1 0 0,1-1 0,-1 1 0,1 0 0,-1 0 0,0-1 0,1 1 0,-1 0 0,0 0 0,0 0 0,0 0 0,0-1 0,1 1 0,-1 0 0,0 0 0,0 0 0,-1 0 0,1 0 0,0 0 0,0 1 8,-1-1-1,1 0 1,0 1 0,-1-1 0,1 0-1,-1 1 1,0-1 0,1 0-1,-1 0 1,0 0 0,0 0-1,0 1 1,0-1 0,0 0 0,-1 1-1,0-2-3,1 1-1,0 0 1,-1 0-1,1-1 0,-1 1 1,1-1-1,-1 1 1,1-1-1,-1 0 1,1 0-1,-1 1 1,0-1-1,1 0 1,-1 0-1,1-1 0,-1 1 1,-2-1-1,3 1-10,0 0 0,1-1 0,-1 1 0,0-1 1,0 1-1,0-1 0,1 1 0,-1-1 0,0 0 0,1 1 0,-1-1 0,1 0 0,-1 0 0,1 1 0,-1-1 0,1 0 0,-1 0 0,1 0 0,-1 0 0,1 1 0,0-1 0,0 0 0,0 0 0,-1 0 0,1 0 0,0 0 0,0 0 0,0 0 1,1-1-1,-1-1-2,0 1 0,1-1 0,0 1 0,-1-1 0,1 1 1,0 0-1,0-1 0,1 1 0,-1 0 0,0-1 0,1 1 0,0 0 1,-1 0-1,1 0 0,0 1 0,0-1 0,0 0 0,0 1 1,0-1-1,0 1 0,1-1 0,-1 1 0,0 0 0,1 0 0,-1 0 1,1 1-1,-1-1 0,1 0 0,-1 1 0,1 0 0,-1-1 1,1 1-1,0 0 0,-1 1 0,1-1 0,-1 0 0,4 1 1,-5-1 5,0 1 0,0-1 0,-1 0 1,1 0-1,0 0 0,0 1 0,-1-1 0,1 0 1,0 1-1,0-1 0,-1 0 0,1 1 1,0-1-1,-1 1 0,1-1 0,-1 1 1,1-1-1,-1 1 0,1 0 0,-1-1 1,1 1-1,-1 0 0,1-1 0,-1 1 1,0 0-1,1 0 0,-1-1 0,0 1 1,0 0-1,0 0 0,0 0 0,1-1 1,-1 1-1,0 0 0,0 0 0,0-1 1,-1 2-1,1 0 6,-1 0 1,0 0-1,1 0 0,-1 0 1,0-1-1,0 1 1,0 0-1,-1 0 0,1-1 1,0 1-1,-1-1 0,1 1 1,-3 1-1,0 0 14,0 0 0,-1 0 0,-9 5 0,13-8-19,0 1 0,-1-1 0,1 1 0,0-1 0,0 1 1,-1-1-1,1 0 0,0 1 0,-1-1 0,1 0 0,0 0 0,-1 0 0,1 0 0,0 0 0,-1-1 0,1 1 0,0 0 0,-1-1 0,1 1 1,0-1-1,-2 0 0,3 1-6,-1 0-1,1 0 1,0-1 0,0 1 0,-1 0 0,1 0 0,0 0 0,0 0 0,0-1-1,-1 1 1,1 0 0,0 0 0,0-1 0,0 1 0,0 0 0,-1 0 0,1-1 0,0 1-1,0 0 1,0 0 0,0-1 0,0 1 0,0 0 0,0 0 0,0-1 0,0 1-1,0 0 1,0-1 0,0 1 0,0 0 0,0 0 0,0-1 0,0 1 0,7-8-14,-6 8 36,-1 0 0,1-1-1,-1 1 1,1-1 0,-1 1-1,1-1 1,-1 1 0,0-1-1,1 1 1,-1-1 0,1 1 0,-1-1-1,0 1 1,1-2 0,-7-7 208,3 8-284,3 6 149,0-5-93,0 1 1,0-1-1,0 0 0,0 1 1,0-1-1,0 0 0,0 1 1,0-1-1,0 1 0,0-1 1,0 0-1,0 1 0,0-1 1,0 0-1,0 1 0,0-1 1,-1 0-1,1 0 0,0 1 1,0-1-1,0 0 0,-1 1 1,1-1-1,0 0 0,0 0 1,0 1-1,-1-1 0,1 0 1,0 0-1,-1 0 0,1 1 1,0-1-1,0 0 0,-1 0 0,1 0 1,0 0-1,-1 0 0,1 0 1,0 1-1,-1-1 0,1 0 1,0 0-1,-1 0 0,1 0 1,-1 0-1,1 0 0,0 0 1,-1-1-1,1 1 0,0 0 1,-1 0-1,1 0 0,0 0 0,0 0 0,-1 0 0,1 0 0,0 0 0,0-1 0,0 1 0,0 0 0,0 0-1,0 0 1,0 0 0,0 0 0,0 0 0,0 0 0,-1-1 0,1 1 0,0 0 0,0 0-1,0 0 1,0 0 0,0 0 0,0 0 0,0-1 0,0 1 0,0 0 0,0 0 0,0 0-1,0 0 1,0 0 0,0 0 0,0-1 0,0 1 0,0 0 0,0 0 0,0 0 0,0 0-1,1 0 1,-1 0 0,0-1 0,0 1 0,0 0 0,0 0 0,0 0 0,0 0 0,0 0-1,0 0 1,0 0 0,1 0 0,-1 0 0,0-1 0,0 1 0,0 0 0,0 0 0,0 0-1,0 0 1,0 0 0,1 0 0,6-4 13,-6 4-12,8-3 72,-9 3-65,1 0-1,-1 0 1,0 0-1,0 0 0,0 0 1,1 0-1,-1 0 0,0 0 1,0 0-1,0 0 0,0 0 1,1 0-1,-1 0 1,0 0-1,0 1 0,0-1 1,0 0-1,1 0 0,-1 0 1,0 0-1,0 0 0,0 1 1,0-1-1,0 0 1,1 0-1,-1 2 9,0-1 0,0 0 0,0 0 1,0 1-1,0-1 0,0 0 0,0 0 0,0 1 1,0-1-1,-1 0 0,0 2 0,1-3-12,0 1 1,-1-1-1,1 0 0,0 1 1,-1-1-1,1 0 0,0 1 0,-1-1 1,1 0-1,-1 0 0,1 1 1,0-1-1,-1 0 0,1 0 0,-1 0 1,1 0-1,0 0 0,-1 0 0,1 1 1,-1-1-1,1 0 0,-1 0 1,1 0-1,-1-1 0,0 1 0,1 0-5,0 0-1,-1 0 0,1 0 0,0 0 0,-1 0 0,1 0 0,0 0 1,-1 0-1,1 0 0,0 0 0,-1 0 0,1 0 0,0 0 1,-1-1-1,1 1 0,0 0 0,-1 0 0,1 0 0,0-1 0,-1 1 1,1 0-1,0 0 0,0-1 0,-1 1 0,1 0 0,0-1 0,0 1 1,0 0-1,0-1 0,-1 1 0,1-1 0,0-4-402,0 4-3933,0 0 2405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 8066,'-4'-4'7319,"4"4"-7241,0 0 0,0 0 0,0 0 0,0 0 1,1 0-1,-1 0 0,0 0 0,0 0 1,0 0-1,0 0 0,0 0 0,0 0 0,0 0 1,1 0-1,-1 0 0,0 0 0,0 0 0,0 0 1,0 0-1,0 0 0,0 0 0,0 0 1,0 0-1,1 0 0,-1 0 0,0 0 0,0 0 1,0 0-1,0 0 0,0 0 0,0 0 0,0 0 1,0-1-1,1 1 0,-1 0 0,0 0 0,0 0 1,0 0-1,0 0 0,0 0 0,0 0 1,0 0-1,0 0 0,0-1 0,0 1 0,0 0 1,0 0-1,0 0 0,0 0 0,0 0 0,0 0 1,0 0-1,0-1 0,0 1 0,0 0 1,0 0-1,0 0 0,0 0 0,0 0 0,0 0 1,0 0-1,0-1 0,0 1 0,0 0 0,0 0 1,0 0-1,-1 0 0,162-3 1730,140-9-989,-293 12-818,-5 0-37,-1-1 1,1 1-1,-1 0 0,0 0 1,1 1-1,-1-1 1,1 1-1,-1-1 0,0 1 1,1 0-1,3 1 1,-6-2 9,0 0 1,0 0 0,0 0 0,0 0 0,1 0 0,-1 1-1,0-1 1,0 0 0,0 0 0,0 0 0,0 0-1,0 0 1,0 0 0,0 0 0,1 0 0,-1 0 0,0 1-1,0-1 1,0 0 0,0 0 0,0 0 0,0 0 0,0 0-1,0 1 1,0-1 0,0 0 0,0 0 0,0 0 0,0 0-1,0 0 1,0 0 0,0 1 0,0-1 0,0 0 0,0 0-1,0 0 1,0 0 0,0 0 0,0 1 0,0-1-1,0 0 1,0 0 0,0 0 0,0 0 0,-1 0 0,1 0-1,0 1 1,-3 2-879,-1 0-1,0 0 0,0 0 0,0-1 0,0 1 1,-7 2-1,-16 7-1166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8738,'-10'4'3825,"6"-3"-1777,3 3-159,1 7-233,1 3-168,3 11-336,0 7-167,2 11-241,-1 6-144,4 8-224,6 2-96,5 1-152,-2-6-40,-2-10-48,0-8-272,-8-16-864,0-8-833,4-12 1105</inkml:trace>
  <inkml:trace contextRef="#ctx0" brushRef="#br0" timeOffset="1">18 272 10170,'12'-4'4129,"7"1"-2273,3-1-471,9 0 23,0-1-312,-1 1-520,2 0-200,-1 1-223,-5 2 7,-2 1-729,-2 1-735,-14 10 848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2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62 8002,'-8'4'3648,"8"-3"-1471,0-1-337,9-4 17,6-3-185,2-6-304,9 4-295,6 1-521,-2-2-176,0 8-336,-2-4-448,7 0 1880,5 4-1232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2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65 12315,'-1'-5'798,"0"0"1,0 0-1,-1 1 1,1-1-1,-1 0 1,0 1-1,0-1 1,-4-4-1,5 7-687,0 1-1,0 0 0,0-1 0,-1 1 0,1 0 1,0 0-1,0 0 0,-1 0 0,1 0 0,-1 0 1,1 0-1,-1 1 0,1-1 0,-1 0 0,0 1 1,1 0-1,-1-1 0,1 1 0,-1 0 0,0 0 1,0-1-1,1 1 0,-1 0 0,0 1 0,1-1 1,-4 1-1,-11 4 65,1 0-1,-1 1 1,1 1 0,-19 11-1,22-12-128,-7 4-35,8-5-12,-1 1 0,1 1 1,0 0-1,-14 12 0,22-17-3,1 0 0,0 0 1,0 1-1,0-1 0,0 1 0,0-1 0,0 1 0,0 0 0,1 0 0,0 0 0,-1 0 0,1 0 0,0 0 0,1 0 0,-1 0 0,0 0 0,1 1 1,0-1-1,0 0 0,0 0 0,0 1 0,0-1 0,1 3 0,1 0-5,0 0 0,0-1 0,0 1 0,0-1 0,7 10 0,20 26 33,-4-5 65,-18-24-40,-1 1 0,0 0 0,-1 0-1,0 0 1,-1 1 0,-1 0 0,2 15 0,5 101 450,-10-127-487,5 152 633,-4-148-609,-1 0 1,1 0-1,0 0 1,1 1-1,4 9 1,-6-15-30,1 1 0,1-1 0,-1 0 0,0 0 0,1 0 0,-1 0 0,1 0 0,-1 0 1,1 0-1,0-1 0,0 1 0,0 0 0,0-1 0,0 1 0,0-1 0,0 0 0,1 0 0,2 1 0,0 0 1,0-1 0,0-1 0,0 1 0,0-1 0,1 0 0,-1 0 0,0 0 0,0-1 0,0 0 0,5-1 0,10-4-152,21-8 0,-29 9-127,2 0-825,0-2-1,17-10 0,-1 0-254</inkml:trace>
  <inkml:trace contextRef="#ctx0" brushRef="#br0" timeOffset="1">802 82 11194,'-4'-2'4705,"-2"20"-2128,-6 14-1193,-11 21-224,-5 10-127,-9 9-409,-1 1-248,13-6-288,3-10-32,8-9-80,6-14-248,2-10-608,2-3-489,0-17-1695,0-4 1936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2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10666,'0'-13'4457,"8"13"-1976,5 6-769,8 12-72,2 11-23,2 11-449,0 7-304,6 3-408,-3-3-120,8 1-176,-3-7-56,-8 0-7,2-4-194,-10-7-711,2-8-504,-2-10-640,12 3 1039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3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21 7706,'0'0'181,"0"0"1,0 0-1,0 0 1,0 0 0,1 0-1,-1 0 1,0 0-1,0 0 1,0-1-1,0 1 1,0 0 0,1 0-1,-1 0 1,0 0-1,0 0 1,0-1-1,0 1 1,0 0 0,0 0-1,0 0 1,0 0-1,0-1 1,0 1 0,1 0-1,-1 0 1,0 0-1,0 0 1,0-1-1,0 1 1,0 0 0,0 0-1,0 0 1,0-1-1,0 1 1,-1 0-1,1 0 1,0 0 0,0 0-1,0-1 1,0 1-1,0 0 1,0 0 0,0 0-1,-5-9 2068,4 8-2118,0 1 0,0-1 0,0 1 0,0-1 0,0 1 0,0-1 0,0 1 0,-1 0 0,1-1 1,0 1-1,0 0 0,0 0 0,0 0 0,-1 0 0,1 0 0,0 0 0,0 0 0,0 0 0,-2 1 0,-2 1 109,0-1 1,0 1-1,-6 3 0,3-2-101,1 1 1,0 0-1,0 0 0,0 1 1,-10 9-1,16-12-128,-1-1 1,0 1-1,1 0 1,-1 0-1,1 0 1,-1 1-1,1-1 1,0 0-1,0 1 1,0-1-1,1 0 0,-1 1 1,0-1-1,1 1 1,-1-1-1,1 1 1,0-1-1,0 1 1,0-1-1,0 1 0,1-1 1,-1 1-1,1 3 1,2 1 1,-1 0 0,1 1-1,0-1 1,1 0 0,0 0 0,0-1 0,0 1 0,1-1 0,0 0-1,10 9 1,3 1 185,2 0 0,21 12 0,-39-26-168,6 4 137,-4-4-62,0 0-1,-1 0 1,1 1-1,-1-1 1,0 1-1,0 0 1,0 0-1,0 0 1,2 4 0,-5-6-82,1-1 0,-1 1 0,0-1 0,0 1 0,0-1 0,0 1 0,1-1 0,-1 1 0,0-1 0,0 1 1,0-1-1,0 1 0,0-1 0,0 1 0,0-1 0,0 1 0,-1-1 0,1 1 0,0-1 0,0 1 0,0-1 0,0 1 1,-1-1-1,1 1 0,-1 0 11,0 0 1,0 0-1,0 0 1,0 0 0,0 0-1,0 0 1,-1 0-1,1 0 1,-1 0 0,-5 2 72,1 0 1,-14 3-1,17-5-67,-79 19-71,59-15-1279,23-5 1261,0 0 1,0 0-1,0 0 1,0 0-1,0 0 1,0-1-1,0 1 1,0 0-1,0 0 1,0 0-1,0 0 1,0 0-1,0 0 1,0 0-1,0 0 1,0 0-1,0 0 1,0 0-1,0 0 1,0 0-1,0 0 1,0 0-1,0 0 1,0 0-1,0 0 1,0 0-1,0 0 1,0 0-1,0 0 1,0 0-1,0 0 1,0 0-1,0-1 1,0 1-1,0 0 1,0 0-1,0 0 1,-1 0-1,1 0 1,0 0-1,0 0 1,0 0-1,0 0 1,0 0-1,0 0 1,0 0-1,0 0 1,0 0-1,0 0 1,0 0-1,0 0 1,0 0-1,0 1 1,0-1-1,0 0 1,0 0-1,0 0 1,0 0-1,0 0 1,-1 0-1,5-3-1305,9-5 40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6 11771,'2'-5'4496,"-4"11"-2735,-6 8-369,-8 20-88,-4 13-143,-8 19-553,-2 5-192,2 5-160,3-7-56,6-9-104,4-9-56,6-16-192,1-8-304,5-19-1376,2-8 1223</inkml:trace>
  <inkml:trace contextRef="#ctx0" brushRef="#br0" timeOffset="1">0 62 10138,'6'-2'4777,"-2"13"-1032,5 5-1961,8 13-375,-8 5 23,15 6-384,-1 3-200,8 0-368,3 0-87,-4-5-153,-1-3-64,-5-2-64,-4-4-200,-4-1-552,-4-1-313,-3-11-1079,-1-6 888,3-2 576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4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12411,'12'4'5009,"-3"-4"-2665,7-4-999,11 3-249,-2 1 16,2 1-360,1 0-224,0-1-360,-3-1-72,4-3-392,-1 3-416,-12 1-1680,4-2-1265,-3 6 2216</inkml:trace>
  <inkml:trace contextRef="#ctx0" brushRef="#br0" timeOffset="1">118 6 7898,'0'8'4545,"0"3"72,7 4-2689,1 5-16,4 15-287,-4 1-249,-7 5-576,6 4-208,-5-5-296,2-3-111,2-10-81,0-6-192,-4-13-665,0-5-455,9-9-456,-6-3 864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34 13955,'-8'-11'4577,"7"11"-4441,1-1 0,-1 0 1,1 0-1,-1 0 0,1 0 1,-1 0-1,1 0 0,0 0 0,0 0 1,-1-1-1,1 1 0,0 0 1,0 0-1,0 0 0,0-1 0,0 1-95,1 1-1,-1 0 1,0-1-1,0 1 1,0 0-1,1 0 1,-1-1-1,0 1 1,0 0-1,1-1 1,-1 1-1,0 0 1,1 0-1,-1 0 1,0-1-1,0 1 1,1 0-1,-1 0 0,1 0 1,-1 0-1,0 0 1,1 0-1,-1 0 1,0-1-1,1 1 1,-1 0-1,0 0 1,1 0-1,-1 0 1,1 1-1,0-1 1,16 2 569,-13-1-446,52 12 288,31 4-290,-78-15-157,-1-1 1,1 1 0,-1 1 0,0-1 0,0 1 0,0 1 0,9 5-1,-13-6-2,1 0 0,-1 0-1,0 0 1,0 1-1,-1-1 1,1 1-1,-1 0 1,1 1-1,-1-1 1,-1 0 0,1 1-1,3 9 1,-1 1 46,-1 0 0,-1 0 0,-1 0 0,0 1 0,-1-1 0,0 21 0,2 36 210,19 34 211,0 2 377,-16-61-380,5 48 309,-11-93-762,0 1 0,0-1 0,0 0 0,0 1 0,-1-1 0,1 0 0,-1 1 0,1-1 0,-1 0 0,0 0 0,1 1 0,-1-1 0,0 0 0,-1 0 0,1 0 0,0 0 0,-1 0 0,1-1 0,-1 1 0,1 0 0,-1-1 0,0 1 1,0-1-1,0 1 0,0-1 0,0 0 0,0 0 0,0 0 0,0 0 0,0 0 0,0 0 0,-1-1 0,1 1 0,-4 0 0,-1-1-87,0 1 0,-1-1 0,1 0-1,0-1 1,0 0 0,0 0 0,0 0 0,0-1 0,0 0-1,-7-4 1,5 3-495,1-2-1,-1 1 0,1-1 1,-12-10-1,6 0-363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8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13227,'-9'49'5417,"0"7"-3297,1 16-975,1 0 79,7-3-504,13-8-232,9-21-312,3-13-120,8-25-424,-3-7-384,-5-22-1288,-4-5-985,-9-2 1865</inkml:trace>
  <inkml:trace contextRef="#ctx0" brushRef="#br0" timeOffset="1">25 138 10898,'-22'0'4793,"19"4"-2064,5 3-769,3-1-287,3 2-201,9 0-488,6-2-272,17-2-368,2-4-376,7-4-1104,3-4-2977,-6-6 2705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4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10770,'-14'8'4729,"8"-8"-2288,4 0-761,10 0-344,7 0-151,10 2-233,7-1-224,9-1-440,2-3-120,0-1-280,-10 2-400,-9-1-1512,-7 3 1087,-10 0 185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34 7290,'-9'11'4096,"3"-9"153,5 0-2448,8-4-209,-7 1 32,2 0-143,29-3-249,39-10-568,-38 1-192,4 4-208,-8 5-288,-4 4-1032,-1 0-416,13 0 752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55 14147,'-17'4'5137,"16"-4"-4089,6 0-47,20 3-33,8-3-64,17-2-256,3 0-240,-3-6-264,0 0-64,-5 4-312,-3-3-400,-8 4-1624,-9 5-1961,-12 8 2640</inkml:trace>
  <inkml:trace contextRef="#ctx0" brushRef="#br0" timeOffset="0.99">162 10 7098,'-14'-9'3904,"9"15"-7,8 7-1568,1 15-321,8 12-127,-2 18-473,1 4-288,-13 7-480,4 3-152,2-1-264,-4-5-80,12-14-104,-7-7-48,6-17-624,-6-11-392,-1-14-1473,1-3-447,2-17 1800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6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10922,'26'10'4585,"-6"-4"-2416,6 2-497,-2 1-224,-2-4-311,6-2-497,1-2-256,3-1-296,-6 0-312,-6 2-1296,-3-1-1025,-9 3 1465</inkml:trace>
  <inkml:trace contextRef="#ctx0" brushRef="#br0" timeOffset="1">79 258 10570,'-9'13'4137,"9"-9"-2545,4-4-263,9-1 111,6-2-80,9 2-407,3-3-313,0-3-360,4-1-336,-4 4-1673,-1 1 945,1 2 48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6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73 12259,'0'-3'469,"0"0"1,0 1 0,0-1 0,-1 1 0,1-1 0,-1 1-1,0-1 1,1 1 0,-1-1 0,0 1 0,-1-1-1,1 1 1,0 0 0,-1 0 0,1 0 0,-1 0 0,-2-3-1,1 2-298,-1 1 0,1-1-1,-1 1 1,1 0-1,-1 0 1,0 0-1,0 0 1,0 1-1,-7-2 1,3 2-124,-1-1 1,1 1-1,0 1 1,-1 0-1,1 0 1,0 1-1,0 0 1,-1 0-1,1 1 1,0 0-1,0 0 1,0 1-1,0 0 0,1 0 1,-1 1-1,1 0 1,0 0-1,0 1 1,-8 7-1,13-10-41,0 0 0,0 0 0,0 0 0,0 1 0,0-1-1,1 1 1,-1-1 0,1 1 0,-1 0 0,1-1 0,0 1 0,0 0-1,0 0 1,1 0 0,-1 0 0,0 0 0,1 4 0,0-3-3,0-1 0,1 1 0,0 0-1,-1 0 1,1-1 0,0 1 0,1 0 0,-1-1 0,1 1 0,-1-1 0,1 0 0,0 1 0,4 3 0,1 2-2,9 12 27,13 23 0,-24-35-11,-1-1 0,0 1-1,0 0 1,-1 0 0,0 0 0,2 13 0,3 34 290,-7-36-33,2 1 0,1-2 0,0 1 0,2 0 0,11 28 0,-2-14-42,30 46 0,-43-76-214,1-1 1,-1 1-1,1-1 0,0 0 1,-1 0-1,1-1 1,1 1-1,-1 0 0,7 3 1,-9-5-123,1 0 0,0-1 0,0 1 0,-1-1 0,1 1 0,0-1 0,0 0 0,0 1 0,-1-1 0,1 0 0,0 0 0,0 0 0,0-1 0,0 1 0,0 0 0,-1-1 0,1 1 0,0-1 0,0 0 0,-1 1-1,1-1 1,0 0 0,-1 0 0,3-2 0,15-9-3116,11-3 1330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7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0 14315,'11'11'5521,"-16"17"-3704,-5 10-521,-15 17-264,-3 6-240,1 6-424,0 0-168,5-8-136,6-9-16,4-14-120,3-9-256,5-12-728,-3-9-784,1-14-4010,0-10 3898</inkml:trace>
  <inkml:trace contextRef="#ctx0" brushRef="#br0" timeOffset="1">0 111 13347,'16'18'5185,"11"15"-3313,2 7-159,4 11-145,-1 1-208,3 1-551,3-2-313,-7-8-336,-3-1 8,-5-9-656,-5-2-353,1-10-1191,-4-9-3201,3-10 3617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7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12283,'-11'2'6027,"0"-2"-3564,-7 1-857,13 0-1461,1 1 0,-1-1 0,1 0 0,0 1-1,0 0 1,-1 0 0,1 0 0,0 1 0,1 0-1,-1-1 1,-4 5 0,6-5-130,1 0 0,-1 0 0,1 0-1,-1 0 1,1 0 0,-1 0 0,1 0 0,0 1 0,0-1 0,0 1-1,1-1 1,-1 0 0,0 1 0,1-1 0,0 1 0,-1 0 0,1-1-1,0 1 1,1-1 0,-1 1 0,1 3 0,0-1 4,0 0-1,1-1 1,0 1 0,0-1-1,0 1 1,0-1 0,1 0-1,0 1 1,-1-1 0,6 5-1,4 2 42,-1 0 0,14 8 0,-17-13 35,-1 0-1,1 0 1,-1 1 0,0 0 0,0 0-1,-1 1 1,8 11 0,-13-18-57,0 0 1,0 1-1,-1-1 0,1 1 1,0-1-1,-1 1 1,1-1-1,-1 1 0,0 0 1,1-1-1,-1 1 1,0 0-1,0-1 0,0 1 1,0-1-1,0 1 1,-1 0-1,1-1 0,0 1 1,-1-1-1,1 1 1,-1-1-1,0 1 0,1-1 1,-1 1-1,0-1 1,0 1-1,0-1 0,0 0 1,0 0-1,0 1 1,0-1-1,0 0 0,-1 0 1,1 0-1,0 0 1,-1 0-1,1-1 0,-3 2 1,-1 1-15,-1-1 0,0 0 0,0 0 0,0 0 1,0-1-1,-1 0 0,1 0 0,0 0 0,-7-1 1,-21-3-743,31 2 414,0 1 0,1-1 1,-1 0-1,0 0 0,1 0 0,-1 0 0,1 0 1,-1-1-1,-3-2 0,6 4 243,-1 0 1,1 0-1,0 0 0,0 0 1,0 0-1,0 0 0,-1 0 1,1-1-1,0 1 0,0 0 1,0 0-1,0 0 0,-1 0 1,1 0-1,0-1 0,0 1 0,0 0 1,0 0-1,0 0 0,0 0 1,0-1-1,0 1 0,0 0 1,-1 0-1,1 0 0,0-1 1,0 1-1,0 0 0,0 0 1,0 0-1,0-1 0,0 1 1,0 0-1,0 0 0,1 0 1,-1-1-1,0 1 0,12-2-1206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7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 14427,'-1'0'258,"1"-1"0,0 1-1,0 0 1,-1-1 0,1 1 0,0-1 0,-1 1-1,1 0 1,0 0 0,-1-1 0,1 1-1,-1 0 1,1 0 0,0-1 0,-1 1 0,1 0-1,-1 0 1,1 0 0,-1 0 0,1 0 0,0-1-1,-1 1 1,1 0 0,-1 0 0,1 0-1,-1 1 1,18 6 1759,-3-3-1815,0-1 1,0-1 0,25 2 0,44-6-119,-39 0-10,-39 2-68,0 0 0,0 0-1,-1 1 1,1-1-1,0 1 1,0 0 0,5 2-1,-8-2-3,0 0 0,-1 0 0,1 0-1,0 0 1,-1 0 0,1 0-1,-1 0 1,0 1 0,1-1 0,-1 0-1,0 1 1,0-1 0,0 1-1,0-1 1,0 1 0,0 0 0,-1 0-1,1-1 1,0 1 0,0 3 0,3 13 38,-1 0 0,-1 0 1,0 23-1,-6 53 310,0-22 20,5-50-173,0 0-1,5 24 1,-3-28 97,0 0 0,-2 1 0,0 0-1,-2 18 1,1-35-268,0-1 0,0 1 0,-1 0 0,1 0 0,-1-1-1,1 1 1,-1-1 0,0 1 0,1 0 0,-1-1 0,0 1 0,0-1-1,0 0 1,0 1 0,0-1 0,-1 0 0,-1 2 0,0-1-32,1-1 1,0 0-1,-1 1 1,1-1-1,-1 0 1,1-1-1,-1 1 1,1 0-1,-1-1 1,-4 1-1,-4-1-292,-1-1 0,0 0 0,1 0 0,-15-4 0,23 4 191,-30-6-403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8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37 10722,'-12'-5'5209,"3"10"-1352,9 1-2601,13 0-511,6 0 79,15 0 72,9-6-128,9-2-456,1-3-144,-14-4-272,-4 1-376,-7-1-1184,-4 3 3648,7 5-1912</inkml:trace>
  <inkml:trace contextRef="#ctx0" brushRef="#br0" timeOffset="1">106 1 10234,'5'16'4505,"4"13"-1928,5 11-633,-1 13-304,-2 6-239,-9 6-545,1-1-288,8-6-320,-1-3-104,6-12-96,0-12-8,-5-12-368,2-6-344,-7-13-1088,-8-9-961,0-12 1697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8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9482,'32'7'4433,"-7"-6"-1304,-1 1-1337,12 2-320,-5 0-63,1 0-441,5 0-272,-6-4-456,-1 1-312,-9 2-1040,-5 1-913,-8 4 1177</inkml:trace>
  <inkml:trace contextRef="#ctx0" brushRef="#br0" timeOffset="1">124 237 11779,'5'17'4528,"0"-10"-2815,3-2-417,0-1 168,3-1-191,5-3-537,-7-1-272,3-6-680,3-1-320,12-12 320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4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65 8250,'-38'-44'3310,"35"42"-196,2 7-1637,6 11-530,-4-12-328,3 18 978,1 29 0,-4-38-1314,0 1 0,1-1 0,0 1 0,1-1 0,0 0 0,9 21 0,-12-33-275,1 0 0,-1 0 0,0-1 0,1 1 0,-1 0 0,1 0 0,-1-1 0,1 1 0,-1 0 0,1-1 0,0 1 0,-1-1 0,1 1 1,0-1-1,0 1 0,-1-1-8,1 0 1,-1 0 0,0 0-1,0 0 1,1 0-1,-1 0 1,0 0 0,0 0-1,1 0 1,-1 0 0,0 0-1,0-1 1,0 1-1,1 0 1,-1 0 0,0 0-1,0 0 1,0-1-1,1 1 1,-1 0 0,0 0-1,0 0 1,0-1 0,0 1-1,0 0 1,0 0-1,1-1 1,-1 1 0,0 0-1,0-1 1,1-4-24,1 0 0,-1-1 0,0-6 0,-1 8 12,14-87-322,-12 80 311,1 0-1,1 0 1,0 0 0,0 0-1,11-18 1,-13 26 35,-1 1 0,1-1-1,0 1 1,0-1 0,1 1 0,-1 0-1,0 0 1,1 0 0,-1 0-1,4-2 1,-5 4 4,0-1-1,1 1 1,-1-1-1,0 1 1,0 0 0,0 0-1,0-1 1,0 1-1,1 0 1,-1 0-1,0 0 1,0 0-1,0 0 1,0 1 0,1-1-1,-1 0 1,0 1-1,0-1 1,0 0-1,0 1 1,0-1 0,0 1-1,0 0 1,0-1-1,0 1 1,0 0-1,0-1 1,0 1-1,0 0 1,1 2 0,1 1 81,1 1 0,-1 1 0,0-1 1,0 0-1,-1 1 0,0 0 1,0-1-1,2 11 0,7 50 706,-10-60-728,2 19-38,-2-1 0,-3 46 1,2-70-158,0 1 1,0-1-1,0 0 1,0 1-1,0-1 1,0 0-1,0 0 1,0 1-1,0-1 1,0 0-1,0 0 1,0 1-1,0-1 1,0 0-1,0 1 1,0-1-1,0 0 1,1 0 0,-1 1-1,0-1 1,0 0-1,0 0 1,0 0-1,1 1 1,-1-1-1,0 0 1,0 0-1,0 0 1,1 1-1,-1-1 1,0 0-1,0 0 1,0 0-1,1 0 1,-1 0-1,0 0 1,1 0-1,-1 1 1,0-1-1,0 0 1,1 0-1,-1 0 1,0 0-1,0 0 1,1 0-1,-1 0 1,0 0 0,1-1-1,-1 1 1,0 0-1,1-1-1365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9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33 9842,'-1'-2'955,"-1"0"-1,0 0 1,0 0 0,0 0-1,0 1 1,0-1-1,0 1 1,-5-3 0,3 2-413,-1 0 1,1 0 0,-1 1-1,-6-2 1,-1 1-361,0 0 1,0 2-1,-12-1 1,-67 10 940,51-5-653,38-4-442,-1 1 0,1-1 0,-1 0 0,1 1 0,0 0 0,-1-1 0,1 1-1,-1 0 1,1 0 0,0 0 0,0 1 0,0-1 0,0 0 0,-3 3 0,4-2-21,0 0 0,-1-1 0,1 2 0,0-1 0,0 0 0,0 0 0,0 0 0,0 0 0,0 1 0,1-1 0,-1 0 0,1 1 0,0-1 0,0 1 0,0 2 0,0 1 18,0 0 0,1 1 1,0-1-1,0 0 0,0 0 0,1 1 0,2 5 0,22 42 290,-1-1-16,-18-33-164,-2 0 0,1 1 0,-2 0 0,-1 0 0,1 25 1,-7 107 653,2-136-593,0 1 0,1 0-1,1-1 1,4 21 0,-4-33-152,1 1 1,-1-1 0,1 1-1,0-1 1,0 0-1,1 0 1,0 0-1,0 0 1,0 0 0,0 0-1,1-1 1,0 0-1,0 0 1,0 0 0,0 0-1,8 5 1,-6-6-54,1 0 0,-1 0 1,0-1-1,1 0 0,-1 0 1,1 0-1,-1-1 1,1 0-1,0 0 0,0-1 1,0 1-1,-1-2 0,1 1 1,0-1-1,11-2 0,-12 1-365,0 1 0,0-1 1,0 0-1,0-1 0,-1 0 0,1 0 0,-1 0 0,1 0 0,-1-1 0,8-7 0,10-12-794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3:5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1 13347,'-4'28'5449,"-16"9"-2784,-5 23-1985,-9 5 24,0 11 0,-1 0-56,13-12-304,6-6-152,8-18-232,2-9-272,4-19-912,-1-7-792,2-13 1183</inkml:trace>
  <inkml:trace contextRef="#ctx0" brushRef="#br0" timeOffset="1">1 105 10714,'2'10'5457,"16"13"-680,10 13-3368,-6-2 7,3 8-168,1 0-119,4-4-425,4-3-232,-1-7-240,0 0-72,-5-5-88,-7-3-32,-9-4-488,-1-7-360,-2 0-873,1-1-687,0-10 1504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0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13283,'3'8'5345,"5"-7"-3065,9 1-895,1-1-401,6 2-224,7-1-456,-3-2-152,5 0-328,-5-4-384,-8-2-1368,-4 0 1256</inkml:trace>
  <inkml:trace contextRef="#ctx0" brushRef="#br0" timeOffset="1">155 0 11570,'-56'52'4801,"59"-29"-2472,1 2-401,-1 10-31,-1 2-233,-2-1-512,3 2-231,1-2-393,-1 3-168,-1-6-216,2-4-56,0-10-272,2-10-408,2-15-929,0-12-431,9-8 1096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0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15667,'14'8'6437,"11"3"-5706,-18-8 30,4 0-510,1 1 1,0-2-1,1 0 0,-1 0 1,22 0-1,-13-1-186,11 2-19,50 10 0,-79-13-44,0 1-1,0 0 1,0 0 0,0 0-1,-1 0 1,1 0-1,0 0 1,-1 1-1,1-1 1,0 1-1,-1 0 1,0 0-1,1 0 1,-1 0-1,3 4 1,-2-1-1,-1 0 0,1 0 1,-1 0-1,0 1 0,-1-1 1,0 1-1,2 9 0,1 15 157,1 54 0,-7 32 491,-1 24 201,8-62-332,0 16 236,-5-82-617,0 0 0,-1 0 0,-1-1-1,0 1 1,-1-1 0,0 1 0,0-1 0,-10 20-1,13-30-140,-1 0-1,1-1 1,-1 1-1,0 0 1,1 0-1,-1-1 1,0 1 0,1-1-1,-1 1 1,0-1-1,0 1 1,1-1-1,-1 1 1,0-1-1,0 1 1,0-1-1,0 0 1,0 0-1,0 1 1,0-1-1,1 0 1,-3 0-1,-20-2-552,-10-5 867,-15 0-280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2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 10402,'-1'-2'4153,"-1"1"-2489,1 0-487,1-1 167,0 1-88,28-11-175,54-1-465,-32 11-184,-3 0-240,-4 0-96,-7 2-176,-11 2-296,-7 3-1001,-4 0-815,-14 6 1304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2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9386,'-5'12'3529,"16"-11"-2025,6 1-344,21-4 353,10 0 23,7-2-432,-2 0-232,-6 1-399,-7 2-145,-8 1-256,3 2-352,-8 1-1169,-3 0-999,-9-3 1439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8746,'3'0'544,"0"-1"0,0 1 0,0 0 0,0 0 0,0 0 0,0 1-1,0-1 1,0 1 0,0-1 0,-1 1 0,1 0 0,0 0 0,3 2 0,4 3 18,-1 0-1,12 8 1,-2 0 356,38 18 278,-36-21-687,26 19 0,-40-25-393,-1 0 1,0 0-1,0 1 1,0-1 0,-1 2-1,0-1 1,8 14-1,-7-10-17,-2 0 0,1 1 0,-1-1-1,-1 1 1,0 0 0,-1 0 0,0 1 0,0-1 0,-1 0-1,-1 1 1,0-1 0,-1 0 0,0 1 0,-3 15 0,-1-8-23,0-1 0,-1 1 1,-1-1-1,-1 0 1,0 0-1,-1-1 0,-19 25 1,27-41-73,-10 16 47,-1-1 0,-1-1 0,-14 15 0,25-28-141,0-1 1,-1 1-1,1-1 1,0 1-1,-1-1 0,1 0 1,-1 1-1,1-1 1,-1-1-1,-4 2 0,7-2 97,0 1 0,-1-1-1,1 0 1,0 0 0,-1 0-1,1 0 1,-1 0 0,1 0-1,0 0 1,-1 0 0,1 0-1,0 0 1,-1 0 0,1 0-1,-1 0 1,1 0 0,0 0-1,-1 0 1,1 0 0,0 0-1,-1-1 1,1 1 0,0 0-1,-1 0 1,1 0 0,0-1-1,-1 1 1,1 0 0,0 0-1,0-1 1,-1 1 0,1 0-1,0-1 1,0 1 0,0 0-1,-1-1 1,1 1 0,0 0-1,0-1 1,0 1 0,0 0-1,0-1 1,0 1 0,0-1-1,-1 1 1,3-1 49,-1 0-1,0 0 1,0 0 0,0 0-1,0 0 1,1 0 0,-1 0 0,3 0-1,-4 1-52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9018,'-23'2'3327,"23"-2"-3214,-1 0 1,1 0-1,0 0 0,0 0 0,-1 0 0,1 0 0,0 0 0,0 0 0,-1 1 1,1-1-1,0 0 0,0 0 0,-1 0 0,1 0 0,0 0 0,0 0 0,0 0 1,-1 1-1,1-1 0,0 0 0,0 0 0,0 0 0,-1 0 0,1 1 0,0-1 1,0 0-1,5 4 1306,15 4-84,-18-8-1089,21 7 750,-1-2 0,45 5 1,49-5-182,-51-3-553,-56-1-250,124 1-5,-129-2-285,1-1-1,-1 1 1,0 0 0,0-1 0,0 0 0,1 0-1,-1 0 1,0-1 0,5-2 0,-8 4 212,-1 0 1,0 0 0,0 0-1,0-1 1,0 1-1,0 0 1,0 0 0,0 0-1,0 0 1,0 0-1,0 0 1,0 0 0,0 0-1,0 0 1,0-1-1,0 1 1,0 0 0,0 0-1,0 0 1,0 0-1,0 0 1,0 0 0,0 0-1,0 0 1,0-1-1,0 1 1,0 0 0,0 0-1,0 0 1,0 0-1,0 0 1,0 0 0,0 0-1,0 0 1,0 0-1,0 0 1,-1-1 0,1 1-1,0 0 1,0 0-1,0 0 1,0 0 0,0 0-1,0 0 1,0 0-1,0 0 1,0 0 0,-1 0-1,1 0 1,0 0-1,0 0 1,0 0 0,0 0-1,0 0 1,0 0-1,0 0 1,0 0 0,-1 0-1,1 0 1,0 0-1,-10-3-2004,-15 0 222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15 4249,'-11'-3'855,"-20"-7"2123,29 10-2602,-1-1 0,1 1 0,0-1 1,-1 1-1,1 0 0,-1 0 0,1 0 0,0 1 1,-1-1-1,-2 1 0,4-1-248,0 1 0,1-1 0,-1 1 0,0-1 1,1 0-1,-1 1 0,1-1 0,-1 1 0,1-1 0,-1 1 0,1 0 0,-1-1 0,1 1 1,-1-1-1,1 1 0,0 0 0,0-1 0,-1 1 0,1 0 0,0 0 0,0-1 1,0 1-1,-1 0 0,1-1 0,0 1 0,0 0 0,0 0 0,0-1 0,0 1 0,1 0 1,-1 1-1,1 2 175,0 0 1,0 0-1,0 0 1,3 3-1,2 7 121,1-1 0,1 0 1,0-1-1,1 1 0,0-2 0,20 20 0,71 52 533,-65-57-583,34 35 0,-65-58-345,0 2 0,0-1 0,-1 0 0,1 1 0,-1-1 0,0 1 0,0 0 0,3 8 0,-6-11-21,1 0 0,-1 0-1,1 0 1,-1 0 0,0 0 0,0 0 0,0 0-1,0 0 1,0 0 0,-1 0 0,1 0-1,0 0 1,-1 0 0,0 0 0,1 0 0,-1 0-1,0 0 1,0 0 0,0-1 0,0 1 0,0 0-1,-1 0 1,1-1 0,0 1 0,-1-1-1,-2 2 1,-9 8 40,-1-1 0,-1 0 0,-25 12 0,25-14-21,0 0 0,1 1-1,0 1 1,-15 13 0,27-22-24,0 1 1,1-1-1,-1 1 1,1 0-1,0-1 1,-2 4-1,3-4 0,-1-1 0,1 0-1,0 1 1,0-1 0,0 0-1,0 1 1,0-1 0,0 1-1,0-1 1,0 0 0,0 1-1,0-1 1,0 1 0,0-1 0,0 0-1,0 1 1,0-1 0,0 1-1,1-1 1,-1 0 0,0 1-1,0-1 1,0 0 0,1 1-1,-1-1 1,0 0 0,0 0-1,1 1 1,-1-1 0,0 0 0,1 1-1,-1-1 1,0 0 0,1 0-1,-1 0 1,0 0 0,1 1-1,-1-1 1,0 0 0,1 0-1,5 2 34,0-1 0,0 0 1,0 0-1,0 0 0,0-1 0,0 0 0,0 0 0,0 0 0,0-1 0,7-1 0,2 0 27,51-8 146,-26 3 277,66-1 0,-101 8 92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4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32 11867,'-1'-2'405,"1"1"0,-1-1 1,1 1-1,-1-1 0,0 1 1,0-1-1,0 1 0,0-1 1,0 1-1,0 0 1,0 0-1,0-1 0,-1 1 1,1 0-1,0 0 0,-1 0 1,-1-1-1,0 1-173,0 0 0,0 0 0,0 0-1,0 0 1,0 1 0,-1-1 0,1 1 0,-6 0-1,-2 1-145,0 0-1,1 1 0,-1 0 0,-14 5 0,12-3 27,0 1 0,-16 8-1,26-12-100,1 1 0,-1-1 0,0 1 0,1 0 0,-1-1 0,1 1 0,0 1 0,-1-1 0,1 0 0,0 0 0,0 1 0,1 0 0,-1-1 0,0 1 0,1 0 0,-2 3 0,3-4-7,-1 0 1,1 0 0,0 0 0,0 0-1,0 0 1,0 0 0,0 0-1,1 1 1,-1-1 0,0 0 0,1 0-1,0 0 1,-1 0 0,1-1-1,0 1 1,1 2 0,3 3 27,-1-1 0,10 12 0,-11-16-19,11 12 105,1 0 0,0-1-1,1-1 1,1-1 0,25 14 0,-19-12 424,0 2 0,26 21 0,-47-35-456,-1 1 0,1 0 1,0 0-1,-1 0 0,0 0 1,3 4-1,-4-6-61,1 1 1,-1-1-1,0 1 0,0 0 1,1-1-1,-1 1 1,0-1-1,0 1 0,0 0 1,0-1-1,0 1 0,0 0 1,0-1-1,0 1 1,0 0-1,0-1 0,0 1 1,0 0-1,0-1 0,-1 1 1,1-1-1,0 1 1,0 0-1,-1-1 0,1 1 1,-1-1-1,1 1 0,0-1 1,-1 1-1,1-1 1,-2 2-1,-1-1 17,1 1-1,-1-1 1,0 0-1,-1 0 1,1 0 0,0 0-1,0 0 1,0 0-1,0-1 1,-1 0 0,-5 0-1,3 0-146,0 0-1,-1-1 1,1 0-1,0 0 1,-10-3 0,11 2-221,1 0 0,0 0 1,0 0-1,0-1 1,0 1-1,1-1 1,-1 0-1,-4-4 1,-7-10-670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 10994,'7'33'6550,"-3"16"-3239,2 9-1464,-6-56-1791,1 4 141,1 1 1,-1-1-1,1 0 1,0 0-1,3 7 1,-4-12-186,-1-1-1,1 1 1,-1 0 0,1 0 0,-1 0-1,1 0 1,-1 0 0,1-1 0,0 1-1,0 0 1,-1-1 0,1 1 0,0 0-1,0-1 1,0 1 0,0-1-1,0 0 1,0 1 0,-1-1 0,1 1-1,0-1 1,0 0 0,0 0 0,0 0-1,0 0 1,0 0 0,0 0 0,0 0-1,0 0 1,0 0 0,0 0 0,0 0-1,0 0 1,0-1 0,0 1-1,0 0 1,0-1 0,0 1 0,0-1-1,0 1 1,1-2 0,4-2-22,-1 0-1,0 0 1,0-1 0,-1 0 0,1 0 0,-1 0-1,0 0 1,-1 0 0,1-1 0,-1 0 0,0 0-1,0 0 1,2-9 0,-3 11-3,-1 0-1,0-1 1,0 1 0,0 0-1,-1 0 1,1-1 0,-1 1-1,0 0 1,0-1 0,-1 1-1,1 0 1,-1 0 0,0-1-1,0 1 1,-1 0 0,1 0-1,-1 0 1,0 0 0,0 0-1,0 1 1,-5-8 0,2 6 12,0 0-1,0 0 1,-1 0 0,-7-4 0,11 8-9,-1-1 1,1 0 0,-1 1 0,0 0 0,0 0 0,0 0-1,0 0 1,0 0 0,0 0 0,0 1 0,0 0 0,-5-1-1,7 1-20,0 1-1,0-1 0,-1 0 0,1 0 1,0 1-1,0-1 0,0 1 0,0-1 1,0 1-1,0 0 0,0-1 0,0 1 0,0 0 1,0 0-1,1-1 0,-1 1 0,0 0 1,0 0-1,1 0 0,-2 2 0,0 1-300,-1 1 1,1 0-1,-2 7 0,3-6-23,-9 24-433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10474,'0'0'4233,"1"1"-1872,18 2-1529,0-1 200,10 0 280,3 3-127,5 0-505,6 1-240,-2-2-280,0-2-56,-8-2-384,-7 0-384,-14 4-1441,-11-1-783,-10 2 1719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8242,'-2'0'456,"-16"1"2640,18-1-3042,-1 0 1,1 0-1,0 0 0,0 0 1,-1 0-1,1 0 0,0 0 1,0 0-1,-1 0 0,1 0 1,0 0-1,0 1 0,-1-1 1,1 0-1,0 0 0,0 0 1,-1 0-1,1 0 0,0 0 1,0 1-1,0-1 0,-1 0 1,1 0-1,0 0 0,0 0 1,0 1-1,0-1 0,-1 0 1,1 0-1,0 0 0,0 1 1,0-1-1,0 0 0,0 0 1,0 1-1,0-1 0,0 0 1,0 0-1,0 1 0,0-1 1,0 0-1,0 0 0,0 1 1,0-1-1,0 0 0,0 0 1,0 1-1,0-1 0,0 0 1,0 0-1,0 1 0,0-1 1,0 0-1,1 0 0,-1 0 1,0 1-1,0-1 0,0 0 1,1 0-1,3 4 398,0 0 1,0 0-1,0-1 1,1 0-1,-1 0 0,1 0 1,6 2-1,38 15 1491,-39-16-1663,-3-2-111,88 38 1436,-85-35-1489,0 1 1,0 0 0,0 1-1,-1-1 1,0 2 0,15 15-1,-22-21-102,0 1 0,0-1-1,-1 1 1,1 0-1,-1-1 1,1 1 0,-1 0-1,0 0 1,0 0-1,0 0 1,0 0-1,-1 0 1,1 0 0,-1 0-1,0 0 1,0 0-1,0 0 1,0 0 0,-1 0-1,1 1 1,-1-1-1,1 0 1,-1 0 0,0-1-1,-2 5 1,-5 7 13,1-1 0,-2 0 1,0 0-1,-1-1 0,-12 13 0,4-6-1,-16 18 20,18-20-15,-17 22 0,31-37-30,0 1 0,0 0 0,0 0-1,1 0 1,-1 0 0,1 0 0,0 0 0,0 0 0,-1 6-1,2-8 2,0 1 0,0-1-1,0 0 1,0 0 0,0 0 0,0 0-1,1 0 1,-1 0 0,0 0 0,1 0-1,-1 0 1,1 0 0,-1 0-1,1 0 1,-1 0 0,1 0 0,0 0-1,-1-1 1,1 1 0,0 0-1,0 0 1,0-1 0,0 1 0,-1 0-1,1-1 1,0 1 0,0-1 0,0 1-1,0-1 1,0 0 0,0 1-1,1-1 1,0 0 0,34 8 263,0-2 0,0-1 0,39 0 0,14 1 151,-71-3-515,22 6 1,-39-9 0,0 0 0,0 0 0,-1 1-1,1-1 1,0 0 0,0 1 0,0-1 0,0 0 0,0 1 0,0-1 0,0 1 0,0-1 0,0 1 0,-1 0 0,1-1-1,0 1 1,-1 0 0,1-1 0,0 1 0,-1 0 0,2 2 0,-2 6-726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5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 12099,'-2'1'4521,"4"-1"-2849,8 0-856,10 0 232,8-1 81,11 1-249,3-3-264,4 3-360,0 0-96,-6 2-408,-5 2-464,-15 0-1889,-12 1 1697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10906,'-3'20'4449,"3"13"-2176,0 7-585,0 10 32,-3 2-167,-1-8-617,4-3-288,-1-15-576,1-9-528,4-13 2048,4-4-1384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11234,'5'6'4073,"8"6"-3097,3 3 81,9-2 47,1-2-168,8-8-448,6-1-184,-1-7-152,1 0-48,-12-1-336,-7 4-440,-14 2-1512,-10 0-1233,-12 1 2065</inkml:trace>
  <inkml:trace contextRef="#ctx0" brushRef="#br0" timeOffset="1">87 79 5569,'-15'7'2969,"15"6"-185,-4 6-847,6 10-129,7 6 17,2 10-241,-5 3-184,13 6-392,-10 4-183,2-3-361,1 0-160,-7-10-208,7-5 0,-10-12-544,2-7-464,-3-17-1369,-4-4-640,10-8 1761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7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8490,'1'8'3825,"27"-3"-1489,10 0-591,7 2-233,-3 1-232,-3-3-480,0 2-192,-9-3-304,-3-1-55,-13 1-818,-8 0-831,-12 8 912</inkml:trace>
  <inkml:trace contextRef="#ctx0" brushRef="#br0" timeOffset="1">113 248 8874,'15'7'3673,"6"-1"-1897,3 1-808,-3 0 72,3-3-207,-1-2-193,2-3-592,-1-4-744,1 1 464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 11050,'-4'0'831,"1"0"-1,0 0 1,-1 1-1,1 0 1,0-1 0,-5 3-1,-1 1 159,1 0 0,-12 8 0,5-3-268,-136 66 1920,150-75-2635,0 0 0,0 1 0,0-1 0,0 1 0,0-1 0,0 1 0,0 0 0,1-1 0,-1 1 1,0 0-1,0 0 0,1-1 0,-1 1 0,0 0 0,1 0 0,-1 0 0,1 0 0,-1 0 0,1 0 0,-1 0 0,1 0 0,-1 1 0,1 1-3,0-1 0,0 1 0,0-1 0,1 1 0,-1-1 0,1 1 0,-1-1-1,2 4 1,2 4 10,1 0 0,0 0-1,0 0 1,1-1-1,13 16 1,-12-16 46,-1-1 0,0 1 0,0 0 0,-1 0 0,0 1 0,6 17-1,-7-7 122,0 0 0,-1 1 0,-1 0 0,-1-1 0,-1 1 0,-5 36-1,4-47-120,-2 21 197,1 35-1,2-56-220,1-1 1,0 0-1,0 0 0,1 1 0,0-1 1,1 0-1,0-1 0,6 13 0,-8-19-44,0 1 0,1-1-1,-1 1 1,1-1 0,0 0 0,0 0-1,0 0 1,0 0 0,0 0-1,1 0 1,-1 0 0,0-1 0,1 1-1,-1-1 1,1 0 0,0 0-1,-1 0 1,1 0 0,0 0 0,0 0-1,0-1 1,0 0 0,-1 1-1,1-1 1,0 0 0,0 0 0,5-1-1,2-1-351,-1 0 0,0-1 0,0 0 0,-1 0 0,1-1 0,-1 0 0,12-7 0,15-13-686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4 7650,'-1'-4'4481,"-4"23"232,-9 12-2313,0 12-840,-5 9-111,-9 11-561,6 2-312,0 3-416,2-4-80,14-8-64,0-11 8,6-17-368,-2-11-336,-6-17-1321,1-9-839,0-11 1736</inkml:trace>
  <inkml:trace contextRef="#ctx0" brushRef="#br0" timeOffset="1">1 103 7722,'10'4'4441,"10"17"-281,5 3-1711,7 9-913,4 3-95,3-5-273,2-2-168,-2-6-368,-10-2-160,-8-1-192,-2 2-160,-7 1-928,4-2-632,-1 1 856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8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1 12411,'0'1'522,"-1"0"1,0 0-1,0 0 0,0 0 1,1 0-1,-1 0 1,0 0-1,0 0 1,-2 0-1,1 1-144,-1-1 0,0 0 0,1 0 1,-1 0-1,-3 1 0,-9 2 480,2 2-362,0 0 0,0 1-1,-21 14 1,28-17-406,0 1 0,1 0 0,-1 0 0,1 0-1,0 1 1,1-1 0,-1 1 0,1 0 0,-5 9 0,8-13-71,1 0 1,-1 1-1,0-1 1,0 0-1,1 0 1,0 0-1,-1 1 1,1-1-1,0 0 1,0 0-1,0 1 1,0-1-1,0 0 1,2 5-1,-1-4-6,0 0 1,1 1-1,-1-1 1,1 0-1,0 0 1,0 0-1,0 0 1,4 4-1,4 3 22,0-1 0,1 0-1,22 13 1,-28-19-12,10 7 46,-3-3 55,0 0-1,13 12 1,-23-17-66,1 0 0,-1 0 0,0 0 0,0 0 0,0 1 0,-1-1 0,1 1 0,0-1 0,-1 1 0,0 0 0,0-1 0,0 1 0,0 0 0,0 0 0,0 0 0,0 3 0,-1-4-33,0-1-1,0 0 0,0 0 1,-1 0-1,1 0 0,0 1 0,-1-1 1,1 0-1,0 0 0,-1 0 1,1 0-1,-1 0 0,0 0 0,1 0 1,-1 0-1,0 0 0,0 0 1,0-1-1,0 1 0,1 0 0,-1 0 1,0-1-1,0 1 0,0-1 0,0 1 1,-1-1-1,-1 2 0,-3 0-88,0-1 0,-1 1-1,-11 1 1,12-2-69,-1 0-412,0 0 0,0-1 0,0 0 0,-13-1 0,19 1 477,1 0 0,-1-1-1,0 1 1,1 0-1,-1 0 1,1-1 0,-1 1-1,0 0 1,1-1-1,-1 1 1,1 0 0,-1-1-1,0 0 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8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10610,'15'-11'4057,"-2"11"-2264,3 0-657,6-2 272,5 2 160,0-3-375,3 0-281,-3-1-488,0 2-168,-5 3-816,-2 3-504,-8 4-1057,-5 3-791,-7-3 1855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4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1 120 7170,'0'0'73,"0"0"0,0 0 0,0 0 0,0 0 0,0 0 1,0 0-1,0 0 0,0 0 0,0-1 0,0 1 0,0 0 1,0 0-1,0 0 0,0 0 0,0 0 0,0 0 1,0 0-1,0 0 0,0 0 0,0 0 0,0 0 0,0 0 1,0 0-1,0 0 0,0 0 0,0 0 0,1 0 0,-1 0 1,0 0-1,0 0 0,0 0 0,0 0 0,0 0 1,0 0-1,0 0 0,0 0 0,0 0 0,0 0 0,0 0 1,0 0-1,0 0 0,0 0 0,0 0 0,0 0 1,0 0-1,0 0 0,1 0 0,-1 0 0,0 0 0,0 0 1,0 0-1,0 0 0,0 0 0,0 0 0,0 0 0,0 0 1,0 0-1,0 0 0,0 0 0,4 6 2218,6 11-313,-9-15-1753,27 63 3000,-13-28-2160,-5-14-558,30 63 612,-20-44-592,-17-33-275,-8-11-70,-10-14 13,6 2-149,0-1 0,1 0 0,0 0 0,1 0 0,1-1 0,-8-31 0,12 39-56,0-1-1,1 1 1,0 0 0,1-1 0,0 1 0,0-1 0,1 1-1,0 0 1,0-1 0,1 1 0,0 0 0,0 0 0,1 0-1,0 0 1,8-13 0,-5 12-83,0 0 0,1 0 0,0 1 0,0 0 0,1 1 0,0-1 0,0 1 0,1 1 0,0 0 0,0 0-1,0 1 1,15-7 0,-21 11-154,0 0 1,0 0-1,0 1 0,-1-1 0,1 1 0,0-1 0,0 1 0,0 0 0,0 0 0,0 0 1,0 0-1,0 1 0,0-1 0,4 2 0,18 9-1081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9338,'1'15'5104,"3"8"-2236,1 4-1210,-4-2-303,-1 0-1,-7 48 1,0 15-18,3-114-1199,3 17-140,-1 1 0,1-1 0,1-10 0,0 12-2,1 0 1,0 0-1,0 0 1,1 1-1,0-1 1,0 0 0,1 0-1,0 1 1,0 0-1,0-1 1,1 1 0,4-6-1,-4 8 6,-1 1 0,0-1 0,1 1 0,-1 0-1,1 0 1,0 0 0,0 0 0,0 0 0,1 1 0,-1 0-1,1 0 1,-1 0 0,1 1 0,-1-1 0,1 1 0,0 0 0,0 1-1,6-1 1,-8 1 7,0 0 0,-1 0 0,1 0 0,-1 0 0,1 1 0,0 0-1,-1-1 1,1 1 0,-1 0 0,0 0 0,1 0 0,-1 0 0,0 1 0,4 2-1,-3-1 18,0 0-1,0 0 0,-1 0 0,1 0 1,-1 0-1,0 0 0,0 1 1,3 6-1,0 4 103,0 1 0,-2-1 0,0 1 0,2 16 0,-5-30-123,2 15 145,0 0-1,-1 1 1,-1-1 0,0 0 0,-2 1-1,-3 23 1,5-40-148,0 1 1,-1-1-1,1 0 1,0 1-1,0-1 1,0 0-1,0 1 1,0-1-1,0 1 1,0-1-1,-1 0 1,1 1-1,0-1 1,0 0-1,0 1 1,-1-1-1,1 0 0,0 1 1,-1-1-1,1 0 1,0 0-1,-1 1 1,1-1-1,0 0 1,-1 1-1,0-2-82,1 1 0,-1 0 0,1 0 0,0 0 0,-1 0 0,1-1 0,0 1 0,-1 0 0,1 0 0,0-1-1,-1 1 1,1 0 0,0-1 0,-1 1 0,1 0 0,0-1 0,0 1 0,-1-1 0,-7-19-5915,6 6 3348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9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3 12019,'6'-2'4328,"-6"4"-3175,0 0 87,-2-2 272,0 10-79,-6 25-369,-17 70-160,-1-27-168,6 12-104,4 5-272,-1-7-112,10-15-176,2-10-31,1-27-250,8-7-319,-4-28-1128,-3-13-929,11-10 1569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9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11739,'9'-9'4649,"3"18"-2537,-5 7-784,10 12 65,4 11-1,-6 10-360,9 4-200,6 10-288,1-4-104,9-5-143,-3-4-57,-8-15-128,-1-3-32,-10-8-344,-8-2-289,-8-6-903,-4-8 3088,0 2-1504</inkml:trace>
  <inkml:trace contextRef="#ctx0" brushRef="#br0" timeOffset="1">532 369 12443,'-11'6'4649,"3"-4"-2881,1-2-672,9 3 201,4 1 23,14 0-384,11 0-248,7-1-296,2-3-128,4-2-128,-3-3-224,-5-2-696,-4 2-560,-16-4-1953,-9 1 2049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0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9490,'2'22'4385,"-1"2"-1624,4 8-929,-3 3-48,-1 9-231,3-1-257,-4-1-528,3-2-192,-2-14-296,2-6-96,-2-12-744,-1-8-520,9-10 672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0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46 13899,'-1'-1'269,"0"0"1,1 1-1,-1-1 1,0 0-1,1 0 1,-1 0-1,1 0 1,-1 1-1,1-1 1,0 0-1,-1 0 1,1 0-1,0 0 1,-1 0-1,1 0 1,0 0-1,0-2 1,1 2-196,-1 1 0,0-1 0,1 0 0,-1 0 0,1 0 0,0 0 0,-1 0 0,1 1 1,0-1-1,-1 0 0,1 0 0,0 1 0,0-1 0,0 1 0,0-1 0,0 1 0,0-1 1,1 0-1,5-2 157,-1 1-1,1 0 1,-1 0 0,1 1 0,0-1 0,0 1 0,-1 1 0,1-1 0,13 2 0,-5 1 53,1 0 0,-1 1 0,20 6 1,-26-6-239,-1 0 0,1 0 0,-1 1 1,0 1-1,0-1 0,-1 1 0,0 1 0,1-1 1,8 10-1,-7-5 27,-1 0 0,0 0 0,-1 1-1,0 0 1,10 22 0,-7-10 82,-1 1 0,7 28 0,5 48 388,-2 34-91,-11-68-251,-5-45-12,0 0 0,-2 0 0,-1 0 0,-3 33 0,2-47-106,0-1 0,-1 1 0,0-1 0,0 0 0,0 1 0,-1-1 0,-7 10 0,7-11-42,0-1 0,0-1 1,0 1-1,-1 0 0,0-1 0,0 0 0,0 0 1,0 0-1,0 0 0,-1-1 0,-7 4 0,6-4-66,0 0-1,0 0 1,-1-1-1,1 0 1,-1 0 0,0 0-1,1-1 1,-1 0-1,1 0 1,-13-2-1,8-1-1075,0 1-1,0-1 1,1-1-1,-1 0 0,-15-9 1,0-2-1249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276 8 8050,'-3'-4'677,"-2"0"2272,0 9 310,0 0-2171,-8 7-163,0-1 0,-1 0 0,-20 12-1,-10 7 150,-64 52 732,108-81-1802,-4 1 83,0 1 0,1 1 0,-1-1 0,1 0 0,-5 6 0,8-8-67,-1 0 0,0 0 0,1 0 1,-1 0-1,1 1 0,-1-1 1,1 0-1,0 0 0,-1 1 1,1-1-1,0 0 0,0 0 0,0 1 1,0-1-1,0 0 0,0 0 1,0 1-1,1-1 0,-1 0 1,0 0-1,1 0 0,-1 1 1,1-1-1,-1 0 0,1 0 0,0 1 1,2 2 23,0 0 0,0 0 0,1 0 0,-1 0 0,1-1 0,7 6 1,30 17 194,-31-21-269,0 0 1,0-1-1,0 0 1,1-1-1,-1 0 1,12 1-1,-3-1-1180,-1-1 0,36-2 0,-26 0 179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1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11843,'0'21'4528,"6"-13"-2767,3 3-785,-1-6 96,7 2 137,2-6-289,9 2-240,4-3-568,0-4-320,11-12 112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45 5633,'-77'-38'3241,"67"35"-144,3-1-1169,11 4-560,9 0 17,7 1-65,9 5 0,17 2-216,0-4-215,10-2-417,1-2-144,-5-8-208,3 4-88,-17 0-472,-2 3-248,-22 1-737,-13 3-671,-12 2 1384</inkml:trace>
  <inkml:trace contextRef="#ctx0" brushRef="#br0" timeOffset="1">106 51 9138,'4'22'3793,"9"11"-1985,1 6 49,2 12 39,-3 4-176,-1 5-463,-3 3-225,0-11-432,1-4-152,-2-10-240,0-3-80,-6-10-304,1-5-280,-3-11-1048,1-6-905,1-7 1481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2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12019,'20'13'4393,"15"-10"-3281,2-3-336,7 0-56,0-3-56,-4 0-312,-8 1-88,-19-4-704,-8 1-776,-6 4 792</inkml:trace>
  <inkml:trace contextRef="#ctx0" brushRef="#br0" timeOffset="1">39 218 8498,'0'18'3913,"6"-3"-1001,12-3-2104,3-6 25,6-3-89,3-3-128,5-4-728,2-5-896,-5-2 648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95 9330,'4'-12'2360,"0"1"1,1-1-1,8-11 1,-8 13-1893,3-7 510,-8 16-947,0 1 1,0 0-1,0-1 1,0 1 0,0 0-1,0-1 1,0 1-1,-1 0 1,1-1 0,0 1-1,0 0 1,0 0-1,0-1 1,0 1-1,-1 0 1,1-1 0,0 1-1,0 0 1,0 0-1,-1-1 1,1 1 0,0 0-1,0 0 1,-1 0-1,1 0 1,0-1-1,0 1 1,-1 0 0,1 0-1,0 0 1,-1 0-1,1 0 1,0 0 0,0 0-1,-1-1 1,-13 1 484,3 1-345,0 1-1,0 0 1,0 1-1,0 0 1,-12 6-1,-53 27 212,73-35-368,-17 9 44,11-6-42,1 0 0,-1 0 0,1 1 0,0 0 0,1 0 0,-1 1 0,1 0 0,-11 12 0,17-17-14,-1 1 0,1 0 0,0 0 0,0 0 0,0-1 0,0 1 0,1 0 0,-1 0 0,0 0 0,1 0 0,-1 0 0,1 1 0,0-1 0,0 0 0,0 0 0,0 0 0,0 0 0,0 0 0,0 0 0,2 4 0,0 1 18,1 0-1,0-1 1,0 1 0,7 9-1,-4-6 19,27 40 171,3 6 182,-32-48-296,0 0-1,-1 0 1,0 0 0,0 0 0,3 17 0,-5-14 9,0-1 0,-1 0 0,0 1 1,0-1-1,-1 0 0,-4 16 0,1-10 2,-1 0-1,-1 0 0,-8 17 1,12-28-88,0-1 1,0 1 0,0-1-1,1 1 1,-1 0 0,1-1-1,0 1 1,0 9 0,1-12-18,0-1 1,1 0-1,-1 0 1,0 0 0,0 0-1,1 0 1,-1 1 0,1-1-1,-1 0 1,1 0 0,-1 0-1,1 0 1,0 0 0,-1 0-1,1-1 1,0 1-1,0 0 1,0 0 0,0 0-1,0-1 1,-1 1 0,1 0-1,0-1 1,1 1 0,0 0-1,3 0-3,-1 1 0,1-1 0,0 0 0,7 1 1,-10-2 0,10 2-355,1-2 0,0 1 0,0-2 0,-1 0 0,1 0 0,0-1 0,-1-1 0,1 0 0,-1-1 0,0 0 0,0-1 0,12-6 0,14-9-834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2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9 7738,'-8'-8'4817,"4"19"296,-1 9-2825,-7 14-1103,0 10-177,-9 16-264,-7 2-224,-10 6-288,2-5-72,4-11-88,7-10-32,16-14-432,1-10-344,8-18-1145,3-4-1087,3-20 1872</inkml:trace>
  <inkml:trace contextRef="#ctx0" brushRef="#br0" timeOffset="1">1 69 13483,'11'20'5009,"9"10"-3753,2 5-392,3 4-279,2 6-57,0-3-80,7 2 16,-4-3 24,-7-7-64,-4-5-184,-10-4-40,-5-9-552,4-1-480,-8-14-2801,15 1 2385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1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8 229 6825,'-1'0'232,"1"0"-1,0 0 0,-1 0 1,1 0-1,0 0 0,0 0 0,-1 0 1,1 0-1,0 0 0,0 0 0,-1 0 1,1 0-1,0-1 0,-1 1 1,1 0-1,0 0 0,0 0 0,0 0 1,-1-1-1,1 1 0,0 0 0,0 0 1,0 0-1,-1-1 0,1 1 1,0 0-1,0 0 0,0-1 0,0-9 2582,9-15-1619,-8 22-744,5-9-196,0 0-1,1 1 1,0 0-1,1 0 1,0 1 0,0 0-1,16-14 1,-9 11 31,0 1 0,0 1 0,1 1 0,27-14 0,-38 21-187,0 1 0,0 0 0,1 0 0,-1 0 0,0 1 0,1 0-1,-1 0 1,1 0 0,8 1 0,-12 0-62,0 0 1,0 0-1,0 0 0,1 1 1,-1-1-1,0 1 0,0-1 1,0 1-1,0 0 0,0 0 1,0 0-1,-1 0 0,1 0 0,0 0 1,0 1-1,2 1 0,-2-1 4,-1 1 0,1-1 0,0 1 0,-1-1 0,1 1 0,-1 0 0,0 0-1,0 0 1,0-1 0,1 6 0,0 1 54,-1 0 0,-1 0 0,0 1 0,0-1 0,0 0 0,-4 16 0,-2 1 78,-3 28 47,8-48-425,-1 11 136,2-16-22,0-1 1,-1 0-1,1 1 1,0-1-1,0 0 0,1 0 1,-1 1-1,0-1 1,0 0-1,0 1 1,0-1-1,0 0 1,0 0-1,0 1 1,0-1-1,0 0 1,1 1-1,-1-1 1,0 0-1,0 0 1,0 0-1,1 1 0,-1-1 1,0 0-1,0 0 1,0 0-1,1 1 1,-1-1-1,0 0 1,1 0-1,-1 0 1,0 0-1,0 0 1,1 0-1,-1 0 1,0 0-1,1 1 1,-1-1-1,0 0 0,0 0 1,1 0-1,-1 0 1,0-1-1,1 1 1,-1 0-1,18-4-1160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3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14203,'31'-5'4851,"-18"3"-4701,1-1 1,0 2-1,0 0 0,21 1 1,-24 1-50,2 1 77,1-1 0,0 2-1,13 3 1,-25-5-150,1 0 0,0-1 0,-1 1 0,1 1 0,0-1 0,-1 0 0,1 1 0,-1-1 0,0 1 0,0 0 0,1 0 0,-1 0 0,0 0 0,-1 0 0,1 0 0,0 0 0,-1 1 0,1-1 0,-1 1 0,2 4 0,0 6 156,0 0 1,-2 0-1,1 23 1,0-5 74,23 391 882,-20-356-576,-2-32 137,-1 40-1,-2-73-682,0 1 0,-1 0 0,1 0 0,0 0 1,-1-1-1,1 1 0,-1 0 0,1-1 0,-1 1 0,0 0 0,1-1 0,-1 1 0,0-1 1,0 1-1,0-1 0,-1 1 0,1-1 0,0 0 0,0 0 0,-1 1 0,1-1 0,-1 0 0,1 0 1,-1 0-1,1-1 0,-1 1 0,1 0 0,-1-1 0,0 1 0,0-1 0,1 1 0,-1-1 0,0 0 1,0 1-1,-2-1 0,-5 0-134,0-1 1,0 0 0,0 0-1,0 0 1,-15-6-1,-49-17-2437,38 13 1748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3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15 9386,'-1'-3'663,"-4"-7"1894,4 10-2508,1 0 1,0 0-1,0-1 1,-1 1-1,1 0 0,0 0 1,0 0-1,-1 0 1,1 0-1,0 0 0,0-1 1,-1 1-1,1 0 1,0 0-1,0 0 0,-1 0 1,1 0-1,0 0 1,-1 0-1,1 0 0,0 0 1,0 0-1,-1 0 0,1 0 1,0 1-1,-1-1 1,1 0-1,0 0 0,0 0 1,-1 0-1,1 0 1,0 1-1,0-1 0,0 0 1,-1 0-1,1 0 1,0 0-1,0 1 0,0-1 1,-1 0-1,-15 18 475,0 1-1,2 0 1,0 0-1,1 2 1,1 0-1,0 0 1,-13 40-1,6-6 38,3 2-1,-9 60 0,7-5-215,5 1-1,1 136 1,12-212-332,10 73 0,-7-94-25,0-1 1,1 0 0,1 0-1,0 0 1,1-1-1,1 0 1,11 18 0,-10-20 207,0-2 1,1 1 0,0-1-1,0 0 1,1-1-1,0 0 1,1 0 0,0-1-1,1-1 1,23 12 0,53 20 784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4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11642,'0'-1'173,"1"0"-1,0 0 1,-1 0-1,1 0 1,-1 0-1,1 0 0,0 0 1,0 0-1,0 0 1,-1 0-1,1 0 0,0 1 1,0-1-1,0 0 1,0 0-1,0 1 0,1-1 1,-1 1-1,0-1 1,0 1-1,0 0 0,0-1 1,1 1-1,-1 0 1,0 0-1,0 0 1,1 0-1,-1 0 0,2 0 1,1 0-169,1 1 0,0 0 1,-1 0-1,1 0 0,-1 1 1,8 3-1,-4-1 89,-1 1-1,0 0 1,0 0-1,0 1 1,-1-1 0,0 2-1,0-1 1,9 12-1,23 36 1220,58 105 0,-66-106-879,-6-11-136,9 14 46,39 93-1,-64-130-319,-2 1-1,0 0 1,-1 0 0,-1 0 0,0 1-1,-2-1 1,-1 1 0,0 0 0,-3 22 0,-2-16 18,-1 0 0,-2-1 0,0 0 1,-2 0-1,-17 36 0,-72 117 238,11-45-81,68-109-260,0 0 1,-2-2 0,-24 23-1,40-42-1,-17 14-484,21-17 423,-1 0 0,1 0 1,-1 0-1,1-1 1,-1 1-1,1 0 1,-1-1-1,0 1 1,1-1-1,-1 0 1,1 1-1,-1-1 0,-2 0 1,4 0 56,-1 0-1,0-1 1,0 1 0,0 0-1,0-1 1,0 1 0,0-1-1,1 1 1,-1-1-1,0 1 1,0-1 0,1 1-1,-2-2 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1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13875,'42'-13'4899,"-31"10"-4716,-1 1 0,0 0-1,1 1 1,11 0 0,-11 1-160,0 0 1,0 1-1,0 0 0,18 5 0,-26-5 5,0 0 0,1 0-1,-1 0 1,0 1-1,0-1 1,0 1-1,0 0 1,0 0 0,0 0-1,-1 0 1,1 1-1,-1-1 1,1 1-1,-1 0 1,0-1 0,0 1-1,0 0 1,3 6-1,-3-4 57,-1 0-1,1 0 1,-1 0-1,0 0 0,0 0 1,0 0-1,-1 0 1,0 1-1,0-1 1,0 0-1,-1 6 0,-1-4 2,0 1 0,0 0-1,-1-1 1,1 0 0,-2 1-1,-5 9 1,-5 4 13,-1-1 0,-1 0 0,-27 25 0,34-36-91,3-3 8,0 0-3,0 0 0,0 1 0,-9 13 0,14-19 1,1 0-1,-1 1 1,0-1 0,0 1-1,1 0 1,-1-1 0,0 1-1,1-1 1,0 1-1,-1 0 1,1-1 0,0 1-1,0 0 1,0-1 0,0 1-1,0 0 1,0 0 0,0-1-1,1 1 1,-1 0 0,1-1-1,-1 1 1,1-1 0,0 1-1,1 2 1,0-2 20,0 1 0,0-1 0,1 0 0,-1 0 0,1 0 0,-1 0 0,1-1 0,-1 1 0,1-1 0,0 1 0,4 0 0,6 2 89,16 4 0,-27-8-118,23 5 85,0-2 1,44 1-1,53-8-560,-33 0-2133,-30 4 1418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3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7530,'-18'6'4749,"17"-5"-4312,-1 0 1,0 0-1,0-1 1,0 1-1,1 0 1,-1-1-1,0 0 1,0 1 0,0-1-1,0 0 1,-3 0-1,5 0-358,-1 0-1,1 0 1,0 0 0,0 0-1,0 0 1,-1 0-1,1 0 1,0 0 0,0 0-1,0 0 1,0 0 0,-1 0-1,1-1 1,0 1-1,0 0 1,0 0 0,0 0-1,-1 0 1,1 0 0,0 0-1,0-1 1,0 1-1,0 0 1,0 0 0,0 0-1,0 0 1,-1 0 0,1-1-1,0 1 1,0 0-1,1-1-48,-1 1 0,0 0 0,1-1 0,-1 1 0,0 0 0,1 0 0,-1 0 0,1-1 0,-1 1 0,0 0 0,1 0 0,-1 0 0,1 0 0,-1 0 0,1 0 0,-1 0 0,1 0 0,-1 0 0,1 0 0,-1 0 0,1 0 0,13 1 74,1 0 1,-1 1 0,0 1-1,-1 0 1,20 8 0,-32-11-98,15 5 79,0 1 1,0 1-1,-1 0 1,0 1-1,-1 0 1,26 20-1,-36-24-53,1 0 1,0 1-1,-1-1 1,0 1-1,0 0 0,0 1 1,-1-1-1,5 10 1,-6-12-16,-1 1 0,1 0 1,-1 0-1,0-1 0,0 1 0,-1 0 1,1 0-1,-1 0 0,0 0 1,0 0-1,0 0 0,0 0 1,-1-1-1,0 1 0,-2 7 0,-15 23 101,12-23-88,1 0 0,-2-1 0,0 0 0,0 0 0,-9 8 0,-35 28 78,-6 6-13,54-49-85,1 0 1,-1 0-1,1 0 1,0 0-1,-3 6 0,5-8-7,0-1 1,-1 1-1,1-1 0,0 1 0,0-1 0,0 1 0,-1-1 0,1 1 1,0-1-1,0 1 0,0-1 0,0 1 0,0 0 0,0-1 0,0 1 0,0-1 1,0 1-1,1-1 0,-1 1 0,0-1 0,0 1 0,0 0 0,1-1 1,-1 1-1,0-1 0,0 0 0,1 1 0,-1-1 0,0 1 0,1-1 0,-1 1 1,1-1-1,-1 0 0,1 1 0,-1-1 0,1 0 0,-1 1 0,1-1 1,-1 0-1,1 0 0,-1 0 0,1 1 0,-1-1 0,1 0 0,-1 0 1,2 0-1,6 1 48,0 0 1,1-1-1,-1 0 0,0 0 1,13-2-1,42-11 270,-56 12-278,20-5 309,43-4 0,-59 9-273,0 1 0,0 1 1,0-1-1,-1 2 0,1-1 1,18 7-1,-28-8-375,1 0 0,-1 1 0,0-1 0,0 1 0,0 0 1,0-1-1,0 1 0,0 0 0,0-1 0,0 1 0,0 0 0,0 0 0,0 1 0,1 3-1208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3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284 80 8850,'-22'9'754,"-1"2"0,2 0 0,-1 1-1,2 1 1,0 1 0,0 1 0,-19 20 0,29-25-548,1 0 0,0 0 0,1 1 0,0 0 0,1 1 0,0 0 0,1 0 0,0 0 0,1 1 0,0 0 0,1 0 0,0 0 0,1 0 0,-1 17 0,3-6-49,1-1-1,1 0 1,1 0 0,1-1 0,1 1 0,1 0 0,11 30 0,-3-18-1,1-1-1,2-1 0,37 57 0,-39-69-68,2-1-1,0 0 1,1-1 0,1-1 0,0 0-1,2-1 1,0-2 0,22 14 0,-24-18-40,1-1 0,0-1 1,1-1-1,0 0 0,0-2 0,1 0 1,0-1-1,0-1 0,41 2 1,-33-6-35,-1-2 1,0 0-1,-1-2 0,1 0 1,44-15-1,-39 8 2,0-2-1,-1-2 1,0 0-1,33-24 1,-50 29-8,0 0-1,-1-2 1,0 0 0,-1 0-1,-1-1 1,0-1 0,-1 0 0,0-1-1,-1 0 1,-1 0 0,0-1-1,7-17 1,-11 20 5,-1 0 0,0 0 0,-1-1-1,0 1 1,-1-1 0,0 0 0,-2 1 0,1-1-1,-1 0 1,-1 0 0,-1 0 0,0 1 0,-1-1-1,0 1 1,-1-1 0,-8-17 0,1 8 11,-1 0 1,-1 1-1,-1 1 0,-17-21 1,-76-73-10,77 84-26,-3 3 0,0 0 1,-1 2-1,-2 2 1,-46-24-1,61 38 12,-2 0-1,1 2 1,-1 0-1,-32-5 1,36 10 7,0 1 1,0 0-1,0 2 0,0 0 1,0 1-1,-21 4 1,24-2 9,1 1 0,1 1 0,-1 0 0,1 1 0,0 0 1,0 1-1,0 1 0,1 1 0,1-1 0,-1 2 0,-20 20 0,8-3-833,1 1 1,1 1-1,-34 57 0,40-55-247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50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913 237 2513,'1'-13'11611,"2"1"-7460,-2 8-3902,0 0 0,-1 1 0,1-1 0,-1 0 0,0 0 0,0 1 0,0-6 0,-13-56 809,12 62-999,1 0 0,-1 0 0,-1 0 0,1 0 0,0 0 0,-1 0 1,1 1-1,-1-1 0,0 0 0,0 1 0,0-1 0,0 1 0,-1 0 1,1 0-1,-1 0 0,-2-2 0,-1 0 28,0 1 0,-1 0 0,1 0 0,-1 1 0,-9-3 0,-12-2 190,-36-3 0,10 2-58,7 0-103,0 2-1,-92 0 1,113 8-98,1 2 1,-37 10-1,55-12-16,-7 2 7,1 0 0,0 1 0,0 1-1,1 0 1,0 0 0,0 2 0,-11 8 0,3-1 23,2 1 0,-1 1 0,-16 21 0,24-24-26,0 1 0,1 0 1,0 1-1,2-1 0,0 2 0,-10 28 1,6-7 7,-13 77 1,20-84-17,2 1 0,1-1-1,2 1 1,1 0 0,1-1-1,2 1 1,1-1 0,2 0-1,0 0 1,20 48 0,-19-63 2,1 0 0,0 0 0,0-1 0,2-1 0,0 0 0,1 0 0,0-1 0,1-1 0,0 0 0,1 0 0,0-1 0,1-1 0,21 11 0,59 28 1,165 65 1,-198-95 2,0-3 0,1-2 0,64 5 0,-102-16 0,0-1 0,0-1 0,0-1 1,1-2-1,-1 0 0,0-2 1,-1 0-1,46-16 0,44-32 27,-112 51-30,12-6 7,-1-1-1,0 0 1,-1-1 0,1 0-1,-2-1 1,1 0 0,-1-1-1,-1 0 1,10-14 0,-12 14 6,-1 0 0,-1-1 0,0 1 0,-1-1 1,0 0-1,-1 0 0,0-1 0,-1 0 0,0 1 1,-1-1-1,0-14 0,-1-8 24,-2 1 0,-10-67 1,-25-65 57,35 158-90,-3-8 17,-1 0-1,-1 1 0,0 0 1,-1 0-1,-9-16 1,3 11 53,-1 1 0,-29-33 0,-110-87 269,145 133-337,-19-17 23,-1 1-1,-1 2 1,-42-23-1,59 37-24,-1 0-1,0 1 1,0 1 0,-25-5 0,29 7-9,-1 1 0,1 1 0,-1 0 0,1 0 0,0 1 0,-1 0 0,1 0 0,-10 4 0,1 0-56,-73 19-1410,87-24 1382,-9 4-1911,12-3 1895,1-1-1,-1 0 0,1 1 1,0-1-1,0 0 0,-1 1 1,1-1-1,0 1 0,-1-1 1,1 0-1,0 1 0,0-1 1,0 1-1,0-1 1,-1 1-1,1-1 0,0 1 1,0-1-1,0 0 0,0 1 1,0-1-1,0 1 0,0-1 1,0 1-1,0-1 0,0 1 1,0-1-1,1 1 0,-1 0 1,5 14-872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5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49 5177,'0'0'148,"-1"0"-1,1 0 0,-1 0 1,1 0-1,0 0 0,-1 0 1,1 0-1,-1 0 1,1 0-1,-1 0 0,1-1 1,-1 1-1,1 0 1,0 0-1,-1 0 0,1-1 1,0 1-1,-1 0 1,1 0-1,-1-1 0,1 1 1,0 0-1,0-1 1,-1 1-1,1 0 0,-1-1 1,0-11 3112,2 11-3103,-1 0 1,0 1-1,0-1 1,0 0-1,0 0 1,0 1-1,0-1 1,0 0-1,0 0 1,0 1-1,0-1 1,0 0-1,-1 1 1,1-1 0,0 0-1,-1 0 1,1 1-1,0-1 1,-1 0-1,1 1 1,0-1-1,-1 1 1,1-1-1,-1 1 1,0-1-1,1 1 1,-1-1-1,0 0 1,-4-1 177,1 0 1,-1 0-1,0 1 0,0 0 1,0-1-1,0 2 0,0-1 1,0 0-1,0 1 0,0 0 1,-10 2-1,11-1-323,0 0 1,0 0-1,0 1 0,0-1 1,0 1-1,0 0 0,1 0 1,-1 0-1,1 1 0,-1 0 1,1-1-1,0 1 0,0 0 1,-5 7-1,3-3-1,0 0 0,1 1 0,0-1 1,0 1-1,1 0 0,0 0 0,-3 11 0,4-12-6,1-1-1,0 1 1,0-1-1,1 1 1,-1-1-1,1 1 1,1-1-1,-1 1 1,1-1-1,2 8 1,1-4 16,-1 0 1,2 0-1,-1 0 1,1-1 0,1 1-1,0-1 1,0 0-1,14 14 1,-9-13 32,0 0 0,1 0 0,0-1 0,0-1 0,25 13 0,8 1 235,52 29 767,-95-50-1011,0 0-1,-1 0 1,1 1 0,-1-1 0,1 0 0,-1 1 0,1-1 0,-1 1 0,0-1 0,0 1 0,1 0-1,-1 0 1,-1 0 0,1-1 0,0 1 0,0 0 0,-1 0 0,1 3 0,-1-4-11,0 1 1,0-1-1,0 1 0,0-1 1,0 0-1,0 1 1,-1-1-1,1 1 1,-1-1-1,1 1 0,-1-1 1,1 0-1,-1 1 1,0-1-1,0 0 1,0 0-1,0 0 1,0 0-1,0 1 0,0-1 1,0 0-1,0-1 1,0 1-1,0 0 1,-3 1-1,-3 2 38,0-1 0,-1 1 0,0-2-1,0 1 1,0-1 0,0 0 0,0 0 0,-14 0 0,8-2-137,0 0 1,0 0-1,-1-2 1,-18-3-1,26 3-161,6 2 16,-1 0-1,0 0 1,0-1-1,0 1 1,0-1-1,0 1 1,1-1-1,-1 0 1,0 1-1,1-1 1,-1 0-1,0 0 1,-2-3-1,4 4 104,0 0 1,0 0-1,0-1 0,0 1 0,-1 0 0,1-1 0,0 1 0,0 0 0,0-1 0,0 1 0,0 0 0,0 0 0,0-1 0,0 1 1,0 0-1,0-1 0,0 1 0,0 0 0,0-1 0,1 1 0,-1 0 0,0 0 0,0-1 0,0 1 0,0 0 0,0-1 0,1 1 1,-1 0-1,0 0 0,0 0 0,1-1 0,-1 1 0,0 0 0,20-18-1973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51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734 48 7410,'0'-2'254,"0"1"0,0-1 0,0 1 0,0-1 0,0 1 0,0-1 0,-1 1 0,1-1 0,-1 1 0,1 0 0,-1-1 1,0 1-1,1 0 0,-1-1 0,0 1 0,0 0 0,0 0 0,0 0 0,0 0 0,-2-2 0,1 2 89,0 0 0,0 0 0,0 0 0,0 0 0,-1 0 0,1 0 0,0 1 0,0-1 0,-1 1 0,1 0 0,-5 0-1,-2 0 232,0 1-1,0 0 0,0 1 1,0 0-1,-13 5 0,11-2-290,1 0 0,-1 1-1,-14 11 1,-9 5 63,17-13-224,-44 23 173,58-31-286,-16 7 61,1 1 0,-33 21 0,22-7-2,1 0 0,2 2 0,0 1 0,-23 30 0,-79 125 161,119-168-201,0 1 0,1 1 0,0 0-1,2 0 1,-1 0 0,2 1 0,0 0 0,1 0-1,1 0 1,0 1 0,0 17 0,0-3-15,-1 119 17,5-131-29,1-1-1,0 0 1,2 0-1,0 0 0,0-1 1,12 27-1,4-4-17,2-2-1,1 0 0,56 68 1,-64-90 12,1 0 1,0-1 0,1 0-1,0-2 1,1 0 0,1-1-1,0 0 1,26 10 0,-5-5-2,0-3 0,1 0 0,57 10 0,-65-19 2,1-1-1,0-1 1,0-2 0,0-1-1,0-2 1,41-7 0,-34 2 8,-1-3 0,0-1 0,-1-2 0,66-31 1,-67 24 7,-2-2 1,0-1 0,-2-1-1,0-3 1,35-35 0,-49 41 5,-1-1-1,-2-1 1,0-1 0,-1 0 0,-2-1 0,0-1 0,14-37 0,-16 30 6,-2 0 0,-1-1 0,-1 0 0,-2-1 1,3-61-1,-9 71 4,-1 0 1,-1-1-1,-1 1 0,-1 0 1,-11-33-1,4 23 13,-2 2-1,-2-1 0,-20-34 1,20 42-14,-1 2 1,-1 0 0,-1 1-1,-25-25 1,28 33-8,-1 1 0,-1 0 0,0 2 0,-1 0 0,0 0 0,-30-13 1,14 12 6,0 1 0,-1 2 0,-52-9 0,-111-6 43,89 14-64,78 7-28,-61-5 7,82 9-39,0 0-1,0 0 0,0 1 1,1 1-1,-1 0 0,-19 5 1,25-5-60,0 0 1,1 0 0,-1 0 0,0 1-1,1-1 1,-1 1 0,1 0 0,0 0-1,0 0 1,0 0 0,0 1-1,-3 4 1,3-2 171,-1 0-1,1 1 1,0 0-1,0 0 1,1 0 0,-3 11-1,2 1 73,0 23-1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52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53 7026,'0'-2'1563,"-1"-1"1,1 1-1,-1-1 1,1 0-1,0 1 1,0-1-1,0 1 1,1-5-1,2-3 600,-2 9-2156,0 0 0,0 0-1,0 1 1,-1-1 0,1 1 0,0-1 0,0 1 0,0-1 0,0 1 0,0 0 0,0-1 0,0 1 0,0 0 0,0 0 0,1 0 0,1 0-1,17 1 130,-19-1-68,-1 0 7,0 0 10,-14 3 192,13-3-278,1 0-1,0 0 0,-1 0 0,1 0 0,0 0 0,-1 0 0,1 0 0,0 0 0,-1 0 0,1 0 0,0 0 0,-1 0 0,1 0 0,0 0 0,-1 0 0,1 0 0,0 0 0,-1-1 0,1 1 0,0 0 0,-1 0 0,1 0 1,0 0-1,0-1 0,-1 1 0,1 0 0,0 0 0,0-1 0,0 1 0,-1 0 0,1 0 0,0-1 0,0 1 0,0 0 0,-1-1 0,1 0 9,0 1-1,0 0 0,1-1 1,-1 1-1,0 0 0,0 0 1,0-1-1,0 1 0,0 0 1,0-1-1,1 1 0,-1 0 1,0 0-1,0-1 0,0 1 1,1 0-1,-1 0 0,0-1 1,0 1-1,1 0 1,-1 0-1,0 0 0,0 0 1,1-1-1,-1 1 0,0 0 1,1 0-1,-1 0 0,0 0 1,1 0-1,-1 0 0,0 0 1,1 0-1,-1 0 0,0 0 1,1 0-1,-1 0 0,1 0 1,-1 0 27,1 0 1,0 1-1,-1-1 1,1 0 0,-1 1-1,1-1 1,-1 0-1,1 1 1,-1-1-1,1 0 1,-1 1-1,0-1 1,1 1-1,-1-1 1,1 1-1,-1-1 1,0 1-1,0-1 1,1 1 0,-1-1-1,1 2 1,1 6-824,-1-1-4285,-1-7 3241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1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12539,'-4'0'1255,"-1"0"0,1 0 1,0 1-1,-1 0 1,-6 1-1,8 0-1094,1-1-1,-1 0 1,0 1 0,1-1-1,-1 1 1,1 0 0,-1 0-1,1 0 1,0 0 0,0 0-1,0 1 1,0-1-1,0 1 1,-2 4 0,-1 2-20,0 0 0,1 1 0,0 0 0,1 0 0,0 0 1,0 1-1,-1 11 0,3-14-112,0-1 0,1 1 0,0-1 0,0 1 1,1 0-1,0-1 0,0 1 0,1-1 0,-1 0 0,2 1 1,2 6-1,-3-11-29,-1 0 0,1 0 0,0 0 0,-1-1 1,1 1-1,1-1 0,-1 1 0,0-1 0,0 0 0,1 0 0,0 0 1,-1 0-1,1 0 0,0 0 0,0-1 0,0 0 0,0 1 1,0-1-1,0 0 0,0 0 0,0-1 0,0 1 0,1-1 0,-1 1 1,0-1-1,0 0 0,1 0 0,-1-1 0,0 1 0,0-1 1,0 1-1,0-1 0,1 0 0,4-3 0,-2 1-25,-1-1-1,0 1 1,0-1-1,0 0 1,0-1-1,-1 1 1,1-1-1,-1 0 1,0 0-1,-1 0 1,1-1-1,-1 1 1,0-1-1,-1 0 1,3-7-1,-2 6 14,-1 0-1,0 0 0,-1 1 0,1-1 1,-1 0-1,-1 0 0,1 0 1,-1 0-1,-1-1 0,1 1 1,-1 0-1,0 0 0,-4-12 1,3 15 28,0 1 1,0-1 0,0 1 0,0 0 0,-1 0-1,1 0 1,-1 0 0,0 0 0,0 0-1,0 1 1,0-1 0,0 1 0,-1 0 0,1 0-1,-1 0 1,1 0 0,-1 1 0,0 0 0,0-1-1,1 1 1,-6 0 0,4 0 14,0 0 1,0 0-1,-1 1 1,1 0-1,0 0 1,0 1 0,0-1-1,-1 1 1,1 0-1,0 0 1,0 1-1,0-1 1,1 1-1,-1 0 1,-9 6-1,12-7-78,0 1 1,1-1-1,-1 1 0,1 0 1,-1-1-1,1 1 0,-1 0 0,1 0 1,0 0-1,0 0 0,0 0 0,0 0 1,0 0-1,0 0 0,1 0 0,-1 1 1,1-1-1,-1 4 0,1-5-124,0 1-1,0-1 0,0 0 1,1 1-1,-1-1 1,0 1-1,1-1 0,-1 0 1,0 1-1,1-1 1,0 0-1,-1 1 0,1-1 1,0 0-1,0 0 1,0 0-1,-1 1 0,1-1 1,0 0-1,1 0 1,-1 0-1,0-1 0,0 1 1,0 0-1,0 0 1,1-1-1,-1 1 0,0-1 1,3 2-1,22 3-1561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5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45 6113,'-1'1'222,"0"-1"0,1 1 0,-1 0 0,0 0 0,0-1 0,0 1 0,0-1-1,1 1 1,-1 0 0,0-1 0,0 0 0,0 1 0,0-1 0,0 1 0,0-1 0,0 0 0,0 0-1,0 0 1,-1 0 0,1 0 0,0 0 0,0 0 0,0 0 0,0 0 0,0 0 0,0 0-1,0-1 1,0 1 0,0 0 0,0-1 0,0 1 0,0-1 0,-1 0 0,0 0-60,1 0 0,0 0 0,0 1 1,0-1-1,-1 0 0,1 0 0,0 0 1,0 0-1,0 0 0,1 0 0,-1 0 0,0-1 1,0 1-1,1 0 0,-1 0 0,0-1 0,1 1 1,-1 0-1,1-1 0,0 1 0,-1 0 1,1-1-1,0 1 0,0-1 0,0 1 0,0 0 1,0-2-1,1 2-120,-1 0 0,1 0-1,-1 0 1,1 0 0,-1 0 0,1 0 0,0 0 0,-1 1-1,1-1 1,0 0 0,0 1 0,-1-1 0,1 0 0,0 1 0,0-1-1,0 1 1,0-1 0,0 1 0,0-1 0,0 1 0,0 0-1,0 0 1,0-1 0,0 1 0,0 0 0,0 0 0,0 0-1,2 0 1,-1 0-18,0 0-1,0 0 0,0 0 1,0 1-1,0-1 1,0 1-1,0-1 0,0 1 1,0-1-1,0 1 1,0 0-1,0 0 0,-1 0 1,4 2-1,-3 0 32,1 1 0,0-1 0,-1 1-1,0 0 1,0-1 0,0 1 0,1 5-1,-2-7-24,-1-1 0,1 0 0,-1 1 0,0-1 0,0 0 0,0 1 0,0-1 0,0 0 0,0 1 0,0-1 0,0 0 0,-1 2 0,1-2-5,0 0 0,0-1-1,-1 1 1,1 0 0,-1-1 0,1 1-1,-1-1 1,1 1 0,-1-1 0,1 1-1,-1-1 1,1 1 0,-1-1-1,1 0 1,-1 1 0,0-1 0,1 0-1,-1 1 1,0-1 0,1 0 0,-1 0-1,0 0 1,1 0 0,-1 0-1,-1 1 1,-4-1 72,0 0-1,-1 0 0,1 0 1,-1-1-1,1 0 0,-8-2 1,12 2-86,-1 1-1,0-1 1,1 0 0,0 0 0,-1 0-1,1 0 1,-1 0 0,1-1 0,0 1-1,0-1 1,0 1 0,0-1 0,0 0-1,0 0 1,1 0 0,-1 0 0,0 0-1,-1-3 1,3 5-5,0-1 0,-1 1 0,1-1 0,0 0 0,0 1 1,-1-1-1,1 0 0,0 1 0,0-1 0,0 0 0,0 1 0,0-1 0,0 0 0,0 1 0,0-1 0,0 0 0,0 0 0,0 1 0,0-1 1,0 0-1,1 1 0,-1-1 0,0 1 0,0-1 0,1 0 0,-1 1 0,1-1 0,-1 1 0,0-1 0,1 1 0,-1-1 0,1 1 1,-1-1-1,1 1 0,-1-1 0,1 1 0,0 0 0,-1-1 0,1 1 0,0 0 0,-1-1 0,1 1 0,0 0 0,-1 0 0,1 0 0,0 0 1,-1-1-1,2 1 0,-1 0 30,0 0 1,0 0 0,0 1 0,0-1-1,-1 0 1,1 0 0,0 0 0,0 1 0,0-1-1,0 0 1,0 1 0,-1-1 0,1 1-1,0-1 1,0 1 0,-1-1 0,1 1 0,0-1-1,-1 1 1,1 0 0,-1-1 0,1 1-1,-1 0 1,1 0 0,-1-1 0,1 1-1,-1 0 1,0 0 0,1 0 0,-1-1 0,0 1-1,0 0 1,1 0 0,-1 0 0,0 0-1,0 0 1,0 0 0,0 0 0,-1 1-1,1-1-8,0 0-1,0 0 0,-1 0 0,1 0 1,0 0-1,-1-1 0,1 1 0,-1 0 1,1 0-1,-1 0 0,0 0 1,1 0-1,-1-1 0,0 1 0,1 0 1,-1 0-1,0-1 0,0 1 0,0-1 1,0 1-1,0-1 0,0 1 0,0-1 1,0 0-1,0 1 0,-1-1 0,-4 2 49,0-1-1,0 0 0,-9 0 0,8-1-34,6 0-47,1 0 0,-1 1 1,0-1-1,1 0 0,-1 0 0,0 0 0,1 0 0,-1 0 1,0 0-1,1 0 0,-1 0 0,0-1 0,1 1 0,-1 0 1,0 0-1,1-1 0,-1 1 0,1 0 0,-1 0 0,0-1 1,1 1-1,-1-1 0,1 1 0,-1-1 0,1 1 0,-1-1 1,1 1-1,0-1 0,-1 1 0,1-1 0,0 1 0,-1-1 1,1 0-1,0 1 0,0-1 0,-1 1 0,1-1 0,0 0 1,0 1-1,0-1 0,0 0 0,0-1 0,1 2-197,0-1 0,0 0 0,0 1 1,0-1-1,1 0 0,-1 1 0,0 0 0,0-1 0,1 1 0,-1 0 0,0-1 0,1 1 0,1 0 0,0 0-447,4-2 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4:53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46 7058,'-1'-6'9152,"0"1"-4231,-2 0-3054,-3-2-3367,-3-3 1573,7 7 1524,-4 5-768,6-2-812,0 0 6,5-2 18,1 1-31,21-7 15,-27 8-272,0 0-161,0 0 171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0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4009,'-4'-4'6219,"-1"0"1256,5 17-5989,4 30-881,10 105 216,-13-145-803,1 30 245,1 0 0,11 42 0,-9-61-338,-5-14 52,0 0-1,0 1 0,0-1 0,0 0 1,0 0-1,1 0 0,-1 0 1,0 0-1,0 0 0,0 0 0,0 1 1,0-1-1,0 0 0,0 0 1,0 0-1,0 0 0,0 0 0,0 0 1,0 0-1,0 0 0,1 1 1,-1-1-1,0 0 0,0 0 0,0 0 1,0 0-1,0 0 0,0 0 1,0 0-1,1 0 0,-1 0 0,0 0 1,0 0-1,0 0 0,0 0 1,0 0-1,0 0 0,1 0 0,-1 0 1,0 0-1,0 0 0,0 0 1,0 0-1,0 0 0,0 0 0,0 0 1,1 0-1,1-8-1390,1-15 471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2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 3681,'-45'-3'2160,"47"3"5588,-2-1-5793,-3 1-1026,3 0-321,0 0-93,2 1-114,54 24 214,309 112 93,-339-126-684,196 70 161,-192-72-281,-15-3-264,1-2 1,0 0-1,0 0 0,31 1 0,-44-4-1559,-7 1 743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6801,'-13'9'3193,"14"15"-1048,4 7-505,6 13-288,2 5-240,1 3-471,-1 6-185,6 3-256,1 7-64,0 5-64,0-5-16,-6-10-16,-2-11-16,0-15-152,-3-6-496,1-10-1529,-5-6-1896,2-7 2465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2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96 4353,'-32'52'2566,"28"-44"4587,5-5-4393,10-6-3474,3-1 1433,32-9-201,89-22 270,24-1-588,69-14-67,-221 49-125,88-15-1464,-77 15 928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5841,'-4'0'547,"-18"4"2617,21-4-3104,1 0-1,0 0 0,0 0 0,-1 0 0,1 0 1,0 0-1,-1 0 0,1 0 0,0 1 0,0-1 1,-1 0-1,1 0 0,0 0 0,0 0 0,-1 0 0,1 1 1,0-1-1,0 0 0,0 0 0,-1 0 0,1 1 1,0-1-1,0 0 0,0 0 0,0 1 0,0-1 1,-1 0-1,1 0 0,0 1 0,0-1 0,0 0 1,0 1-1,0-1 0,0 0 0,0 0 0,0 1 0,0-1 1,0 0-1,0 1 0,0-1 0,0 0 0,0 0 1,0 1-1,0-1 0,0 0 0,1 0 0,-1 1 1,0-1-1,0 0 0,0 0 0,0 1 0,0-1 1,1 0-1,-1 0 0,0 1 0,0-1 0,1 0 1,-1 0-1,0 0 0,0 0 0,1 1 0,-1-1 1,27 20 1387,43 27 1,-26-18-1012,139 83 266,-6-2-543,38 22-60,-210-129-167,1 0-175,1 1-1,-1 0 1,1 0-1,-1 0 1,-1 1-1,1 0 1,-1 0-1,7 8 1,-7-3-1907,-5-2 885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3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23 573 10514,'-14'4'3601,"7"-6"-3273,6-4-160,10-8 16,11-2 24,20-9-56,12-5-24,21-9-56,10-8-24,4-10-24,4-1-16,-7-8-24,-7 4-24,-1 2-240,-8 4-480,-17 18 512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4 465 5673,'-3'1'2529,"3"-1"-1169,2-4 136,-2 3-39,5-2-257,30-10-424,66-25-280,-26 1-368,6-2-56,7-7-32,1-3-16,-5 3 0,-2-3 8,-6 5-8,-7 4 8,-10 11-400,-11 7-784,-15 16 768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7826,'0'-1'169,"1"1"1,-1 0 0,1 0 0,-1 0-1,1 0 1,-1 0 0,1 0-1,0 0 1,-1 0 0,1 0 0,-1 0-1,1 0 1,-1 0 0,1 1-1,0-1 1,-1 0 0,1 1 0,6 11 764,-1 2-844,-4-9-40,6 13 199,-1-1 0,-1 1 0,0 0 0,5 31 0,89 426 2537,-77-365-2753,-15-64-3145,-7-39 2040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1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8698,'4'0'634,"0"0"1,1 0-1,-1 1 1,0-1-1,0 1 1,0 0 0,5 2-1,-6-2-238,-1 1 1,1-1-1,-1 1 0,1-1 0,-1 1 1,0 0-1,0 0 0,0 0 0,0 1 1,0-1-1,3 5 0,-3-3-80,0-1 0,-1 1-1,1 0 1,-1 0 0,0-1 0,0 1-1,0 0 1,0 0 0,0 5-1,0 6 640,-2 18 0,1 6-31,0-34-825,2 12 135,-2-17-225,0 1 0,0-1-1,0 0 1,0 1 0,0-1-1,0 1 1,0-1 0,0 0 0,0 1-1,0-1 1,0 1 0,0-1-1,0 0 1,-1 1 0,1-1-1,0 0 1,0 1 0,0-1-1,-1 0 1,1 1 0,0-1 0,0 0-1,-1 1 1,1-1 0,0 0-1,0 0 1,-1 1 0,0-1-1,1 0-6,0 0 0,-1 0 0,1 0 0,0 0 0,-1 0 0,1 0 0,0 0-1,-1 0 1,1 0 0,0 0 0,0 0 0,-1 0 0,1-1 0,0 1 0,-1 0-1,1 0 1,0 0 0,0-1 0,-1 1 0,1 0 0,0 0 0,0 0 0,0-1-1,-1 1 1,1 0 0,0-1 0,0 1 0,-4-12-16,5-14-107,0 13 23,2-1-1,0 0 1,7-19 0,-8 27 92,0 1-1,1 0 0,-1 0 0,1 0 1,1 1-1,-1-1 0,0 1 0,1-1 1,0 1-1,0 1 0,8-7 0,-7 6 40,-1 1 0,1 0 0,1 0 0,-1 1 0,0-1 0,1 1 0,-1 1 0,1-1 0,10-1 0,-15 3-4,1 0 1,0 0 0,0 0 0,0 0-1,-1 0 1,1 1 0,0-1-1,-1 1 1,1-1 0,0 1 0,-1 0-1,1 0 1,-1 0 0,1 0-1,-1 0 1,1 0 0,-1 0 0,1 0-1,-1 0 1,0 1 0,0-1 0,0 0-1,0 1 1,0-1 0,0 1-1,0 0 1,0-1 0,-1 1 0,2 1-1,1 6 69,-1-1 0,1 1-1,-1-1 1,1 14 0,-1 15 110,-2-26-205,1-1 1,0 1 0,3 16 0,-4-27-94,0 0 0,0 1 0,0-1 1,0 1-1,0-1 0,1 0 0,-1 1 0,0-1 1,0 1-1,0-1 0,0 0 0,0 1 1,1-1-1,-1 0 0,0 1 0,0-1 0,1 0 1,-1 0-1,0 1 0,0-1 0,1 0 1,-1 0-1,0 1 0,1-1 0,-1 0 1,0 0-1,1 0 0,-1 1 0,0-1 0,1 0 1,-1 0-1,1 0 0,-1 0 0,0 0 1,1 0-1,-1 0 0,1 0 0,0-1-895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5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10106,'11'5'1953,"0"0"1,16 4-1,49 6-808,-60-12-543,26 5 9,116 23 587,-71-10-797,174 19 0,-221-38-369,41 3 31,-47-1-87,34 4-22,-58-6-312,0 1 1,0 0-1,0 0 1,13 7-1,-9-1-1805,-2 0 824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30 541 6513,'-8'7'3209,"-2"-2"-496,2-4-993,5 1-384,3-2-79,0-2-505,0 1-256,34-12-312,52-27-56,-25 2-88,5-5-24,12-15-16,0-3-120,7-8-304,6 0-120,-13 6-409,-5 6-479,-23 16 992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05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8010,'-9'11'2530,"9"-11"-2476,0 1-1,0-1 1,0 0 0,0 1 0,0-1 0,0 0 0,0 1 0,0-1 0,0 0 0,0 1 0,0-1 0,0 0 0,0 1 0,0-1 0,0 0 0,1 1 0,-1-1 0,0 0-1,0 1 1,0-1 0,1 0 0,-1 0 0,0 1 0,0-1 0,1 0 0,-1 0 0,0 0 0,0 1 0,1-1 0,-1 0 0,0 0 0,1 0 0,-1 0 0,0 0 0,1 1 0,-1-1-1,0 0 1,1 0 0,1 0 215,54 23 2732,-11-4-1937,-2 3 0,55 36 0,17 24-403,29 20-386,-110-80-240,2-1 1,48 19-1,54 10-91,-44-18-3321,-75-25 2282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2809,'-39'38'1137,"38"-36"-936,-1-1 0,1 0 0,-1 1 0,0-1 0,1 0 0,-1 0 0,0 0 0,1 0 0,-1-1 0,0 1 0,0 0 0,0-1 0,-3 1 0,-5 2 1690,7-2-542,-3 1-722,6-2-510,0 0 0,0 0 1,0 0-1,0 0 0,0 0 1,0 0-1,0 0 0,0 0 0,0 0 1,0 1-1,0-1 0,0 0 1,0 0-1,1 0 0,-1 0 1,0 0-1,0 0 0,0 0 0,0 0 1,0 0-1,0 0 0,0 0 1,0 0-1,0 0 0,0 0 0,0 0 1,0 0-1,0 0 0,0 0 1,0 0-1,0 1 0,0-1 0,0 0 1,0 0-1,0 0 0,0 0 1,0 0-1,0 0 0,0 0 0,0 0 1,0 0-1,0 0 0,0 0 1,0 0-1,0 0 0,0 0 1,0 0-1,0 0 0,0 0 0,-1 0 1,1 0-1,0 1 0,0-1 1,0 0-1,0 0 0,0 0 0,0 0 1,0 0-1,0 0 0,0 0 1,0 0-1,0 0 0,0 0 0,0 0 1,0 0-1,0 0 0,11 4 46,0-1 0,1 0 0,-1-1 1,1 0-1,0 0 0,0-1 0,-1-1 0,1 0 0,0-1 0,20-3 0,16-6 165,-20 3-109,1 2-1,33-2 1,-45 7-169,2 0-42,0-1 0,0-1 0,25-6 0,-33 5-1153,-11 2-999,-7 3 35,-10 3 525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8842,'0'0'219,"0"0"1,0-1-1,0 1 1,0 0-1,0 0 1,0 0-1,0-1 1,0 1-1,0 0 1,0 0-1,0 0 1,0 0-1,0-1 1,0 1-1,0 0 1,0 0-1,0 0 1,0 0-1,0-1 0,1 1 1,-1 0-1,0 0 1,0 0-1,0 0 1,0 0-1,0 0 1,1-1-1,-1 1 1,0 0-1,0 0 1,0 0-1,0 0 1,0 0-1,1 0 1,-1 0-1,0 0 1,1 0-1,7 4 3334,13 15-2949,-17-15-547,6 7 92,0 1 0,0 0 1,-1 0-1,9 17 0,-11-15-29,0 1-1,0-1 1,-2 1 0,1 0-1,-2 1 1,5 28 0,-3 26 121,6 46 84,1-53-298,-12-61-147,-1 0 0,1 0 0,0 0 1,0 0-1,-1 0 0,3 3 0,-3-5 73,1 0 1,-1 1-1,0-1 0,0 0 1,0 0-1,0 0 0,0 1 1,0-1-1,1 0 0,-1 0 1,0 0-1,0 0 0,0 1 1,0-1-1,1 0 0,-1 0 1,0 0-1,0 0 0,0 0 1,1 0-1,-1 0 0,0 0 1,0 0-1,1 0 0,-1 0 1,0 0-1,0 0 0,0 0 0,1 0 1,-1 0-1,0 0 0,0 0 1,1 0-1,-1 0 0,0 0 1,0 0-1,0 0 0,1 0 1,-1 0-1,0 0 0,0 0 1,0-1-1,1 1 0,-1 0 1,0 0-1,0 0 0,0 0 1,0-1-1,1 1 0,-1 0 1,0 0-1,0 0 0,0-1 1,0 1-1,0 0 0,0 0 1,0-1-1,2-8-1184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9162,'12'0'3833,"3"0"-1761,9 0-607,9 0-17,-2-3-224,10 1-528,-5-6-208,-2-2-264,2 4-24,-10 2-680,-1 4-632,-12 8-3089,-1 5 2689</inkml:trace>
  <inkml:trace contextRef="#ctx0" brushRef="#br0" timeOffset="1">131 219 8994,'-7'6'3913,"3"0"-1921,8-6-463,4 0 79,-1-2-264,9-3-272,0-2-576,5 1-191,9-1-321,-4 3-625,10-1 449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1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25 12483,'-1'-2'455,"0"0"0,0 1 0,0-1 0,0 1 1,0 0-1,0-1 0,0 1 0,0 0 0,-1-1 1,1 1-1,0 0 0,-1 0 0,1 0 0,-3-1 1,1 1-199,1 1 1,0-1-1,0 1 1,0-1-1,-1 1 1,1 0-1,0 0 1,-1 0-1,1 0 1,-2 0 0,-5 2-49,1 0 0,-1 1 1,1 0-1,-13 6 1,16-7-9,-14 7-75,-27 16-1,38-19-107,0 0-1,0 0 1,1 1-1,0-1 0,-9 12 1,8-9-7,5-7-12,1 1 1,-1 0 0,1-1-1,-3 6 1,5-7-5,-1-1 1,1 1 0,0 0 0,-1 0-1,1 0 1,0-1 0,0 1 0,0 0-1,-1 0 1,1 0 0,0 0 0,0-1-1,0 1 1,1 0 0,-1 0-1,0 0 1,0 0 0,0-1 0,1 1-1,-1 0 1,0 0 0,1 0 0,0 1-1,4 7 10,1 1-1,-2 0 0,0 0 1,0 1-1,0-1 0,-1 1 0,1 11 1,6 80 122,-7-54-82,-1-22-12,10 81 79,-9-91-79,1 0 0,0 0 0,1 0 0,10 22-1,-14-35-9,1 1-1,0 0 1,0-1-1,0 1 0,1-1 1,-1 0-1,1 0 0,0 0 1,0 0-1,0 0 0,0 0 1,1-1-1,-1 0 0,1 0 1,-1 0-1,1 0 0,0 0 1,0 0-1,-1-1 0,1 0 1,0 0-1,0 0 0,1 0 1,-1-1-1,0 0 0,0 0 1,8 0-1,67-16-421,-7 1-1759,-38 7 2228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2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 11154,'0'-2'5209,"-4"2"-2224,-7 14-1377,-2 7-191,-8 16-545,-1 10-216,0 11-320,0 2-112,8 5-160,2-3-48,6-14-200,4-9-256,0-16-720,1-6-569,1-10-1663,-1-3 2111</inkml:trace>
  <inkml:trace contextRef="#ctx0" brushRef="#br0" timeOffset="1">1 79 10074,'3'1'4801,"3"9"-1816,12 12-1073,3 4-15,5 11-585,1 5-336,1 2-480,3 4-136,-1-1-184,0-1-48,-3-6-120,-3-8-336,0-9-968,0-6-904,-5-13 1263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2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16 12427,'-2'-2'612,"0"0"1,0 1-1,0-1 1,-1 1-1,1 0 1,0-1 0,-1 1-1,1 0 1,-1 1-1,-3-2 1,3 2-343,0-1 1,0 1-1,0 1 1,0-1-1,1 0 1,-1 1-1,0-1 1,0 1-1,-5 2 1,-1 1 32,-1 0 0,1 1 0,0 0 0,0 1 0,-15 12 0,22-16-282,-1 1 0,1-1 0,0 0 1,0 1-1,0 0 0,1-1 0,-1 1 0,1 0 1,-1 0-1,1 0 0,0 0 0,0 0 0,0 0 1,1 0-1,-1 0 0,1 0 0,-1 0 1,1 0-1,0 0 0,0 1 0,1-1 0,-1 0 1,1 0-1,-1 0 0,2 4 0,0-2-12,0 0-1,0 0 0,0 1 1,1-1-1,0-1 1,0 1-1,0 0 1,1-1-1,-1 1 0,1-1 1,0 0-1,0 0 1,5 3-1,3 0 38,0 0-1,1-1 1,17 7-1,-15-7 237,21 11 0,-35-17-248,-1 1 1,1-1 0,0 0 0,0 1-1,0 0 1,-1-1 0,1 1 0,0-1 0,0 1-1,-1 0 1,1 0 0,-1-1 0,1 1-1,-1 0 1,1 0 0,0 1 0,-1-2-17,0 1 0,0-1 0,0 1 0,0-1 0,0 1 1,0-1-1,-1 0 0,1 1 0,0-1 0,0 1 0,0-1 1,0 0-1,-1 1 0,1-1 0,0 0 0,0 1 0,-1-1 1,1 0-1,0 1 0,-1-1 0,1 0 0,0 0 0,-1 1 1,1-1-1,-1 0 0,-4 3 82,1-1-1,-1 0 1,0 0 0,-9 1 0,8-1-85,-7 1 13,-3 1-296,-1 1 1,1 0 0,0 2 0,-29 15 0,43-21 48,-10 8-783,12-9 914,-1 0 1,1 0-1,0 1 1,0-1 0,-1 0-1,1 0 1,0 1-1,0-1 1,0 0-1,0 1 1,-1-1 0,1 0-1,0 1 1,0-1-1,0 0 1,0 1 0,0-1-1,0 0 1,0 1-1,0-1 1,0 0-1,0 1 1,0-1 0,0 0-1,0 1 1,0-1-1,0 0 1,0 1 0,0-1-1,0 0 1,1 1-1,-1 0 1,7 3-1359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3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0 12523,'-11'28'5185,"1"-5"-2153,-9 14-2295,-3 10 39,-10 13 40,-3 6-160,10 2-376,2-8-160,11-14-72,1-11-280,6-14-776,0-5-712,-2-14 967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26 10266,'-2'4'1270,"0"1"-1,0-1 1,0 0-1,-1 0 1,0 0-1,-6 8 1,-9 11-59,13-14-890,0 1-1,0 0 0,1 0 0,-5 20 1,8-26-252,0 0 1,0 0 0,1 0 0,-1 0 0,1 0 0,0-1 0,0 1 0,1 0 0,-1 0 0,1 0 0,0 0 0,0 0 0,0 0 0,0-1-1,1 1 1,3 5 0,-4-7-50,1 1 0,0-2 0,0 1 0,0 0-1,0 0 1,0-1 0,1 1 0,-1-1 0,1 1 0,-1-1 0,1 0-1,-1 0 1,1 0 0,-1 0 0,1-1 0,0 1 0,-1-1-1,1 0 1,5 1 0,-1-1-5,0-1-1,-1 1 1,1-1-1,0 0 1,-1-1-1,13-4 1,-11 3-7,-1 0 0,0-1 1,-1 0-1,1 0 0,0-1 0,-1 0 0,0 0 0,0 0 1,-1-1-1,0 1 0,0-2 0,0 1 0,0 0 1,-1-1-1,0 0 0,-1 0 0,1 0 0,-1 0 0,-1-1 1,1 1-1,-1-1 0,1-11 0,-3 16 5,1 0-1,-1 1 1,0-1-1,0 0 1,-1 1 0,1-1-1,-1 0 1,1 1-1,-1-1 1,0 1 0,0-1-1,0 1 1,0-1-1,0 1 1,-3-4 0,1 3 6,1 0 1,-1 0-1,0 0 1,-1 0 0,1 0-1,0 1 1,-1-1 0,0 1-1,-4-2 1,-1 0 7,0 1 0,0 0 0,-1 0 0,1 1 0,-1 0 0,0 0 0,-16 1 0,20 1-84,0 0 1,0 0-1,0 1 1,0 0-1,0 0 1,1 1-1,-12 4 1,15-5-250,0 0 0,0 0 0,0 0 0,0 1 0,0-1 0,0 1 0,0-1 1,0 1-1,1 0 0,-1 0 0,1-1 0,-1 1 0,1 1 0,0-1 0,-1 0 0,1 0 1,0 0-1,1 1 0,-1-1 0,0 0 0,0 3 0,-2 24-2292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12307,'8'8'4873,"6"4"-2833,9 7-368,2 8 17,3 9-265,5 2-520,2-1-240,1 4-287,-1 3-81,-5-3-152,-6 1-40,-11-11-728,3-7-385,-2-10-1039,8-9 1112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 12763,'-11'-5'4953,"20"1"-3049,6-2-768,8 1-87,9 4-217,4-2-472,1 2-160,-1 2-64,-2-1-280,-6 4-872,-6 1-873,-8 1 1057</inkml:trace>
  <inkml:trace contextRef="#ctx0" brushRef="#br0" timeOffset="0.99">193 23 11666,'-35'28'4826,"35"2"-2754,0 4-192,2 3-399,-1-1-313,3-1-576,1-5-192,2-6-232,0-6-176,1-9-656,0-4-552,0-6-3569,1-7 3208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4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29 10402,'-6'-11'5643,"6"11"-5456,-1-1 1,1 1-1,-1-1 1,1 1 0,0-1-1,-1 1 1,1-1-1,0 0 1,-1 1-1,1-1 1,0 0 0,0 1-1,-1-1 1,1 0-1,0 1 1,0-1 0,0 0-1,0 0 1,0 1-1,0-1 1,0 0-1,0 1 1,0-1 0,0 0-1,1 0 1,0 1-35,1-1 1,-1 1-1,1 0 1,-1 0-1,0 0 1,1 1-1,-1-1 1,1 0-1,-1 0 1,1 1 0,-1-1-1,0 1 1,2 0-1,4 1 84,45 8 396,-33-7-537,0 0 1,21 8 0,-34-9-90,0 0 0,0 1 1,0 0-1,-1 0 0,1 0 1,-1 1-1,1 0 1,-1 0-1,-1 0 0,7 8 1,-4-4 5,-1 1 1,0 0-1,0 1 0,-1-1 1,-1 1-1,0 0 0,5 16 1,-3-1 20,-1 0 1,3 27 0,2 233 838,-10-238-713,0-32-92,0 3 83,0 1 0,-1-1-1,-1 0 1,-5 26 0,6-43-157,1 0 0,-1 1 1,1-1-1,-1 0 0,1 0 1,-1 1-1,0-1 0,1 0 1,-1 0-1,0 0 0,0 0 1,0 0-1,0 0 1,0 0-1,0 0 0,0 0 1,0-1-1,-1 1 0,1 0 1,0-1-1,-3 2 0,2-2-134,0 0 1,0 1-1,0-1 0,0 0 0,0 0 0,0 0 0,0 0 0,0 0 0,0-1 0,-1 1 0,1-1 0,-3-1 1,-9-6-611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5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44 7610,'-51'16'6360,"47"-14"-3744,16-4-208,-11 2-2247,142-14 1444,60-17-1144,-180 24-1326,-10 0-3073,-13 6 2475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16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7370,'-3'5'3536,"3"3"-1007,3 14-913,-3-1 97,-1 15-145,1 6-240,-2 10-480,2 4-191,3-3-305,-2-7-144,9-14-128,-2-7-160,4-12-713,-1-4-631,8-14 832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2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52 9282,'-73'-10'3993,"71"10"-2089,2 0-543,-2-4 23,2 2-256,0 1-208,0 0-296,20-5-111,40-8-177,-33 10-80,1 4-120,-4-2-24,-4 1-56,-2 1 24,-2-7-480,-4 7-497,-3 2-2015,-2 3 1832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21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27 7274,'-5'1'1720,"4"-1"-1465,1 0 1,-1 1-1,1-1 0,-1 0 1,0 0-1,1 0 0,-1 0 1,1 0-1,-1 1 0,0-1 1,1 0-1,-1 0 0,1 1 1,-1-1-1,1 0 0,-1 1 1,1-1-1,-1 1 0,1-1 1,0 1-1,-1-1 0,1 1 1,-1-1-1,1 1 1,0-1-1,0 1 0,-1-1 1,1 1-1,0 1 0,0-2 1266,25 0 443,-14 1-1689,-1-1 1,1 0 0,0-1-1,0-1 1,-1 1 0,18-7 0,-28 8-273,92-24 1063,-83 23-1052,1-1 0,-1 1 0,1 1 0,-1 0-1,1 0 1,-1 0 0,16 4 0,-17-1-1800,-13-1 1087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2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76 4473,'0'-10'744,"-2"-27"1652,-5 11 5154,6 24-5775,0 3 263,1 8-775,13 135 199,-6-79-1021,28 205 443,26-2-453,-25-159-396,-32-97-410,-7-14-660,-8-22-1156,-9-45-2941,8 27 3648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23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12 5129,'-3'-1'7665,"-1"-1"-3302,4 2-4299,0 0-1,0 0 1,0 0-1,0 0 0,0 0 1,0 0-1,1 0 1,-1 0-1,0 0 1,0 0-1,0 0 0,0-1 1,0 1-1,0 0 1,0 0-1,1 0 0,-1 0 1,0 0-1,0 0 1,0 0-1,0 0 0,0 0 1,0 0-1,0 0 1,0-1-1,0 1 0,0 0 1,0 0-1,0 0 1,1 0-1,-1 0 1,0 0-1,0-1 0,0 1 1,0 0-1,0 0 1,0 0-1,0 0 0,0 0 1,0 0-1,0 0 1,0-1-1,0 1 0,-1 0 1,1 0-1,0 0 1,0 0-1,0 0 1,0 0-1,0 0 0,0-1 1,0 1-1,0 0 1,0 0-1,0 0 0,0 0 1,0 0-1,0 0 1,-1 0-1,1 0 0,0 0 1,0 0-1,0 0 1,0-1-1,0 1 0,0 0 1,4-1 42,0 1 0,0-1 0,1 1 1,5-1-1,4 1 28,-1 1 1,1 0-1,0 1 1,0 1-1,20 6 1,-24-6-53,9 3 101,0 1 0,-1 0-1,22 13 1,-38-19-161,0 1-1,1-1 1,-1 0-1,-1 1 1,1 0-1,0-1 1,0 1 0,0 0-1,-1 0 1,1 0-1,-1 0 1,0 0 0,0 0-1,1 0 1,-1 0-1,0 1 1,-1-1-1,1 0 1,0 1 0,-1-1-1,1 1 1,-1-1-1,0 1 1,0-1-1,0 0 1,0 1 0,-1 4-1,-4 11 25,0 0-1,-2-1 1,0 0 0,-1 0-1,0-1 1,-1 1 0,-1-2-1,-1 0 1,0 0 0,-1-1-1,-1 0 1,-25 21 0,10-11-14,-2-2 1,-46 26-1,72-46-82,0 0 1,0-1-1,0 1 1,-9 1-1,12-3-35,-1 0 0,1 0-1,0 0 1,-1 0 0,1 0-1,0 0 1,-1 0 0,1 0-1,-2-1 1,3 1 10,-1 0-1,1-1 1,-1 1-1,1 0 1,0 0-1,-1-1 1,1 1 0,-1 0-1,1-1 1,0 1-1,-1 0 1,1-1-1,0 1 1,-1-1 0,1 1-1,0-1 1,0 1-1,-1-1 1,1 1-1,0 0 1,0-1 0,0 1-1,0-2 1,2-10-822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2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38 10450,'-3'-5'1481,"1"1"-1,0-1 1,0 0-1,0 0 1,-2-8-1,12 39 3054,-2-9-4098,15 30 0,-15-33-289,0 1-1,-1 0 1,5 18 0,5 48 52,-5-23-101,-8-49-171,0-1-483,-1 0 0,2 15 0,-3-23 556,0 0-28,0 0 0,-1 0-1,1 0 1,0 0-1,0 0 1,0 1-1,0-1 1,0 0 0,0 0-1,0 0 1,0 0-1,0 0 1,0 0-1,0 0 1,0 0 0,0 0-1,0 0 1,0 1-1,1-1 1,-1 0 0,0 0-1,0 0 1,0 0-1,0 0 1,0 0-1,0 0 1,0 0 0,0 0-1,0 0 1,0 0-1,0 0 1,0 0-1,0 0 1,0 1 0,0-1-1,1 0 1,-1 0-1,0 0 1,0 0-1,0 0 1,0 0 0,0 0-1,0 0 1,0 0-1,0 0 1,0 0-1,0 0 1,1 0 0,-1 0-1,0 0 1,0 0-1,0 0 1,0 0-1,12-3-905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39 6273,'-5'-3'10504,"-2"-7"-7069,-1-1-2224,6 9-1100,-1 0 0,1 1 0,-1-1 0,0 1 0,1 0 0,-1 0 0,0 0 0,0 0 0,0 0 0,0 0 0,0 1 0,-5-1 0,3 1-69,0 0 0,1 1 1,-1-1-1,0 1 0,1 0 1,-6 1-1,7-1-14,1 0 0,-1 1 0,0-1 0,1 0-1,0 1 1,-1 0 0,1 0 0,0-1 0,0 1 0,0 1-1,-3 3 1,0 0 49,1 1 0,-7 12-1,6-8-15,0 1-1,1-1 1,0 1-1,-2 14 0,5-20-48,0 0-1,0 0 1,1 0-1,0 0 1,0 0-1,0 0 1,1 0-1,0-1 1,0 1-1,3 10 0,-3-13-34,1-1 0,-1 1 0,0-1 0,1 0-1,-1 0 1,1 1 0,-1-1 0,1 0 0,0 0-1,0-1 1,0 1 0,0 0 0,0-1 0,1 1-1,-1-1 1,0 1 0,1-1 0,-1 0 0,1 0-1,-1-1 1,1 1 0,-1 0 0,1-1 0,3 1-1,1-1-327,-1 0 0,1 0-1,-1 0 1,1-1-1,-1 0 1,1-1 0,-1 1-1,0-1 1,8-4-1,23-12-824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24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9002,'3'13'4649,"3"4"-192,1 5-2313,-1 7-447,2 4 15,-1 4-552,1-3-272,3 0-455,-2 2-129,0-7-168,1 5-40,-4-2-32,0-7-120,-2 2-544,-2-5-273,1-6-567,-3-3-280,0-3 1152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2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50 5521,'-2'-2'874,"1"0"0,-1 0-1,1 1 1,-1-1 0,1 0 0,-1 1-1,-2-2 1,-3-2 273,0 1-1,-11-5 1,10 6-489,2-1-318,-1 1 0,-13-3 0,19 5-298,0 1-1,0 0 1,0 0-1,0 0 0,0 0 1,0 0-1,0 0 1,0 1-1,0-1 1,0 0-1,0 0 1,0 1-1,1-1 1,-1 0-1,0 1 1,0-1-1,0 1 1,0-1-1,-1 2 1,-9 13 388,9-12-350,-38 61 593,29-45-579,1 0 0,0 0 0,2 1 1,0 0-1,1 0 0,1 1 0,1 0 1,1 0-1,-1 23 0,1 5 271,3 0 0,10 91 0,45 143 614,-49-262-925,39 139 287,-37-141-269,1 1-1,1-2 0,1 1 0,0-1 1,25 31-1,-28-41-46,0-1 0,0 0 0,0-1 0,1 0-1,0 0 1,1 0 0,-1-1 0,14 5 0,-21-9-46,0 0 1,0-1-1,1 1 0,-1-1 1,1 1-1,-1-1 0,0 1 1,1-1-1,-1 0 1,1 0-1,-1 0 0,2 0 1,-2 0-42,0 0 0,0-1 0,0 1 0,0-1 0,0 1 1,-1-1-1,1 1 0,0-1 0,0 0 0,0 1 0,-1-1 1,1 0-1,0 1 0,-1-1 0,1 0 0,-1 0 0,1 0 1,-1 0-1,1 0 0,0-1 0,8-22-479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8410,'0'0'94,"0"0"1,0 0-1,0 0 1,-1 0-1,1 0 0,0 0 1,0 0-1,0 0 1,0 0-1,0 0 0,0 0 1,0 0-1,0 0 1,-1 0-1,1 0 1,0 0-1,0 0 0,0 0 1,0 0-1,0 0 1,0 0-1,0 0 1,0 0-1,-1 0 0,1 0 1,0 0-1,0 0 1,0 0-1,0 0 1,0 0-1,0 0 0,0 0 1,0 1-1,0-1 1,0 0-1,0 0 1,-1 0-1,1 0 0,0 0 1,0 0-1,0 0 1,0 0-1,0 0 1,0 1-1,0-1 0,0 0 1,0 0-1,0 0 1,0 0-1,0 0 1,0 0-1,0 10 2967,5 41-522,5 87-432,6 37-136,-19-209-2373,-1-43 0,4 61 336,1-1-1,1 0 1,0 1 0,1-1 0,8-27 0,-9 38 64,1 1 0,-1 0 1,1 0-1,0 0 1,0 1-1,1-1 0,-1 1 1,5-5-1,-1 2 18,0 0-1,0 0 1,0 0-1,11-6 1,-16 11 3,0 1-1,0-1 1,0 1 0,0 0-1,0 0 1,0 0 0,0 0-1,0 0 1,1 1 0,-1-1 0,0 1-1,1-1 1,-1 1 0,1 0-1,-1 0 1,0 0 0,1 0-1,-1 1 1,0-1 0,1 0 0,-1 1-1,0 0 1,1 0 0,-1-1-1,0 1 1,2 2 0,3 1 79,-1 1 1,0-1-1,0 1 1,0 1 0,-1-1-1,0 1 1,0 0-1,0 0 1,-1 1-1,0-1 1,0 1-1,-1 0 1,0 0 0,0 0-1,0 1 1,-1-1-1,0 0 1,-1 1-1,2 12 1,-2 70 461,-1 1-504,0-85-181,0-5 42,0 0 0,0 0-1,0 0 1,0 0 0,0 0 0,0 0 0,0 0 0,1 0-1,-1 0 1,0 0 0,1 0 0,-1 0 0,1 0 0,-1 0-1,1 0 1,0 1 0,-1-3 48,0 1 1,0 0-1,0 0 0,0 0 1,0 0-1,0 0 0,0 0 1,0 0-1,0 0 0,0 0 1,0 0-1,0 0 0,0 0 1,0 0-1,0 0 0,0 0 1,0 0-1,0 0 0,0 0 1,0 0-1,0 0 0,0 0 0,0 0 1,0 0-1,0 0 0,0 0 1,0 0-1,0 0 0,0 0 1,0 0-1,0 0 0,0 0 1,0 0-1,1 0 0,-1 0 1,0 0-1,0 0 0,0 0 1,0 0-1,0 0 0,0 0 1,0 0-1,-3-8-899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18 7290,'-3'-6'1693,"3"5"-1347,-1 0 0,1 0 0,-1 0 0,1 0 0,-1 1 0,1-1 0,-1 0 1,1 0-1,-1 0 0,-1 0 0,2 0-57,-1 1 0,1 0-1,0 0 1,-1 0 0,1 0 0,-1-1 0,1 1 0,-1 0 0,1 0 0,0 0 0,-1 0 0,1 0 0,-1 0 0,1 0-1,0 0 1,-1 0 0,1 1 0,-1-1 0,0 0 0,-3 1-152,1 1-1,-1-1 1,0 1 0,1 0 0,0 0-1,-1 0 1,1 1 0,0-1-1,-6 6 1,4-1-106,0-1-1,1 1 0,-5 7 1,3-4 108,-3 7-28,1-1-1,0 2 0,2-1 0,-1 1 0,2 0 1,1 0-1,0 0 0,1 0 0,1 1 0,0 30 1,3-36-79,-1 0 0,2 0 0,0 0 0,0 0 0,1-1 0,1 1 0,0-1 0,1 0 0,0 0 0,1 0 0,0-1 1,1 1-1,0-2 0,1 1 0,0-1 0,0 0 0,1-1 0,15 13 0,-21-20-30,0 0-1,0 1 1,0-2-1,0 1 1,1 0-1,-1-1 1,1 1-1,-1-1 1,0 0-1,1 0 1,0 0-1,-1-1 1,6 1-1,-6-1 3,0 0-1,0-1 0,0 1 0,0-1 0,-1 0 0,1 0 0,0 0 0,0 0 0,-1 0 1,1 0-1,-1-1 0,1 1 0,-1-1 0,0 0 0,1 1 0,-1-1 0,2-3 0,-2 2 5,0 0 0,0 1 0,0-1 0,0 0 0,-1 0 0,0 0 0,1 0 0,-1 0 0,0 0 0,0-5 0,1-5 32,0-18 0,0 3 7,-1 24-40,0-4 22,0 1 0,-1-1 0,0 1 0,-1-10-1,1 14-9,-1 1-1,1-1 0,-1 1 0,0 0 1,0 0-1,0-1 0,0 1 0,0 0 1,0 0-1,-1 0 0,1 0 1,-1 0-1,1 0 0,-1 0 0,0 1 1,0-1-1,-2-2 0,0 2 8,1 0-1,-1 0 0,0 0 1,0 0-1,1 1 1,-1-1-1,0 1 1,0 0-1,-1 0 0,1 0 1,0 1-1,0 0 1,0-1-1,0 2 1,-1-1-1,1 0 0,0 1 1,0 0-1,0-1 1,0 2-1,0-1 1,0 0-1,0 1 0,0 0 1,1 0-1,-1 0 1,1 0-1,-1 1 1,-2 2-1,-8 5-17,10-7-76,0 0 0,0 0 0,0 0 1,1 0-1,-1 1 0,-5 7 0,9-11 9,0 0 0,0 1 0,0-1-1,0 1 1,0-1 0,0 0 0,0 1-1,0-1 1,0 0 0,0 1 0,0-1 0,0 1-1,0-1 1,0 0 0,1 1 0,-1-1-1,0 0 1,0 1 0,0-1 0,0 0 0,1 1-1,-1-1 1,0 0 0,0 1 0,1-1-1,-1 0 1,0 0 0,1 1 0,-1-1 0,0 0-1,0 0 1,1 0 0,-1 1 0,1-1-1,-1 0 1,0 0 0,1 0 0,-1 0 0,0 0-1,1 0 1,-1 0 0,1 0 0,16 3-1868,0-7 790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5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10058,'-4'0'1570,"2"1"222,7 5 1027,-3-4-2066,53 58 728,21 26-447,-52-52-805,-1 1 0,-2 0 1,-1 2-1,-2 0 0,-1 1 0,-3 1 1,-1 1-1,-1 0 0,8 59 0,-10-28 43,-2 0 0,-4 1 0,-7 104-1,-1-102-91,3-38-85,-1 1-1,-2-1 0,-16 64 1,17-93-134,1 0 0,-1 0 0,0-1 0,-1 0 1,0 1-1,0-1 0,0-1 0,-1 1 1,1 0-1,-1-1 0,-8 6 0,7-6-639,0 0 0,-1-1 1,1 0-1,-1 0 0,0-1 0,-11 4 0,14-7-559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6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9 5929,'-2'-1'505,"0"0"-1,0 0 1,0 0-1,0 0 1,1 0-1,-1 1 0,-1-1 1,1 0-1,0 1 1,0 0-1,0-1 1,0 1-1,-4 0 1,4 0-215,0 1 1,0-1 0,0 1 0,0-1 0,0 1 0,0 0-1,0 0 1,0 0 0,0 0 0,0 0 0,-2 3 0,-1 0-26,0 1 0,1 0-1,0 0 1,0 0 0,0 1 0,1 0 0,-5 10 0,-4 13 37,1 1 0,2 0 0,0 0 0,3 1 0,-5 44-1,6-10 94,5 104 0,6-86-73,3 0-1,3-1 1,4 0 0,4-1 0,3-1 0,60 137-1,-34-122 42,-49-95-367,0 1-1,1-1 0,-1 0 1,0 1-1,0-1 1,0 0-1,1 1 0,-1-1 1,0 1-1,0-1 1,0 1-1,0-1 1,0 0-1,0 1 0,0-1 1,0 1-1,0-1 1,0 1-1,0 0 0,-1-2 26,1 1-1,-1-1 0,1 1 0,-1-1 1,1 1-1,-1-1 0,1 0 0,-1 1 1,1-1-1,-1 0 0,1 1 0,0-1 1,-1 0-1,1-1 0,-13-23 540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7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38 7698,'1'-2'505,"0"0"0,0 0 0,-1 0 0,1 0 0,-1 0 0,1 0 0,-1-1 0,0 1 0,0 0 0,0 0 0,0-4 0,0 6-395,-1-1 0,1 1 0,0-1 0,0 1 0,0 0 0,0-1 0,0 1 0,-1-1 0,1 1 0,0 0 0,0-1 0,-1 1 0,1 0 0,0-1 0,-1 1 0,1 0 0,0-1 0,-1 1 0,1 0 0,-1 0 0,1-1 0,0 1 0,-1 0 0,0 0-21,0 0 0,0 0 0,0 0 0,0 0 0,0 0 0,0 0 0,0 0 0,0 0 0,0 1 0,0-1 0,1 0 0,-1 1 0,0-1 0,0 1 0,-1 0 0,-3 2 95,0 1-1,1-1 0,-1 1 0,1 0 0,0 1 0,0-1 0,1 1 0,-1-1 0,1 1 0,0 0 0,-3 6 0,-1 4 77,1 1 0,-8 27 0,7-15 26,1 0-1,1 1 1,-1 56-1,5-67-196,2 0 0,1 0 0,0 1 0,1-2 0,1 1 0,0 0 0,11 24 0,-11-34-57,0-1 0,0 1 0,1-1 1,0 0-1,0-1 0,0 1 0,1-1 0,12 10 0,-14-13-25,-1 0-1,0-1 1,1 1-1,0-1 1,0 0 0,0 0-1,0 0 1,0-1-1,0 0 1,0 1-1,0-1 1,0-1-1,1 1 1,-1 0-1,0-1 1,1 0-1,-1 0 1,6-1-1,-7 0-4,0-1 0,0 1 0,0 0 0,0-1 0,-1 1-1,1-1 1,-1 0 0,1 0 0,-1 0 0,0 0 0,0 0 0,1-1 0,-2 1-1,1-1 1,0 1 0,2-6 0,1-1 11,-1 0-1,0-1 1,5-17 0,-8 19-2,1 0 0,-1 0 0,0-1 0,-1 1-1,1 0 1,-2-1 0,1 1 0,-1 0 0,-1 0 0,1 0 0,-4-11 0,2 13 7,-1-1 1,1 0 0,-1 1 0,0-1-1,-6-6 1,8 11-9,0-1 0,0 1 0,0 0 0,0 0-1,-1 0 1,1 1 0,0-1 0,-1 1 0,1-1 0,-1 1 0,0 0-1,1 0 1,-1 0 0,0 0 0,0 0 0,-5 0 0,2 1-4,0 1 1,0-1-1,0 2 1,-1-1-1,1 0 1,0 1-1,0 0 1,1 1-1,-1-1 1,0 1-1,1 0 1,0 1-1,-1-1 1,-6 7-1,8-7-344,0 1 0,0 0 0,0 0-1,0 0 1,1 0 0,-1 1 0,1 0 0,0-1-1,1 1 1,-1 0 0,1 0 0,0 1 0,0-1-1,0 0 1,1 1 0,-1 6 0,1 12-1319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7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25 11386,'-5'-3'1239,"3"2"-893,1 0 1,-1 0-1,1 0 0,-1 0 0,1 0 1,0 0-1,-1 0 0,1 0 0,0-1 1,0 1-1,0 0 0,-1-3 0,2 4-310,0 0-1,0 0 0,0 0 0,0 0 1,-1 0-1,1 0 0,0 0 0,0 0 1,0 0-1,0 0 0,0-1 0,0 1 1,0 0-1,0 0 0,0 0 1,0 0-1,0 0 0,0 0 0,0 0 1,0 0-1,0-1 0,0 1 0,0 0 1,0 0-1,0 0 0,0 0 0,0 0 1,0 0-1,0 0 0,0-1 0,0 1 1,0 0-1,0 0 0,0 0 1,0 0-1,0 0 0,0 0 0,0 0 1,1 0-1,-1 0 0,0 0 0,0-1 1,0 1-1,0 0 0,0 0 0,0 0 1,0 0-1,0 0 0,0 0 0,1 0 1,-1 0-1,0 0 0,0 0 1,0 0-1,12 2 1871,70 25-1355,-75-25-517,0 1 0,-1-1 0,0 1 0,1 1-1,-1-1 1,0 1 0,-1 0 0,1 0 0,-1 1 0,6 6-1,-8-7-20,0-1 0,-1 1 0,0-1-1,0 1 1,0 0 0,-1 0-1,1 0 1,-1 0 0,0 1-1,0-1 1,0 0 0,0 0 0,-1 1-1,0-1 1,0 0 0,-1 6-1,0-2 12,0 0 0,-1 0 0,0 0 0,-1 0 0,1 0 0,-1-1 0,-1 1 0,-8 13 0,-1-3 31,0 0 0,-17 17-1,-26 16 107,56-51-158,0 0 1,0 0-1,0 1 1,0-1-1,-1 0 1,1 0-1,0 0 1,0 1-1,0-1 1,0 0-1,0 0 1,0 1-1,0-1 1,0 0-1,0 0 1,0 1 0,0-1-1,0 0 1,0 0-1,0 1 1,0-1-1,0 0 1,0 0-1,0 1 1,0-1-1,0 0 1,0 0-1,0 1 1,0-1-1,0 0 1,0 0-1,0 0 1,1 1 0,-1-1-1,0 0 1,0 0-1,0 0 1,0 1-1,1-1 1,-1 0-1,0 0 1,0 0-1,0 0 1,1 0-1,-1 0 1,0 1-1,0-1 1,1 0-1,-1 0 1,0 0-1,0 0 1,1 0 0,-1 0-1,15 2 177,0-3-76,0-1 0,-1-1-1,1-1 1,-1 0-1,0-1 1,27-12 0,-26 12-1421,-8 4-1088,1-1 1319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6625,'0'0'3481,"0"0"-264,0 0-1881,0 0-56,0 0-263,0 0-249,3 0-520,-2 0-96,6 2-120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9554,'5'11'4017,"-5"-10"-1745,4 3-1063,-1 0 95,-3-4-104,0 0-248,-2 0-600,1 0-184,0 0-256,-1 0-312,-10 7-1488,-6 8 1280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9962,'2'3'523,"0"-1"0,0 1 0,-1 0 0,1 0 0,-1 0 0,1 0 0,-1 0 0,0 1 0,0-1 0,-1 0 0,1 1 0,-1-1 0,1 0 0,-1 5 0,-1 6 421,0-1 1,-4 19-1,1-10-318,-10 104 1714,12-96-2031,2-1 0,4 37 0,-2-54-238,0 0 0,0-1 0,2 1 0,5 14 0,-7-44-441,0 2 19,4-18 0,-3 24 296,0 1 1,1 0 0,1 0 0,0 0-1,0 1 1,0 0 0,1 0 0,0 0-1,14-12 1,-19 19 72,0 0 0,0 0-1,0 0 1,0 0 0,1 0 0,-1 0-1,0 0 1,1 1 0,-1-1 0,1 1 0,-1-1-1,0 1 1,1-1 0,-1 1 0,1 0 0,-1 0-1,1 0 1,-1 0 0,1 0 0,2 0-1,-2 1 22,-1-1 0,1 1 0,-1 0 0,1-1 0,-1 1 0,1 0 0,-1 0 0,1 0-1,-1 0 1,0 1 0,0-1 0,1 0 0,-1 0 0,0 1 0,0-1 0,0 1 0,1 2 0,2 7 171,1 0 1,-2 1 0,1-1 0,-2 1 0,1 0 0,-2 0 0,1 13 0,0-6 88,6 30-1,-8-49-334,0 1 0,1-1 1,-1 0-1,0 1 0,0-1 0,0 1 0,0-1 0,0 1 0,0-1 1,1 1-1,-1-1 0,0 0 0,0 1 0,0-1 0,1 1 1,-1-1-1,0 0 0,1 1 0,-1-1 0,0 0 0,1 1 1,-1-1-1,1 0 0,-1 0 0,0 1 0,1-1 0,-1 0 1,1 0-1,-1 0 0,1 0 0,-1 0 0,0 1 0,1-1 1,-1 0-1,1 0 0,-1 0 0,1 0 0,-1 0 0,1 0 1,0-1-1,1 0-305,1 0 1,-1 0-1,0 0 1,1-1-1,-1 1 1,3-3-1,16-12-848</inkml:trace>
  <inkml:trace contextRef="#ctx0" brushRef="#br0" timeOffset="1">320 299 10570,'4'25'5405,"9"10"-2177,-3-9-1605,11 40 1280,-14-37-1625,21 46-1,-26-72-1216,-1-9-14,-4-15-2,3 19-44,-1-7-2,-13-108-119,11 84 36,4-51-1,-1 78 58,0 1 0,1-1 0,0 1 0,0-1 0,1 1 0,0 0 0,0-1 0,3-5 0,-4 9-39,0 0 0,1-1-1,0 1 1,0 0-1,-1 0 1,1 0 0,1 0-1,-1 0 1,0 1 0,0-1-1,1 1 1,-1-1-1,1 1 1,-1 0 0,1 0-1,-1 0 1,5-1 0,0 1-630,-1 0 1,1 1-1,0-1 0,-1 1 1,1 1-1,0-1 1,-1 1-1,10 3 1,9 0-936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39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 9442,'-1'-1'505,"-16"-2"2260,17 3-2489,-1 0 0,1-1 1,-1 1-1,1 0 0,-1 0 0,1 0 0,-1 0 0,1 0 0,-1 0 0,1 0 0,-1 0 1,0 0-1,1 0 0,-1 0 0,1 0 0,-1 0 0,1 1 0,-1-1 0,1 0 0,-1 0 1,0 1-1,10-1 753,4 2-849,0 0-1,20 6 1,-25-6-120,-6-2-40,0 1 0,0-1 0,1 1 0,-1 0 0,0 0 0,0 0 0,0 0-1,0 0 1,0 0 0,0 1 0,0-1 0,-1 1 0,1-1 0,0 1 0,-1 0 0,1 0 0,-1 0 0,0-1 0,1 1 0,-1 0 0,0 1 0,0-1-1,0 0 1,-1 0 0,1 0 0,-1 0 0,1 1 0,0 1 0,-1 4 13,0 0 1,-1 0-1,0 0 0,0 0 0,0-1 1,-4 10-1,1-1 118,-1 0-1,0-1 1,-1 1 0,-13 23-1,18-39-130,1 1 0,-1-1 0,1 1 0,-1 0 0,1-1 0,0 1 0,-1-1 0,1 1 0,0 0 0,0-1 0,-1 1 0,1 0 0,0-1 0,0 1 0,0 0 0,0-1-1,0 1 1,0 0 0,0 0 0,0-1 0,0 1 0,0 0 0,1-1 0,-1 1 0,0 0 0,0-1 0,0 1 0,1 0 0,-1-1 0,1 1 0,-1-1 0,0 1 0,1-1 0,-1 1 0,1-1 0,-1 1-1,1-1 1,-1 1 0,1-1 0,-1 1 0,1-1 0,0 0 0,-1 1 0,1-1 0,0 0 0,-1 0 0,1 0 0,0 1 0,0-1 0,4 1 30,-1 0 0,0-1 1,1 1-1,-1-1 0,0 0 1,9-1-1,-4-1-115,1-1 0,-1 1 0,0-2 0,0 1 0,0-1 0,-1 0 0,1-1 0,-1 0 0,0 0 0,11-10 0,-11 9-368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40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13659,'4'1'4953,"-6"-1"-3697,5 4-1064,-3-4 24,0 0-224,0 0-800,0 0 520</inkml:trace>
  <inkml:trace contextRef="#ctx0" brushRef="#br0" timeOffset="1">18 106 10130,'33'61'4233,"-26"-51"-2072,-6-5-1009,1 2-16,2-2-312,-10-4-296,10 2-744,-5-3-432,0 0-1096,-1 0-825,1 0 1545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41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 8802,'-5'-8'9199,"5"8"-9103,0-1 0,0 1 0,0 0-1,0 0 1,0 0 0,0-1 0,0 1 0,0 0-1,0 0 1,0 0 0,0 0 0,0-1 0,0 1 0,0 0-1,0 0 1,0 0 0,0 0 0,0 0 0,0-1-1,0 1 1,1 0 0,-1 0 0,0 0 0,0 0-1,0 0 1,0 0 0,0-1 0,0 1 0,1 0-1,1-1-134,1 0-1,-1 1 0,1-1 0,0 1 0,4-1 0,-5 1 266,1 0-213,3-1 18,0 0 0,-1 1 0,1 0-1,7 1 1,-11-1-19,0 1 1,0-1-1,0 1 0,0-1 1,0 1-1,0 0 0,0 0 1,0 0-1,0 0 0,0 0 1,-1 0-1,1 1 1,0-1-1,-1 1 0,1-1 1,-1 1-1,2 2 0,-1-1 4,-1-1 0,1 1 0,-1-1 0,0 1 0,0 0 0,-1 0 0,1 0 0,0 0 1,-1-1-1,0 1 0,0 0 0,0 0 0,0 0 0,0 0 0,0 0 0,-1 0 0,1 0 0,-3 5 0,-1 3 51,-1 0 1,0 0-1,-8 13 0,6-12 22,2-4-28,2-4 42,1 0-1,0 0 1,-1 0 0,1 1 0,-1 4 0,3-9-90,0 1 1,0 0 0,-1-1 0,1 1-1,0 0 1,0-1 0,0 1 0,0 0-1,0-1 1,0 1 0,0 0 0,0-1-1,1 1 1,-1 0 0,0-1 0,0 1-1,1 0 1,-1-1 0,0 1 0,1-1-1,-1 1 1,0 0 0,1-1 0,-1 1-1,1-1 1,-1 1 0,1-1 0,-1 0-1,1 1 1,-1-1 0,1 1 0,0-1-1,-1 0 1,1 0 0,-1 1 0,1-1-1,0 0 1,-1 0 0,1 0-1,0 1 1,0-1 0,3 0-15,0 0 1,0 0-1,0 0 0,1 0 0,-1-1 1,0 1-1,-1-1 0,1 0 1,0 0-1,0 0 0,0-1 0,6-3 1,2-2-602,0 0 1,15-12-1,-6 1-45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4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4897,'2'-7'688,"0"0"-1,6-12 1,-8 18-618,1 0 0,-1 1-1,1-1 1,-1 1 0,0-1-1,1 1 1,-1-1 0,1 1-1,0 0 1,-1-1 0,1 1-1,-1-1 1,1 1 0,0 0-1,-1 0 1,1-1 0,0 1-1,-1 0 1,1 0 0,0 0 0,-1 0-1,1 0 1,0 0 0,0 0-1,16 4 1275,-16-4-1276,10 5 519,1 1 1,-2-1-1,1 2 0,-1-1 1,0 2-1,0-1 0,14 15 1,-2 2 601,34 46-1,-26-26-853,-1 2 0,-2 1 0,-3 1 1,-1 2-1,-3 0 0,-2 1 0,-2 1 0,-3 0 0,-2 1 0,-2 0 0,-2 1 0,-1 68 0,-33 219 306,24-313-609,-1 4 20,-2 0 0,-1 0 0,-16 42 0,21-66-96,-2 0 0,1 0 0,-1 0 0,-1 0 0,1-1 0,-1 1 0,0-1 0,-11 10 0,15-16-346,0 0-1,0 0 1,0 0-1,0 0 1,0 0-1,-1 0 1,1-1-1,0 1 1,-1 0-1,-2 0 1,15-1-1351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47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34 7362,'-3'-4'1246,"-1"0"1,1 0 0,-4-7-1,1 1 1939,6 11 741,1 10-3279,1 31 150,24 211 1068,-17-161-1482,22 162 196,-3-136-457,-23-102-125,-4-13-48,-1 0 0,2-1-1,-1 1 1,0 0 0,0-1-1,3 3 1,-4-5 37,0 0 0,0 0 0,0 0 0,0 0 0,0 0 0,0 0 0,0 0 0,0 0 0,0 0 0,0 0 0,0 0 0,0 0 0,0 0 0,0 0-1,0 0 1,0 0 0,0 0 0,0-1 0,1 1 0,-1 0 0,0 0 0,0 0 0,0 0 0,0 0 0,0 0 0,0 0 0,0 0 0,0 0 0,0 0 0,0 0 0,0 0 0,0 0 0,0 0 0,0 0 0,0 0 0,1 0 0,-1 0 0,0 0-1,0 0 1,0 0 0,0 0 0,0 0 0,0 0 0,0 0 0,0 0 0,0 0 0,0 0 0,0 1 0,0-1 0,0 0 0,0 0 0,0 0 0,0 0 0,0 0 0,1 0 0,-1 0 0,0 0 0,0 0 0,0 0 0,0 0 0,0 0 0,0 0 0,0 0-1,0 0 1,0 0 0,0 0 0,0 1 0,0-1 0,-3-14-1991,-18-45-5011,10 15 4830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4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1 552 10354,'22'1'3585,"27"3"-1,-27 0-2857,0 1 0,1 0 0,-2 2 0,1 0 0,22 13 0,-38-18-613,-1 1-1,0 0 1,0 0 0,-1 0 0,1 1 0,-1 0 0,1 0-1,-1 0 1,0 0 0,6 10 0,-8-11-73,0 1-1,-1-1 1,1 0 0,-1 1 0,0 0 0,0-1-1,0 1 1,0-1 0,0 1 0,-1 0-1,0 0 1,0-1 0,0 1 0,0 0 0,0 0-1,-1-1 1,0 1 0,-1 3 0,0-1-13,0-1 1,-1 1 0,0-1-1,0 0 1,0 0-1,0 0 1,-1-1-1,0 1 1,0-1 0,0 0-1,-1 0 1,-8 6-1,-7 3 61,-40 20 0,41-24-59,-91 42-2123,102-47 251,8-5 778</inkml:trace>
  <inkml:trace contextRef="#ctx0" brushRef="#br0" timeOffset="1">412 0 11947,'5'7'4408,"2"8"-3031,2 7 39,-1 19 304,-1 6-247,-3 4-657,-1 3-272,-3-7-296,1-9-80,2-8-104,-2-16-96,3-6-488,0 0-344,3-13-1041,3-5-991,-3-11 1864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5:4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11650,'4'18'4738,"-1"14"-2746,-1 4-56,-2 8-183,-2 0-329,4-2-640,1 1-280,-3-8-288,4-5-88,1-6-64,7-5-240,0-6-696,-4-6-648,4-3 856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2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6089,'-3'7'2961,"2"-5"-737,0 5-951,1-3 63,2 0-224,22 0-216,51 29-432,-33-37-151,-1-4-137,-6 2-40,-7 0-64,-8 6-16,-11 3-480,-3 0-777,-13-2 793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8226,'4'7'3216,"12"0"-1983,2-6 87,6 2 96,7 2-151,-5-5-345,1 1-120,-2-2-200,-9-4-104,3 1-208,-3 2-88,-7 2 48,2 0-544,-7 0-1256,5 10 1128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 8570,'-18'-4'5632,"16"4"-5374,0 1 1,-1-1 0,1 0-1,0 1 1,0 0-1,0 0 1,0-1 0,0 1-1,0 1 1,-3 1-1,0 0-116,0 1 0,0 0 0,0 0 0,0 1 0,1-1 0,0 1 0,0 0-1,0 0 1,1 1 0,-1-1 0,1 1 0,0-1 0,1 1 0,0 0 0,0 0 0,0 0-1,0 1 1,1-1 0,0 0 0,1 1 0,-1-1 0,1 0 0,1 9 0,-1-9-117,1 1-1,0-1 1,1 1 0,-1-1 0,1 0-1,0 0 1,1 0 0,-1 0 0,1 0 0,0 0-1,1 0 1,0-1 0,0 0 0,0 0 0,0 0-1,1 0 1,-1-1 0,1 1 0,0-1-1,1-1 1,-1 1 0,11 5 0,-7-6-18,-1 0 1,1-1-1,-1 0 0,1 0 1,0-1-1,-1 0 0,1-1 1,13 0-1,-14 0-3,-1-1-1,1 0 1,-1 0 0,0-1-1,1 0 1,-1 0 0,0-1-1,0 0 1,12-7 0,-15 7-1,-1 0 0,0 1 0,0-2 1,0 1-1,0 0 0,0-1 1,-1 1-1,1-1 0,-1 0 1,2-4-1,-1 3 3,0-2 6,0 0 0,0 0 0,0 0 0,-1 0 0,0 0 0,0-1 0,0 1 0,-1-1 0,-1 1 0,1-11 0,-1 13 16,-1 0-1,1 0 1,-1 0 0,0 0-1,-1 0 1,1 0 0,-1 0-1,0 0 1,0 1 0,0-1-1,-1 1 1,1-1-1,-1 1 1,0 0 0,-1 0-1,1 0 1,-7-5 0,4 4 13,0 1 0,0 1 0,-1-1 1,0 1-1,1 0 0,-1 0 0,0 1 0,0 0 1,-1 0-1,-8-1 0,2 1-17,0 1 1,0 1-1,0 0 0,-20 3 0,30-3-42,-1 1 0,1 0 0,0 0 0,0 0 0,-5 3 0,7-4-69,1 1 0,-1 0 1,1 0-1,-1 0 0,1 0 0,0 0 0,-1 0 0,1 1 1,0-1-1,0 0 0,0 1 0,0-1 0,0 1 0,-1 2 0,2-4-46,-1 1-1,1-1 1,0 1-1,0 0 1,0-1-1,0 1 1,0 0-1,0-1 1,0 1-1,0 0 1,0-1-1,0 1 1,0 0-1,0-1 1,1 2-1,6 17-2823,7 1 1261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4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73 120 8802,'-19'-22'6185,"4"4"-1633,15 18-4454,0 0 1,0 0-1,-1 0 0,1-1 1,0 1-1,0 0 0,-1 0 1,1 0-1,0 0 0,0-1 1,-1 1-1,1 0 0,0 0 1,-1 0-1,1 0 0,0 0 1,0 0-1,-1 0 0,1 0 1,0 0-1,-1 0 0,1 0 1,0 0-1,0 0 1,-1 0-1,1 0 0,0 0 1,-1 0-1,1 1 0,-1-1 1,-7 9 1084,-3 13-402,8-12-635,1 0 0,0 1 0,0-1 0,1 0 0,0 1 0,1-1 0,0 1 0,1-1 0,3 17 0,-4-23-132,1-1-1,0 0 1,0 0-1,0 0 1,0 0-1,0-1 1,1 1-1,-1 0 1,1 0-1,0-1 1,3 5-1,-4-6-16,1 1-1,-1-1 1,1 0-1,-1 0 1,1 0-1,0-1 1,-1 1-1,1 0 1,0 0-1,-1-1 1,1 1-1,0-1 1,0 0-1,0 1 1,0-1-1,-1 0 1,1 0 0,0 0-1,0-1 1,0 1-1,1-1 1,2 0-45,-1 0 1,0-1-1,0 1 1,0-1-1,0 0 1,0-1 0,0 1-1,0-1 1,-1 1-1,1-1 1,-1 0-1,0-1 1,0 1 0,4-6-1,-3 4-24,-1 0 1,0 0-1,0 0 0,0 0 1,-1-1-1,1 1 0,-1-1 0,-1 0 1,1 1-1,0-9 0,-1 10 60,-1-1 0,-1 1 0,1 0 0,-1-1 0,1 1 0,-1-1 0,0 1 0,-1 0 0,1 0 0,-1 0 0,0 0 0,0 0 0,0 0 0,-1 0 0,1 0 0,-5-4 0,3 4 38,0-1-1,-1 1 0,0-1 0,0 2 0,0-1 1,0 0-1,-1 1 0,0 0 0,1 0 0,-12-3 1,16 6-18,0-1-1,1 1 1,-1 0 0,0 0 0,0 0 0,1 0 0,-1 0 0,0 0 0,0 0 0,1 0 0,-1 0 0,0 0 0,0 0 0,1 0 0,-1 0 0,0 0 0,0 1 0,1-1 0,-1 0 0,-1 1-1,2 0 0,-1 0 0,0 0-1,1-1 1,-1 1-1,1 0 1,-1 0-1,1 0 1,0-1-1,-1 1 1,1 0-1,0 0 1,0 0-1,-1 0 1,1 0-1,0 0 1,0 0-1,0 0 1,0 1-1,0-1-9,0 0-1,1 0 0,-1 0 0,0 0 0,0 0 0,1 0 1,-1 0-1,1 0 0,-1 0 0,1 0 0,-1 0 1,1 0-1,-1 0 0,1 0 0,0-1 0,-1 1 0,1 0 1,0-1-1,0 1 0,0 0 0,0-1 0,-1 1 1,1-1-1,0 1 0,0-1 0,0 1 0,0-1 1,0 0-1,0 0 0,0 1 0,2-1 0,5 1-11,-1 0 0,1-1 0,11 0 0,-12 0 9,-3 0 6,26-1-11,42 4-1,-63-1 42,1-1 0,-1 1-1,0 1 1,0-1 0,0 1 0,-1 1 0,1 0 0,14 9 0,-20-11 10,0 1 0,0 0 1,0-1-1,0 1 0,-1 0 1,0 0-1,1 1 0,-1-1 1,0 0-1,-1 1 1,1-1-1,0 1 0,-1-1 1,0 1-1,1 7 0,0-1 15,-1 1-1,0-1 0,0 1 1,-3 15-1,1-21-190,-1-9-72,-1-12-212,2 6 236,0 0 0,1 0 0,0 0 0,2-18 0,-1 24 166,0 0 1,0 0-1,0 1 1,0-1 0,0 0-1,1 1 1,-1-1-1,1 0 1,0 1 0,0 0-1,1 0 1,-1-1-1,1 1 1,-1 1 0,5-5-1,-6 7 30,0-1-1,0 0 1,0 1-1,-1-1 1,1 0-1,0 1 1,0 0-1,0-1 1,0 1-1,0-1 1,1 1-1,-1 0 1,0 0-1,0 0 1,0 0 0,0-1-1,0 1 1,0 1-1,0-1 1,0 0-1,0 0 1,0 0-1,1 1 1,-1-1-1,0 0 1,0 1-1,0-1 1,0 1-1,-1-1 1,1 1-1,0-1 1,0 1-1,0 0 1,0 0-1,0-1 1,-1 1 0,1 0-1,0 0 1,-1 0-1,1 0 1,-1 0-1,2 2 1,1 2 139,0 2 0,-1-1 0,0 0 0,0 0 0,2 9 0,0 11 300,-4-20-342,1 1 1,0-1 0,1 1-1,4 11 1,-6-17-109,0-1 0,0 0 0,0 1-1,0-1 1,0 0 0,0 1 0,1-1 0,-1 0 0,0 1 0,0-1 0,0 0 0,1 1 0,-1-1 0,0 0 0,0 1 0,1-1 0,-1 0 0,0 0 0,1 0 0,-1 1 0,0-1 0,1 0 0,-1 0 0,0 0 0,1 0 0,-1 1 0,0-1 0,1 0 0,-1 0 0,1 0 0,-1 0 0,0 0 0,1 0 0,-1 0-1,1 0 1,-1 0 0,0 0 0,1 0 0,-1-1 0,0 1 0,1 0 0,-1 0 0,1 0 0,-1 0 0,0-1 0,0 1 0,1 0 0,-1 0 0,0 0 0,1-1 0,-1 1 0,0-1 0,3-2-14,0 0-1,-1 0 1,1 0 0,1-5 0,0 3 0,100-132-387,-104 136 400,1 1 1,-1-1 0,1 0 0,-1 1-1,1-1 1,-1 1 0,1-1 0,0 1 0,-1-1-1,1 1 1,-1-1 0,1 1 0,0 0-1,0-1 1,-1 1 0,1 0 0,0 0 0,1-1-1,-2 2 3,1-1-1,-1 0 0,1 0 0,-1 0 0,1 0 1,-1 1-1,1-1 0,-1 0 0,1 0 1,-1 1-1,0-1 0,1 0 0,-1 1 0,0-1 1,1 0-1,-1 1 0,0-1 0,1 1 0,-1-1 1,0 1-1,1 0 0,1 4 19,0 0 1,-1 0-1,1 0 0,0 8 1,0-2-10,0-6-12,-1 0 0,1-1 0,0 1 0,0 0 0,1 0 0,3 4 0,-5-7-25,1 0 0,0 0 0,0 0 0,-1 0-1,1 0 1,0-1 0,0 1 0,1-1 0,-1 1 0,0-1-1,0 0 1,1 0 0,-1 0 0,1 0 0,3 0-1,3 0-198,0 0 0,0 0 0,0-1 0,0-1-1,19-2 1,43-14-484,-63 15 666,0-1 0,0 0 1,0-1-1,0 0 0,-1 0 1,0-1-1,1 1 1,9-11-1,-14 13 40,0-1 0,0 0 1,-1 0-1,1 0 0,-1 0 0,0 0 1,0-1-1,0 1 0,-1 0 0,1-1 1,-1 0-1,1 1 0,-1-1 0,0 0 1,-1 0-1,1 1 0,-1-1 0,0 0 1,1 0-1,-2 0 0,1-4 0,-1 6 30,1-1-1,-1 1 1,0 0-1,0 0 0,0-1 1,0 1-1,0 0 1,0 0-1,0 0 0,-1 0 1,1 0-1,-1 0 1,0 0-1,1 1 0,-1-1 1,0 0-1,0 1 1,0 0-1,0-1 1,0 1-1,0 0 0,-1 0 1,1 0-1,0 0 1,-1 1-1,-3-2 0,-6 3 343,3 1-237,1 0 0,0 1 0,0 0 0,-8 4 0,11-4-79,1-1 1,0 1-1,0 0 1,0 0-1,0 0 1,1 0-1,-1 1 1,1-1-1,-3 5 0,3-3 11,0 0-1,0 0 0,0 0 0,1 1 0,0-1 0,0 1 0,1-1 0,-1 1 0,1 0 0,0-1 0,1 1 1,0 0-1,-1 0 0,2-1 0,-1 1 0,2 7 0,-2-11-51,1-1-1,-1 0 1,1 1 0,-1-1 0,1 0-1,-1 1 1,1-1 0,0 0-1,0 0 1,0 0 0,-1 1 0,1-1-1,0 0 1,0 0 0,1 0-1,-1-1 1,0 1 0,0 0 0,0 0-1,1-1 1,-1 1 0,0 0-1,1-1 1,-1 1 0,0-1 0,1 0-1,1 1 1,-1-1-8,0 0 0,0 0-1,0-1 1,0 1 0,0 0-1,1-1 1,-1 0 0,0 1 0,0-1-1,0 0 1,0 0 0,0 0 0,-1 0-1,1 0 1,0-1 0,0 1 0,2-3-1,6-8-1,12-16-1,-14 17-1,17-18 0,-24 28-1,-1 1 0,1-1 0,0 0 1,0 0-1,0 0 0,0 1 0,0-1 0,0 1 0,0-1 0,0 1 0,0-1 0,0 1 0,0 0 1,3-1-1,-4 1 0,1 0 0,0 0 0,-1 0 0,1 0 1,-1 0-1,1 1 0,-1-1 0,1 0 0,-1 0 0,1 1 1,-1-1-1,0 0 0,1 1 0,-1-1 0,1 0 1,-1 1-1,0-1 0,1 0 0,-1 1 0,0-1 0,1 1 1,-1 0-1,2 3 2,0 1 0,-1-1 1,1 1-1,-1 0 0,0 8 1,1-2 2,-1-7-33,1 7 44,1 0 0,4 12 0,-7-21-69,1 0 1,-1 0 0,1-1 0,0 1-1,0-1 1,0 1 0,0 0-1,0-1 1,0 1 0,0-1 0,0 0-1,0 1 1,1-1 0,-1 0-1,0 0 1,1 0 0,-1 0 0,1 0-1,0 0 1,-1 0 0,4 0 0,-4-1-91,0 0 1,1 0 0,-1 0 0,1-1 0,-1 1 0,0 0 0,1-1 0,-1 1-1,0-1 1,1 0 0,-1 1 0,0-1 0,0 0 0,0 0 0,1 0-1,-1 0 1,0 0 0,0 0 0,0 0 0,0 0 0,-1 0 0,1 0 0,1-2-1,-1 1-138,17-26-2616,-1-8 1297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3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10 10722,'-2'-2'467,"0"1"-1,0 0 0,0 0 0,0 0 0,0 1 1,0-1-1,0 0 0,0 1 0,0-1 1,0 1-1,0 0 0,-1-1 0,1 1 1,-4 1-1,3-1-223,1 1 0,-1 0 1,0-1-1,0 1 0,0 1 1,1-1-1,-1 0 0,1 1 1,-5 3-1,0 0-60,1 1 0,0 0-1,0 1 1,1-1 0,-1 1 0,-6 13 0,5-6-80,0 1 0,1-1 1,1 1-1,0 0 1,1 1-1,1-1 0,0 1 1,1-1-1,1 1 1,0 0-1,1 0 1,3 19-1,-1-18-85,0-1 0,1 1-1,2-1 1,-1 0 0,2 0 0,0-1-1,1 1 1,0-1 0,1-1 0,1 1-1,17 20 1,-22-29-26,1-1 0,0 0 1,1 0-1,-1-1 0,9 6 0,-12-9-154,0 0 0,0 0 0,1 1 0,-1-1-1,0-1 1,1 1 0,-1 0 0,0 0 0,1-1 0,-1 0 0,1 1 0,-1-1 0,1 0-1,-1 0 1,1 0 0,-1-1 0,1 1 0,3-2 0,12-7-981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3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0 270 8898,'12'3'3953,"-13"3"-1105,4-2-919,-5 11-225,4 8-64,-2 3-671,-6 2-281,6-1-352,-1-2-80,4-1-120,1-4-48,-6-3-56,2-6-72,0-6-632,0-2-440,0-7-1329,-1 3-295,0-1 1663</inkml:trace>
  <inkml:trace contextRef="#ctx0" brushRef="#br0" timeOffset="1">95 0 10490,'5'4'1508,"0"-1"0,-1 2 1,8 6-1,20 31 1076,-22-27-1611,11 13 47,0 1 151,35 61 0,-51-79-1073,0-1-1,-1 1 0,0 0 0,0 1 1,-2-1-1,1 1 0,-1-1 0,-1 1 0,0-1 1,-1 15-1,-2-13-135,1 0 0,-1-1 1,-1 1-1,-1-1 0,1 1 0,-2-1 0,0-1 1,0 1-1,-1 0 0,-1-1 0,0-1 0,0 1 1,-1-1-1,-14 15 0,1-10-2006,7-8-2564,11-7 1934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4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11082,'18'-33'4489,"-18"32"-2456,-1-1-937,4 2 88,-3 0-272,0 0-263,0 0-281,0 0-488,0 0 120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27 9058,'-10'-4'3753,"2"1"-1729,-30-16-672,41 18-231,4 1-33,13 3-352,10 1-200,17 2-176,1 2-32,0-2-104,-6-2-40,-9-4-64,3 0-48,-9-3-120,-7 0-416,-11 2-1296,-7 1-2713,-4 3 2865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8202,'0'20'4033,"1"3"-1385,6 8-839,-1 4-49,2 6-512,0 0-272,4 8-407,-2-1-145,-2-1-168,-2 1-88,-2-10-88,-1-3-32,-3-14-888,-3-6-817,1-13 1033</inkml:trace>
  <inkml:trace contextRef="#ctx0" brushRef="#br0" timeOffset="1">14 247 8474,'20'-2'3769,"-11"8"-1161,9 0-1039,0 0-305,0-1-112,3-5-560,0 3-232,2 1-248,1-2-32,-4 4-264,-8 0-512,-6 8-1048,-4 6 1080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5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8346,'12'9'3897,"0"-2"-1569,-2 2-896,8 0-23,-7-1-529,1-1-296,5-4-384,6-3 80,1-2 3137,10 1-2513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45 11018,'0'-1'479,"0"-1"-1,0 0 0,0 0 1,0 1-1,-1-1 0,1 0 1,-1 1-1,1-1 0,-1 0 0,1 1 1,-1-1-1,0 1 0,0-1 1,0 1-1,-2-3 0,2 3-248,-1-1-1,0 1 0,1 0 1,-1-1-1,0 1 1,0 0-1,0 0 0,0 1 1,1-1-1,-1 0 0,-3 0 1,-3 0-102,0 0 1,1 0 0,-1 1-1,0 0 1,-14 2-1,11 0-97,0 0 0,1 0 0,-1 2 0,0-1 0,-16 8-1,22-8-25,0-1-1,1 1 0,-1 0 0,0 0 0,1 1 0,0-1 0,0 1 0,0 0 1,0 0-1,0 0 0,1 1 0,0-1 0,-3 6 0,5-8-3,1 0 1,-1-1-1,1 1 0,-1 0 0,1-1 1,0 1-1,0 0 0,0-1 0,0 1 1,0 0-1,0 0 0,0-1 0,0 1 1,2 3-1,0 1 12,0 0 0,6 10 0,3 8 17,-3 2 110,0 0-1,-2 1 1,-1 0-1,3 44 1,-8 4 354,2 16-91,-1-72-343,1 0-1,7 31 1,-8-47-54,0 0-1,0 1 1,1-1 0,-1 0 0,1 0 0,-1 1 0,1-1-1,0 0 1,0-1 0,0 1 0,1 0 0,-1-1-1,1 1 1,-1-1 0,1 0 0,0 0 0,0 0 0,3 2-1,-2-2-118,0-1 0,0 0 0,-1 0 0,1 0-1,0 0 1,0-1 0,0 1 0,0-1 0,0 0 0,0 0-1,0-1 1,-1 1 0,1-1 0,0 0 0,7-2-1,17-9-1817,3-3 731</inkml:trace>
  <inkml:trace contextRef="#ctx0" brushRef="#br0" timeOffset="1">601 161 12299,'-10'16'4841,"-7"8"-3257,-4 7-248,-8 15-239,-1 1-297,2 7-384,3 4-120,6-3-136,1 0-56,8-11-64,5-10 24,0-18-712,1-8-737,2-12 473,0-6 152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6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10818,'8'9'4489,"2"4"-2440,0 10-729,2 5 96,3 9-351,7 4-257,1 8-296,4 2-64,1-3-104,-7-4-104,1-8-152,-8-7-16,-6-10-560,-3-5-376,-2-11 3144,3-7-2080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6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 11298,'35'-7'5325,"-27"5"-5058,-1 0-1,1 1 1,-1-1 0,1 2-1,-1-1 1,10 1-1,-11 1-194,1 0 0,0 0-1,-1 1 1,1-1 0,-1 2 0,1-1-1,-1 1 1,0 0 0,0 0-1,0 0 1,0 1 0,-1 0 0,1 0-1,-1 1 1,0-1 0,0 1-1,-1 0 1,0 1 0,0-1 0,0 1-1,0-1 1,-1 1 0,0 0 0,0 1-1,0-1 1,2 10 0,-1 9 431,-1-1-1,-2 1 1,-1 38 0,0-11-66,1 2-110,1 226 586,-3-270-828,1 0 0,-4 16 0,3-22-60,0-1 0,0 0 0,0 0 1,0 0-1,-1 0 0,0 0 1,1 0-1,-1 0 0,0-1 0,-4 5 1,4-6-44,0 1 1,0 0-1,0-1 1,0 0 0,0 1-1,0-1 1,0 0 0,0 0-1,-1 0 1,1 0-1,0-1 1,-1 1 0,1-1-1,-1 1 1,-2-1 0,-4 0-358,-1 0 1,-16-3 0,20 2 105,-15-2-1434,0-2 0,-29-9 0,5-5 118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7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 9426,'0'0'166,"0"0"0,0 0 0,0 1 0,0-1 0,0 0 0,0 1 0,0-1 0,0 0 0,0 0 0,-1 1 0,1-1 0,0 0 0,0 0 0,0 1 0,0-1 0,0 0 0,-1 0 0,1 1 0,0-1 0,0 0 0,0 0 0,-1 0 0,1 1 0,0-1 0,0 0 0,-1 0 0,1 0 0,0 0 0,-14 11-236,2-2 351,1 0-206,0 0-1,1 1 1,1 0-1,-1 0 1,2 1 0,0 0-1,0 1 1,1 0-1,0 0 1,1 1-1,0 0 1,-6 22 0,7-11 28,1 0 1,2 1-1,-1 32 1,11 77 214,3-50-236,3 0 1,5 0 0,40 113 0,-45-157-98,1-2 0,3 0 0,0-1 0,43 62 0,-51-87-117,0 0 1,1 0-1,0-2 0,1 1 1,0-1-1,24 14 0,27 10-126,-62-34 256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4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10834,'5'15'4633,"-5"19"-2304,0 13-393,-1 15-183,1 2-233,7 0-472,-1-3-224,6-13-448,4-4-128,-3-21-480,3-11-288,-8-19-856,-4-13-832,6-11 1415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7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8050,'1'0'339,"0"0"1,0 0-1,0 0 1,0 0-1,0 0 1,-1 1-1,1-1 1,0 0 0,0 1-1,0-1 1,-1 1-1,2 0 1,11 13-33,-9-10 163,22 32 745,-2 2 0,37 73 0,-42-69-855,-3 1-1,-1 0 0,-2 1 1,-1 1-1,-3 0 1,4 60-1,-8-35-138,-4 1-1,-3 0 1,-14 96-1,13-147-198,1-3-13,0 1-1,-2-1 1,0 1-1,-10 24 0,14-41-110,-1 1 0,1-1 0,-1 0 0,0 0 0,1 0 0,-1 0-1,0 0 1,0 0 0,1 0 0,-1 0 0,0 0 0,0 0 0,0 0 0,0 0-1,0-1 1,0 1 0,-1 0 0,0 0 0,-5-2-686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8946,'14'-6'1459,"2"1"1,-1 0-1,0 1 1,22-3-1,-27 6-1154,0 0 0,0 0 0,0 1 0,0 1 0,0 0 0,0 0 0,0 1 0,9 2 0,-16-3-189,0 0 1,0 1-1,0-1 0,0 1 1,-1-1-1,1 1 0,0 0 1,4 4-1,-6-5-80,0 0 0,0 0 0,0 1 0,0-1 0,-1 0 0,1 1 1,0-1-1,0 1 0,-1-1 0,1 1 0,-1-1 0,1 1 0,-1-1 0,0 1 0,0-1 0,0 1 0,1-1 0,-2 1 0,1 2 0,-1 2 31,0 0 0,-1 0-1,0 0 1,0 0-1,0 0 1,-1-1-1,0 1 1,-6 9-1,-3 0 74,-20 22 0,-6 6 140,37-42-272,0-1 0,1 1 0,-1 0 0,0 0 0,1 0 0,-1 0 0,1 0 0,-1-1 0,1 1 0,0 0 0,-1 0 0,1 0 0,0 0 0,0 0 0,0 0 0,-1 1 0,1-1 0,0 0 0,0 0 0,1 0 0,-1 0 0,0 0 0,0 0 0,0 0 0,1 0-1,-1 0 1,0 0 0,1 0 0,-1 0 0,1-1 0,-1 1 0,1 0 0,0 0 0,-1 0 0,2 1 0,0-1-4,0 1-1,0-1 1,0 0-1,1 1 1,-1-1-1,0 0 1,1 0-1,-1-1 1,0 1-1,1 0 1,-1-1-1,1 1 1,3-1-1,11 1-16,-3 0-9,1-1 1,-1 0-1,0-1 1,17-3-1,-6-5-47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8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7506,'-42'0'3184,"49"0"-1431,6 0-633,9 4-328,0-2 24,5 2-272,2 1-208,2-4-264,-3 0-120,-4 3-1056,-4 0-768,-18 7 1104</inkml:trace>
  <inkml:trace contextRef="#ctx0" brushRef="#br0" timeOffset="1">6 161 7514,'0'4'3160,"6"-1"-1591,6-2-81,4-1-16,0 0-215,2-2-521,-4-1-208,2 3-200,-1 0-504,-2 8 152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9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9 6121,'0'-1'310,"-1"0"-1,0 0 1,0 1-1,0-1 0,0 1 1,1-1-1,-1 1 1,0-1-1,0 1 0,0-1 1,0 1-1,0 0 1,-1-1-1,1 1 0,0 0 1,0 0-1,0 0 1,0 0-1,0 0 0,-1 0 1,0 1-115,1-1 0,0 1 0,0-1-1,0 1 1,0 0 0,0-1 0,0 1 0,0 0 0,0 0 0,0 0 0,0 0 0,0 0 0,0 0 0,-1 2 0,-1 3 134,-1 1 0,1 0 1,0 1-1,-2 10 0,3-13-12,0 3-127,0 1 0,0-1-1,1 1 1,0-1-1,0 1 1,1-1 0,1 18-1,0-22-161,0 0 0,0-1 0,0 1 0,0 0 0,0 0 1,1-1-1,-1 1 0,1-1 0,0 1 0,0-1 0,1 0 0,-1 1 0,1-1 0,-1-1 0,1 1 0,0 0 0,0-1 0,0 1 0,5 2 0,-2-2-19,0-1 0,0 1 0,0-2 0,0 1 0,0-1 1,1 1-1,-1-2 0,0 1 0,1-1 0,10 0 0,-8-1-7,-1 0 0,0 0 0,0-1 0,0 0 0,0-1 0,0 1 0,12-7 0,-14 5 0,-1 1 0,0-1 0,0 1 0,0-1 0,0-1 0,6-7 0,-8 9 3,-1 0-1,0 0 0,0 0 1,0-1-1,0 1 0,-1 0 1,1-1-1,-1 1 0,0-1 1,0 0-1,0 1 1,0-6-1,-1 3 33,0-1 1,0 0-1,-2-11 0,2 15-12,-1 0 0,0 0 0,1 1 0,-1-1 0,-1 0 0,1 1 0,0-1-1,-1 1 1,1 0 0,-1-1 0,-2-1 0,0 0 19,0 0 0,0 0 0,-1 1 0,0 0 1,1 0-1,-1 0 0,0 1 0,-1-1 0,1 1 0,0 0 0,-1 1 0,-5-2 1,1 1-21,-1 1 1,0 0 0,1 0 0,-1 1 0,-13 2 0,21-2-43,0 1 0,0 0 0,-1-1 0,1 1 0,0 0 0,-4 3 0,6-4-33,0 1 0,-1-1 0,1 1 0,0 0 0,1 0 0,-1-1-1,0 1 1,0 0 0,0 0 0,0 0 0,1 0 0,-1 0 0,0 0-1,1 0 1,-1 0 0,1 0 0,-1 1 0,1-1 0,-1 0 0,1 0-1,0 0 1,0 2 0,2 23-385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9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0 8874,'-15'2'3809,"-2"2"-2057,-6 14-456,-2 6 89,0 19-273,3 3-184,9 7-392,4 2-176,8-4-192,6-2-40,11-7-72,2-2-16,8-13-40,-4-7-32,6-15-1304,4-5-848,3-9 1311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09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11306,'-4'11'4385,"4"6"-2984,0 7 79,0 4-32,-2-1-319,-1 3-553,3 0-176,1-7-240,2 1-64,0-9-64,1-6-72,-3-3-712,0-6-537,-1-4-1183,-1 2 1400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1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7706,'6'0'1310,"-1"0"0,0 1 0,0 0 0,9 1 0,-9 0-907,-1 0 0,1 0 0,-1 0 0,1 1 0,-1-1 0,0 1 0,0 0 0,6 6-1,0 1 88,0-1 0,-1 2-1,0-1 1,13 22-1,-18-24-324,1 0-1,-2 0 0,1 0 0,-1 1 1,0 0-1,-1 0 0,0 0 0,2 14 1,-3 0-148,-1 0 1,-2 0-1,0 0 0,-1 0 1,-1 0-1,-1 0 1,-1-1-1,-1 0 1,-1-1-1,-11 23 1,17-41-86,0 0 1,0 0-1,0 0 1,0-1-1,-1 1 1,-3 3-1,-1 1 925,7-7-846,0 0-1,0 0 1,0 1 0,0-1 0,1 0 0,-1 0 0,0 0 0,0 0 0,0 0-1,0 0 1,1 0 0,-1 1 0,0-1 0,0 0 0,0 0 0,0 0-1,1 0 1,-1 0 0,0 0 0,0 0 0,0 0 0,1 0 0,-1 0-1,0 0 1,0 0 0,0 0 0,0 0 0,1 0 0,-1 0 0,0 0-1,0 0 1,0 0 0,1 0 0,-1-1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13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4049,'-2'-3'3718,"-3"-1"3978,5 15-5543,2 7-1707,1 9 54,-2-1 0,0 31 0,-2-2 187,-1 33 138,2-88-823,0 0 0,0 1 0,0-1 0,0 0 1,0 0-1,0 0 0,0 0 0,0 1 0,0-1 0,0 0 0,-1 0 0,1 0 1,0 1-1,0-1 0,0 0 0,0 0 0,0 0 0,0 0 0,0 0 1,0 1-1,-1-1 0,1 0 0,0 0 0,0 0 0,0 0 0,0 0 1,0 0-1,-1 0 0,1 1 0,0-1 0,0 0 0,0 0 0,0 0 0,-1 0 1,1 0-1,0 0-3,-1 0-1,1-1 1,0 1 0,0 0-1,-1 0 1,1-1 0,0 1 0,0 0-1,0 0 1,-1-1 0,1 1 0,0 0-1,0 0 1,0-1 0,0 1-1,0 0 1,0-1 0,0 1 0,0 0-1,0-1 1,0 1 0,0 0 0,0-1-1,0 1 1,0 0 0,0 0-1,0-1 1,3-20-10,1 1 0,0 1-1,13-34 1,-12 38 15,2 0 0,-1 0 1,12-18-1,-14 27 1,1 0 0,-1 0 0,1 0 1,1 0-1,-1 1 0,1 0 0,0 0 1,10-6-1,-14 9 2,1 1 0,0-1 0,-1 1 0,1 0-1,0 0 1,0 0 0,0 1 0,0-1 0,-1 1 0,1-1 0,0 1 0,0 0 0,0 0 0,0 1 0,0-1 0,0 0 0,0 1 0,0 0-1,0 0 1,-1-1 0,1 2 0,0-1 0,-1 0 0,1 1 0,0-1 0,-1 1 0,0-1 0,1 1 0,-1 0 0,2 3 0,6 4 71,-1 2 1,-1-1 0,1 1 0,-2 0 0,1 1 0,-2 0 0,0 0-1,6 15 1,-7-12 50,0 0 1,-1 0-1,-1 0 0,0 0 0,-1 0 0,0 30 0,-2-41-113,-1 0-1,1 1 1,-1-1-1,0 0 0,0 0 1,-2 4-1,3-8-34,0 1 0,0-1 0,0 0 0,0 0 0,0 1 0,0-1 0,0 0 0,0 0 0,0 1 0,0-1 0,0 0 0,-1 0 0,1 0 0,0 1 0,0-1 0,0 0 0,0 0 0,0 0 0,-1 0 0,1 1 0,0-1 0,0 0 0,0 0 0,-1 0 0,1 0 0,0 0 0,0 1 0,0-1 0,-1 0 0,1 0 0,0 0 0,0 0 0,-1 0 0,1 0 0,0 0 0,0 0 0,0 0 0,-1 0 0,1 0 0,0 0 0,0 0 0,-1 0 0,1 0 0,0 0-1,0 0 1,-1-1 0,1 1 0,0 0 0,0 0 0,0 0 0,-1 0 0,1 0 0,0 0 0,0-1 0,-7-10-1434,1-5 574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14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180 264 5209,'0'0'462,"-1"-1"0,1 1-1,-1 0 1,1-1 0,0 0-1,0 1 1,-1-1 0,1 1-1,0-1 1,0 1 0,-1-1 0,1 1-1,0-1 1,0 0 0,0 0-1,2-12 1651,13-15-1514,11-13-69,-23 37-450,-1-1-1,1 1 0,-1-1 1,0 1-1,0-1 1,0 0-1,-1 1 0,0-1 1,0 0-1,0 0 0,0 0 1,-1 0-1,0 0 0,0 0 1,0 0-1,-1 0 1,1 0-1,-3-6 0,2 6-5,-1 1-1,0-1 1,-1 1-1,1-1 1,-1 1-1,1 0 0,-1 0 1,-1 0-1,1 0 1,-1 0-1,1 1 1,-1 0-1,0-1 1,0 2-1,0-1 1,-7-3-1,8 4-23,1 1 0,0 0-1,-1 0 1,1 1 0,-1-1 0,1 0 0,-1 1 0,1 0-1,-1-1 1,1 1 0,-1 0 0,0 0 0,1 1 0,-4-1-1,5 1-28,-1-1 0,0 1 0,1 0 0,0-1 0,-1 1 0,1 0 0,-1 0-1,1 0 1,0 0 0,0 0 0,-1 0 0,1 0 0,0 0 0,0 0 0,0 1 0,0-1-1,0 0 1,1 1 0,-1-1 0,0 1 0,1-1 0,-1 1 0,0 2 0,-1 5 8,1 0 0,1 0 1,-1 0-1,1 0 0,1 0 1,0 0-1,3 16 0,-2-15 3,2 9 57,0-1 1,8 18-1,-7-21-14,0-3 30,0-1 0,11 17 0,-9-15 60,8 17 0,-14-26-128,1 0-1,-1 1 0,0-1 1,0 1-1,0-1 0,0 1 1,-1 0-1,0 5 1,0-3-1,-1-1 1,0 1 0,0 0 0,-1 0 0,0 0-1,0-1 1,0 1 0,-1-1 0,0 1 0,0-1 0,-1 0-1,0 0 1,-8 10 0,9-14-27,1 1 0,-1-1 0,0 0 1,0 0-1,0 0 0,0 0 0,0-1 0,0 1 0,0-1 1,-1 0-1,1 1 0,0-2 0,-1 1 0,1 0 0,-1-1 1,1 1-1,-1-1 0,1 0 0,-1 0 0,-3-1 0,1 0 1,1 0 0,1-1-1,-1 1 1,0-1-1,0 0 1,0 0 0,1-1-1,-1 1 1,1-1-1,0 0 1,0 0 0,0-1-1,-5-4 1,8 6-10,0 1 1,0 0-1,-1 0 1,1-1-1,0 1 1,1 0-1,-1-1 0,0 1 1,0-1-1,0 1 1,1-1-1,-1 1 1,1-1-1,0 0 1,-1 1-1,1-1 1,0 0-1,0 1 1,0-1-1,0 0 1,0 1-1,0-1 1,0 0-1,1 1 0,-1-1 1,1 0-1,-1 1 1,1-1-1,-1 1 1,1-1-1,0 1 1,0-1-1,1-1 1,4-4 5,0 1 1,1-1-1,0 1 0,0 0 1,13-9-1,-5 4 2,0 0 45,1 1 0,0 0 0,23-10 0,-31 17-320,-1 0 0,1 1 0,0-1 0,0 1 0,0 1 0,0-1 0,0 2 0,1-1 0,-1 1 0,9 1-1,-1 1-693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15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8818,'0'0'3143,"2"4"-2523,1 4-157,-1-1 0,0 1 1,0 0-1,0 1 0,-1 8 0,1 45 1198,-2-41-1241,0 27 385,3 216 1827,1-176-2037,3 104 430,-7-189-1029,0 0-1,0 1 1,0-1 0,-1 0-1,1 0 1,-2 4-1,2-7-11,0 0 0,0 0-1,0 0 1,0-1-1,0 1 1,0 0-1,0 0 1,0 0-1,-1 0 1,1 0 0,0 0-1,0 0 1,0 0-1,0 0 1,0 0-1,0-1 1,0 1-1,0 0 1,0 0-1,0 0 1,0 0 0,-1 0-1,1 0 1,0 0-1,0 0 1,0 0-1,0 0 1,0 0-1,0 0 1,0 0 0,0 0-1,-1 0 1,1 0-1,0 0 1,0 0-1,0 0 1,0 0-1,0 0 1,0 0 0,0 0-1,0 0 1,-1 0-1,1 0 1,0 0-1,0 0 1,0 1-1,0-1 1,0 0-1,0 0 1,0 0 0,0 0-1,0 0 1,0 0-1,0 0 1,0 0-1,-1 0 1,1 1-1,-2-15-1652,0-8-591,3-8 943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5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12523,'1'13'2189,"1"0"0,0-1 0,5 14 0,-6-22-2030,0-1-1,1 1 0,-1-1 0,1 0 1,0 1-1,0-1 0,0 0 1,1 0-1,-1 0 0,1 0 0,-1-1 1,1 1-1,0-1 0,0 0 0,4 3 1,-1-2-47,0 0 0,0-1 0,1 1 0,-1-1 0,14 2 0,33 1-116,-45-5-16,77 1-1647,-72-2 733,-1 0 0,1-1 0,0-1 1,17-6-1,-21 6 304,-3 1 278,1-1 1,-1 1-1,8-1 0,-13 3 397,1 0 0,-1-1-1,0 1 1,1 0 0,-1 0-1,1 0 1,-1 0 0,1 1 0,-1-1-1,0 0 1,1 1 0,-1-1-1,0 1 1,1-1 0,-1 1 0,0-1-1,1 1 1,-1 0 0,0 0 0,1 1-1,2 2 300,-1 0-1,0 0 1,0 0-1,0 1 1,0-1 0,-1 1-1,0 0 1,0 0-1,0 0 1,-1 0-1,2 8 1,0 7 891,0 35 0,-2-27-438,0-18-561,-1-2-64,0 0 0,1-1 1,0 1-1,0 0 1,1-1-1,4 12 1,-6-18-179,0-1 1,0 0 0,0 1-1,0-1 1,1 0-1,-1 1 1,0-1 0,0 0-1,0 1 1,0-1 0,1 0-1,-1 0 1,0 1-1,0-1 1,1 0 0,-1 0-1,0 1 1,1-1-1,-1 0 1,0 0 0,0 0-1,1 1 1,3-6-503,0-17-1013,-4 1-1741,-2-33 0,-4 9 1227</inkml:trace>
  <inkml:trace contextRef="#ctx0" brushRef="#br0" timeOffset="1">322 1 7234,'3'1'4360,"0"4"-287,3 7-1864,5 5-369,-2 2-640,10 1-319,6-4-601,4-4-432,10-3-1129,2-6-863,6-3 1248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15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8762,'46'-3'4299,"-35"2"-3721,-1 0 1,1 0 0,-1 1-1,1 0 1,-1 1 0,1 1 0,15 3-1,-16-2-238,-1 1 1,0 0-1,0 0 0,-1 0 0,14 10 0,-19-11-237,1 0 0,-1 0 0,1 1 0,-1-1 1,0 1-1,0-1 0,-1 1 0,1 0 0,-1 0 0,0 1 1,0-1-1,0 0 0,2 9 0,-3-8-46,0 0 0,-1 0 1,1 0-1,-1 0 0,0 0 0,-1 0 0,1 0 0,-1 0 0,0 0 1,0 0-1,-1-1 0,1 1 0,-1 0 0,0-1 0,-1 1 1,-3 6-1,-2 1 11,-1-1 1,0 0-1,-1 0 0,-15 13 1,14-13-7,-2-2 1,-25 18-1,33-24-163,0 0 0,-1-1-1,0 1 1,1-1 0,-1 0-1,0 0 1,0-1 0,0 0 0,0 0-1,-9 0 1,14-1-37,0 0-1,-1 0 1,1 0-1,0 0 1,0-1-1,0 1 1,0 0 0,0-1-1,-2 0 1,-8-8-716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16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13283,'10'1'4489,"-4"9"-4225,6 7 72,-12 8 240,-2 8 64,-5 10 48,-2-4-160,6-2-223,0-7-57,3-4-136,0-6-32,7-7 16,1 3-328,-1-5-985,0 1-839,1-6 1128</inkml:trace>
  <inkml:trace contextRef="#ctx0" brushRef="#br0" timeOffset="1">171 74 5953,'0'1'211,"1"-1"0,0 1 0,0-1-1,0 0 1,0 1 0,0-1 0,0 0 0,0 1 0,0-1-1,0 0 1,0 0 0,0 0 0,0 0 0,0 0-1,0 0 1,0 0 0,0 0 0,0-1 0,0 1-1,0 0 1,0-1 0,1 0 0,3-1 43,-1 0 0,1-1 0,5-4 0,6-4 1512,-14 10-1607,-1 1-1,1-1 0,0 1 1,0-1-1,0 1 1,0 0-1,0 0 0,-1-1 1,1 1-1,0 1 1,0-1-1,0 0 0,0 0 1,0 1-1,0-1 1,-1 1-1,1-1 0,2 2 1,3 2 254,1 0 0,12 9 1,-10-6 75,-8-6-429,0 1 1,1-1 0,-1 1 0,0 0 0,-1 0 0,1-1 0,0 2 0,0-1-1,-1 0 1,0 0 0,1 0 0,-1 1 0,0-1 0,0 0 0,1 4 0,-1-3-28,-1 0 0,1 0 0,-1 0 0,0 0 0,0 1 0,0-1 0,-1 0 0,1 0 0,-1 0 0,1 0 0,-1 0 0,-2 5 0,-9 22 59,-2-1 1,-20 32 0,16-25-5,15-30-49,5-4 18,10-5 146,-9 1-151,203-56 380,-176 51-1616,-3 5 545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25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6737,'6'1'8669,"33"5"-8033,-26-4-504,67 12 658,-68-12-672,-1 1 1,0 0 0,0 1-1,0 0 1,14 8 0,-22-11-108,0 1 1,0 1-1,0-1 1,0 0-1,0 1 0,0-1 1,-1 1-1,1 0 1,-1 0-1,0 0 1,0 0-1,0 0 0,0 0 1,-1 1-1,1-1 1,-1 0-1,0 1 1,0 0-1,0-1 0,1 7 1,-2-2 5,0 0 0,0 0 1,-1 0-1,0 1 0,0-1 1,-1 0-1,0 0 0,0-1 0,-1 1 1,0 0-1,-1-1 0,1 1 0,-1-1 1,-1 0-1,1-1 0,-1 1 1,-1-1-1,1 0 0,-1 0 0,0 0 1,0-1-1,-12 8 0,3-4 19,9-5 2,0-1-1,0 1 0,-6 7 1,12-11-33,0 0 1,0 0 0,0 1-1,0-1 1,0 0-1,0 1 1,0-1 0,0 0-1,0 0 1,0 1 0,0-1-1,0 0 1,0 0-1,0 1 1,1-1 0,-1 0-1,0 0 1,0 0 0,0 1-1,0-1 1,1 0 0,-1 0-1,0 0 1,0 1-1,0-1 1,1 0 0,-1 0-1,0 0 1,0 0 0,1 0-1,-1 0 1,0 1 0,0-1-1,1 0 1,-1 0-1,0 0 1,0 0 0,1 0-1,-1 0 1,98 17 538,-92-16-447,1 0-1,0 1 1,-1 0 0,1 0-1,-1 1 1,0 0 0,0 0-1,0 0 1,0 1 0,0 0-1,8 8 1,-11-10-52,-1 0 1,0 1-1,0-1 0,-1 1 1,1-1-1,0 1 1,-1 0-1,0 0 0,1-1 1,-1 1-1,0 0 0,-1 0 1,1 0-1,0 0 0,-1 0 1,0 0-1,1 0 0,-1 1 1,-1-1-1,1 0 0,0 0 1,-1 0-1,1 0 1,-1 0-1,0 0 0,-2 5 1,0-2 8,0-1 0,0 0 1,-1 0-1,1 0 1,-1 0-1,0-1 1,0 1-1,-9 6 0,-4 2 60,-21 12 0,29-19-89,0-1 1,0-1-1,0 0 0,-12 4 1,-7 3 15,24-9-164,-1 1 338,5-3-287,0 0 0,0 0 0,0 0 0,0 0 0,0-1 0,0 1 0,0 0 0,0 0 0,0 0 0,0 0 0,-1 0 0,1 0 0,0 0 0,0 0 0,0 0 0,0 0 0,0 0 0,0 0-1,0 0 1,0 0 0,0 0 0,0 0 0,0 0 0,0 0 0,0 0 0,0 0 0,0-1 0,0 1 0,0 0 0,0 0 0,0 0 0,-1 0 0,1 0 0,0 0 0,0 0 0,0 0 0,0 0 0,0 0-1,0 0 1,0 0 0,0-1 0,0 1 0,0 0 0,1 0 0,-1 0 0,0-1-976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26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0 7482,'-82'68'3700,"71"-58"-3470,1 1-1,1 0 1,0 0 0,0 1-1,-9 18 1,10-15 25,0 1 0,1 0 0,1 0 0,0 1 0,2 0 0,-1 0 0,2 0 0,1 0 0,-1 30 0,6 68 928,-2-96-982,4 21-1,44 184 217,-33-170-341,2 0 0,31 64 1,-40-101-67,2 0 0,0 0 1,0-1-1,2 0 0,0-1 0,1 0 1,0-1-1,1-1 0,1 0 1,0-1-1,1-1 0,0-1 0,24 12 1,-21-13-8,0-1 1,0-1-1,1-1 1,0 0-1,0-2 1,0 0-1,1-1 1,-1-2-1,1 0 1,-1-1-1,1-1 1,-1-1-1,1-1 1,-1-1-1,26-8 1,-16 0-7,0 0 1,0-3-1,-1 0 1,-1-2-1,-1-1 1,-1-1-1,38-34 1,-49 38-11,0-1 0,0 0-1,-2-2 1,0 0 0,-1 0 0,-1-1 0,0-1 0,-2 0 0,0 0 0,-1-1 0,11-42-1,-14 32 22,0 0 0,-3-1-1,0 0 1,-2 1 0,-2-1 0,0 0-1,-3 1 1,-7-36 0,7 51 14,-1 0 0,0 0 0,-2 1 0,0-1 0,0 2 0,-19-28 0,13 25-1,-1 0 1,0 2-1,-2-1 1,1 2-1,-20-14 0,-3 1 4,-70-36-1,-50-10 11,131 62-15,-1 1-1,-49-11 0,59 18-10,-1 0-1,0 1 1,0 2 0,0-1 0,-25 4 0,24 0-15,0 1 0,0 1-1,1 0 1,-36 16 0,43-15-23,0 0 0,0 0 1,1 1-1,0 1 0,0 0 0,1 0 0,0 1 0,-12 13 0,19-17-111,-1-1-1,1 1 0,0-1 0,0 1 0,0 0 1,0 0-1,1 0 0,0 0 0,0 1 0,1-1 1,-1 1-1,1-1 0,0 1 0,1-1 0,-1 1 1,1 0-1,0-1 0,2 11 0,8 15-695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2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970 228 3289,'1'-17'9754,"0"15"-9468,-1-1 1,0 0-1,1 0 1,-1 0-1,0 0 1,-1 0-1,1 0 1,-1 0-1,1 0 0,-1 0 1,0 1-1,0-1 1,0 0-1,-2-2 1,2 1-216,-1-1 16,-1 0 0,1 0 1,-1 1-1,0-1 0,0 1 0,-1-1 0,1 1 0,-1 0 0,0 0 0,0 1 0,-6-5 0,-13-7 35,0 1 0,-1 2 0,0 0 0,-1 2 0,0 0 0,-1 2 0,-40-8 0,43 12-67,0 1 0,0 2 0,0 0 1,0 1-1,-1 2 0,1 0 0,0 1 0,1 2 0,-26 7 0,-15 9 10,1 2 0,-61 31 0,110-47-63,1 0-1,1 1 1,-1 0 0,1 0 0,0 1 0,1 1 0,0 0 0,1 0 0,0 1 0,-14 22 0,16-19-3,0 0 0,0 0 0,2 0 0,0 1 0,1 0 0,0 0 0,1 0 0,0 0 1,1 24-1,2-19 0,1 1 1,0-1 0,2 1-1,1-1 1,8 27 0,4 0 8,23 49 0,-24-61 2,2 0-1,2-2 0,1 0 1,31 39-1,-25-43 0,0-1 0,2-2-1,1-1 1,56 37 0,-29-28 17,116 52 0,-135-71-22,0-2 1,1-1-1,1-2 1,-1-2-1,2-2 0,-1-1 1,1-2-1,77-4 1,-85-1-3,0-2 0,0-2 0,0-1 0,-1-1 0,0-1 0,-1-2 1,0-1-1,0-2 0,-1-1 0,-1-1 0,36-27 0,-52 34 4,0-1 0,-1 0 0,0-1 0,-1 0 0,0-1-1,-1 0 1,0-1 0,-1 1 0,0-2 0,-1 1 0,-1-1 0,5-15-1,-3-1 75,-2-1 0,-2 0 0,0 0 0,-2 0-1,-3-56 1,0 70-27,-1-1-1,-1 1 1,0 0 0,-1 0-1,0 1 1,-2-1 0,0 1-1,-1 0 1,0 1-1,-1-1 1,-1 1 0,-20-25-1,-5 1 81,-66-60 0,-48-24-10,106 88-101,20 17-13,-97-74 5,109 85-12,-1 0 1,0 1 0,0 1 0,0-1-1,-1 2 1,-22-7 0,28 9-26,-1 1 0,1 0 0,0 1-1,-1 0 1,1 0 0,0 0 0,-1 1 0,1 0 0,0 0-1,0 0 1,-1 1 0,1 0 0,0 0 0,-10 5 0,14-5-84,0-1 0,-1 0 0,1 1-1,0-1 1,0 1 0,0 0 0,0-1 0,0 1 0,1 0 0,-1 0 0,0 1 0,1-1 0,-1 0 0,1 0 0,0 1 0,0-1 0,0 0 0,-1 6 0,-4 21-684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0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802 47 8746,'-3'-4'647,"0"1"0,-1 0-1,1 0 1,-1 0 0,1 0 0,-1 0 0,0 1-1,-8-4 1,4 3-182,0 0 0,0 1 0,0 0 0,-11-2-1,-1 2-77,0 1-1,1 1 0,-26 3 0,28-1-210,0 1 0,0 1 0,0 0 0,1 1 0,-1 1 0,1 0 1,-24 15-1,15-6-30,1 1 1,2 1-1,-42 38 1,18-8-116,2 2 0,2 1 0,3 2 0,-37 63 0,65-95-40,0 0 0,2 1 0,-14 40 0,19-44 2,1 0-1,0 0 0,1 0 0,0 0 0,3 32 0,1-17 1,3 0 0,0 0 0,2 0 0,2-1 0,1 0 0,1-1 0,18 37 0,-15-41 2,1-1-1,0-1 0,2 0 1,1-1-1,1-1 0,1-1 1,0 0-1,32 23 0,-18-19 0,1-1 0,1-2 0,1-1-1,1-3 1,62 23 0,-75-33 4,1-1 1,1-1-1,-1-1 0,1-1 0,0-2 1,0-1-1,0 0 0,0-2 0,47-8 1,-45 2-1,0-2 1,0 0-1,-1-2 1,-1-1 0,39-22-1,-18 5 5,-2-3-1,43-37 0,-68 52 7,-1-1 0,-1-1-1,0-1 1,-2-1 0,0 0-1,-2-2 1,20-33 0,-22 29 16,-1 0 1,-1-1-1,-1 0 1,10-48 0,-17 56-3,-1 1 1,-1-1-1,-1 0 1,0 1-1,-1-1 1,-1 1 0,-1-1-1,-9-30 1,1 18 4,-1 0 0,-2 0 1,-1 1-1,-2 1 0,0 0 1,-30-35-1,12 21 12,-3 0-1,-1 3 1,-50-41 0,63 61-2,-1 1 0,0 1 0,-49-25 0,60 36 6,-1 1 1,0 1-1,0 0 1,-1 1-1,1 1 1,-1 1-1,0 1 1,-23-1-1,18 3 3,0 2 0,1 0-1,-1 2 1,-31 8 0,38-7-152,0 0 0,0 1-1,1 1 1,-1 0 0,2 1 0,-24 17 0,34-22-119,0 0 1,1 0 0,-1 0 0,1 1-1,0-1 1,0 1 0,0 0 0,1-1-1,-1 1 1,1 1 0,0-1 0,0 0-1,0 0 1,-1 7 0,3-5-4,0-1 1,0 1-1,0 0 1,2 9 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0 9330,'-33'25'3517,"33"-24"-3292,-1-1-1,1 0 1,-1 0 0,1 0 0,-1 1-1,0-1 1,1 0 0,-1 0 0,0 0 0,1 0-1,-1 0 1,1 0 0,-1 0 0,0 0-1,1 0 1,-1 0 0,0-1 0,1 1 0,-1 0-1,1 0 1,-1-1 0,1 1 0,-1 0-1,1-1 1,-1 1 0,1 0 0,-1-1 0,1 1-1,-1-1 1,1 1 0,-1-1 0,1 1-1,0-1 1,-1 0 0,0 0 859,0 0-1033,0 1-1,0-1 1,0 1 0,0 0-1,0 0 1,0 0 0,0 0-1,-1 0 1,1 0 0,0 0-1,0 0 1,-1 0 0,-2 0-2237,4 0 1343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1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30 9898,'-9'1'3993,"1"4"-1849,2-1-591,0-1 15,0 0-48,1 1-535,-1-2-233,6-2-304,-2 0-96,2 0-160,0 0-64,0-1-80,0 0-16,0-1 0,0 1-208,0 0-1384,3-1 1136</inkml:trace>
  <inkml:trace contextRef="#ctx0" brushRef="#br0" timeOffset="1">321 14 8930,'-2'-10'4569,"2"8"48,3 0-3449,-2 2-112,-1 0 81,0 0-209,0 0-496,0 0-152,0 0-152,0 0-40,0 0-512,0 0-696,0 0 720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4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7266,'2'-2'976,"1"-1"1953,-3 3-2861,0 0 0,0 0 0,0 0 0,0 0 0,0 0 0,0 0 0,0-1-1,0 1 1,0 0 0,0 0 0,0 0 0,0 0 0,0 0 0,0 0 0,0 0 0,0 0 0,0 0 0,0 0 0,0 0 0,0 0 0,0 0 0,0 0 0,0 0 0,0 0-1,0 0 1,0 0 0,0 0 0,0 0 0,0-1 0,0 1 0,0 0 0,0 0 0,0 0 0,0 0 0,0 0 0,0 0 0,-1 0 0,1 0 0,0 0 0,0 0 0,0 0-1,0 0 1,0 0 0,0 0 0,0 0 0,0 0 0,0 0 0,0 0 0,0 0 0,0 0 0,0 0 0,0 0 0,0 0 0,0 0 0,0 0 0,0 0 0,0 0 0,0 0-1,0 0 1,-1 0 0,1 0 0,2 7 2501,3 6-2185,6 19 193,-2-1 0,-1 1-1,7 54 1,6 173 940,-16-171-1256,-2-49-215,1 0 0,3 1 1,11 41-1,-17-77-126,0-1-87,-1-1-1,1 1 1,0-1 0,0 1-1,0-1 1,0 1-1,1-1 1,1 3-1,-3-5 126,0 0-1,0 0 0,0 0 1,0 0-1,1 1 0,-1-1 1,0 0-1,0 0 1,0 0-1,0 0 0,0 0 1,1 0-1,-1 0 0,0 0 1,0 0-1,0 0 1,0 0-1,0 0 0,1 0 1,-1 0-1,0 0 0,0 0 1,0 0-1,0 0 1,0 0-1,1 0 0,-1 0 1,0 0-1,0 0 0,0 0 1,0-1-1,0 1 1,1 0-1,-1 0 0,0 0 1,0 0-1,0 0 0,0 0 1,0 0-1,0 0 1,0-1-1,0 1 0,0 0 1,1 0-1,-1 0 0,0 0 1,0 0-1,0-1 1,0 1-1,0 0 0,0 0 1,0 0-1,0-1 0,3-20-2765,-1-16 1166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5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7322,'3'-4'567,"0"1"0,1 0 1,-1 0-1,1 0 1,0 1-1,0-1 1,0 1-1,0 0 1,0 0-1,1 1 1,-1-1-1,1 1 0,-1 0 1,1 0-1,-1 0 1,1 1-1,7-1 1,3 2-260,1 1 0,-1 0 0,1 1 1,-1 1-1,0 0 0,0 1 0,-1 1 0,0 0 1,16 10-1,-27-14-243,0 0 0,0 0 0,-1 0 1,1 0-1,-1 0 0,0 1 0,0-1 1,0 1-1,0 0 0,0-1 0,0 1 0,0 0 1,-1 0-1,2 5 0,-2-5-14,-1 1-1,1-1 0,-1 1 1,0-1-1,0 1 1,0-1-1,0 0 1,-1 1-1,0-1 1,1 1-1,-1-1 0,0 0 1,-1 1-1,-1 2 1,-3 7 2,-1-1 0,-1-1 0,0 1 0,-1-1 0,0-1 0,0 1 0,-1-2 1,-1 1-1,0-1 0,-13 8 0,21-15-152,-1 0 0,1 0-1,0 0 1,-1-1 0,1 0 0,-1 1 0,0-1 0,1-1 0,-1 1-1,0 0 1,0-1 0,1 0 0,-1 0 0,0 0 0,0 0-1,1-1 1,-1 1 0,0-1 0,1 0 0,-1 0 0,0 0 0,-4-3-1,0-1-1885,7 5 1822,1 0-1,0 0 1,0-1-1,-1 1 1,1 0 0,0 0-1,0 0 1,0 0-1,0-1 1,-1 1-1,1 0 1,0 0-1,0-1 1,0 1-1,0 0 1,0 0-1,0 0 1,-1-1-1,1 1 1,0 0 0,0 0-1,0-1 1,0 1-1,0 0 1,0 0-1,0-1 1,0 1-1,0 0 1,0-1-1,0 1 1,0 0-1,1 0 1,-1-1-1,4-1-2355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5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0 225 9602,'2'5'812,"0"0"0,0-1 0,0 1-1,0 0 1,1-1 0,4 7 0,-6-10-689,0 0-1,0 0 1,0 0-1,0 0 1,0 0-1,0 0 1,0-1-1,0 1 1,0 0-1,1-1 1,-1 1-1,0 0 1,0-1-1,1 0 1,-1 1-1,0-1 1,1 0-1,-1 1 1,0-1-1,1 0 1,-1 0-1,0 0 1,1 0-1,-1 0 1,1-1-1,-1 1 1,0 0-1,1-1 1,-1 1-1,0-1 1,2 0-1,0-1-17,1 0 0,-1-1 0,1 1 0,-1-1 0,0 0 0,0 1 0,0-1 0,3-6 0,19-29 126,-23 35-212,6-12 57,0 1 0,8-26 0,-13 32-30,-1 0 0,0 0 0,0 0 0,-1 0 0,0-1 0,-1 1 0,0-9 0,0 14 5,0 0-1,-1 0 0,0 0 0,0 1 0,1-1 0,-2 0 0,1 1 0,0-1 0,0 1 0,-1-1 0,1 1 1,-1 0-1,0 0 0,0-1 0,0 1 0,0 0 0,0 1 0,0-1 0,-5-3 0,5 4-10,0 0 0,0 0-1,0 0 1,-1 0 0,1 0-1,0 1 1,0-1 0,0 1-1,-1-1 1,1 1 0,0 0-1,-1 0 1,1 0 0,0 0-1,-1 0 1,1 1 0,0-1-1,0 1 1,-1-1 0,1 1 0,0 0-1,0 0 1,0 0 0,-3 2-1,3-1-25,0-1 0,0 1 0,0 0 0,1 0 0,-1 0-1,1 1 1,-1-1 0,1 0 0,0 1 0,0-1 0,0 0 0,0 1 0,0-1-1,1 1 1,-1-1 0,1 1 0,-1 0 0,1 4 0,0 5 1,0 0-1,4 20 1,-4-32-15,2 9-4,-1-1-1,1 1 0,1-1 0,0 0 1,0 0-1,0 0 0,1 0 1,7 11-1,-7-14-49,-1-1-1,1 1 1,-1-1 0,1-1-1,1 1 1,-1 0 0,0-1-1,1 0 1,0 0-1,-1 0 1,1-1 0,0 1-1,1-1 1,8 2 0,-2-2-450,0 0 1,0-1 0,0 0-1,1-1 1,-1 0 0,15-3-1,71-17-4885,-48 5 3656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5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7330,'0'1'3816,"-8"6"-711,-5 7-504,-6 6-369,-2 9-127,2 6-385,0-2-256,8 5-520,4-5-279,10-5-393,6-6-136,12-7-128,9-4-104,11-11-769,8-4-279,11-2 632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5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144 184 10026,'0'1'1030,"0"0"-864,0-1-1,0 0 1,0 1 0,0-1-1,0 1 1,0-1 0,0 0-1,1 1 1,-1-1 0,0 0-1,0 1 1,0-1 0,0 0-1,0 0 1,0 1-1,1-1 1,-1 0 0,0 1-1,0-1 1,1 0 0,-1 0-1,0 1 1,0-1 0,1 0-1,-1 0 1,0 0 0,1 1-1,-1-1 1,0 0 0,1 0-1,0 0 898,7-4 1225,-7 4-2003,0-1-240,0 1-1,0-1 1,0 0 0,0 1-1,0-1 1,-1 0 0,1 0 0,0 0-1,0 0 1,-1 1 0,1-1-1,-1 0 1,1 0 0,-1 0-1,1 0 1,0-2 0,5-11 123,-2 7-122,0 0-3,0-1 0,0 1 0,-1-1 0,3-8 0,-5 12-27,-1 0-1,1 0 1,-1 1 0,1-1-1,-1 0 1,0 0 0,-1 0-1,1 1 1,0-1 0,-1 0-1,0 1 1,0-1 0,0 0 0,-3-4-1,3 5-6,-1 0 1,0 0-1,0 0 0,0 0 0,0 1 0,0-1 0,-1 0 1,1 1-1,-1 0 0,0 0 0,0 0 0,1 0 1,-1 0-1,0 0 0,-1 1 0,1-1 0,0 1 0,0 0 1,-1 0-1,1 0 0,-1 1 0,1-1 0,0 1 1,-1 0-1,1-1 0,-1 2 0,1-1 0,-1 0 0,1 1 1,-1 0-1,1-1 0,0 1 0,-7 3 0,3 0 14,0-1-1,0 2 1,1-1-1,-1 1 1,1 0-1,0 0 1,0 0-1,1 1 1,0 0-1,0 0 1,0 0-1,1 1 1,-1 0-1,-3 9 1,8-15-16,-1 0 0,1 0 1,-1 1-1,1-1 0,0 0 1,0 0-1,-1 1 0,1-1 1,0 0-1,0 1 0,0-1 1,0 0-1,1 0 0,-1 1 1,0-1-1,1 2 0,0-2 2,0 1-1,0 0 0,0-1 1,1 1-1,-1-1 0,0 0 0,1 1 1,-1-1-1,1 0 0,3 2 1,15 11 23,-10-7 0,0 0 0,12 5 0,-18-9-13,2-1 42,0 1 0,-1-1 0,1 2 0,-1-1 0,0 1 0,0-1 0,0 1 0,-1 1 0,5 4 0,-3-1 46,0-1 0,-1 1-1,0 1 1,-1-1 0,0 1-1,0 0 1,-1 0 0,0 0-1,0 0 1,-1 1 0,-1-1 0,1 0-1,-1 1 1,-1 11 0,-1 6 214,-7 36-1,0 9-57,8-62-262,0-8-27,0 0 1,0 0 0,0 0 0,0 0 0,0 0 0,0 0 0,0 0 0,-1 0 0,1 0-1,-1-1 1,1 1 0,-1 0 0,-1 2 0,2-4-131,0 0 0,0 0 0,-1 0 0,1 0 0,0 0-1,-1 0 1,1 0 0,0 0 0,0 0 0,-1 0 0,1 0 0,0-1 0,0 1 0,0 0 0,-1 0 0,1 0-1,0 0 1,0 0 0,0-1 0,-1 1 0,1 0 0,0 0 0,-1-2-590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45 8186,'0'-3'745,"0"0"1,-1-1-1,1 1 0,-1 0 1,0 0-1,0 0 1,0 0-1,0 0 1,-3-4-1,4 6-664,0 1 0,-1-1 0,1 1 0,0-1 0,-1 1 0,1-1-1,-1 1 1,1-1 0,-1 1 0,1-1 0,-1 1 0,1-1 0,-1 1 0,1 0 0,-1-1 0,1 1 0,-1 0-1,0 0 1,1-1 0,-1 1 0,0 0 0,1 0 0,-1 0 0,0 0 0,1 0 0,-1 0 0,0 0 0,1 0-1,-1 0 1,0 0 0,1 0 0,-1 0 0,1 0 0,-1 1 0,0-1 0,1 0 0,-1 1 0,0-1 0,1 0-1,-1 1 1,1-1 0,-1 0 0,1 1 0,-1-1 0,1 1 0,-1-1 0,1 1 0,0-1 0,-1 2 0,-4 4 97,0 0 0,1 1 0,0 0 1,0 0-1,1 0 0,-1 0 1,2 0-1,-1 1 0,-1 8 1,-1-1-118,-26 98 278,24-85-256,2 0 0,-1 35 0,5-22 29,2 0 0,2 0-1,15 73 1,0-38 37,29 75 1,-38-126-126,2-1 1,0 0 0,2-1-1,0 0 1,1 0 0,2-2-1,25 29 1,-37-45-73,0-1 0,1 1-1,0-1 1,0 1 0,0-1 0,0-1 0,6 4 0,-10-7-53,0 1 0,1-1 0,-1 0 0,0 1 0,0-1 0,0 0 0,0 0 0,0 0 0,0 0 0,0 0 0,0 0 0,0 0 0,0 0 0,0-1 0,0 1 0,0 0 0,0-1 0,0 1 0,0-1 0,0 1 0,0-1 0,0 1 0,0-1 0,0 0 0,0 1 0,0-1 0,-1 0 0,1 0 0,0 1 0,-1-1 0,2-2 0,13-22-1131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8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8330,'2'-1'341,"-1"0"0,1 0 1,0-1-1,0 1 1,0 1-1,0-1 0,0 0 1,0 0-1,0 1 0,0-1 1,0 1-1,1-1 0,-1 1 1,0 0-1,0 0 0,0 0 1,0 0-1,1 1 0,-1-1 1,0 0-1,0 1 1,0-1-1,0 1 0,3 1 1,0 1-78,1 0 1,-1 0 0,0 0 0,1 1 0,-2-1-1,1 1 1,0 1 0,-1-1 0,0 0 0,0 1-1,0 0 1,0 0 0,-1 0 0,0 1 0,0-1-1,0 1 1,-1 0 0,0-1 0,2 9 0,-1-6-155,-1 1 1,-1 0 0,1 0 0,-2 0-1,1 0 1,-1 0 0,0 0 0,-1 0 0,0 0-1,0 0 1,-1 0 0,-5 15 0,6-23-100,1 1 0,-1-1 0,1 0 0,-1 1 0,0-1 0,0 0 0,0 0 0,0 1 0,0-1 0,0 0 0,0 0 0,-1 1 1,1-2-11,1 1 0,-1-1 0,0 0 0,1 0 0,-1 0 0,1 0 0,-1 0 0,1 0 0,-1 0 0,0 0 0,1 0 0,-1 0 0,1 0 0,-1 0 0,1 0 0,-1-1 1,0 1-1,1 0 0,-1 0 0,1-1 0,-1 1 0,1 0 0,-1-1 0,1 1 0,-1 0 0,1-1 0,0 1 0,-1-1 0,1 1 0,0-1 0,-1 1 0,0-2 0,-1-1-5,0 0 0,1 0-1,-1 0 1,0-1-1,1 1 1,0 0-1,0-1 1,0 1 0,0-1-1,1 0 1,-1 1-1,1-1 1,0-7-1,0 3 0,1-1 1,0 1-1,1-1 0,4-14 0,-1 10 6,0 1-1,0 0 1,1 0 0,1 0 0,0 1-1,0 0 1,1 0 0,1 1 0,0 0 0,0 1-1,21-17 1,-26 24 4,0 0-1,0-1 1,0 1-1,0 1 1,0-1-1,8-1 1,-11 2-1,0 1 0,1-1 0,-1 1 0,1 0 1,-1 0-1,1 0 0,-1 0 0,0 0 0,1 0 0,-1 0 1,1 1-1,-1-1 0,0 0 0,1 1 0,-1-1 0,1 1 1,-1 0-1,0-1 0,0 1 0,1 0 0,-1 0 1,0 0-1,0 0 0,1 1 0,2 4 66,0 0-1,-1 0 1,0 0-1,0 1 1,0-1-1,2 12 1,0-4 105,-1-1-3,-1 0 1,0 1 0,-1 0 0,1 20 0,-4 54-781,0-66-479,5-6 464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9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18828,'-3'1'89,"-1"1"-1,0 0 1,1 0 0,0 0 0,-1 0-1,1 1 1,0-1 0,0 1-1,0 0 1,0 0 0,1 0 0,-1 0-1,1 1 1,0-1 0,0 1-1,0-1 1,0 1 0,1 0 0,0-1-1,-1 1 1,1 0 0,1 0-1,-1 0 1,0 0 0,1 0 0,0 0-1,0 0 1,0 0 0,0 0 0,1 0-1,0 0 1,0 0 0,0 0-1,0 0 1,0 0 0,1-1 0,0 1-1,-1-1 1,1 1 0,1-1-1,-1 1 1,0-1 0,4 3 0,9 7-13,0-1-1,1-1 1,18 11 0,27 19 355,-46-29-265,-7-7-11,0 1 0,-1 1 1,0-1-1,9 11 0,-15-16-115,0 1 0,0-1 0,0 1 0,0 0 0,0-1 0,0 1 0,0 0 0,-1-1 0,1 1 0,0 0 0,-1 0 0,0 0 0,1 0 0,-1 0 0,0-1 0,0 1 0,0 0 0,0 0 0,-1 0 0,1 0 0,0 0 0,-1 0 0,1-1 0,-1 1 0,0 0 0,1 0 0,-2 2 0,0-1 38,-1 1-1,1-1 1,0 1 0,-1-1-1,0 0 1,-6 6-1,7-8-97,0 1 0,-1-1 0,1 0 0,0 0 0,-1 0 0,1 0-1,-1 0 1,1 0 0,-1-1 0,0 1 0,1-1 0,-6 1 0,-2-2-521,0 0 1,0-1 0,1 0 0,-1 0 0,0-1 0,1 0 0,0-1 0,-12-6-1,-19-10-747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39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8914,'42'-17'3985,"-13"17"-1681,11 1-535,-3 3-345,-6-1-80,2 1-368,-9-4-239,1-3-441,0 5-112,-10 0 488,6 9-496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0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8258,'14'3'4674,"-11"-2"-4528,0 1 1,0-1-1,0 1 1,-1 0-1,1 0 0,-1 0 1,1 0-1,2 4 1,23 26 745,-2 1 1,-1 0 0,-2 2 0,30 59-1,-39-63-605,-1 1 0,-1 0 0,-2 1 0,-2 0 0,0 1 0,3 46 0,-6 0 156,-6 127-1,-1-170-375,-2-1-1,-1 0 1,-2 0-1,-2 0 1,-1-1-1,-25 59 1,22-66-25,-26 41 0,30-54-72,-2 0 0,0-1 0,0-1 0,-19 17 0,28-28-80,0 0-1,0 0 0,-1 0 0,1 0 0,-1-1 0,0 1 1,1-1-1,-1 0 0,0 1 0,0-1 0,0 0 0,0-1 1,0 1-1,0 0 0,0-1 0,0 0 0,0 0 0,-3 0 1,4 0 22,1 0 1,-1-1 0,1 1-1,-1-1 1,1 0 0,-1 1 0,1-1-1,-3-2 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0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2 7658,'7'-1'2732,"-6"2"-594,-10 7 592,-5 4-1637,3 1-651,1 2 0,0-1-1,1 1 1,-12 26-1,9-13-122,-16 58 0,19-42-165,1 1 0,2-1 0,2 1 0,1 48 1,6-18 35,21 123 0,-12-138-80,2 0-1,23 62 0,-23-85-13,2 0 0,1-2-1,2 1 1,29 40 0,-37-62-64,-1 0-1,2 0 0,0-1 1,1 0-1,24 18 0,-22-23-241,-15-8 194,0 1 0,0-1 0,0 0 1,0 0-1,0 0 0,0 0 0,0 0 1,1 0-1,-1 0 0,0 0 0,0 0 1,0 0-1,0 0 0,0-1 0,0 1 1,0 0-1,0 0 0,1 0 0,-1 0 1,0 0-1,0 0 0,0 0 0,0 0 1,0 0-1,0 0 0,0 0 0,0 0 1,0 0-1,0 0 0,0 0 0,0-1 1,1 1-1,-1 0 0,0 0 0,0 0 1,0 0-1,0 0 0,0 0 0,0 0 1,0 0-1,0-1 0,0 1 0,0 0 1,0 0-1,0 0 0,0 0 0,0 0 1,0 0-1,0 0 0,0 0 0,0-1 1,0 1-1,0 0 0,0 0 0,0 0 1,-1 0-1,1 0 0,0 0 0,0 0 1,0 0-1,0 0 0,0 0 0,0-1 1,0 1-1,0 0 0,-4-6-182,-10-2-165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13 6505,'1'-1'2523,"3"-8"1772,-3 6-1802,-3 3 1625,0 5-3502,2-4-591,-1 2 21,0 0 1,0 0-1,0 0 1,0 0-1,0 0 1,-3 4-1,-9 10 56,10-13-72,-1 1 0,1-1-1,0 1 1,0 0 0,1 0 0,-1 0-1,1 0 1,0 0 0,0 0 0,1 1-1,-2 10 1,2-10-2,1 1 1,1-1-1,-1 1 0,1-1 1,0 1-1,1-1 0,0 0 0,0 1 1,0-1-1,0 0 0,1 0 0,0-1 1,1 1-1,6 9 0,4 3 134,2-2-1,30 29 0,-45-44-150,4 3 108,0 0 1,-1 0-1,0 0 1,6 9 0,-10-12-93,1 0 0,-1 0 1,1 0-1,-1 0 1,1 0-1,-1 0 1,1 0-1,-1 0 0,0 0 1,0 0-1,1 0 1,-1 0-1,0 0 1,0 0-1,0 0 0,0 0 1,0 0-1,-1 0 1,1 0-1,0 0 1,0 0-1,-1 0 1,1 0-1,0 0 0,-1 0 1,1 0-1,-1-1 1,1 1-1,-1 0 1,0 0-1,1 0 0,-1-1 1,0 1-1,-1 1 1,-2 1-29,0-1 0,0 1 0,-1-1 0,1 0 0,-1 0 0,0-1-1,1 1 1,-1-1 0,0 0 0,0 0 0,0 0 0,0-1 0,-5 0 0,1 0-430,-1-1 0,1 1 0,0-2 0,0 1 0,-17-6 0,-1-7-560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1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67 7194,'14'1'3848,"5"-6"-247,2-2-2129,0 4 57,1-1-361,2-1-296,5 2-520,3 1-144,0-5-144,1 0 8,3-2-912,-11 0-608,2 2 888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2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9866,'7'-7'1762,"-1"0"-1,9-5 1,-12 9-1565,1 1 1,-1 0-1,1 0 0,-1 0 0,1 0 0,0 0 1,4 0-1,-6 1-116,39-7 1316,-37 7-1268,-1 1-1,1 0 1,0 0 0,-1 0-1,1 0 1,-1 1 0,1-1-1,0 1 1,4 1-1,-6-1-95,0 0-1,-1 0 1,1 1-1,0-1 0,-1 0 1,1 0-1,-1 1 1,0-1-1,1 1 0,-1-1 1,0 1-1,0 0 1,0-1-1,0 1 0,0 0 1,-1 0-1,1-1 1,0 1-1,-1 0 0,0 0 1,1 0-1,-1 0 1,0 0-1,0 0 0,0 4 1,0-1-13,-1 0 0,1 0 0,-1 0 1,0 0-1,-1 0 0,1 0 0,-1 0 0,0 0 1,-3 5-1,-1 0 8,0 0 0,-1 0 0,-1 0 1,0-1-1,-17 16 0,19-20-16,-21 19 38,25-22-47,0 0-1,1 0 1,-1 0-1,0 0 1,1 0-1,0 0 1,-1 1-1,1-1 0,0 1 1,-1 2-1,2-4-2,0-1 0,0 1-1,0 0 1,0-1 0,0 1 0,0 0-1,0-1 1,0 1 0,0 0-1,0-1 1,1 1 0,-1-1-1,0 1 1,0 0 0,1-1-1,-1 1 1,0-1 0,1 1-1,-1-1 1,0 1 0,1-1-1,-1 1 1,1-1 0,-1 1-1,1-1 1,-1 1 0,1-1-1,0 0 1,-1 1 0,1-1-1,0 1 1,4 0-3,-1 1 0,0-1 0,8 1 1,-5-1 2,19 4 28,-12-3 99,0 1 0,0 1 0,0 0 0,0 0 0,13 8 0,-26-12-78,0 0 1,0 1-1,0-1 0,0 1 1,0 0-1,0-1 1,-1 1-1,1 0 1,0-1-1,0 1 1,-1 0-1,1 0 1,-1 0-1,1-1 1,0 1-1,-1 0 1,0 0-1,1 0 1,-1 0-1,1 0 1,-1 0-1,0 0 0,0 0 1,0 0-1,0 0 1,0 0-1,0 0 1,0 0-1,0 0 1,0 0-1,0 0 1,0 1-1,-1 0 1,0 0 11,0 0 1,0 0 0,0 0 0,0 0-1,-1 0 1,1 0 0,0-1 0,-1 1 0,0-1-1,1 1 1,-1-1 0,0 1 0,0-1-1,-2 2 1,-5 1 17,0 0 0,0-1 1,-13 3-1,-20 8-310,11-1-2021,29-12 1768,3-1 110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5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81 11458,'11'-18'3962,"9"-15"-685,-20 33-3209,1-1 1,-1 1-1,1-1 0,-1 0 0,0 1 0,0-1 0,1 0 0,-1 0 0,0 1 0,0-1 0,0 0 0,0 0 0,0 1 1,1-1-1,-2 0 0,1 0 0,0 1 0,0-1 0,0 0 0,0 0 0,0 1 0,-1-1 0,1 0 0,0 1 0,0-1 1,-1 0-1,1 1 0,-1-1 0,1 0 0,-1 1 0,1-1 0,-1 1 0,1-1 0,-1 1 0,1-1 0,-1 1 1,0-1-1,1 1 0,-1 0 0,0-1 0,1 1 0,-1 0 0,0-1 0,1 1 0,-1 0 0,-1 0 0,-2-1 49,-1 0 0,1 1-1,0 0 1,0-1 0,-1 2 0,-6 0-1,2 1-13,0 1 1,1 0-1,-1 1 0,1 0 1,0 0-1,0 1 0,1-1 0,-9 8 1,11-8-55,0 0 0,1 0 0,-1 0 0,1 1 1,0 0-1,0-1 0,-4 8 0,6-9-27,0 0-1,1 0 0,-1 0 1,1 1-1,0-1 1,0 0-1,0 0 0,0 1 1,1-1-1,-1 1 1,1-1-1,0 0 1,0 1-1,0-1 0,1 5 1,0-4-13,0 0 0,1-1-1,-1 1 1,1-1 0,-1 0 0,1 1 0,0-1 0,0 0-1,1 0 1,-1 0 0,0 0 0,1 0 0,0-1 0,0 1 0,0-1-1,6 4 1,3 1 6,0-1-1,1-1 0,17 6 1,-11-5 17,-14-4-11,-1 0-1,0-1 1,0 2 0,0-1-1,0 0 1,0 1 0,3 3 0,-6-5 0,1 0 1,-1 0-1,0 0 1,0 0 0,-1 1-1,1-1 1,0 0-1,0 0 1,0 1 0,-1-1-1,1 1 1,-1-1-1,1 1 1,-1-1 0,0 1-1,1-1 1,-1 1-1,0-1 1,0 1 0,0-1-1,0 1 1,0-1-1,-1 4 1,-1-1 17,1 0 0,-1-1 0,0 1 0,0-1 0,0 1-1,0-1 1,0 0 0,-1 1 0,0-1 0,0 0 0,1-1 0,-2 1 0,1 0-1,0-1 1,0 0 0,-1 0 0,0 0 0,-5 2 0,3-1-31,0-1 0,0 0 0,0 0-1,0-1 1,-1 1 0,1-2 0,0 1 0,-1-1 0,1 1 0,-12-3 0,15 2-106,1 0 1,0-1 0,-1 1-1,1-1 1,0 0 0,0 0 0,0 0-1,-1 0 1,1 0 0,0 0 0,0 0-1,1-1 1,-1 1 0,0-1-1,-2-2 1,3 3-126,0-1 0,0 1-1,1-1 1,-1 1 0,1-1 0,-1 1 0,1-1-1,0 1 1,0-1 0,-1 1 0,1-1-1,0 0 1,0 1 0,1-1 0,-1 1-1,0-1 1,0 1 0,1-1 0,-1 1 0,1-1-1,-1 1 1,2-3 0,11-21-1444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2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10602,'3'-5'4665,"0"5"-1584,1 4-1937,-4-4-104,0 0-47,1 4-241,4 10-472,-1-2-16,15 28 2280,-18-29-1871</inkml:trace>
  <inkml:trace contextRef="#ctx0" brushRef="#br0" timeOffset="1">6 192 8314,'5'60'4481,"-9"-59"-128,3-1-2361,1 2-736,-2-2 33,2 0-401,0 0-272,0 0-376,0 0-96,0 0-136,0 0-456,-1 0-1264,1 0 1159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11138,'-5'-5'4433,"5"17"-2416,1 1-697,0 10-120,3 4-7,-1 3-425,-3 3-224,4 1-320,-1-2-72,-1-3-80,-2-5-32,3-7-16,-2 0-40,-3-5-368,-1-2-224,-4-1-809,5-2 1673,-10-14-400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 10490,'-1'-1'4513,"-2"0"-1480,2-1-2233,-1 1 16,1 0 136,0-1-71,-1 1-545,1 0-112,0-1-784,-1 1 1512,1 1-856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4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10306,'-8'72'4345,"8"-68"-2008,0-3-1385,1-1-128,-1-1-248,0 0-240,0-1-1696,0 1 1024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10634,'18'7'4217,"-16"11"-2304,0 2-617,5 9 8,-7 1-72,3 4-415,-2 1-217,-6-2-312,2 0-88,-1-5-120,-3 2-24,7-12-264,0 1-408,0-14-1681,-1-5 1505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7154,'0'4'388,"0"1"1,0 0 0,0-1 0,1 1 0,-1-1 0,1 1 0,1 0 0,-1-1 0,0 0 0,1 1 0,0-1 0,5 8 0,-2-1 132,75 139 2711,26 57-1335,-87-159-1450,-2 1 0,-2 1 0,15 94 0,-26-107-301,-1-1-1,-2 0 1,-1 0-1,-2 1 1,-2-1 0,-10 48-1,3-42 17,-2 0-1,-29 63 1,-55 73-888,66-126-459,10-8 476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6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6273,'3'5'2881,"5"10"-897,0 6-159,7 24-241,-2 11 104,-1 21-295,0 14-225,-5 9-432,-2 3-184,-1-9-288,1-13-88,3-23-88,-1-14-32,-1-21 40,-2-10-264,-4-16-1136,0-5-848,-1-18 1191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6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6761,'23'1'4436,"35"5"-1,-38-3-3911,0 2 0,0 0 0,0 1 1,-1 1-1,0 1 0,0 1 0,18 11 1,-31-16-273,0 0 0,1 1 0,-1 0 0,-1 0 0,1 0 0,6 9 0,-11-12-210,1 0-1,-1 0 1,0 0 0,0 0-1,0 0 1,0 0-1,0 0 1,0 0 0,0 1-1,-1-1 1,1 0 0,-1 0-1,0 1 1,1-1-1,-1 1 1,0-1 0,-1 0-1,1 1 1,0-1-1,-1 0 1,1 1 0,-1-1-1,0 2 1,-4 5 35,0-2 1,-1 1-1,1-1 1,-1 1-1,-1-2 1,1 1-1,-1-1 1,-13 9-1,9-7-281,0-1 0,-1 0 0,1-1-1,-2 0 1,1-1 0,-1 0 0,1-1-1,-1 0 1,-1-1 0,1-1 0,0 0-1,-18 0 1,15-3-655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6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127 222 9426,'0'0'3531,"1"-3"1193,7-19-3798,-1 0 0,6-25 0,-12 38-782,1 0 1,-1-1-1,-1 1 1,0-12-1,0 17-82,-1-1 0,1 1 1,-1-1-1,0 1 0,-1-1 0,1 1 1,-1-1-1,0 1 0,-3-6 0,4 9-42,0 0 0,1-1 0,-1 1-1,-1 0 1,1-1 0,0 1 0,0 0 0,0 0-1,-1 0 1,1 0 0,0 0 0,-1 0 0,1 1-1,-1-1 1,1 0 0,-1 1 0,1-1 0,-1 1-1,-3-1 1,3 1-4,0 0 0,-1 0 1,1 0-1,0 1 0,-1-1 0,1 1 0,0-1 0,0 1 0,0 0 0,-1 0 1,1 0-1,-3 2 0,-1 2-1,0-1 0,0 1 0,1 0 1,-1 1-1,1-1 0,0 1 0,-7 11 0,8-9-6,-1 0 1,1 1-1,0-1 0,1 1 0,0 0 1,0 0-1,1 0 0,-2 17 1,4-22-2,-1 1 0,2-1 1,-1 1-1,0-1 1,1 0-1,0 1 0,0-1 1,0 0-1,0 0 1,1 1-1,0-1 0,-1 0 1,1 0-1,1-1 1,-1 1-1,1 0 1,-1-1-1,1 0 0,0 1 1,7 4-1,-1-1 42,0-1 0,1-1 0,12 6 0,-12-6 112,1 1-1,13 8 0,-21-11-96,0 0-1,1-1 1,-1 1 0,-1 0 0,1 1 0,0-1-1,-1 0 1,1 1 0,-1 0 0,2 5 0,-1-1 48,-1-1 1,0 1 0,0 0 0,-1 0 0,0 0-1,0 0 1,-1-1 0,0 1 0,-1 0 0,0 0 0,0 0-1,-3 9 1,0-1-165,0-2-1,-2 1 1,1 0-1,-2-1 1,-10 17-1,13-26-1005,5-7 426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7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 9706,'-8'0'3673,"6"0"-2449,2 2-256,0-2-7,0 0-177,0-2-384,10 1-144,25-3-112,43-1-32,-38 5-56,3 0-192,-17 1-1608,-4 4 1263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7986,'2'5'1125,"1"-1"1,-1 1-1,0 0 1,0 0-1,0 0 1,-1 0-1,1 0 0,0 9 1,-1 3 50,-1 23 1,0-5 376,0-25-1211,1 0 0,0 0 0,0 0 0,1 0 0,6 16 0,-7-23-317,0 0 1,0-1-1,0 1 1,1-1-1,-1 1 0,1-1 1,-1 0-1,1 0 0,0 1 1,0-1-1,0 0 0,0-1 1,0 1-1,0 0 0,1-1 1,-1 1-1,1-1 0,-1 1 1,1-1-1,-1 0 0,1 0 1,0-1-1,-1 1 0,1 0 1,3 0-1,-2-1-33,0 0 0,-1 0 0,1-1 1,0 1-1,0-1 0,-1 0 0,1 0 0,0 0 0,-1 0 1,1-1-1,-1 1 0,5-3 0,-3 0-55,0 1 0,0-1 0,0 0 0,-1 0-1,1-1 1,-1 0 0,4-5 0,-3 3 1,0 0 0,-1-1 0,0 0 0,0 0 0,-1 0 0,0 0 0,0 0 1,0-1-1,-2 0 0,3-14 0,-6 12 154,-1 10 50,1 5 158,-3 19 235,-3 15-9,7-31-459,-1 7 61,0 0-1,1 0 1,1 1 0,0-1-1,4 27 1,-4-40-203,0-1-1,0 1 0,0-1 1,0 1-1,0 0 1,0-1-1,0 1 1,1-1-1,-1 1 1,0-1-1,0 1 0,0-1 1,1 1-1,-1-1 1,0 1-1,1-1 1,-1 0-1,0 1 0,1-1 1,-1 1-1,1-1 1,-1 0-1,0 1 1,1-1-1,-1 0 0,1 1 1,-1-1-1,1 0 1,-1 0-1,2 1 1,-1-2-419,1 1 1,-1-1 0,0 1 0,1-1-1,-1 1 1,0-1 0,0 0 0,0 0 0,3-1-1,14-12-2292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 9274,'-3'4'3465,"10"0"-2313,7 1-160,6-5 256,1 0-119,6 0-449,2-4-208,1-3-136,1 1-712,1-1 312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8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 11410,'-15'15'2815,"6"-6"-2294,0 1 1,1 0 0,0 0 0,0 0 0,-5 12 0,6-9-334,1-1 0,1 2 0,0-1 0,1 0-1,0 1 1,1 0 0,-2 22 0,5-31-141,0 0 1,0 1-1,0-1 0,1 0 0,-1 1 0,1-1 0,1 0 0,-1 1 0,1-1 0,0 0 1,0 0-1,0 0 0,1-1 0,-1 1 0,1-1 0,0 1 0,1-1 0,-1 0 0,1 0 1,0 0-1,0 0 0,7 4 0,-9-6-40,0-1 1,0 1-1,1-1 0,-1 0 1,0 0-1,1 1 0,-1-2 1,1 1-1,-1 0 0,6 0 1,-5-1-1,0 0 0,0-1 0,0 1 0,0-1 0,0 0 0,0 0 0,0 0 0,-1 0 0,1-1 0,0 1 0,4-4 0,0 0-1,0 0 0,0-1 0,-1 1 0,0-1-1,0 0 1,-1-1 0,0 0 0,8-12 0,-11 16 16,0-1 1,0 0-1,0 0 1,-1 0-1,1 0 1,-1 0-1,0-1 1,0 1-1,0 0 1,-1-1-1,0 1 1,1 0-1,-1-1 1,-1 1 0,1 0-1,-1-1 1,0 1-1,0 0 1,0 0-1,-2-5 1,0 3 41,0 0 1,-1 0 0,0 1-1,0 0 1,0-1 0,-1 2 0,1-1-1,-1 0 1,-1 1 0,1 0-1,0 0 1,-1 0 0,0 1-1,-7-3 1,2 1-49,0 1-1,-1 0 1,1 1-1,-1 0 1,0 1-1,-24-2 1,33 4-179,-1 0 0,0 0 1,1 0-1,-1 1 1,0-1-1,1 1 0,-1 0 1,1 0-1,-1 0 1,1 0-1,0 0 0,-6 4 1,-4 7-633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9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139 146 7234,'-20'0'3760,"4"-8"-175,4 6-2025,-3 8-479,-10 7 135,4 19-256,-1 8-184,14 18-320,11 13-96,9 10-119,-3 0-57,11-8-112,0-10-24,-3-27-24,2-8 88,-3-23-953,8-5 3642,11-23-2289</inkml:trace>
  <inkml:trace contextRef="#ctx0" brushRef="#br0" timeOffset="1">334 244 10922,'-1'21'4577,"1"1"-2008,1 4-1281,-1 6 48,-5 9-103,-2 2-313,3 7-512,2-3-168,2-11-152,0-9 80,2-13-896,1-4-768,1-12 975</inkml:trace>
  <inkml:trace contextRef="#ctx0" brushRef="#br0" timeOffset="2">394 1 11418,'24'8'4153,"7"15"-3096,5 8-241,2 6 248,-5 9-32,5-4-96,-6 2-87,-8 5-145,-11 0-80,-14 7-216,-10 4-128,-18 0-88,-6-4-288,-10-8-840,-7-7-681,5-9 873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49.9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57 8554,'-13'-29'3334,"16"47"2651,-1 23-4800,-2-34-648,0 39 437,0-28-614,0 1 1,1-1-1,1 1 0,6 28 0,-11-94-117,3-35-247,0 69 3,2 0 1,0-1 0,0 1 0,8-22 0,-9 32 1,0 0 1,0 0 0,1 1 0,-1-1-1,1 0 1,0 1 0,-1-1 0,2 1-1,-1-1 1,0 1 0,0 0 0,4-3-1,-4 4 1,0 0 0,0 0-1,-1 0 1,1 1-1,0-1 1,0 0 0,0 1-1,0 0 1,0-1-1,0 1 1,0 0-1,0 0 1,0 0 0,0 0-1,0 0 1,0 0-1,0 1 1,0-1 0,4 2-1,0 1 16,1 0 0,0 1 0,-1-1 0,0 1 0,0 1 0,0-1 0,-1 1-1,1 0 1,-1 0 0,0 1 0,0-1 0,-1 1 0,5 9 0,-3-5 68,0 1-1,-1 0 1,0 0-1,-1 0 1,0 1 0,-1 0-1,3 16 1,-5-19-13,0 0 1,-1 1 0,0-1-1,-1 0 1,0 0 0,-3 17-1,2-20-83,0 0 0,0-1-1,0 1 1,-1 0-1,1-1 1,-1 1-1,-1-1 1,1 0-1,-1 0 1,-7 8-1,10-12-62,0-1 0,1 1-1,-1 0 1,0-1 0,0 1-1,1 0 1,-1-1-1,0 1 1,0-1 0,0 1-1,0-1 1,0 1 0,0-1-1,0 0 1,0 0-1,-2 1 1,3-1 97,-1-1 1,0 1-1,1-1 0,-1 1 1,0 0-1,1-1 0,-1 1 1,0-1-1,1 1 0,-1-1 1,1 1-1,-1-1 1,1 0-1,-1 1 0,1-1 1,0 0-1,-1 1 0,1-1 1,0 0-1,0 1 0,-1-1 1,1 0-1,0-1 0,-4-17 384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0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147 327 10466,'1'-7'799,"0"0"0,0 0 0,1 0 0,0 0 0,0 0 0,0 1 0,7-12 0,6-19 446,-11 23-977,0-1 1,0 1-1,-2-1 1,0 0-1,0-1 1,-2 1-1,0 0 1,-2-19-1,2 30-231,-1-1-1,0 1 1,0 0-1,-1 0 1,1 0 0,-1 0-1,0 0 1,0 0-1,0 1 1,-1-1-1,-2-3 1,3 5-20,1 0-1,-1 1 1,0-1 0,0 1-1,0-1 1,0 1 0,0 0-1,0-1 1,0 1 0,0 0-1,-1 1 1,1-1 0,0 0-1,-1 1 1,1-1 0,-1 1-1,1-1 1,0 1 0,-1 0-1,1 0 1,-4 1 0,3 0-13,0 0 1,-1 0-1,1 0 1,0 0-1,0 1 1,0-1-1,0 1 1,0 0-1,0 0 1,0 0-1,1 0 1,-1 0-1,1 1 1,-1-1-1,-2 6 1,0-2-2,1 0 0,0 1 1,0 0-1,1-1 1,0 1-1,-3 9 1,5-10-4,-1 0 0,1 0 0,1-1 1,-1 1-1,1 0 0,0 0 0,0 0 1,0 0-1,1 0 0,0 0 0,0-1 1,1 1-1,0 0 0,0-1 0,0 1 1,0-1-1,6 8 0,4 5 3,1-1 0,0 0-1,25 23 1,15 19 6,-49-53-4,0 1 0,0 0 0,0 0 1,0 0-1,-1 0 0,4 14 0,-6-18 1,-1 0-1,1 0 1,-1 0-1,1-1 0,-1 1 1,0 0-1,0 0 1,0 0-1,0 0 1,-1 0-1,1 0 0,-1 0 1,0-1-1,0 1 1,0 0-1,0 0 1,0-1-1,0 1 0,-1-1 1,0 1-1,-2 3 1,0-3 27,0 0-1,0 0 1,0 0 0,0-1 0,0 1 0,-1-1 0,1 0 0,-1-1 0,0 1 0,1-1 0,-11 2 0,6-1 42,-1-1 1,1-1-1,-1 1 1,1-2-1,-11 0 1,16 0-42,-1 0 0,1 0 0,-1 0 0,1 0 0,0-1 0,0 1 0,0-1 0,0 0 0,0-1 1,0 1-1,-5-5 0,6 5-22,1-1 0,0 1 0,0-1 0,0 1 1,0-1-1,0 0 0,1 0 0,-1 0 0,1 0 1,0 0-1,0 0 0,0 0 0,0 0 0,1 0 1,-1-1-1,1-3 0,-1 0-15,1 0 0,1 0-1,-1 1 1,1-1 0,0 0 0,1 1 0,0-1 0,0 1-1,0-1 1,1 1 0,0 0 0,0 0 0,0 0-1,1 0 1,0 0 0,0 1 0,1 0 0,-1 0 0,1 0-1,6-5 1,1 2-155,0 0 1,1 0-1,0 1 0,0 1 0,0 0 0,1 1 0,0 0 0,0 1 1,0 1-1,18-3 0,7 4-84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1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7850,'41'-14'3532,"-40"13"-3289,-1 1-1,1 0 0,-1 0 1,1-1-1,0 1 0,-1 0 1,1 0-1,-1 0 0,1 0 1,0 0-1,-1 0 0,1 0 1,0 0-1,-1 0 0,1 0 1,0 0-1,-1 0 0,1 0 1,1 1-1,1 6-60,-2-4 419,1 5-136,0 0 0,-1 0 0,0 0 0,0 13 0,-1-15-306,3 104 1243,3 55-503,4 141-1234,-10-304 208,-1 8-1069,1-10 1151,0 0-1,0 0 0,0 1 1,0-1-1,0 0 0,0 0 1,0 0-1,0 0 1,0 0-1,0 1 0,0-1 1,0 0-1,-1 0 0,1 0 1,0 0-1,0 0 1,0 0-1,0 0 0,0 1 1,0-1-1,-1 0 0,1 0 1,0 0-1,0 0 1,0 0-1,0 0 0,0 0 1,-1 0-1,1 0 0,0 0 1,0 0-1,0 0 1,0 0-1,-1 0 0,1 0 1,0 0-1,0 0 0,0 0 1,0 0-1,0 0 1,-1 0-1,1 0 0,0 0 1,0 0-1,0 0 0,0 0 1,-1-1-1,-11-9-1171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1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9314,'13'-2'1072,"0"0"0,0 1 1,0 0-1,0 1 0,0 1 0,16 2 1,-6 1-101,0 2 1,34 11 0,-53-15-832,-1-1 1,1 0 0,-1 1 0,0 0-1,0 0 1,0 0 0,0 0 0,0 1 0,0-1-1,0 1 1,-1 0 0,1-1 0,2 5 0,-4-4-82,1-1 1,-1 1-1,0-1 1,0 1-1,0-1 1,-1 1-1,1 0 1,-1 0-1,1-1 1,-1 1 0,0 0-1,0 0 1,0 0-1,0-1 1,0 1-1,-1 0 1,0 0-1,0 3 1,-3 3-22,0 0-1,-1 0 1,0-1 0,0 1 0,-1-1 0,0 0-1,0-1 1,-1 1 0,0-1 0,-1 0 0,-10 7-1,12-10-208,1 0-1,-1-1 1,0 0-1,-1 0 1,1-1-1,0 1 0,-1-1 1,1 0-1,-8 0 1,9-1-280,1-1-1,-1 1 1,0-1 0,1 0 0,-1-1 0,0 1-1,1-1 1,-1 0 0,0 0 0,1-1 0,0 1-1,-1-1 1,-6-3 0,-11-10-1293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12531,'8'21'4649,"4"7"-3313,-1 7-80,-6 3 33,0 4-241,-2 1-568,-2 1-216,-2-4-32,-3-5-432,0-11 2656,4-8-1863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2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9866,'10'2'1966,"-2"0"-363,1 0 1,8 4-1,-15-6-1385,-1 1-1,1 0 1,-1-1 0,1 1 0,-1 0-1,0 0 1,1 0 0,-1 0-1,0 0 1,1 0 0,-1 1-1,0-1 1,0 0 0,0 0-1,0 1 1,0-1 0,1 3-1,-5 8 23,0 1-211,-1 0 0,0 0 0,-8 14 0,11-23-23,-4 6 16,0 0 0,-9 12 1,9-15 60,0 1 1,-4 10-1,9-18-74,0 1-1,0-1 0,0 0 1,0 1-1,0-1 0,0 0 1,0 1-1,0-1 0,0 0 1,0 1-1,0-1 0,0 0 1,0 1-1,0-1 0,0 0 1,1 1-1,-1-1 0,0 0 1,0 0-1,0 1 1,0-1-1,1 0 0,-1 0 1,0 1-1,0-1 0,1 0 1,-1 0-1,0 0 0,0 1 1,1-1-1,-1 0 0,0 0 1,1 0-1,-1 0 0,0 0 1,1 0-1,-1 1 0,15 2 137,-7-3-87,1 0 1,-1 0 0,1-1-1,-1 0 1,1 0 0,-1-1-1,14-4 1,56-27 113,-64 27-179,44-26 1669,-54 31-1494,0 0 0,-1 0 0,1 0 0,7 0 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3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47 3857,'3'-6'843,"0"0"1,0 0-1,4-6 0,-5 9-38,0 1-1,0 0 0,0 0 0,0 0 1,0 0-1,3-2 0,-7 6-102,1-1 1,-1 1-1,1 0 0,-1 0 0,1 0 1,-1 2-1,-4 6-23,-66 103 945,53-79-1498,-22 53 0,37-77-101,0 0 0,1 1 0,-3 16 0,5-24-19,1 0 0,0-1 1,0 1-1,0 0 0,0 0 0,0 0 0,0 0 0,1 0 1,0 0-1,-1 0 0,1-1 0,0 1 0,0 0 1,1-1-1,-1 1 0,1 0 0,-1-1 0,3 3 0,0-1 3,0-1 1,0 1-1,0-1 0,1 0 0,-1-1 0,1 1 0,-1-1 0,1 0 0,0 0 0,6 1 0,5 2 14,0-2 0,17 2-1,2-2 29,59-3 0,35-11 43,-62 5 0,-57 5-126,-6 1-207,1 0 1,-1 0-1,1-1 0,-1 0 0,1 0 1,-1 0-1,8-4 0,6-6-533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6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11979,'0'11'2100,"0"46"4365,-6 73-3583,-9 37-1603,13-152-1229,1-2-15,-1 1-1,2-1 0,-1 1 1,2-1-1,3 22 0,1-21-40,-5-14 4,0 0 0,0 0 0,0 0 0,0 0 0,0 0 0,0 0 0,0 0 0,0 0 0,0 0 0,0-1 0,0 1 0,1 0 0,-1 0 0,0 0 0,0 0 0,0 0 0,0 0 0,0 0 0,0 0 0,0 0 0,0 0 0,0 0 0,0 0 0,0 0 0,0 0 0,0 0 0,0-1 0,0 1-1,0 0 1,0 0 0,1 0 0,-1 0 0,0 0 0,0 0 0,0 0 0,0 0 0,0 0 0,0 0 0,0 0 0,0 0 0,0 0 0,0 0 0,0 0 0,0 0 0,1 0 0,-1 0 0,0 0 0,0 0 0,0 0 0,0 0 0,0 0 0,0 1 0,-1-11-113,0-2-15,0 0 1,0 0-1,1 0 0,1 0 0,0 0 0,0 1 0,4-15 1,-3 19 84,0 1 1,0-1 0,1 0 0,0 1 0,0 0 0,0-1 0,1 1 0,-1 1 0,2-1-1,-1 0 1,0 1 0,1 0 0,9-8 0,-11 11 69,1 1 0,-1-1 0,0 1 1,0-1-1,0 1 0,1 0 0,-1 0 0,1 0 0,-1 1 1,0-1-1,1 1 0,-1 0 0,1 0 0,0 0 0,-1 0 1,0 1-1,1-1 0,5 3 0,-6-2 35,0-1 0,-1 1 0,1 1 0,0-1 0,-1 0 0,1 1 0,-1-1 0,0 1 0,1 0 0,-1 0 0,0 0 0,0 0 0,0 0 0,0 0 0,0 1 0,-1-1 0,1 0 0,-1 1 0,0 0 0,1-1 0,-1 1 0,0 0 0,0 2 0,0 0 22,0-1 0,-1 1 1,0-1-1,0 1 0,0-1 1,0 1-1,-1-1 0,0 1 1,1-1-1,-2 1 1,1-1-1,-2 5 0,0-4-17,0 1 0,0-1-1,-1 1 1,1-1 0,-1 0-1,0-1 1,0 1 0,-6 4-1,2-3-52,1 0 0,-1-1-1,0 0 1,-1 0 0,1-1-1,-1 0 1,0 0-1,0-1 1,0 0 0,-1-1-1,-13 2 1,19-3-161,0-1 1,0 0-1,0 0 0,0 0 0,0-1 1,0 1-1,0-1 0,0 0 0,0 0 0,-7-4 1,11 5 83,-1 0 1,1 0-1,-1-1 1,1 1-1,0 0 1,-1-1-1,1 1 0,0 0 1,-1-1-1,1 1 1,0-1-1,0 1 1,-1-1-1,1 1 1,0 0-1,0-1 1,0 1-1,-1-1 1,1 1-1,0-1 1,0 1-1,0-1 0,0 1 1,0-1-1,0 1 1,0-1-1,0 1 1,0-1-1,0 1 1,1-1-1,-1 1 1,0-1-1,0 1 1,0-1-1,1 1 1,-1 0-1,0-1 1,0 1-1,1-1 0,-1 1 1,0 0-1,1-1 1,-1 1-1,0 0 1,1-1-1,-1 1 1,1 0-1,0-1 1,3-1-136,0 1 0,0-1 0,9 0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4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10586,'9'7'3825,"-1"8"-2777,4 5 105,-13 13 351,-2 7-120,3 9-472,-5-1-231,-1 0-345,0-5-104,0-7-120,5-3-48,-7-12-8,0-6-320,-3-10-1201,-1-3-1111,0 0 1480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5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71 8562,'-13'4'517,"0"1"0,1-1 0,0 2 0,-1 0 0,2 0 0,-1 1 0,1 1 0,0 0 1,1 0-1,-17 17 0,12-7-234,0 0 0,1 1 0,1 0 0,1 1 0,1 1 0,1 0 0,0 0 0,-11 41 0,11-25-37,2 1 0,2-1 0,1 1 0,1 63 0,5-71-128,1-1-1,1 1 1,2-1 0,1 1 0,17 48 0,-10-44-31,1-1-1,2-1 0,2 0 0,29 40 0,-30-48-41,2-1 0,0-1 0,27 23-1,-31-32-23,1 0 0,1-2 0,-1 1 0,2-2 0,29 13 0,-25-15-14,0-1 1,1-1 0,0-1 0,0-2-1,0 0 1,0-1 0,0-1 0,0-1 0,1-2-1,-1 0 1,35-8 0,-36 5-7,0-2 1,0 0-1,-1-1 0,-1-1 1,1-1-1,-1-1 0,-1-1 1,0 0-1,-1-2 0,0 0 1,29-30-1,-25 19 0,-1-2 0,-1 0 1,-2 0-1,0-2 0,18-43 0,-24 45 11,-1-1 0,-2 0 0,-1-1 0,-1 0 0,-2 0 0,3-41 0,-7 50 8,-1 0 0,-1 0 0,-1-1 1,-1 1-1,0 1 0,-2-1 0,-9-26 1,4 22 13,-1 0-1,0 1 1,-2 0 0,-1 1 0,-22-26 0,10 15-1,-1 3 0,-2 0 0,-1 1 0,-1 2 0,-1 2 0,-2 0 0,0 3 0,-75-37 0,90 51-25,-1 0-1,0 2 1,0 0-1,0 1 1,-1 1 0,0 1-1,-28 0 1,38 3-13,0 1 1,-1 0 0,1 0 0,1 1-1,-1 1 1,-18 6 0,21-5-7,1-1 1,0 1 0,-1 0-1,1 1 1,1 0-1,-1 0 1,1 0 0,0 1-1,-10 12 1,10-11-11,1 1 0,0 0 0,1 1 0,-1-1-1,2 1 1,-1-1 0,-3 15 0,4-9-130,1 0-1,-1 0 1,2 1 0,0 15-1,1-12-405,4 21 0,-1-23 241,7 20 1,-10-35 307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5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530 159 5209,'1'-5'576,"-1"-1"1,0 1-1,0 0 0,-1-1 0,0 1 0,0 0 1,0 0-1,0-1 0,-3-5 0,3 8-318,-1 0 0,0 0 0,0 1 1,0-1-1,0 0 0,0 0 0,0 1 0,-1 0 0,0-1 0,1 1 0,-1 0 0,0 0 0,0 0 0,0 1 0,-5-3 1,0 1 8,-1 0 1,0 1 0,0 0 0,0 1 0,0 0 0,0 0-1,0 1 1,0 0 0,0 1 0,-18 3 0,9-1-69,1 2-1,0 0 1,0 1-1,-27 13 1,29-11-145,1 1 0,0 0-1,0 1 1,0 0 0,2 2 0,-1-1-1,1 1 1,1 1 0,-12 17 0,6-2-40,0 0 1,-22 58 0,31-65-9,2-1 0,0 1 0,1 1 0,1-1 0,-1 28 0,4-18 3,1 0 0,2 0 0,6 36 0,4-12 3,2 0-1,2-1 1,39 87-1,-41-109-5,2-1 1,1-1-1,36 48 0,-40-61-3,1-2-1,0 0 1,1 0 0,1-2 0,0 0-1,0 0 1,31 16 0,-27-20-2,0 1 0,1-2 0,0-1 0,1-1 0,36 6 0,-30-8 0,1-2 0,0 0 0,0-3 0,30-3 0,-35 1 2,1-1 0,-2 0 1,1-2-1,36-15 1,-41 14 2,-1-2 0,0 0 0,0-1 0,28-22 0,-35 23 3,-1-1 0,0 0 0,0 0 0,-1-1 0,-1 0 1,0-1-1,13-23 0,-10 11 46,-1-1 0,-1 0 0,-2 0 0,0-1 0,-2 0 0,0 0 0,-2 0 0,-1 0 0,-1-1 0,-2 1 0,0-1 0,-2 1 1,0 0-1,-2 0 0,-1 0 0,-10-26 0,-1 9 56,-2 1 0,-1 1 1,-35-52-1,11 29-25,-60-67 0,81 104-69,-1 1 0,-2 2 0,0 0 0,-2 2-1,-57-36 1,70 50-23,-2-1 0,1 2-1,-1 0 1,0 1 0,-1 1 0,1 0-1,-1 1 1,0 1 0,0 1 0,0 1-1,0 0 1,-1 1 0,-19 3 0,26-1-87,1 0 0,-1 1 0,-18 7-1,26-9-157,1 1-1,-1-1 1,1 1-1,-1 0 1,1 0-1,0 0 1,0 1-1,-1-1 1,2 1-1,-1 0 1,0 0-1,1 0 1,-1 0-1,-2 5 1,0 5-1046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376 107 6377,'-11'-10'3328,"-17"-14"0,20 19-2450,-1-1 0,-17-7 0,20 10-717,-1 0 0,0 1 0,0 0 1,1 1-1,-1-1 0,0 1 0,0 0 0,0 1 1,-1 0-1,1 0 0,0 1 0,-8 1 0,9-1-97,0 1-1,1 0 1,-1 0-1,0 1 0,0 0 1,1 0-1,0 0 0,-1 1 1,1-1-1,0 1 0,1 0 1,-1 1-1,1-1 0,0 1 1,0 0-1,-4 6 1,-1 4-29,0 0 0,2 1 0,-1 0 0,-7 28 0,-1 10 4,3 0 0,3 1 0,1 0 0,4 1 0,1 0-1,3 0 1,3 0 0,2 0 0,2-1 0,3 0 0,2 0 0,2 0 0,36 88 0,-36-113 1,1-1 0,1-1-1,2 0 1,0-1 0,31 36-1,-33-47-25,0 0-1,1-2 0,0 1 0,1-2 0,1 0 0,0-1 0,1-1 0,39 18 0,-37-22-6,-1 0-1,1-2 0,0 0 1,0-1-1,0-2 1,0 0-1,1-1 0,-1-1 1,1 0-1,-1-2 1,0-1-1,0-1 0,0 0 1,33-13-1,-43 13-1,0-1 0,0 0 0,-1-1-1,1 0 1,-1-1 0,-1 0 0,0 0-1,0-1 1,0-1 0,-1 1 0,0-1-1,0-1 1,-1 1 0,-1-1 0,7-12-1,-2-1 20,-1 0-1,-1 0 1,8-35-1,-7 14 98,5-49-1,-12 56-26,-1 1 0,-1-1 0,-3 1 0,-1-1 0,-1 1 0,-2 0 0,-2 0 0,-1 0 0,-2 1 0,-17-36 0,4 19-69,-2 2 1,-3 2-1,-2 0 1,-1 2-1,-45-48 1,50 65-52,-2 1-1,-1 1 1,-54-37 0,62 49 6,-1 2-1,0 0 1,-1 1 0,-1 2 0,0 0-1,-33-7 1,45 14 4,0 0-1,-1 2 0,1-1 0,-1 2 1,0 0-1,-25 3 0,32-2-46,0 0 0,1 1-1,-1 0 1,1 0 0,-1 1 0,1 0-1,0 0 1,0 0 0,0 1-1,0-1 1,1 2 0,0-1 0,-1 0-1,2 1 1,-6 6 0,3-3-353,1 1 1,1 0 0,-1 0 0,1 1 0,1 0-1,0-1 1,0 2 0,-3 12 0,4-3-220,-1 29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7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26 7642,'9'-16'2950,"-9"16"-2898,1 0 0,-1 0 1,0-1-1,0 1 0,0 0 1,0 0-1,0 0 0,0 0 1,0-1-1,0 1 0,1 0 1,-1 0-1,0-1 0,0 1 1,0 0-1,0 0 0,0 0 1,0-1-1,0 1 0,0 0 1,0 0-1,0-1 0,0 1 1,-1 0-1,1 0 0,0 0 1,0-1-1,0 1 0,0 0 1,0 0-1,0 0 0,0-1 1,-1 1-1,1 0 0,0 0 1,0 0-1,0 0 0,0 0 1,0-1-1,-1 1 0,1 0 1,0 0-1,0 0 0,0 0 1,-1 0-1,1 0 0,0 0 1,0 0-1,-1 0 0,1 0 1,0 0-1,0-1 0,0 1 1,-1 0-1,1 1 0,0-1 1,-1 0-1,0 0 117,-6-1 149,0 1 0,-1-1 0,1 2 1,-1-1-1,1 1 0,-9 2 0,0 1 40,-27 11 1,33-11-275,0 0 0,0 1 0,0 0 0,1 1 0,0 0 0,0 0 0,1 1 0,-14 14 1,19-18-68,0 1 0,0-1 0,1 1 0,-1 0 1,1 0-1,0 0 0,0 1 0,0-1 0,1 0 0,0 1 1,-1-1-1,1 1 0,1-1 0,-1 1 0,1 0 1,0-1-1,0 1 0,0 0 0,0-1 0,1 1 0,0-1 1,2 9-1,-1-8-12,0-1 1,0 1-1,1 0 0,-1-1 1,1 1-1,0-1 0,0 0 1,0 0-1,1 0 0,0-1 1,-1 1-1,1-1 1,0 0-1,6 4 0,6 1 55,-1 0-1,33 11 1,8 4 290,-55-23-324,0 1-1,0-1 0,0 1 1,0 0-1,0-1 1,0 1-1,0 0 0,0-1 1,-1 1-1,1 0 0,0 0 1,0 0-1,-1-1 1,1 1-1,-1 0 0,1 0 1,0 1-1,-1-1 2,0 0-1,0 0 1,0 0 0,0-1-1,0 1 1,0 0 0,0 0-1,0-1 1,0 1-1,-1 0 1,1 0 0,0-1-1,0 1 1,-1 0 0,1-1-1,-1 1 1,1 0-1,-1 0 1,-3 3 88,1-1 0,-1 1 0,0-1 1,0 0-1,-7 4 0,10-6-103,-4 1 27,1 1-1,-1-1 1,0 0 0,0 0 0,0-1 0,0 1-1,0-1 1,0 0 0,0-1 0,0 1-1,0-1 1,-7 0 0,10-1-203,-1 1 1,0 0-1,0-1 0,0 1 1,0-1-1,1 0 0,-1 0 1,0 0-1,1 0 0,-1-1 1,1 1-1,-1-1 1,1 1-1,-1-1 0,1 0 1,0 0-1,0 0 0,0 0 1,0 0-1,0-1 0,1 1 1,-1 0-1,-1-5 1,-6-22-1298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8978,'8'13'3409,"15"-9"-2121,5 1-184,4-2 96,-1-3 17,2-3-353,2-6-232,2 2-336,0-2-112,-6 2-64,-7 5-312,-16-2-3025,-8 6 2369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8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8026,'2'12'3801,"5"6"-1625,-2 12-424,-3-1 81,-2 5-633,0 4-368,-3-1-504,2-1-152,1-4-120,0-4-112,5-3-984,2 0-664,2-5 992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6:58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6409,'0'0'2753,"0"0"-1313,0 0-400,0 6 57,-5 18-313,-19 36-288,11-31-336,-1 1-496,6 0 256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7:03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65 7786,'-2'2'3072,"2"1"-1831,9 2-249,3-3 152,11-1-8,9-2-176,14-7-415,9-2-137,14 1-192,4-3-72,4 0-72,-1 4-32,-15-1-128,-10 5-432,-22 3-1569,-12-2 1417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7:03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91 6537,'0'-3'302,"1"-1"1,-1 0-1,1 0 0,1 0 0,-1 0 0,0 1 0,1-1 0,0 1 0,0-1 0,0 1 0,0-1 0,0 1 0,1 0 0,0 0 0,5-5 0,-4 5-166,-1 0 0,1 0-1,0 1 1,0-1-1,0 1 1,0 0 0,0 0-1,1 0 1,-1 0-1,1 1 1,-1 0 0,1 0-1,-1 0 1,1 0-1,0 1 1,-1 0 0,1 0-1,0 0 1,-1 0-1,1 1 1,0 0 0,-1 0-1,1 0 1,6 3-1,2 1 31,-1 1-1,0 0 0,0 1 0,0 0 0,-1 0 0,0 2 1,-1-1-1,1 1 0,12 15 0,-8-7 49,-1 1 0,-1 0 0,-1 1 0,-1 1 0,11 22 0,-18-32-107,0 0 1,0 1 0,-1-1-1,-1 1 1,1 0-1,-2 0 1,1 0-1,-2 0 1,1 1 0,-2-1-1,1 0 1,-2 0-1,1 0 1,-2 0-1,1 0 1,-1-1 0,-1 1-1,0-1 1,0 0-1,-8 12 1,6-10-84,-1-1 1,-1 0-1,0 0 1,0-1-1,-1 0 0,0 0 1,-1-1-1,0 0 1,-16 10-1,5-11-1176,8-4 70,-2 4 265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7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232 281 8114,'0'0'6137,"2"3"-4181,2-7 1591,5-2-3396,-1-1 0,0 0 1,-1 0-1,1-1 1,-1 0-1,-1 0 1,0 0-1,8-14 1,-10 16-116,-1 0 1,1 0 0,-1 0 0,-1 0-1,1 0 1,-1-1 0,0 1 0,-1-1 0,1 1-1,-1-1 1,-1 0 0,1 0 0,-1 1 0,0-1-1,-1 0 1,1 0 0,-1 1 0,-1-1-1,1 0 1,-1 1 0,0-1 0,-1 1 0,-5-10-1,7 13-7,-1 0 0,1 0 0,-1 1 0,0-1 0,0 1 0,0 0 0,0-1 0,0 1 0,-5-4 0,6 6-12,-1-1-1,1 0 1,0 1-1,-1-1 1,1 1 0,-1-1-1,1 1 1,-1-1-1,1 1 1,-1 0 0,1 0-1,-1 0 1,1 0-1,-1 0 1,1 0 0,-1 1-1,1-1 1,-1 0-1,1 1 1,-1-1 0,-1 2-1,-1-1-4,1 1 1,1 0-1,-1-1 0,0 1 0,0 0 0,1 1 1,-1-1-1,1 0 0,-1 1 0,1-1 1,-3 6-1,2-2 2,0-1 0,0 1 0,1-1 0,0 1 0,0 0 0,-1 6 0,0 4 33,2-1 1,-1 1-1,2-1 0,2 25 1,56 294 1067,-37-232-286,-20-97-746,0 0-1,0 0 1,-1 0-1,1 0 1,-1 0-1,-1 5 1,1-9-68,0 1 0,0-1 0,-1 0 0,1 0 0,0 0 0,-1 0 0,1-1 0,-1 1 0,1 0 0,-1 0 0,1 0 0,-1 0 0,1 0 0,-1 0 0,0-1 1,0 1-1,1 0 0,-1-1 0,0 1 0,0 0 0,0-1 0,0 1 0,0-1 0,0 0 0,0 1 0,0-1 0,0 0 0,0 1 0,0-1 0,0 0 0,0 0 0,0 0 1,-1 0-1,-7 0-18,0-1 0,1 0 0,-1 0 0,1-1 1,-1 0-1,1 0 0,0-1 0,-11-5 1,-59-36-1092,77 44 1083,-8-5-514,1-1-1,-1 0 1,1-1 0,0 0 0,1 0-1,0-1 1,-12-15 0,16 19 55,1 0 0,-1 0 1,1-1-1,0 1 1,-3-9-1,4 7 70,0-1 0,0 1 0,1-12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7:04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27 5329,'-17'-3'1017,"7"1"350,1 1 0,-1 0-1,1 0 1,-19 2 0,15 3 940,11-1-962,10-1-716,172 2 1114,0 6-1627,-176-10-153,-3 0-36,0 0 0,1 0 0,-1 0 1,0 0-1,1 0 0,-1 1 0,0-1 0,1 0 0,-1 1 0,0-1 0,2 2 0,-3-2 45,0 0-1,0 0 1,0 0 0,0 0 0,0 0-1,0 0 1,0 0 0,0 0 0,0 0 0,0 0-1,0 0 1,1 0 0,-1 0 0,0 0-1,0 0 1,0 0 0,0 0 0,0 1-1,0-1 1,0 0 0,-1 0 0,1 0-1,0 0 1,0 0 0,0 0 0,0 0-1,0 0 1,0 0 0,0 0 0,0 0-1,0 0 1,0 0 0,0 0 0,0 0-1,0 0 1,0 0 0,0 0 0,0 0 0,0 0-1,0 0 1,0 1 0,0-1 0,0 0-1,0 0 1,0 0 0,0 0 0,0 0-1,0 0 1,-1 0 0,1 0 0,0 0-1,0 0 1,0 0 0,0 0 0,0 0-1,0 0 1,0 0 0,0 0 0,0 0-1,0 0 1,0 0 0,0 0 0,0 0-1,0 0 1,0-1 0,0 1 0,0 0 0,-9 2-1214,-12-1-796,1 0 1028,-1-2-1,0-1 1,-23-4-1,26 2 1214,1 0 0,1-1 0,-1-1 0,-18-10 0,33 15-20,0 0 1,-1 0-1,1 0 1,0 0-1,-1 0 1,1 1-1,0-1 1,-1 1-1,1 0 1,-5-1-1,5 2-73,1-1 0,0 0-1,0 1 1,-1-1 0,1 1-1,0-1 1,0 1 0,0 0-1,0-1 1,0 1 0,0 0-1,0 0 1,0 0 0,0 0-1,0 0 1,0 0 0,0 0-1,1 0 1,-1 0 0,0 0-1,1 0 1,-1 0 0,0 2-1,-2 4 233,1 1 0,0-1 0,0 1 0,1-1 1,-2 15-1,3 42 558,0-44-679,2 18 155,1 0 1,12 50-1,26 71 345,-24-99-964,-15-55-1035,1-10-691,-1-13 759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7:0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9914,'16'9'3465,"7"3"-2897,2-1-64,4-1 144,3-3 8,-1-3-184,-3 0-55,-11-4-161,-5 3-88,-14 2-1113,-7 3-855,-15 8-1433,-9 0-583,-8 3 2335</inkml:trace>
  <inkml:trace contextRef="#ctx0" brushRef="#br0" timeOffset="1">17 194 4281,'-11'16'2392,"6"-2"-247,9-6-329,-3-4-319,2 0-137,13 8-384,5-2-208,12-5-400,-5-6-152,11 1-448,-2-4-920,-1-6 792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7:0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12 9922,'1'-9'4464,"-3"6"-2056,-7 10-952,0 1-647,-15 8-376,-1-1 0,-29 13 0,0 0-161,44-24-208,-6 6 21,16-10-83,0 0-1,-1 1 0,1-1 0,0 0 0,-1 1 0,1-1 0,0 1 0,0-1 0,0 0 0,-1 1 0,1-1 0,0 1 0,0-1 0,0 1 0,0-1 0,0 1 0,0-1 0,0 1 0,0-1 0,0 1 0,0-1 0,0 1 0,0-1 0,0 0 0,0 1 0,1-1 0,-1 1 0,0-1 0,0 1 0,0-1 0,1 1 0,3 8 6,0 0 0,0 0-1,-1 0 1,0 1-1,2 15 1,4 52 52,-8-62-39,0 115 447,-2-85 194,6 64 1,-5-107-656,0-1 1,1 0-1,-1 0 1,0 0-1,1 0 0,-1 0 1,1 0-1,-1 0 1,1 0-1,-1 0 1,1 0-1,0-1 1,-1 1-1,1 0 0,0 0 1,0 0-1,0-1 1,0 1-1,0 0 1,-1-1-1,1 1 0,0-1 1,0 1-1,0-1 1,0 0-1,1 1 1,-1-1-1,0 0 1,0 0-1,0 0 0,1 1 1,5-1-18,-1 0 1,0 0-1,0-1 1,9-1-1,1-2-561,0 0 0,0-1 0,24-12 0,-9 2-234</inkml:trace>
  <inkml:trace contextRef="#ctx0" brushRef="#br0" timeOffset="1">497 178 11138,'-5'-1'4113,"1"9"-2784,1 9-81,-9 11 200,1 11-240,-12 7-656,-1 4-183,-7 0-209,2-1-40,9-9-64,0-10-16,10-13-168,0-8-336,4-9-1401,2 0-2184,2-10 2569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7:0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1 191 11490,'7'15'4329,"3"9"-2856,8 9-849,-1 7 88,3 5 24,2 1-120,1-4-224,-2-6-56,-1-5-104,0-5-47,1-4-89,-5-5-192,-2-4-1017,-12-2-599,5-11 960</inkml:trace>
  <inkml:trace contextRef="#ctx0" brushRef="#br0" timeOffset="1">331 36 12195,'0'-2'291,"0"1"0,1 0 1,-1 0-1,0-1 1,1 1-1,-1 0 0,1 0 1,0 0-1,-1 0 0,1 0 1,0 0-1,0 0 1,0 0-1,-1 0 0,1 0 1,0 0-1,0 0 1,2-1-1,-1 1-166,0 0 1,0-1-1,0 1 0,0 0 1,1 0-1,-1 0 0,0 1 0,0-1 1,3 0-1,12-1 122,0 1 0,0 0 0,19 3 0,-35-2-232,1 1 0,0-1 0,0 1 0,0-1 0,-1 1 0,1 0 0,0 0 0,-1 0 0,1 0 0,-1 0 0,1 0 0,-1 0 0,1 0 0,-1 1 0,0-1 0,0 0 0,1 1 0,-1 0 0,0-1 0,0 1 0,0-1 0,-1 1 0,2 2 0,1 4 108,-1 1 0,1 0 0,1 15 1,-2-13-7,2 15 55,10 55 129,37 119-1,-37-160-267,-1-4 147,9 41-1,-20-71-102,-1-1 0,-1 1-1,1 0 1,-1 0 0,0 0 0,0 0-1,-2 6 1,2-10-42,0 0 0,-1 0 0,1 0 0,-1 0-1,0 0 1,0 0 0,0 0 0,0-1 0,0 1 0,0 0 0,0 0 0,-1-1 0,1 1-1,0-1 1,-1 1 0,0-1 0,1 0 0,-1 1 0,0-1 0,1 0 0,-1 0 0,0 0-1,-3 1 1,-2-1-172,0 1-1,-1-1 1,1 0-1,-1 0 0,1-1 1,-1 0-1,1 0 1,-14-3-1,18 3 61,-34-3-449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0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128 114 5073,'-10'-6'2183,"8"6"-1596,0-1 1,0 0-1,0-1 1,0 1-1,0 0 1,0 0-1,1-1 1,-1 1-1,-2-3 1,4 4-475,0-2 190,6-1 2,7-3-189,1 1 0,0 0 0,0 1 0,24-4 0,-25 5-54,99-13 416,-32 5-187,89-20 409,-166 32-165,-9 2-269,-12 5 0,-30 10 65,-85 21-1,-53 0-182,156-34-79,-97 14 396,108-19-289,18 0-173,1 0 0,0 0 0,0 0 1,0 0-1,0 0 0,0 0 0,0 0 0,-1 0 0,1 0 0,0 0 0,0 0 0,0 0 0,0 0 0,0 0 0,-1 0 0,1 0 0,0 0 0,0 0 0,0 0 1,0 0-1,0 0 0,0 0 0,-1 0 0,1 0 0,0 0 0,0 0 0,0 0 0,0 0 0,0-1 0,0 1 0,0 0 0,0 0 0,-1 0 0,1 0 0,0 0 0,0 0 1,0 0-1,0-1 0,0 1 0,0 0 0,0 0 0,0 0 0,0 0 0,0 0 0,0-1 0,0 1 0,0 0 0,0 0 0,0 0 0,6-5 46,24-9-64,1 1 1,53-15 0,-34 14 39,1 2-1,0 3 1,55-3 0,-104 12-21,12-1 34,17 1 0,-27 0-28,0 1 0,0 0 0,0-1 1,-1 1-1,1 1 0,0-1 0,-1 0 0,7 4 1,-9-4-8,-1-1 1,1 1 0,0-1-1,-1 1 1,1-1 0,0 1-1,-1 0 1,1-1 0,-1 1-1,1 0 1,-1-1 0,1 2-1,0-2 4,-1 1-1,0-1 0,0 0 0,0 1 0,0-1 1,0 1-1,0-1 0,0 0 0,0 1 0,0-1 1,0 0-1,0 1 0,0-1 0,0 0 0,0 1 1,-1-1-1,1 0 0,0 1 0,0-1 0,0 0 1,-1 1-1,0 1 22,-1-1-1,1 1 1,-1-1 0,0 0 0,1 0-1,-1 0 1,0 0 0,0 0 0,0 0-1,-2 1 1,-16 5 125,-1-1 0,1-1-1,-1 0 1,-36 2 0,-85-3 147,112-4-217,0 0-15,17 1-19,-1-1 1,0-1-1,-17-2 0,30 3-47,1 0 0,-1 0-1,1 0 1,-1 0-1,1 0 1,-1 0-1,1 0 1,0 0 0,-1-1-1,1 1 1,-1 0-1,1 0 1,-1 0-1,1-1 1,0 1 0,-1 0-1,1 0 1,-1-1-1,0 0 1,15 0-23,249-13-65,-248 12 85,-8 2 2,3-1 8,0 1 0,-1-2 1,1 1-1,0-2 0,0 1 1,9-5-1,-15 5 29,-4 1 9,-10 0 36,3 1-64,-41-2 89,-78 9 1,-50 18 222,169-24-309,-9 2 43,15-3-62,0 1 0,1-1 0,-1 0 1,1 0-1,-1 0 0,1 0 0,-1 1 1,1-1-1,-1 0 0,1 1 0,-1-1 1,1 0-1,-1 1 0,1-1 0,-1 1 1,1-1-1,-1 1 0,1-1 0,-1 2 1,1-2-5,0 0 1,0 1 0,0-1 0,1 0-1,-1 1 1,0-1 0,0 0 0,0 1 0,0-1-1,0 0 1,1 1 0,-1-1 0,0 0-1,0 0 1,0 1 0,1-1 0,-1 0-1,0 0 1,1 1 0,-1-1 0,0 0-1,0 0 1,1 0 0,-1 1 0,0-1-1,1 0 1,-1 0 0,1 0 0,-1 0 0,0 0-1,1 0 1,-1 0 0,0 0 0,1 0-1,17 2-30,36-1 4,-22-2-917,-1 2 0,35 6 1,14 10-32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07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58 155 1768,'-3'1'487,"-1"1"-1,1-1 0,-1 1 0,1-1 1,-4 4-1,4-4 7,1 1 0,0-1 1,0 0-1,-1 0 0,1 0 0,-1 0 1,1 0-1,-1 0 0,1-1 0,-4 1 0,6-1-426,0 0-1,0 0 1,0 0-1,-1 0 1,1 0-1,0 0 1,0 0-1,0 0 1,0 0-1,-1 0 0,1 0 1,0-1-1,0 1 1,0 0-1,0 0 1,0 0-1,0 0 1,-1 0-1,1 0 0,0 0 1,0 0-1,0-1 1,0 1-1,0 0 1,0 0-1,0 0 1,0 0-1,0 0 0,0-1 1,0 1-1,0 0 1,0 0-1,0 0 1,0-1-12,0 1 0,0 0 0,0 0 0,0-1 0,0 1 0,0 0 0,0-1 0,1 1 0,-1 0 0,0 0 0,0 0 0,0-1 0,0 1 0,1 0 0,-1 0 0,0 0 0,0-1 0,1 1 0,-1 0 0,0 0 0,0 0 0,1 0 0,-1 0 0,0 0 0,0-1 0,1 1 0,0 0 0,57-20 669,-18 4-240,-18 9-106,-1 1-1,36-5 1,47 0 419,-44 6-416,78-12 104,49-5-180,-42 6-175,10-2 83,-107 15-68,60 4 0,17 9 129,17 2 55,-98-11-96,54-4 1,44-13 167,38-3-108,-127 16-208,74 5 0,55 2 103,-149-3-68,-1 2-1,0 1 1,52 14-1,-52-10-55,1-1 0,0-2 0,40 1 0,56 3 81,-61-3 14,-47-6-40,0 2-1,0 1 0,0 0 1,31 10-1,27 17 182,-79-30-318,0 0 1,0 0-1,0 0 0,0 0 1,0 0-1,0 0 0,0-1 1,0 1-1,0 0 1,0 0-1,0 0 0,0 0 1,0 0-1,0 0 0,0-1 1,0 1-1,0 0 1,0 0-1,0 0 0,0 0 1,0 0-1,0 0 0,0 0 1,0-1-1,0 1 0,0 0 1,0 0-1,0 0 1,0 0-1,0 0 0,0 0 1,0 0-1,1 0 0,-1 0 1,0-1-1,0 1 1,0 0-1,0 0 0,0 0 1,0 0-1,0 0 0,0 0 1,1 0-1,-1 0 0,0 0 1,0 0-1,0 0 1,0 0-1,0 0 0,0 0 1,1 0-1,-1 0 0,0 0 1,0 0-1,0 0 0,0 0 1,0 0-1,0 0 1,0 0-1,1 0 0,-1 0 6,-2-2-352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0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53 2801,'-3'-7'657,"1"1"202,-1 1-1,0 0 1,0-1-1,-5-6 1,7 11-723,0 0 1,1 0 0,-1 0-1,0 0 1,0 1-1,0-1 1,1 0 0,-1 1-1,0-1 1,0 1 0,0-1-1,0 1 1,0-1-1,0 1 1,0-1 0,0 1-1,0 0 1,-1 0 0,1 0-1,0 0 1,0-1-1,0 1 1,0 1 0,0-1-1,0 0 1,0 0-1,0 0 1,0 1 0,-1-1-1,1 0 1,-1 2 0,0-1-56,0 0 1,0 1-1,0-1 1,1 1 0,-1-1-1,1 1 1,-1 0 0,1 0-1,0 0 1,0 0 0,-1 0-1,1 0 1,1 0-1,-1 0 1,0 0 0,0 4-1,-2 5 65,1 1-1,-1 11 1,1 27 232,6 91 1,0-81-246,8 322 500,20 259-105,19-246-37,-8-109-40,-15-1-35,-26-264-339,-2 0 0,0 0 1,-5 29-1,4-44-198,1-7-673,1-14-761,4-21 691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0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144 200 6537,'-11'0'805,"-5"-1"221,0 0 0,-19-3 0,31 3-830,0 0 1,0 0-1,0-1 1,0 1-1,0-1 1,0 1-1,0-1 1,1-1-1,-1 1 1,1 0-1,-1-1 1,1 0-1,-5-4 1,7 6-154,1 0 0,-1 0 1,0 0-1,0 0 0,1 0 1,-1 1-1,1-2 0,-1 1 0,1 0 1,-1 0-1,1 0 0,-1 0 0,1 0 1,0 0-1,0 0 0,-1 0 1,1-1-1,0 1 0,0 0 0,0 0 1,0 0-1,1 0 0,-1-1 1,0 1-1,0 0 0,1 0 0,-1 0 1,1 0-1,-1 0 0,1 0 1,-1 0-1,1 0 0,-1 0 0,1 0 1,0 0-1,0 0 0,0 0 1,-1 1-1,1-1 0,0 0 0,0 1 1,2-2-1,3-2-5,0 1 1,1 0-1,-1 0 0,1 1 1,11-3-1,26-4 0,84-7 1,-87 13-32,65-7 7,341-29 5,0 18-11,195 41 47,-247 11-4,-54-3 106,-331-27-140,-7-1 1,1 0 0,0 1 0,-1-1 0,1 1 0,-1 0 0,5 2 0,-7-3-13,-1 0-1,0 0 1,0 0 0,0 0 0,0 0 0,0 0 0,0 0 0,1 0-1,-1 0 1,0 0 0,0 0 0,0 1 0,0-1 0,0 0-1,0 0 1,0 0 0,1 0 0,-1 0 0,0 0 0,0 1 0,0-1-1,0 0 1,0 0 0,0 0 0,0 0 0,0 0 0,0 1-1,0-1 1,0 0 0,0 0 0,0 0 0,0 0 0,0 1 0,0-1-1,0 0 1,0 0 0,0 0 0,0 0 0,0 0 0,0 1 0,0-1-1,0 0 1,0 0 0,-1 0 0,1 0 0,0 0 0,0 0-1,0 1 1,0-1 0,0 0 0,0 0 0,0 0 0,-1 0 0,1 0-1,0 0 1,0 0 0,0 0 0,0 0 0,-10 6 174,-13 0 68,20-6-226,-1 1 0,1 0 0,-1 0 0,1 0-1,-1 0 1,1 0 0,0 1 0,0-1 0,0 1 0,-1 0-1,1 0 1,1 0 0,-6 5 0,7-6-19,1 0 1,-1 0 0,0 0 0,1 0 0,-1 0-1,0-1 1,0 1 0,1 0 0,-1 0-1,0-1 1,0 1 0,0-1 0,0 1-1,0-1 1,-1 1 0,1-1-11,1 0-13,0 0-3,0 0 2,1 3 13,2 12 10,-1 0 0,-1 0 1,0 0-1,-3 25 0,1-6 20,3 241 353,1-66-86,-5-59-154,2 236 24,23 2 40,7 164 1003,-15-211-862,-13-323-356,6 88 125,-8-86-202,-1 1 0,0-1 0,-5 23 0,6-42-14,0 0 0,0-1 0,0 1 0,-1 0 0,1-1 0,0 1 1,0 0-1,0-1 0,-1 1 0,1-1 0,0 1 0,-1 0 0,1-1 0,0 1 0,-1-1 0,1 1 1,-1-1-1,1 1 0,-1-1 0,1 0 0,-1 1 0,1-1 0,-1 0 0,0 1 0,1-1 1,-1 0-1,1 1 0,-1-1 0,0 0 0,1 0 0,-1 0 0,0 0 0,1 0 0,-1 0 1,0 0-1,1 0 0,-1 0 0,0 0 0,1 0 0,-2 0 0,-10-2-1088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02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31 148 5145,'-30'-7'3287,"29"6"-2488,4 0-516,5-1 28,5 0 51,1 0 1,15 1-1,-14 1-186,511-31 1133,-81 3-1237,268-20 995,-379 24 50,-2 27 465,-277 1-1364,97 7 234,-130-7-357,-21-3-93,-1-1-1,1 0 1,0 1-1,0-1 1,0 1-1,0-1 1,0 1 0,-1-1-1,1 1 1,0-1-1,-1 1 1,1 0-1,0-1 1,0 2 0,-1-1-17,0-1 1,1 0-1,-1 0 1,0 0 0,0 1-1,0-1 1,0 0-1,0 0 1,0 1-1,0-1 1,0 0 0,0 0-1,0 0 1,0 1-1,0-1 1,-1 0 0,1 0-1,0 1 1,0-1-1,0 0 1,0 0-1,0 0 1,0 1 0,0-1-1,-1 0 1,1 0-1,0 0 1,0 0 0,0 1-1,0-1 1,-1 0-1,1 0 1,0 0 0,0 0-1,-1 0 1,-9 6-526,6-5 333,-20 12-292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12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70 6137,'-3'-20'4412,"3"17"-3878,0 0-1,-1 0 0,1 1 1,-1-1-1,1 0 0,-3-4 0,3 6-462,-1 0-1,1 1 1,-1-1-1,1 1 1,-1-1-1,1 1 1,-1-1-1,1 1 1,-1-1-1,1 1 1,-1 0-1,0-1 1,1 1-1,-1 0 1,0-1-1,1 1 1,-1 0-1,0 0 1,1 0-1,-1 0 1,0 0-1,1 0 1,-1 0-1,0 0 1,1 0-1,-1 0 1,0 0-1,0 0 1,1 0-1,-1 0 1,0 1-1,0-1 1,-1 1 1,0 0 0,0-1 1,0 1-1,0 0 0,1 1 0,-1-1 1,0 0-1,0 0 0,1 1 0,-1-1 1,1 1-1,-2 2 0,-15 23 223,16-23-212,-3 5 29,0-1-1,1 1 0,0 0 0,1 0 1,0 1-1,-4 17 0,7-24-100,-1-1 0,1 1 0,0 0-1,0 0 1,0 0 0,1 0 0,-1 0 0,1 0-1,-1 0 1,1 0 0,0-1 0,0 1 0,0 0 0,1-1-1,-1 1 1,0-1 0,1 1 0,0-1 0,0 1-1,0-1 1,0 0 0,0 0 0,0 0 0,0 0 0,1-1-1,-1 1 1,4 2 0,0-1-10,0-1 0,0 1 0,0-1 0,1-1-1,-1 1 1,0-1 0,1 0 0,-1 0 0,1-1 0,-1 0 0,1 0 0,0 0 0,-1-1-1,11-2 1,-10 1 15,0 0 0,0 0 0,-1-1 0,1 1 0,0-2 0,-1 1 0,0-1 0,0 0-1,0 0 1,0-1 0,-1 1 0,10-12 0,-10 10 62,0-1 0,-1 1 0,0-1 0,0 0-1,-1 0 1,0-1 0,0 1 0,-1-1 0,3-11 0,-4 15-37,-1 1 1,1 0-1,-1 0 1,0-1-1,0 1 1,0-1-1,-1 1 1,1 0-1,-1 0 1,1-1-1,-1 1 1,0 0-1,0 0 1,-1 0-1,1 0 1,-1 0-1,1 0 1,-1 0-1,0 0 1,0 1-1,0-1 1,-1 1-1,1-1 1,0 1-1,-4-2 1,2 1-33,0 1 0,0 0 0,0 1 0,0-1 0,0 1 0,0 0 0,0 0 0,-1 0 0,1 0 0,0 1 0,-1 0 0,1 0 0,-1 0 0,1 0 0,0 1 0,-1 0 0,1-1 0,-8 4 0,5-1-188,0-1 0,0 1-1,0 1 1,0 0 0,1 0 0,-1 0 0,1 1 0,0-1 0,-10 12-1,-5 11-1633,1 4 661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7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10722,'7'13'2500,"-1"1"0,4 14 0,-6-15-1758,-1-1 0,0 1 1,-1 0-1,0 22 0,3 59 1845,-7-150-2400,0 28-175,4-41 1,1 48-13,0 0 1,11-36 0,-11 47-94,1 0 0,0 0 0,1 1 1,-1 0-1,2 0 0,-1 0 1,11-12-1,-14 19-118,1-1 0,-1 1 0,1 0 0,0-1 0,-1 1 0,1 0 0,0 1 0,0-1 0,1 1 0,-1-1 0,0 1 0,4-1 0,-4 2 57,0-1-1,0 1 1,0 0 0,0 1 0,3-1 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11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48 3713,'0'0'1906,"0"0"-186,1 0 1809,5 0-2312,1-2 431,-7 2-1597,0-1 0,1 1-1,-1 0 1,0 0-1,0 0 1,0 0 0,0 0-1,0 0 1,0 0-1,0 0 1,0 0 0,1 0-1,-1 0 1,0 0-1,0 0 1,0-1 0,0 1-1,0 0 1,0 0-1,0 0 1,0 0 0,0 0-1,0 0 1,0 0-1,0-1 1,0 1 0,0 0-1,0 0 1,0 0-1,0 0 1,0 0 0,0 0-1,0-1 1,0 1-1,0 0 1,0 0 0,0 0-1,0 0 1,0 0-1,0 0 1,0 0 0,0-1-1,0 1 1,0 0-1,0 0 1,0 0 0,-1 0-1,1 0 1,0 0-1,0 0 1,0 0 0,0 0-1,0 0 1,0 0-1,0-1 1,0 1 0,-1 0-1,1 0 1,0 0-1,0 0 1,0 0 0,0 0-1,0 0 1,0 0-1,0 0 1,-1 0 0,-5 1 255,2 1-252,-6 2-7,-1 0 0,1 1-1,0 1 1,0 0 0,-10 8 0,17-11-24,-1-1-1,1 1 0,0 1 1,0-1-1,0 0 1,0 1-1,0-1 0,1 1 1,0 0-1,0 0 0,0 0 1,0 0-1,0 0 1,1 1-1,0-1 0,0 0 1,0 1-1,1-1 1,-1 1-1,1-1 0,0 1 1,0-1-1,0 1 1,1-1-1,0 0 0,0 1 1,0-1-1,2 5 1,-2-6-21,-1-1 0,1 1 1,0-1-1,1 0 0,-1 1 1,0-1-1,1 0 0,-1 0 1,1 0-1,0 0 0,0 0 1,-1 0-1,1 0 0,1-1 1,-1 1-1,0 0 1,0-1-1,0 0 0,1 0 1,-1 0-1,1 0 0,-1 0 1,1 0-1,4 0 0,2 1-3,0-1-1,0 0 1,0-1-1,0 0 0,0 0 1,0-1-1,0 0 1,11-3-1,-13 2 7,-1 0-1,0 0 1,0-1-1,0 0 1,0 0 0,0 0-1,-1 0 1,1-1-1,-1 0 1,0-1-1,0 1 1,5-6 0,-6 4 20,1 0 1,-1-1-1,0 1 1,0-1 0,-1 1-1,0-1 1,0 0-1,-1 0 1,1-1 0,1-12-1,-4 16 20,1 0 0,-1 0 0,0 0 0,0 0 0,-1 0 0,1 0 0,-1 0 0,0 0-1,0 0 1,0 0 0,0 0 0,-1 1 0,1-1 0,-1 0 0,0 1 0,0-1 0,-1 1 0,1 0-1,-1 0 1,1 0 0,-6-4 0,5 4 11,0 0-1,-1 1 1,1 0-1,-1 0 1,0 0 0,1 0-1,-1 1 1,0-1-1,0 1 1,0 0-1,0 0 1,-1 1-1,1-1 1,0 1-1,0 0 1,-6 0 0,1 1-19,0 1 0,0 0 0,0 0 0,0 1 0,1 0 0,-10 5 0,14-7-46,1 1-1,0 0 0,0 0 0,-1 0 0,1 0 0,1 0 0,-1 1 0,0-1 0,0 1 0,-3 5 1,5-7-92,1 0 1,-1 1-1,0-1 1,1 0-1,-1 1 1,1-1-1,-1 1 1,1-1-1,0 0 1,-1 1-1,1-1 1,0 1 0,0-1-1,0 1 1,0-1-1,1 1 1,-1-1-1,0 1 1,0-1-1,1 1 1,-1-1-1,1 0 1,0 1-1,-1-1 1,1 0-1,0 1 1,1 1 0,11 12-863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13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6721,'-2'-1'3893,"3"1"-3754,-1 0-1,0 1 0,0-1 1,0 0-1,0 0 1,1 0-1,-1 1 0,0-1 1,0 0-1,0 0 0,0 0 1,0 1-1,0-1 0,1 0 1,-1 0-1,0 1 0,0-1 1,0 0-1,0 0 0,0 0 1,0 1-1,0-1 0,0 0 1,0 0-1,0 1 0,0-1 1,1 34 820,-1-19-704,0-1 0,2 1 0,0-1 1,5 19-1,-6-26-175,1-1 0,1 0-1,-1 0 1,1 0 0,0 0 0,0 0 0,0-1 0,1 0-1,7 9 1,-9-12-65,-1-1 0,1 1-1,0-1 1,0 1 0,0-1 0,0 1-1,0-1 1,0 0 0,0 0 0,0 0-1,0 0 1,0-1 0,1 1-1,-1 0 1,0-1 0,1 0 0,-1 1-1,0-1 1,1 0 0,-1 0 0,0-1-1,1 1 1,-1 0 0,0-1-1,1 1 1,-1-1 0,0 0 0,0 0-1,4-2 1,1-1 30,0 0-1,0-1 1,-1 0-1,1-1 1,-1 1 0,-1-1-1,1-1 1,-1 1-1,0-1 1,7-10 0,-5 3 83,0 0 1,-1 0-1,0 0 1,6-25 0,-8 32 143,-4 6-266,0 1 1,0 0-1,0 0 0,0 0 0,0 0 0,0 0 0,1 0 1,-1 0-1,0 0 0,0 0 0,0 0 0,0 0 1,0 0-1,0 0 0,1 0 0,-1 0 0,0 1 1,0-1-1,0 0 0,0 0 0,0 0 0,0 0 1,0 0-1,1 0 0,-1 0 0,0 0 0,0 0 0,0 0 1,0 0-1,0 1 0,0-1 0,0 0 0,0 0 1,7 14 307,-5-10-224,7 19 280,0 0-101,0-1 0,2 0-1,22 34 1,-30-53-357,0 1-1,0-1 1,0 0 0,0-1-1,1 1 1,-1 0 0,1-1-1,-1 0 1,1 0-1,0 0 1,0 0 0,0-1-1,0 1 1,9 1 0,21 5-418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1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8474,'0'-6'1299,"0"3"-812,0 0-1,1 1 1,-1-1-1,1 0 1,-1 0 0,1 0-1,1-3 1,1 17 1286,0 22-737,1-1-1,9 35 1,-10-56-879,1 1 0,0-1 0,0 1 0,1-1 0,1-1 0,0 1 0,0-1 0,1 0 0,10 11 0,-15-18-112,1 0-1,-1-1 1,1 1-1,0-1 1,0 0-1,0 0 0,0 0 1,1 0-1,-1 0 1,1 0-1,-1-1 1,1 0-1,-1 0 1,1 0-1,-1 0 1,1 0-1,0-1 0,0 0 1,-1 0-1,1 0 1,0 0-1,0 0 1,-1-1-1,1 0 1,0 1-1,6-4 1,0-1 4,-1 0 0,0-1 0,0 0 0,0-1 0,-1 1 0,11-13 0,-7 7-8,-1-1 0,-1-1 1,12-19-1,-16 22-2,-1-1 0,7-20 1,-9 22-369,1 0 1,0 0-1,8-14 0,-11 23 55,-1 0 0,0 1 0,1-1 0,-1 0 0,1 1 0,-1-1 0,1 0 0,0 1 0,-1-1 0,1 1 0,0-1 0,-1 1 0,1-1 0,0 1 0,0 0 0,-1-1 0,1 1 0,0 0 0,0 0 0,-1-1 0,1 1 0,0 0 0,1 0 0,-1 3-2063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14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73 468 5145,'-41'33'2357,"41"-33"-2200,-1 1 1,0 0 0,0-1 0,0 1 0,0 0 0,0-1 0,0 1-1,0-1 1,0 0 0,0 1 0,0-1 0,0 0 0,-1 0-1,1 1 1,0-1 0,0 0 0,0 0 0,0 0 0,0 0-1,0-1 1,-1 1 0,1 0 0,0 0 0,0-1 0,0 1 0,0 0-1,-1-2 1,0-2 1218,2 4-1324,1 0-1,-1-1 1,0 1-1,0 0 0,1-1 1,-1 1-1,0 0 1,1 0-1,-1 0 1,0-1-1,1 1 1,-1 0-1,0 0 0,1 0 1,-1 0-1,1-1 1,-1 1-1,0 0 1,1 0-1,-1 0 1,1 0-1,0 0 0,-1 0-40,4 0 17,0-1 0,-1 0-1,1 0 1,-1 0 0,1-1 0,-1 1 0,5-4 0,26-14 82,-8 3-8,1 1 1,31-12-1,255-82 204,6 17-262,-167 49 1,-18 3 15,273-70 636,-393 107-653,-6 1-41,1 0 1,-1 0-1,1 1 0,-1 0 0,1 1 1,10 0-1,-32-2 37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16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1009 5305,'-10'-1'7819,"6"-5"-4892,4 4-2905,0-1 0,0 0 0,0 0 0,0 0 0,0 1 0,2-5 0,-1 2 218,5-25-173,3 1-1,0 0 1,2 0 0,21-41-1,73-107-22,-60 104-32,-16 26-6,103-161 22,-100 163-18,-1 2 13,-2 0 1,25-52 0,-50 86-14,1 1 0,-1 0 0,1 0 1,9-11-1,-11 17-7,-3 1-7,0 1 0,0 0 0,0 0 0,0 0 0,0 0 0,0 0 0,0 0 0,0 0 0,0 0 0,0 0 0,0 0 0,0 0 0,0 0 0,0 0 0,0 0 0,0 0 0,0 0 0,0 0 0,0 0 0,0 0 0,0 0 0,0 0 0,0 0 0,0 0 0,0 0 0,0 0 0,-3 1-150,2-1-545,1 0-1111,0 0-547,0 0 908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17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25 7001,'-34'-11'2320,"29"7"-1221,6 0-370,0-1 1366,1 5-1866,0-1 1,0 1-1,0 0 0,0 0 0,0 0 0,0 1 1,3 0-1,68 18 127,-10-2-148,26 6-35,-1 5 1,129 57-1,-160-58-151,150 66 76,6-12 49,-158-63-107,139 46 148,-6 13 76,-173-69-2434,-13-5 1390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1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68 3313,'1'-4'540,"0"1"0,0-1 0,-1 0 0,1 0-1,-1 0 1,0 1 0,0-1 0,0 0 0,0 0 0,-2-4 0,2 7-451,0 0 0,-1 0-1,1 0 1,0 0 0,-1 0 0,1 0-1,-1 0 1,1 0 0,-1 0 0,0 0-1,1 0 1,-1 0 0,0 0 0,0 1-1,0-1 1,1 0 0,-1 1 0,0-1-1,0 0 1,0 1 0,0-1 0,0 1-1,0-1 1,0 1 0,-1 0 0,1-1-1,0 1 1,0 0 0,0 0 0,0 0-1,0 0 1,0 0 0,0 0 0,-1 0-1,1 0 1,0 1 0,0-1-1,0 0 1,0 0 0,-1 1 0,-9 3 136,0 0 1,0 0 0,1 1-1,0 0 1,0 1-1,0 0 1,-13 11 0,17-12-149,1 0 1,-1 0 0,1 0 0,0 1-1,1-1 1,0 1 0,-1 1-1,2-1 1,-1 0 0,1 1 0,0 0-1,-3 11 1,5-14-61,0 0-1,0 1 1,1-1 0,0 0-1,0 1 1,0-1 0,0 0-1,2 8 1,-1-9-15,0 0 0,0-1 0,0 1 0,0-1 1,0 0-1,0 1 0,1-1 0,-1 0 0,1 1 0,0-1 0,-1 0 1,1 0-1,0-1 0,0 1 0,3 2 0,1-1 2,0 0 0,0 0 0,0 0 0,0 0 0,1-1 0,-1 0 0,1-1 0,-1 1 0,1-1 0,0-1 0,0 1 0,-1-1 0,1 0 0,0-1 0,0 1 0,-1-1 0,1-1 0,0 1 0,6-4 0,3-1 31,-1 0 1,1-1 0,-2-1 0,1-1 0,-1 0 0,22-18 0,-30 21-6,1 0 0,-1-1 0,0 1 1,0-1-1,7-12 0,-12 17-16,1 0 0,-1 0 1,0-1-1,1 1 0,-1 0 0,0-1 0,-1 1 0,1-1 0,0 0 1,-1 1-1,0-1 0,1 1 0,-1-1 0,0 0 0,0 1 0,-1-1 1,1 1-1,0-1 0,-1 0 0,0 1 0,1-1 0,-3-4 1,1 5-3,0-1 1,0 1-1,0-1 1,0 1 0,0 0-1,-1 0 1,1 0-1,-1 1 1,1-1 0,-1 0-1,0 1 1,1 0-1,-1-1 1,0 1 0,0 1-1,0-1 1,0 0 0,-4 0-1,-5 0-66,0 0-1,0 0 0,-15 2 1,-9 3-1243,34-4 996,0 1 0,-1-1 0,1 1 1,-1 0-1,1 0 0,0 0 0,0 0 0,0 0 0,0 0 1,-1 1-1,1-1 0,-2 3 0,3-2 76,0 0-1,-1 0 0,1 0 1,0 0-1,0 1 1,-1 3-1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20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9330,'0'-8'4037,"2"20"-2902,-2-1-806,-1 7-33,2 1 0,0 0 1,5 22-1,-6-37-281,1 0 0,1 1 0,-1-1 0,0 0 0,1 0 0,0 0-1,0 0 1,0 0 0,1 0 0,-1 0 0,1-1 0,0 1 0,0-1 0,0 0 0,0 0 0,1 0-1,-1 0 1,1-1 0,4 3 0,-3-3-1,0 0-1,-1-1 1,1 0-1,0 0 1,0 0-1,0 0 1,0-1-1,0 0 1,0 0-1,0 0 1,0-1-1,0 0 1,7-1-1,-4-1 10,0 1-1,1-1 0,-2 0 0,1-1 0,0 0 0,13-9 0,24-26 120,-44 38-142,-1 1 0,0 0 1,0 0-1,0 0 0,0 0 1,0 0-1,1 0 0,-1 0 1,0 0-1,0 0 1,0 0-1,0 0 0,0 0 1,1 0-1,-1 0 0,0 0 1,0 0-1,0 0 0,0 0 1,1 0-1,-1 0 1,0 0-1,0 0 0,0 0 1,0 0-1,0 1 0,0-1 1,1 0-1,-1 0 0,0 0 1,0 0-1,0 0 1,0 0-1,0 0 0,0 0 1,0 1-1,0-1 0,1 0 1,-1 0-1,0 0 0,0 0 1,0 0-1,0 1 0,0-1 1,0 0-1,0 0 1,0 0-1,0 0 0,0 0 1,0 1-1,0-1 0,0 0 1,0 0-1,0 0 0,0 1 1,0 11-9,0-9 8,1 3 13,-1 0 0,1 1 0,0-1 0,0 0 0,1 0 0,0 0 0,0 0 0,0 0 0,1-1 0,0 1 1,0-1-1,6 8 0,-8-11 15,1 0 1,0 0-1,0 0 0,1 0 1,-1 0-1,0 0 1,1-1-1,-1 1 1,1-1-1,-1 0 1,1 1-1,0-1 0,0-1 1,-1 1-1,1 0 1,0 0-1,0-1 1,0 0-1,0 0 1,0 1-1,0-2 0,0 1 1,0 0-1,-1-1 1,1 1-1,0-1 1,0 0-1,4-2 0,-1 1 33,0-1-1,0 0 0,-1 0 0,0-1 0,1 1 0,6-8 0,26-29 171,-15 14-156,18-16 86,60-65 1697,-85 89-1045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10402,'-2'6'1039,"1"1"0,-1-1 0,0 12 1,2-4-339,2 26 0,1-4-72,-6 78 783,1-11-248,3-80-797,0 0 1,8 34-1,14 44 951,-23-100-1306,0-1-1,0 1 1,0 0 0,0 0 0,0-1-1,0 1 1,0 0 0,1 0 0,-1-1-1,0 1 1,0 0 0,1 0 0,-1-1-1,1 1 1,-1 0 0,1-1-1,-1 1 1,1-1 0,-1 1 0,2 0-1,-2-1-5,1-1 0,-1 0 0,1 0-1,-1 1 1,0-1 0,1 0 0,-1 0-1,0 1 1,1-1 0,-1 0 0,0 0-1,0 0 1,0 0 0,0 0 0,0 1-1,0-1 1,0 0 0,0 0 0,-1-1-1,-2-43 139,1 27-116,0 0 0,2 0 0,2-25 0,-2 38-29,1-1 0,0 1 0,1 0 0,-1 0 1,1 0-1,0 0 0,0 0 0,1 0 0,-1 1 0,1-1 1,0 1-1,0-1 0,1 1 0,-1 0 0,1 1 1,5-5-1,-7 6-2,1 0 0,0 0 0,0 1 0,0-1 0,0 1 1,0-1-1,0 1 0,0 0 0,0 0 0,1 0 0,-1 1 0,0-1 1,1 1-1,4 0 0,-3 0 7,0 1 0,-1 0 1,1 0-1,0 0 0,-1 0 0,1 1 0,-1 0 1,0 0-1,7 3 0,-5-1 33,0 1 1,0-1-1,0 1 0,-1 0 1,1 1-1,-1-1 0,0 1 0,-1 0 1,0 0-1,0 0 0,0 1 1,5 12-1,-8-15 12,0 0 0,0 0 0,0 1-1,-1-1 1,0 0 0,0 0 0,0 0 0,0 1 0,-1-1 0,1 0 0,-1 0 0,0 0-1,0 0 1,-1 0 0,1 0 0,-1 0 0,0 0 0,0 0 0,0-1 0,-1 1 0,-2 2-1,0 0 13,1-1 0,-1 1 0,0-1-1,-1-1 1,1 1 0,-1-1 0,0 0-1,0 0 1,-1-1 0,1 1 0,-11 2-1,16-5-149,-1 0-1,0-1 0,-1 1 1,1-1-1,0 0 1,0 0-1,0 0 1,0 0-1,0 0 0,0 0 1,0 0-1,0-1 1,0 1-1,0-1 0,0 1 1,0-1-1,0 0 1,0 0-1,0 0 1,-2-2-1,2 2-219,1-1 0,-1 1 0,1-1 0,0 1 1,0-1-1,0 0 0,0 1 0,0-1 0,0 0 0,0 0 0,0 0 0,1 0 1,-1 0-1,1 0 0,-1 0 0,1 0 0,0 0 0,0 0 0,0 0 0,0 0 1,1-4-1,5-16-1465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3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171 122 10602,'2'-4'408,"0"1"-1,-1 0 0,1-1 0,-1 1 1,0-1-1,0 1 0,0-1 1,-1 1-1,1-1 0,-1-5 1,0 6-277,0 0 1,-1-1 0,1 1-1,-1-1 1,0 1 0,1 0-1,-2 0 1,1-1 0,0 1-1,-1 0 1,1 0 0,-1 0-1,0 0 1,0 1 0,0-1 0,0 0-1,0 1 1,-1 0 0,1-1-1,-1 1 1,0 0 0,0 0-1,0 0 1,1 1 0,-2-1-1,1 1 1,0-1 0,-4 0-1,5 2-70,0-1 0,1 1 0,-1 0 0,0 0-1,0 0 1,0 0 0,0 0 0,0 1 0,0-1-1,0 0 1,1 1 0,-1-1 0,0 1 0,0 0-1,0 0 1,1-1 0,-1 1 0,-1 2 0,-3 1 12,0 1 1,0 0 0,-6 8 0,10-11-60,-7 7 24,1 1 0,-12 19 1,17-24-26,0-1-1,1 1 1,0 0-1,0 0 1,0 0 0,1 0-1,-1 0 1,1 0-1,0 8 1,1-12-7,-1 1 1,1-1-1,0 0 0,0 0 0,0 1 1,1-1-1,-1 0 0,0 0 1,0 1-1,1-1 0,-1 0 0,1 0 1,-1 0-1,1 0 0,-1 1 1,1-1-1,0 0 0,-1 0 0,3 1 1,-2-1-3,0-1 1,0 1 0,0-1-1,0 1 1,0-1 0,0 0-1,0 0 1,0 1 0,0-1-1,0 0 1,0 0 0,0 0-1,0 0 1,0 0 0,0 0-1,0 0 1,0-1-1,2 1 1,3-3 6,0 1 0,1-1-1,-1 0 1,0 0 0,8-7 0,0-1 22,-1 0 0,19-21 0,-13 13 128,-20 20-71,0 1 1,0-1-1,0 1 1,0-1-1,1 1 1,-1 0-1,1-1 1,-1 1-1,1-1 1,-1 1-1,1 0 0,0-1 1,0 4-1,1 26 629,-1-25-565,1-1-66,3 26 194,-4-29-325,1-1-1,-1 1 1,0-1 0,1 1-1,0-1 1,-1 0-1,1 1 1,0-1-1,0 0 1,0 1-1,0-1 1,0 0-1,0 0 1,0 0-1,0 0 1,0 0-1,2 1 1,1 0-389,1-1 0,-1 1 1,1-1-1,-1 0 0,1-1 0,-1 1 1,9-1-1,24-2-711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222 129 8690,'1'0'138,"-1"0"-1,1 1 1,-1-1 0,0 0 0,1 0 0,-1 0-1,0 0 1,1 0 0,-1 0 0,1 0-1,-1 0 1,0 0 0,1 0 0,-1 0 0,1 0-1,-1 0 1,0-1 0,1 1 0,-1 0-1,0 0 1,1 0 0,-1 0 0,0-1 0,1 1-1,-1 0 1,0 0 0,0-1 0,1 1-1,-1 0 1,0 0 0,0-1 0,1 1 0,-1 0-1,0-1 1,0 1 0,0 0 0,1-1-1,-1 1 1,0-1 0,0 1 0,0 0 0,0-1-1,0 1 1,0 0 0,0-1 0,0 1-1,0-1 1,0 1 0,0 0 0,0-1 0,0 1-1,0-1 1,-1-2 171,1 0 1,-1-1-1,1 1 0,-3-5 0,1 3-25,0 1 0,-1 0-1,1 0 1,-1 0 0,0 0-1,0 0 1,0 1 0,-1-1-1,-4-3 1,-3-1 331,-21-13 1,28 18-532,-2-1 59,0 1 1,0 0-1,-1 0 0,-11-4 1,16 7-111,-1-1 1,1 1-1,-1 0 0,1-1 1,-1 1-1,1 1 1,-1-1-1,1 0 0,0 0 1,-1 1-1,1 0 0,-1-1 1,1 1-1,0 0 0,-1 0 1,1 0-1,-3 3 1,0-1 4,0 1 1,1 0 0,-1 0 0,1 0 0,0 1-1,0-1 1,1 1 0,0 0 0,0 0 0,0 1-1,0-1 1,1 0 0,-1 1 0,-1 9 0,2-9 5,1-1 1,0 1-1,0 0 1,1 0-1,0 0 1,0 0 0,0 0-1,0-1 1,1 1-1,0 0 1,0 0-1,1-1 1,0 1-1,0-1 1,3 8 0,-4-12-44,0 0 0,-1 0 1,1 0-1,0-1 1,0 1-1,0 0 0,-1 0 1,1-1-1,0 1 1,0 0-1,0-1 0,0 1 1,0-1-1,0 1 1,1-1-1,-1 0 0,0 1 1,0-1-1,0 0 0,0 0 1,0 0-1,0 1 1,1-1-1,-1-1 0,0 1 1,0 0-1,0 0 1,0 0-1,0-1 0,2 1 1,4-3-11,1 0 0,-1 0 1,11-6-1,-7 3 9,4-2-2,12-7 17,-25 15-12,-1-1 0,0 0 0,0 1 0,1 0 0,-1-1 1,0 1-1,1 0 0,-1 0 0,0 0 0,1 0 0,-1 0 0,1 0 0,-1 0 0,0 0 1,1 0-1,-1 1 0,2 0 0,-3-1 7,1 1 1,0-1 0,0 1-1,0 0 1,-1 0-1,1-1 1,0 1-1,-1 0 1,1 0-1,0 0 1,-1 0 0,1-1-1,-1 1 1,0 0-1,1 0 1,-1 0-1,1 2 1,2 20 264,-2-10-53,-1-12-340,0 1-80,0-1 0,1 0 0,-1 0 0,0 1 0,0-1 0,1 0 0,-1 0 0,0 1 0,1-1 0,0 2 1,5-4-634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3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150 279 9578,'1'0'164,"-1"-1"-1,0 1 1,0 0-1,0 0 1,0-1-1,0 1 1,0 0-1,0 0 1,0-1-1,0 1 1,0 0-1,0 0 1,0-1 0,0 1-1,-1 0 1,1 0-1,0-1 1,0 1-1,0 0 1,0 0-1,0 0 1,0-1-1,-1 1 1,-2-4 182,0 1 0,0-1 0,0 1 0,-1 0 0,1 0 0,-1 0 0,0 1 0,1-1 0,-2 1 0,1 0 0,-8-3 0,10 4-285,-1 0-1,1 0 0,-1 0 1,0 1-1,1-1 0,-1 1 1,1 0-1,-1 0 0,0 0 1,1 0-1,-1 0 0,1 0 0,-1 1 1,0-1-1,1 1 0,-1 0 1,1 0-1,-1 0 0,1 0 1,0 0-1,-1 0 0,1 1 0,-3 1 1,2 1 13,-1 1 1,1-1-1,0 0 1,0 1-1,0-1 1,1 1-1,-1 0 1,1 0-1,0 0 1,1 0-1,-1 1 1,1-1-1,0 0 1,0 9-1,0-9-51,1-1-1,0 1 1,0-1-1,1 1 1,-1 0-1,1-1 1,0 0-1,0 1 1,0-1-1,1 1 1,-1-1-1,1 0 1,0 0 0,0 0-1,1 0 1,-1-1-1,6 7 1,-7-9-23,1 0-1,-1 1 1,0-1 0,1 0 0,-1-1 0,1 1 0,-1 0-1,1 0 1,-1-1 0,1 1 0,0-1 0,-1 1-1,1-1 1,0 0 0,-1 1 0,1-1 0,0 0 0,0 0-1,-1 0 1,1-1 0,0 1 0,-1 0 0,1-1 0,0 1-1,-1-1 1,1 1 0,-1-1 0,3-1 0,3-2-20,-1 0 0,0 0 0,0-1 0,0 0 1,6-7-1,3-4-43,-1-1 0,0-1 1,-1 0-1,-1-1 0,-1 0 0,16-37 1,-16 29 106,-1-1 0,-2 0 0,-1 0 0,6-50 0,-10 53 160,-3 22 223,0 4-129,-3 7 25,-4 16 51,-1 5 15,-5 18 89,2-1 1,-7 63-1,16-83-219,1 0-1,4 46 1,-2-63-600,1 1 1,-1-1-1,2 0 0,-1 0 0,1 0 1,1-1-1,0 1 0,0-1 1,0 0-1,1 0 0,9 11 0,5 4-1163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4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69 7954,'1'1'368,"0"0"1,0 0-1,0-1 1,0 1-1,0 0 0,0 0 1,0 0-1,0 0 1,-1 0-1,1 0 1,0 0-1,-1 1 1,1-1-1,-1 0 1,1 0-1,0 3 1,3 22 829,-3-17-733,3 39 1255,-4 79 1,-2-75-1063,6 63 1,-2-102-453,0 6-1336,-1-38-5151,-1-24 4022,1 13 1152,-7-59 0,-18-36 1646,9 57 773,13 58-811,1 0 1,0-1 0,-1-11-1,2 19-349,1 1 0,-1 0-1,0-1 1,0 1 0,1 0 0,-1-1-1,1 1 1,0 0 0,0 0-1,0-1 1,0 1 0,0 0 0,0 0-1,0 0 1,1 0 0,-1 0 0,1 1-1,-1-1 1,4-2 0,-3 3-45,0 0 0,0 0 0,0 0 0,0 1 0,0-1 0,0 1 0,1-1 0,-1 1 1,0 0-1,0 0 0,0 0 0,1 0 0,-1 0 0,2 1 0,8 0 258,6-2 141,1-1-1,-1 0 1,23-6 0,-5 1 215,-34 6-676,0 1-1,0 0 0,0 0 0,0 0 1,0 0-1,0 0 0,0 0 0,0 0 0,0 1 1,0-1-1,0 1 0,0-1 0,-1 1 1,1 0-1,0 0 0,0 0 0,-1 0 1,1 0-1,0 0 0,-1 0 0,1 1 0,-1-1 1,3 3-1,-3-2-14,1 1 0,-1-1 1,0 0-1,0 1 0,0-1 0,0 1 0,0-1 1,0 1-1,0 0 0,-1-1 0,0 1 0,1 0 1,-1-1-1,0 1 0,0 0 0,-1 5 0,0-5-14,0 0-1,1 0 0,-2-1 1,1 1-1,0 0 0,0 0 0,-1-1 1,1 1-1,-1 0 0,0-1 1,0 0-1,0 1 0,0-1 0,-1 0 1,-2 2-1,-4 3 30,0-1 0,-19 9 0,16-10-22,-1 2-92,-1-1 0,0-1-1,-14 4 1,20-7-1311,-1 0 1,1-1-1,-15 1 0,18-2 9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4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93 9378,'0'-5'1139,"0"1"1,0-1-1,-1 1 0,-1-8 1,2 8-841,-2 0 0,1 0 0,0 0 0,-1 0 1,0 1-1,0-1 0,0 1 0,-5-7 0,6 8-238,-1 0-1,0 0 0,0 0 0,0 1 0,0-1 1,0 0-1,-1 1 0,1 0 0,0-1 0,-1 1 0,1 0 1,-1 0-1,1 1 0,-1-1 0,1 0 0,-1 1 1,0-1-1,1 1 0,-1 0 0,0 0 0,1 0 0,-1 0 1,0 1-1,1-1 0,-5 2 0,-1 0 89,1 1-1,0 0 1,0 0-1,1 1 1,-8 4-1,11-6-130,-1 0-1,1 1 0,1-1 0,-1 1 0,0-1 1,1 1-1,-1 0 0,1 0 0,0 0 0,0 0 1,0 1-1,-2 3 0,-5 22 151,9-29-155,0 0-1,0 0 1,0 0 0,-1 0-1,1 0 1,0 0 0,0 1-1,0-1 1,0 0 0,0 0-1,0 0 1,0 0 0,0 0-1,0 1 1,0-1 0,0 0-1,0 0 1,0 0 0,0 0 0,0 0-1,0 1 1,0-1 0,0 0-1,0 0 1,1 0 0,-1 0-1,0 0 1,0 0 0,0 1-1,0-1 1,0 0 0,0 0-1,0 0 1,7 1 208,14-4-116,-13 1-84,8-1 12,-7 1 27,1 1-1,-1-1 1,12 1 0,-14 2 96,0-1 1,0 1 0,0 1-1,0-1 1,0 1 0,-1 0 0,9 4-1,11 4 459,-24-9-617,1 0 0,-1 1 0,0-1 0,1 1 0,-1 0 0,0-1 0,0 1 0,0 0 0,-1 0 0,1 0 0,0 1 0,-1-1 0,1 0 0,-1 1-1,1 2 1,1 0-350,-2-5 230,-1 1 1,0-1 0,0 0 0,1 1 0,-1-1 0,0 0-1,1 0 1,-1 1 0,0-1 0,1 0 0,-1 0-1,0 1 1,1-1 0,-1 0 0,0 0 0,1 0 0,-1 0-1,1 1 1,-1-1 0,0 0 0,1 0 0,-1 0-1,1 0 1,-1 0 0,0 0 0,1 0 0,-1 0 0,1 0-1,0 0 1,7-2-1171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87 190 11915,'0'14'4400,"7"6"-3143,1 4-97,-4-8 0,2 1-80,-6-5-479,-1-5-201,5 1-880,-4-5-593,1-6-4336,9-2 3625</inkml:trace>
  <inkml:trace contextRef="#ctx0" brushRef="#br0" timeOffset="1">1 1 12787,'0'1'4457,"8"3"-3905,6 0-192,-2 3-96,1 1-40,2 0-280,-6 1-368,5 4-1344,3 3-2017,-4 2 2376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5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60 115 11747,'-5'8'1447,"0"0"1,1 1 0,1-1-1,-6 16 1,2-3 159,7-20-1528,-1 0 0,1 0 0,-1 0 0,1 0 0,-1 0 0,0 1 0,1-1 0,-1 0 0,0 0 0,0-1-1,0 1 1,0 0 0,0 0 0,0 0 0,0 0 0,0-1 0,0 1 0,0-1 0,0 1 0,0-1 0,0 1 0,-2 0-1,2-1-72,1 0-1,0 0 0,0 0 0,0 0 1,0 0-1,0 0 0,0 0 0,-1 0 0,1 0 1,0 0-1,0 0 0,0 0 0,0 0 1,0 0-1,-1 0 0,1 0 0,0 0 0,0 0 1,0 0-1,0 0 0,0 0 0,-1 0 0,1 0 1,0 0-1,0 0 0,0 0 0,0 0 1,0-1-1,0 1 0,0 0 0,-1 0 0,1 0 1,0 0-1,0 0 0,0 0 0,0 0 1,0-1-1,0 1 0,0 0 0,0 0 0,0 0 1,0 0-1,0 0 0,0-1 0,0 1 1,0 0-1,1-11 29,7-10-126,-8 20 92,29-56-300,-24 49 261,0 0 0,1 1 0,0 0 1,12-13-1,-7 11 40,-1 0 1,2 1-1,-1 0 1,1 1 0,13-6-1,-19 10-44,0 1 1,0 0-1,0 0 0,0 0 1,1 0-1,-1 1 0,1 0 1,-1 1-1,1-1 0,-1 1 1,1 1-1,10 1 0,-3 2-2773,-8-4 1817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49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137 132 5305,'2'-29'5079,"-1"23"-4281,0 0 0,-1 1 0,0-1 0,0 0-1,-2-9 1,0-2 828,2 13-1313,-1 1 1,0-1 0,1 0-1,-1 1 1,-2-5 0,3 7-255,-1 0 1,1 0 0,-1 0-1,0 0 1,1 0-1,-1 0 1,0 0-1,0 1 1,0-1 0,1 0-1,-1 0 1,0 1-1,0-1 1,0 0 0,0 1-1,0-1 1,0 1-1,0 0 1,-1-1-1,1 1 1,-1 0 0,-1-1-9,1 1 0,-1 0 1,0 0-1,0 0 1,1 1-1,-1-1 1,0 1-1,1-1 0,-1 1 1,1 0-1,-1 0 1,1 0-1,-1 0 1,1 1-1,0-1 1,-1 1-1,1-1 0,0 1 1,-3 2-1,0 2-6,-1-1-1,1 1 0,1 0 1,-1 1-1,-6 10 1,8-10-18,-1 0 0,1 1 1,1-1-1,0 1 0,0 0 1,0-1-1,1 1 1,0 0-1,0 0 0,1 0 1,0 0-1,0 0 0,1 0 1,0-1-1,3 11 1,-3-14-21,1 1 1,0 0 0,-1-1 0,2 1-1,-1-1 1,0 0 0,1 1 0,0-1-1,0 0 1,0-1 0,0 1 0,1 0 0,-1-1-1,1 0 1,0 0 0,0 0 0,0 0-1,1-1 1,-1 0 0,0 0 0,1 0 0,0 0-1,-1-1 1,1 1 0,7 0 0,-8-1-1,1-1 0,-1 0 0,1 0 0,-1 0 0,1 0 0,-1-1 0,1 0 0,-1 0 0,1 0 1,-1 0-1,0-1 0,0 1 0,0-1 0,0 0 0,0-1 0,0 1 0,0-1 0,-1 1 0,1-1 0,-1 0 1,0-1-1,0 1 0,4-6 0,-1 1 24,-1 0 0,0 0 1,0-1-1,-1 0 0,0 0 0,-1 0 1,0 0-1,-1-1 0,3-18 0,-4 22 1,-1-1 0,0 0 0,0 0 0,-1 0 0,0 0 0,0 1 0,0-1-1,-1 0 1,-3-6 0,4 9-7,0 1-1,-1-1 1,0 1 0,1 0-1,-1 0 1,-1-1-1,1 1 1,0 1 0,-1-1-1,1 0 1,-1 1-1,0-1 1,0 1 0,0 0-1,0 0 1,0 0-1,-7-3 1,9 5-14,-1-1-1,0 1 1,0 0 0,1 0-1,-1 0 1,0 0-1,1 0 1,-1 0 0,0 1-1,1-1 1,-1 0 0,0 1-1,1-1 1,-1 1 0,0 0-1,1 0 1,-1-1 0,1 1-1,0 0 1,-1 0 0,1 0-1,0 1 1,-2 0-1,-1 3-25,0-1 0,0 1 0,1 0-1,-1-1 1,-3 9 0,5-9-126,-1 1 0,1-1 0,1 1 0,-1 0 1,-1 5-1,3-8-23,0 0 1,0 0-1,0 0 1,0-1-1,0 1 1,0 0-1,0 0 1,1-1 0,-1 1-1,1 0 1,-1 0-1,1-1 1,0 1-1,0 0 1,-1-1-1,1 1 1,2 1 0,10 14-1139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0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9554,'0'0'3729,"0"0"-2249,1 3-240,3 27 201,30 46-25,-34-36-224,0-3-488,4-5-159,3-13-225,1-2-88,1-7-240,-3-10-328,-2-6-969,1-11-895,-10-16 1304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1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8346,'6'-12'4009,"-3"13"-1009,-2 6-991,3 3-393,2 0-144,-1-1-543,3-2-369,5-2-544,3 0-568,8 2 384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51 10434,'-2'-3'642,"0"-1"-1,0 0 0,0 1 1,-1-1-1,1 1 0,-1-1 1,0 1-1,0 0 1,-4-3-1,5 5-534,-1-1-1,1 1 1,0 0-1,-1 0 1,1 0-1,-1 0 1,0 0 0,1 1-1,-1-1 1,0 1-1,1 0 1,-1 0 0,0 0-1,1 0 1,-1 0-1,-3 1 1,1 0-23,0 0 1,1 0-1,-1 1 1,1 0-1,-1 0 1,1 0-1,-1 0 1,1 1-1,0 0 1,0-1-1,0 2 1,1-1-1,-1 0 1,1 1-1,-1-1 1,1 1-1,0 0 1,1 0-1,-3 5 1,3-5-53,0 0-1,0-1 1,1 1 0,-1 0 0,1 1 0,0-1 0,0 0-1,1 0 1,-1 0 0,1 0 0,0 1 0,0-1 0,0 0-1,1 0 1,-1 1 0,1-1 0,0 0 0,0 0 0,1 0-1,-1 0 1,1 0 0,3 5 0,-2-4-25,1 0-1,0-1 1,0 1 0,0-1 0,0 0 0,1 0-1,0 0 1,-1-1 0,1 0 0,1 0 0,-1 0-1,0 0 1,1-1 0,-1 0 0,11 2 0,-10-2-3,-1-1 0,0-1 0,0 1 0,1-1 1,-1 0-1,0 0 0,1-1 0,-1 1 0,0-1 0,0 0 1,1-1-1,-1 1 0,0-1 0,0 0 0,-1 0 1,1-1-1,8-5 0,-7 4 16,0-1 1,-1 0 0,1-1-1,-1 1 1,0-1-1,-1 0 1,0 0-1,1-1 1,4-9-1,-8 11 17,1 1-1,0-1 0,-1 1 0,0-1 0,0 0 1,0 0-1,0 1 0,-1-1 0,0 0 1,0 0-1,0 1 0,-1-1 0,0 0 1,0 0-1,0 1 0,-2-7 0,1 7 34,0-1-1,0 0 1,0 0-1,-1 1 1,0 0-1,-6-9 1,8 12-61,0 1 1,0-1 0,0 0-1,0 0 1,0 0 0,0 1-1,0-1 1,0 0 0,0 1 0,0-1-1,0 1 1,0-1 0,0 1-1,-1 0 1,1 0 0,0-1-1,0 1 1,-1 0 0,1 0-1,0 0 1,0 0 0,0 0-1,-1 0 1,1 1 0,0-1-1,0 0 1,0 1 0,-1-1-1,1 1 1,0-1 0,0 1-1,0-1 1,0 1 0,0 0 0,-1 0-1,-5 5-181,0 0 0,0 1 0,1 0 0,0 0 0,0 0 0,1 0 0,-6 11 0,-2 12-378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126 470 10650,'1'1'305,"0"-1"0,-1 1 0,1-1 0,0 1 0,0-1 0,0 1 0,0 0 0,-1-1 0,1 1 0,0 0 0,-1 0-1,1 0 1,-1-1 0,1 1 0,-1 0 0,1 0 0,-1 0 0,1 0 0,-1 0 0,0 0 0,0 0 0,1 0 0,-1 1 0,0 4-53,0-1 0,0 0 0,-2 9 0,1 9 793,15 106 1253,-7-78-1752,35 252 2228,-38-278-2554,-1 0 0,-1-1 0,-2 1 0,0 0-1,-2 0 1,-7 40 0,8-60-190,-1 0-1,1-1 0,-1 1 1,0 0-1,0 0 1,-1-1-1,1 1 0,-1-1 1,0 0-1,0 0 1,-1 0-1,1 0 1,-1 0-1,-5 3 0,6-5-121,0 0 0,0 0-1,0 0 1,0-1-1,0 0 1,-1 1-1,1-1 1,-1 0-1,1-1 1,-1 1 0,1-1-1,-1 1 1,1-1-1,-1 0 1,1 0-1,-1-1 1,1 1 0,-1-1-1,1 0 1,-1 1-1,-6-4 1,5 1-207,0 1 1,0-1-1,1 0 1,-1 0-1,1 0 1,-5-5-1,-26-31-1065</inkml:trace>
  <inkml:trace contextRef="#ctx0" brushRef="#br0" timeOffset="1">82 90 9746,'41'-16'4105,"-14"0"-2057,-2 3-575,-1-5-369,-5 4-80,0 4-392,1 8-200,-8 3-1032,4 6-752,-5 11 848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8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14 12939,'7'59'6013,"-5"30"-2824,-1 3-1608,4-50-1457,1-1 0,3 0 0,20 64 1,-37-115-1959,-3-11 270,0 0 0,2 0 0,0-1 0,-10-43 0,11 31-127,3 1 0,-4-63 1,9 79 1840,0-1 1,4-25-1,-3 38 205,0-1-1,0 1 1,1 0-1,-1 0 1,1 0-1,0 0 1,1 0-1,-1 0 1,1 0-1,0 1 0,0 0 1,5-6-1,-6 9-136,-1-1-1,1 1 0,0 0 1,0 0-1,0 0 0,0 0 0,0 0 1,0 0-1,0 1 0,0-1 0,0 1 1,1-1-1,-1 1 0,0 0 1,0 0-1,0 0 0,1 0 0,-1 0 1,3 1-1,5 1 388,0 0 1,-1 1-1,11 4 0,-8-2-82,52 22 1124,-57-24-1472,0 1-1,0 0 1,0 1 0,-1 0 0,0 0-1,10 10 1,-14-13-138,-1 0 0,1 0-1,-1 0 1,1 0 0,-1 0 0,0 0 0,0 0-1,0 0 1,0 1 0,0-1 0,-1 0 0,1 1-1,-1-1 1,1 1 0,-1-1 0,0 0 0,0 1-1,0-1 1,0 1 0,0-1 0,-1 1 0,1-1-1,-1 0 1,1 1 0,-1-1 0,0 0 0,0 1 0,0-1-1,0 0 1,-1 0 0,-1 2 0,-1 1-21,1 0-1,-2-1 1,1 0 0,0 0 0,-1 0 0,0-1 0,0 1 0,0-1 0,0 0-1,0-1 1,-10 4 0,11-4-117,-1-1 0,1 0 0,0 0 0,-1 0 0,1-1 0,-1 1 0,1-1 0,-1 0 0,-6-1 0,10 1-40,-1-1 1,1 1-1,-1-1 1,1 1 0,0-1-1,-1 1 1,1-1-1,0 0 1,-1 1-1,1-1 1,0 0 0,0 0-1,0 0 1,0 0-1,0 0 1,0 0-1,0 0 1,0-1 0,0 1-1,0 0 1,1-1-1,-1 1 1,0 0-1,1-1 1,-1 1 0,1 0-1,0-1 1,-1 1-1,1-1 1,0-2-1,0 0-328,0 1 0,0-1 0,0 0 0,0 0-1,2-6 1,1 0-300,8-15 0,-10 24 745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24 6097,'-1'-1'2705,"-1"0"-1145,-3-1-368,-2 1 153,2 0-57,2 1-160,2 0-440,0 0-191,-1-2-257,1 1-96,0 0-729,-1-1-607,2 1-2273,6-10 2145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 8258,'-2'0'3416,"1"1"-1767,-2 1-65,2-2-103,1 0-145,0 0-512,0 0-216,0 0-272,0 0-432,0 0 496,0 0-344</inkml:trace>
  <inkml:trace contextRef="#ctx0" brushRef="#br0" timeOffset="1">152 2 8498,'-2'2'3497,"6"-2"-1937,-4 0-264,0 0-8,0-1-543,0 0-1017,0-1 64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19:5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5 215 8722,'-2'6'3481,"0"-4"-1801,2-5-256,0 2-127,0 1-265,0 0-1704,0-2-729,0 1 801</inkml:trace>
  <inkml:trace contextRef="#ctx0" brushRef="#br0" timeOffset="1">317 117 10002,'-6'-1'3961,"-1"-3"-2825,7 0-240,-5-3-1320,5 5 352</inkml:trace>
  <inkml:trace contextRef="#ctx0" brushRef="#br0" timeOffset="2">466 62 7882,'-9'4'3929,"2"-4"-1177,6 0-1136,0-2-183,-1 1-1049,2 0-184</inkml:trace>
  <inkml:trace contextRef="#ctx0" brushRef="#br0" timeOffset="3">804 30 9754,'12'9'4961,"-17"-13"-1072,-4-3-2553,1-6-1768,0-2 344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01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144 143 4273,'-19'-69'5949,"19"68"-5818,0-1 0,-1 1 0,1 0 0,-1-1 0,1 1 0,-1 0 0,0 0-1,1 0 1,-1-1 0,0 1 0,0 0 0,0 0 0,0 0 0,0 0 0,0 0 0,0 1 0,0-1 0,0 0-1,-1 0 1,1 1 0,0-1 0,0 1 0,-1-1 0,1 1 0,0 0 0,-1-1 0,1 1 0,0 0 0,-1 0-1,1 0 1,-3 0 0,1 0-33,0 0 0,0 1 0,0-1 0,0 1 0,0 0 0,0 0-1,0 0 1,1 0 0,-1 0 0,0 1 0,1-1 0,-1 1 0,1 0 0,-4 2-1,1 2 9,0 0 0,1 0 0,0 1-1,0-1 1,0 1 0,1 0-1,0 0 1,0 0 0,0 0-1,1 0 1,0 1 0,1-1 0,0 1-1,0 0 1,0-1 0,1 1-1,0-1 1,2 12 0,-1-16-85,-1-1 0,0 1 0,1-1-1,-1 1 1,1-1 0,0 0 0,0 1 0,0-1 0,0 0 0,0 0 0,1 0 0,-1 0 0,1 0 0,-1 0-1,1 0 1,0 0 0,-1 0 0,1-1 0,0 1 0,0-1 0,0 1 0,1-1 0,-1 0 0,0 0-1,0 0 1,1 0 0,-1 0 0,0-1 0,1 1 0,-1-1 0,1 1 0,-1-1 0,1 0 0,-1 0 0,1 0-1,3-1 1,1 0 16,0 0-1,0 0 0,0-1 0,-1 0 0,1 0 0,-1-1 1,1 0-1,-1 0 0,0-1 0,0 1 0,0-1 0,0 0 1,-1-1-1,0 0 0,0 0 0,0 0 0,8-10 0,-9 9 35,0 0 0,0 0 0,-1 0-1,0-1 1,0 0 0,0 1 0,-1-1-1,0 0 1,0 0 0,-1 0 0,0 0-1,0 0 1,-1 0 0,0-1 0,0 1-1,0 0 1,-3-12 0,2 15-26,0 1 0,-1-1 0,1 0 0,-1 1 0,1 0 0,-1-1 0,0 1 0,-1 0-1,1 0 1,0 0 0,-1 0 0,0 1 0,0-1 0,1 1 0,-1 0 0,-4-3 0,5 4-32,0 0 0,-1 0 0,1 0 0,-1 0 0,1 0 0,-1 0 0,1 0 0,-1 1 0,1 0 0,-1-1 0,1 1 0,-1 0 0,0 0 0,1 0-1,-1 1 1,1-1 0,-1 0 0,1 1 0,-1 0 0,1 0 0,-1 0 0,1 0 0,0 0 0,-3 2 0,1-1-120,0 0 1,0 1-1,1 0 1,-1 0-1,1 0 0,-1 1 1,1-1-1,0 1 1,1-1-1,-1 1 1,-4 8-1,7-12 32,0 1-1,0-1 1,0 1 0,0-1-1,0 0 1,0 1 0,-1-1 0,1 1-1,0-1 1,0 0 0,0 1-1,0-1 1,1 1 0,-1-1-1,0 1 1,0-1 0,0 0-1,0 2 1,9 5-781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02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6145,'16'-43'2473,"-18"49"-1271,2 0 1,-1 0 0,1 1-1,0-1 1,1 8 0,0-1-616,1 0 1,3 15 0,-3-22-481,-1 0 0,1 0-1,1-1 1,-1 1 0,5 6 0,-7-10-87,1-1 1,0 0-1,0 0 1,0 1-1,1-1 1,-1 0-1,0 0 0,0 0 1,1 0-1,-1-1 1,0 1-1,1 0 1,-1-1-1,1 1 1,-1 0-1,1-1 1,-1 0-1,1 1 1,-1-1-1,1 0 0,-1 0 1,1 0-1,0 0 1,2 0-1,1-1-2,1 0-1,-1-1 1,0 0-1,0 0 1,-1 0-1,1 0 1,0-1-1,-1 1 0,1-1 1,-1 0-1,0-1 1,0 1-1,0-1 1,0 0-1,-1 0 1,0 0-1,4-5 1,5-9 30,-1-1 1,15-34-1,-24 49-36,4-15 166,-5 16 125,-4 10-23,2-2-162,0 0 1,0 1 0,0-1 0,1 0-1,-1 1 1,1-1 0,1 0 0,0 8-1,3 4 288,6 20-1,-5-21-224,-4-12-162,0-1 0,1 1 0,0-1 0,0 0 0,0 0 0,0 1 0,0-2-1,0 1 1,1 0 0,0 0 0,0-1 0,-1 1 0,1-1 0,1 0 0,2 2 0,0 0-78,0-1 0,1 0 0,-1-1 0,1 1 1,-1-1-1,1 0 0,8 0 0,-12-1-398,0-1-1,0-1 1,0 1 0,0 0 0,-1-1-1,1 1 1,0-1 0,0 0 0,-1 0-1,1 0 1,0 0 0,-1 0 0,1-1-1,-1 1 1,4-3 0,12-8-1778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2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 3401,'-7'0'7445,"0"0"-3817,6 0-3557,1 0 0,-1 0 0,1 0 0,-1 0 0,1 0 0,-1 0 0,1 0 0,0 0 1,-1 0-1,1 0 0,-1 1 0,1-1 0,-1 0 0,1 0 0,-1 1 0,1-1 0,0 0 0,-1 1 0,1-1 0,0 0 0,-1 1 0,1-1 0,0 0 0,-1 1 0,1-1 0,0 1 0,-1 0 1,1 0 1,-1-1 1,1 1 0,0 0-1,-1-1 1,1 1 0,-1 0-1,1-1 1,-1 1 0,0-1-1,1 1 1,-1-1 0,0 1-1,1-1 1,-1 1 0,0-1-1,0 0 1,1 0 0,-1 1-1,0-1 1,0 0 0,1 0-1,-1 0 1,0 0 0,-1 0-1,2 0 2,0 0-7,0 0-17,0 0-10,0 0-4,-3 3 309,4 2-297,-1 1 0,1-1-1,0 0 1,0 0 0,2 7 0,-1-8-47,-1 0 0,0 1 0,0-1-1,0 1 1,0 5 0,-1 3-2,0 8 1,-1-1 0,-4 30-1,2-27-9,0 1 0,1 39 0,2-22 3,-2-18-3,-6 32 1,-1 9 0,3 21 1,3-58 8,1-20 0,1 0 0,0 0 0,1 0 0,0 0 0,0 9 0,1-4 0,-1 0 1,0-1-1,-1 1 0,0 0 1,-1-1-1,-5 18 1,3-13-3,1 0 1,-2 25 0,5-1 0,1-22 0,-4 34 0,-1-24 0,1-14 0,1 0 0,0 0-1,1 0 1,1 0 0,1 14 0,1-16-3,0 1 3,0 0 1,-1 0-1,-1 0 1,0 0-1,-2 14 1,-7 27 7,-6 28-7,14-77-1,1 1 0,-1-1 0,1 0 0,0 1-1,1-1 1,-1 0 0,1 0 0,0 1 0,0-1 0,3 7 0,-1-4 3,-1-1 1,-1 1 0,1-1 0,0 14-1,-1 3 14,0-18-13,-1 1 0,0-1 0,0 0 0,0 0 0,0 0-1,-1 1 1,0-1 0,-1 0 0,-2 9 0,-1-4-19,-1 1-55,5-10-646,0-4-824,1 2 1430,1-1 0,-1 1 1,0-1-1,0 1 0,0-1 1,0 1-1,0-1 0,1 1 1,-1-1-1,0 1 0,1-1 1,-1 1-1,0 0 0,1-1 1,-1 1-1,1-1 0,18-13-990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3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5169,'-1'0'2177,"0"0"-721,-1 0-240,1 0 168,0 0 9,-1 0-377,0 5-224,0-1-320,2 0-120,2 0-40,0 0-704,1 0 312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3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8162,'20'5'3168,"-5"-3"-2007,-9-6-609,4 4-144,-5 1-120,7 2-1040,3 3-937,1 6 1065</inkml:trace>
  <inkml:trace contextRef="#ctx0" brushRef="#br0" timeOffset="1">266 105 4169,'-2'-8'2088,"3"8"-239,3 2-873,-4-2-432,0 0-72,0 0-1200,0 0-760,0 0 880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3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2873,'35'49'1088,"-32"-40"-856</inkml:trace>
  <inkml:trace contextRef="#ctx0" brushRef="#br0" timeOffset="1">262 184 5457,'18'14'2633,"-13"0"-809,3 1-1152,-7-2-272,2-2-288</inkml:trace>
  <inkml:trace contextRef="#ctx0" brushRef="#br0" timeOffset="2">510 367 8546,'-7'8'3353,"7"-8"-2305,3 1-552,1 3-432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4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12083,'0'3'4176,"0"-3"-3895,0 0-826,0-1 361</inkml:trace>
  <inkml:trace contextRef="#ctx0" brushRef="#br0" timeOffset="1">204 88 8954,'-1'2'3817,"-3"4"-1945,0-6-5129,2 0 2553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10554,'9'10'3281,"14"18"0,-19-21-2854,0 0 0,-1 0 1,1 0-1,-1 0 1,-1 0-1,1 1 1,1 7-1,0 6 464,-1-1 0,0 42 0,-7 43 660,1 29-179,3-130-1328,0 0-10,0 0 0,0-1 0,1 1-1,-1 0 1,1-1 0,0 1-1,0 0 1,0-1 0,3 6-1,-4-9-33,0 0-1,0 0 1,0 1-1,0-1 0,0 0 1,0 1-1,1-1 0,-1 0 1,0 0-1,0 1 1,0-1-1,1 0 0,-1 0 1,0 0-1,0 1 1,1-1-1,-1 0 0,0 0 1,0 0-1,1 0 1,-1 1-1,0-1 0,0 0 1,1 0-1,-1 0 1,0 0-1,1 0 0,-1 0 1,0 0-1,1 0 0,-1 0 1,0 0-1,0 0 1,1 0-1,-1 0 0,0 0 1,1 0-1,-1 0 1,0 0-1,1-1 0,-1 1 1,0 0-1,0 0 1,1 0-1,-1 0 0,1-1 1,0-1-27,0 1 0,1-1 0,-1 0 1,0 0-1,0 0 0,1-2 0,18-44-644,10-19-142,-25 57 746,0 1 0,1 0-1,0 0 1,12-13 0,-18 22 71,1-1 1,0 0-1,0 0 0,-1 0 1,1 1-1,0-1 0,0 1 1,0-1-1,0 0 0,0 1 1,0 0-1,0-1 1,2 0-1,-3 1 5,0 0-1,1 0 1,-1 0 0,1 0 0,-1 0-1,0 1 1,1-1 0,-1 0 0,0 0-1,1 0 1,-1 0 0,1 0 0,-1 1-1,0-1 1,1 0 0,-1 0 0,0 1-1,0-1 1,1 0 0,-1 0-1,0 1 1,1-1 0,-1 0 0,0 1-1,2 2 44,-1 0 0,0-1 0,-1 1 0,1 0-1,0 0 1,-1 0 0,1 0 0,-1 3-1,0 43 473,-1-35-453,1 0-1,1 0 0,3 22 1,-4-34-230,1 0-1,-1 0 1,1 0 0,0 0 0,-1-1-1,1 1 1,0 0 0,0 0 0,0-1-1,0 1 1,1 0 0,-1-1-1,0 1 1,1-1 0,-1 0 0,1 1-1,0-1 1,1 1 0,15 5-1037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4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20 4969,'-2'-5'7305,"-2"3"-4495,3 2-2772,1 0 0,-1 0-1,1 0 1,0 0 0,-1 0 0,1 1 0,-1-1-1,1 0 1,0 0 0,-1 0 0,1 1 0,-1-1 0,1 0-1,0 0 1,-1 1 0,1-1 0,0 0 0,0 1-1,-1-1 1,1 0 0,0 1 0,0-1 0,-1 1 0,1-1-1,0 0 1,0 1 0,0-1 0,0 1 0,0-1 0,-1 0-1,1 2 1,-3 10 342,-11 24 0,3-6-141,11-29-217,-1 1 1,1 0-1,0 0 0,0 0 1,0 0-1,0 0 0,0 0 1,0 0-1,0 0 0,1 0 1,-1 0-1,1 0 1,-1 0-1,1 0 0,0-1 1,0 1-1,0 0 0,0 0 1,2 2-1,0 0 18,1 0 0,-1-1 0,1 1 0,0-1 0,6 4 0,-8-5-27,0-1 1,1 1-1,-1-1 1,1 1-1,0-1 1,-1 0 0,1 0-1,0 0 1,0 0-1,0-1 1,0 1-1,-1-1 1,1 1-1,0-1 1,0 0-1,0 0 1,0-1-1,0 1 1,0 0-1,0-1 1,0 0-1,0 0 1,-1 0-1,1 0 1,0 0 0,-1 0-1,1-1 1,0 1-1,-1-1 1,0 0-1,1 0 1,-1 0-1,0 0 1,3-4-1,-1 2 15,-1-1 1,1 1-1,-1 0 0,-1-1 0,1 1 0,-1-1 0,1 0 0,-2 0 0,1 0 0,0 0 1,-1 0-1,2-10 0,-3 12 5,0-1 0,0 1 0,-1 0 0,1-1 1,0 1-1,-1 0 0,0-1 0,0 1 0,0 0 0,0 0 0,-1 0 1,1 0-1,-1 0 0,1 0 0,-1 0 0,0 0 0,-1 1 1,1-1-1,0 1 0,-1-1 0,-3-2 0,4 3 7,-1 1 0,0-1 0,1 1 0,-1-1 0,0 1 0,0 0 0,0 0-1,0 0 1,0 1 0,0-1 0,0 1 0,0-1 0,0 1 0,-4 0 0,6 0-83,-1 0 1,1 1 0,-1-1-1,1 0 1,-1 1 0,1-1-1,-1 1 1,1-1 0,0 1 0,-1 0-1,1-1 1,0 1 0,-1 0-1,1 0 1,0 0 0,0 0-1,0 0 1,0 0 0,0 1-1,0-1 1,0 0 0,0 0-1,0 1 1,0-1 0,1 0-1,-1 1 1,1-1 0,-1 1-1,1-1 1,-1 3 0,3 2-1249,3-1 519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5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7178,'8'-7'2953,"-7"6"-2721,0 1 0,-1-1-1,1 0 1,0 1 0,0-1 0,0 0-1,-1 1 1,1-1 0,0 1 0,0 0 0,0-1-1,0 1 1,1-1 0,-1 2-159,-1-1 1,1 0 0,0 0-1,0 1 1,-1-1-1,1 0 1,0 1-1,-1-1 1,1 1 0,-1-1-1,1 1 1,0-1-1,-1 1 1,1 0-1,-1-1 1,0 1 0,1 0-1,-1-1 1,1 1-1,-1 0 1,0-1 0,0 1-1,1 0 1,-1 0-1,19 51 1916,-13-33-1470,1 0 0,13 24 0,-12-30-188,15 18 0,-5-8 178,-17-21-435,0-1-1,0 1 1,0-1 0,0 0-1,1 1 1,-1-1-1,0 0 1,1 0 0,-1 0-1,1 0 1,-1 0-1,3 1 1,-3-2-30,0 0-1,0 0 1,1 1 0,-1-1-1,0 0 1,0 0 0,1 0 0,-1-1-1,0 1 1,0 0 0,0 0-1,1-1 1,-1 1 0,0 0-1,0-1 1,0 1 0,0-1 0,2-1-1,1-1 23,0 1-1,0-1 1,0 0-1,-1-1 1,0 1-1,1 0 1,-1-1-1,0 0 0,-1 0 1,1 0-1,2-5 1,9-18 106,0 1-173,19-48-1,-33 73-27,1-1-198,-1 0-1,1 0 1,0 0-1,-1 0 1,0 0 0,1 0-1,-1-5 1,-1 4-1567,1 8 742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7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3529,'11'-30'1879,"-7"16"5327,-3 19-3148,22 101-3364,-20-90-599,-1 1 0,0 25-1,5-5 89,-7-37-164,0 0-3,0 0-2,0 0-3,1 6 13,9 20 38,-7-17 4,1 0 1,2 12 0,23 76 218,-14-49-257,-7-14 0,-7-26-21,1 0 0,3 10 0,-1-7 7,0 1 0,-1-1 0,2 21 0,-3-20-4,6 20 0,-4-21-7,-1 1 1,2 16 0,-3-6 2,-2-13-3,1 1 1,0-1-1,1 0 0,5 17 1,-3-10 3,1-1 0,1 19 0,6 20 61,-8-38-39,-1 0 1,-1 1-1,1 25 0,-3-25-16,2 0 0,0 0-1,4 18 1,16 36 12,-20-61-14,-2-8-10,0-1 0,0 0 1,0 0-1,0 0 1,1 0-1,-1 1 0,0-1 1,1 0-1,0 1 0,0-1 1,3 7 7,1-1-1,11 14 1,-15-21-691,-2-1 415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 5785,'0'-2'2569,"0"1"-825,0 0-55,0 1 15,0 0-128,-1 0-496,-1 0-199,1 0-241,0 4-112,-1-2-208,0 5-88,0-4-104,0 2-536,-5 10 312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8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0 9018,'-7'6'3689,"5"-2"-2049,-2 0-344,0 0 17,2-4-321,1 0-344,0 0-904,1 0-864,0 0 736</inkml:trace>
  <inkml:trace contextRef="#ctx0" brushRef="#br0" timeOffset="1">333 215 6329,'-20'17'3465,"7"-8"128,5-5-2889,6 1-136,-3-2-144,-3 1-776,4 0 256</inkml:trace>
  <inkml:trace contextRef="#ctx0" brushRef="#br0" timeOffset="2">49 531 8314,'-17'7'3000,"5"0"-2439,3-4-417,2 3-88,3-1-473,7-1-1463,0-1 1296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0 3393,'-49'57'2160,"32"-45"-311,0 3-297,-1-2-256,5 1-920,5-2-176</inkml:trace>
  <inkml:trace contextRef="#ctx0" brushRef="#br0" timeOffset="1">123 435 7850,'-21'15'3176,"-4"2"-1871,4-2-377,1-3-456,0-3-448,5 0-32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19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9770,'-53'118'3769,"33"-109"-2433,2 2-512,3-4-208,2-1-103,1 4-305,5-5-432,6 0-945,1-1-559,2 3-1593,-2-7 2001</inkml:trace>
  <inkml:trace contextRef="#ctx0" brushRef="#br0" timeOffset="1">18 200 3577,'0'0'2032,"-1"0"-191,-1 0-1905,1 0 56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20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21 5089,'-2'2'9058,"-4"11"-8992,5-12 453,-3 7-413,0 1 0,-1-1 0,-9 12 0,-2 2 8,15-20-99,1 0 0,-1 0-1,0 0 1,0 0 0,1 0 0,-1 0 0,1 1-1,-1-1 1,1 0 0,0 0 0,0 0 0,0 1 0,0-1-1,1 0 1,-1 0 0,0 0 0,1 0 0,0 0-1,1 3 1,0 2 30,0 0 10,0 0-1,1 0 0,0 0 0,5 9 0,-7-13-38,1-1-1,-1 0 0,1 0 1,0 0-1,0 0 0,-1 0 1,1 0-1,0 0 0,1-1 1,-1 1-1,0-1 0,0 1 0,1-1 1,-1 0-1,5 2 0,-1-2 4,0 0-1,1 0 0,-1-1 0,0 1 0,0-1 0,0 0 0,0-1 0,1 0 0,-1 0 0,7-2 1,-10 2-10,0 0 0,0 0 1,0-1-1,0 1 1,0-1-1,0 1 1,-1-1-1,1 0 1,0 0-1,-1 0 0,0-1 1,1 1-1,-1-1 1,0 1-1,0-1 1,0 0-1,-1 1 1,1-1-1,-1 0 0,2-5 1,0-3 27,-1 0 1,0 0 0,-1-1-1,1-12 1,-2 9 11,0 11-28,1-1-1,-2 1 0,1 0 1,0 0-1,-2-6 0,1 8-10,1 0 0,-1 0 0,0 0 0,0 1 0,0-1 0,0 0 0,0 0 0,0 1 0,0-1 0,-1 0 0,1 1 0,0 0 0,-3-2 0,-4-3 16,1 1 0,-1 0 0,0 0 0,-1 1 0,-11-5 0,16 8-29,1 0 0,-1 0-1,0 0 1,1 1 0,-1-1-1,0 1 1,-4 0 0,6 0-15,0 1 0,0-1 0,0 0 0,0 1 1,0 0-1,0-1 0,0 1 0,0 0 0,0 0 0,1 0 1,-1 0-1,0 0 0,1 1 0,-3 1 0,3-3-98,1 1 0,-1 0 1,0 0-1,0 0 0,1 0 0,-1 0 0,1 0 0,-1 0 0,1 0 0,-1 1 0,1 7-4434,2-5 2691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20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 7474,'-3'0'625,"2"0"-524,1 0 0,-1-1 0,1 1-1,-1 0 1,1 0 0,-1 0 0,1 0-1,0 0 1,-1 0 0,1 0 0,-1 0-1,1 0 1,-1 0 0,1 0 0,-1 1-1,1-1 1,-1 0 0,1 0 0,0 0-1,-1 1 1,1-1 0,-1 0 0,1 0-1,0 1 1,-1-1 0,1 0 0,0 1-1,-1-1 1,1 0 0,0 1 0,-1-1-1,1 1 1,0-1 0,0 0 0,0 1-1,-1-1 1,1 1 0,0-1 0,0 1-1,0-1 1,0 1 0,0-1 0,0 1-1,0-1 1,0 1 0,0-1 0,0 0-1,0 1 1,0-1 0,0 1-1,0 15 742,0-2-98,1 20-1,0-30-680,-1 0 0,1 1 0,0-1 0,0 0 0,1 0 0,-1 0 0,1 0 0,0 0 0,3 4-1,0 0-39,1-1-1,0 0 0,1 0 0,-1-1 1,13 10-1,-16-14-18,-1-1 1,1 1-1,0 0 1,-1-1-1,1 1 1,0-1-1,0 0 1,0 0-1,0 0 1,0 0-1,0-1 1,0 1-1,0-1 1,0 0-1,1 0 1,-1 0-1,0 0 1,0 0-1,0-1 1,0 1-1,4-2 1,-1-1 3,-1 0 1,1 0 0,-1 0-1,0-1 1,0 1 0,0-1-1,0-1 1,-1 1 0,0 0-1,1-1 1,-2 0 0,1 0-1,-1 0 1,1-1 0,2-7-1,0-3-84,7-27 0,-9 34 54,-2 7 41,-1 6 103,-1 7 5,1 0-1,1 0 1,0 0 0,0 0-1,5 12 1,-7-21-92,1-1 0,0 1 0,0-1 0,-1 1 1,1-1-1,0 0 0,0 1 0,1-1 0,-1 0 0,0 1 0,0-1 0,1 0 0,-1 0 0,1 0 0,-1 0 1,0 0-1,1-1 0,0 1 0,-1 0 0,1-1 0,0 1 0,-1-1 0,1 0 0,0 1 0,-1-1 1,1 0-1,0 0 0,-1 0 0,1 0 0,0 0 0,0 0 0,-1-1 0,1 1 0,0-1 0,-1 1 1,1-1-1,0 0 0,-1 1 0,1-1 0,1-1 0,2-1 26,-1-1-1,0 1 1,0-1-1,0 1 1,0-1 0,0 0-1,5-10 1,-4 7-26,-1-1 0,0 0 1,-1 0-1,3-11 0,-4 14-88,0 1 0,-1 0 0,2 0 0,-1-1-1,0 1 1,1 1 0,0-1 0,0 0 0,6-6-1,-9 10 52,1 0-91,-1 0-1,1-1 1,0 1 0,-1-1 0,1 0 0,-1 1 0,1-1 0,-1 1-1,0-1 1,1 0 0,-1 1 0,0-1 0,1 0 0,-1 1 0,0-1-1,0 0 1,1 0 0,-1 1 0,0-1 0,0 0 0,0 0-1,0 1 1,0-1 0,0 0 0,0-1 0,-7-5-693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21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32 5737,'-87'-32'3361,"82"32"112,-2 0-1913,8 0-544,-1 0-104,0 0-279,0 0-257,0 0-728,0 0-737,6 8 705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9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19 11827,'0'0'368,"-8"-12"4643,8 12-4956,0 0 1,0 0-1,0 0 0,-1-1 0,1 1 0,0 0 1,0 0-1,-1 0 0,1 0 0,0 0 0,0 0 0,-1 0 1,1 0-1,0 0 0,-1-1 0,1 1 0,0 0 1,0 1-1,-1-1 0,1 0 0,0 0 0,-1 0 0,1 0 1,0 0-1,0 0 0,-1 0 0,1 0 0,0 0 0,0 0 1,-1 1-1,1-1 0,0 0 0,0 0 0,0 0 1,-1 1-1,1-1 0,0 0 0,0 0 0,0 0 0,0 1 1,-1-1-1,1 0 0,0 0 0,0 1 0,0-1 1,0 0-1,0 1 0,-7 12 363,2 0 0,0 1 0,0-1 1,1 1-1,1 0 0,-3 24 0,5-33-352,1-1 1,-1 1-1,1 0 0,1-1 0,-1 1 1,1-1-1,-1 1 0,1-1 0,1 1 1,-1-1-1,1 1 0,1 3 0,-2-6-52,1 0 0,-1-1 0,0 1 0,1 0 0,-1-1 0,1 0 0,-1 1 0,1-1 0,0 0-1,-1 0 1,1 0 0,0 0 0,0 0 0,0 0 0,0 0 0,0 0 0,0-1 0,0 1-1,0-1 1,0 0 0,0 0 0,0 0 0,0 1 0,0-2 0,0 1 0,0 0 0,1 0 0,1-2-1,1 1-15,-1 0 0,0 0 0,0-1-1,0 1 1,0-1 0,-1 0-1,1-1 1,0 1 0,-1-1-1,0 1 1,1-1 0,-1 0 0,0 0-1,0 0 1,-1-1 0,1 1-1,2-5 1,-1 0-11,1 0-1,-2 0 1,1 0-1,-1-1 1,-1 1-1,1-1 1,1-12-1,-4 16 16,0 1 1,1 0-1,-1 0 1,-1-1-1,1 1 0,-1 0 1,1 0-1,-1 0 0,0 0 1,-1-1-1,1 2 0,-1-1 1,-3-6-1,4 8 2,0 0 0,0 1-1,-1-1 1,1 0 0,-1 1 0,1-1-1,-1 1 1,0 0 0,0 0 0,1-1-1,-1 1 1,0 0 0,0 0 0,0 1-1,0-1 1,0 0 0,0 1-1,-1-1 1,1 1 0,0 0 0,0 0-1,0-1 1,0 1 0,0 1 0,-1-1-1,1 0 1,0 1 0,0-1 0,-2 1-1,-2 1 4,-1 1-1,1-1 0,1 1 1,-1 0-1,0 0 0,1 1 0,-1 0 1,1 0-1,0 0 0,-6 7 0,8-8-63,-1 1-1,1 0 1,0 0-1,0 1 0,0-1 1,1 1-1,0-1 1,-1 1-1,1 0 0,1 0 1,-1 0-1,1 0 1,-1 8-1,2-11-35,0-1-1,0 1 1,0-1 0,0 0 0,0 1-1,0-1 1,0 1 0,1-1 0,-1 0-1,0 0 1,1 1 0,0-1-1,-1 0 1,1 0 0,0 1 0,-1-1-1,1 0 1,0 0 0,0 0 0,0 0-1,0 0 1,0 0 0,1 1-1,1-1-141,-1 0-1,1 0 0,-1 0 0,1 0 0,-1 0 1,1-1-1,0 1 0,-1-1 0,1 1 1,0-1-1,-1 0 0,5-1 0,35-5-1033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2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7714,'-7'16'3160,"7"-9"-1391,3 4-321,-3-3 88,0-2-151,5 6-625,1-2-368,7 0-368</inkml:trace>
  <inkml:trace contextRef="#ctx0" brushRef="#br0" timeOffset="1">289 300 10882,'4'3'3961,"-1"-1"-3305,-3 3-240,0-5-1136,0 0 544</inkml:trace>
  <inkml:trace contextRef="#ctx0" brushRef="#br0" timeOffset="2">521 513 8594,'-19'12'3529,"22"-4"-1665,-2 0-320,-5 4-143,4-2-233,0 5-656,-1-8-272,13 5-1232,9-3 744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22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9538,'-8'5'4297,"-1"2"-1993,-3-1-1039,-3 0-161,4-1-1064,5-6 3385,11-22-2737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2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7834,'-12'2'3448,"3"8"-1551,5-1-569,1-4-24,3 11-271,3-9-265,5 5-624,4-8-864,8-3 512</inkml:trace>
  <inkml:trace contextRef="#ctx0" brushRef="#br0" timeOffset="1">477 123 7610,'-15'0'3800,"15"1"-783,0 6-1177,3-4-751,-3-3-201,0 0-544,0 0-568,0 0-1320,17 9-881,44 23 1361</inkml:trace>
  <inkml:trace contextRef="#ctx0" brushRef="#br0" timeOffset="2">821 280 7762,'20'4'3360,"-12"3"-1447,1-1-649,-3-2-416,2-4-408,-6 0-4288,2 2 2839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22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8810,'1'9'3769,"6"-3"-1977,-2 0-624,7-6-352,2-2-655,4-6-161</inkml:trace>
  <inkml:trace contextRef="#ctx0" brushRef="#br0" timeOffset="1">492 96 11418,'3'1'4401,"2"1"-3360,-2-2-145,-3 0-2216,0-2 1023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0:2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11522,'12'9'4449,"1"-2"-3376,0-4-217,5 3-464,-11-6-552,9 0-3049,2 0 2353</inkml:trace>
  <inkml:trace contextRef="#ctx0" brushRef="#br0" timeOffset="1">368 134 10858,'12'3'4401,"-2"9"-2664,1-6-801,-4-4-432,-2 4-216,0-8-408,2 4-488,5-2-1641,-1 0 1497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2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47 8482,'0'-7'2150,"2"-21"2793,-2 25-4379,1-4 1403,-1 7-1934,0 0 1,0 0-1,0 0 0,0 0 0,0 0 0,0-1 0,0 1 0,0 0 0,0 0 0,0 0 0,0 0 0,0 0 0,0 0 0,0 0 0,0 0 0,0 0 0,1 0 1,-1 0-1,0 0 0,0 0 0,0-1 0,0 1 0,0 0 0,0 0 0,0 0 0,0 0 0,0 0 0,0 0 0,1 0 0,-1 0 0,0 0 0,0 0 0,0 0 1,0 0-1,0 0 0,0 0 0,0 0 0,0 0 0,1 0 0,-1 0 0,0 0 0,0 0 0,0 0 0,0 0 0,0 1 0,0-1 0,0 0 0,0 0 0,0 0 0,0 0 1,1 0-1,-5 4 1596,2 0-1454,-1-1 0,1 0-1,-3 8 1,-15 25 76,-10 9-99,-50 78 169,-46 106 2,89-158-1506,33-64-176,3-11 488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2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10274,'3'-4'4145,"9"23"-2096,5 9-377,1 8 80,4 5-151,3 3-513,0 1-288,6-1-304,-3-3-80,2-1-152,-2-7-64,-1 1-120,-7-7-24,4-4-88,-8-6-304,-5-7-1088,6-5-1025,-7-5 1449</inkml:trace>
  <inkml:trace contextRef="#ctx0" brushRef="#br0" timeOffset="1">483 391 8914,'-8'10'4385,"6"-4"-864,8 9-1753,-6 2 168,0 4-447,-2 3-409,2 2-688,4-4-176,3-4-152,1-6-96,-3-11-728,1-1-544,-4-16-1409,5-3 1577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3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8202,'-6'0'4329,"6"1"-296,0 3-2633,0-4-88,0 0-400,0 0-256,8 7-752,12 6-760,43 35 576</inkml:trace>
  <inkml:trace contextRef="#ctx0" brushRef="#br0" timeOffset="1">341 260 11506,'-8'9'4681,"-7"9"-2824,1-1-65,-5 7-600,2 0-311,-1-4-889,4-4-512,5-7-1777,2-6 1505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86 233 9986,'10'15'6187,"-5"-9"-5357,-1 0 1,0 1-1,0-1 0,-1 1 0,4 10 0,1 10 564,9 51 1,-3 32-250,-9-63-673,-4-43-429,6 79 620,-6-68-552,-1 0 0,-1 0 0,-4 23 0,5-36-99,-1 1 0,0 0 1,1-1-1,-1 1 1,0-1-1,0 1 0,-1-1 1,-2 4-1,4-5-24,-1 0 0,0 0 1,0-1-1,0 1 0,0 0 0,1-1 0,-1 1 1,0 0-1,0-1 0,0 0 0,0 1 0,0-1 0,0 1 1,0-1-1,0 0 0,0 0 0,-1 0 0,1 0 1,0 0-1,0 0 0,0 0 0,0 0 0,0 0 0,-2-1 1,0 1-180,-1-1 1,1-1 0,0 1 0,0 0 0,0-1-1,0 0 1,0 1 0,1-1 0,-1 0 0,0-1-1,-3-3 1,-2-3-1467,-13-19 0,20 26 1438,-25-38-1599</inkml:trace>
  <inkml:trace contextRef="#ctx0" brushRef="#br0" timeOffset="1">0 38 10570,'26'-14'4609,"-13"0"-2464,-4 7-785,-6 4-80,5 9-592,-5 3-271,6 7-3050,17 1 1985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4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12347,'6'0'4649,"8"0"-3305,2-2-192,6 2-200,4 0-231,2-2-465,7 1-144,-1 1-320,-2 0-697,-5 4 617</inkml:trace>
  <inkml:trace contextRef="#ctx0" brushRef="#br0" timeOffset="1">96 200 9994,'-12'10'4017,"11"-8"-2169,2 0-351,10-2-217,5 2-128,9-1-536,0 0-280,5-2-648,2 0-744,9-11 688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5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148 302 5441,'1'-3'361,"0"0"-1,0 0 1,-1-1 0,1 1-1,-1 0 1,0-1-1,0 1 1,0 0 0,0-1-1,0 1 1,-1 0-1,1 0 1,-1-1 0,0 1-1,0 0 1,0 0 0,-1 0-1,1 0 1,-1 0-1,0 0 1,1 0 0,-1 1-1,-1-1 1,1 1-1,0-1 1,0 1 0,-1 0-1,0 0 1,-5-4-1,7 5-210,-1 0-1,0 0 0,1 0 0,-1 0 1,0 1-1,0-1 0,1 0 0,-1 1 1,0 0-1,0-1 0,0 1 0,0 0 1,0 0-1,0 0 0,0 0 0,0 0 0,1 0 1,-1 1-1,0-1 0,0 0 0,0 1 1,0 0-1,1-1 0,-1 1 0,0 0 1,0 0-1,1 0 0,-1 0 0,1 0 1,-2 2-1,-3 3 85,1 1 1,0 0-1,0-1 0,1 2 1,0-1-1,0 0 0,1 1 1,-3 9-1,2-5-112,1 0 0,0 0-1,1 0 1,-2 24 0,4-31-110,1-1 0,-1 1 0,1 0 0,0 0 1,0-1-1,0 1 0,4 7 0,-5-10-15,1-1-1,0 1 0,-1 0 0,1-1 1,0 1-1,0-1 0,0 0 0,0 1 1,0-1-1,1 0 0,-1 0 0,0 0 1,1 1-1,-1-1 0,0-1 1,1 1-1,0 0 0,-1 0 0,1 0 1,-1-1-1,1 1 0,0-1 0,2 1 1,-2-1-5,-1 0 0,1 0 1,0-1-1,-1 1 1,1 0-1,-1-1 0,0 1 1,1-1-1,-1 0 1,1 1-1,-1-1 0,0 0 1,0 0-1,1 0 0,-1 0 1,0 0-1,0 0 1,0 0-1,1-2 0,3-3-62,-1 0-1,7-13 0,-7 11-22,8-16-304,-1 0-1,-2 0 1,13-48 0,6-81-364,-26 144 789,-1-1-1,0 0 0,0 0 0,-1 0 1,-1 0-1,-2-15 0,1 18 245,0 8 154,-2 15 416,3-7-661,-4 13 142,2 0 1,1 0 0,0 41 0,2-29-111,-1 25 260,6 58 1,-3-104-440,0 0 1,1-1 0,0 1-1,1-1 1,1 1 0,0-1-1,12 20 1,-15-28-116,0-1-1,0 0 1,0 0-1,1 0 0,0 0 1,3 3-1,-5-5-1,0-1-1,0 1 0,-1 0 0,1-1 0,0 1 1,1 0-1,-1-1 0,0 1 0,0-1 1,0 0-1,0 1 0,0-1 0,0 0 0,0 0 1,1 0-1,-1 0 0,0 0 0,0 0 1,0 0-1,0 0 0,1 0 0,-1 0 0,0-1 1,0 1-1,0 0 0,0-1 0,2 0 0,18-16-770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9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20 10162,'0'0'332,"-2"-15"3339,-2 11-1574,4 4-2002,0 0 1,0 0-1,-1 0 1,1 0-1,0 0 1,-1 0-1,1 0 1,0 0-1,0 1 1,-1-1-1,1 0 1,0 0-1,0 0 1,-1 1-1,1-1 1,0 0-1,0 0 0,-1 1 1,1-1-1,0 0 1,0 0-1,0 1 1,0-1-1,-5 10 353,0-1 0,1 1 0,0-1 1,1 1-1,0 0 0,-1 15 0,0 0-24,0 42 0,7 4 224,21 122 0,-11-104-361,-8-60-203,-2-16-53,-1-1 1,-1 1-1,0 0 0,-1 16 0,0-29-49,0 1 0,0 0 1,0 0-1,0-1 0,-1 1 0,1 0 0,0 0 0,0-1 0,-1 1 1,1 0-1,0-1 0,-1 1 0,0 0 0,1-1-3,0 1 0,0-1-1,0 0 1,-1 0 0,1 0 0,0 0 0,0 0-1,-1 0 1,1 0 0,0 1 0,0-1-1,0 0 1,-1 0 0,1 0 0,0 0-1,0 0 1,-1 0 0,1 0 0,0 0-1,0 0 1,-1 0 0,1 0 0,0-1 0,0 1-1,0 0 1,-1 0 0,-1-1-127,1 0 0,-1 0-1,1 0 1,-1-1 0,1 1 0,0 0 0,0-1 0,-2-1 0,-8-12-950,1-1 0,0 0 0,2-1 0,-1 0 0,2 0 1,-6-21-1,5 12-263,2-1 1,1-1-1,-2-39 1,6 64 1570,1 1 0,0 0 0,0-1 0,0 1 0,0 0 0,0-1 0,0 1 0,1 0 0,-1-1 0,1 1 0,0 0 0,0 0 0,1-3 0,-2 5-52,1-1-1,-1 1 1,1-1 0,-1 1-1,1-1 1,-1 1-1,1 0 1,0-1 0,-1 1-1,1 0 1,0-1-1,-1 1 1,1 0 0,0 0-1,0-1 1,0 1-1,2 0 270,-1 0-1,1 0 0,-1 0 0,0 0 0,1 1 0,3 0 0,17 5 1256,82 17 1098,-59-20-737,0 1-983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74 11779,'-6'-9'1263,"-1"0"1,-1 0 0,1 1-1,-1 0 1,-14-10 0,19 16-1111,1 1-1,-1-1 1,1 1 0,-1 0-1,1 0 1,-1 0 0,0 0-1,0 0 1,1 1 0,-1-1-1,-6 0 1,7 2-72,0-1 0,0 0-1,-1 1 1,1-1 0,0 1 0,0 0 0,0 0-1,0 0 1,0 0 0,0 0 0,0 0 0,0 0-1,0 1 1,0-1 0,1 1 0,-1-1 0,-1 3 0,0 0-32,0 0 0,1-1 1,0 1-1,-1 0 0,2 0 1,-1 1-1,0-1 0,-1 8 1,-6 40 100,9-50-143,-2 21 23,1-1 1,1 0-1,3 24 0,14 66 21,-15-100-44,0-2-3,3 18 21,-1 0 0,1 51 1,-5-75-20,-1 1 1,1-1-1,-1 1 1,-2 7-1,2-11-5,1 0 0,-1 0 1,1 1-1,-1-1 0,0 0 0,1 0 0,-1 0 0,0 0 1,0 0-1,0 0 0,0 0 0,0 0 0,0 0 0,0 0 1,0 0-1,0-1 0,0 1 0,-2 1 0,3-3-1,0 1-1,0 0 0,0 0 0,0 0 0,0 0 1,0 0-1,0 0 0,0 0 0,0 0 1,0 0-1,0 0 0,0 0 0,0 0 0,0 0 1,0 0-1,0 0 0,0 0 0,0 0 1,0-1-1,0 1 0,0 0 0,0 0 0,0 0 1,0 0-1,0 0 0,0 0 0,0 0 0,0 0 1,0 0-1,0 0 0,0 0 0,0 0 1,0 0-1,0-1 0,0 1 0,0 0 0,0 0 1,0 0-1,0 0 0,0 0 0,0 0 1,0 0-1,0 0 0,0 0 0,0 0 0,0 0 1,0 0-1,0 0 0,0 0 0,0 0 1,0 0-1,0 0 0,-1 0 0,1 0 0,0 0 1,0-1-1,0 1 0,0 0 0,0 0 0,0 0 1,0 0-1,0 0 0,0 0 0,0 0 1,0 0-1,0 0 0,-1 0 0,1 1 0,0-1 1,1-1-3,-1 1 1,0 0 0,1-1-1,-1 1 1,0 0-1,1 0 1,-1 0 0,1-1-1,-1 1 1,0 0 0,1 0-1,-1 0 1,1 0-1,-1 0 1,1 0 0,-1 0-1,0 0 1,1 0 0,-1 0-1,1 0 1,-1 0-1,1 0 1,3 1 3,0-1 0,-1 1 0,1 1 1,-1-1-1,1 0 0,-1 1 0,1 0 0,-1 0 0,0 0 0,0 0 0,0 0 1,4 4-1,-2 0 6,0 0 0,0 0 0,7 12 0,-7-10-1,0 1 2,0 1 0,0-1 0,0 1 0,-2 0 0,4 10 0,6 46 77,-10-46-44,8 68 244,-4 0 1,-3 0 0,-5 0-1,-21 167 1,20-243-266,1-6-9,1 0 1,-1 0-1,-1 0 0,1 0 0,-1-1 0,0 1 0,-4 7 0,6-12 12,-1-1-494,1-4-1816,0 2 1380,2-16-100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5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13115,'1'2'4793,"-1"4"-3337,0 8-368,0 9 129,-4 7 31,-1 6-280,1 0-576,0-3-104,1-1-112,3-5-72,0-7-48,3-3-256,-2-7-528,-1-2-248,4-6-848,-4-2-377,0-1-2136,0 0 2753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17 242 9178,'-3'-14'3593,"5"10"-1993,-1-2-624,2 6 233,-3 0 15,0 0-104,0 0-240,1 6-256,2 12-64,-2-1-199,3 31-97,-5-38-576,1 0-737,0-9-2663,1 0 2423</inkml:trace>
  <inkml:trace contextRef="#ctx0" brushRef="#br0" timeOffset="1">1 1 11514,'1'0'4329,"7"0"-3288,0 4-249,8 2-320,3 1-792,11 5 200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6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16 10962,'-9'-4'1167,"1"2"-1,-1-1 1,0 1-1,0 0 0,0 1 1,-12 0-1,16 1-952,1 0-1,0 0 1,-1 0 0,1 1-1,0 0 1,-1 0 0,1 0-1,0 0 1,0 1-1,0-1 1,0 1 0,0 0-1,1 1 1,-8 4-1,6-2-28,0 1 1,1 0-1,-1 0 0,1 1 0,0-1 0,1 1 0,-4 9 0,3-6-103,1 0 0,1 0 1,0 0-1,0 0 0,1 0 1,0 14-1,5 63 157,-4-86-235,5 42 70,2 0 0,14 47 1,33 80 100,-42-135-1558,-12-31-281,-3-7 598</inkml:trace>
  <inkml:trace contextRef="#ctx0" brushRef="#br0" timeOffset="1">1 326 11530,'0'-11'4625,"11"0"-2864,0 2-137,7 2-416,6 2-183,6 0-489,1 2-184,9 2 984,5 5-992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34 145 15939,'-8'3'5506,"2"12"-4762,-1 5 0,0 8-80,2-1-32,5-4-344,3-6-184,5-7-232,0-6-408,2-10-1280,0-7 1200</inkml:trace>
  <inkml:trace contextRef="#ctx0" brushRef="#br0" timeOffset="1">17 0 12763,'0'4'4657,"5"4"-3617,1 0-96,2 2-240,1 2-184,5 1-1512,4 7 744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6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97 128 13147,'-12'16'5449,"0"3"-3257,0-2-1071,0-1-273,0-4-712,-1-8-576,-2-8-2289,7-4 1833</inkml:trace>
  <inkml:trace contextRef="#ctx0" brushRef="#br0" timeOffset="1">290 0 8706,'0'4'4913,"6"26"144,1 3-3065,1 12-367,-3 4-185,-1 10-352,0-2-336,2 0-319,-4-2-97,-2-10-120,-2-1 24,-6-19-104,-2-3-192,-7-18-704,-3-7-449,0-16-1319,-1-15 1087,8-25 713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7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7986,'5'-11'4409,"15"10"-128,1-2-3105,-3 6-568,-2 8 3185,4 13-2857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7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11322,'5'7'1495,"0"0"0,-1 0 0,0 0-1,3 9 1,-2-4-290,6 26 0,2 64-75,-12-95-765,2 29-87,2 1 0,16 54-1,-18-77-222,-3-14-55,0 0 1,0 1 0,0-1 0,0 0-1,0 0 1,0 0 0,0 0-1,0 0 1,-1 0 0,1 0 0,0 0-1,0 0 1,0 0 0,0 0 0,0 0-1,0 0 1,0 0 0,0 0-1,0 0 1,0 1 0,0-1 0,0 0-1,0 0 1,0 0 0,0 0-1,0 0 1,0 0 0,0 0 0,-1 0-1,1 0 1,0 0 0,0 0 0,0 0-1,0 0 1,0 0 0,0 0-1,0 0 1,0 0 0,0 0 0,0 0-1,0 0 1,0 0 0,0 0 0,-1 0-1,1 0 1,0 0 0,0 0-1,0 0 1,0-1 0,0 1 0,0 0-1,0 0 1,0 0 0,0 0-1,0 0 1,0 0 0,0 0 0,0 0-1,0 0 1,0 0 0,0 0 0,0 0-1,0 0 1,0 0 0,0 0-1,0 0 1,0-1 0,0 1 0,-13-20-2,11 16-14,0 0-1,0-1 1,1 1-1,0 0 1,0-1-1,0 1 1,0-1-1,1 1 1,0-1-1,0 1 1,0-1-1,0 1 1,1-1-1,0 1 1,-1-1-1,2 1 1,-1-1-1,0 1 1,1 0-1,0 0 0,4-6 1,-3 4 7,1 1 0,0 0 1,0 0-1,0 1 0,1-1 0,0 1 0,0 0 0,0 0 1,0 1-1,11-7 0,-11 8 13,-1 0 0,0 1 1,1-1-1,0 1 0,-1 0 0,1 0 0,-1 0 1,1 0-1,0 1 0,0 0 0,-1 0 0,1 0 1,0 1-1,0-1 0,5 3 0,-8-3 17,-1 1-1,1 0 1,-1-1-1,0 1 1,1 0 0,-1 0-1,0 0 1,1 0-1,-1 1 1,0-1-1,0 0 1,0 0-1,0 1 1,0-1-1,0 0 1,-1 1-1,1-1 1,0 1-1,-1-1 1,1 1 0,-1-1-1,0 1 1,1 0-1,-1-1 1,0 4-1,1 0 92,-1 0 0,-1-1 0,1 1 0,0 0 0,-1 0 0,-2 8 0,-2 1 176,3-5-85,-1 0 1,-5 11-1,6-18-213,1 1-1,0-1 0,-1 0 1,1 0-1,-1 1 0,0-1 1,0 0-1,0-1 0,0 1 0,0 0 1,0-1-1,-4 3 0,2-2-441,-1 0-1,0 0 0,0 0 0,-8 1 0,-1-1-449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8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132 147 8418,'2'-10'1273,"-1"-1"1,0 1 0,-1 0-1,0-1 1,0 1-1,-3-15 1,2 22-1136,0 0 0,1 0 0,-1 0 0,0 0 0,-1 0 0,1 1 0,0-1 0,-1 0 0,0 1 0,1-1 0,-1 1 0,0-1 0,0 1 0,-1 0 0,1 0 0,0 0 1,-1 0-1,1 0 0,-1 0 0,0 1 0,1 0 0,-1-1 0,0 1 0,0 0 0,-5-1 0,7 2-92,-1-1 1,0 1-1,0 0 1,0-1-1,0 1 1,0 0-1,0 1 1,0-1-1,0 0 1,0 0-1,0 1 1,1-1-1,-1 1 1,0 0-1,0-1 1,-3 3-1,3-1-14,0-1-1,0 1 1,0 0 0,0 0-1,0 0 1,0 1-1,0-1 1,0 0 0,1 1-1,-2 2 1,-1 4 16,1 0 1,0 0 0,0 0-1,1 0 1,-2 16-1,4-21-23,0 0 0,0 0 0,0 0 0,0 0 0,0 0 0,1 0 0,0 0 0,1 4 0,-2-6-11,1-1-1,-1 1 1,1-1 0,0 0 0,-1 1-1,1-1 1,0 0 0,0 0 0,0 0-1,0 0 1,0 0 0,0 0 0,0 0-1,0 0 1,0 0 0,0 0 0,1 0-1,-1-1 1,0 1 0,1 0 0,-1-1-1,0 1 1,1-1 0,2 1 0,-1-1 1,-1 0 0,1 0 0,-1 0 0,1 0 0,-1-1 0,1 1 0,-1-1 0,1 1 0,-1-1 1,0 0-1,1 0 0,-1 0 0,0 0 0,4-3 0,1-1 22,0-1-1,11-12 0,-12 12 16,-1 0 0,1 1 0,8-6-1,-13 11-19,0-1 0,1 0 0,-1 0 0,1 0 0,-1 1 0,1-1 0,-1 1 0,1-1 0,-1 1-1,1 0 1,0-1 0,-1 1 0,1 0 0,-1 0 0,1 0 0,0 0 0,-1 1 0,1-1 0,-1 0 0,1 1 0,0-1-1,-1 1 1,1-1 0,-1 1 0,3 1 0,1 2 42,0 0 0,-1 0-1,1 0 1,-1 0 0,6 7-1,-1 0-342,-8-10 82,1 1 0,-1-1-1,0 0 1,1 0 0,-1 0 0,1-1-1,-1 1 1,1 0 0,0 0 0,-1-1-1,1 1 1,0-1 0,-1 0 0,1 1-1,0-1 1,3 0 0,15 0-1091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8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144 268 9826,'-3'-4'784,"-1"-1"-1,0 1 1,0-1-1,0 1 1,-1 1-1,1-1 1,-1 0 0,0 1-1,0 0 1,0 0-1,0 1 1,-8-3-1,11 4-674,0 0 0,-1 1-1,1-1 1,0 1 0,-1-1-1,1 1 1,-1 0 0,1 0-1,-1 0 1,1 0-1,0 0 1,-1 1 0,1-1-1,0 1 1,-1 0 0,1-1-1,0 1 1,0 0 0,-1 0-1,1 1 1,0-1 0,0 0-1,0 1 1,1-1 0,-1 1-1,0 0 1,0-1-1,1 1 1,-1 0 0,1 0-1,-2 4 1,1-4-87,1 1-1,0-1 1,0 1 0,0-1-1,0 1 1,1-1 0,-1 1 0,1 0-1,0-1 1,-1 1 0,1 0-1,1 4 1,0 2 3,1-1-1,5 14 1,-5-14-17,-1-6-7,0 0-1,-1 0 1,1 0 0,0 0-1,0-1 1,0 1 0,0 0-1,0-1 1,0 1-1,1-1 1,1 2 0,-2-2-3,0 0 0,0 0 1,0-1-1,1 1 1,-1 0-1,0-1 0,1 1 1,-1-1-1,0 0 0,1 1 1,-1-1-1,1 0 1,-1 0-1,1 0 0,-1 0 1,2 0-1,2-1-54,0 0 0,0 0 0,-1 0 0,1-1 1,-1 1-1,1-1 0,-1 0 0,0 0 0,1-1 0,-1 1 0,0-1 0,6-5 0,0-2-357,-1 0-1,0-1 1,10-14 0,-6 4-129,0-1 1,-2 0 0,0-1-1,7-26 1,-17 47 526,5-15 129,0-1 1,-1 0-1,-1 0 1,0 0-1,0-19 0,-4 29 564,-3 9 185,-3 16 372,2-1-779,1-1 0,0 1 1,0 25-1,5 49 325,-2-80-796,1 1 0,1-1 0,0 0 0,0 0 0,1-1 1,6 15-1,-7-20 48,0 1 0,1-1 0,-1 0 1,1 1-1,0-1 0,1-1 0,-1 1 1,1 0-1,0-1 0,-1 0 0,1 0 1,1 0-1,-1 0 0,8 4 0,21 2 347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2:59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38 11699,'-2'-4'1033,"1"-1"1,-1 1 0,0 0 0,-4-6 0,5 9-893,1 0 0,-1 1 0,1-1 0,-1 0 0,1 1 0,-1-1 0,1 0 0,-1 1-1,0-1 1,1 1 0,-1-1 0,0 1 0,0-1 0,1 1 0,-1 0 0,0-1 0,0 1 0,0 0 0,1 0 0,-1-1 0,0 1 0,0 0-1,0 0 1,0 0 0,0 0 0,1 0 0,-1 0 0,0 0 0,0 0 0,0 1 0,-1-1 0,-8 4 148,1 1-1,-1-1 1,1 2 0,0-1-1,0 1 1,1 1 0,0 0 0,-8 8-1,13-12-269,0 0 0,1 0 0,-1 1 0,1-1-1,0 1 1,0 0 0,0 0 0,1-1 0,-1 1-1,1 0 1,0 0 0,0 1 0,0-1 0,1 0 0,-1 0-1,1 0 1,0 1 0,0-1 0,1 0 0,-1 0-1,1 0 1,0 0 0,1 5 0,0-5-12,-1 0 1,1 0-1,0-1 1,0 1-1,0-1 0,0 1 1,1-1-1,-1 0 1,1 1-1,0-1 0,0-1 1,0 1-1,6 3 1,2 1 12,1 0 0,24 9 1,-24-12 10,0 2 1,0 0-1,11 7 1,-21-11-12,0-1 0,0 1 1,0 0-1,0-1 1,0 1-1,-1 0 1,1 0-1,-1 0 0,1 1 1,-1-1-1,0 0 1,0 0-1,2 6 1,-3-7 3,1 1 0,-1 0 0,0 0 0,0 0 0,0 0 1,0-1-1,0 1 0,0 0 0,-1 0 0,1 0 0,0-1 1,-1 1-1,0 0 0,1 0 0,-1-1 0,0 1 0,0-1 0,0 1 1,0-1-1,0 1 0,-2 1 0,1-1 7,-1 1 1,0-1-1,1 0 0,-1 0 1,0 0-1,0-1 0,-1 1 0,1-1 1,0 1-1,0-1 0,-1 0 1,1 0-1,-7 0 0,5 0-82,0-1 0,0 0 1,1 0-1,-1 0 0,0 0 0,0-1 0,1 0 0,-1 0 0,-7-3 0,9 3-122,0 0 0,1 0 0,-1-1 0,1 1 0,0-1 0,-1 0 0,1 1 0,0-1 0,0 0 0,0 0 0,0-1 0,-2-3 0,2 3-270,1 1-1,0-1 1,0 1-1,0-1 1,1 0-1,-1 1 1,0-1-1,1 0 1,0 0 0,0 1-1,0-1 1,0 0-1,1-5 1,6-24-2018</inkml:trace>
  <inkml:trace contextRef="#ctx0" brushRef="#br0" timeOffset="1">385 189 13443,'10'28'5129,"-2"6"-3577,-2-2-63,-6-3-209,0-3-272,-1-8-528,1-6-368,1-10-920,5-7-680,7-10 856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8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 11058,'0'0'210,"0"-1"0,-1 1 0,1-1 0,-1 1 0,1 0 0,0-1 0,-1 1 0,1-1 0,-1 1 0,0 0 0,1 0 0,-1-1 0,1 1 0,-1 0 0,1 0 0,-1 0 0,0-1 0,1 1 0,-1 0 0,1 0 0,-1 0 0,0 0 0,1 0 0,-2 0 0,2 2-40,-1-1-1,1 0 1,-1 0 0,1 0-1,0 1 1,-1-1 0,1 0-1,0 1 1,0-1 0,0 0-1,0 0 1,0 1 0,0-1-1,0 0 1,1 2 0,40 291 3576,-30-236-3559,28 94-1,-32-131-374,-15-81-6763,-8-31 347,2 38 4927</inkml:trace>
  <inkml:trace contextRef="#ctx0" brushRef="#br0" timeOffset="1">4 45 6113,'0'-3'636,"1"0"0,0 0-1,0 1 1,0-1 0,1 1-1,-1-1 1,1 0-1,2-3 1,-3 5-398,0 0-1,1 0 1,-1 1 0,0-1-1,0 0 1,0 0-1,1 1 1,-1-1 0,1 1-1,-1-1 1,0 1-1,1-1 1,-1 1 0,1 0-1,-1 0 1,1 0-1,-1 0 1,0 0 0,2 0-1,8 2 424,0 0 0,-1 0 0,1 1 0,-1 0 0,0 1 0,10 6 0,-4-4-111,-10-3-336,0 0 0,0 0 0,0 0 0,-1 1 0,9 6 0,-13-9-177,0 0 0,0 0 0,1 0 0,-1 0 0,0 1 0,-1-1 0,1 0 0,0 0 0,0 0 0,0 1 0,-1-1 0,1 0 0,-1 1 0,1-1 0,-1 1 0,0-1 0,1 1 0,-1-1 0,0 1 1,0-1-1,0 1 0,0-1 0,0 1 0,0-1 0,0 0 0,-1 1 0,1-1 0,-1 1 0,1-1 0,-1 1 0,0 1 0,-4 3 48,1 0 1,-1 0 0,0 0-1,0-1 1,0 1 0,-8 4 0,-3 2-91,-19 11 1,26-17-634,-1-1 0,-12 5 0,7-6-82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104 104 9826,'-2'-12'1805,"0"2"-517,0 0 0,-1 1 0,0-1-1,-7-13 1,9 21-1139,0 0 1,0 0-1,0 0 1,-1 0-1,1 1 0,0-1 1,-1 0-1,1 1 0,-1-1 1,0 1-1,1 0 1,-1-1-1,0 1 0,0 0 1,0 0-1,0 0 1,0 0-1,0 1 0,0-1 1,0 0-1,0 1 0,-1 0 1,1-1-1,0 1 1,0 0-1,-3 0 0,4 1-110,-1-1 0,1 0 0,0 0 0,0 1-1,0-1 1,-1 0 0,1 1 0,0-1 0,0 1-1,0 0 1,0-1 0,0 1 0,0 0 0,0 0-1,0 0 1,1-1 0,-1 1 0,0 0 0,0 0 0,1 0-1,-1 0 1,0 0 0,1 1 0,-1-1 0,1 0-1,0 0 1,-1 2 0,-1 3 48,1 1 1,0 0-1,0 12 1,0-7 48,0 3 2,1 0 0,1 0 1,3 19-1,-4-31-119,0-1-14,1-1 1,-1 1-1,0-1 1,1 1-1,-1 0 1,1-1-1,-1 1 1,1-1-1,0 1 1,-1-1-1,1 1 1,0-1-1,0 1 1,0-1-1,0 0 1,1 0-1,-1 0 1,0 1-1,0-1 1,1 0 0,-1 0-1,0-1 1,1 1-1,-1 0 1,1 0-1,0-1 1,-1 1-1,1-1 1,-1 1-1,1-1 1,0 0-1,-1 0 1,1 1-1,0-1 1,-1 0-1,1-1 1,0 1-1,-1 0 1,1 0-1,0-1 1,-1 1-1,1-1 1,-1 1-1,1-1 1,1-1-1,2-1 4,-1 0 0,0 0 0,-1 0 0,1 0 0,-1-1 1,1 0-1,-1 0 0,0 0 0,0 0 0,-1 0 0,1 0 0,-1-1 0,3-7 0,-5 12-6,0-1 1,0 1-1,0-1 0,1 0 1,-1 1-1,0-1 0,1 1 1,-1-1-1,0 1 0,1 0 1,-1-1-1,1 1 0,-1-1 1,0 1-1,1 0 0,-1-1 1,1 1-1,-1 0 0,1-1 1,-1 1-1,1 0 0,0 0 1,-1-1-1,1 1 0,-1 0 1,1 0-1,-1 0 0,1 0 1,0 0-1,-1 0 0,1 0 1,-1 0-1,2 0 0,-2 1 2,0-1 0,0 1 0,0-1 0,0 1 0,0-1 0,0 1 0,0-1 0,0 1 0,0-1 0,0 0 0,0 1 0,0-1 0,0 1 0,0-1 0,0 1 0,0-1 0,0 1 0,-1-1 0,1 1 0,0-1 0,-1 1 0,0 2-3178,3 4 2003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1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67 234 9706,'-2'6'4441,"2"18"-1528,0 0-961,0 2-136,0 0-311,1-9-601,1-3-368,2-12-832,0-4-584,4-18 560</inkml:trace>
  <inkml:trace contextRef="#ctx0" brushRef="#br0" timeOffset="1">1 1 9562,'2'15'4265,"8"-2"-1833,7 8-1767,2-9-137,3 1-376,5-2-552,1-6-2065,6 11 1729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 4433,'5'3'1157,"-1"1"1,0-1-1,0 1 0,-1 0 1,1 0-1,-1 1 1,5 7-1,-2-3 744,-6-8-1829,0-1 0,0 0 0,0 0 1,1 0-1,-1 0 0,0 0 0,0 1 1,0-1-1,0 0 0,0 0 0,0 0 0,1 1 1,-1-1-1,0 0 0,0 0 0,0 0 1,0 1-1,0-1 0,0 0 0,0 0 1,0 0-1,0 1 0,0-1 0,0 0 1,0 0-1,0 0 0,0 1 0,0-1 0,0 0 1,0 0-1,-1 0 0,1 1 0,0-1 1,0 0-1,0 0 0,0 0 0,0 0 1,0 1-1,-1-1 0,1 0 0,0 0 0,0 0 1,0 0-1,0 0 0,-1 1 0,1-1 1,0 0-1,0 0 0,0 0 0,0 0 1,-1 0-1,1 0 0,0 0 0,0 0 1,0 0-1,-1 0 0,1 0 0,0 0 0,0 0 1,-1 0-1,-2-6 716,2 5-735,1 0 1,-1 0-1,1 0 0,-1 0 1,1 0-1,-1 0 0,1 0 1,0 0-1,-1 0 1,1 0-1,0-2 0,5-73 314,-4 70-367,0 1 0,0-1 1,0 1-1,1-1 0,0 1 0,4-8 1,-5 11-2,1 0 0,-1 0 0,1 0 1,-1 0-1,1 0 0,0 0 0,-1 0 1,1 0-1,0 1 0,0-1 0,0 1 1,1-1-1,-1 1 0,0 0 0,0 0 1,1 0-1,4-1 0,3 0-56,1 1 0,-1 0-1,1 1 1,-1 0 0,1 0 0,-1 2 0,21 3 0,-29-4-34,0 0 0,1 0 0,-1 0 0,0 0 0,0 0 0,3 3 0,13 13-281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80 8314,'-16'-9'3254,"9"6"-2026,1 0 1,0 0-1,-1 0 1,-11-2-1,17 5-1100,-1 0-1,1-1 0,0 2 0,0-1 0,-1 0 0,1 0 1,0 0-1,0 1 0,0-1 0,-1 0 0,1 1 1,0-1-1,0 1 0,0 0 0,0-1 0,0 1 0,0 0 1,0-1-1,0 1 0,0 0 0,0 0 0,0 0 0,1 0 1,-1 0-1,-1 2 0,-1 2 114,0 0 0,1 1 1,-5 10-1,5-9-159,1-1-1,-1 0 1,1 1 0,0-1-1,1 1 1,-1-1 0,1 1-1,1 0 1,-1-1-1,1 1 1,0-1 0,3 10-1,-3-13-73,0 0-1,0 0 0,1 0 0,-1 0 0,0-1 1,1 1-1,0-1 0,0 1 0,-1-1 0,2 0 1,-1 1-1,0-1 0,0 0 0,1 0 0,-1-1 1,1 1-1,-1 0 0,1-1 0,0 0 1,-1 1-1,1-1 0,0 0 0,0-1 0,0 1 1,0 0-1,0-1 0,0 0 0,0 1 0,4-1 1,0-1-5,0 0 1,0 0 0,0-1-1,0 0 1,0 0 0,0-1-1,0 0 1,-1 0 0,0 0-1,1-1 1,-1 0 0,0 0-1,-1 0 1,9-9 0,-9 8 0,1 0 1,-2-1-1,1 1 0,-1-1 1,0 0-1,0 0 1,0-1-1,-1 1 0,0-1 1,-1 1-1,1-1 1,-1 0-1,0 0 1,1-10-1,-3 13 0,0 0 1,0 1-1,0-1 1,0 0-1,-1 1 1,0-1-1,1 0 1,-1 1-1,0-1 1,-1 1-1,1-1 1,-1 1-1,1 0 1,-1 0-1,0-1 0,0 1 1,-1 1-1,1-1 1,0 0-1,-1 0 1,0 1-1,0 0 1,1-1-1,-2 1 1,1 0-1,0 0 1,0 1-1,0-1 1,-1 1-1,1-1 1,-1 1-1,1 0 0,-1 1 1,0-1-1,1 1 1,-8-1-1,6 1-119,-1 1 0,0 0 0,1 0 0,-1 0-1,1 0 1,-1 1 0,-6 3 0,9-4 88,1 0 0,0 0 0,0 1 0,0-1 0,0 1 0,0-1 0,0 1 0,0-1 0,0 1 0,1 0 1,-1 0-1,1 0 0,-1 0 0,1 0 0,0 0 0,0 0 0,0 1 0,0-1 0,-1 3 0,2 11 378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54 5921,'-8'-1'970,"-1"0"0,1-1 0,0 0 0,0 0 0,0-1 1,0 0-1,-15-7 0,19 5 595,6 2-381,9 1-257,73 8 520,30 0-856,1-9-362,-90 1-194,0-2-1,38-9 0,-59 11-64,5 0-556,-1 0-1,10-1 0,-15 2-387,-4 2 49,-8 5-295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4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 5369,'-8'0'1211,"1"-1"153,0 1 0,0 0 0,1 0 0,-9 2 0,14-2-1259,1 0-1,0 0 1,-1 0-1,1 0 1,-1 1-1,1-1 1,0 0 0,0 0-1,-1 1 1,1-1-1,0 0 1,-1 0-1,1 1 1,0-1-1,0 0 1,0 1-1,-1-1 1,1 0 0,0 1-1,0-1 1,0 1-1,0-1 1,0 0-1,0 1 1,-1-1-1,1 1 1,0-1-1,0 0 1,0 1 0,1 0-1,0 15 1264,0-11-953,30 265 3959,-30-267-4361,15 148 565,12-3-417,-27-143-313,0-1 0,1 1 0,-1-1 0,1 1-1,0-1 1,0 1 0,4 4 0,-6-9 109,0 0 0,0 0 0,0 0 1,0 1-1,0-1 0,1 0 0,-1 0 0,0 0 1,0 0-1,0 0 0,0 0 0,0 0 0,0 0 1,0 0-1,1 0 0,-1 0 0,0 0 1,0 1-1,0-1 0,0 0 0,0 0 0,1 0 1,-1 0-1,0 0 0,0 0 0,0 0 0,0 0 1,0 0-1,0 0 0,1 0 0,-1-1 0,0 1 1,0 0-1,0 0 0,0 0 0,0 0 0,0 0 1,1 0-1,-1 0 0,0 0 0,0 0 1,0 0-1,0 0 0,0 0 0,0-1 0,0 1 1,0 0-1,1 0 0,-1 0 0,0 0 0,0 0 1,0 0-1,0-1 0,0 1 0,0 0 0,0 0 1,0 0-1,0 0 0,0 0 0,0-1 0,0 1 1,0 0-1,0 0 0,0 0 0,1-11-1328,-2-8 59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5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9826,'15'-3'3945,"11"-2"-2305,5 0-383,8 2-121,-2 2-184,4 1-384,2 0-192,-14 4-168,-4 0-288,-5 2-1456,-9 1-433,1 1 993</inkml:trace>
  <inkml:trace contextRef="#ctx0" brushRef="#br0" timeOffset="1">153 230 10138,'8'6'4033,"11"-6"-2521,7 7-23,4-6-177,2 6-264,-2-3-512,-2-5-192,-9-2-600,5-2-808,17 9 712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0 13019,'-4'4'4915,"-6"-2"-3809,5-2-418,-16 7-248,2 1 0,-1 0 0,1 1-1,-24 15 1,-21 11-193,-19-2 29,82-32-272,0-1 0,0 1-1,0-1 1,0 1 0,0-1 0,0 1-1,0-1 1,0 1 0,0 0 0,0 0-1,1-1 1,-1 1 0,0 0 0,0 0-1,1 0 1,-1 0 0,1 0 0,-2 2-1,2-3-4,0 1 0,0 0 0,0-1-1,0 1 1,0 0 0,0-1 0,0 1-1,0 0 1,0 0 0,0-1-1,1 1 1,-1 0 0,0-1 0,0 1-1,1 0 1,-1-1 0,0 1 0,1-1-1,-1 1 1,1 0 0,-1-1 0,1 1-1,-1-1 1,1 1 0,-1-1-1,1 0 1,-1 1 0,1-1 0,0 1-1,0-1 1,12 8 7,-7-5 13,-1 0 0,1 0 0,-1 0 0,0 1-1,0 0 1,-1 0 0,1 0 0,-1 1 0,1-1-1,-1 1 1,-1 0 0,6 10 0,-3-2 79,-1 0 1,0 0 0,-1 1-1,-1 0 1,0 0-1,2 24 1,-4 89 565,-1-110-601,-3 49 135,0-30-23,3 1 0,4 45 0,-4-78-160,1 0 1,-1 0-1,1 0 0,1 0 0,-1 0 0,0 0 0,1 0 0,0 0 1,0-1-1,0 1 0,0-1 0,1 0 0,-1 1 0,1-1 1,6 5-1,-6-6-12,0 0 1,1 0 0,-1 0 0,0 0-1,1-1 1,0 0 0,-1 1-1,1-1 1,0-1 0,-1 1 0,1 0-1,0-1 1,0 0 0,0 0 0,-1 0-1,1 0 1,4-2 0,3 0-180,-1-1 1,1 0 0,-1-1-1,0-1 1,0 1-1,14-11 1,-8 6-1242,24-10 1,2 6 338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5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11 10882,'0'-11'4737,"-5"16"-2200,-3 7-649,-5 16-335,-3 11-321,-3 16-520,-3 4-224,-1 3-256,3-1-56,4-8-104,4-9-32,7-11-176,1-8-448,1-14-1512,3-6-2241,5-18 2712</inkml:trace>
  <inkml:trace contextRef="#ctx0" brushRef="#br0" timeOffset="1">1 104 10386,'12'4'4561,"4"7"-2320,6 7-385,1 5-64,1 6-303,1-1-281,-4 3-608,-2-2-192,-2-2-240,-1-2-56,0-5-136,-1 1-312,2-2-1224,-1-9-1089,2-8 1561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3:00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12547,'-11'2'5017,"14"3"-2505,2 6-1984,6 2 1,1 3-97,-2 3-424,8 2-729,0 0-503,2 2-1632,3-5-553,-1-7 2057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6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12235,'30'4'5427,"15"-4"-2781,-3-1-1561,-18 2-795,-11-1-216,0 0-1,0 1 0,0 1 0,0 0 0,14 5 0,-25-6-58,1 0 1,-1 0-1,1 1 0,-1-1 1,0 1-1,1-1 0,-1 1 1,0 0-1,0 0 0,0 0 1,-1 0-1,1 0 0,0 0 1,-1 0-1,1 1 0,-1-1 1,0 1-1,0-1 0,0 1 0,1 4 1,1 4 95,-1 0 0,0 1 0,-1 19 0,0-16-17,2 48 249,13 157 303,-10-171-368,2 0 0,20 67 0,-16-87-29,-9-23-189,-1 0 1,0-1 0,0 1 0,0 0-1,-1 0 1,1 8 0,-2-13-43,0 1 0,0-1 0,0 1 0,0-1 1,-1 0-1,1 1 0,0-1 0,-1 1 0,1-1 0,-1 0 0,0 1 1,1-1-1,-1 0 0,0 1 0,0-1 0,0 0 0,0 0 0,0 0 1,0 0-1,0 0 0,0 0 0,0 0 0,0 0 0,0 0 0,-1-1 1,1 1-1,-3 1 0,-2 0 32,0 0 0,0 0 0,0-1 0,0 0 0,-8 1 0,-11 0-37,-42-2 0,53-1-619,0-1-1,0 0 1,0-1-1,-16-6 1,12 1-2781,13 2 1417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6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 7498,'-16'0'5033,"-12"0"-1801,16 1 681,6 0-2889,12-1-383,4 0-1,13 2-72,4-2-128,7 0-320,-2-3-56,-3 0-352,2 3-616,-11 3 416,-1 5 56</inkml:trace>
  <inkml:trace contextRef="#ctx0" brushRef="#br0" timeOffset="1">109 125 11010,'-5'4'4561,"4"0"-2568,2-4-545,-1-1-112,0 0-103,0-1-209,16-3-472,4-3-152,36-11-312,-35 11-568,8 6 336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6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11242,'-85'4'4697,"74"-3"-2688,8 3-849,6 0-64,10 4-320,15-2-199,18 0-209,4-2-72,15-1-136,-19-3-64,-24 0-40,2 0-24,60-4-80,-4 0-336,-23-7-1297,-38 3-1175,-18 2 1672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7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 8450,'-5'2'768,"0"1"1,0 1 0,0-1 0,1 1-1,-1-1 1,1 1 0,-4 6-1,7-9-613,0 0-1,-1 1 1,2-1-1,-1 1 0,0 0 1,0-1-1,0 1 1,1 0-1,-1-1 1,1 1-1,-1 0 0,1 0 1,0-1-1,0 1 1,0 0-1,0 0 0,0-1 1,0 1-1,0 0 1,0 0-1,1 0 1,-1-1-1,1 1 0,-1 0 1,1-1-1,0 1 1,0 0-1,1 1 0,0 0-28,0 0 0,1 0-1,0 0 1,0 0-1,0-1 1,0 1 0,0-1-1,0 1 1,0-1-1,1 0 1,3 1-1,8 3 178,21 6 0,-27-9-202,53 13 344,18 6-30,-68-18-349,-1 0 0,1 1 0,-1 1 0,17 10 0,-23-12-44,0 0 1,-1 0-1,1 1 0,-1 0 1,0-1-1,0 1 1,0 1-1,-1-1 1,6 10-1,-7-10-11,0-1-1,-1 1 1,1 0 0,-1 0 0,0 0 0,0 0-1,0 0 1,-1 0 0,1 0 0,-1 0-1,-1 0 1,0 8 0,-1-5 5,0 0 1,-1 0-1,0 0 0,0 0 1,0 0-1,-1 0 0,0-1 1,-1 0-1,-8 11 0,4-9 9,1 0 0,-2 0 0,1-1-1,-1-1 1,-21 13 0,10-8 18,-14 8 71,32-18-64,0 0 0,0 0 0,1 0-1,-1 0 1,1 1 0,-1-1 0,1 1 0,-3 5-1,4-7-33,1-1 0,0 1 0,0-1 0,-1 1 0,1-1-1,0 1 1,0-1 0,0 1 0,0-1 0,0 1 0,-1 0 0,1-1-1,0 1 1,0-1 0,1 1 0,-1-1 0,0 1 0,0 0 0,0-1-1,0 1 1,0-1 0,1 1 0,-1-1 0,0 1 0,1 0-1,0 0 1,0 0-1,0 0 1,-1 0-1,1-1 1,0 1-1,0 0 1,0-1-1,0 1 1,0-1 0,2 1-1,2 1 19,0 0-1,1-1 1,-1 0 0,8 1-1,7-2 34,1 0 1,0-2-1,30-5 0,32-2 12,-50 7-1515,-14-1 960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8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31 9050,'-10'-30'4217,"12"38"-1649,4 10-935,-2 8 23,1 4-360,0 1-255,1-6-513,-1-4-176,-1-10-208,0-3-416,-3-9-1577,-1-7 1313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8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12603,'-2'0'4609,"2"0"-3537,2 0-168,-2 0-216,0 0-128,0 0-360,6 0-8,11 4-1176,2 2-1168,41 28 1384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9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1 9050,'-17'6'7162,"-2"7"-4670,4-2-1317,-12 7-79,10-7-648,0 0 0,-28 26-1,43-35-435,0 1 0,-1-1 1,1 1-1,0 0 0,1 0 0,-1-1 0,0 2 1,1-1-1,0 0 0,0 0 0,0 0 0,0 0 1,0 1-1,1-1 0,-1 0 0,1 1 0,0-1 0,0 0 1,0 1-1,0-1 0,1 1 0,-1-1 0,1 0 1,0 0-1,0 1 0,0-1 0,1 0 0,-1 0 1,1 0-1,-1 0 0,1 0 0,0-1 0,0 1 0,0 0 1,5 3-1,-2-2 5,1-1 0,-1 0 0,0 0 0,1-1 0,0 1 0,-1-1 0,1-1 0,0 1 0,7 0 0,0 0-59,1-1 0,26-1 0,-28-2 1641,0-2-834</inkml:trace>
  <inkml:trace contextRef="#ctx0" brushRef="#br0" timeOffset="1">350 94 9674,'4'17'4633,"1"6"-1784,-1 7-873,-1 5-31,-2 6-465,0 3-216,1 0-352,-2 1-128,-2-1-223,-2-5-129,0-10-216,-1-6-80,-4-11-32,-1-4-144,-6-11-880,2-8-681,-2-21 913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29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11899,'12'-3'4801,"-3"-2"-3065,2 4-752,-2 5-8,-1-4-472,2 8-640,2-6 72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0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 10746,'-1'0'4521,"-3"-1"-2112,-3 0-1113,6-1-304,-1 1-40,2 1-255,7 1-201,29 7-216,64 11-48,-50-12-112,-6-5-16,-7 1-56,1 0 112,-9-2-832,-5 3-761,-14-4 929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0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9730,'-16'12'4073,"8"9"-2049,4 1-87,2 11-137,1 7-191,1 12-497,5 10-248,3 9-344,2-1-136,4-8-208,1-11-72,-2-16-160,3-11-336,-6-13-1152,3-9-977,-6-10 1473</inkml:trace>
  <inkml:trace contextRef="#ctx0" brushRef="#br0" timeOffset="1">4 338 10746,'21'0'4329,"14"9"-2576,6 1-233,-6-1-224,-1 2-136,-3-5-423,0 1-241,2-3-288,2 0 0,-10 3-1256,-9-1-1177,-8 8 1417</inkml:trace>
  <inkml:trace contextRef="#ctx0" brushRef="#br0" timeOffset="2">177 535 10234,'-3'15'4089,"6"-5"-2289,-2-3-607,3 0 15,7 1-112,2-7-392,9 0-232,4-1-199,0-4-570,9-8 249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3:00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4569,'31'3'3166,"-28"-3"-2478,-1 0-1,0 1 1,0 0-1,0-1 1,0 1 0,1 0-1,-1 0 1,0 0-1,-1 1 1,4 1 0,-2-1-95,0 1 1,-1 1 0,1-1 0,0 0 0,-1 1-1,3 4 1,-4-6-366,1 2 4,0 0 0,-1 0 0,1 0 0,-1 0-1,0 1 1,0-1 0,0 0 0,-1 1 0,0-1 0,1 1 0,-2-1 0,1 0 0,0 1 0,-1-1 0,-1 6 0,1-6-208,0-1 0,0 1 0,-1 0 0,1-1 0,-1 1 0,0-1 0,0 1 1,0-1-1,0 0 0,-1 0 0,1 0 0,-1 0 0,0 0 0,0 0 0,0-1 1,0 0-1,-5 4 0,5-5-54,1 0 1,-1 0-1,0 0 1,0-1-1,1 1 1,-1-1-1,0 0 1,0 1-1,0-1 0,0 0 1,0-1-1,1 1 1,-6-2-1,8 2 28,0 1 0,0-1 0,0 0 0,0 0 0,0 0 0,0 0 0,0 0 0,0 0 0,0 0 0,0 0 0,0 0 0,0 0 0,0 0 0,0 0 0,0 0-1,0 0 1,0 0 0,0 0 0,0 0 0,0 0 0,0 0 0,0 0 0,0 0 0,0 0 0,0 0 0,0 0 0,0 0 0,0 0 0,0 0 0,0 1 0,0-1 0,0 0 0,0 0-1,0 0 1,0 0 0,0 0 0,0 0 0,0 0 0,0 0 0,0 0 0,0 0 0,0 0 0,0 0 0,0 0 0,0 0 0,0 0 0,0 0 0,0 0 0,0 0 0,0 0 0,0 0-1,0 0 1,-1 0 0,7 6-30,9 10 58,-11-13-27,8 10 51,20 18 112,32 42 0,-56-62-76,-1 0-1,1 0 1,-2 0-1,1 1 1,-2 0-1,0 0 1,0 1-1,4 20 1,-8-29-19,0 1 0,0 0 0,-1-1 0,1 1 0,-1-1 0,0 1 0,-1 0 0,1-1 0,-1 1 0,0-1 0,0 1 0,0-1 0,-1 1 0,1-1 0,-1 0 0,0 0 0,0 1 0,-1-2 0,1 1 0,-1 0 0,0 0 1,-6 5-1,1-2 42,-1-1 0,0 0 1,1-1-1,-2 0 0,1 0 1,-1-1-1,1-1 0,-22 6 1,2-3 68,-55 4 0,79-9-224,1-1 0,-1 0 0,1 0 0,-1 0 0,1 0 0,-1-1 0,1 0 0,0 0 0,-1 0 0,-5-3 0,9 3-41,0 1-1,0-1 0,0 0 1,0 1-1,0-1 0,1 0 1,-1 1-1,0-1 0,0 0 1,1 0-1,-1 0 0,0 0 0,1 0 1,-1 0-1,1 0 0,-1 0 1,1 0-1,0 0 0,-1 0 1,1 0-1,0 0 0,0 0 1,0 0-1,0-1 0,0 1 1,0 0-1,0 0 0,0-2 1,1 0-200,0-1 1,0 1 0,0-1-1,1 1 1,-1 0 0,1-1 0,3-3-1,19-23-948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0 14459,'-41'23'7264,"26"-15"-6792,-25 17 1,8-1 1,-74 50-7,104-73-467,0 0 1,0 0-1,1 0 1,-1 1-1,1-1 0,-1 0 1,1 1-1,-1-1 0,1 1 1,0-1-1,0 1 1,-1 0-1,1 0 0,1 0 1,-1-1-1,0 1 0,0 0 1,1 0-1,-1 0 1,0 3-1,1 1 0,0 0 0,1-1-1,-1 1 1,1 0 0,3 10 0,2 10 13,73 269 846,-74-283-749,-1 1-1,2-1 1,-1 0-1,2-1 1,0 1 0,0-1-1,9 10 1,-12-16-88,1-1 0,-1 1 0,1-1 0,0 0 0,0-1 0,0 1 0,8 3 0,-9-5-59,0-1 1,0 1 0,0-1 0,0 0 0,0 0 0,1-1-1,-1 1 1,0-1 0,0 0 0,1 0 0,6-1 0,2-1-1437,24-8 0,-5-2 284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1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19 8354,'9'-12'3993,"-9"6"-953,-1 5-663,-5 5-217,5-4-311,-2 4-689,-9 31-336,-50 52-272,28-23-112,0 11-192,3-2-88,7-13-88,4-10-160,14-24-648,2-10-480,4-19 1056,4-10-264</inkml:trace>
  <inkml:trace contextRef="#ctx0" brushRef="#br0" timeOffset="1">0 69 12483,'4'8'4937,"7"7"-2889,3 9-455,4 12-105,0 4-184,2 6-536,0-1-232,0-1-280,3-2-64,-1-9-112,6-7-96,-5-10-792,0-6-680,-2-5-2897,-3-5 2761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2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85 228 12851,'-2'23'5073,"0"-1"-3081,0 0-247,2 0-329,-6-4-248,2-10-656,2 1-216,2-9-976,0-3-784,13-19 928</inkml:trace>
  <inkml:trace contextRef="#ctx0" brushRef="#br0" timeOffset="1">0 10 9218,'11'-9'4521,"-11"10"-512,1 2-2577,1-5-272,-2 2 1,0 0-313,0 0-496,0 0 40,21 10-296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2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164 459 12939,'-22'35'5137,"-6"1"-3409,-3-6-423,2-12-497,2-7-328,10-13-1096,8-11-417,19-17 585</inkml:trace>
  <inkml:trace contextRef="#ctx0" brushRef="#br0" timeOffset="1">361 317 11835,'28'24'5169,"-17"25"-2369,2 5-775,-6 8-297,-7 0-272,6-2-431,-4-1-217,-9-8-408,3-1-64,-15-10-128,-1-6-88,-5-14-136,-7-7-424,0-14-880,-1-13-473,8-18 961</inkml:trace>
  <inkml:trace contextRef="#ctx0" brushRef="#br0" timeOffset="2">265 0 12227,'31'5'4841,"1"1"-3289,-4-1-696,-7 3-16,-9 3-584,-5-3 1393,-15 1-1305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3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23 14467,'-25'-8'4456,"24"7"-4366,0 1 0,1 0 1,-1 0-1,1 0 1,-1-1-1,0 1 0,1 0 1,-1-1-1,1 1 0,-1 0 1,1-1-1,-1 1 0,1-1 1,-1 1-1,1-1 1,-1 1-1,1-1 0,0 1 1,-1-1-1,1 1 0,-1-2 1,1 2-41,1-1 0,-1 1 0,0 0 0,0-1 1,1 1-1,-1 0 0,0 0 0,0-1 0,1 1 0,-1 0 1,0 0-1,1-1 0,-1 1 0,1 0 0,-1 0 0,0 0 0,1 0 1,-1-1-1,0 1 0,1 0 0,-1 0 0,1 0 0,-1 0 1,0 0-1,1 0 0,-1 0 0,1 0 0,-1 0 0,1 1 0,28 0 152,49 9 0,-69-8-172,9 0-17,-1 2-1,1 0 1,-1 1-1,0 0 1,20 10 0,-30-11-1,-1 0 1,1 0-1,-1 1 1,0 0-1,0 0 1,0 0-1,-1 1 1,0-1-1,0 1 1,0 0-1,-1 1 1,0-1-1,6 14 1,5 19 367,-2 0-1,14 73 1,-16-62-94,20 112 725,-27-128-371,-2 0 1,-3 64 0,0-90-530,0 0 0,0-1 1,-1 1-1,0 0 0,0-1 0,-1 0 0,0 1 1,-6 10-1,6-15-83,1 1 1,-1 0-1,1-1 1,-1 0-1,0 1 1,-1-1-1,1-1 1,0 1-1,-1 0 1,0-1-1,0 0 1,1 1-1,-1-2 1,0 1 0,-1 0-1,-6 1 1,2-1-168,0 0 0,0-1 0,0 0 0,0-1 0,0 0 1,0 0-1,-1-1 0,1 0 0,0-1 0,-11-3 1,13 2-18,0-1 0,-13-8 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3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43 107 10882,'-43'-60'4097,"46"58"-2817,4 4-343,11-2-81,3-6-16,10 2-272,1-8-200,1 3-192,-3 0-384,-9 2 1769,-5 10-1209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4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5 444 9906,'-2'8'4353,"0"4"-2064,3 1-1073,5-1 24,6 1-328,4-2-176,10-4-400,-2-5 33,12 0-289,4-2-8</inkml:trace>
  <inkml:trace contextRef="#ctx0" brushRef="#br0" timeOffset="1">865 9 12683,'-24'-2'5081,"4"-3"-2569,15 4-2016,6 1 33,13 4 55,10 1-32,20 6-240,9-2-56,9-2-64,-2-1-32,-4-4-64,-9 0-72,-15-3-1328,-10-3-1377,-3 0 1673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4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10282,'-9'3'1466,"5"-2"-732,-1 1 1,1-1 0,0 1 0,0 0 0,0 0 0,-7 4-1,10-5-608,0 0 0,0 1 0,0-1 0,0 0 0,0 0 0,0 0-1,1 1 1,-1-1 0,0 0 0,1 1 0,-1-1 0,1 0 0,-1 1-1,1-1 1,0 1 0,0-1 0,-1 1 0,1-1 0,0 1 0,0-1-1,1 1 1,-1-1 0,0 1 0,0-1 0,1 0 0,0 3 0,1 2 52,0 1 0,1-1 0,-1 0 0,1 1 1,1-1-1,-1-1 0,1 1 0,0 0 0,1-1 0,-1 0 1,1 0-1,0 0 0,0-1 0,1 0 0,6 4 1,4 2 23,0-1 1,1-1-1,0-1 1,25 7-1,-22-8-76,25 10 98,-40-15-203,-1 1 0,0 1 0,0-1 0,0 1 1,0-1-1,0 1 0,5 6 0,-7-7-14,-1 0 0,1 0 1,-1 0-1,0 1 0,1-1 0,-1 1 1,0-1-1,0 1 0,-1-1 0,1 1 1,0 0-1,-1-1 0,0 1 0,0 0 0,1-1 1,-2 1-1,1 0 0,0-1 0,0 1 1,-1 0-1,0-1 0,-1 6 0,-1-1 7,0 1 0,0-1-1,-1 0 1,0 0-1,-1 0 1,-5 8-1,-1-4 6,0 0-1,-1-1 0,0 0 0,-22 14 1,-1 0 16,32-22-32,1-1 1,0 1-1,0 0 0,0 0 1,0 0-1,0 0 0,0 0 1,1 1-1,-1-1 0,-1 3 1,3-4-4,0 0 1,-1 0 0,1-1 0,0 1-1,0 0 1,0 0 0,0-1 0,0 1 0,0 0-1,0-1 1,0 1 0,0 0 0,0 0-1,0-1 1,1 1 0,-1 1 0,1-1-1,0 0 1,0 1-1,0-1 1,0 0-1,0 0 1,-1 0-1,2 0 1,-1-1-1,0 1 1,0 0-1,0 0 1,2 0-1,8 4 4,0 0 1,1 0-1,0-2 1,0 1-1,24 3 1,-13-5 15,1 0 0,28-2 0,-11-4 44,-29 2-854,18 0 1,-20 3 266</inkml:trace>
  <inkml:trace contextRef="#ctx0" brushRef="#br0" timeOffset="1">43 921 12875,'0'25'4801,"3"2"-3441,2-2-232,-2-5-103,-2-3-209,-1-9-424,0-4-360,0-9-888,0-4-737,2-11 913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4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8266,'-4'-5'4201,"2"6"-1089,4 3-1511,-2-4-361,0 0-464,0 0-216,13 4-312,7 1-344,40 7-1832,-30-9 1424</inkml:trace>
  <inkml:trace contextRef="#ctx0" brushRef="#br0" timeOffset="1">372 134 10850,'-26'9'4457,"10"8"-2440,2 1-489,-1 2-176,3 0-271,-7-6-457,1-3-528,5-11-1425,3-4 953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75 255 9210,'5'14'4569,"4"24"-904,2 8-1481,1 9-367,-2 8-193,4 0-448,-2-1-168,-2-5-287,-2-6-89,-8-10-208,-2-9-112,-13-13-152,-2-3-64,-9-14-712,-3-3-424,0-15-1321,0-11 3633,10-27-1288</inkml:trace>
  <inkml:trace contextRef="#ctx0" brushRef="#br0" timeOffset="1">69 16 13331,'23'-8'5009,"-1"4"-3913,0 0-192,-8 4-183,1 3-521,0-2-152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3:01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0 409 12235,'1'0'595,"0"0"-1,0 0 1,0 0 0,0-1 0,0 1 0,0 0 0,0 1 0,0-1 0,0 0 0,2 0 0,-2 1-372,0-1 0,1 0 0,-1 0 0,0 0 0,1 0 0,-1 0 1,0 0-1,1 0 0,0 0 0,3-2 64,0 1 1,-1-1 0,1 0-1,-1 0 1,0 0-1,1-1 1,6-4 0,28-27 263,-24 20-412,-13 13-129,12-11 49,0-1 0,-1 0 1,0-1-1,17-24 1,-29 35-51,1 0-1,0 0 1,-1 0 0,1-1-1,-1 1 1,0-1 0,0 1-1,0-1 1,0-6 0,-1 8-3,0-1 1,0 1-1,0 0 1,0-1-1,-1 1 1,1 0 0,-1 0-1,0-1 1,0 1-1,0 0 1,0 0 0,0 0-1,0 0 1,0 0-1,-3-3 1,1 2 9,0 1 0,1 0 0,-1-1 0,0 1 0,0 1 0,0-1 0,0 0 0,-1 1 0,1-1 0,0 1 0,-1 0 0,1 0 0,-1 0 0,1 1 0,-1-1 0,1 1 0,-1 0 0,1 0 0,-1 0 0,1 0 0,-1 1 0,1 0 0,-5 1 0,2-1 44,0 1-1,0 0 1,0 0-1,1 1 0,-1 0 1,1 0-1,0 0 0,-1 0 1,1 1-1,1 0 0,-1 0 1,-6 8-1,6-5-10,0 1 0,0 0 1,0 0-1,1 1 0,1-1 0,0 1 0,0 0 0,0 0 1,1 0-1,0 0 0,1 0 0,0 1 0,1-1 0,0 0 1,0 0-1,1 1 0,0-1 0,1 0 0,0 0 0,0 0 1,4 10-1,-4-14-65,1 0 0,-1 0 1,1 0-1,0 0 0,0-1 1,1 1-1,0-1 0,-1 0 0,1 0 1,1 0-1,-1-1 0,0 1 1,6 2-1,-1-1-202,-1-1-1,1 0 1,0 0 0,0-1 0,0 0-1,0-1 1,11 2 0,37 0-477</inkml:trace>
  <inkml:trace contextRef="#ctx0" brushRef="#br0" timeOffset="1">752 1 16379,'-5'10'5506,"-2"12"-5218,-1 8-72,-4 18 256,-6 8 96,-1 9 72,6 3-56,-5-7-152,10-2-96,11-10-152,-7-10-64,15-10-544,5-8-472,4-17-1408,17-6-417,1-9 1577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5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12875,'7'20'4801,"1"15"-3257,4 14-688,-1 20 64,-3 9-7,-2 8-273,0 0-192,2-5-256,1-9-72,-1-21-32,0-18-144,-4-26-808,-1-13-601,-5-23-991,-2-8 1344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8594,'10'2'2808,"-1"-1"-1,13 5 1,36 16 178,-34-12-1759,35 15 591,-50-21-1574,-1 1 1,0-1-1,0 2 1,12 9 0,-19-13-214,1 0 0,-1-1 1,1 1-1,-1 0 1,0 0-1,0 0 1,0 0-1,0 0 1,0 0-1,0 0 0,0 0 1,0 0-1,-1 0 1,0 1-1,1-1 1,-1 0-1,0 0 1,0 1-1,0-1 1,0 0-1,0 0 0,-1 1 1,1-1-1,-1 0 1,1 0-1,-1 0 1,0 0-1,-1 3 1,-2 2 1,0 0 1,0 0 0,-1 0 0,0-1-1,0 0 1,-8 8 0,-8 4-400,-1 0 0,0-2 0,-1 0 0,-1-1 0,-37 16 1,44-21-1400,6 2 790</inkml:trace>
  <inkml:trace contextRef="#ctx0" brushRef="#br0" timeOffset="1">398 461 9658,'12'33'5443,"-8"-21"-4334,1 0 1,-2 0 0,4 20 0,-7-25-726,2 6 738,0 1-1,5 18 1,-10-45-728,1-1 0,0 0 0,-1-22 0,2 20-259,-1-19-105,2 1 0,3-38 1,-2 66-29,0-1 0,0 0 0,0 1 1,1-1-1,0 1 0,5-10 0,-6 13-2,0 1 0,0 0 0,1 0 0,-1 0-1,1 0 1,-1 0 0,1 0 0,0 0 0,0 1 0,0-1-1,0 1 1,0-1 0,0 1 0,0 0 0,0 0 0,1 0-1,-1 0 1,0 0 0,1 0 0,3 0 0,-1 0-54,0 1 0,0 0 0,0 1 0,0-1 0,0 1 0,0 0 0,0 0 0,0 0-1,6 3 1,6 3-878,19 11 0,-1 3 191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6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7 11530,'-8'-7'4553,"4"11"-2616,-5 11-521,1 22-104,-4 15-87,6 16-385,4 5-160,6 8-184,1 0-104,8-4-192,11-2-72,3-15-88,6-14 40,7-10-528,-3-8-616,-15-35 696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6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35 286 14067,'-15'15'5753,"15"9"-2880,0 0-2233,0 0-32,2-2-120,-4-1-112,8-9-240,-4-2-336,0-12-976,4-6-768,6-10 1103</inkml:trace>
  <inkml:trace contextRef="#ctx0" brushRef="#br0" timeOffset="1">0 0 13163,'6'7'4985,"2"1"-3569,1 2-136,0-2-359,2 6-241,1-6-568,4 2-280,9 12 88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7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170 299 13315,'3'4'5222,"-3"6"-4166,-1-6-318,-2 108 3950,5-64-3505,12 70 0,-12-108-1047,0 0 0,-1 1 1,0-1-1,-1 0 0,-2 20 1,2-27-126,-1-1 1,0 1 0,1 0 0,-1-1-1,0 1 1,0 0 0,0-1 0,-1 0-1,1 1 1,-1-1 0,1 0 0,-1 1-1,0-1 1,0 0 0,0 0 0,0-1-1,0 1 1,0 0 0,0-1-1,-1 1 1,1-1 0,0 0 0,-1 1-1,1-1 1,-1 0 0,0-1 0,-3 2-1,2-1-160,-1-1-1,1 1 0,-1-1 0,1 0 0,-1 0 0,0 0 0,1 0 0,-1-1 0,1 0 0,-1 0 1,1 0-1,-1-1 0,1 1 0,0-1 0,-1 0 0,1 0 0,0-1 0,0 1 0,1-1 0,-1 0 1,1 0-1,-1 0 0,1 0 0,0-1 0,0 1 0,0-1 0,1 0 0,-1 0 0,-2-6 0,1 0-107,1 0 0,-4-15-1,5 13 105</inkml:trace>
  <inkml:trace contextRef="#ctx0" brushRef="#br0" timeOffset="1">215 1 9410,'30'4'4385,"-15"-1"-1408,1 2-2041,-3-1-848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7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9938,'-5'-2'591,"5"1"-382,0 1 0,-1 0-1,1 0 1,0 0 0,-1-1-1,1 1 1,0 0 0,-1 0 0,1 0-1,0 0 1,-1-1 0,1 1-1,0 0 1,-1 0 0,1 0 0,0 0-1,-1 0 1,1 0 0,-1 0-1,1 0 1,0 0 0,-1 0-1,4 14 3645,-2-12-3798,10 38 1344,-2 2-1,4 46 0,-5-37-996,-2-8-174,-4-22-151,1 0-1,1 0 1,0 0 0,2-1 0,11 27 0,-10-35-42,-5-9-16,-2-8 0,-3-10-61,1-1 1,0 0 0,1 0-1,0 0 1,2 1-1,-1-1 1,2 0-1,1 0 1,5-23-1,-6 35 41,0 0-1,-1-1 1,2 1-1,-1 0 1,0 0-1,1 1 1,-1-1-1,1 0 1,0 1-1,0 0 1,1 0 0,-1 0-1,1 0 1,-1 0-1,1 0 1,0 1-1,0 0 1,0 0-1,0 0 1,1 0-1,-1 1 1,0 0-1,1 0 1,-1 0-1,1 0 1,-1 1-1,1-1 1,0 1 0,-1 0-1,1 1 1,-1-1-1,1 1 1,-1 0-1,1 0 1,-1 0-1,0 1 1,1-1-1,5 4 1,-7-3 18,0 0 1,1 0-1,-1 0 1,0 1-1,0-1 1,0 1-1,-1-1 0,1 1 1,-1 0-1,1 0 1,-1 0-1,0 1 1,0-1-1,-1 0 1,3 6-1,-3-6 38,0 0 0,-1 0-1,1 0 1,-1 0 0,0 0 0,0 0 0,0 1-1,0-1 1,0 0 0,-1 0 0,1 0 0,-1 0-1,0 0 1,0 0 0,0 0 0,0 0 0,-1 0-1,-2 5 1,-4 3 84,-1-1 1,1-1-1,-1 0 0,-1 0 1,0 0-1,0-1 0,-1-1 1,0 0-1,0 0 0,-22 9 0,16-11-787,17-5 561,0 0 0,-1 0 0,1 0 1,0 0-1,0 0 0,-1 0 1,1 0-1,0 0 0,-1 0 0,1 0 1,0 0-1,0 0 0,-1 0 1,1 0-1,0 0 0,0 0 0,-1-1 1,1 1-1,0 0 0,0 0 1,0 0-1,-1 0 0,1-1 0,0 1 1,0 0-1,0 0 0,-1 0 1,1-1-1,0 1 0,0 0 0,0 0 1,0 0-1,0-1 0,-1 1 1,1 0-1,0 0 0,0-1 0,0 1 1,0 0-1,0 0 0,0-1 0,0 1 1,0 0-1,0-1 0,0 1 1,0 0-1,0 0 0,0-1 0,0 1 1,0 0-1,1 0 0,-1-1 1,0 1-1,0 0 0,0 0 0,0-1 1,0 1-1,1 0 0,-1 0 1,0-1-1,9-13-2019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8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121 151 9954,'-1'-8'1836,"-1"0"-1,1 0 0,-1-10 1,2 10-1111,-1 0 0,0 0 0,-3-11 0,1 13-392,1-1-1,-1 1 1,0 0-1,0 1 0,-1-1 1,0 0-1,-7-8 1,10 13-313,0 0 1,0 0-1,1 1 1,-1-1 0,0 0-1,0 1 1,0-1 0,0 1-1,0-1 1,0 1 0,0-1-1,0 1 1,0 0 0,0-1-1,0 1 1,0 0-1,0 0 1,0 0 0,0 0-1,-1 0 1,1 0 0,0 0-1,-1 0 1,0 1-2,1-1 0,-1 1 1,0 0-1,1 0 0,-1 0 1,1 0-1,-1 0 0,1 0 0,0 0 1,0 1-1,-1-1 0,-1 3 0,0 1 14,-1 1-1,1 0 1,0-1 0,0 1-1,0 1 1,-1 7-1,2-4 13,0-1 0,0 1 1,2 0-1,-1 12 0,1-17-17,0 1 1,1-1-1,0 0 1,0 0-1,0 1 1,0-1-1,1 0 1,0 0-1,3 7 1,-4-11-23,0 0 0,-1 0 1,1 0-1,0 0 0,0-1 1,-1 1-1,1 0 0,0 0 0,0 0 1,0-1-1,0 1 0,0 0 1,0-1-1,0 1 0,0-1 0,1 1 1,-1-1-1,0 1 0,0-1 0,0 0 1,1 0-1,-1 0 0,0 0 1,0 1-1,0-2 0,1 1 0,-1 0 1,0 0-1,0 0 0,0 0 1,1-1-1,-1 1 0,0-1 0,0 1 1,0-1-1,0 1 0,2-2 1,3-2 4,0 0 1,0 0-1,-1-1 0,10-10 1,-8 9-6,28-29 19,-31 32-20,0-1 0,1 1-1,-1 0 1,1 0 0,0 0 0,6-2 0,-10 5-4,-1 0 0,1 0 0,-1-1-1,0 1 1,1 0 0,-1 0 0,0 0-1,1 0 1,-1 0 0,1 0 0,-1 0-1,0 0 1,1 0 0,-1 1 0,0-1-1,1 0 1,-1 0 0,1 0 0,-1 0-1,0 0 1,1 1 0,-1-1 0,0 0-1,0 0 1,1 1 0,-1-1 0,0 0 0,1 0-1,-1 1 1,0-1 0,0 0 0,0 1-1,1-1 1,-1 0 0,0 1 0,0-1-1,0 0 1,0 1 0,0-1 0,0 1-1,1-1 1,-1 1 0,1 17 51,-1-16-38,-5 60 218,5-61-232,0 0-54,0 0-1,0 0 0,-1 0 1,1 0-1,0 0 1,0 0-1,0 0 1,0 0-1,0 0 1,1 0-1,-1 0 1,0 0-1,0 1 1,1-1-1,-1 0 1,1 0-1,-1-1 1,1 1-1,-1 0 1,1 0-1,-1 0 1,1 0-1,0 0 1,-1 0-1,1-1 1,0 1-1,0 0 1,0-1-1,0 1 1,0-1-1,0 1 1,0-1-1,0 1 1,0-1-1,0 1 1,0-1-1,0 0 1,0 0-1,2 1 1,19 1-673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8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163 280 8962,'-1'-5'1278,"1"0"0,-1 0 0,0 1 0,-1-1 0,-3-8 0,5 12-1036,-1-1 1,0 1-1,0 0 0,0-1 0,0 1 0,0 0 0,0-1 0,0 1 0,0 0 1,-1 0-1,1 0 0,0 0 0,-1 0 0,1 0 0,-1 1 0,1-1 1,-1 0-1,1 1 0,-1-1 0,0 1 0,1-1 0,-3 1 0,0 0-128,0 0 0,1 0-1,-1 1 1,0-1-1,0 1 1,0 0-1,0 0 1,0 0 0,1 1-1,-1-1 1,0 1-1,1 0 1,0 0-1,-1 0 1,1 1 0,0-1-1,0 1 1,0-1-1,-3 5 1,0-1-87,1 1-1,0-1 1,0 1-1,1 0 1,0 1 0,0-1-1,1 1 1,-4 10 0,6-14-12,0 0 0,0 0 0,0 0 1,1 0-1,-1 1 0,1-1 1,0 0-1,0 0 0,1 0 1,-1 1-1,1-1 0,0 0 0,3 8 1,-3-10-13,0 0 1,0 0 0,0 0-1,1 0 1,-1 0 0,1 0-1,-1-1 1,1 1 0,0 0-1,0-1 1,0 0 0,0 1-1,0-1 1,0 0 0,0 0-1,0 0 1,0 0 0,0 0-1,1 0 1,-1-1 0,0 1-1,1-1 1,-1 0 0,0 1-1,5-1 1,-1-1-13,-1 0-1,0 1 1,0-2-1,0 1 1,0 0-1,0-1 1,0 0 0,0 0-1,-1-1 1,1 1-1,-1-1 1,0 0 0,1 0-1,-1-1 1,-1 1-1,1-1 1,3-4-1,4-4-144,-2-1-1,1 0 0,-2-1 1,10-20-1,-1-1 73,-3 0 0,-1-1 0,-1-1 0,-2 0 0,9-68 0,-19 95 518,-4 26 79,-6 37 266,3 0 1,-2 91-1,9-132-716,1-1-1,0 1 0,0 0 1,1 0-1,4 16 0,-4-25-102,-1 1-1,0-1 1,1 1-1,0-1 0,0 1 1,0-1-1,0 0 1,0 0-1,1 0 1,-1 0-1,1 0 0,0-1 1,0 1-1,0-1 1,0 0-1,0 0 1,1 0-1,-1 0 0,1 0 1,5 1-1,-3-1 84,1 0 0,-1-1-1,14 1 1,26-4-122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11827,'11'24'5875,"1"13"-4600,-9-27-609,48 244 4049,-22-87-3976,-28-159-724,2 1 13,-2-1 0,1 1 0,-1 11 0,-1-20-42,0 1 1,0-1-1,0 0 0,0 1 0,0-1 1,0 1-1,0-1 0,0 0 1,0 1-1,0-1 0,0 0 0,0 1 1,0-1-1,-1 1 0,1-1 1,0 0-1,0 1 0,0-1 0,-1 0 1,1 1-1,0-1 0,0 0 1,-1 0-1,1 1 0,0-1 0,-1 0 1,1 0-1,0 1 0,-1-1 1,1 0-1,0 0 0,-1 0 0,1 0 1,-1 1-1,0-1-69,0 0-1,0-1 1,1 1-1,-1 0 1,0 0-1,0 0 1,0-1-1,0 1 1,1 0-1,-1-1 1,0 1-1,0-1 1,1 1-1,-1-1 1,0 1-1,-1-2 1,-1-2-420,0 1 0,0-1 1,0 0-1,1 0 0,-1-1 0,1 1 0,0 0 1,-2-7-1,-10-37-3409,14 48 3911,-10-49-2051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9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8458,'1'-1'382,"0"0"-1,1 0 1,-1 0 0,1 0-1,-1 0 1,1 0 0,-1 0-1,1 0 1,0 1 0,-1-1 0,1 1-1,0 0 1,0-1 0,2 1-1,1 0 278,0 0 0,0 1 0,9 1 0,-2 1 23,92 20 2736,-92-20-3051,0 1 0,0 1 0,-1 0 0,0 1 0,0 0 0,18 13 0,-28-18-321,0 0 1,1 0 0,-1 0 0,0 0-1,0 0 1,0 1 0,0-1 0,0 0 0,0 1-1,0-1 1,0 1 0,0-1 0,-1 1-1,1-1 1,-1 1 0,1 0 0,-1-1-1,0 1 1,1-1 0,-1 1 0,0 0-1,0-1 1,0 1 0,0 0 0,-1-1-1,1 1 1,0 0 0,-1-1 0,1 1-1,-1-1 1,1 1 0,-2 1 0,-3 9 147,-1 0 1,0 0-1,0-1 0,-10 12 1,15-21-199,-1 1 0,0-1 0,0 0 1,-1 0-1,1-1 0,0 1 0,-1 0 0,1-1 0,-1 1 0,1-1 1,-1 0-1,0 0 0,-4 1 0,0 0-451,-1-1-1,0 0 1,-13-1 0,2 0-268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3:01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1 11490,'-1'1'341,"0"0"0,0 1 0,0-1 0,1 0 0,-1 0 0,0 0-1,0 0 1,-1 0 0,1 0 0,0 0 0,0 0 0,0 0-1,-1 0 1,1-1 0,0 1 0,-1 0 0,1-1 0,0 1 0,-3 0-1,-2 1 121,-141 51 3016,-57 25-1648,180-68-1426,24-10-386,-1 0-1,0 0 0,1 1 1,-1-1-1,1 0 0,-1 1 1,1-1-1,-1 0 0,1 1 1,-1-1-1,1 1 0,-1-1 1,1 1-1,0-1 0,-1 1 1,1-1-1,0 1 0,-1 0 1,1-1-1,0 1 0,0-1 1,-1 1-1,1 0 0,0-1 1,0 1-1,0 0 0,0-1 1,0 1-1,0-1 1,0 1-1,0 0 0,0-1 1,0 1-1,1 0 0,-1-1 1,0 1-1,0-1 0,1 1 1,-1 1-1,2 1 58,0 0 0,1 0 0,-1 0 0,1 0 0,2 3 0,-2-3-4,3 3 22,1 0 0,0 0-1,1-1 1,-1 0-1,1 0 1,0-1-1,0 0 1,1 0-1,-1-1 1,12 3 0,10 1 5,53 5 0,-27-4 555,-33-3-225</inkml:trace>
  <inkml:trace contextRef="#ctx0" brushRef="#br0" timeOffset="1">691 279 18876,'-1'-2'6281,"-2"-2"-6145,2 2-104,-1 0-240,1 1-400,0 1-5617,-1 0 4401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3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69 11851,'-1'-4'534,"0"-1"1,-1 2-1,1-1 1,-1 0-1,0 0 1,0 0-1,-1 1 1,1-1-1,-1 1 1,1 0-1,-1 0 1,0 0-1,-1 0 0,1 0 1,0 1-1,-5-3 1,5 3-439,1 1 0,0 0 0,-1 0 0,0 0 0,1 1 0,-1-1 0,1 0 0,-1 1 0,0 0 0,0 0 0,1 0 0,-1 0 0,0 0 0,1 0 0,-1 1 0,0-1 0,1 1 0,-1 0 0,1 0 0,-1 0 0,1 0 0,-1 0 0,1 0 0,0 1 0,-1-1 0,-2 4 0,1-1-59,0 0 1,0 0-1,0 0 0,1 0 1,0 1-1,0-1 0,0 1 1,1 0-1,-1 0 0,1 0 1,0 0-1,1 0 0,-1 0 1,1 1-1,0-1 0,0 0 1,1 1-1,0-1 0,0 1 1,0-1-1,2 11 1,-2-14-34,1 0 1,-1-1 0,1 1 0,0 0 0,-1-1 0,1 1 0,0 0 0,0-1 0,0 1-1,1-1 1,-1 1 0,0-1 0,0 0 0,1 1 0,-1-1 0,1 0 0,-1 0 0,1 0-1,-1 0 1,1 0 0,0 0 0,0-1 0,-1 1 0,3 0 0,-1-1-2,-1 1 1,0-1 0,1 0-1,-1 0 1,1 0 0,-1 0-1,1 0 1,-1-1 0,0 1-1,1-1 1,-1 1 0,0-1 0,1 0-1,-1 0 1,0 0 0,0 0-1,0-1 1,3-1 0,20-19 29,-19 16-25,0 1 0,0-1-1,0 1 1,1 1 0,0-1 0,8-3 0,-15 8 5,1-1 1,0 1 0,0-1 0,0 1-1,0 0 1,0-1 0,0 1 0,0 0-1,0 0 1,0 0 0,0 0 0,0 0-1,0 0 1,0 0 0,0 0 0,-1 0-1,1 0 1,0 0 0,0 1 0,0-1-1,0 0 1,0 1 0,0-1 0,0 0-1,0 1 1,0 0 0,-1-1 0,1 1-1,0-1 1,0 1 0,-1 0 0,1-1-1,-1 1 1,1 0 0,0 0 0,0 1-1,1 3 189,0 1-1,0-1 1,-1 0-1,0 1 0,1 8 1,2 9 316,-3-25-2425,-1 1 1209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40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37 232 12403,'-2'27'5249,"4"-2"-3017,8-5-575,-11-4-121,0-12-632,1-7-416,0-17-1232,4-5-808,9 0 936</inkml:trace>
  <inkml:trace contextRef="#ctx0" brushRef="#br0" timeOffset="1">1 1 9482,'13'30'4513,"-2"-4"-1392,-2-3-1809,3-3-80,1-6-472,5-6-272,4-4-287,1 0-426,-2-7 2122,2 3-1497</inkml:trace>
  <inkml:trace contextRef="#ctx0" brushRef="#br0" timeOffset="2">234 174 6105,'4'6'6068,"-1"5"-3104,0 2-740,9 14 106,-8-18-1739,0-1 0,4 17 1,-7-20-335,-1-1 0,1 0 0,-1 1 0,0-1 0,0 0 0,-1 1 0,1-1 0,-1 0 0,0 1 0,0-1 0,0 0 0,-4 8 0,4-10-130,1-1-84,0 0-1,-1-1 1,1 1-1,0 0 0,0-1 1,-1 1-1,1 0 1,-1-1-1,1 1 0,0-1 1,-1 1-1,1-1 1,-1 1-1,1-1 0,-2 1 1,2-1-28,0 0 0,0 0 0,-1 0 1,1 0-1,0 0 0,0 0 0,0 0 0,-1 0 1,1 0-1,0 0 0,0 0 0,0 0 0,-1-1 0,1 1 1,0 0-1,0 0 0,0 0 0,0 0 0,-1 0 1,1-1-1,0 1 0,0 0 0,0 0 0,0 0 0,0-1 1,0 1-1,0 0 0,0 0 0,0 0 0,-1-1 1,1 1-1,-1-4 31,0 0 0,1 0 0,-1 0 0,0-7 0,1-10-7,2-33 0,-1 47-39,0 0 1,1 0-1,-1 1 1,1-1-1,1 0 0,-1 1 1,1-1-1,7-10 1,-8 14-103,-1 1 0,1 0 1,0 0-1,0 0 1,1 0-1,-1 1 0,0-1 1,0 0-1,1 1 1,-1 0-1,1-1 0,-1 1 1,1 0-1,0 0 1,-1 1-1,1-1 0,0 1 1,0-1-1,0 1 1,-1 0-1,1 0 0,0 0 1,0 0-1,0 0 1,-1 1-1,1-1 0,0 1 1,0 0-1,-1 0 1,1 0-1,4 2 0,15 11-915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4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 13691,'11'0'4289,"5"-3"-2438,10 0-982,17 2-259,-28 0 130,-13 1 185,-4 0 532,1 0-1452,1 0-1,0 0 1,0 0 0,0 0-1,-1 1 1,1-1-1,0 0 1,0 0 0,0 0-1,-1 0 1,1 0 0,0 0-1,0 0 1,0 1 0,0-1-1,0 0 1,-1 0 0,1 0-1,0 0 1,0 1 0,0-1-1,0 0 1,0 0 0,0 0-1,0 1 1,0-1 0,-1 0-1,1 0 1,0 1 0,0-1-1,0 0 1,0 10 6,0-10-7,3 25 13,0-13-11,1 1-1,0-1 1,1 0-1,0 0 1,11 18 0,8 9 50,-1 0 0,-3 2 0,-1 0 0,16 54 0,-28-74 10,-2-1 1,-1 2-1,0-1 0,-2 0 0,0 1 0,-2-1 0,0 1 0,-1-1 0,-1 1 0,-1-1 0,-8 26 0,3-21 36,-2-1 0,-1 1-1,-27 44 1,11-28-67,-39 47-1,53-74-313,0 0 0,-1-1 0,0 0 0,-21 14 0,-5-4-208,38-22 466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44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10098,'0'-1'3665,"0"-1"-2625,0 1-120,5 0 169,10 1-81,9 0-408,32-2-192,-28-2-200,-6-4-80,-3 4-360,3 4-664,-10-2 600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45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9330,'5'1'4025,"-2"4"-1593,9-2-1231,7 0 111,-2 1 0,8-4-232,-3 1-431,-4-1-185,-1 0-256,2 4-56,0 0-1160,6 8 767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48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0 0 15027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49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87 6409,'11'-43'2922,"-10"40"-2479,-1 0 0,0 0 0,1 0 0,-1 0 1,0 0-1,-1 0 0,1-1 0,-2-4 0,2 8-324,0-1 0,0 1 0,0-1 1,0 1-1,-1-1 0,1 1 0,0-1 1,0 1-1,-1-1 0,1 1 0,0-1 1,-1 1-1,1-1 0,-1 1 0,1-1 1,-1 1-1,1 0 0,-1-1 0,1 1 1,-1 0-1,1-1 0,-1 1 0,1 0 1,-1 0-1,1 0 0,-1-1 0,1 1 1,-1 0-1,0 0 0,1 0 0,-1 0 1,1 0-1,-1 0 0,0 0 0,1 0 1,-1 0-1,1 0 0,-1 1 0,1-1 1,-2 0-1,-2 2 161,0 0 1,-1 1-1,1-1 1,0 1-1,0 0 1,1 0-1,-1 0 1,0 0-1,1 1 1,-6 7-1,1 0-7,1 0 0,-12 24-1,9-11-158,2 0 0,0 0 0,1 1 0,2 0-1,0 0 1,2 1 0,1-1 0,1 45 0,7 5-33,24 123 0,13 8-5,17-5-14,-23-115-40,-32-77-35,0 0 0,1 0 0,0 0 0,1 0 0,0-1-1,12 11 1,-17-17-81,0 0-1,1 0 0,-1 0 0,1 0 1,-1 0-1,1-1 0,0 1 0,-1-1 1,1 1-1,0-1 0,0 0 0,0 0 0,0-1 1,0 1-1,0-1 0,0 1 0,0-1 1,6 0-1,-5-1-20,-1 0 0,0 0 0,0-1 0,0 1 0,3-2 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0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12851,'0'-1'184,"1"1"1,-1 0-1,0-1 1,1 1-1,-1 0 1,1-1-1,-1 1 0,1 0 1,-1 0-1,1-1 1,0 1-1,-1 0 1,1 0-1,-1 0 1,1 0-1,-1 0 1,1 0-1,0 0 1,-1 0-1,1 0 1,-1 0-1,1 0 1,-1 0-1,1 0 0,0 0 1,0 1-1,0 1 20,0-1-1,-1 1 1,1 0-1,0 0 0,-1-1 1,1 1-1,-1 0 1,1 0-1,-1 2 1,3 20 769,-1 0 0,-2 47 0,-1-2-458,2-59-474,-1-4-20,0 0 0,0 0 0,1 0 0,0 0 0,0 0 0,0 0 0,3 6 0,0-6-31,-2-6-16,-1-14-34,0-5 60,0 0 0,1-1 1,1 1-1,0 1 0,7-20 0,-5 23 9,10-23-1,-14 35-3,1-1-1,0 0 1,0 1-1,0 0 1,1-1 0,-1 1-1,1 0 1,0 0 0,0 0-1,0 1 1,5-4-1,-7 5 1,1 1 0,-1-1 0,0 1 0,1-1 0,-1 1 0,1 0 0,-1-1 0,1 1 0,0 0 0,-1 0 0,1 0 0,-1 0 0,1 1 0,-1-1 0,1 0 0,-1 1 0,0-1 0,1 1 0,-1-1 0,1 1 0,-1 0 0,0-1 0,1 1 0,1 2 0,1 0 33,-1-1 0,0 1 0,0 0 0,0 1 0,0-1 0,0 1 0,3 5-1,-1 1 142,0 1-1,-1-1 1,0 1-1,4 19 0,5 47 549,-12-71-691,0 11-7,5 22-81,-6-36-271,1 0-1,0-1 1,0 1-1,0-1 1,0 1-1,0-1 1,0 1-1,1-1 1,-1 1 0,1-1-1,2 2 1,7 5-906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13003,'-8'1'3346,"8"-1"-3311,0 0 0,0 0 0,0 0 1,-1 0-1,1 0 0,0 0 0,0 0 0,0 0 1,0 1-1,0-1 0,0 0 0,0 0 0,0 0 1,0 0-1,0 0 0,0 0 0,0 0 1,0 0-1,0 0 0,0 0 0,0 0 0,0 0 1,0 0-1,0 0 0,0 0 0,0 0 0,0 0 1,0 0-1,0 1 0,0-1 0,0 0 0,0 0 1,0 0-1,0 0 0,0 0 0,0 0 0,0 0 1,0 0-1,0 0 0,1 0 0,-1 0 1,0 0-1,0 0 0,0 0 0,0 0 0,0 0 1,0 0-1,0 0 0,0 0 0,0 0 0,0 0 1,0 0-1,0 0 0,0 0 0,0 0 0,0 0 1,0 0-1,0 0 0,0 0 0,0 0 1,1 0-1,16 6 1449,43 2 27,-41-7-1200,-1 1 1,35 10-1,-48-11-283,0 1 0,0 0 0,0 0 0,-1 0-1,1 1 1,-1 0 0,1-1 0,-1 2 0,0-1 0,0 0 0,-1 1 0,1 0 0,-1 0 0,0 0 0,4 5 0,-5-5-17,-1 0 1,1 0 0,-1 0 0,1 0-1,-1 1 1,0-1 0,-1 0 0,1 1-1,-1-1 1,0 1 0,0-1 0,0 1-1,-1-1 1,1 0 0,-1 1 0,-2 6-1,0-1 17,-1 0-1,0-1 0,-1 1 1,1-1-1,-13 17 1,8-15 49,7-8-1,0-1 0,-1 1 0,1-1 0,0 1-1,1 0 1,-1 0 0,0 0 0,1 0 0,0 0 0,0 0 0,-2 6 0,3-8-64,0-1 0,0 0 0,0 0 0,0 0 0,0 1 0,0-1 0,0 0 0,0 0 0,0 0 0,0 1-1,1-1 1,-1 0 0,0 0 0,0 0 0,0 0 0,0 1 0,0-1 0,0 0 0,0 0 0,1 0 0,-1 0 0,0 0 0,0 1 0,0-1 0,0 0 0,1 0 0,-1 0 0,0 0 0,0 0 0,0 0 0,1 0 0,-1 0 0,9 0 100,-5 0-63,14 1-2,0-2 0,-1 0 0,1 0-1,-1-2 1,0 0 0,21-7 0,4-4-1746,-24 6 1075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0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12923,'4'0'423,"-1"1"0,1-1 0,-1 1 0,1 0 0,-1 0 0,1 0 0,-1 0 0,0 1 0,0-1 0,1 1 0,-1 0 0,0 0 0,-1 0 0,5 4 0,4 4-77,-1 1 0,11 14 0,-18-21-74,20 26 321,-1 1 0,-1 0 0,-2 2 1,-2 0-1,26 67 0,-22-31-299,-3 0 0,-3 1-1,8 102 1,-19-130-198,-3 0 0,-5 67 0,1-85-101,0 1 1,-2-1-1,-1-1 0,-1 1 1,-19 41-1,10-37-694,15-26 734,-1 0-1,1 0 1,-1-1-1,1 1 1,-1 0 0,0-1-1,0 0 1,0 1-1,0-1 1,0 0-1,-2 1 1,2-2 330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3:01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12763,'13'2'5025,"-12"9"-2497,4 14-1832,-5 10 57,0 13 103,0 2-160,2-2-368,3-3-80,-5-14-72,11-5-40,-13-16-224,8-8-376,6-12-1304,-8-10-353,17-12 1153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3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21 4265,'48'5'3167,"-48"-5"-3057,0 0-1,1 0 0,-1 0 1,1 0-1,-1 0 1,0 0-1,1 0 0,-1 0 1,0 0-1,1 0 0,-1 0 1,0 0-1,1 0 1,-1 0-1,0-1 0,1 1 1,-1 0-1,0 0 0,1 0 1,-1-1-1,0 1 0,0 0 1,1 0-1,-1-1 1,0 1-1,0 0 0,1 0 1,-1-1-1,0 1 0,0 0 1,0-1-1,0 1 1,1 0-1,-1-1 0,0 1 1,0 0-1,0-1 0,0 1 1,0-1-1,0 1 1,0 0-1,0-1 0,0 1 1,0 0-1,0-1 0,0 0 1,-1 0 248,1 0 1,0 0-1,0 0 0,-1 1 1,1-1-1,-1 0 0,1 0 1,-1 0-1,1 0 0,-1 0 1,-1-1-1,1 2-208,0-1 1,0 1-1,0 0 1,-1-1-1,1 1 1,0 0-1,-1 0 1,1 0-1,0 0 0,0 0 1,-1 0-1,1 1 1,0-1-1,0 0 1,-1 0-1,1 1 1,0-1-1,0 1 0,0 0 1,0-1-1,-1 1 1,1 0-1,0-1 1,-1 3-1,-5 2 155,0 1 0,-7 9 0,13-15-281,-6 9 58,-1 0 0,1 1 0,1 0 0,-1 0 1,2 0-1,-1 1 0,2 0 0,-1 0 0,2 0 1,-1 1-1,1-1 0,1 1 0,0 0 0,0 13 1,2-10-29,0 0 0,1 1 1,1-1-1,0 0 0,1 0 1,0 0-1,2 0 1,0-1-1,0 0 0,12 23 1,0-10 106,1 0 0,1 0 1,1-2-1,34 34 1,-54-59-463,-1-1-546,-3-3-1413,1 2 813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3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8994,'19'-48'4269,"-19"48"-4228,0 0 0,0 0 0,0 0 1,0 0-1,0 0 0,0 0 0,0 0 0,0 0 1,0 0-1,0 0 0,0 0 0,0 0 0,1 0 0,-1 0 1,0 0-1,0 0 0,0 0 0,0 0 0,0 0 1,0 0-1,0 0 0,0 0 0,0 0 0,0 0 1,0 0-1,0 0 0,0 0 0,1 0 0,-1 0 1,0 0-1,0 0 0,0 0 0,0 0 0,0 0 0,0 0 1,0 0-1,0 0 0,0 0 0,0 0 0,0 0 1,0 0-1,0 0 0,0 0 0,0 0 0,0 0 1,0 0-1,0 0 0,0 0 0,1 1 0,-1-1 1,0 0-1,0 0 0,0 0 0,0 0 0,0 0 0,0 0 1,0 0-1,0 0 0,0 0 0,0 0 0,0 0 1,0 0-1,0 0 0,-1 1 0,5 9 1518,3 19 140,-5-22-1038,29 181 3434,-19-98-3813,-9-83-957,-1-6-487,-2-5-581,0 3 451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 9674,'99'-58'4953,"-89"53"-2544,-5 5-1425,-1-1 608,4 1-608,3 0-47,2-2-225,0-2-104,2 0-256,-2 0-72,2 0-104,1 2-24,-3 0-328,-6 1-288,-2 1 392,6 5-256,3 6-216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91 5673,'4'-73'3496,"-3"72"-3355,-1 0 0,0 0 1,0 0-1,0 0 1,0 0-1,0 0 1,0 0-1,0-1 0,-1 1 1,1 0-1,0 0 1,0 0-1,-1 0 0,1 0 1,-1-1-1,-2 4 2646,3 2 2530,12 131-3421,-1 108-453,-2-24-909,-7-187-495,0 6-9,1-1-1,14 62 1,-13-83-293,0-12-519,-1-7 177,0-8 114,-2-7-264,-1-7-329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5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2 138 8050,'-1'-20'2643,"1"10"-1487,0-1 0,0 0 1,1 0-1,3-17 0,-4 26-1022,1-1 0,0 1 1,0 0-1,0 0 0,0-1 0,0 1 0,0 0 1,0 0-1,1 0 0,-1 0 0,1 0 0,-1 1 1,1-1-1,0 0 0,0 1 0,0-1 0,-1 1 0,2-1 1,-1 1-1,0 0 0,0 0 0,0 0 0,0 0 1,1 1-1,4-2 0,3 1 79,1 0 0,0 0 1,-1 1-1,1 1 0,-1 0 0,1 0 1,0 1-1,14 5 0,-8-2 4,0 2 1,0 0-1,0 1 1,16 10-1,-28-15-142,-1 0 0,1 0-1,-1 1 1,0 0 0,0-1 0,0 1 0,0 1 0,-1-1 0,1 0-1,3 9 1,-5-10-37,-1 0 0,0 0 0,0 1 0,0-1 0,0 0 0,0 1 0,-1-1 0,1 0 0,-1 1 0,0-1 0,0 1 0,-1-1 0,1 1 0,-1-1-1,1 0 1,-1 1 0,0-1 0,-2 4 0,0 0 19,-1 0-1,0 0 1,0 0 0,-1-1-1,0 0 1,0 0-1,-12 10 1,4-4 14,-2-1 1,-20 13-1,17-14-156,-21 9 0,31-15-341,-1-1 1,1 0-1,-1-1 1,0 0-1,-9 2 1,11-5-435,4-1-325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5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96 8618,'-1'-82'3595,"2"71"-1922,-1 11-1653,0 0-1,0 0 0,0 0 1,0-1-1,0 1 0,0 0 1,0 0-1,0 0 0,1 0 1,-1 0-1,0 0 0,0 0 1,0 0-1,0-1 0,0 1 0,0 0 1,0 0-1,0 0 0,0 0 1,0 0-1,1 0 0,-1 0 1,0 0-1,0 0 0,0 0 1,0 0-1,0 0 0,0 0 1,0 0-1,1 0 0,-1 0 0,0 0 1,0 0-1,0 0 0,0 0 1,0 0-1,8 8 350,-7-7-73,16 17 398,-1 0 0,-1 1 0,-1 1 1,0 0-1,-2 1 0,0 0 0,-1 1 0,-1 1 0,8 28 1,-12-29-519,-1-1 1,0 1 0,-2 0 0,-1 0-1,-1 0 1,0 1 0,-2-1 0,-1 0-1,0 0 1,-8 29 0,3-26-87,-15 39 0,17-53 73,0 0 0,-1-1 0,0 1 0,-1-1 1,-11 14-1,16-22-102,0-1 0,1 1 1,-1-1-1,0 0 0,0 1 1,-2 0-1,-9 4 677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3873,'87'-35'3405,"-69"25"-1611,-18 10-1732,0 0 0,0 0 1,0 0-1,0 0 1,0 0-1,1 0 1,-1 0-1,0 0 0,0 0 1,0 0-1,0 0 1,0 0-1,0-1 1,0 1-1,1 0 1,-1 0-1,0 0 0,0 0 1,0 0-1,0 0 1,0 0-1,0-1 1,0 1-1,0 0 0,0 0 1,0 0-1,0 0 1,0 0-1,0-1 1,0 1-1,0 0 0,0 0 1,0 0-1,0 0 1,0 0-1,0-1 1,0 1-1,0 0 1,0 0 263,-1 0 0,1-1 0,-1 1 0,1 0 0,-1 0 0,1 0 0,0 0 0,-1 0 0,1 0 0,-1 0 0,1 0 0,0 0 0,-1 0 0,1 0 0,-1 0 0,1 1 0,-1-1 0,1 0 0,0 0 0,-1 0 0,1 0 0,0 1 0,-1-1 0,-25 47 1013,18-33-1205,3-7-53,0 1 0,0 1 0,1-1 0,0 1 0,1-1 1,0 1-1,0 0 0,-2 18 0,2 9 152,2-1 0,1 1 0,2 0 1,12 66-1,-2-51 2,1-1 1,35 83-1,-41-117-204,0-1-1,1 0 1,0 0-1,1-1 1,1 0-1,15 17 1,-23-30-67,-1 1 0,1-1 0,-1 1 0,1-1 1,0 0-1,-1 0 0,5 2 0,-6-3 8,0 0 1,1 0-1,-1 0 0,0 0 0,0 0 1,1 0-1,-1 0 0,0 0 0,0 0 1,0 0-1,1 0 0,-1 0 1,0 0-1,0 0 0,1 0 0,-1 0 1,0 0-1,0 0 0,1 0 0,-1 0 1,0 0-1,0-1 0,0 1 0,1 0 1,-1 0-1,0-1-42,1 0 0,-1 1 0,0-1 0,0 1 0,1-1 0,-1 0 0,0 1 0,0-1 0,0 0 0,0 1 0,0-1 0,0 0 0,0 1 0,0-2 0,-1-1-91,1-1 1,-1 1 0,0-1-1,0 1 1,-1 0-1,1-1 1,-1 1-1,-3-6 1,-9-13-1162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1:5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4353,'11'-28'3233,"-9"26"7014,-1 7-6581,0 15-4989,0-7 2397,8 202 1089,-6-84-1560,-3-119-776,1-12-756,-1-6-1105,0 3 1462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04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7850,'0'1'252,"-1"-1"0,1 1 0,-1 0 0,1-1 0,-1 1 0,1-1 0,-1 1 0,1 0 0,0-1 0,-1 1 0,1 0 0,0-1 0,-1 1 0,1 0 0,0 0 0,0-1 0,0 1 0,0 0 0,0 0 0,0-1 0,0 1 0,0 0 0,0 0 0,5 21 656,-4-17-237,9 35 1048,-9-28-1340,2-1 1,0 0 0,0 1-1,1-1 1,1 0 0,9 17 0,-13-26-365,0-1 1,0 1 0,0-1-1,0 1 1,0-1 0,0 1-1,1-1 1,-1 0 0,1 0-1,-1 1 1,1-1 0,-1 0-1,1 0 1,-1-1 0,1 1-1,0 0 1,0 0 0,-1-1-1,1 1 1,0-1 0,0 0-1,0 0 1,0 1 0,0-1-1,-1 0 1,1 0 0,0-1-1,0 1 1,0 0 0,0-1-1,-1 1 1,1-1 0,0 1-1,0-1 1,-1 0 0,1 0-1,0 0 1,-1 0 0,2-1-1,6-5-10,0 0 0,-1 0-1,0-1 1,0 0-1,7-10 1,-14 16 5,39-53 184,-40 55-191,0 0-1,0 0 0,0 0 0,0 0 0,0 0 1,0 0-1,0 0 0,0 0 0,0 0 1,0 0-1,0 0 0,0 0 0,0 0 0,0 0 1,0 0-1,0 0 0,0 1 0,0-1 1,0 0-1,0 0 0,0 0 0,0 0 0,0 0 1,0 0-1,0 0 0,1 0 0,-1 0 0,0 0 1,0 0-1,0 0 0,0 0 0,0 0 1,0 0-1,0 0 0,0 0 0,0 0 0,0 0 1,0 0-1,0 0 0,0 0 0,0 0 0,0 0 1,0 0-1,0-1 0,0 1 0,0 0 1,0 0-1,0 0 0,0 0 0,1 0 0,-1 0 1,0 0-1,0 0 0,0 0 0,0 0 0,0 0 1,0 0-1,0 0 0,0 0 0,0 0 1,0 0-1,0 0 0,0 0 0,-1 4 79,-1 8-111,-3 9 425,1 1 1,-1 42 0,5-58-540,0 0 1,1 0-1,-1 0 1,1 0-1,0 0 1,1-1-1,0 1 1,-1 0-1,2-1 1,-1 1-1,1-1 1,0 0-1,0 0 1,0 0-1,1 0 1,4 5-1,-4-6-944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0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80 120 7442,'2'-3'748,"-1"-1"-1,1 0 1,-1 0 0,1 1 0,-1-1 0,-1 0 0,1 0 0,0 0 0,-1 0 0,0-6 0,0 8-581,0 0 0,-1 0 0,1 1 0,-1-1 1,1 0-1,-1 1 0,1-1 0,-1 0 0,0 1 0,0-1 1,0 1-1,0-1 0,0 1 0,0 0 0,-1-1 0,1 1 0,0 0 1,-1 0-1,1 0 0,0 0 0,-1 0 0,0 0 0,1 0 1,-1 1-1,-3-2 0,4 1-101,-1 1 0,1-1 0,-1 1 0,0-1 0,1 1 0,-1 0 0,0 0 0,1 0 0,-1 0 0,0 0 0,1 0 0,-1 0 0,0 0 0,1 1 0,-1-1 0,0 1 0,1-1 0,-1 1 0,1 0 0,-1-1 0,1 1 0,-1 0 0,1 0 0,0 0 0,-1 0 0,1 0 0,0 1 0,0-1-1,0 0 1,-2 3 0,1-1-31,0 0-1,1 1 0,-1-1 0,1 0 0,0 1 0,0-1 0,0 1 0,0-1 1,1 1-1,0-1 0,-1 1 0,1 0 0,1 5 0,0-4-27,0-1-1,0 1 0,0 0 1,1 0-1,0 0 1,0-1-1,0 1 0,0-1 1,1 0-1,0 0 1,0 0-1,0 0 0,0 0 1,0 0-1,1-1 1,0 0-1,6 5 0,-7-6-6,0 0 0,1 0-1,-1 0 1,0-1 0,1 0 0,-1 1-1,1-1 1,-1-1 0,1 1-1,0 0 1,-1-1 0,1 0 0,0 0-1,-1 0 1,1 0 0,0 0-1,-1-1 1,1 0 0,0 1 0,-1-2-1,1 1 1,-1 0 0,0-1-1,5-2 1,-3 1 4,-1 0-1,0 0 0,0-1 1,0 0-1,0 0 1,0 0-1,-1 0 0,0 0 1,0-1-1,0 1 1,-1-1-1,1 0 0,-1 0 1,0 0-1,0 0 1,1-8-1,-2 9 4,0 0 1,-1 0-1,1-1 0,-1 1 0,0 0 1,0-1-1,0 1 0,-1 0 0,0-1 1,0 1-1,0 0 0,0 0 0,0 0 1,-1 0-1,0 0 0,0 0 0,0 0 1,0 1-1,-1-1 0,1 0 0,-4-2 1,5 4-61,-1 1 0,0-1 0,0 1 0,0 0 0,1-1 1,-1 1-1,0 0 0,0 0 0,-1 1 0,1-1 1,0 0-1,0 1 0,0-1 0,0 1 0,-1-1 1,1 1-1,0 0 0,0 0 0,-1 0 0,1 1 0,0-1 1,0 0-1,0 1 0,-3 0 0,-1 1-335,0 1-1,0 0 0,0 0 1,1 0-1,-1 0 1,1 1-1,-5 4 1,-5 6-1211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3:0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48 14123,'-4'1'3653,"5"-3"-1806,7-3-1003,16-4-529,1 1-1,-1 1 1,2 2-1,-1 0 1,1 1 0,-1 2-1,1 0 1,26 3-1,-44-1-273,0 1 0,-1 1-1,1-1 1,0 1 0,12 5-1,-17-6-4,0 1-1,0 0 1,0-1-1,0 1 0,0 0 1,0 0-1,-1 1 1,1-1-1,-1 1 1,0-1-1,0 1 0,0 0 1,0 0-1,0 0 1,2 4-1,0 5 116,0-1 1,-1 1-1,-1 0 0,2 19 0,-1-10-25,10 100 122,-9-78-203,-4-37-83,1-1-1,0 1 1,0-1-1,0 1 1,1-1-1,-1 0 1,6 9-1,-7-14 20,0 0 1,0 0-1,0 0 0,0 1 1,-1-1-1,1 0 0,0 0 0,0 0 1,0 0-1,0 0 0,1 0 1,-1 0-1,0 0 0,0 0 1,0 0-1,0 0 0,0 0 0,0 1 1,0-1-1,0 0 0,0 0 1,0 0-1,0 0 0,0 0 1,0 0-1,0 0 0,0 0 0,0 0 1,0 0-1,0 0 0,0 0 1,0 0-1,0 0 0,1 0 1,-1 0-1,0 0 0,0 0 1,0 0-1,0 1 0,0-1 0,0 0 1,0 0-1,0 0 0,0 0 1,0 0-1,0 0 0,0 0 1,1 0-1,-1-1 0,0 1 0,0 0 1,0 0-1,0 0 0,0 0 1,0 0-1,0 0 0,0 0 1,0 0-1,0 0 0,0 0 1,1-5-877,-1 4 680,0-6-610</inkml:trace>
  <inkml:trace contextRef="#ctx0" brushRef="#br0" timeOffset="1">185 332 15019,'-9'8'5497,"10"-4"-4200,7 0-313,8-8-160,8 4-192,5-6-432,6 2-72,0-4-224,-6-4-480,-1 0 2601,-7-5-1721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05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1502 11 3713,'0'0'463,"0"0"0,0-1-1,0 1 1,0-1 0,0 1 0,-1 0 0,1-1 0,0 1 0,0-1-1,0 1 1,0 0 0,0-1 0,-1 1 0,1 0 0,0-1 0,0 1-1,0 0 1,-1-1 0,1 1 0,-1-1 0,-8-1 2551,-19 6-4060,19-1 2077,-211 61 1040,-106 42-925,-389 141-369,690-237-811,-9 2-152,1 2 0,-57 33 0,82-39-278,8-8 454,0 0 1,0 0 0,0 0 0,0 0 0,0 0 0,0 0 0,-1 0-1,1 0 1,0 1 0,0-1 0,0 0 0,0 0 0,0 0-1,0 0 1,0 0 0,0 0 0,0 0 0,0 1 0,0-1-1,1 0 1,-1 0 0,0 0 0,0 0 0,0 0 0,0 0 0,0 0-1,0 0 1,0 1 0,0-1 0,0 0 0,0 0 0,0 0-1,0 0 1,0 0 0,0 0 0,1 0 0,-1 0 0,0 0-1,0 0 1,0 0 0,0 0 0,0 0 0,21 3-671,9-4-164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06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78 6793,'34'-71'3249,"-34"71"-3187,0 0-1,0-1 1,0 1-1,0 0 1,0-1-1,1 1 1,-1 0-1,0-1 1,0 1-1,0 0 1,1-1-1,-1 1 1,0 0-1,1 0 1,-1-1-1,0 1 1,1 0-1,-1 0 1,0 0-1,1-1 1,-1 1-1,0 0 1,1 0-1,-1 0 1,3 7 780,-5 14 142,-30 121 2723,13-71-2607,-13 63 290,-78 344 550,93-388-1781,-31 129-14,43-209-740,3-8-1072,1-7-2436,1-1 2040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0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35 5481,'50'-24'3816,"-43"18"-2059,-7 6-1715,0 0 0,0 0-1,0 0 1,0 0 0,0-1-1,0 1 1,0 0 0,0 0-1,0 0 1,0 0 0,0 0-1,0 0 1,-1-1 0,1 1-1,0 0 1,0 0 0,0 0-1,0 0 1,0 0 0,0 0-1,0 0 1,0 0 0,0-1-1,0 1 1,0 0 0,0 0-1,-1 0 1,1 0 0,0 0-1,0 0 1,0 0 0,0 0-1,0 0 1,-1-1 138,1 1-1,-1 0 1,1 0-1,-1 0 1,0 0-1,1 0 1,-1 0-1,1 0 1,-1 0-1,1 0 1,-1 0-1,0 0 1,1 0-1,-1 0 1,1 0-1,-1 0 1,1 1 0,-1-1-1,-5 5 439,1 0 0,0 0 0,0 1 0,1-1 0,-5 8 0,-1 0 66,-63 89 1660,-37 46-1782,108-145-571,-4 4-443,0 0 0,-9 7-1,14-12 290,0-1 0,0 0 0,-1 0 0,1 0 0,-1 0 0,1 0 0,-1-1 0,1 1 0,-1 0 0,1-1-1,-1 1 1,0-1 0,1 1 0,-1-1 0,0 0 0,0 0 0,1 1 0,-4-2 0,4 1 71,1 0 0,-1 0 0,1 0 0,-1 0 0,1-1-1,-1 1 1,1 0 0,-1-1 0,1 1 0,-1 0 0,1 0 0,0-1 0,-1 1 0,1-1 0,-1 1-1,1-1 1,-7-13-2127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0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8874,'1'-1'412,"-1"0"0,0 0-1,1 0 1,-1-1 0,1 1 0,-1 0 0,1 0 0,-1 0-1,1 0 1,0 0 0,1-1 0,-2 2-316,1-1 1,-1 1-1,1 0 0,0-1 0,-1 1 1,1 0-1,-1 0 0,1 0 0,0 0 1,-1-1-1,1 1 0,0 0 1,-1 0-1,1 0 0,-1 0 0,1 1 1,0-1-1,-1 0 0,1 0 0,0 0 1,-1 0-1,1 1 0,-1-1 0,1 0 1,-1 0-1,1 1 0,0 0 1,10 6 613,-1 1 0,0 0 0,-1 1 0,12 13 1,-12-13-378,31 34 917,80 80 1128,7-10-1461,-126-112-926,9 8-449,-10-9 433,1 0 1,-1 0-1,0 1 0,0-1 0,0 0 0,1 0 0,-1 0 1,0 0-1,0 0 0,0 1 0,0-1 0,1 0 1,-1 0-1,0 0 0,0 0 0,0 1 0,0-1 0,0 0 1,0 0-1,0 0 0,0 1 0,0-1 0,1 0 0,-1 0 1,0 1-1,0-1 0,0 0 0,0 0 0,0 0 1,0 1-1,0-1 0,-1 0 0,1 0 0,0 0 0,0 1 1,0-1-1,0 0 0,0 0 0,0 0 0,0 1 0,-1-1 1,-1 0-603,0-1-333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0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29 9290,'-51'26'4006,"51"-26"-3920,-1 0 1,1 0-1,-1 1 0,1-1 0,-1 0 0,1 0 1,-1 0-1,1 0 0,-1 0 0,1 1 0,-1-1 1,0 0-1,1 0 0,-1 0 0,1-1 0,-1 1 1,1 0-1,-1 0 0,1 0 0,-1 0 0,1 0 1,-1-1-1,-3-7 946,4 5-631,-1 0-215,-1 0-1,1 1 1,0-1 0,-1 1 0,0-1 0,1 1 0,-1 0 0,0-1 0,0 1 0,0 0 0,-1 0 0,1 1 0,0-1 0,-1 0 0,1 1 0,-1-1 0,0 1 0,1 0 0,-1 0 0,0 0 0,0 0 0,0 1-1,1-1 1,-1 1 0,0-1 0,0 1 0,-5 0 0,4 1-134,0-1 0,0 1 0,0-1 0,0 1 0,0 0 0,0 1 0,0-1 0,1 1 0,-1 0 0,0 0 0,1 0-1,-1 0 1,1 1 0,0-1 0,0 1 0,0 0 0,0 0 0,0 0 0,-2 3 0,2 0-42,-1-1 1,1 0-1,1 1 1,-1 0-1,1 0 1,0 0 0,0 0-1,1 0 1,-1 0-1,1 0 1,1 0-1,-1 1 1,1-1-1,1 7 1,-1-9-27,1 1-1,0-1 1,0 0 0,1 0 0,-1 0 0,1 0 0,0 0 0,0 0 0,0 0 0,1 0 0,-1-1 0,1 1 0,0-1-1,0 0 1,0 0 0,0 0 0,0 0 0,1 0 0,0-1 0,6 4 0,2 0-323,-1-1 1,1-1-1,0 0 1,0-1-1,0 0 1,1-1-1,-1 0 1,17 0-1,-11-2-449,1 0 0,0-2 0,-1 0 0,36-9 0,-11-2-1367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132 119 5689,'67'-75'3888,"-66"74"-3750,-1 0 0,1 0 1,0 0-1,-1 0 0,1-1 0,-1 1 1,1 0-1,-1 0 0,1 0 0,-1-3 1,0 4-77,0-1 1,0 1-1,0-1 1,0 0-1,0 1 1,0-1-1,0 1 1,-1-1-1,1 1 1,0-1-1,0 1 1,0-1-1,-1 1 1,1-1-1,0 1 1,-1-1-1,-1 0 74,1-1-1,-1 1 1,1 1-1,-1-1 1,1 0-1,-1 0 1,0 0-1,1 1 1,-3-1 0,-1-1 224,-2 0-23,0 0 0,0 1 0,0 0 0,0 0-1,0 0 1,0 1 0,0 0 0,-1 0 0,1 1-1,0 0 1,0 0 0,0 0 0,0 1 0,0 0-1,0 1 1,1 0 0,-1 0 0,1 0 0,-7 5-1,10-6-276,0 1 0,0-1 0,1 1 0,-1 0-1,0 0 1,1 0 0,0 0 0,0 0 0,0 1 0,0-1-1,1 1 1,-3 5 0,4-8-56,0 0 0,-1 0 0,1 0 0,0 1 0,0-1 0,0 0 0,0 0 0,0 0 0,0 1 0,0-1 0,0 0 0,0 0 0,0 0 0,1 0 0,-1 1 1,1-1-1,-1 0 0,1 0 0,-1 0 0,1 0 0,-1 0 0,1 0 0,0 0 0,0 0 0,-1 0 0,1-1 0,0 1 0,0 0 0,0 0 0,0-1 0,0 1 0,0 0 0,0-1 0,0 1 0,0-1 0,0 0 0,1 1 0,-1-1 0,0 0 0,0 0 0,0 1 0,2-1 0,4 0-5,0 1 1,0-1-1,0-1 0,0 1 0,0-1 0,0 0 0,0-1 0,-1 0 0,1 0 1,7-3-1,2-3 26,1 0 1,25-17-1,-42 25-22,1-1 0,-1 1 0,0 0 0,1 0 0,-1-1 0,1 1 0,-1 0 0,1 0-1,-1 0 1,1-1 0,0 1 0,-1 0 0,1 0 0,-1 0 0,1 0 0,-1 0 0,1 0 0,-1 0 0,1 0 0,0 1 0,0-1-1,-1 0 0,0 0 1,0 0-1,1 1 1,-1-1-1,0 0 0,0 0 1,0 0-1,1 1 0,-1-1 1,0 0-1,0 1 0,0-1 1,0 0-1,1 0 0,-1 1 1,0-1-1,0 0 0,0 1 1,0-1-1,0 0 0,0 1 1,0-1-1,0 0 1,0 1-1,0-1 0,0 0 1,0 0-1,0 1 0,0-1 1,-3 2 10,3-2-27,0 0-1,0 0 1,-1 0 0,1 0-1,0 0 1,0 0 0,0 0-1,0 0 1,0 0 0,0 0-1,-1 0 1,1 0 0,0 0-1,0 0 1,0 0 0,0 0-1,0 0 1,0 1 0,-1-1-1,1 0 1,0 0 0,0 0 0,0 0-1,0 0 1,0 0 0,0 0-1,0 1 1,0-1 0,0 0-1,0 0 1,-1 0 0,1 0-1,0 0 1,0 1 0,0-1-138,0 0 0,0 1 1,0-1-1,0 1 0,0-1 1,0 0-1,0 1 0,0-1 1,0 1-1,0-1 0,0 0 1,0 1-1,1-1 0,-1 0 1,0 1-1,0-1 0,0 0 1,0 1-1,1-1 1,-1 0-1,0 1 0,0-1 1,1 0-1,-1 1 0,0-1 1,1 0-1,-1 0 0,0 0 1,0 1-1,1-1 0,12 3-3045,-12-3 3407,16 1-2364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0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4585,'64'-28'3551,"-63"28"-3410,0 0 0,-1-1 1,1 1-1,0 0 0,0-1 0,0 1 0,0 0 0,-1 0 0,1 0 0,0 0 0,0 0 0,0 0 0,0 0 0,0 0 0,-1 0 0,1 0 0,2 1 0,-3-1-77,0 0-1,0 1 1,1-1 0,-1 0 0,0 1-1,0-1 1,1 0 0,-1 1-1,0-1 1,0 0 0,0 1-1,0-1 1,0 1 0,1-1 0,-1 0-1,0 1 1,0-1 0,0 1-1,0 2 421,2 4 465,0 1 1,0-1-1,-1 0 0,0 1 0,-1 11 0,0-9-206,1 0 0,2 12-1,-3-22-755,1 0 0,-1 0-1,0 0 1,1 0 0,-1 0-1,0 0 1,0-1 0,1 1 0,-1 0-1,0 0 1,0 0 0,1-1-1,-1 1 1,0 0 0,0 0-1,0-1 1,1 1 0,-1 0-1,0 0 1,0-1 0,0 1-1,0 0 1,0-1 0,1 1 0,-1-1-1,16-20-364,21-15 149,-34 33 229,0 1 0,-1-1 1,1 1-1,0 0 1,0 0-1,0 0 0,0 1 1,1-1-1,-1 1 0,0-1 1,1 1-1,-1 0 0,1 0 1,-1 1-1,1-1 0,4 1 1,-6 0 63,1 0 0,-1 1 0,0-1 0,1 1 0,-1-1 0,0 1 0,0 0 0,1 0 0,-1 0 0,0 0 0,0 1 0,0-1 0,0 1 0,-1-1 0,1 1 0,0-1-1,-1 1 1,1 0 0,-1 0 0,1 0 0,1 4 0,3 5 479,-1 1 0,7 20 0,-12-31-582,0 0 0,0-1 1,1 1-1,-1 0 0,0 0 1,0-1-1,1 1 0,-1 0 0,0-1 1,1 1-1,-1 0 0,0-1 1,1 1-1,-1-1 0,1 1 0,-1-1 1,1 1-1,-1-1 0,1 1 1,0-1-1,-1 1 0,1-1 1,0 0-1,-1 1 0,1-1 0,0 0 1,-1 1-1,1-1 0,0 0 1,0 0-1,-1 0 0,1 0 0,0 0 1,0 0-1,-1 0 0,1 0 1,0 0-1,-1 0 0,1 0 1,0 0-1,0-1 0,0 1 0,9-6-913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0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9642,'81'-8'4728,"-80"8"-4634,0 0 1,0 0-1,0 0 0,0 0 1,0 0-1,0 0 1,0 0-1,0 0 1,0 1-1,0-1 0,-1 0 1,1 1-1,0-1 1,0 1-1,0-1 0,0 1 1,-1-1-1,1 1 1,0-1-1,0 1 1,-1 0-1,1-1 0,-1 1 1,1 0-1,0 0 1,-1-1-1,1 1 0,-1 0 1,0 0-1,1 0 1,-1 0-1,0 0 1,1 0-1,-1 0 0,0-1 1,0 1-1,0 0 1,0 1-1,0 2 169,0-1-1,-1 0 1,1 1 0,-1-1 0,0 0-1,0 0 1,-2 4 0,1-2-96,0-1 1,0 1 0,-5 6 0,6-10-122,0 0 0,0 1 0,-1-1 1,1 0-1,0 0 0,0 1 0,-1-1 0,1 0 0,0 0 1,-1-1-1,1 1 0,-1 0 0,-2 1 0,3-2-43,1 0 0,0 0 0,0 0 0,-1 0 0,1 0 0,0 0 0,-1 0 0,1 0 1,0 0-1,0 0 0,-1-1 0,1 1 0,0 0 0,0 0 0,-1 0 0,1 0 0,0 0 0,0 0 0,0-1 0,-1 1 0,1 0 0,0 0 0,0 0 0,0 0 0,-1-1 0,1 1 0,0 0 0,0 0 0,0-1 0,0 1 0,0 0 0,0 0 0,-1-1 0,1 1 0,0 0 0,0 0 0,0-1 0,0 1 0,0 0 0,0 0 1,0-1-1,0 1 0,0 0 0,0-1 0,0 1 0,0 0 0,0 0 0,1-1 0,-1 1 0,0 0 0,0 0 0,0-1 0,5-14-14,-2 11 25,0-1 1,0 1 0,1 0 0,-1 1 0,1-1 0,0 1-1,0-1 1,0 1 0,1 0 0,-1 0 0,1 1 0,-1 0 0,1-1-1,0 2 1,0-1 0,0 0 0,10-1 0,-12 3 38,1-1 1,-1 1-1,0 0 0,1 0 1,-1 0-1,1 1 1,-1-1-1,0 1 0,0 0 1,1-1-1,-1 2 1,5 1-1,-6-2 5,1 1 1,-1-1-1,0 1 1,0 0-1,0 0 0,-1 0 1,1-1-1,0 1 1,-1 1-1,1-1 0,-1 0 1,0 0-1,0 1 1,0-1-1,0 0 0,0 1 1,0-1-1,0 4 1,0 1 24,0 1-1,0-1 1,-1 13 0,0-8-1237,0-12 1103,0 0-1,0 0 1,0 0 0,0 0-1,0 1 1,0-1 0,0 0-1,0 0 1,0 0 0,0 0 0,0 0-1,0 1 1,1-1 0,-1 0-1,0 0 1,0 0 0,0 0-1,0 0 1,0 0 0,0 0-1,1 1 1,-1-1 0,0 0 0,0 0-1,0 0 1,0 0 0,0 0-1,1 0 1,-1 0 0,0 0-1,0 0 1,0 0 0,0 0-1,1 0 1,-1 0 0,0 0 0,0 0-1,0 0 1,0 0 0,1 0-1,-1 0 1,0 0 0,0 0-1,0-1 1,0 1 0,0 0-1,1 0 1,-1 0 0,0 0 0,0 0-1,0 0 1,0-1 0,0 0-1495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6 260 10706,'74'-4'4147,"-73"5"-4082,0-1 0,-1 0 0,1 0 0,0 0 0,-1 0 1,1 0-1,0 0 0,-1 1 0,1-1 0,-1 0 1,1 1-1,0-1 0,-1 0 0,1 1 0,-1-1 1,1 1-1,-1-1 0,1 1 0,-1-1 0,1 1 1,-1-1-1,0 1 0,1-1 0,-1 1 0,0 0 1,1-1-1,-1 1 0,0-1 0,0 1 0,1 0 1,-1-1-1,0 1 0,0 0 0,0-1 0,0 1 1,0 0-1,0 0 0,0-1 0,-1 2 0,3 10 892,-2-12-896,1 1 0,-1 0 0,0-1 0,1 1 0,-1 0 1,0 0-1,1-1 0,-1 1 0,1-1 0,-1 1 0,1 0 0,-1-1 0,1 1 0,-1-1 0,1 1 0,0-1 0,-1 0 0,1 1 0,0-1 0,-1 1 0,1-1 0,0 0 0,0 0 0,-1 1 0,1-1 0,0 0 0,0 0 0,0 0 1,1 0-1,0-1 6,0 0 0,0 1 0,0-1 0,0 0 1,0-1-1,-1 1 0,1 0 0,0 0 0,2-3 0,0 0-23,1-1-1,-1 1 0,0-1 1,-1 0-1,1 0 0,-1 0 0,0 0 1,0-1-1,2-6 0,-4 10-39,-1 1 1,1-1-1,-1 1 0,1-1 0,-1 0 0,0 1 1,1-1-1,-1 1 0,0-1 0,0 0 0,0 1 1,-1-1-1,1 1 0,0-1 0,0 0 0,-1 1 0,1-1 1,-1 1-1,0-1 0,1 1 0,-1-1 0,0 1 1,0 0-1,0-1 0,0 1 0,0 0 0,0 0 1,0-1-1,0 1 0,-1 0 0,1 0 0,0 1 0,-1-1 1,1 0-1,-1 0 0,1 0 0,-1 1 0,-1-1 1,-2-1 9,-1 1 1,1 0 0,-1 0 0,1 1 0,0-1 0,-1 1 0,1 0 0,-1 1 0,1-1 0,-1 1-1,1 0 1,-10 4 0,9-3-122,1 0 1,-1 0-1,1 1 0,0 0 0,0 0 0,0 0 1,0 0-1,1 1 0,-1 0 0,1 0 0,-7 8 0,10-11 57,1-1 0,0 0 0,-1 1-1,1-1 1,0 1 0,-1-1 0,1 1-1,0-1 1,0 1 0,0-1 0,-1 1-1,1-1 1,0 1 0,0-1 0,0 1-1,0-1 1,0 1 0,0-1 0,0 1 0,0-1-1,0 1 1,0-1 0,0 1 0,0-1-1,0 1 1,1-1 0,-1 1 0,0 0-1,1 0-2,-1-1-1,1 0 0,-1 1 0,1-1 0,-1 0 0,1 1 1,0-1-1,-1 0 0,1 0 0,-1 0 0,1 1 1,-1-1-1,1 0 0,0 0 0,-1 0 0,1 0 0,0 0 1,-1 0-1,1 0 0,-1 0 0,1 0 0,0-1 1,0 1-1,18-7-1479</inkml:trace>
  <inkml:trace contextRef="#ctx0" brushRef="#br0" timeOffset="1">354 0 6929,'6'23'4641,"0"7"-2056,-6 12-1593,-4 6 1409,0 2-1825,1-2-48,0 0 0,3-6-24,3-10-504,4-5-568,-2-12 520,-2-1-352,-5-14-336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1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9402,'16'7'4857,"8"4"-2841,1 0-1399,0-5 807,-1 1-880,-3-4-576,-6-3 1832,-14-6-1592,-7-4 545,-17-5 479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3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69 3569,'-16'-45'2851,"16"44"-2697,-1-1 644,0-1 0,0 0 0,0 1-1,0-1 1,-3-4 0,4 7-569,-1 0 0,1-1 0,-1 1 0,0 0 0,1-1-1,-1 1 1,0 0 0,1 0 0,-1 0 0,0-1 0,1 1 0,-1 0 0,0 0 0,0 0 0,1 0 0,-1 0-1,-1 1 1,-1-1 556,-1 0-511,0 0 1,0 1-1,0 0 0,0 0 0,0 0 1,0 0-1,0 1 0,1-1 1,-1 1-1,0 0 0,1 0 0,-1 0 1,1 1-1,-3 2 0,-7 6 153,2 1 1,-14 17-1,-59 83 378,73-95-738,2 1-1,-1 0 0,2 0 0,1 1 1,-6 21-1,7-16 3,2 0 0,0 0 1,2 0-1,0 39 0,4-29 54,2 0 0,13 58 0,0-29 94,4-1 1,54 114-1,76 103 207,-142-265-394,7 13 109,22 47 1,-37-69-338,-2-6-545,-6-11-569,-4-8 509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2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12 211 4521,'71'-96'2611,"-69"94"-2479,-1 0 1,1 0-1,-1 0 0,0-1 0,0 1 1,0 0-1,0-1 0,-1 1 0,1-1 0,0 1 1,-1-5-1,0 6-58,0 0 1,0 0-1,0 0 1,-1 0-1,1-1 1,-1 1-1,1 0 1,-1 0-1,1 0 1,-1 0-1,1 0 1,-1 0 0,0-1-1,-3-2 279,4 2-225,-1 1-1,0 0 0,0-1 1,1 1-1,-1 0 0,0 0 1,0-1-1,0 1 0,0 0 1,-1 0-1,1 0 0,0 0 0,0 1 1,-1-1-1,1 0 0,0 0 1,-1 1-1,1-1 0,-1 1 1,1-1-1,-1 1 0,1 0 1,-1-1-1,1 1 0,-1 0 0,1 0 1,-2 0-1,1 1-13,-1-1 0,1 1 0,0 0 0,0 0 0,0 0 0,0 0 0,1 0 0,-1 0-1,0 0 1,0 1 0,1-1 0,-1 1 0,1-1 0,-1 1 0,1 0 0,-1 0 0,1-1 0,-1 4 0,-1 0-35,1 0 1,0 0-1,0 0 1,0 0-1,1 1 1,0-1 0,0 1-1,0-1 1,1 7-1,-1-8-52,1 0 0,1 0-1,-1-1 1,1 1 0,-1 0 0,1-1-1,0 1 1,0 0 0,1-1-1,-1 1 1,1-1 0,-1 0 0,1 1-1,4 4 1,-5-7-12,0 0-1,0 0 1,0 0-1,0 0 1,0 0-1,0-1 1,0 1-1,0 0 1,0 0-1,0-1 1,0 1 0,1-1-1,-1 1 1,0-1-1,1 1 1,-1-1-1,0 0 1,1 0-1,-1 1 1,0-1 0,1 0-1,-1 0 1,0 0-1,1-1 1,-1 1-1,0 0 1,1 0-1,-1-1 1,0 1-1,0-1 1,1 1 0,-1-1-1,2-1 1,-1 0 21,1 0 0,0 0-1,-1 0 1,1-1 0,-1 1 0,0-1 0,1 0 0,-2 0 0,1 0 0,0 0 0,0 0 0,1-3 0,-1 0 21,-1 0 0,1-1 0,-1 1 0,0 0 0,-1 0 0,1 0 0,-1-1 0,0 1 0,-1 0 0,0 0 0,-1-8 0,1 9-52,0 0 1,-1 0 0,0 1 0,1-1 0,-1 1-1,-1-1 1,1 1 0,-1 0 0,1 0-1,-1 0 1,-1 0 0,1 0 0,0 1 0,-8-6-1,11 8-46,-1 1 0,1-1-1,-1 1 1,0 0 0,1-1-1,-1 1 1,1 0 0,-1 0-1,0-1 1,1 1 0,-1 0 0,0 0-1,1 0 1,-1 0 0,0 0-1,1 0 1,-1 0 0,0 0-1,1 0 1,-1 0 0,0 0-1,1 0 1,-1 1 0,-1-1-1,2 1-18,-1-1 0,0 1 0,0 0 0,0 0 0,1-1 0,-1 1 0,0 0 0,1 0 0,-1 0 0,0 0 0,1-1 0,-1 1 0,1 0 0,-1 2 0,-5 13-1113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2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7914,'4'93'3809,"-6"-70"-2035,-2-16-761,1-2-424,1-1-262,1 0 1,0 0-1,0 0 0,0 0 0,0 1 1,1-1-1,-1 0 0,1 0 0,0 1 1,1-1-1,-1 0 0,2 8 1,-1-11-294,-1 1 0,0-1 0,1 0 1,-1 1-1,1-1 0,-1 0 1,1 1-1,0-1 0,0 0 1,-1 0-1,1 0 0,0 1 1,0-1-1,0 0 0,0 0 1,0-1-1,1 1 0,-1 0 0,0 0 1,0 0-1,1-1 0,-1 1 1,0-1-1,0 1 0,1-1 1,-1 1-1,1-1 0,-1 0 1,1 0-1,-1 1 0,0-1 1,1 0-1,-1-1 0,1 1 1,-1 0-1,1 0 0,-1 0 0,0-1 1,1 1-1,1-2 0,0 1-12,1 0-1,-1-1 1,0 1-1,0-1 1,0 0-1,-1 0 1,1 0-1,0-1 1,-1 1-1,1-1 1,-1 1-1,0-1 1,0 0-1,0 0 1,0 0-1,0 0 1,-1 0 0,1 0-1,0-4 1,0 2 3,0-1 1,-1 0 0,0 0 0,0 0-1,0 0 1,-1 1 0,0-1 0,0 0-1,-1 0 1,-1-8 0,2 12-50,-1 0 1,1 0-1,-1 0 0,1 0 0,-1 0 1,0 0-1,0 0 0,0 0 1,0 0-1,0 1 0,0-1 0,-1 0 1,1 1-1,-1-1 0,1 1 1,-1 0-1,1-1 0,-1 1 0,0 0 1,0 0-1,1 0 0,-1 0 1,0 0-1,0 0 0,0 1 1,0-1-1,0 1 0,0-1 0,0 1 1,0 0-1,0 0 0,0 0 1,-1 0-1,1 0 0,0 0 0,0 0 1,0 1-1,0-1 0,0 1 1,0 0-1,0-1 0,0 1 0,1 0 1,-4 2-1,-7 6-595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4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1 138 6753,'4'-104'3354,"-3"78"-1505,0 21-625,0 3-900,-1 2-164,1 1 0,-1-1 1,1 0-1,-1 1 0,0-1 0,1 1 0,-1-1 0,0 1 0,1-1 0,-1 1 0,0-1 1,0 1-1,1 0 0,-1-1 0,0 1 0,0-1 0,0 2 0,9 37 2151,7 62 1,-5-21-1559,-9-64-654,-1-9-62,0 0 0,0 0 1,1 0-1,4 10 0,-2-12-15,-1-8-19,0-7-17,2-21-53,-4 20 43,1 0 0,0 0 0,1 1 0,5-15 0,-6 21 21,0 0-1,0 0 0,0 0 0,0 1 0,1-1 1,0 1-1,-1 0 0,1 0 0,0 0 1,0 0-1,4-2 0,-5 4 11,-1 0 1,0 0-1,1 1 1,-1-1-1,0 1 0,1-1 1,-1 1-1,1-1 1,-1 1-1,1 0 0,-1 0 1,1 0-1,-1 0 0,1 0 1,-1 0-1,1 0 1,-1 0-1,1 1 0,-1-1 1,1 1-1,-1-1 1,0 1-1,1-1 0,-1 1 1,0 0-1,1-1 1,-1 1-1,0 0 0,0 0 1,0 0-1,0 0 1,0 0-1,0 1 0,2 1 1,1 3 68,1 1 1,-1-1-1,0 1 1,5 14-1,-7-14-229,1-1-1,0 1 1,0-1-1,1 0 1,0 0-1,8 9 1,-9-13-62,0 1 1,0-1 0,0 0 0,1 0-1,-1 0 1,1 0 0,-1 0-1,1-1 1,0 0 0,0 0 0,0 0-1,-1 0 1,1-1 0,5 1 0,17 0-1585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4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43 10090,'0'0'256,"1"-1"0,0 1 0,-1-1 0,1 1 0,-1-1 0,1 0 1,-1 1-1,1-1 0,-1 0 0,1 1 0,-1-1 0,0 0 0,1 1 0,-1-1 0,0 0 0,0 0 0,1 1 0,-1-1 0,0-1 0,0 1-181,-1 0-1,1 0 1,0 0-1,-1 1 1,1-1 0,-1 0-1,1 0 1,-1 1-1,1-1 1,-1 0-1,0 1 1,1-1-1,-1 1 1,0-1-1,1 1 1,-1-1 0,0 1-1,0-1 1,-1 0-1,-4-1 118,-1-1 0,0 1-1,1 0 1,-1 0 0,0 1-1,0 0 1,0 0 0,0 1-1,0 0 1,-8 0 0,7 1-47,-1 0 0,1 0 0,-1 1 0,1 0 1,-1 1-1,1 0 0,-14 6 0,18-6-69,-1 0 1,1 0-1,0 0 0,1 0 0,-1 1 0,1-1 0,-7 9 0,9-11-64,0 0-1,0 1 1,1-1-1,-1 0 1,0 1-1,0-1 1,1 1-1,-1 0 1,0-1-1,1 1 1,0-1-1,-1 1 1,1 0-1,0-1 0,0 1 1,0 0-1,0-1 1,0 1-1,0 0 1,1-1-1,-1 1 1,0-1-1,1 1 1,0 0-1,-1-1 1,2 3-1,-1-3-10,0 0 0,0 0 0,1 0 0,-1 0 0,0 0 0,0 0 0,1 0 0,-1-1 0,1 1 0,-1 0 0,0-1 0,1 1 0,-1-1 0,1 0 1,-1 1-1,1-1 0,0 0 0,-1 0 0,1 0 0,-1 0 0,1 0 0,2-1 0,4 0 2,0-1 0,15-4 0,-23 6-3,16-6 10,-1-1-1,19-11 0,-20 10 10,0 1 0,27-9-1,-40 15-10,-1 1-1,1 0 0,0 0 0,-1 0 0,1 0 0,0 0 1,0-1-1,-1 1 0,1 0 0,0 0 0,-1 1 0,1-1 1,0 0-1,0 0 0,-1 0 0,1 0 0,0 1 0,-1-1 0,1 0 1,0 1-1,-1-1 0,1 0 0,-1 1 0,1-1 0,-1 1 1,1-1-1,0 1 0,-1-1 0,0 1 0,1-1 0,-1 1 0,1-1 1,-1 1-1,0 0 0,1-1 0,-1 1 0,0 0 0,0-1 1,1 1-1,-1 1 0,1 3 51,0 0 0,-1 0 1,1 1-1,-1 7 0,0-7-24,-1 4 271,1-5-482,0 0 0,0 0 0,0 0 0,0 0 0,3 8 0,-3-12 104,0 0 0,1 0-1,-1-1 1,0 1-1,1 0 1,-1 0-1,1 0 1,-1-1-1,1 1 1,-1 0-1,1-1 1,0 1-1,-1 0 1,1-1-1,0 1 1,0-1-1,-1 1 1,1-1 0,0 1-1,0-1 1,0 0-1,0 1 1,-1-1-1,1 0 1,0 0-1,0 0 1,0 0-1,0 0 1,0 0-1,0 0 1,0 0-1,-1 0 1,1 0-1,0 0 1,0 0-1,0 0 1,1-1 0,14-6-1362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10394,'36'-3'4385,"-40"41"-2857,4 0-991,3 2 399,5 3-416,-2-3-32,1-1-8,0-3-48,-1-1-48,0-10-400,-2-3-288,-3-13-920,0-5-568,-1-8 1303,2-7-1079,-1-9-720</inkml:trace>
  <inkml:trace contextRef="#ctx0" brushRef="#br0" timeOffset="1">63 23 5921,'0'-2'591,"1"0"0,0 0 0,0 1 0,0-1 0,0 0-1,0 0 1,0 1 0,3-3 0,-4 3-429,1 1 1,0-1-1,0 1 0,0-1 1,0 1-1,0 0 1,0-1-1,0 1 0,0 0 1,0-1-1,0 1 0,1 0 1,-1 0-1,0 0 1,0 0-1,0 0 0,2 1 1,9 0 489,0 1 1,-1 1-1,1 0 1,-1 0-1,0 1 1,1 1-1,19 11 0,-30-15-618,0-1 0,0 1-1,0 0 1,-1-1-1,1 1 1,0 0-1,0 0 1,-1 0-1,1 0 1,0 0-1,-1 0 1,1 0-1,-1 0 1,1 0-1,-1 0 1,0 0-1,1 0 1,-1 0 0,0 2-1,0-2-2,0 1 0,0 0 0,0 0-1,-1 0 1,1 0 0,0-1 0,-1 1 0,0 0-1,1 0 1,-3 2 0,0 1-86,0 0 0,0 0 0,-1-1 0,0 0 0,1 1 0,-10 6 0,10-9-54,-3 3-921,-1 0 0,0 0 0,0-1 0,-12 7 0,18-11-1426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5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9010,'114'-17'4193,"-110"39"-2337,0 4-1024,-4 9 401,0 4-225,-5 4-200,-1 2-40,1 1-168,-2 0-112,2-6-199,1-5-169,0-9-513,2-8-479,0-10-960,2-8 1424,0-12-1105,0-5-775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8322,'3'-2'689,"0"-1"1,0 1-1,1 0 1,-1 0-1,0 0 1,1 0-1,0 0 0,-1 1 1,6-1-1,-4 0-408,0 2 0,-1-1 0,1 1-1,0-1 1,0 1 0,0 1 0,0-1-1,0 1 1,-1-1 0,1 2 0,9 2-1,-12-3-183,1 0 0,-1 0 0,0 0 0,0 0 0,1 0 0,-1 1 0,0-1 0,0 1 0,0 0 0,-1-1 0,1 1 0,0 0 0,1 2-1,-2-2-52,-1-1-1,1 1 1,0-1-1,-1 1 1,0-1-1,1 1 1,-1 0-1,0-1 1,1 1-1,-1-1 1,0 1-1,0 0 1,-1-1-1,1 1 1,0 0-1,0-1 1,-1 1-1,1-1 1,-1 1-1,1-1 1,-2 3-1,-1 1-9,0 1-1,-1 0 0,0-1 1,0 0-1,0 0 0,0 0 1,-1-1-1,-9 7 0,7-5-404,-1-1 0,0 0 0,-1 0 0,1-1 0,-12 5 0,16-8-245,0 0 0,1 0 0,-1-1 0,0 1 0,-6-1 0,12 0-1298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6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8290,'15'-2'2715,"-3"0"-721,18-5-1,-27 6-1794,1 0 1,-1 0 0,0-1-1,1 1 1,-1-1-1,0 0 1,0 0-1,0 0 1,4-5 0,-3 3-164,-1 0 1,0-1 0,1 1 0,-1-1 0,-1 1-1,1-1 1,-1 0 0,0 0 0,0-1-1,0 1 1,-1 0 0,0-1 0,0 1 0,0-1-1,0 1 1,-1-1 0,0 1 0,-1-7-1,1 12-35,0-1 0,0 1-1,0 0 1,0 0 0,0-1-1,0 1 1,-1 0-1,1 0 1,0-1 0,0 1-1,0 0 1,0 0 0,0 0-1,0-1 1,-1 1-1,1 0 1,0 0 0,0 0-1,0 0 1,-1-1-1,1 1 1,0 0 0,0 0-1,-1 0 1,1 0 0,0 0-1,0 0 1,-1-1-1,1 1 1,0 0 0,0 0-1,-1 0 1,1 0 0,0 0-1,-1 0 1,1 0 28,-1 1 0,1-1 0,0 0 0,-1 0 0,1 0 1,-1 0-1,1 1 0,-1-1 0,1 0 0,0 0 0,-1 1 0,1-1 0,0 0 1,-1 1-1,1-1 0,0 0 0,-1 1 0,1-1 0,0 0 0,0 1 0,0-1 0,-1 1 1,-7 22 472,-10 46 1,17-61-397,0 0 1,0 0-1,0 1 0,2 8 0,-1-14-96,0 0-1,0 0 0,1-1 0,-1 1 0,1 0 1,0-1-1,0 1 0,0-1 0,0 1 0,1-1 1,-1 1-1,0-1 0,3 3 0,-2-4-95,-1 1-1,0-1 1,1 0-1,-1 0 1,1 0-1,0 0 1,-1-1-1,1 1 1,0 0-1,-1 0 1,1-1-1,0 0 1,0 1-1,0-1 1,-1 0 0,1 0-1,0 1 1,2-2-1,3 1-263,0-1 0,-1-1 0,11-2 0,6-3-1048</inkml:trace>
  <inkml:trace contextRef="#ctx0" brushRef="#br0" timeOffset="1">238 138 6785,'62'-27'4547,"-53"26"-2274,-6 4-1154,-5 8-229,1-9-477,-3 10 907,0 0 0,-1 0 0,-12 22 0,15-31-1809,4-8 49,5-9-234,-3 9 377,4-7-550,17-18 0,-23 27 863,0 1-1,1-1 1,0 1-1,-1 0 1,1 0 0,0 0-1,0 0 1,0 0-1,0 1 1,1 0 0,-1-1-1,6 0 1,-8 2 58,0 0 0,1-1-1,-1 1 1,0 0 0,0 0 0,0 1 0,1-1 0,-1 0 0,0 0 0,0 1-1,0-1 1,0 0 0,0 1 0,0-1 0,0 1 0,0-1 0,0 1 0,0 0-1,1 1 1,0-1 71,-1 1-1,1 0 0,-1-1 0,0 1 1,1 0-1,-1 0 0,0 0 1,0 0-1,1 4 0,-1-1 97,0 1-1,0-1 1,0 1 0,0 0-1,-1 0 1,0-1-1,-1 8 1,1-9-378,-1-1 0,0 1 0,0-1 0,-3 6-1,-4 3-3853,8-12 1750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8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66 6041,'-71'-13'3105,"66"11"-625,5 2-1087,0 0 47,0-1-184,0 0-167,9-1-297,17-2-104,32-6-200,-29 7-88,2 0-144,0-2-64,-2-2-72,-5 3-32,-7-1-56,-4 0-112,-9 7-1408,-4 4 1088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8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20 4097,'-1'-3'1015,"0"1"99,0 0 0,0 0 0,0 0 0,0 0 0,0 0 1,-2-2-1,2 3 477,1 1-295,0 0-376,-1 5 525,1 6-1095,0 1 1,1 13-1,1-10-132,3 29 509,-3-31-494,-1-1 1,0 18-1,3 163 737,6 90-581,-5-233-351,3 25 13,-6-68-220,-2-8-728,-2-13-961,-2-11-232,4-6 904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4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5769,'2'10'6490,"4"5"-3447,0-3-1637,3 20 656,-1 1 1,6 66 0,-8-43-1274,-5-54-765,-1 3 48,1 1 0,0-1 0,0 1 0,0-1 0,1 0 0,0 0 0,5 10 0,-6-28-89,0 6-20,0-2 10,2-11-30,1 0 0,0 1 0,2-1 1,13-32-1,-16 44 44,1 0 1,-1 1-1,2 0 1,-1 0-1,1 0 1,0 1-1,0-1 1,1 1-1,7-6 1,-9 9 18,-1 1 0,1-1 0,0 1 0,0 0 0,0 0-1,0 0 1,0 0 0,0 1 0,1 0 0,-1-1 0,0 2 0,1-1 0,-1 0 0,1 1 0,-1 0 0,1 0 0,-1 0 0,8 2 0,-9-1 17,0 0 0,0 0 0,-1 0 0,1 0 0,-1 0 0,1 0 0,-1 1 0,1-1 0,-1 1 0,0 0 0,0 0 0,0 0-1,0 0 1,0 0 0,0 0 0,0 0 0,2 5 0,1 2 99,-1 0-1,0 1 0,4 14 1,-3-10-26,6 29 218,-8-29-163,5 18 0,-2-15-143,7 32 0,-13-48-136,0 0 0,0 1 0,0-1 0,0 0 0,-1 0 0,1 1 0,0-1 0,0 0 0,-1 0 0,1 0 0,-1 1 0,1-1 0,-1 0 1,1 0-1,-1 0 0,-1 1 0,2-2-691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9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6753,'2'-2'280,"8"-12"3158,24-22 1,-32 35-3246,0-1 1,0 1-1,0 0 1,1 0-1,-1 0 1,1 0-1,-1 0 1,0 0-1,1 1 1,0-1-1,-1 1 1,1 0-1,-1 0 1,1 0-1,-1 0 1,1 0-1,-1 0 1,1 1-1,2 0 1,6 2 270,1 0-1,17 8 1,-26-10-395,2 1 43,8 4 326,18 9-1,-28-13-344,0 0 0,0 0 0,0 0 0,-1 0 0,1 1 0,0-1 0,-1 1 0,0 0 0,1 0 0,2 5 0,-4-6-41,0 1 1,-1-1-1,1 0 1,-1 1 0,1-1-1,-1 0 1,0 1-1,0-1 1,0 1-1,0-1 1,-1 0-1,1 1 1,-1-1-1,1 0 1,-1 1 0,0-1-1,0 0 1,0 0-1,0 0 1,-2 3-1,-3 5 108,-1 0 0,-13 15 0,17-23-137,-7 10 47,0-1 0,-2-1 1,-13 11-1,-32 25-361,54-42-156,4-3-589,11-4-1326,1-3 1341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1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9490,'1'-1'258,"-1"0"0,0 1 0,1-1 0,-1 0 0,1 1 0,-1-1 0,1 0 0,-1 1 1,1-1-1,-1 0 0,1 1 0,-1-1 0,1 1 0,0-1 0,-1 1 0,1 0 0,0-1 0,0 1 0,-1 0 0,1-1 0,0 1 0,0 0 0,1 0 0,1-1 25,0 0 0,0 1 0,0 0 0,0 0 0,4 0 0,3 0 481,2 1 129,22 4 0,-31-5-835,-1 1-1,0 0 1,1-1 0,-1 1-1,0 0 1,0 0 0,0 0-1,0 0 1,0 0 0,0 1-1,0-1 1,0 1 0,0-1-1,0 1 1,2 3 0,-3-4-40,-1 1-1,1-1 1,0 1 0,-1-1-1,0 0 1,1 1 0,-1-1 0,0 1-1,0-1 1,0 1 0,0-1 0,0 1-1,0-1 1,0 1 0,0-1 0,-1 1-1,1-1 1,-1 3 0,-2 2 11,1-1 1,-1 1-1,-4 6 1,2-5 2,-47 75 174,52-81-201,-1 0 0,1-1 0,-1 1 0,1 0 0,-1 0 0,1 0 0,-1 1 0,1-1-1,0 0 1,0 0 0,0 0 0,-1 0 0,1 2 0,1-3-2,-1 1-1,0-1 1,1 1-1,-1 0 1,0-1 0,1 1-1,-1-1 1,1 0-1,-1 1 1,0-1 0,1 1-1,-1-1 1,1 0-1,0 1 1,-1-1-1,1 0 1,-1 1 0,1-1-1,-1 0 1,1 0-1,0 0 1,-1 1 0,1-1-1,0 0 1,0 0-1,11 2 30,-1-1-1,1 0 1,-1-1-1,1 0 1,0-1-1,-1 0 1,19-4-1,4-4-953,37-16 0,-59 21 168,13-4-251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27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47 6033,'-39'-37'2418,"27"28"580,14 13 2064,-2-3-4980,2 4 346,-1-4-317,-1 1-1,1-1 0,0 1 1,0-1-1,-1 1 1,1-1-1,0 0 1,0 1-1,1-1 0,0 2 1,31 34 666,40 57 0,-53-65-457,-2 0 0,-1 1 0,18 43 0,-30-57-203,0 1 0,-1-1 0,-1 0 0,0 1 1,-1 0-1,-1 0 0,0 0 0,-1 0 0,-5 31 0,-2-8 173,-3-1 0,-24 70 1,-4-13 36,30-79-283,0 0 0,-2 0 0,-14 20-1,20-32-37,-1 1-1,0-1 0,0 0 0,-1 0 1,-7 5-1,10-8-101,0 0 0,-1 0 0,1 0 0,0-1-1,-1 1 1,1-1 0,-1 0 0,0 0 0,1 0 0,-1 0 0,-5-1 0,-2-2-1463,10 2 1460,1 0 0,0 0 0,-1 0 0,1 0 1,0-1-1,-1 1 0,1 0 0,0 0 0,0 0 1,-1-1-1,1 1 0,0 0 0,-1 0 0,1-1 0,0 1 1,0 0-1,0-1 0,-1 1 0,1 0 0,0-1 0,0 1 1,0 0-1,0-1 0,0 1 0,0-1 0,0 1 1,0 0-1,0-1 0,5-17-1381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3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5033,'1'-1'807,"0"0"0,0 0 0,0 0 0,0 1 0,0-1 1,0 0-1,1 1 0,-1-1 0,3 0 0,-3 0-548,0 1 0,0 0-1,0 0 1,0 0 0,1 0 0,-1 0 0,0 0 0,0 0-1,0 0 1,3 1 0,-2 0-112,1 0-1,0 0 1,-1 1 0,1-1 0,-1 1-1,0 0 1,1 0 0,-1 0 0,0 0-1,0 0 1,0 0 0,2 3-1,1 2 28,0 0 7,1 0 0,-2 0 0,1 1 0,-1-1-1,0 1 1,0 0 0,2 10 0,9 20 718,-9-22-297,8 24-1,-14-39-580,0-1 0,0 1 0,0-1 0,1 0 0,-1 1 0,0-1 1,0 1-1,0-1 0,0 1 0,0-1 0,0 1 0,0-1 0,0 1 1,0-1-1,0 1 0,0-1 0,0 1 0,0-1 0,-1 1 0,1-1 1,0 1-1,0-1 0,0 0 0,-1 1 0,1-1 0,0 1 0,-1 0 0,-1 1 447,3-3-439,-1 0 1,0 1-1,0-1 1,0 0 0,0 1-1,0-1 1,1 0 0,-1 1-1,0-1 1,-1 0-1,1 1 1,0-1 0,0 0-1,0 1 1,-1-2 0,0-5-14,0-20 1,2-32 0,0 46-15,0 1 0,2 0 1,-1-1-1,1 1 1,6-12-1,-5 12 2,-3 7-1,1 0 0,0 0 0,1 0-1,-1 0 1,1 1 0,0-1 0,0 1-1,7-7 1,-9 9-1,1 1-1,-1-1 1,1 1 0,0 0 0,0 0-1,-1 0 1,1 0 0,0 0-1,0 0 1,0 0 0,0 0-1,0 1 1,0-1 0,0 1-1,1 0 1,-1-1 0,0 1-1,0 0 1,0 0 0,0 1 0,0-1-1,0 0 1,4 2 0,-5-2 3,0 1 0,1-1 0,-1 1 0,0 0 0,0 0 0,0 0 0,0-1 0,-1 1 0,1 0 0,0 0 0,0 0 0,0 0 0,0 2 0,8 16 86,-6-15-51,1 6 69,0 0 0,0 0 0,-1 1-1,0-1 1,-1 0 0,0 1 0,-1 0 0,0-1 0,-1 1 0,0 0-1,0 0 1,-1-1 0,-1 1 0,0 0 0,-3 10 0,-11 44 209,16-64-321,0-1 0,-1 1-1,1-1 1,0 0 0,0 1 0,0-1-1,0 1 1,0-1 0,0 1-1,0-1 1,0 0 0,0 1-1,0-1 1,0 1 0,0-1-1,0 1 1,0-1 0,0 0-1,0 1 1,6-3-1010,8-12-1960,0-2 415,7 2 1127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3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8002,'0'0'3865,"0"0"-1145,0 0-1136,0 0-71,0 0-249,0 0-232,0 0-336,19 9-95,35 11-193,-32-17-80,-2-3-152,-3 1-64,-8-1-8,0 2-408,-9-2-1513,0-2-3256,-2-10 3225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33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10266,'6'-2'1502,"1"0"-404,0 1 1,-1-1-1,8 0 0,-12 2-919,0 0-1,0 0 1,0 0-1,0 0 1,0 1 0,0-1-1,0 1 1,0-1-1,0 1 1,0 0 0,0-1-1,0 1 1,0 0 0,-1 0-1,3 2 1,47 41 2248,-49-42-2383,1 1 0,-1 0 0,0 0-1,0-1 1,-1 1 0,1 1 0,-1-1 0,1 0 0,-1 0 0,0 1 0,0-1 0,0 0 0,-1 1-1,1-1 1,-1 1 0,0-1 0,0 1 0,0-1 0,0 1 0,-1-1 0,1 0 0,-3 7-1,0 1 23,-1 0 0,-1-1 0,0 1 1,0-1-1,-10 15 0,-14 18 354,20-23-24,8-14-116,6-11-21,-5 4-240,0 1 1,1-1 0,-1 1-1,0 0 1,1-1 0,-1 1 0,0 0-1,1-1 1,-1 1 0,1 0 0,-1-1-1,0 1 1,1 0 0,-1 0 0,2-1-1,2-1 48,17-8 115,44-14 0,-4 10 45,-6 1-211,-22 4-1390,-21 5 221,-6-4 409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5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6793,'7'1'6564,"-1"3"-4491,1 10-1034,8 31 260,-4-13-822,-1 1-1,-2-1 1,9 64 0,40 348 1653,-33-268-1934,-23-165-214,-1-7-58,0 0-1,0-1 1,1 1-1,0 0 0,-1 0 1,4 6-1,-4-10 46,0 0 0,0 0-1,0 0 1,0 0 0,0 0 0,0 0-1,0 0 1,0 0 0,0 0-1,0 0 1,0 0 0,0 0 0,0 0-1,1 0 1,-1 0 0,0 0 0,0 0-1,0 0 1,0 0 0,0 0-1,0 0 1,0 0 0,0 0 0,0 0-1,0 0 1,0 0 0,0 0-1,0 0 1,1 0 0,-1 0 0,0 0-1,0-1 1,0 1 0,0 0-1,0 0 1,0 0 0,0 0 0,0 0-1,0 0 1,0 0 0,0 0 0,0 0-1,0 0 1,0 0 0,0 0-1,0 0 1,0 0 0,0-1 0,0 1-1,0 0 1,0 0 0,0 0-1,0 0 1,0 0 0,0 0 0,0 0-1,0 0 1,0 0 0,0 0 0,0 0-1,0 0 1,0 0 0,0-1-1,3-10-1591,2-16-750,-3-18 807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5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7922,'11'0'1538,"-1"0"1,0 0-1,1 1 1,-1 0-1,18 6 0,50 19 236,-54-17-978,-15-6-611,-1 0 1,0 1-1,0 0 1,-1 0 0,1 0-1,10 10 1,-15-12-141,-1 0 0,0 1 0,0-1 0,1 1 1,-1-1-1,-1 1 0,1 0 0,0 0 0,-1 0 0,0 0 0,1 0 0,-1 0 1,0 0-1,-1 0 0,1 0 0,0 1 0,-1-1 0,0 0 0,0 0 1,0 7-1,-1-4-10,-1 0 0,1 0 0,-1-1 0,0 1 0,0 0 0,0-1 0,-1 1 0,0-1 0,0 0 0,-5 6 0,-5 5 33,-24 23 1,20-21-59,-15 12-855,11-14-2966,21-16 3738,-1 0 1,1 0-1,0 0 0,0 0 0,0 0 1,0 0-1,0 0 0,-1 0 0,1 0 1,0 0-1,0 0 0,0 0 0,0 0 1,0 0-1,0 0 0,0 0 1,-1 0-1,1 0 0,0 0 0,0 1 1,0-1-1,0 0 0,0 0 0,0 0 1,0 0-1,0 0 0,0 0 0,0 0 1,0 1-1,0-1 0,-1 0 0,1 0 1,0 0-1,0 0 0,0 0 0,0 1 1,0-1-1,0 0 0,0 0 0,0 0 1,0 0-1,0 0 0,1 1 0,8-3-1736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53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11026,'0'-2'4153,"0"2"-2768,3-2-393,-3 2-32,0 0-72,0 0-392,15 0-192,10 2-224,33 0-32,-36-7-384,-2 2-480,-8 3-1720,0 3 1615</inkml:trace>
  <inkml:trace contextRef="#ctx0" brushRef="#br0" timeOffset="1">14 239 8410,'6'10'3705,"2"-8"-1249,2 2-768,4-3-207,1 2 87,6-3-368,2-2-271,3-2-441,-2 0-168,-8 0-160,-2 0-320,-10 4-1521,1 0-3448,-1-2 3329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54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1108 6369,'-28'0'4147,"27"1"-3960,1-1 0,0 0 1,0 0-1,0 1 1,0-1-1,0 0 1,0 0-1,0 1 0,-1-1 1,1 0-1,0 0 1,0 1-1,0-1 1,0 0-1,0 0 1,0 1-1,0-1 0,1 0 1,-1 1-1,0-1 1,0 0-1,0 0 1,0 1-1,0-1 0,0 0 1,0 0-1,0 1 1,1-1-1,-1 0 1,0 0-1,0 0 0,1 1 1,10 22 2318,-10-22-2454,5 11 383,12 18-1,101 145 831,-100-148-977,33 35 0,-39-48-146,2-1 0,-1 0 1,31 20-1,-40-30-117,0 0 0,0 0 1,1-1-1,-1 0 0,1 0 0,-1 0 0,8 1 0,-10-3-19,-1 1-1,1-1 1,-1 0 0,1 0-1,0 0 1,-1 0 0,1-1-1,-1 1 1,1-1-1,-1 0 1,1 0 0,-1 0-1,1 0 1,-1 0 0,0 0-1,1 0 1,-1-1 0,3-2-1,-1 1-4,-1-1-1,1 0 0,-1 0 1,0 0-1,0-1 0,0 1 1,-1-1-1,1 0 0,-1 1 1,3-11-1,-1-1-7,-1 1 0,2-21 0,-2 6-58,-2-1-1,-1 1 1,-1 0 0,-2-1 0,-6-29 0,-2 10-327,-3 0 1,-24-59-1,35 100 336,-100-259-1262,13-6 904,9-43 833,78 305-320,2 7 37,-1 1-1,1-1 1,0 0 0,0 0 0,1 0 0,0 0 0,0 0 0,0 0-1,1-10 1,0 15-105,-1-1 0,0 1 0,0-1 0,1 0-1,-1 1 1,0-1 0,1 1 0,-1-1 0,1 1 0,-1-1 0,1 1-1,-1 0 1,1-1 0,-1 1 0,1-1 0,-1 1 0,1 0-1,-1 0 1,1-1 0,0 1 0,-1 0 0,1 0 0,-1 0 0,1-1-1,0 1 1,0 0 0,20 1 260,-14 0-215,17 1 118,32-4-1,-2 0-90,132 5 29,66-1-53,162-10-6,-291 3-30,-91 2-154,56-12-1,-81 13-68,-6 1 32,1 1-1,-1-1 0,1 1 1,0-1-1,-1 1 1,1 0-1,0-1 0,-1 1 1,1 0-1,0 0 0,-1 1 1,1-1-1,3 1 0,-5-1 107,0 0 0,1 1-1,-1-1 1,0 0-1,0 1 1,0-1 0,1 0-1,-1 1 1,0-1-1,0 0 1,0 1 0,0-1-1,0 0 1,0 1-1,0-1 1,0 1 0,0-1-1,0 0 1,0 1-1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6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12 8826,'17'-10'4089,"-10"9"-1481,-2 5-159,-10 22-417,-10 16-287,-9 26-553,-6 11-280,-6 20-256,-7-3-112,1-2-224,3-5-80,11-22-168,8-10-48,10-21-328,2-13-328,8-10-1024,6-9-1097,11-18 1729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4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7306,'10'4'3792,"-10"2"-631,2 7-1225,6 7 73,-8 12-257,0 7-279,0 6-601,0 0-144,-2-3-200,3 0-112,2-11-160,-2-3-88,2-12-136,0-8-304,0-8-1064,1-10-1001,19-11 1361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2:5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19 16412,'-2'-2'346,"-1"0"1,0 0 0,1 1 0,-1-1 0,0 0 0,0 1 0,0 0-1,-6-2 1,7 3-301,0-1-1,0 1 0,1-1 0,-1 1 1,0 0-1,0 0 0,0 0 1,0 0-1,0 0 0,1 0 0,-1 0 1,0 1-1,0-1 0,0 1 1,1-1-1,-1 1 0,-2 1 0,1 0-24,0 1 0,0 0 0,0 0-1,0 0 1,0 1 0,1-1 0,-1 1 0,1 0-1,0-1 1,-2 6 0,1-3 1,0-1-5,1-1 0,0 1 0,0 0 0,0 0 0,1 0-1,-1 0 1,1 0 0,0 0 0,1 0 0,-1 0 0,1 0 0,0 0 0,0 0 0,2 10-1,0-8 3,1-1 0,-1 0 0,1 1 0,0-1 0,1 0 0,-1-1 0,1 1 0,0-1 0,1 1 0,9 8 0,-3-3-3,2-1-1,0 0 1,17 10-1,-23-16-149,0 0 0,0-1 0,0 0 1,0 0-1,1-1 0,-1 0 0,1 0 0,-1-1 0,1 0 0,0 0 0,0-1 0,-1 0 0,1 0 0,0-1 1,-1 0-1,11-2 0,15-5-597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0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27 379 10402,'4'6'2981,"-3"-6"-2856,-1 1 0,0-1 0,1 1 0,-1-1 0,1 1 0,-1-1 0,1 1-1,-1-1 1,1 0 0,-1 1 0,1-1 0,-1 0 0,1 1 0,-1-1 0,1 0 0,0 0-1,-1 1 1,1-1 0,0 0 0,-1 0 0,1 0 0,-1 0 0,1 0 0,0 0 0,-1 0-1,1 0 1,0 0 0,-1 0 0,1 0 0,0 0 0,-1-1 0,1 1 0,-1 0 0,1 0 0,0-1-1,-1 1 1,2-1 0,3-2-46,-1 1 0,1-1 0,0 0-1,-1-1 1,1 1 0,-1-1 0,0 0 0,0 0-1,-1 0 1,1-1 0,-1 0 0,0 1 0,0-1-1,0 0 1,-1 0 0,0 0 0,2-7 0,2-5-60,-2 1 0,0-1 1,-1 0-1,1-26 0,-4 39-14,2-73 74,-3 68-62,1 1 0,-1 0 0,-1-1 1,0 1-1,0 0 0,0 0 0,-5-8 1,6 12 2,-1 1 0,0 0 0,-1 0 0,1 1 1,0-1-1,-1 0 0,0 1 0,0-1 1,1 1-1,-1 0 0,0 0 0,-1 0 1,1 1-1,0-1 0,-1 1 0,-3-2 0,5 2 6,0 1 0,0-1 0,0 1 0,0 0 0,0-1 0,0 1 0,0 0 0,0 0-1,0 1 1,0-1 0,0 0 0,0 0 0,0 1 0,1 0 0,-1-1 0,0 1 0,0 0-1,0 0 1,0 0 0,1 0 0,-1 0 0,1 0 0,-1 0 0,1 1 0,-1-1 0,1 0-1,0 1 1,-1-1 0,1 1 0,0 0 0,-2 3 0,0 2 28,0 0 0,0 1-1,0 0 1,1 0 0,0-1 0,1 1 0,0 0 0,0 0 0,0 9 0,2-6-5,0 1 0,0-1 0,1 0 0,0 1 0,8 19 0,-3-14-2,1 0 1,0 0-1,1-1 1,1-1 0,1 1-1,0-2 1,22 23-1,-30-33-142,1-1-1,0 1 1,-1-1-1,1 0 1,0-1-1,0 1 1,1-1-1,-1 0 0,0 0 1,1 0-1,0 0 1,-1-1-1,1 0 1,0 0-1,-1 0 1,1 0-1,0-1 0,0 0 1,8-1-1,21-6-568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00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10482,'2'36'6417,"-2"0"-3388,-1-16-1800,4 36 0,-1-48-1046,0-10-273,1-14-346,-1 4 213,0-1 0,7-21 0,-6 24 119,-2 5 62,1 1 0,0-1 0,0 0 0,0 1 0,0 0 0,1-1 0,0 1 0,0 0 0,0 0 0,0 1 0,1-1-1,5-4 1,-7 6 57,0 1 0,-1 0-1,1 0 1,0 0 0,0 0-1,0 0 1,0 1 0,0-1-1,0 0 1,0 1 0,0 0-1,0-1 1,0 1 0,0 0-1,0 0 1,0 0 0,1 0-1,-1 1 1,0-1 0,0 1-1,0-1 1,0 1 0,0-1-1,0 1 1,0 0 0,-1 0-1,1 0 1,0 0 0,2 2-1,-1-1 62,-1 1-1,0-1 0,0 0 1,0 0-1,0 1 1,0-1-1,0 1 1,-1 0-1,3 4 1,7 28 754,-9-26-465,1-1 0,5 13-1,-8-21-387,0 0-1,0 0 1,0 0-1,0 0 0,0 0 1,0 0-1,0 0 0,0 0 1,0 0-1,0 0 1,0-1-1,0 1 0,0 0 1,0 0-1,0 0 0,0 0 1,0 0-1,0 0 1,0 0-1,0 0 0,0 0 1,0 0-1,0 0 0,0 0 1,0 0-1,0 0 1,0 0-1,0 0 0,0 0 1,0 0-1,0 0 0,0 0 1,0-1-1,0 1 1,0 0-1,0 0 0,0 0 1,0 0-1,0 0 0,0 0 1,0 0-1,0 0 1,0 0-1,1 0 0,-1 0 1,0 0-1,0 0 0,0 0 1,0 0-1,0 0 1,0 0-1,0 0 0,0 0 1,0 0-1,0 0 0,0 0 1,0 0-1,0 0 1,0 0-1,0 0 0,0 0 1,0 0-1,0-1-533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0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995 48 12235,'0'1'395,"0"1"0,0-1 1,0 1-1,0 0 0,0-1 1,0 1-1,1-1 0,-1 1 1,0-1-1,1 1 0,-1-1 1,1 1-1,1 1 0,12 22 1090,-2-4-267,-11-20-1173,-1 1-1,0 0 1,0 0-1,1-1 0,-1 1 1,0 0-1,-1 0 0,1 0 1,0-1-1,0 1 1,-1 0-1,1-1 0,-1 1 1,1 0-1,-1-1 0,0 1 1,0-1-1,0 1 1,0-1-1,0 1 0,0-1 1,0 1-1,0-1 1,-2 2-1,1 0 79,1-3-123,1 0 1,0 0 0,0 0 0,0-1 0,0 1 0,0 0 0,0 0 0,0 0 0,0 0 0,0 0-1,0-1 1,0 1 0,0 0 0,0 0 0,0 0 0,-1 0 0,1 0 0,0 0 0,0 0 0,0 0-1,0-1 1,0 1 0,0 0 0,-1 0 0,1 0 0,0 0 0,0 0 0,0 0 0,0 0 0,0 0 0,-1 0-1,1 0 1,0 0 0,0 0 0,0 0 0,0 0 0,-1 0 0,1 0 0,0 0 0,0 0 0,0 0-1,0 0 1,0 0 0,-1 0 0,1 0 0,0 1 0,0-1 0,0 0 0,0 0 0,0 0 0,0 0 0,0 0-1,-1 0 1,1 0 0,0 0 0,0 1 0,0-1 0,0 0 0,0 0 0,0 0 0,0 0 0,0 0-1,0 1 1,0-1 0,0-1-4,-1 0 0,1 1 0,0-1 0,0 0 0,0 0 0,0 1-1,0-1 1,1 0 0,-1 0 0,0 0 0,0 1 0,0-1 0,1 0 0,-1 0 0,2-4-7,2-8 1,1 0 0,0 1 0,11-21 0,-13 27 7,0 0 3,0 1 1,0-1-1,1 1 0,-1 0 1,1 0-1,0 0 1,0 0-1,1 1 1,0 0-1,-1 0 1,9-5-1,-11 8 7,0 0 0,-1 1 0,1-1 0,0 1 0,0-1 0,0 1 0,0 0 0,-1 0 0,1 0 0,0 0 0,0 0 0,0 0 0,0 0 0,0 1 0,0-1 0,-1 1 0,1-1 1,0 1-1,0 0 0,-1-1 0,1 1 0,0 0 0,2 3 0,0-2 46,-1 1 1,0 0 0,0 0-1,0 0 1,0 1-1,0-1 1,0 1 0,-1 0-1,2 3 1,-1 0 69,-1-1 0,0 0 0,0 1 1,-1-1-1,1 1 0,-2 0 0,1-1 1,-1 1-1,0 0 0,0 0 0,-1-1 1,-2 12-1,1-5 218,0 23-1,2-32-632,0 0 0,0 0 0,1 0 0,-1 0 0,1-1-1,0 1 1,0 0 0,0-1 0,1 1 0,1 4 0,0-8-754</inkml:trace>
  <inkml:trace contextRef="#ctx0" brushRef="#br0" timeOffset="1">81 542 9218,'-71'35'7590,"70"-34"-7463,0-1 0,1 0 0,-1 1 0,1-1 0,-1 0-1,0 1 1,1-1 0,-1 0 0,1 1 0,-1-1 0,1 1 0,-1-1 0,1 1 0,-1 0 0,1 0-74,1-1-1,-1 0 1,1 0 0,-1 0-1,1 0 1,0 0-1,-1 1 1,1-1 0,-1 0-1,1 0 1,-1 0-1,1 0 1,0-1 0,-1 1-1,1 0 1,-1 0-1,2 0 1,132-33 849,-67 15-728,472-98 504,-409 97-256,1 5 1,157 4 0,-253 11-326,-14-2-52,0 1 0,0 2-1,0 0 1,25 6 0,-44-7-49,-1-1 0,0 0 0,0 1 0,0-1 0,0 1 0,0-1-1,0 1 1,0 0 0,0-1 0,0 1 0,0 0 0,1 1 0,-1-2-39,-1 1 1,0-1 0,0 1-1,1-1 1,-1 1-1,0-1 1,0 1 0,0-1-1,0 0 1,0 1-1,0-1 1,1 1 0,-1-1-1,0 1 1,0-1 0,-1 1-1,1-1 1,0 1-1,0-1 1,0 1 0,0 0-1,-2 1-221,1 0 0,0 0 1,-1 0-1,1 0 0,-1 0 0,1-1 0,-1 1 0,0 0 0,0-1 0,-4 3 0,-20 12-837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01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11594,'7'46'5815,"-2"-19"-3934,3 54-1,-14-92-1800,6 4-82,0 1 0,0-1 1,1 1-1,0-1 0,0 1 0,0 0 0,1-1 1,0 1-1,0 0 0,1 0 0,4-7 1,-3 7 2,0 1 0,0-1 0,1 1 0,0 0 0,0 1 0,0-1 0,0 1 0,1 0 0,0 1 0,0-1 0,9-3 0,-3 1 8,0-1 94,0 1 0,0 1 1,0 0-1,21-6 0,-30 10-11,1 1 0,0-1 0,-1 1 0,1-1 0,0 1 0,-1 0 0,1 1 0,0-1 0,-1 1 0,1-1 0,0 1 0,-1 0 0,1 1-1,-1-1 1,0 0 0,1 1 0,-1 0 0,0 0 0,0 0 0,0 0 0,4 4 0,-3-2 36,0 0 1,-1 1-1,1-1 0,-1 1 0,0 0 1,-1 0-1,1 0 0,-1 0 1,0 0-1,0 0 0,0 1 0,0 6 1,0 3 67,0 0 1,-1 1-1,-2 19 1,0-25-125,0 0 0,-5 16 0,-1 6-407,7-28 90,-1 0-141,2-3-170,13-7 152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0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26 10642,'-6'-3'620,"0"-1"0,0 1 0,0 0-1,-1 1 1,1 0 0,-1 0 0,0 0-1,0 0 1,0 1 0,0 1 0,-12-1-1,14 1-492,0 1 1,1 0-1,-1 0 0,0 0 0,0 0 0,1 1 0,-1 0 1,1 0-1,-1 0 0,1 0 0,0 1 0,0-1 0,0 1 1,0 0-1,0 1 0,1-1 0,-5 6 0,4-5-56,1 1 0,0 0-1,1 0 1,-1-1-1,1 1 1,0 1-1,0-1 1,0 0 0,1 0-1,-1 10 1,0-1 36,1 0 0,1 1 1,2 14-1,6 32 189,20 80 1,-11-63-138,-12-52-103,15 60 216,13 20 288,-32-105-561,-1 0-15,1 0-1,-1 0 0,0 1 1,1-1-1,-1 0 1,0 0-1,0 0 0,1 1 1,-1-1-1,0 0 0,0 0 1,-1 0-1,1 1 1,0-1-1,0 0 0,-1 0 1,1 0-1,0 1 0,-1-1 1,1 0-1,-2 2 1,2-3-25,0 0 0,0 0 0,0 1 0,-1-1 1,1 0-1,0 0 0,0 1 0,-1-1 1,1 0-1,0 0 0,0 0 0,-1 0 0,1 1 1,0-1-1,0 0 0,-1 0 0,1 0 0,0 0 1,0 0-1,-1 0 0,1 0 0,0 0 1,-1 0-1,1 0 0,-8-5-1456,4 3 974,-19-18-2004,-3-9 1057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02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10402,'10'-9'4113,"4"12"-2297,8 1-783,9-2 135,5 1-152,4 0-360,0-2-176,5 2-264,-10-6-72,6 3-79,-4-3-73,-4 5-1457,2 0-215,-10 3 880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0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39 11755,'-2'2'4026,"-5"22"-2549,2-1 0,-4 27 0,7-39-1099,1-4-71,0 1 0,0-1 1,1 1-1,0-1 0,0 1 0,3 13 1,-3-20-283,0 1 0,1-1 0,-1 1 0,1 0 0,-1-1 0,1 0 0,0 1 0,0-1 0,-1 1 0,1-1 0,0 0 0,0 0 0,0 1 0,0-1 0,0 0 0,1 0 1,-1 0-1,0 0 0,0 0 0,1-1 0,-1 1 0,1 0 0,-1-1 0,1 1 0,-1-1 0,1 1 0,-1-1 0,1 1 0,-1-1 0,1 0 0,-1 0 0,1 0 0,0 0 0,-1 0 0,3-1 0,-1 1-22,0-1-1,1 0 0,-1 0 0,0-1 1,0 1-1,0-1 0,0 0 0,0 1 1,0-1-1,0-1 0,0 1 0,-1 0 1,1-1-1,-1 1 0,0-1 0,0 1 1,0-1-1,0 0 0,0 0 0,2-5 1,-1 2-26,0-1 0,-1 1 0,1-1 1,-1 0-1,-1 0 0,1 0 0,-1 0 1,0-14-1,-1 17-3,0 1 0,-1 0-1,1-1 1,-1 1 0,0-1 0,0 1 0,0 0-1,0-1 1,-1 1 0,1 0 0,-1 0 0,0 0-1,0 0 1,0 0 0,0 1 0,-1-1 0,1 1-1,-1-1 1,1 1 0,-1 0 0,-5-4-1,-2 1 11,1 1-1,-1-1 1,0 2-1,0-1 0,-19-3 1,20 6 20,7 3-37,2-2 28,1 1-1,-1-1 1,1 1 0,-1-1-1,1 1 1,-1-1 0,1 0 0,0 1-1,-1-1 1,1 0 0,0 0 0,-1 1-1,1-1 1,0 0 0,1 0 0,11 2-19,0 0 0,17-1 0,12 1 21,-22 0 7,0 1 0,0 1 0,-1 1 0,31 11 0,-41-12 26,0 0 0,-1 1 0,0 0 0,1 0 0,-2 1 0,1 0 0,-1 1 0,0-1 0,0 1 0,0 1 0,8 12 0,0-1 150,-12-16-111,0 1-1,0 0 0,-1 0 1,1 0-1,-1 0 0,3 5 1,-5-9-57,0 1 0,1-1 1,-1 1-1,0-1 0,0 1 1,0-1-1,0 1 0,0 0 1,0-1-1,0 1 0,0-1 1,0 1-1,0-1 0,0 1 1,0-1-1,0 1 0,0 0 1,-1-1-1,1 1 0,0-1 1,0 1-1,-1-1 0,1 1 1,0-1-1,0 1 0,-1-1 1,1 0-1,-1 1 0,1-1 1,0 1-1,-1-1 0,1 0 1,-1 1-1,1-1 0,-1 0 1,1 0-1,-1 1 0,1-1 1,-1 0-1,0 0 0,1 0 1,-1 0-1,1 1 0,-1-1 1,1 0-1,-1 0 0,1 0 1,-2-1-1,2 2-9,0-1 0,0 0-1,0 0 1,0 0 0,0 0 0,-1 0 0,1 0 0,0 0 0,0 0 0,0 0-1,0 0 1,0 0 0,0 0 0,0 0 0,0 0 0,-1 0 0,1 0 0,0 0-1,0-1 1,0 1 0,0 0 0,0 0 0,0 0 0,0 0 0,0 0 0,0 0-1,0 0 1,-1 0 0,1 0 0,0 0 0,0 0 0,0 0 0,0 0 0,0 0-1,0-1 1,0 1 0,0 0 0,0 0 0,0 0 0,0 0 0,0 0 0,0 0-1,0 0 1,0-1 3,-12-24 125,10 18-133,1 0 1,0-1 0,0 1 0,0-1 0,1 1 0,0-1-1,0 1 1,1-1 0,0 1 0,1 0 0,-1-1 0,1 1 0,1 0-1,2-7 1,4-5-21,-7 13 22,1 0 0,0 0 0,7-10 0,-8 14-14,-1 0 0,1 0 0,0 0 0,0 1 1,0-1-1,0 1 0,0-1 0,0 1 0,0 0 0,0 0 0,1 0 0,-1 0 0,0 0 0,4 0 1,4 0-534,-1 0 0,1 0 1,0 1-1,11 2 1,-11-1-586,11 0-126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1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72 4817,'13'-13'1031,"-9"9"-227,1 0-1,-1 0 1,1 0 0,8-5-1,-13 9-654,1 0 0,-1 0 0,1-1 0,-1 1 0,1 0 0,-1 0 0,1-1 0,-1 1 0,1-1 0,-1 1 0,0 0 0,1-1 0,-1 1 0,0-1 0,1 1 0,-1-1 0,0 1 0,0-1 0,1 1 1,-1-1-1,0 1 0,0-1 0,0 0 0,0 1 0,0-1 0,0 1 0,0-1 0,0 1 0,0-1 0,0 0 0,0 1 0,0-1 0,0 1 0,0-1 0,0 1 0,0-1 0,-1 1 0,1-1 0,0 1 0,-1-1 0,1 1 0,0-1 0,-1 1 0,1-1 0,0 1 0,-1 0 0,1-1 0,-1 1 0,0-1 0,0 0 17,-1 0 0,1-1 0,-1 1 0,0 0 0,1 1 0,-1-1 0,0 0 0,0 0 0,1 1 0,-1-1 0,0 1 0,0 0 0,0-1 0,-2 1 0,-1 1 74,0-1 0,0 1 0,1 1 0,-1-1 0,0 0 0,-7 5 0,-3 0-79,0 1 0,1 0 0,-19 14 0,29-19-133,0 1 0,0 1 1,0-1-1,1 0 0,0 1 0,0-1 1,0 1-1,0 0 0,0 0 0,1 0 1,-1 1-1,1-1 0,0 1 0,1-1 1,-1 1-1,1-1 0,-1 7 1,1-1 16,1-1 0,0 1 1,1-1-1,0 1 1,1-1-1,0 1 1,0-1-1,1 0 1,0 0-1,1 0 1,0 0-1,0-1 1,1 1-1,0-1 1,0 0-1,1 0 1,13 12-1,-10-10-6,0-1-1,1-1 1,1 1 0,-1-2 0,1 0-1,0 0 1,1-1 0,0 0-1,0-1 1,0 0 0,1-1-1,22 4 1,-31-7-124,16 1 1,-19-2-43,0 0 1,0 0-1,0-1 1,-1 1 0,1 0-1,0 0 1,0-1-1,0 1 1,0 0 0,0-1-1,-1 1 1,1-1-1,0 1 1,0-1 0,-1 1-1,1-1 1,0 0-1,0-1 1,9-11-2960,9-4 1242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1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11202,'1'0'201,"-1"0"0,0 0-1,0 0 1,0 0-1,0 1 1,1-1 0,-1 0-1,0 0 1,0 0 0,0 0-1,0 0 1,1 0-1,-1 0 1,0 0 0,0 0-1,0 0 1,1 0 0,-1 0-1,0 0 1,0 0-1,0 0 1,1 0 0,-1 0-1,0 0 1,0 0 0,1 0-1,-1 0-76,1 0 0,-1 0 0,1 0 0,-1 0 0,1 0 0,-1 0 0,1 0 0,-1 0 0,1 0 0,-1 0 0,0 0 0,1 0 0,-1 0 0,1 0 0,-1 1 0,1-1 0,-1 0 0,1 1 0,100 47 1489,-97-46-1563,62 23 422,-45-18-102,26 13-1,-44-19-302,1 1 0,-1 0 0,0 0 0,0 0 0,0 0 0,-1 1 0,1-1 0,-1 1 0,1 0 0,2 3 1,-4-4-15,0 0 1,0 1 0,0-1 0,0 0-1,0 0 1,0 0 0,-1 1 0,1-1-1,-1 0 1,0 1 0,0-1 0,0 0 0,0 1-1,0-1 1,0 0 0,0 1 0,-2 2-1,-1 5 73,0-1 0,-1 1 0,0-1 0,0 0 0,-1 0 0,-1-1 0,1 1 0,-1-1 0,-1 0 0,-7 7 0,-10 7 116,-47 35 0,11-11-54,49-36-233,9-6-383,6-6-818,8-6-377,11-6 598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248 781 10282,'-41'25'7079,"-86"47"-1688,106-63-4835,9-4-135,0 1 1,-14 9-1,26-15-394,-1 0 1,0 1-1,1-1 1,-1 1-1,1-1 1,-1 1 0,1-1-1,-1 1 1,1 0-1,-1-1 1,1 1-1,0 0 1,-1-1-1,1 1 1,0 0-1,0-1 1,-1 1-1,1 0 1,0 0-1,0-1 1,0 1-1,0 0 1,0 0-1,0-1 1,0 1-1,0 0 1,0 0-1,0-1 1,1 1-1,-1 0 1,0 0-1,0-1 1,1 1-1,-1 0 1,0-1-1,1 1 1,-1-1-1,1 1 1,0 1-1,3 2 18,-1 0 0,1 0-1,0 0 1,6 4 0,-7-6 14,5 4-6,0 0 1,0-1-1,0 0 1,1-1-1,9 4 0,49 14 239,5 3-43,-58-20-289,-2 1 0,1 1-1,16 12 1,-28-19-200,0 1 0,0 0 0,0 0 0,0 0 1,0-1-1,0 1 0,0-1 0,0 1 0,1-1 0,1 1 0,-3-1 27,1 0-1,-1 0 1,1 0 0,-1 0-1,1-1 1,-1 1-1,1 0 1,-1 0 0,1-1-1,-1 1 1,0 0 0,1-1-1,-1 1 1,0 0-1,1-1 1,-1 1 0,0 0-1,1-1 1,-1 1-1,0-1 1,0 1 0,1-1-1,-1 1 1,0-1-1,0 1 1,0-1 0,1 0-1,5-25-2728</inkml:trace>
  <inkml:trace contextRef="#ctx0" brushRef="#br0" timeOffset="1">408 1 11106,'7'0'1007,"1"0"0,0 0 0,0 1 0,12 2 0,-12-1-632,1 0-1,-1 1 1,0 0 0,-1 1 0,1 0-1,-1 0 1,8 6 0,0 1 177,-1 0 1,-1 1-1,0 0 1,0 1-1,19 27 1,-14-13 99,-1 1-1,19 42 1,-20-34-376,-2 1 0,-2 1 1,-1 1-1,-2-1 0,6 48 0,-11-42-97,-2 1-1,-1 0 1,-3-1-1,-9 62 1,4-67-113,-2-1 0,-2 0 0,-2 0 0,-1-1 0,-32 59 0,31-72-1550,16-22 573,1-4-7,7-7-231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2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9162,'0'0'5157,"6"-3"-3285,-3 2-1673,0 0 0,0 1 0,0-1 0,0 1 0,0 0 0,0 0 0,0 0 0,0 0 0,0 0 0,0 1 0,0-1 0,0 1 0,3 1 0,3 1 273,0 1 1,15 7 0,-13-5-230,-1 0 0,0 0 0,-1 1 0,1 0 0,-1 1 0,10 11 0,-15-15-197,-1 0 0,0 0 0,0 1 0,0-1 0,-1 1 0,1 0 1,-1 0-1,0 0 0,-1 0 0,1 0 0,-1 0 0,0 0 0,0 1 0,-1-1 0,0 0 0,0 8 1,-1-7-6,0 0 1,0 0 0,0 0 0,-1 0 0,0 0 0,0 0 0,-1-1 0,1 1 0,-5 5 0,-4 6 218,-20 21 0,25-31-174,5-5-35,-1 0-1,0 0 1,1 0-1,-1 1 1,1-1-1,0 0 1,-2 5-1,3-6-39,0-1 0,0 1-1,0 0 1,0-1 0,0 1 0,0-1-1,0 1 1,0 0 0,0-1-1,0 1 1,0-1 0,0 1 0,0-1-1,0 1 1,1 0 0,-1-1 0,0 1-1,1-1 1,-1 1 0,0-1 0,1 1-1,-1-1 1,0 0 0,1 1 0,-1-1-1,1 1 1,-1-1 0,1 0 0,-1 1-1,1-1 1,-1 0 0,1 0 0,-1 1-1,1-1 1,-1 0 0,1 0 0,0 0-1,0 1 1,9 0 26,0 1 0,0-2-1,0 1 1,0-1 0,0-1 0,0 0 0,13-2-1,-5 0 3,-10 2-27,63-9 130,-59 7-134,0 0 0,0 0 0,19-9 0,-27 10-228,-1 0 0,0 0 0,0 0-1,0 0 1,3-4 0,-5 5 92,6-5-385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14 9946,'-105'41'4001,"99"-36"-2361,4-2-727,-1 0 47,3-3-56,3 0-112,31 2-184,64 0-88,-41-10-192,0-7-96,4 0-144,-2 3-32,-6 3 65,-8 1-354,-13 8-1527,-11-3 1288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4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73 8546,'-5'11'3361,"10"2"-1753,7-1-264,11-2-8,7-1 105,13-9-393,5-4-232,8-9-336,-2-5-160,-9 0-200,-5-1-32,-9 1-528,-7-1-720,-9 0 752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4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8730,'47'14'5414,"-2"-3"-3471,42 13-469,-43-9-816,48 24-1,-71-28-449,0 0-1,-1 2 1,0 0-1,20 18 1,-32-23-119,-1 0 1,0 1-1,0-1 1,-1 1 0,0 1-1,0-1 1,-1 1 0,0 0-1,-1 0 1,0 0 0,0 1-1,-1 0 1,-1-1-1,0 1 1,1 21 0,-2-19-26,-1 0-1,-1 1 1,0-1 0,0 0 0,-2 0 0,0 0 0,0 0 0,-1 0 0,0 0-1,-1-1 1,-1 0 0,-12 20 0,15-27-130,0-1 0,0 0 0,-1 1 1,1-1-1,-1 0 0,0-1 0,0 1 0,-1-1 0,1 0 0,-1 0 1,1 0-1,-7 2 0,-2 2-1068,9-4 446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4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73 11514,'6'4'4273,"13"-6"-2976,9 1-697,17 0 88,10 0 56,5 1-120,4 0-160,-3-3-240,-4-1-80,-4-1-80,-6-2 56,-21 0-904,-10-2-888,-22 0 1080</inkml:trace>
  <inkml:trace contextRef="#ctx0" brushRef="#br0" timeOffset="1">141 1 8082,'-3'33'3905,"0"8"-1313,9 15-984,-1 8 49,4 3-305,4 7-216,2-1-456,2-2-159,1-7-265,-2-10-72,-2-15-96,0-11-56,-5-17-1089,-1-10-831,-7-13 1152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7690,'15'0'4201,"14"8"-273,11 1-2535,8-1-81,0-1-320,0 0-208,4-1-376,-1 1-168,-11 0-119,-6-2-210,-24 4-1271,-11 2-936,-22 3 1327</inkml:trace>
  <inkml:trace contextRef="#ctx0" brushRef="#br0" timeOffset="1">135 241 6745,'-7'14'3529,"4"0"-848,11-4-1089,7 4-144,9-8-255,6 1-145,8-6-352,10-2-184,1-6-136,-4-3-560,0 2 160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 14539,'-73'38'7590,"-86"62"-6650,155-97-934,0 0 0,1 0 1,-1 0-1,0 0 0,-3 5 1,6-7-8,1 0 0,-1 0 0,0 0 1,1 0-1,-1 0 0,1 0 1,-1 0-1,1 0 0,0 0 1,-1 0-1,1 0 0,0 0 0,0 0 1,0 0-1,0 1 0,0-1 1,0 0-1,0 0 0,0 0 1,0 0-1,0 0 0,1 0 0,-1 0 1,0 0-1,1 0 0,-1 0 1,1 0-1,0 2 0,5 5 0,0-1-1,1 0 1,8 8-1,-7-8 13,0 2-1,7 8 1,-8-7 9,-1 0 0,0 1 0,-1-1 0,0 1 0,-1 0 0,0 0 0,4 17 0,-2 9 130,3 38 1,-3-21 88,-4-34-69,1 0 0,1-1 0,1 1 0,0-1 0,10 19 0,-13-33-141,0 0 1,1 0-1,0 0 0,0 0 1,0-1-1,1 1 1,0-1-1,0 0 1,0 0-1,0 0 1,0 0-1,1-1 1,0 0-1,0 0 1,0 0-1,0 0 1,0-1-1,0 0 1,1 0-1,-1 0 1,11 1-1,-9-2-127,0-1-1,0 0 0,-1-1 1,1 1-1,0-1 1,0-1-1,0 1 0,0-1 1,-1 0-1,1-1 1,-1 1-1,0-1 0,12-8 1,11-9-149</inkml:trace>
  <inkml:trace contextRef="#ctx0" brushRef="#br0" timeOffset="1">778 166 11939,'-10'29'4937,"-1"0"-2329,-2 7-975,-7 16-433,-8 9-56,4 14-552,-1 3-216,6-10-232,8-6-64,1-23-128,2-13-376,5-17-1320,-1-13 3208,4-20-1576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12251,'24'12'4705,"8"9"-3089,2 4-256,-1 14 1,0 1-225,-1 8-480,4-2-216,1-2-216,-1-3-72,-5-9-80,-9-4-32,-8-9-96,-5-6-288,-5-6-880,-4-1-553,0-12 993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9634,'4'-4'1113,"1"1"1,0-1-1,0 1 0,0 0 0,0 1 0,1-1 1,7-2-1,-5 3-555,-1 1 1,1-1-1,0 1 1,14 0-1,-1 2-403,-1 1 0,0 1 1,28 8-1,-40-9-123,1 0 1,-2 1-1,1 0 1,8 4-1,-12-5-10,0 1-1,-1-1 0,0 1 1,1-1-1,-1 1 0,0 0 1,0 0-1,0 1 0,-1-1 1,3 4-1,0 3 63,0 0 0,-1-1-1,0 1 1,-1 1 0,0-1 0,0 0-1,0 12 1,4 76 472,2 65-80,0 104 523,-9-259-865,0 0 0,-1 1 0,0-1 0,0 1 1,-1-1-1,0 0 0,-6 14 0,7-20-113,0 0 0,0 0 0,-1-1 0,1 1 0,-1-1 0,1 1 0,-1-1 0,1 0 0,-1 1 0,0-1 0,0 0 0,0 0 0,1 0 0,-1 0 0,0 0 0,0-1 0,0 1 0,-1-1 0,-1 1 0,-8 1-117,1-1 1,-17 0-1,27-1 87,-22 0-1029,-36-6 0,18-2 271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6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 8602,'-53'26'7980,"53"-26"-7935,0 0-1,0 0 1,0 0 0,0 0-1,0 0 1,1 0-1,-1 0 1,0 0 0,0 0-1,0 0 1,0 0-1,0 0 1,0 1-1,0-1 1,1 0 0,-1 0-1,0 0 1,0 0-1,0 0 1,0 0 0,0 0-1,0 0 1,0 1-1,0-1 1,0 0 0,0 0-1,0 0 1,0 0-1,0 0 1,0 0 0,0 1-1,1-1 1,-1 0-1,0 0 1,0 0-1,0 0 1,-1 0 0,1 0-1,0 1 1,0-1-1,0 0 1,0 0 0,0 0-1,0 0 1,0 0-1,0 0 1,0 1 0,0-1-1,0 0 1,0 0-1,0 0 1,0 0 0,0 0-1,-1 0 1,1 0-1,0 0 1,0 0-1,0 0 1,0 1 0,18 2 747,-14-3-606,76 10 669,0-3 0,161-9 0,-92-12-588,-143 14-658,-11 0-403,-20 5-1049,-8 3 807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6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35 8722,'-4'-6'1367,"3"5"-754,0-1 1,0 1 0,0-1 0,0 1-1,0-1 1,0 0 0,1 1 0,-2-4-1,2 4-503,0 1 0,0 0 0,0-1-1,0 1 1,0 0 0,1-1 0,-1 1-1,0 0 1,0 0 0,0-1 0,0 1 0,0 0-1,0-1 1,1 1 0,-1 0 0,0 0-1,0-1 1,0 1 0,1 0 0,-1 0-1,1-1 1,11-3 1230,3 4-994,0-1 1,0 2-1,0 0 1,0 1-1,0 0 1,-1 1-1,1 1 1,-1 1-1,15 6 1,-23-9-286,-1 0 1,-1 0 0,1 1 0,0 0 0,-1 0 0,1 1 0,4 3 0,-7-4-37,0-1 0,0 1 0,0 0 0,0 0-1,0 0 1,0 0 0,-1 0 0,0 0 0,1 1 0,-1-1 0,0 0 0,0 7-1,0-1 4,0 0-1,-1 0 1,-1 0-1,1 0 1,-1 0-1,-1 0 0,0 0 1,0 0-1,-1 0 1,0 0-1,0-1 0,-5 9 1,-7 10 67,-2 0 0,-21 27-1,34-49-77,-17 21 62,14-18 27,0 1-1,-8 14 1,15-23-98,0 0 0,-1 0 0,1 1 0,0-1 0,0 0 0,0 1 0,0-1 0,0 0 0,0 1 0,0-1 0,0 0 0,0 1 0,0-1 0,0 0 0,0 1 0,0-1 0,0 0 0,0 0 0,1 1 0,-1-1 0,0 0 0,0 1 0,0-1 0,0 0 0,0 0 0,1 1 0,-1-1 0,0 0 0,0 0 0,1 1 0,-1-1 0,0 0 0,0 0 0,1 0 0,-1 1 0,0-1 0,0 0 0,1 0-1,0 0 1,13 5 192,-3-3-87,0-1 1,1 0-1,-1 0 1,16-2 0,47-8 227,-50 5-255,0 1 0,36 1 0,-21 7-2439,-29-6-2376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7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 6481,'0'-1'3406,"-9"-5"3249,9 6-6594,-1 0 0,1 0-1,0 0 1,0 0 0,0 0-1,0 0 1,-1-1 0,1 1 0,0 0-1,0 0 1,0 0 0,0 0-1,0 0 1,0-1 0,0 1 0,0 0-1,-1 0 1,1 0 0,0-1-1,0 1 1,0 0 0,0 0 0,0 0-1,0 0 1,0-1 0,0 1-1,0 0 1,0 0 0,0 0 0,0-1-1,0 1 1,0 0 0,1 0 0,-1 0-1,0-1 1,0 1 0,0 0-1,0 0 1,0 0 0,0 0 0,0 0-1,0-1 1,1 1 0,-1 0-1,0 0 1,0 0 0,0 0 0,0 0-1,1 0 1,-1-1 0,0 1-1,0 0 1,5 1 3207,6 8-3201,-1-1 167,0 1-164,5 3 33,-1-1 1,2 0-1,26 14 0,23 4 44,-38-17-116,0 0 1,36 22 0,-56-29-19,0 0 1,0 1 0,0-1-1,-1 1 1,0 1 0,0-1 0,0 1-1,-1 0 1,0 0 0,-1 1-1,1-1 1,4 14 0,-7-16 6,0 1 1,-1-1 0,1 0-1,-1 1 1,-1-1-1,1 1 1,-1-1 0,0 1-1,0-1 1,-1 1-1,1-1 1,-4 10-1,2-7 16,-1-1 0,0 0 0,0 0 0,-1 0 0,0 0 0,0-1 0,-1 0 0,-6 7 0,-8 6 50,-1-1 1,0-2 0,-1 0-1,-27 16 1,46-31-86,-12 8-13,6-3-303,0-1 0,-14 7 0,36-29-1780,9-11 1527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7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50 11618,'-2'1'451,"0"-1"-1,0 1 1,-1 0-1,1 0 1,0 0-1,0 0 1,0 0-1,0 0 1,0 0-1,0 1 1,1-1-1,-1 1 1,0 0-1,-2 3 1,2-2-269,0 1 0,0 0 0,0 0 0,0 0 0,1 1 0,0-1 0,-2 7 0,1 6 1,0-1 0,1 1 0,1-1 0,0 1 0,2 0 0,0-1 0,0 1 0,2-1 0,0 0 0,0 0 0,2 0 0,0-1 0,1 0 0,0 0 0,1 0 0,1-1 0,17 22 0,-19-29-156,0 0-1,1 0 1,0-1-1,0 1 0,0-2 1,0 1-1,1-1 1,0 0-1,0-1 1,18 5-1,-19-6-15,0-1 0,0 0 0,1-1 0,-1 0 0,0 0 0,1-1 0,-1 0 0,1-1 0,-1 0 1,0 0-1,1 0 0,-1-1 0,9-4 0,-11 4-7,-1-1 0,0 1 0,0-1 0,0-1 0,-1 1 1,1-1-1,-1 1 0,0-1 0,0-1 0,0 1 0,0 0 1,-1-1-1,0 0 0,5-9 0,-1-1 9,-1 0 0,0-1-1,6-31 1,-9 34 0,-1 1 0,-1-1-1,0 1 1,0-1 0,-2 0 0,-2-24-1,1 28 1,0 0-1,-1 0 0,1 0 0,-2 0 1,1 1-1,-1-1 0,-1 1 0,1 0 1,-2 0-1,-6-9 0,2 7 23,0-1-1,0 2 1,-1-1-1,0 1 1,-1 1-1,0 0 1,0 1 0,-1 0-1,-15-6 1,19 10-8,1 0 0,0 0 1,-1 1-1,0 0 1,1 1-1,-1 0 0,0 0 1,0 1-1,0 0 0,1 0 1,-1 1-1,0 0 0,0 1 1,1 0-1,-1 0 1,-8 4-1,15-5-71,1 0-1,0-1 1,-1 1 0,1-1-1,0 1 1,0 0 0,0 0-1,0 0 1,0 0 0,0 0-1,-2 2 1,3-3-2,0 1 0,0-1 0,-1 1 0,1-1 1,0 1-1,0 0 0,0-1 0,0 1 0,0-1 0,0 1 0,0-1 0,0 1 1,0-1-1,0 1 0,0-1 0,1 1 0,-1 0 0,0-1 0,0 1 0,1-1 0,-1 1 1,0-1-1,0 0 0,1 1 0,-1-1 0,0 1 0,1-1 0,-1 1 0,1-1 1,13 12-562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18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37 19396,'-10'6'6586,"7"-6"-6170,-1-2-296,-7-6-424,0-3-369,-1-10 393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3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37 8194,'-19'-7'3793,"-2"6"-961,18 3-2144,4 1 120,17 1 25,12 0-25,28-4-152,5-1-88,12-6-128,-1-1-64,-4-1-112,-4-1-64,-9 5-96,-7 4-40,-20 1-40,-7 0-464,-22 0-1928,-9 2 1656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4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8746,'12'-2'3665,"0"12"-1785,6 7-336,7 8 129,-1 10-49,2 14-200,-5 7-247,-8 16-345,7 6-152,-9 1-288,1-2-88,0-13-168,-4-12-48,9-16-144,-4-11-360,1-16-1080,-2-9-985,0-12 1465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4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11899,'23'-1'4400,"9"1"-3111,6 2-81,15 6 64,1 0-159,3 0-489,0 1-248,-2 6-216,-8-3-160,-11 11 2008,-8 7-1520</inkml:trace>
  <inkml:trace contextRef="#ctx0" brushRef="#br0" timeOffset="1">173 357 10370,'-7'13'4169,"11"-5"-2345,9-1-591,6-2 135,9-2-128,2-2-239,8-1-593,0 0-192,6-2-400,8-2-889,8-7 745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4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90 11194,'2'-4'608,"0"0"0,0 0-1,0 0 1,0 0-1,-1 0 1,1 0 0,-1 0-1,0-7 1,0 10-469,-1-1 1,0 1-1,0-1 0,0 1 1,-1-1-1,1 1 0,0-1 1,0 1-1,-1-1 1,1 1-1,-1-1 0,1 1 1,-1-1-1,0 1 0,0 0 1,0-1-1,1 1 0,-1 0 1,0 0-1,-1 0 1,1 0-1,0 0 0,0 0 1,0 0-1,-1 0 0,1 0 1,0 0-1,-3 0 0,-1-1 54,-1 0-1,0 0 0,1 1 0,-1 0 0,0 1 0,1-1 0,-1 1 0,0 0 0,0 0 0,0 1 0,-8 1 0,-8 3 63,-32 12 0,53-17-249,-22 8 54,1 1-1,0 1 1,1 1-1,0 0 1,-32 25-1,49-33-51,0 1-1,0-1 0,0 0 1,1 1-1,0 0 0,0 0 1,0 0-1,0 0 0,-2 6 1,3-7-5,1 0 0,1 0 0,-1 0 0,0 0 0,1 0 0,0 0 0,-1 0 0,1 0 0,0 0 0,1 0 0,-1 0 0,1 0 0,-1 0 0,1 0-1,0 0 1,2 5 0,8 18 18,18 27-1,7 15-6,-21-31 76,-2 1 1,-1 0-1,9 51 0,7 118 506,-22-153-450,-4-42-106,7 47 219,-8-52-217,1 0 0,0-1-1,0 0 1,1 1 0,0-1-1,6 9 1,-7-13-32,-1 0-1,1 0 1,0 0 0,1 0-1,-1 0 1,0-1 0,1 1-1,-1-1 1,0 0 0,1 1 0,0-1-1,-1 0 1,1-1 0,0 1-1,-1 0 1,6 0 0,4 0 5,0 0-1,19-2 1,0-2-445,-1-1 0,1-2 0,-1-1 0,55-21 0,-40 12-299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5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 11570,'15'7'4914,"-11"-1"-2194,-11 6-1136,5 22 49,-2 12-169,-15 25-392,6 12-384,-11 11-439,-5-4-73,11-13-72,0-14-32,11-26-248,4-10-401,2-22-1271,-4-12-3289,-10-23 3409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11907,'26'16'4881,"3"-1"-2889,12 17-456,3 5 17,-4 11-241,0 7-248,-6-1-592,-4-1-168,-8-3-192,0-8-32,0-10-184,-6-8-304,-2-12-1008,-4-9-784,7-15 1295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72 13347,'5'-6'647,"-1"0"0,1 1 0,0-1 0,1 1 1,-1 0-1,1 0 0,0 1 0,0-1 0,1 1 0,10-5 0,-12 7-456,1 0-1,-1 0 0,0 1 1,1-1-1,0 1 0,-1 0 0,1 1 1,-1-1-1,1 1 0,0 0 1,-1 1-1,1-1 0,-1 1 0,11 3 1,-14-3-132,1 0 0,-1 0 0,1 0-1,-1 0 1,0 0 0,1 0 0,-1 1 0,0-1 0,0 1 0,0 0 0,0 0 0,2 2 0,-3-2-44,0-1 0,0 1 0,-1-1-1,1 1 1,0-1 0,-1 1 0,1 0 0,-1-1-1,0 1 1,1 0 0,-1 0 0,0-1 0,0 1-1,0 0 1,0 0 0,0-1 0,-1 1 0,1 0 0,-1-1-1,0 3 1,-3 7 18,-1 0 0,0-1-1,-1 1 1,-1-1 0,1 0-1,-14 15 1,-12 17 49,31-40-77,0 0 1,0 0-1,0 0 1,0 0-1,0 0 1,0 0-1,0 0 1,1 0-1,-1 1 1,1-1-1,-1 3 1,1-4-4,1 0 1,-1-1-1,0 1 1,0 0-1,0 0 1,1 0 0,-1-1-1,0 1 1,1 0-1,-1 0 1,0-1-1,1 1 1,-1 0 0,1-1-1,-1 1 1,1 0-1,-1-1 1,1 1 0,0-1-1,-1 1 1,1-1-1,0 1 1,-1-1-1,1 0 1,0 1 0,0-1-1,-1 0 1,1 0-1,0 1 1,0-1 0,0 0-1,1 0 1,6 0 28,0 1 0,0-2 0,0 1 0,0-2 0,0 1 0,0-1 0,0 0 0,8-3 0,-1 0 23,24-7 47,-23 6-114,0 1 0,1 1-1,0 0 1,32-2 0,-23 8-65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 10570,'-14'0'4721,"8"1"-2288,6-1-817,7 0-16,-7-1-367,12 1-113,22-2-424,49 2-144,-38 2-112,-8-2-56,-5 0-136,-10-3-47,-13 2-362,2 1-415,-11-3-1320,-6 2 2680,-14 6-1032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6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69 13595,'-32'-35'4317,"32"35"-4278,0 0 0,-1 0 0,1 0 1,0-1-1,0 1 0,-1 0 0,1 0 0,0 0 1,0-1-1,0 1 0,-1 0 0,1 0 1,0-1-1,0 1 0,0 0 0,0-1 0,0 1 1,0 0-1,-1 0 0,1-1 0,0 1 0,0 0 1,0-1-1,0 1 0,0 0 0,0-1 0,0 1 1,0 0-1,0 0 0,0-1 0,1 1 0,-1 0 1,0-1-1,0 1 0,0 0 0,0 0 0,0-1 1,0 1-1,1 0 0,-1 0 0,0-1 0,0 1 1,0 0-1,1 0 0,-1-1 0,0 1 1,0 0-1,1 0 0,-1 0 0,0 0 0,0 0 1,1-1-1,-1 1 0,0 0 0,1 0 0,-1 0 1,1 0-1,0-1 255,3-1-95,-1 0 0,1-1 0,0 2-1,0-1 1,-1 0 0,1 1-1,0 0 1,1-1 0,-1 2 0,4-2-1,5 1-39,-1 0 0,16 1 1,-20 0-145,0 1 1,0 0-1,0 1 1,-1 0-1,1 0 1,0 0-1,-1 1 1,0 0-1,11 6 1,-14-7-7,-1 1 1,1 0 0,0-1 0,-1 1 0,0 1 0,1-1 0,-1 1-1,-1-1 1,1 1 0,0 0 0,-1 0 0,0 0 0,0 0-1,0 0 1,0 0 0,-1 1 0,2 7 0,9 81 466,-2-9-21,82 376 1838,-87-439-2158,12 49 353,-15-59-356,0 1 1,-1 0-1,-1 20 1,0-28-99,0 0-1,-1-1 1,0 1 0,0 0 0,0-1 0,0 1 0,0-1 0,-1 1 0,1-1 0,-1 0 0,0 1-1,0-1 1,0 0 0,-4 3 0,3-2-1,-1-1 0,0 0-1,0 0 1,0 0 0,0-1-1,0 0 1,-1 1 0,1-1-1,-9 2 1,0-1-69,0 0 1,0-1-1,-1-1 1,1 0-1,-1-1 1,-24-2-1,24 0-433,-18-4-1,27 4 264,0 1 0,0-1 0,0 0 0,0 0 1,0 0-1,-6-5 0,7 4 83,1 0 0,1 0 0,-1 0 0,0 0 0,1-1-1,-4-4 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46 101 13227,'-38'-8'4921,"30"0"-3745,8 4-376,6-6 56,6 2-87,20-6-89,9-4-248,16 6-280,7-2-64,-9 9-280,-5 5-568,-15 8 512</inkml:trace>
  <inkml:trace contextRef="#ctx0" brushRef="#br0" timeOffset="1">104 270 12499,'-13'-1'4601,"10"-2"-3337,7 1-144,22-1-64,-1 0-31,13-3-385,6-2-272,3 0-32,1 2-368,4 10 72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7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22 11514,'-18'-16'4553,"14"10"-2840,2 9-161,3 20-192,2 10-95,2 28-297,3 8-168,1 8-176,1 2-104,4-9-208,2-6-88,3-11-128,-1-6-96,1-18-744,0-10-640,-1-14 832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7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20 187 14163,'-19'5'5177,"19"-4"-4017,5-1-455,13 4 63,0-1-8,14 2-72,2-1-280,9-2-264,1 0-56,-7-3-328,-5 1-520,-9-4 2400,-6 4-1496</inkml:trace>
  <inkml:trace contextRef="#ctx0" brushRef="#br0" timeOffset="1">152 0 11546,'-10'8'4617,"10"7"-2536,0 4-449,0 14-119,1 7-129,2 6-528,5 8-336,0-12-312,5-3-96,3-6-224,1-8-416,8-9 2577,3 0-1705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39 16996,'-8'13'846,"2"0"-1,0 1 1,0 0 0,-3 18 0,5-20-513,1-1 34,0 0 0,1 0 0,0 0 0,0 22 0,1-28-283,2 0 0,-1 0 0,1-1 0,-1 1 0,2 0 0,-1 0 0,0 0-1,1-1 1,0 1 0,0-1 0,0 1 0,0-1 0,6 7 0,-5-7-70,1-1-1,-1 1 1,1-1-1,0 0 1,0 0 0,0 0-1,0 0 1,0-1-1,1 1 1,-1-1 0,1 0-1,0-1 1,-1 1 0,1-1-1,0 0 1,0 0-1,0-1 1,0 1 0,0-1-1,0 0 1,0 0-1,0-1 1,0 0 0,-1 1-1,1-2 1,0 1 0,0 0-1,-1-1 1,1 0-1,0 0 1,-1-1 0,0 1-1,0-1 1,0 0-1,0 0 1,0 0 0,4-5-1,-2 2-5,0 0 0,-1-1-1,0 0 1,0 0 0,0 0-1,-1-1 1,0 0 0,-1 1-1,4-12 1,-5 13-1,-1 0-1,0 0 1,0 0-1,-1 0 1,1 0-1,-2 0 1,1 0-1,0-1 1,-1 1-1,0 0 1,-1 1-1,1-1 1,-1 0 0,-3-6-1,1 4 8,0 0 0,0 0 1,-1 0-1,0 1 0,-1 0 0,0 0 0,0 0 1,0 1-1,-1 0 0,0 0 0,-10-6 0,12 9-29,0 0-1,0 0 0,0 1 1,0 0-1,0 0 0,0 0 0,0 1 1,-1 0-1,1 0 0,-1 0 0,1 0 1,0 1-1,-1 0 0,1 0 1,-1 1-1,1-1 0,-1 1 0,1 0 1,-10 4-1,9-2-258,0 0 0,0 0 1,0 1-1,1 0 0,0 0 0,-1 1 0,1-1 0,-6 9 1,9-11 112,1-1 1,0 1 0,-1 0 0,1-1 0,0 1 0,0 0 0,0 0-1,0 0 1,0 0 0,1 0 0,-1 0 0,0 3 0,1-3 37,0 1 1,1-1 0,-1 1-1,1-1 1,-1 1 0,1-1-1,0 0 1,0 1 0,2 2-1,-3-5 117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8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0 11851,'-21'16'4769,"-5"10"-2921,-2 20-392,2 13 33,2 14-225,9 3-240,21 2-592,6-6-152,14-7-168,2-5-48,3-15-120,7-6-280,5-22-944,6-9-713,4-12 1153</inkml:trace>
  <inkml:trace contextRef="#ctx0" brushRef="#br0" timeOffset="1">471 225 10930,'0'32'5297,"-5"7"-1328,0 11-2704,-1 5-121,4 0-408,2-6-168,9-7-384,3-8-64,0-16-608,1-7-536,-2-18-1817,-2-3 1721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8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11122,'36'0'4745,"-6"6"-2368,2 12-841,5 7 81,-1 13-121,-2 9-152,-2 12-568,-5-1-168,-14 7-207,-9-4-81,-16 1-120,-9-1-32,-11-15-352,-4-4-328,-1-18-769,4-8-583,15-12 1136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9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196 1 8258,'-3'0'3440,"-17"22"-1983,-4 12-337,-10 23-128,-3 9-8,1 25 73,4 13-33,22 15-96,10 10-72,20 2-248,11-1-127,9-6-257,8-10-96,21-11-80,9-11-216,18-21-1033,11-3 569,6-1 120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39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10682,'232'163'7935,"-201"-137"-7461,-1 2 1,-1 1-1,-1 1 0,44 65 0,-44-50-225,-2 1-1,-3 1 0,-1 2 0,23 80 0,-37-103-197,-1 1 0,-1 1 0,-2-1 0,-1 1 0,-1 0 0,-1 0 0,-2-1 0,-1 1 0,-1 0 0,-1 0 0,-13 46 0,-22 33 249,30-88-728,0 0 0,-1 0 1,-17 22-1,15-28-1504,12-13 1912,0 1 0,0-1 0,0 0 0,0 0 0,0 0 0,0 0 0,0 0 0,0 0 0,0 0 0,0 0 0,0 0 0,0 0 0,0 0 0,0 0 0,0 0 0,0 0 0,0 0 0,-1 0 0,1 0 0,0 0 0,0 0 0,0 0 0,0 0 0,0 0 0,0 0 1,0 0-1,0 0 0,0 0 0,0 0 0,0 0 0,0 0 0,-1 0 0,1 0 0,0 0 0,0 0 0,0 0 0,0 0 0,0 0 0,0 0 0,0 0 0,0 0 0,0 0 0,0 0 0,0 0 0,0 0 0,0 0 0,0 0 0,0 0 0,0-1 0,0 1 1,-1 0-1,1 0 0,0 0 0,0 0 0,0 0 0,0 0 0,0 0 0,0 0 0,0 0 0,0 0 0,0 0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63 12131,'-20'-21'5017,"8"12"-2441,17-2-2080,10 6 48,16-1-55,12 1 23,21 2-248,8 1-128,-3 2-88,-6 0-16,-18 5-312,-8 0-673,-20 5 633</inkml:trace>
  <inkml:trace contextRef="#ctx0" brushRef="#br0" timeOffset="1">162 50 10354,'-3'6'4089,"3"21"-2265,-1 8-263,1 19 159,-2 7-119,2 11-545,7 0-296,2-8-408,3-7-128,8-13-144,-4-8-24,3-12-688,-3-7-664,-10-13-2289,2-4 2201</inkml:trace>
  <inkml:trace contextRef="#ctx0" brushRef="#br0" timeOffset="2">102 349 12283,'14'-4'4697,"20"0"-3273,10 2-160,6-1-248,9 3-175,-7 0-409,-5 0-200,-8 1-200,-7-1-496,-3 6-2225,-4 11 1889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7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39 10226,'0'-3'867,"0"-2"460,-1 0 1,1 0-1,-3-8 0,3 13-1248,0-1 0,-1 1 0,1 0 0,0-1 0,0 1 0,-1-1 0,1 1 0,0 0 0,-1-1 0,1 1 0,0 0 0,-1-1 0,1 1 0,-1 0 0,1-1 0,0 1-1,-1 0 1,1 0 0,-1 0 0,1-1 0,-1 1 0,1 0 0,-1 0 0,1 0 0,-1 0 0,1 0 0,-1 0 0,1 0 0,-1 0 0,1 0 0,0 0 0,-1 0 0,1 0 0,-1 0 0,1 0 0,-1 1 0,1-1 0,-1 0 0,1 0 0,-1 1-1,-3 1 177,1-1 0,0 1 0,0 0 0,-5 5 0,-2 2-72,1 0-1,0 1 1,1 0 0,0 0 0,0 1 0,1 1-1,0-1 1,1 1 0,1 0 0,0 0-1,0 1 1,-3 17 0,3-4-52,0 0 1,2 1-1,1 0 1,1-1-1,4 34 0,-1-40-117,1 1 0,1-1 0,1 0 0,1 0-1,0 0 1,2-1 0,0 0 0,1-1 0,1 0-1,0 0 1,2-1 0,0 0 0,1-1-1,22 22 1,-33-36-186,1 1 1,-1-1-1,1 0 0,0 0 0,5 3 0,-7-5 56,-1 1-1,1-1 0,0 0 0,0 0 0,-1 1 1,1-1-1,0 0 0,0 0 0,0 0 1,-1 0-1,1 0 0,0 0 0,0 0 0,0 0 1,0-1-1,-1 1 0,1 0 0,0 0 0,0-1 1,-1 1-1,1 0 0,0-1 0,0 1 0,-1-1 1,1 1-1,0-1 0,0 0 0,10-12-1223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12243,'2'8'4313,"16"-5"-3393,-5-5 24,6-2 128,3-1-56,-2 1-455,-1-1-217,3 1-504,1-3-633,14 0 537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26 11530,'0'-2'433,"4"-14"3974,-4 16-4329,0 0-1,0 0 0,0-1 1,0 1-1,0 0 0,0 0 1,0-1-1,0 1 1,0 0-1,-1-1 0,1 1 1,0 0-1,0 0 0,0-1 1,0 1-1,0 0 0,0 0 1,0 0-1,-1-1 0,1 1 1,0 0-1,0 0 0,0 0 1,-1-1-1,1 1 0,0 0 1,0 0-1,-1 0 0,1 0 1,0-1-1,0 1 0,-1 0 1,1 0-1,0 0 1,0 0-1,-1 0 0,1 0 1,0 0-1,0 0 0,-1 0 1,1 0-1,0 0 0,0 0 1,-1 0-1,1 0 0,0 0 1,-1 0-1,1 0 0,0 0 1,0 1-1,-1-1 0,1 0 1,0 0-1,0 0 0,0 0 1,-1 1-1,-119 53 2598,30-8-2391,87-45-276,0 0-1,0 1 0,0 0 1,0-1-1,1 1 1,-1 0-1,-3 3 0,5-3-5,0-1 1,0 1-1,0-1 0,1 1 0,-1-1 0,0 1 0,1-1 0,-1 1 1,1 0-1,-1-1 0,1 1 0,0 0 0,0-1 0,-1 1 0,1 0 1,1 0-1,-1 1 0,1 2 4,-1 0 0,2 0 0,-1 0 0,0 0 0,1 0 0,4 8-1,18 27 44,1 1-17,-20-28 32,0 0 0,0 1 0,-2-1 0,1 1 0,-2-1 0,0 1 0,1 20 0,-4 9 274,-5 45 1,0-9-98,4-49-112,4 42-1,-1-66-117,0 0 0,0 0 0,1-1 0,0 1 0,0-1 0,0 1 0,0-1 0,1 0 0,0 0 0,0 0-1,1 0 1,-1 0 0,1-1 0,0 0 0,0 1 0,1-2 0,-1 1 0,1 0 0,0-1 0,-1 0 0,10 4-1,-7-4-68,-1 0 0,1 0 0,0-1 0,0-1 0,0 1 0,0-1 0,0 0 0,0-1 0,1 1 0,-1-1 0,0-1-1,0 1 1,0-1 0,0-1 0,0 1 0,0-1 0,8-4 0,26-16 510,1-4-371</inkml:trace>
  <inkml:trace contextRef="#ctx0" brushRef="#br0" timeOffset="1">690 182 12491,'0'-3'5025,"-8"26"-2889,-4 13-671,-8 16-209,-3 12-160,-6 12-400,4 1-248,2 0-296,6-5-64,6-19-336,6-9-328,5-28-1184,2-14 2536,8-17-944</inkml:trace>
  <inkml:trace contextRef="#ctx0" brushRef="#br0" timeOffset="2">433 314 11170,'11'12'4897,"5"8"-2384,10 13-625,-1 9-175,2 11-361,0-3-320,2-2-600,0-4-168,-5-8-152,-3 3-24,-6-5-480,-3-3-480,-7-12-1280,-1-11 1280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1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11498,'12'-4'1596,"-3"1"-676,0 0 0,0 1 0,0 0 1,1 0-1,17 0 0,38 11 762,-22-2-943,-36-7-643,1 2-1,-1-1 1,0 1-1,0 0 1,1 0-1,7 4 1,-13-4-46,1-1 0,0 1 0,-1 0 0,1 0 0,-1 0 0,0 0 0,0 0 1,0 0-1,0 1 0,0-1 0,0 1 0,0-1 0,-1 1 0,1 0 0,-1-1 0,0 1 1,0 0-1,1 4 0,0 5 165,0 0-1,-1-1 1,0 1 0,-1 16-1,-8 49 595,7-64-703,-5 34 136,3 0 0,1 1 0,3-1 0,8 62 0,-9-108-242,2 8 34,0 0 1,-1 0-1,0 0 0,-1 0 0,0 1 0,0-1 1,-1 0-1,-2 10 0,2-16-74,0 0 1,-1 0-1,1 0 1,-1 0-1,1-1 1,-1 1-1,0-1 1,0 1-1,0-1 1,0 0-1,0 1 1,0-1-1,-1 0 1,1-1-1,-1 1 1,0 0-1,1-1 1,-1 1-1,0-1 1,0 0-1,-5 1 1,-6 2-836,0-1 1,0 0-1,-20 0 1,26-2 400,-39 4-716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2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 12099,'-8'-2'4256,"-8"14"-3727,-6 12-241,-10 26 80,-6 14 88,8 36 152,6 11-64,17 21-40,13 13-64,17-2-168,11 0-56,7-8-136,6-10-40,8-11 24,9-15-208,13-14-848,9-11 712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2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12683,'7'0'925,"0"1"1,0 0-1,0 0 0,7 2 1,-5 0-485,0 0 0,12 6 0,-3 1-244,0 0 1,20 17-1,-2 1 256,-2 1 0,0 2 0,-2 1 0,41 53 0,-55-59-292,0 1 0,-1 0 1,-2 1-1,-1 1 0,-1 0 0,-1 0 0,9 40 1,-12-24 93,8 91 1,-12 48 43,-10-58-131,-25 151-1,12-187-432,17-86 217,0-1 82,0 0-185,1-1 0,-1 1-1,1-1 1,-1 0 0,0 0-1,0 1 1,0-1-1,-2 2 1,3-3 89,0-1 0,-1 0 1,1 1-1,-1-1 0,1 0 0,0 1 1,-1-1-1,1 0 0,-1 1 0,1-1 1,-1 0-1,1 0 0,-1 0 0,1 0 0,-1 1 1,1-1-1,-1 0 0,0 0 0,0 0-26,0 0-1,0-1 0,-1 1 1,1 0-1,0-1 1,0 1-1,0-1 0,0 1 1,0-1-1,0 1 1,-2-2-1,-19-18-706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3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12707,'5'-4'817,"-1"1"0,1 0 0,0 1 0,9-5 0,-5 4-389,1 1 1,0-1 0,15-1 0,-21 4-372,2-1 110,-1 0-1,1 1 1,0-1-1,0 2 1,9 0 0,-14-1-130,0 0 1,1 1 0,-1-1-1,1 1 1,-1-1 0,0 1-1,1 0 1,-1 0 0,0-1 0,0 1-1,0 0 1,0 0 0,0 0-1,0 0 1,0 0 0,0 0-1,0 1 1,0-1 0,0 0 0,0 0-1,-1 1 1,1-1 0,-1 0-1,1 1 1,-1-1 0,1 1-1,-1 1 1,1 4 33,0 0-1,-1-1 0,0 1 1,0 0-1,-1 0 1,0-1-1,-2 10 1,-16 45 461,0-4 206,19-56-713,-1 0 0,1 0 0,0 0 0,0 1 0,0-1 1,0 0-1,0 0 0,0 1 0,0-1 0,0 0 0,0 0 0,0 0 0,1 1 1,-1-1-1,0 0 0,1 0 0,-1 0 0,1 0 0,0 0 0,-1 0 0,1 0 1,0 0-1,-1 0 0,1 0 0,0 0 0,0 0 0,0 0 0,0-1 0,0 1 1,0 0-1,0-1 0,0 1 0,0-1 0,0 1 0,0-1 0,2 1 0,4 1 31,0-1 0,0 0 0,0 0-1,-1 0 1,9-1 0,-10 0-37,38-2-100,86-14 1,-97 11-986,1 1-3143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6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9658,'1'3'3526,"1"1"-2562,1 1-436,33 85 2768,-22-51-2172,28 52-1,-36-80-987,1 0 0,1 0 0,0 0-1,10 10 1,-14-17-103,0 0-1,0 0 1,1-1-1,-1 1 0,1-1 1,0 0-1,0 0 1,0-1-1,0 0 0,1 1 1,10 1-1,-14-3-26,1-1-1,-1 0 0,0 1 1,0-1-1,1 0 0,-1-1 1,0 1-1,1 0 0,-1-1 1,0 1-1,0-1 0,0 0 1,1 1-1,-1-1 1,4-3-1,-4 2 0,1 0 0,-1 0 1,1 0-1,-1-1 0,0 1 0,0-1 0,0 1 1,0-1-1,0 0 0,1-3 0,0-3 7,1 0-1,-1 0 0,-1 0 0,0-1 0,0 1 0,1-16 1,-2 0 14,-1 15-10,0 0 1,3-17 0,-3 27-17,0 0 0,0 0 0,0-1 0,0 1 0,1 0 0,-1 0 1,0-1-1,0 1 0,0 0 0,0 0 0,0-1 0,0 1 0,0 0 1,1 0-1,-1 0 0,0-1 0,0 1 0,0 0 0,0 0 0,1 0 1,-1-1-1,0 1 0,0 0 0,1 0 0,-1 0 0,0 0 0,0 0 1,1 0-1,-1 0 0,0-1 0,0 1 0,1 0 0,-1 0 0,0 0 1,0 0-1,1 0 0,-1 0 0,0 0 0,0 0 0,1 0 0,-1 1 1,0-1-1,0 0 0,1 0 0,-1 0 0,0 0 0,0 0 0,1 0 1,-1 0-1,0 1 0,0-1 0,0 0 0,1 0 0,-1 0 0,0 0 1,0 1-1,0-1 0,12 13 12,-11-12-10,9 12 16,45 52 327,-47-58-213,0 0 0,0 0 0,0 0 0,1-1 0,0-1 0,11 6 0,-18-10-101,1 0 0,-1 0 1,1 0-1,0 0 0,-1-1 0,1 1 0,0-1 0,-1 0 0,1 1 0,0-1 1,0-1-1,-1 1 0,1 0 0,0-1 0,2 0 0,-3 0-23,0 1-1,-1-1 1,1 0-1,0 0 0,0 0 1,-1 0-1,1 0 1,-1-1-1,1 1 0,-1 0 1,0-1-1,1 1 1,-1-1-1,0 0 1,0 1-1,0-1 0,0 0 1,0 1-1,-1-1 1,1 0-1,0 0 1,-1 0-1,1-2 0,2-13-684,0-18 0,3-15-3526,6 4 2041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12875,'3'36'4356,"8"15"-2396,-2-14-1015,5 33 648,15 66 396,-20-103-1761,1-1-1,15 33 1,-22-59-210,11 23 32,-13-28-48,0 1 0,0-1 1,0 0-1,0 0 0,0 1 1,0-1-1,0 0 0,0 0 1,0 0-1,0 0 0,1 0 0,-1-1 1,0 1-1,1 0 0,-1-1 1,3 2-1,-4-2-2,0 0 1,1 0-1,-1 0 1,0 0-1,1 0 0,-1 0 1,1 0-1,-1 0 1,0-1-1,1 1 0,-1 0 1,0 0-1,1 0 1,-1 0-1,0 0 0,1-1 1,-1 1-1,0 0 1,1 0-1,-1-1 1,0 1-1,0 0 0,1 0 1,-1-1-1,5-11-13,-1-17-74,-4 24 54,1-24-110,-1 19 94,1 0 1,-1 0 0,2 0 0,-1 0 0,5-13 0,-6 22 47,1 0 1,-1 0-1,1 0 0,-1 0 1,0 0-1,1 0 0,0 0 0,-1 0 1,1 1-1,-1-1 0,1 0 0,0 0 1,0 1-1,0-1 0,-1 0 1,2 0-1,-1 1 2,0 0-1,0 0 1,-1-1-1,1 1 1,0 0 0,0 0-1,-1 1 1,1-1 0,0 0-1,0 0 1,-1 0-1,1 0 1,0 1 0,0-1-1,-1 0 1,1 0 0,0 1-1,-1-1 1,1 1-1,0-1 1,-1 1 0,1-1-1,-1 1 1,1-1 0,0 2-1,11 12 91,16 21 1,-22-26-33,1 0 0,0 0 0,0-1 0,0 0 0,1 0 1,1 0-1,-1-1 0,13 7 0,-11-9-17,1 0 0,0-1-1,0-1 1,0 1 0,0-2 0,0 0 0,1 0 0,-1-1-1,1 0 1,18-1 0,-23-1-31,0 0-1,0 0 1,1-1-1,-1 0 1,0 0-1,0 0 1,12-7-1,-15 7-6,0-1-1,0 0 1,0 0-1,-1 0 0,1 0 1,-1 0-1,0-1 0,0 1 1,0-1-1,0 0 0,-1 0 1,5-8-1,-5 7 2,0 1 0,-1-1 0,1 1 0,-1-1 0,0 0-1,0 0 1,-1 0 0,1 0 0,-1 0 0,0 0 0,0 1 0,-1-1 0,1 0 0,-3-5-1,-2-2 32,-15-22-1,19 33-32,0 0-1,0 0 1,1 0-1,-1 0 1,0 0 0,0-1-1,0 2 1,0-1-1,-1 0 1,1 0 0,0 0-1,0 0 1,0 1-1,-1-1 1,1 0-1,0 1 1,-1 0 0,1-1-1,-1 1 1,1 0-1,0-1 1,-2 1-1,1 0 0,0 1-1,1-1 1,-1 0-1,1 1 1,-1-1-1,1 1 1,-1 0-1,1-1 0,0 1 1,-1 0-1,1 0 1,0 0-1,-1 0 1,1 0-1,0 0 0,0 0 1,0 1-1,0-1 1,-1 3-1,-2 2 0,0 1 0,1 0-1,0 0 1,0 0 0,0 1 0,1-1-1,-1 11 1,1-4 6,0 0 0,2 0 1,0 17-1,0-26-3,1-1 0,0 1 0,0 0 0,0-1-1,1 1 1,-1-1 0,1 1 0,0-1 0,1 0 0,-1 0 0,1 1 0,0-2 0,6 8 0,-4-6-26,0 0 1,0 0-1,1-1 0,0 0 0,0 0 1,0 0-1,1-1 0,10 5 1,-11-6-479,1 0 0,-1-1 1,1 0-1,-1 0 1,1 0-1,0-1 0,0 0 1,-1 0-1,1-1 0,0 0 1,-1 0-1,1 0 0,-1-1 1,1 0-1,-1 0 1,12-6-1,14-10-1718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7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8570,'8'16'6620,"-4"4"-3306,-2 21-768,-3-32-1626,0 7-44,0-1-170,1-13-403,2-4-44,5-13-678,1 1-1,12-17 0,-11 18 242,-2 2 19,1 1 1,13-15-1,-19 23 161,0 0 0,0 0 0,0 1 0,0-1-1,0 1 1,0-1 0,0 1 0,0 0 0,1 0 0,-1 0 0,0 0 0,1 0-1,-1 0 1,1 1 0,-1-1 0,1 1 0,-1 0 0,4 0 0,-4 0 45,0 1 0,1-1 0,-1 1 0,0 0 0,1-1 0,-1 1 0,0 1 0,0-1 0,0 0 0,0 0 0,0 1 0,0-1 0,0 1-1,0 0 1,-1-1 0,1 1 0,-1 0 0,3 3 0,2 4 243,-2 0-1,1 1 0,3 10 0,-3-8 17,2 4-17,27 63 746,-33-77-1057,-1-2 37,0 1 0,0-1-1,0 0 1,0 0 0,1 0 0,-1 0 0,0 1 0,0-1 0,0 0 0,0 0-1,0 0 1,0 0 0,0 0 0,0 1 0,0-1 0,0 0 0,1 0 0,-1 0-1,0 0 1,0 0 0,0 0 0,0 0 0,0 1 0,0-1 0,1 0-1,-1 0 1,0 0 0,0 0 0,0 0 0,0 0 0,1 0 0,-1 0 0,0 0-1,0 0 1,0 0 0,0 0 0,1 0 0,-1 0 0,0 0 0,0 0 0,0 0-1,0 0 1,1 0 0,-1 0 0,0 0 0,0 0 0,0-1 0,0 1 0,0 0-1,1 0 1,-1 0 0,0 0 0,0 0 0,0 0 0,0 0 0,0-1-1,1 1 1,16-10 451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8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49 9106,'-10'-30'3799,"10"29"-3647,0 0-1,0 0 0,0 0 0,0 1 0,0-1 1,0 0-1,0 0 0,0 0 0,0 0 0,0 0 1,1 1-1,-1-1 0,0 0 0,1 0 0,0-1 1,-1 2-99,0 0 1,0-1 0,0 1-1,1 0 1,-1 0 0,0 0-1,0-1 1,0 1 0,1 0-1,-1 0 1,0 0 0,0 0-1,1-1 1,-1 1-1,0 0 1,0 0 0,1 0-1,-1 0 1,0 0 0,1 0-1,-1 0 1,0 0 0,0 0-1,1 0 1,-1 0 0,0 0-1,1 0 1,-1 0 0,0 0-1,0 0 1,1 0 0,-1 0-1,1 0 1,-1 1 56,1-1 0,0 1 1,-1 0-1,1 0 0,0-1 0,-1 1 0,1 0 1,-1 0-1,1-1 0,-1 1 0,0 0 0,1 0 1,-1 0-1,1 1 0,3 20 862,-2-11-510,19 129 2240,-11-56-1943,10 64 49,34 194-132,-49-321-746,0 0-1,15 34 0,-19-53-6,0 0-1,0 0 1,1-1-1,-1 1 1,0 0-1,3 1 1,-4-3 44,0 1-1,0-1 1,0 0 0,0 0-1,1 0 1,-1 1 0,0-1-1,0 0 1,1 0 0,-1 0 0,0 0-1,0 1 1,0-1 0,1 0-1,-1 0 1,0 0 0,0 0 0,1 0-1,-1 0 1,0 0 0,1 0-1,-1 0 1,0 0 0,0 0-1,1 0 1,-1 0 0,0 0 0,0 0-1,1 0 1,-1 0 0,0 0-1,0 0 1,1-1 0,-1 1 0,0 0-1,0 0 1,1 0 0,-1 0-1,0-1 1,0 1 0,0 0-1,0 0 1,1 0 0,-1-1 0,0 1-1,0 0 1,0 0 0,0 0-1,0-1 1,1 1 0,-1 0 0,0-1-1,1-6-731,0 0 0,0 0 0,0-1 0,-1 1 0,-1 0 0,1 0 0,-2-9 0,-8-38-3562,-7-8 1762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11755,'15'20'4921,"-4"4"-2745,-2 4-760,-5 5-23,-3 5-361,-1 0-216,4 5-496,-1-5-120,-2-6-120,3-5 24,-4-14-784,4-9-456,4-9-1241,4-8-2280,-5-22 3161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8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8698,'3'-3'491,"0"-1"0,0 0 1,1 1-1,-1-1 0,1 1 0,0 0 1,0 0-1,0 1 0,0-1 0,0 1 1,1 0-1,-1 0 0,1 0 1,-1 1-1,1 0 0,0-1 0,-1 2 1,7-2-1,1 1-13,1 1 0,-1 0 1,1 0-1,-1 1 0,0 1 1,0 0-1,0 1 0,20 6 1,-25-6-318,0 0 0,-1 0 0,1 1 0,-1 0 0,0 0 1,10 9-1,-12-9-74,-1 0 1,1-1-1,-1 1 1,0 0-1,-1 1 0,1-1 1,-1 0-1,0 1 1,0 0-1,3 8 1,-4-8-44,-1 1 1,1-1-1,-1 0 1,0 1-1,0-1 1,0 0-1,-1 1 1,0-1-1,0 0 1,0 0-1,-1 0 1,0 0-1,0 0 1,0 0 0,0 0-1,-1-1 1,0 1-1,-3 4 1,-3 2-11,1-1 1,-2 0 0,1 0 0,-1-1 0,-21 15-1,24-20-133,1-1-1,-1 1 0,-10 3 1,-8 4-1888,21-8 85,10-2 816</inkml:trace>
  <inkml:trace contextRef="#ctx0" brushRef="#br0" timeOffset="1">493 118 12059,'2'0'4369,"7"-3"-3201,7 3-200,4-3 128,2 1 0,4 0-311,-12 0-233,4 2-264,4 1-104,-3 3-312,-2 0-544,-2 0 456</inkml:trace>
  <inkml:trace contextRef="#ctx0" brushRef="#br0" timeOffset="2">552 239 9058,'-8'16'4577,"13"-7"-288,7-9-3081,7-1 64,-3-7 81,5 1-121,4-2-616,2-2-208,6 7-288,-4-1-536,7-5 296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49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1144 9770,'-1'4'397,"0"1"-1,0-1 0,0 0 1,1 0-1,-1 1 1,1-1-1,0 0 1,0 1-1,0-1 1,1 0-1,0 0 1,2 8-1,1 0 115,1 0 0,13 22 0,-7-12 70,11 20 172,5 12 1007,65 97-1,-84-140-1675,1 0 1,1-1-1,-1-1 1,1 1-1,1-2 0,0 1 1,0-2-1,1 1 1,0-2-1,0 1 1,0-2-1,14 5 0,-21-8-67,0-1 0,0 0-1,1 0 1,-1 0 0,7 0-1,-10-1-12,-1 0-1,1 0 0,-1-1 1,1 1-1,0 0 1,-1-1-1,1 1 0,-1-1 1,1 1-1,0-1 0,-1 0 1,0 1-1,1-1 1,-1 0-1,1 0 0,-1 0 1,0 0-1,2-3 0,1-2 2,0-1 0,-1 1 0,0-1 0,-1 0 0,1 0-1,-1-1 1,1-10 0,0-2-22,-1-1 0,-1 1 1,-4-40-1,3 49 3,-4-34-181,-2 0 0,-23-81 0,-39-83-636,68 208 828,-89-238-676,-13-38 425,20-3 383,75 252 52,2-1 0,-4-50 1,9 78-172,0-6 119,0-1-1,0 1 1,2-11 0,-2 16-91,1 0 1,-1 1-1,1-1 1,0 0 0,-1 0-1,1 0 1,0 1-1,0-1 1,0 0-1,0 1 1,1-1-1,-1 1 1,0-1 0,1 1-1,-1 0 1,1-1-1,-1 1 1,3-1-1,1 0 15,0 0 0,0 1 0,1-1 0,-1 1 0,1 1 0,-1-1 0,1 1 0,-1 0 0,11 1 0,-7-1-6,196 19 589,-41-3-306,602 10 185,-559-27-642,-146 5-882,-59-4 943,0 0-78,1 0-1,0 1 1,-1-1 0,1 0 0,-1 1 0,1-1 0,-1 1 0,1 0 0,2 1 0,-5-2 124,0 0 0,0 0 0,0 1 1,0-1-1,0 0 0,0 0 0,-1 1 0,1-1 0,0 0 0,0 0 1,0 1-1,0-1 0,0 0 0,0 0 0,-1 1 0,1-1 1,0 0-1,0 0 0,0 0 0,0 1 0,-1-1 0,1 0 1,0 0-1,0 0 0,-1 0 0,1 1 0,-12 6-386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0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135 119 9018,'8'-4'978,"-1"0"1,0-1-1,0 1 1,0-1-1,11-11 0,-17 15-847,1-1-1,-1 1 1,0-1-1,0 0 1,0 1-1,0-1 1,0 0-1,0 0 1,0 0-1,0 0 1,-1 0-1,1 0 1,-1 0-1,1 0 1,-1 0-1,0 0 1,0 0-1,0 0 0,0 0 1,0 0-1,-1 0 1,1 0-1,0 0 1,-1 0-1,0 0 1,1 0-1,-1 0 1,0 0-1,-1-2 1,1 2-72,0 1 0,0-1 0,0 1 0,0 0 0,0-1 0,-1 1 0,1 0 0,0 0 0,0 0 0,-1 0 0,1 0 0,-1 0 1,1 0-1,-1 0 0,1 1 0,-4-2 0,3 1-9,-1 1 1,0 0-1,1 0 1,-1-1 0,0 1-1,1 1 1,-1-1-1,0 0 1,1 1-1,-4 0 1,0 1 9,-1 1 0,1 0 0,-1 0 0,1 0 0,0 1 0,0-1 0,-8 9 0,5-5 16,1 1 0,0 1 1,1-1-1,0 1 0,0 1 0,1-1 0,-10 21 0,14-26-40,0 1 0,0 0-1,0 0 1,1 0-1,0 0 1,0 0-1,0 1 1,0-1-1,1 0 1,0 0-1,0 1 1,1-1 0,-1 0-1,1 0 1,0 0-1,1 1 1,-1-1-1,1 0 1,3 7-1,-1-6-11,0 0 0,0 0 0,1 0 0,0-1 0,0 1 0,0-1 0,0 0 0,1-1 0,0 1 0,0-1-1,0-1 1,1 1 0,-1-1 0,10 4 0,-4-3-140,0-1 0,0 0 0,0-1 0,0 0 0,1-1 0,-1 0 0,22-2 0,5-3-233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0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12 478 9898,'6'-6'1010,"-1"0"0,-1 0 0,1 0 0,-1-1 0,0 1 0,3-9 0,15-44 501,-15 38-918,5-17-320,-2 0-1,8-51 1,-16 74-252,-1 0 0,0 0 0,-2-1 0,1 1 0,-2 0 1,0 0-1,-6-25 0,8 38 9,-1 0 0,0 0 0,0-1 0,0 1 0,0 0 0,0 0 0,0 0 1,-1 0-1,1 0 0,0 1 0,-1-1 0,0 0 0,1 1 0,-1-1 0,-3-1 0,4 2-3,0 1 0,0-1 0,-1 1 0,1 0 0,0 0 0,-1-1 0,1 1 0,0 0 0,0 0 0,-1 0 0,1 1 0,0-1 0,0 0 0,-1 0 0,1 1 0,0-1 0,0 1 0,-1-1 0,1 1 0,0-1 0,0 1 0,0 0 0,0-1 0,0 1 0,0 0 0,0 0 0,0 0 0,-1 1 0,-1 2 23,-1 1-1,1-1 1,-1 1-1,1 0 1,0 0-1,1 0 1,0 0-1,-4 10 1,1 4 99,-5 23 0,8-25-45,1 0-1,0 0 0,2 0 0,-1 0 0,2 0 0,0 0 0,1 0 0,7 20 1,-4-20 2,0-1 0,1 0 0,1 0 0,0-1 0,18 25 0,-23-36-159,-1 0 0,1 0 1,0-1-1,0 1 0,0-1 1,1 0-1,-1 0 0,1 0 1,-1-1-1,1 1 0,0-1 1,0 0-1,0 0 0,0 0 1,1 0-1,-1-1 0,6 2 1,22-1-339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1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10146,'-2'16'3015,"0"0"0,1 24 0,1-11-725,-1-19-1733,1-6-404,-1 0 0,1 0 1,0 0-1,1 0 0,0 7 0,-1-11-154,0 0 0,0 0 0,0 0 0,0 0 0,0 0 0,0 0 0,0 0 0,0 1 0,0-1 0,0 0 1,0 0-1,0 0 0,1 0 0,-1 0 0,0 0 0,0 0 0,0 0 0,0 0 0,0 0 0,0 1 0,0-1 0,0 0 0,0 0 0,1 0 0,-1 0 0,0 0 0,0 0 0,0 0 0,0 0 1,0 0-1,0 0 0,0 0 0,0 0 0,1 0 0,-1 0 0,0 0 0,0 0 0,0 0 0,0 0 0,0 0 0,0 0 0,0 0 0,1 0 0,-1 0 0,0 0 0,0 0 0,0 0 1,0-1-1,0 1 0,0 0 0,0 0 0,0 0 0,0 0 0,0 0 0,1 0 0,-1 0 0,0 0 0,0 0 0,0 0 0,0-1 0,0 1 0,0 0 0,0 0 0,6-9-265,-4 5 130,31-52-1602,-24 41 1464,14-18 27,-22 31 268,1 0-1,0 0 1,-1 1 0,1-1-1,0 0 1,0 0 0,1 1-1,-1 0 1,0-1 0,0 1-1,5-2 1,-6 3 44,0 0 1,0 0-1,1-1 1,-1 1-1,0 0 1,0 1-1,0-1 1,0 0-1,0 0 0,1 0 1,-1 1-1,0-1 1,0 0-1,0 1 1,0-1-1,0 1 0,0-1 1,0 1-1,0 0 1,0 0-1,0-1 1,0 1-1,-1 0 1,1 0-1,0 0 0,0 0 1,-1 0-1,1 0 1,-1 0-1,1 0 1,-1 0-1,1 0 0,0 2 1,1 4 315,1 0 0,-1 1 0,1 13-1,-2-19-358,-1 2 29,1 5 180,1 0 0,4 12 0,-6-19-384,1 0 0,-1 0 0,1 0 0,0-1 0,0 1 0,0 0 0,0-1 0,0 1 0,0-1-1,0 1 1,1-1 0,-1 1 0,1-1 0,-1 0 0,1 0 0,-1 0 0,1 0 0,1 1 0,11 1-875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1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1090 1 7554,'4'4'1126,"1"1"0,-1 0 0,0 0 1,0 1-1,-1-1 0,1 1 0,-1 0 1,-1 0-1,1 0 0,2 10 1,-3-10-592,-1 1 1,0 0-1,-1 0 1,1-1 0,-1 1-1,-2 9 1,1-8-325,1 0 0,0 0 1,0 0-1,0-1 1,3 13-1,-3-12-170,-3-6-52,3-2 4,-1-1 0,1 1 0,0 0 0,-1 0 1,1-1-1,0 1 0,-1-1 0,1 1 0,0 0 0,-1-1 1,1 1-1,0-1 0,0 1 0,0 0 0,0-1 0,-1 1 1,1-1-1,0 1 0,0-1 0,0 1 0,0-1 0,0 1 1,0-1-1,0 1 0,0 0 0,0-2 0,2-8-114,0 0-1,0 1 0,1-1 0,0 0 1,1 1-1,5-10 0,-8 16 114,1 1 1,-1-1-1,1 0 0,0 1 0,0-1 1,0 1-1,0 0 0,0 0 0,1 0 0,-1 0 1,4-2-1,-5 3 12,0 1 1,0-1-1,0 1 0,0-1 1,0 1-1,0 0 1,0 0-1,0-1 0,1 1 1,-1 0-1,0 0 0,0 0 1,0 0-1,0 0 1,0 1-1,0-1 0,0 0 1,0 0-1,1 1 0,-1-1 1,0 1-1,0-1 1,0 1-1,0-1 0,0 1 1,-1-1-1,1 1 0,0 0 1,0 0-1,0-1 1,-1 1-1,1 0 0,0 0 1,0 1-1,2 3 41,0-1 1,0 0-1,-1 1 1,0-1-1,0 1 0,0 0 1,0-1-1,-1 1 0,0 0 1,1 9-1,3 13 70,-3-17-456,0 0-1,0 0 0,-1 0 0,-1 17 0,-1-10-1434,8 1 662</inkml:trace>
  <inkml:trace contextRef="#ctx0" brushRef="#br0" timeOffset="1">12 570 13475,'-8'5'1883,"4"-3"486,11-2-851,4-1-1241,67 1 1063,92 2 6,189-4-246,66-33-657,-159 12-310,-129 17-579,-125 7 542,-10 2-113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2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 11562,'-3'15'4505,"7"4"-3200,-1-10-582,23 119 3328,-16-90-3289,-10-37-749,0 0 43,1-3-75,0-3-143,3-14 76,1 0 0,8-19 1,-10 30 63,0-1 10,0 1 0,1-1 1,1 1-1,-1-1 1,1 1-1,1 0 0,-1 1 1,1-1-1,14-12 0,-16 17 33,1 0-1,-1 0 0,1 0 1,-1 0-1,1 1 0,0-1 1,0 1-1,0 1 0,1-1 1,-1 1-1,0 0 0,1 0 1,-1 0-1,0 1 0,1 0 1,-1 0-1,10 1 0,-10 0 79,0-1-1,0 1 1,-1 1-1,1-1 0,-1 1 1,1-1-1,-1 1 1,0 1-1,1-1 1,-1 0-1,0 1 0,-1 0 1,1 0-1,0 0 1,-1 1-1,0-1 1,1 1-1,-1-1 1,-1 1-1,1 0 0,-1 0 1,1 1-1,-1-1 1,0 0-1,-1 1 1,3 7-1,-1 12 364,0 1-1,-2 0 0,-2 31 1,1-51-565,0-4 1,-1 0 0,1 0 0,0 0 0,0 0 0,0 0 1,0 0-1,0 0 0,0 0 0,0 0 0,1 0 0,-1 0 0,0 0 1,0 0-1,1 0 0,-1 0 0,1 0 0,0 1 0,5-1-3138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2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216 154 9194,'0'-7'870,"0"-1"0,0 1 1,-1-1-1,0 1 0,-1-1 1,1 1-1,-1 0 0,0 0 0,-1 0 1,-5-11-1,5 13-647,0 0 0,0 1 0,0 0 0,0 0 0,-1 0 0,0 0 0,0 0-1,0 0 1,0 1 0,0 0 0,-1 0 0,1 0 0,-1 1 0,0-1 0,-6-1 0,8 3-151,0 0 0,0 1 0,1-1-1,-1 1 1,0 0 0,0-1 0,1 1 0,-1 1 0,0-1 0,0 0-1,1 1 1,-1-1 0,0 1 0,1 0 0,-1 0 0,0 0-1,1 0 1,-1 0 0,1 1 0,0-1 0,-4 3 0,3-1-16,-1 1 0,0 0 1,1 0-1,-1 0 0,1 0 1,0 0-1,0 1 1,1-1-1,-1 1 0,-2 9 1,-2 12 64,1-1 1,-4 46 0,7-29-56,1 0-1,3 0 1,8 59 0,19 33 41,-4-20-97,-22-108-184,-2 0 0,1-1 1,0 1-1,-1 0 0,-1 6 0,-2-5 1118,-2-6-672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11699,'3'-2'624,"0"1"0,0 0 0,0 0 0,0 0 1,0 1-1,0-1 0,0 1 0,0 0 1,0-1-1,0 1 0,5 1 0,4 1 139,19 4 0,-10-1 251,0-1-526,1-1 0,34-1 1,43-6-318,-72 2-116,-27 2-55,85-1 47,-77 1-43,0 1-1,1 0 0,-1 1 0,0 0 0,0 0 1,0 0-1,15 8 0,-22-9-3,1 0 1,-1-1-1,0 1 1,1 0-1,-1 1 1,0-1-1,0 0 0,0 0 1,0 0-1,0 1 1,0-1-1,0 0 1,0 1-1,-1-1 0,1 1 1,-1-1-1,1 1 1,-1-1-1,1 1 1,-1 0-1,0-1 0,1 1 1,-1 3-1,-1 2 4,0 0 1,0 0-1,0 0 0,-4 9 0,0 6 6,0 23 36,5-41-42,0-1 1,0 1 0,0 0 0,1-1 0,-1 1-1,1 0 1,0-1 0,0 1 0,3 5 0,-4-8-5,0-1 0,1 1 0,-1 0 1,0-1-1,1 1 0,-1-1 0,1 1 1,-1-1-1,1 1 0,-1-1 0,1 1 1,0-1-1,-1 1 0,1-1 0,-1 0 1,1 1-1,0-1 0,-1 0 0,1 0 1,0 1-1,0-1 0,-1 0 0,1 0 1,0 0-1,-1 0 0,1 0 0,0 0 1,0 0-1,-1 0 0,1 0 0,0 0 1,-1-1-1,1 1 0,0 0 0,-1 0 1,1-1-1,0 1 0,-1 0 0,1-1 1,0 1-1,-1-1 0,2 0 0,1-2 2,1 0-1,0-1 0,-1 1 1,7-8-1,-5 3 3,1 1 0,-1-1-1,-1 0 1,1 0 0,-1-1-1,-1 1 1,5-15 0,-7 19-1,-1-1 0,1 1 0,-1 0 0,1 0-1,-1 0 1,0-1 0,-1 1 0,1 0 0,-1 0 0,0 0 0,0 0 0,0 0 0,0 0 0,-1 0 0,1 0-1,-1 0 1,0 0 0,-1 1 0,-3-6 0,-3-1 10,0 0 0,-10-9 0,16 16-8,-1 0-1,1 1 1,-1-1-1,0 0 1,0 1-1,0 0 1,0 0-1,0 0 1,-7-1-1,10 3-4,0 0 0,0-1 0,1 1 0,-1 0 0,0 0 0,0 0 0,0 0 0,1 1 0,-1-1 0,0 0 0,0 0 0,0 0 0,1 1 0,-1-1 0,0 0 0,0 1 0,1-1 0,-1 0 0,0 1 0,1-1 0,-1 1 1,0 0-1,1-1 0,-1 1 0,1-1 0,-1 1 0,1 0 0,-1-1 0,1 1 0,0 0 0,-1-1 0,1 1 0,0 0 0,0 0 0,-1 0 0,1-1 0,0 1 0,0 0 0,0 0 0,0 0 0,0 1 0,0 0-3,0 1 1,0 0-1,0 0 0,0-1 1,0 1-1,1 0 1,0-1-1,-1 1 0,1 0 1,2 4-1,-1-4 1,1 0 0,-1-1 0,0 1 0,1-1 0,-1 0 0,1 1 0,0-1 0,0 0 0,0-1 0,0 1 0,0 0 0,0-1-1,0 0 1,1 0 0,4 1 0,7 2-4,-1-2-1,20 1 0,-25-2 4,-7-1 3,9 0-2,1 1 0,-1 1 1,0 0-1,19 6 1,-27-7 1,0 0 0,0 1 0,0-1 0,0 1 0,0 0 0,0 0 0,-1 0 0,1 0 0,-1 1 0,1-1 1,-1 1-1,0-1 0,0 1 0,0 0 0,0 0 0,-1 0 0,1 0 0,-1 0 0,0 0 0,2 5 0,1 9 11,-2 0 0,0 0 0,0 31 0,-1-12 16,-1-35-26,0-1-1,0 0 1,0 1-1,0-1 1,0 1-1,0-1 1,0 0-1,0 1 1,0-1-1,0 1 1,0-1-1,0 0 1,0 1-1,0-1 1,1 0-1,-1 1 0,0-1 1,0 0-1,0 1 1,0-1-1,1 1 1,4-13 12,6-41 2,-6 36-33,1 1 1,1-1-1,1 1 1,0 0-1,1 0 1,0 1-1,2 1 0,-1-1 1,2 2-1,0-1 1,1 2-1,27-22 1,-34 29 509,1 1 0,10-6 0,11 0 214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61 11586,'-23'-43'6922,"22"42"-6802,1-1 0,-1 1 0,-1 0 0,1 0 0,0 0 0,0-1 0,0 1-1,0 0 1,-1 1 0,1-1 0,-1 0 0,1 0 0,0 1 0,-1-1 0,1 0 0,-1 1 0,0 0 0,1-1 0,-1 1 0,1 0 0,-1 0 0,0 0 0,1 0-1,-1 0 1,1 0 0,-3 1 0,-1 0 46,0 0 0,0 0 0,0 1 0,0 0-1,1 0 1,-1 0 0,-5 4 0,5-3-99,0 0 0,1 1 0,-1 0 1,1-1-1,0 1 0,0 1 0,1-1 0,-1 0 1,1 1-1,0 0 0,0 0 0,1 0 0,-1 0 0,1 0 1,-2 8-1,2-6-25,1 1 1,0-1 0,1 1-1,-1-1 1,1 0-1,1 1 1,-1-1-1,1 1 1,1-1-1,-1 0 1,5 12 0,-1-8 1,0 1 1,1-1-1,0 0 1,1 0 0,0 0-1,0-1 1,1 0-1,1-1 1,0 0 0,20 16-1,-21-18-108,1-1 1,1 0-1,-1 0 0,1-1 0,0 0 0,0-1 1,0 0-1,1-1 0,0 0 0,-1 0 0,1-1 0,0-1 1,13 1-1,-7-3-101,16-4 1,-32 5 162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7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10586,'-9'6'4758,"-3"9"-2511,5-5-1150,-77 76 2890,81-82-3865,-5 2 155,6-4-183,0-1-1,0 1 1,0 0 0,1 0 0,-4 4-1,5-5-74,-1-1 0,1 1-1,0 0 1,-1 0 0,1 0-1,0 0 1,0 0-1,0-1 1,-1 1 0,1 0-1,0 0 1,0 0 0,0 0-1,1 0 1,-1 0 0,0 0-1,0-1 1,0 1 0,1 0-1,-1 0 1,1 1-1,3 6 84,0 1-1,1-1 0,0 1 1,0-1-1,1-1 0,0 1 1,1-1-1,12 11 0,-15-15-109,1 1 1,0-1-1,0 0 0,0 0 0,0 0 0,0-1 0,1 1 0,-1-1 0,1-1 0,-1 1 0,1-1 1,0 0-1,0 0 0,0-1 0,7 0 0,-2-3-802,1-7 297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4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20 13603,'-2'-2'633,"0"0"0,0 1 1,-1-1-1,1 0 0,-1 1 0,1 0 1,-1-1-1,1 1 0,-1 0 0,-4-1 1,2 1-292,0 0 0,0 1 0,0-1 0,0 1 0,-8 1 0,3 0-244,-1 1 0,0 0 0,1 1-1,-19 7 1,19-5-55,-1 0 1,1 0-1,0 1 0,1 1 0,-16 13 0,19-16-16,2 1 0,-1 0-1,0 0 1,1 0 0,0 1-1,1 0 1,-1 0-1,1 0 1,0 0 0,0 0-1,-2 9 1,3-6 13,0 0 1,1 0-1,-1 1 1,2-1-1,0 14 0,0-19-16,0-1 0,1 1 0,-1 0 0,1-1 1,0 1-1,0-1 0,0 0 0,1 1 0,-1-1 0,1 0 0,0 0 0,0 0 0,0 0 0,0 0 0,0 0 0,1 0 0,5 4 0,-1-2 25,1-1 0,-1 0 1,1 0-1,0 0 0,1-1 1,15 4-1,58 7 138,-47-8-136,-15-3 411,0-1-1,30 1 1,-28-5 196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14267,'9'1'1128,"0"0"0,1 1 0,-1 0 0,9 3 0,-8-1-904,1 0 0,-1 1 1,0 1-1,0-1 0,-1 1 1,0 1-1,0 0 0,0 0 1,13 15-1,-19-18-175,1 0 0,-1 0 1,-1 1-1,1-1 0,-1 1 0,1 0 0,-1-1 0,0 1 0,-1 0 1,0 0-1,1 0 0,-1 1 0,-1-1 0,1 0 0,-1 0 0,0 0 1,-1 9-1,-2 3 35,-1 0 0,0 0 1,-13 31-1,-5 17 565,22-64-623,-1 0-1,1 0 0,0 0 1,-1-1-1,1 1 0,0 0 1,0 0-1,0 0 0,0 0 1,0 0-1,0 0 1,0-1-1,0 1 0,1 0 1,-1 0-1,0 0 0,0 0 1,1 0-1,-1-1 0,0 1 1,1 0-1,-1 0 1,1-1-1,-1 1 0,1 0 1,-1 0-1,1-1 0,0 1 1,-1-1-1,1 1 1,0-1-1,-1 1 0,1-1 1,0 1-1,0-1 0,0 1 1,-1-1-1,1 0 0,2 1 1,2-1 14,0 1 0,1-1 0,-1 0 0,0 0-1,9-1 1,-9 0-28,89-13 102,-52 7-83,-30 5-75,71-15-396,-72 14-586,0-1 0,19-9 0,-3-1-248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6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24 9506,'-30'4'1291,"-45"5"2672,75-9-3880,0 0-1,0 0 0,0 0 0,0 0 0,0 0 1,0 0-1,0 0 0,1 0 0,-1 0 0,0 0 0,0 0 1,-1 0-1,1 0 0,0 0 0,0 0 0,0 0 1,0 0-1,0 0 0,0 0 0,0 0 0,0 0 1,0 0-1,0 0 0,0 0 0,0 0 0,0 0 0,0 0 1,0 0-1,0 0 0,0 1 0,0-1 0,0 0 1,0 0-1,0 0 0,0 0 0,0 0 0,8 2 988,14 0-387,50-2 251,106-13 1,-113 6-748,129-13-1338,-185 19-436,-15 0 599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7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18 8834,'-15'13'3761,"14"-9"-1473,7-1-1200,8-3 105,10 1 119,3-1-88,12-5-480,4 5-192,7-8-223,-1 4-129,-1-3-112,0 2-160,-9 1-1001,-10-2-847,-4 6 1128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3:57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10946,'4'0'1221,"0"1"0,0-1 0,-1 1-1,8 1 1,-2 1-1087,-1 1 0,10 5 1,-2-1 607,26 13-234,-2 1 0,0 2 0,43 35 0,-60-40-382,-2 0 1,0 1 0,-1 2 0,-2 0-1,0 1 1,20 34 0,-28-41-51,-2 0 0,0 1 1,-1 0-1,0 0 0,-2 1 1,5 23-1,-8-31-40,-1 1-1,0-1 1,-1 0 0,0 1-1,0-1 1,-1 1 0,-1-1-1,0 0 1,0 0-1,-1 0 1,0 0 0,-8 16-1,4-14 8,0 1-1,-1-1 0,0-1 1,-11 11-1,-41 39 117,6-8-364,54-52 218,-5 5-792,5-5 707,-1-1 0,1 0-1,0 0 1,0 0 0,0 0 0,0 1 0,0-1 0,0 0 0,0 0 0,0 0 0,0 0 0,0 1 0,0-1 0,0 0 0,0 0 0,0 0 0,0 0 0,0 1 0,0-1 0,0 0 0,0 0 0,0 0 0,0 0 0,0 1 0,1-1 0,-1 0 0,0 0 0,0 0 0,0 0 0,0 0 0,0 1 0,0-1 0,0 0 0,1 0 0,-1 0 0,0 0-1,0 0 1,0 0 0,0 0 0,0 0 0,1 0 0,-1 0 0,0 0 0,0 1 0,1-1 0,13 1-1113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 5073,'-4'-27'3666,"4"27"-3619,0 0-1,0 0 0,0 0 1,0-1-1,0 1 1,0 0-1,0 0 1,0 0-1,0 0 0,0-1 1,0 1-1,0 0 1,0 0-1,0 0 0,0 0 1,0-1-1,0 1 1,0 0-1,0 0 0,0 0 1,0 0-1,0-1 1,0 1-1,0 0 1,0 0-1,0 0 0,0 0 1,0 0-1,1 0 1,-1-1-1,0 1 0,0 0 1,0 0-1,0 0 1,0 0-1,0 0 0,1 0 1,-1 0-1,0 0 1,0-1-1,0 1 1,0 0-1,1 0 0,-1 0 1,0 0-1,0 0 1,0 0-1,0 0 0,1 0 1,-1 0-1,0 0 1,0 0-1,0 0 0,0 0 1,0 0-1,1 0 1,-1 0-1,0 1 1,0-1-1,0 0 0,0 0 1,1 0-1,-1 0 1,0 0-1,0 0 0,0 1 1,11 7 1763,-5 0-1292,-1 1 1,0-1 0,0 1-1,-1 0 1,0 0-1,0 1 1,1 9-1,13 73 1263,-17-83-1613,13 157 1331,-8-67-1088,1-18-236,14 212-153,-19-282-777,-1-11-115,0-7-351,-2-15 72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1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9738,'4'-3'658,"0"0"0,0 0 1,0 0-1,1 0 0,-1 1 0,0 0 0,1 0 0,0 0 1,8-2-1,-6 2-222,1 0 1,-1 1-1,1 0 1,-1 1-1,15 0 1,-15 1-211,1 1 0,-1 0 1,0 0-1,0 0 1,0 0-1,0 1 0,7 5 1,-2-1 14,-1 0 0,0 1 0,12 10 0,-16-11-137,0-1 0,-1 1 0,9 11 0,-12-14-71,-1 0 0,0 1-1,1-1 1,-1 1 0,-1-1 0,1 1-1,-1-1 1,2 10 0,-2-8-5,-1 1 1,0 0 0,0 0-1,0 0 1,-1 0 0,0 0-1,-1 0 1,1 0-1,-1-1 1,-1 1 0,1-1-1,-1 1 1,0-1 0,-7 10-1,-3 4 7,-1 0-1,-1-1 1,-1-1 0,-1 0-1,-23 18 1,-20 10-2326,58-44 1975,0-1 0,1 0 0,-1 1 1,0-1-1,0 1 0,-1 2 0,3-4 230,-1 1 0,1 0 0,0 0-1,0-1 1,-1 1 0,1 0 0,0 0 0,0 0 0,0 0-1,0-1 1,0 1 0,0 0 0,0 0 0,0 1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1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8474,'32'67'6542,"14"32"-2691,-18-9-1973,9 24-309,-35-110-1509,10 22 286,-11-25-315,0 0-1,-1 1 1,1-1-1,0 1 1,0-1-1,1 0 1,-1 0-1,0 0 1,0 0-1,0 0 1,1 0 0,-1 0-1,3 1 1,-4-2-28,0 0 0,0 0 1,0 0-1,0 0 0,1 0 0,-1 0 1,0 0-1,0 0 0,0 0 1,0 0-1,0 0 0,0 0 1,0 0-1,0 0 0,0 0 0,1 0 1,-1 0-1,0 0 0,0 0 1,0 0-1,0 0 0,0 0 1,0 0-1,0 0 0,0 0 0,0 0 1,0 0-1,1 0 0,-1 0 1,0 0-1,0 0 0,0 0 1,0 0-1,0-1 0,0 1 1,0 0-1,0 0 0,0 0 0,0 0 1,0 0-1,0 0 0,0 0 1,0 0-1,0 0 0,0 0 1,0-1-1,-1-6 79,-6-14-14,5 16-36,-11-34 69,-11-54-1,20 69-80,1 0-1,0-1 0,2-42 1,2 56-16,0 1 1,1 0 0,0 0-1,0 0 1,1 0 0,1 0-1,7-15 1,-8 19-2,0 0 1,1 1 0,-1-1-1,1 1 1,1 0 0,-1 0-1,1 1 1,0-1 0,0 1-1,0 0 1,0 0-1,1 1 1,7-4 0,0 2-155,0 1 0,0 0 0,0 1 0,0 0 0,1 1 1,-1 1-1,18 0 0,0-1-337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33 6217,'2'-22'3937,"-2"22"-3799,0 0-1,0-1 0,0 1 1,0-1-1,0 1 1,-1-1-1,1 1 1,0 0-1,0-1 0,0 1 1,0-1-1,0 1 1,-1 0-1,1-1 0,0 1 1,0 0-1,-1-1 1,1 1-1,0 0 1,0-1-1,-1 1 0,1 0 1,0-1-1,-1 1 1,1 0-1,0 0 0,-1 0 1,1-1-1,-1 1 1,1 0-1,0 0 1,-1 0-1,1 0 0,-1 0 1,1 0-1,-1 0 1,1 0-1,0 0 0,-1 0 1,1 0-1,-1 0 1,1 0-1,-1 0 1,1 0-1,0 0 0,-1 0 1,0 1-1,-1 0 72,-1 0 1,1 0-1,-1 0 0,1 1 0,-3 1 0,0 1 6,1 0 0,0 1 0,0-1 0,0 1 0,1 0 1,-1 0-1,1 1 0,0-1 0,1 1 0,-4 9 0,4-10-108,-7 20 240,0 0-1,2 0 1,1 0 0,-4 47 0,3 106 461,7-134-578,10 74 0,-5-91-162,0-1 1,2 0 0,20 50-1,-14-48 0,29 50-1,-36-69-74,1 0 1,-1-1-1,1 1 0,1-1 1,-1-1-1,2 1 0,-1-1 1,17 10-1,-22-15-137,1-1-1,-1 1 0,1-1 1,0 1-1,0-1 1,0 0-1,0-1 0,0 1 1,0-1-1,0 1 1,4-1-1,28-2-472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2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10 11546,'-12'-10'4321,"4"18"-2800,-1 12-337,-13 23 160,-2 18-31,-2 24-353,-2 3-224,1 1-232,5-5-88,-4-13-176,5-10-64,6-17-120,-1-11-336,5-20-968,3-11-761,-2-21 1129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10210,'0'-2'1519,"0"1"-1325,0 1 1,0 0-1,0 0 1,0-1-1,0 1 0,0 0 1,0 0-1,0-1 1,0 1-1,0 0 0,0 0 1,0-1-1,0 1 1,0 0-1,0 0 1,0-1-1,0 1 0,0 0 1,1 0-1,-1 0 1,0-1-1,0 1 0,0 0 1,0 0-1,1 0 1,-1 0-1,0-1 1,0 1-1,0 0 0,1 0 1,11-5 3275,11 3-2905,-8 2-138,-1-1-249,-8 0-76,1 0 1,0 1-1,0 0 1,-1 0-1,1 1 1,0 0-1,11 2 1,-15-2-71,0 1 0,0-1 1,0 0-1,-1 1 0,1-1 1,-1 1-1,1 0 0,-1 0 1,1 0-1,-1 0 0,0 0 1,0 0-1,0 1 0,0-1 1,-1 1-1,1-1 0,-1 1 1,1 0-1,-1-1 0,0 1 1,0 0-1,0 0 0,-1 0 1,1 0-1,-1 0 0,1 0 1,-1 0-1,0 4 0,-1 0-3,0 0 0,0 0 0,-1 0 0,0-1 0,0 1 0,-5 8 0,-22 37 159,12-25-79,14-21-65,-1 0-1,0 0 0,0 0 1,0-1-1,-1 0 0,1 0 1,-10 7-1,8-7 131,6-5-168,0 0-1,0 0 1,0 1 0,0-1 0,0 0 0,0 0 0,0 0 0,0 0 0,0 0 0,0 0 0,0 0 0,0 1 0,0-1 0,0 0 0,0 0 0,0 0-1,0 0 1,0 0 0,0 0 0,0 0 0,0 1 0,0-1 0,0 0 0,0 0 0,0 0 0,0 0 0,0 0 0,0 0 0,0 0 0,0 1 0,0-1-1,1 0 1,-1 0 0,0 0 0,0 0 0,0 0 0,0 0 0,0 0 0,0 0 0,0 0 0,0 0 0,1 0 0,-1 0 0,0 0 0,0 0-1,0 0 1,0 0 0,0 1 0,0-1 0,1 0 0,-1 0 86,1 0-39,77-24 65,-56 18-426,41-6 1,-42 9-1513,26-8 1,-21 2 690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3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11570,'20'3'4745,"7"20"-2656,1 8-521,9 7-55,-1 6-97,-4 9-232,0-7-272,-5-5-384,-5-3-135,5-6-193,-3 4-48,-4-6-56,2-4-264,-11-7-665,1-3-351,0-4-1232,0-4 3984,10 0-1488</inkml:trace>
  <inkml:trace contextRef="#ctx0" brushRef="#br0" timeOffset="1">817 7 12907,'-5'-2'2345,"3"1"-1622,-1 0 0,1 0 1,-1 1-1,1-1 0,0 1 0,-5-1 0,7 1-682,0 0 0,0 0 1,1 0-1,-1 0 0,0 0 0,0 1 1,0-1-1,0 0 0,0 0 0,0 0 1,1 0-1,-1 0 0,0 0 1,0 0-1,0 0 0,0 0 0,0 0 1,0 1-1,0-1 0,0 0 0,0 0 1,0 0-1,0 0 0,1 0 1,-1 0-1,0 1 0,0-1 0,0 0 1,0 0-1,0 0 0,0 0 1,0 0-1,0 0 0,0 1 0,0-1 1,0 0-1,0 0 0,0 0 0,-1 0 1,1 0-1,0 1 0,0-1 1,0 0-1,0 0 0,0 0 0,0 0 1,0 0-1,0 0 0,0 0 0,0 0 1,0 1-1,-1-1 0,1 0 1,0 0-1,0 0 0,0 0 0,0 0 1,0 0-1,0 0 0,-1 0 1,49 16 606,71 35 0,-118-51-631,0 1 0,0-1-1,0 1 1,0-1 0,0 1 0,0 0 0,0-1 0,0 1 0,0 0-1,0 0 1,-1 0 0,2 1 0,-2-2 2,0 1 0,0 0 0,0 0 0,1-1 0,-1 1 0,0 0 0,0 0 0,0 0 0,0-1 0,-1 1 0,1 0 0,0 0 0,0-1 0,0 1 0,-1 0 0,1 0 0,0-1 1,-1 1-1,1 0 0,-1 0 0,-1 2 27,0-1 0,0 1 0,0-1 0,0 1 0,-1-1 1,1 0-1,-1 0 0,1 0 0,-1 0 0,-3 1 0,-6 6 87,-14 13 113,-10 7-72,-72 49-19,104-75-326,0 0 1,0 1-1,0-1 1,0 1-1,0 0 1,1 0-1,0 1 1,0-1-1,0 0 1,0 1-1,-3 9 1,6-13 124,0-1 1,0 0 0,0 0-1,0 0 1,-1 0-1,1 0 1,0 0 0,0 0-1,0 1 1,0-1-1,0 0 1,0 0 0,0 0-1,0 0 1,0 0-1,0 1 1,0-1 0,0 0-1,0 0 1,0 0-1,0 0 1,0 0 0,0 0-1,0 1 1,0-1-1,0 0 1,0 0 0,0 0-1,1 0 1,-1 0-1,0 0 1,0 1 0,0-1-1,0 0 1,0 0-1,0 0 1,0 0 0,0 0-1,0 0 1,1 0-1,-1 0 1,0 0 0,0 0-1,0 1 1,0-1 0,0 0-1,0 0 1,1 0-1,-1 0 1,17 1-3082,7-2 1236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3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248 347 7490,'-11'19'4080,"-2"0"-383,-7-8-1592,-8 8-225,-5 2-200,1-1-351,0 5-265,4-6-552,7-3-184,0-1-328,19-5-304,-3-7-920,4-2-641,25-2 1081</inkml:trace>
  <inkml:trace contextRef="#ctx0" brushRef="#br0" timeOffset="1">731 9 11795,'-1'-9'3464,"3"11"-948,5 18-151,-3-7-1787,-1 0 0,-1 1 0,-1-1 0,0 1 0,0 14 0,-1-3-117,0 97 733,-1-61-980,11 99 0,-7-136-345,2 0 0,11 34-1,-16-57 46,0 0-1,1 0 1,-1 0-1,0 0 1,1-1-1,-1 1 1,0 0-1,1 0 1,-1 0-1,1 0 1,-1-1-1,1 1 1,0 0-1,-1 0 1,1-1-1,0 1 1,-1 0-1,1-1 1,0 1-1,1 0 1,-1-1-114,-1-1 1,1 1-1,0 0 1,0 0-1,0-1 0,-1 1 1,1-1-1,0 1 1,-1 0-1,1-1 1,0 1-1,-1-1 1,1 0-1,0 1 1,-1-1-1,1 1 1,-1-1-1,1-1 1,9-7-903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4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9242,'8'4'1407,"0"0"-1,0 1 1,0 0 0,-1 0 0,12 10 0,-5-1-533,20 27 0,-1 1 130,-3 3 0,-1 0 1,43 96-1,-57-106-831,-2 1 0,-2 0 0,-1 1 1,-1 0-1,-3 0 0,4 57 0,-10-68-85,-1 1-1,-1-1 1,-2 0-1,0 1 1,-2-2 0,-17 50-1,4-25-67,-27 49 0,31-72-1416,-26 37 0,31-51 528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9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28 9394,'-9'-20'4423,"7"12"-1925,6 14 662,1 3-2785,0 1 1,-1 0 0,0 0-1,-1 0 1,0 0 0,-1 0-1,2 12 1,2 75 379,-6-81-573,2 46 191,-2-10-139,2 1 0,12 58 0,-13-104-238,1-7-17,-1-11-9,1-18 3,2 0 0,0 1-1,16-53 1,-17 73 28,0-1-1,1 1 1,0 0 0,1 1 0,0-1 0,0 1-1,0 0 1,1 0 0,0 0 0,1 1 0,-1 0-1,1 0 1,0 1 0,11-7 0,-16 11 2,0-1 0,1 1 0,-1 0 0,1 0 0,-1 0-1,1 0 1,0 1 0,-1-1 0,1 1 0,0 0 0,-1-1 0,1 1 0,0 0 0,-1 1 0,1-1 0,0 0 0,-1 1 0,1 0 0,-1-1 0,4 2-1,-3 0 9,0 0 0,-1 0 0,1 0-1,0 0 1,-1 0 0,1 0 0,-1 1-1,0-1 1,0 1 0,0 0 0,0 0-1,0 0 1,-1 0 0,1 0 0,1 5-1,-1-1 30,-1 0-1,1 0 0,-1 0 1,-1 1-1,1-1 0,-1 0 1,-2 11-1,2 10 100,4 54 229,-4-79-370,0-1 1,0 1-1,0 0 1,0 0-1,-2 4 0,6-23-3852,-1-3 2503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09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58 194 10842,'4'21'4673,"2"4"-2512,2 2-409,-4-1-79,2 4-401,-5-5-288,3-6-592,0-6-168,-1-11-368,2-2-472,-2-13-1488,3-8-1041,-3-6 1825</inkml:trace>
  <inkml:trace contextRef="#ctx0" brushRef="#br0" timeOffset="1">18 13 6601,'-17'-12'3753,"17"13"72,0-1-1697,0 1-535,0-1-145,0 0-536,2 2-296,17 8-448,34 20-79,-34-24-410,1 2-703,2 16 688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0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8 290 8114,'3'3'328,"0"-1"0,0 0 0,0 0 0,0 0 0,0 0 0,1-1 0,-1 1 0,0-1 0,1 0 0,-1 0 0,1 0 0,0-1 0,-1 1 0,1-1 0,-1 0 0,1 0 0,0 0 0,-1 0 0,1-1 0,4-1 0,-3 1-113,0-1 1,0 0 0,-1-1-1,1 1 1,-1-1-1,0 0 1,0 0-1,0 0 1,0-1-1,0 1 1,-1-1-1,1 0 1,-1 0 0,0 0-1,0 0 1,-1-1-1,1 1 1,1-7-1,1 0 29,0-2 0,-2 1 0,1-1 0,-2 1 0,3-26-1,-4 32-189,-1 1 0,0-1 0,-1 0-1,1 1 1,-1-1 0,0 1-1,-1-1 1,1 1 0,-1 0-1,0 0 1,0-1 0,-1 1 0,0 1-1,0-1 1,0 0 0,0 1-1,-1-1 1,1 1 0,-1 0 0,0 0-1,0 1 1,-1-1 0,1 1-1,-1 0 1,0 0 0,0 0 0,0 1-1,0-1 1,0 1 0,0 1-1,-1-1 1,-7-1 0,11 3-31,-1-1 0,1 1 0,0-1 0,-1 1 0,1 0 0,0 0 0,-1 0 0,1 1 0,-1-1-1,1 0 1,0 1 0,0 0 0,-1-1 0,1 1 0,0 0 0,0 0 0,0 0 0,0 0 0,-4 3 0,4-1 2,0-1-1,0 1 0,0-1 0,0 1 1,1 0-1,-1 0 0,1-1 1,0 1-1,0 0 0,0 0 1,0 0-1,0 1 0,1-1 1,-1 6-1,-1 15 84,2 0 1,1 1-1,1-1 1,0 0-1,2 0 1,1 0-1,11 30 1,5 6 360,48 93 0,-57-129-310,-1 1 1,9 32-1,-16-45-91,-2 0 1,1 0-1,-1 0 0,-1 0 0,-1 0 0,1 0 1,-3 17-1,1-23-32,0-1 0,0 0 1,-1 0-1,-3 8 0,5-11-26,-1 0 0,0 0 0,0-1-1,0 1 1,0 0 0,0-1 0,-1 1 0,1-1 0,0 0 0,-1 1-1,1-1 1,-1 0 0,0 0 0,1 0 0,-4 2 0,2-2-23,0-1 1,0 1-1,0-1 1,0 1-1,0-1 0,0 0 1,0 0-1,0-1 1,0 1-1,0-1 1,0 1-1,1-1 1,-1 0-1,0 0 1,0 0-1,1 0 1,-1-1-1,0 1 1,-2-3-1,0 0-122,0 1-1,0-1 1,1 0-1,0 0 1,0-1-1,0 0 0,0 1 1,1-1-1,-4-7 1,1 0-211,1 0 0,-4-15 0,-9-34-395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11602,'14'22'3627,"10"28"0,-20-40-3233,0 1 0,-1 0 0,0 0 0,-1-1 0,2 15 1,-2 8 713,-4 51 1,-10 34-232,3-27-529,6-55-250,-3 53 54,8-84-181,1-6 2,3-7-8,-6 8 34,29-41-55,-17 22 60,1 0 0,2 0-1,0 1 1,21-19 0,-34 35 1,0 0 0,1 1 0,-1-1 0,1 0 1,-1 1-1,1 0 0,0-1 0,4 0 0,-6 2 4,1-1-1,-1 1 1,1 0 0,0 0-1,-1 0 1,1 0-1,-1 0 1,1 0 0,-1 0-1,1 1 1,0-1 0,-1 1-1,1-1 1,-1 1-1,0-1 1,1 1 0,2 1-1,-1 1 46,1 0 0,0 1 0,-1-1 0,0 0-1,0 1 1,0 0 0,0 0 0,-1 0 0,1 0 0,-1 0-1,3 6 1,1 8 324,7 28-1,-9-28-201,-1-9-418,8 34 1015,-2-20-5221,-16-35 2968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4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7050,'-105'10'5466,"98"-9"-5100,-20 3 3642,27-4-3979,0 0 0,0 0 0,0 0 0,0 0 0,0 0 0,0 0 0,0 0 0,0 0 0,0 0 0,0 0 0,0 0 0,0 0 0,1 0 0,-1 1 0,0-1 0,0 0 0,0 0 1,0 0-1,0 0 0,0 0 0,0 0 0,0 0 0,0 0 0,0 0 0,0 0 0,0 0 0,0 0 0,0 0 0,0 1 0,0-1 0,0 0 0,0 0 0,0 0 0,0 0 0,0 0 0,0 0 0,0 0 0,-1 0 0,1 0 1,0 0-1,0 0 0,0 0 0,0 0 0,0 0 0,0 0 0,0 1 0,0-1 0,0 0 0,0 0 0,0 0 0,0 0 0,0 0 0,0 0 0,0 0 0,0 0 0,0 0 0,-1 0 0,1 0 0,0 0 0,0 0 0,0 0 1,0 0-1,0 0 0,17 3 490,317 20 1569,-198-18-1947,-101-4-136,3 1-59,68 10 0,-106-12-55,0 0 0,1 0 1,-1 0-1,1 0 0,-1 0 0,0 0 0,1 0 1,-1 0-1,1 0 0,-1 0 0,0 0 1,1 1-1,-1-1 0,0 0 0,1 0 0,-1 0 1,0 1-1,1-1 0,-1 0 0,0 0 1,1 1-1,-1 0 0,-9 3-819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4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7418,'-1'0'147,"1"0"0,0 0 0,-1 0 0,1 0 0,-1 0 0,1 0 0,-1 0 0,1 0 0,-1 0 0,1 0 0,0 0 0,-1 1 0,1-1 0,-1 0 0,1 0 0,0 0 0,-1 1 0,1-1 0,-1 0 1,1 0-1,0 1 0,-1-1 0,1 0 0,0 1 0,0-1 0,-1 0 0,1 1 0,0-1 0,0 0 0,-1 1 0,1-1 0,0 1 0,0-1 0,0 1 0,0-1 0,0 0 0,0 1 0,0-1 0,-1 2 0,2 0 182,-1 1-1,1 0 1,-1-1-1,1 1 1,1 4-1,0-3-108,14 42 1760,35 117 972,26 235-454,-55-214-2973,-20-169-3187,-3-22 2395</inkml:trace>
  <inkml:trace contextRef="#ctx0" brushRef="#br0" timeOffset="1">121 440 10850,'29'0'4217,"8"0"-2896,10 2-353,2 0 120,-13 4-120,-1 0-136,-5 1-408,-7 1-168,2 2-63,-9 0-378,-5 0-1639,-2 4-945,-9-1 1473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8842,'-4'20'3865,"9"-5"-1705,7-6-648,11-2-159,9 1-41,1-8-200,2 0-175,-5 2-409,-2-2-176,4-1-80,-1 0-608,9-5 288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8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12563,'13'5'2490,"0"1"0,21 12 0,-22-10-2093,-1 0 0,-1 1 1,1 0-1,-1 0 0,-1 1 0,1 1 0,-2 0 1,0 0-1,8 13 0,-1 2-93,-2 0 0,-1 1 1,-1 1-1,-1 0 0,12 56 0,-19-64-205,0 1 0,-1 0-1,-1-1 1,-1 1 0,0 0 0,-2 0-1,0-1 1,-2 1 0,-7 26 0,7-36-53,0-1 1,-1 1 0,0-1-1,-9 13 1,11-19-58,0 1-1,0-1 1,0 0-1,-1-1 1,1 1-1,-1 0 1,0-1 0,-1 0-1,1 0 1,0 0-1,-8 3 1,11-6-51,0 1 0,0-1 1,0 0-1,0 1 0,0-1 0,0 0 1,0 0-1,0 0 0,0 0 1,0 0-1,0 0 0,0 0 1,0 0-1,0 0 0,1 0 0,-1 0 1,0-1-1,-2 0 0,3 1-40,-1-1 0,1 1 0,-1-1 1,1 1-1,-1-1 0,1 0 0,-1 1 0,1-1 0,0 0 0,-1 1 0,1-1 0,0 0 0,0 1 0,-1-1 0,1 0 0,0 0 0,0 1 0,0-1 0,0 0 0,0 0 1,0 1-1,0-1 0,0 0 0,0 0 0,1 1 0,-1-2 0,6-18-970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5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57 8234,'1'-1'266,"1"-4"939,0 0-1,0 0 1,2-8 0,-3 13-1097,-1-1 1,0 0 0,0 0 0,1 0 0,-1 1 0,0-1 0,0 0 0,0 0 0,0 0 0,0 1 0,0-1 0,0 0 0,-1 0-1,1 1 1,0-1 0,0 0 0,0 0 0,-1 1 0,1-1 0,-1 0 0,1 0 0,0 1 0,-1-1 0,1 0 0,-1 1-1,1-1 1,-1 1 0,0-1 0,1 1 0,-1-1 0,0 1 0,-1-1 0,-1 0 47,0 0 1,0 0 0,0 0-1,-1 1 1,1 0-1,0 0 1,0 0-1,-1 0 1,-2 0-1,-32 8 247,28-6-315,-75 20 321,69-16-291,0 0 1,0 1-1,-16 9 0,28-13-76,0-1-1,1 1 1,-1-1 0,1 1 0,0 0-1,0 0 1,0 1 0,0-1 0,-4 8-1,5-8-21,1-1 1,-1 1-1,1 0 0,0 0 0,0 0 0,1 0 0,-1 1 0,1-1 0,-1 0 0,1 0 0,0 0 0,0 0 0,1 1 1,-1-1-1,1 3 0,3 5 27,0 0 1,0 0 0,1-1-1,1 0 1,12 18 0,0 2 76,-9-12-62,0 0 0,-2 0-1,0 1 1,-1 0-1,-1 0 1,-1 0 0,0 1-1,-2 0 1,1 20-1,-4 26 63,-10 90 1,5-103-69,3-20-6,-3 44 105,5-63-85,2-1 0,0 1 0,4 19 0,-3-22-36,1-1-1,0 0 1,1 0 0,0 0-1,1-1 1,0 0 0,7 10 0,-3-4-14,1 0 1,0-1 0,23 23 0,-28-32-16,0 0 0,1 0 0,0-1 0,0 0-1,0 0 1,1-1 0,-1 1 0,1-1 0,0-1 0,0 1 0,0-1-1,7 1 1,0-2-85,0 0 0,1-1-1,-1 0 1,0-1-1,1-1 1,-1 0 0,25-8-1,-27 7-69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7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4 8282,'-4'-3'7757,"1"2"-3597,-1 9-2389,-5 11-1579,2-8-94,-8 15 143,1 0 0,-18 52-1,29-69-203,-107 295 689,100-281-800,-55 115-1054,65-137 1070,-1-1-1,1 0 0,0 1 0,0-1 1,0 0-1,0 1 0,0-1 0,-1 0 0,1 1 1,0-1-1,0 0 0,0 0 0,-1 1 0,1-1 1,0 0-1,0 0 0,-1 1 0,1-1 1,0 0-1,-1 0 0,1 0 0,0 0 0,-1 1 1,0-1-1,-5-9-875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10786,'10'2'4233,"12"13"-2472,7 5-537,14 6 216,4 9-96,3 10-279,5 4-249,-11 7-344,-2-4-120,-11-7-152,2-5-56,-2-5-64,-6-2-32,3-1-288,-11-8-392,2-15-1633,-2-11 1473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8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9394,'4'-3'707,"0"1"0,0-1-1,0 1 1,0 0 0,1 0 0,-1 1 0,0-1 0,6 0-1,-4 1-388,-1 0-1,1 0 0,-1 1 0,1-1 0,0 1 0,-1 1 1,1-1-1,-1 1 0,1 0 0,-1 0 0,7 2 1,-10-2-247,-1 0 0,1-1 1,0 1-1,-1 0 0,1 0 1,-1 0-1,1 0 0,-1 0 1,1 1-1,-1-1 1,0 0-1,0 1 0,1-1 1,-1 1-1,0-1 0,0 1 1,0-1-1,1 4 0,-2-2-25,1-1-1,-1 1 0,0 0 1,1-1-1,-1 1 0,0-1 1,-1 1-1,1 0 0,0-1 1,-1 1-1,-1 4 1,-2 4 18,-1-1 0,0 1 0,-1-1 0,-11 16 0,15-24-58,-2 4 17,-1 1 1,1 0-1,0 0 1,0 0-1,-5 15 1,9-20-17,-1 0 1,1 0 0,0 0 0,0 0 0,-1 0 0,1 0 0,1 0 0,-1 0-1,0 0 1,0 0 0,1 0 0,-1 0 0,1 0 0,0-1 0,-1 1 0,1 0-1,0 0 1,0-1 0,0 1 0,0 0 0,1-1 0,-1 1 0,0-1 0,1 1-1,-1-1 1,1 0 0,-1 1 0,1-1 0,0 0 0,1 1 0,3 0 18,-1 1-1,0-1 1,1 0 0,0 0 0,-1-1 0,1 0 0,0 0 0,0 0 0,0 0-1,8-1 1,2-1 41,-1 0 0,29-7 0,-34 6-217,-1 0 1,0-1-1,1 0 0,-1 0 0,-1-1 1,11-6-1,-17 8 81,0 1 0,0-1 0,-1 0 0,1 0 0,2-4 1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19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11995,'0'0'145,"0"0"1,0 0-1,0-1 1,0 1-1,-1 0 1,1 0-1,0-1 1,0 1 0,0 0-1,0 0 1,0-1-1,0 1 1,0 0-1,0 0 1,1-1-1,-1 1 1,0 0 0,0 0-1,0-1 1,0 1-1,0 0 1,0 0-1,0-1 1,0 1-1,1 0 1,-1 0 0,0 0-1,0-1 1,1 1-1,8-1 1678,15 7-1330,-19-5-111,18 5 354,32 2 1,-40-7-590,0 2-1,-1-1 1,1 2-1,0 0 1,17 7-1,-29-9-112,0 0-1,0 0 1,0 0 0,0 0-1,0 0 1,-1 1 0,1-1-1,-1 1 1,1 0-1,-1 0 1,0-1 0,0 2-1,-1-1 1,1 0-1,0 0 1,-1 0 0,2 6-1,0 3 105,-1 1-1,0-1 1,1 22-1,1 54 367,12 142 266,-8-157-610,15 176 664,-23-248-818,2 22 225,-2 1 0,-2 24 0,1-41-177,0-1 1,0 0-1,0 0 1,-1 0-1,0 0 1,0 0-1,0 0 1,-1 0-1,0-1 0,0 1 1,-1-1-1,-7 9 1,10-12-52,-1-1 1,0 1-1,-1-1 0,1 1 1,0-1-1,0 0 1,0 0-1,-1 0 0,1 0 1,-1 0-1,1-1 0,-1 1 1,1-1-1,-1 1 1,1-1-1,-1 0 0,1 0 1,-1 0-1,1 0 0,-1-1 1,1 1-1,-1-1 0,-3-1 1,-1 0-195,0-1 1,1 1-1,-1-1 0,1-1 1,0 1-1,0-1 0,-8-7 1,10 7 87,0 0 0,0 0 1,-4-7-1,-9-16-292</inkml:trace>
  <inkml:trace contextRef="#ctx0" brushRef="#br0" timeOffset="1">992 512 14011,'-1'-6'5249,"-2"10"-3529,13-4-1559,8 0-41,-1 0 40,2-2 8,0 2-96,14 0-40,10-1-424,-2 1-729,-17 12 745</inkml:trace>
  <inkml:trace contextRef="#ctx0" brushRef="#br0" timeOffset="2">1068 745 10658,'3'16'4185,"5"-8"-2392,9-1-633,-2-5 112,3 0 56,5-2-255,1-2-273,8 1-432,-2-3-8,4 3-1248,-1-5 712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0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10 12435,'-58'-9'6400,"57"9"-6325,1 0 0,-1 0 0,1 0 1,-1 0-1,1 0 0,-1 0 0,0 0 1,1 0-1,-1 0 0,1 0 0,-1 0 0,1 0 1,-1 1-1,1-1 0,-1 0 0,0 0 1,1 1-44,0-1 1,0 0-1,0 0 1,0 0-1,0 1 1,0-1-1,0 0 1,0 0 0,0 0-1,0 1 1,0-1-1,1 0 1,-1 0-1,0 0 1,0 1-1,0-1 1,0 0-1,0 0 1,0 0 0,0 0-1,1 0 1,-1 1-1,0-1 1,0 0-1,0 0 1,0 0-1,1 0 1,-1 0-1,21 13 852,3-1-688,2-2 0,-1-1 1,2-1-1,-1-1 1,1-2-1,39 4 0,169-2 72,-222-7-255,84-3 14,-33 0-531,87 8 1,-149-5 187,-1 0 1,0 0 0,0 0-1,1 0 1,-1 1 0,0-1-1,0 0 1,0 1 0,0-1-1,1 0 1,-1 1 0,0 0 0,1 0-1,-14 2-1161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9194,'0'0'174,"0"0"1,1 0-1,-1-1 0,0 1 1,1 0-1,-1 0 1,0 0-1,1 0 0,-1-1 1,1 1-1,-1 0 1,0 0-1,1 0 0,-1 0 1,1 0-1,-1 0 0,0 0 1,1 0-1,-1 0 1,1 0-1,-1 0 0,0 0 1,1 0-1,-1 0 0,0 1 1,1-1-1,0 0 1,14 8 871,-6-3-338,74 31 2911,109 51-547,-179-80-2994,0 1 0,-1 0-1,0 0 1,0 2 0,19 18 0,-27-23-64,1 0 0,-1 0 1,0 1-1,-1 0 0,1 0 1,-1 0-1,0 0 0,0 0 1,-1 0-1,0 1 0,0-1 1,0 1-1,-1 0 0,1 12 1,-3-10-3,0 0 0,0 0 0,-1 0 1,0 0-1,0-1 0,-1 1 1,0 0-1,-1-1 0,0 0 0,0 0 1,0 0-1,-8 9 0,-5 5 23,0-2 1,-38 35-1,10-18 6,-10 7 38,49-40-75,-4 5 9,-1 1-1,2 0 1,-16 19 0,24-28-12,0 0 1,0 0 0,1 0-1,-1 0 1,0 0 0,1 1-1,-1-1 1,1 0 0,-1 0-1,1 0 1,0 1 0,-1-1-1,1 0 1,0 1-1,0-1 1,0 0 0,0 1-1,0-1 1,0 0 0,0 1-1,0-1 1,1 0 0,-1 0-1,1 1 1,0 1 0,1-1 4,-1-1 0,1 1 1,0 0-1,0 0 1,0-1-1,0 0 0,1 1 1,-1-1-1,0 0 0,1 0 1,-1 0-1,0 0 1,1 0-1,2 0 0,14 3 66,-1-1 0,1 0 0,21-1 0,60-2 222,-86 0-259,193-7 306,-163 8-1271,-28 0 573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1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113 162 9058,'-53'1'3897,"65"11"-1961,1 4-383,1 7 215,-3 6-248,-6 0-256,3 6-423,-1-2-153,0-1-272,-1-5-112,0-11-88,-4-4-392,2-10-1208,-1-7-2657,4-19 2544</inkml:trace>
  <inkml:trace contextRef="#ctx0" brushRef="#br0" timeOffset="1">24 13 13371,'-10'-4'4753,"2"-1"-3777,3 2-232,10 3-16,2 1-119,5 7-449,5 4-649,9 0 337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1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0 11514,'-11'4'1970,"1"1"0,-19 10-1,-4 2-796,-29 8-106,44-19-828,0 0 0,1 1 0,0 1 0,-23 16 0,39-24-219,0 1-1,0 0 1,-1 0 0,1 0 0,0 0 0,0 0 0,0 0-1,1 0 1,-1 1 0,-1 1 0,2-2-14,0-1 1,-1 1-1,1 0 0,0-1 1,0 1-1,0-1 0,0 1 1,0 0-1,0-1 1,0 1-1,1 0 0,-1-1 1,0 1-1,0 0 1,0-1-1,1 1 0,-1-1 1,0 1-1,1 0 1,-1-1-1,0 1 0,1-1 1,-1 1-1,1-1 0,0 1 1,6 5 35,0 0 1,0-1-1,1 0 1,-1-1-1,15 7 1,-13-7 9,1 1 1,15 7 322,-1 1 1,0 1-1,33 26 1,-54-38-322,-1 1 0,0-1 0,1 1 1,-1 0-1,2 4 0,-2-4-177,-1-1-1,0 1 0,1-1 1,0 0-1,0 0 0,3 4 0,3-3-226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82 283 10778,'1'13'4881,"5"5"-2125,1 4-1327,1 24 988,3 81-1,-6-43-1585,0-37-513,7 134 698,-12-174-977,0-1 0,-1 1 0,0-1-1,0 1 1,0-1 0,-1 0 0,0 0 0,0 1 0,-3 5 0,4-10-76,0 0 0,-1 0 0,1 0 0,0 0 1,-1-1-1,1 1 0,-1-1 0,1 1 0,-1-1 0,0 1 0,1-1 0,-1 0 0,0 0 0,0 0 0,0 0 1,0 0-1,0 0 0,0-1 0,0 1 0,-1-1 0,1 1 0,0-1 0,0 0 0,0 0 0,0 0 0,-1 0 1,1 0-1,0 0 0,0-1 0,-4 0 0,2 0-185,1-1 0,-1 1 1,1-1-1,-1 0 0,1 0 0,-5-3 1,-24-21-733</inkml:trace>
  <inkml:trace contextRef="#ctx0" brushRef="#br0" timeOffset="1">79 1 13307,'23'3'4513,"-1"1"-4249,-1 2-584,-5 12 248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12011,'-11'8'5137,"6"0"-2865,10-6-728,5 5-159,13-3-273,5-1-72,11-2-416,4-2-144,0 1-199,0-2-81,-7 1-384,-7 1-345,-18-1-927,-6-1-696,-14 5 1303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2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10 10842,'-2'-8'4553,"2"6"-2520,8 2-777,14 6-424,12 0 40,12 8 49,11-4-121,5-2-264,-1-1-72,7-7-168,-6 1-72,2-1-104,-4 1-32,-12 1-344,-10-2-512,-16 1-1777,-13-1 1641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2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10850,'-2'1'574,"0"1"-1,-1-1 0,1 1 1,0 0-1,0 0 0,0-1 0,-3 5 1,4-5-471,1 0 1,-1 0 0,1 0 0,-1 0-1,1 0 1,0 1 0,-1-1-1,1 0 1,0 0 0,0 0-1,0 0 1,0 0 0,0 0-1,0 1 1,0-1 0,0 0-1,0 0 1,0 0 0,1 0-1,-1 0 1,0 0 0,1 0-1,0 1 1,2 3 91,0 0 0,0 0 0,0-1 0,1 0-1,0 0 1,0 0 0,0 0 0,0 0 0,0-1 0,1 0-1,7 4 1,8 4 285,31 12 1,-38-18-314,50 21 378,-18-9-133,58 32 0,-85-38-341,-1-3 19,26 21 0,-39-27-79,0 1 1,-1 0 0,1 1 0,-1-1 0,0 1-1,0-1 1,0 1 0,0 0 0,-1 0-1,0 1 1,1-1 0,1 6 0,-3-5-2,0 0 1,0 0 0,-1 1 0,0-1 0,0 0-1,0 1 1,0-1 0,-1 0 0,-2 9 0,0-2 8,0 0 1,-1-1 0,-7 13-1,2-7 6,0-2 0,-1 1 0,-19 21 0,-40 38 40,66-72-63,-6 6 10,1 1-1,0 0 1,-7 12 0,14-21-11,0 0 0,0 1 0,0-1 0,0 0 0,1 1 0,-1-1 0,0 1 0,1-1 0,-1 1 0,1-1-1,0 1 1,-1 0 0,1-1 0,0 1 0,0-1 0,0 1 0,0 0 0,0-1 0,1 1 0,-1-1 0,0 1 0,1-1 0,-1 1 0,1-1 0,0 1 0,-1-1 0,1 1 0,0-1 0,0 0 0,0 1 0,0-1 0,0 0 0,2 2 0,0 0 5,1 0-1,0 0 1,0 0 0,0 0-1,1-1 1,-1 0 0,1 0 0,-1 0-1,1 0 1,0-1 0,0 1-1,-1-1 1,1-1 0,0 1-1,9-1 1,7 0 77,1-1 1,26-4-1,-43 4-61,-4 1-19,24-4 111,0 1 1,0 2 0,31 1-1,-55 0-108,1 0-196,-1 0-1,0 0 0,0 0 0,0 0 1,1 1-1,-1-1 0,0 0 0,0 0 1,0 1-1,1-1 0,-1 1 0,0-1 1,0 1-1,0 0 0,0-1 0,0 1 1,0 0-1,0 0 0,0 0 0,1 1 1,1 8-1468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3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11370,'0'-2'4385,"0"2"-2680,1 3-609,11 32 160,16 56 1,-12-35-265,-9 0-224,-1-5-392,5-1-128,-8-6-136,2-9-152,6-10-936,-11-10-681,8-14-1959,0-1 2135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10 8930,'-1'-1'360,"-1"0"-1,1 0 1,0 0-1,0 1 1,-1-1 0,1 0-1,0 1 1,-1-1-1,1 1 1,-1-1 0,1 1-1,-1-1 1,1 1 0,-1 0-1,1 0 1,-1 0-1,1 0 1,-1 0 0,1 0-1,-2 0 1,-4 1 78,0 1 0,0-1 0,-8 4 1,5-2 43,1 1 1,-1 0 0,1 1-1,-12 7 1,17-9-305,0 0-1,1 0 1,-1 0-1,0 1 1,1-1-1,0 1 1,0 0-1,0 0 1,0 0-1,1 0 1,-3 7-1,3-8-90,1-1 0,0 1 0,0 0 0,0 0-1,0 4 1,1-6-69,0 1-1,0-1 1,0 1 0,1-1-1,-1 1 1,0-1 0,1 0-1,-1 1 1,1-1 0,-1 0-1,1 1 1,0-1 0,1 2-1,0 0 2,1 1 0,1 0 0,-1-1 0,0 0-1,1 0 1,0 0 0,-1 0 0,9 4 0,34 15 34,-44-21-50,112 39-901,-98-35-171,4 2 292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3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 14187,'-8'1'1911,"1"1"0,-1 0 0,-15 6 0,4 2-1353,-25 15 1,22-12 227,10-6-645,-3 1-14,0 1 1,1 1 0,0 0 0,-18 16-1,30-24-111,0 0-1,1 1 0,-1-1 1,0 0-1,1 1 0,-1-1 1,-1 5-1,2-5-11,1-1 1,0 0-1,-1 0 0,1 0 0,0 0 1,0 1-1,0-1 0,0 0 1,0 0-1,0 0 0,0 0 0,0 1 1,1-1-1,-1 0 0,0 0 1,1 0-1,-1 0 0,1 0 0,-1 0 1,1 0-1,-1 0 0,2 2 1,2 1-2,0-1 0,0 1 0,0-1 1,0 0-1,1 0 0,-1 0 0,1-1 1,9 4-1,0-1 10,28 7 1,-1-3 12,36 8-23,-74-16-238,-1 0 0,0-1-1,1 1 1,-1 0 0,0 0 0,0 1 0,0-1 0,4 3 0,3 7-520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0 551 11690,'3'0'568,"0"0"0,-1 0 0,1 0-1,0 0 1,0-1 0,0 1 0,-1-1-1,1 0 1,0 1 0,-1-1-1,4-2 1,-2 1-125,1-1 0,-1 0 0,0 0-1,-1 0 1,8-6 0,-2-2-105,-1 1 0,0-1 1,11-20-1,0-6-179,-1 0 0,-2-1 0,18-60 0,-32 87-143,1 0 0,-1 1 0,-1-1 0,0 0 0,0 0 0,-1 0 0,-1 0-1,0 0 1,0 0 0,-1 1 0,0-1 0,-1 1 0,-1-1 0,1 1 0,-1 0 0,-1 0 0,0 0 0,-1 1 0,-9-14 0,13 21 10,0-1 1,-1 0-1,1 1 0,-1-1 1,1 1-1,-1 0 1,-5-3-1,8 4-16,-1 1 1,0 0-1,0-1 0,1 1 1,-1 0-1,0 0 0,1 0 1,-1 0-1,0-1 0,0 1 1,1 0-1,-1 0 0,0 0 1,0 0-1,1 1 1,-1-1-1,0 0 0,0 0 1,1 0-1,-1 1 0,0-1 1,1 0-1,-1 1 0,0-1 1,1 0-1,-1 1 0,0-1 1,1 1-1,-1-1 0,1 1 1,-1-1-1,1 1 0,-1 0 1,1-1-1,-1 1 0,1-1 1,0 1-1,-1 1 0,-1 4 37,-1 0-1,2 0 0,-1 0 0,1 1 0,0-1 0,0 0 0,0 1 0,1 7 0,0-5-14,-2 32 150,3 0 1,10 78-1,-5-90-65,0 0 1,2 0-1,1-1 0,23 49 1,-26-64-57,1-1 1,0 0 0,1 0-1,14 16 1,-19-25-90,0 0-1,0 0 1,0-1-1,1 1 0,-1-1 1,1 0-1,-1 0 1,8 3-1,-8-4-54,-1 0 0,0-1-1,1 1 1,-1-1-1,0 0 1,1 0 0,-1 0-1,0 0 1,1 0 0,-1 0-1,0-1 1,1 1 0,-1-1-1,0 0 1,0 1 0,5-3-1,-4 1-24,0-1 0,1 1 0,-1-1 0,3-3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5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8522,'-43'2'3673,"43"-5"-1769,11 3-512,18 5-167,10 5-41,25 8-144,2-2-136,-1-1-280,3-2-152,-13-6-207,-2 1-89,-6-5 56,-13-3-392,-14-2-1441,-9-6 1193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5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10298,'-10'17'4081,"4"19"-2521,6 15 121,0 14-97,0 9-216,4 10-527,1 4-217,2 0-272,2-7-96,3-12-136,1-14-40,-1-17 96,-1-7-448,-2-22-1433,-9-12 1241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5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10722,'33'1'4401,"-4"3"-2656,3 2-521,1 0 152,9 4-272,-2-2-167,-2 0-481,-1-3-200,-7 2-296,-8-1-536,-11 5-105,-7 3 329</inkml:trace>
  <inkml:trace contextRef="#ctx0" brushRef="#br0" timeOffset="1">109 250 10914,'0'10'4417,"-2"-4"-2392,13 3-913,5 0 120,2 1-56,5-5-215,5-4-521,3 2-176,1-3-768,1-1 3064,0-10-2064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4 13723,'-3'-1'907,"-1"0"1,0 0 0,1 1-1,-1-1 1,0 1-1,0 0 1,-5 1-1,2-1-407,0 2 0,1-1-1,-11 4 1,0 2-327,-32 17 0,-38 25 85,82-47-246,1 0 0,0 1 0,1-1 0,-1 1 0,0-1 0,1 1 0,-5 4 0,7-5-9,0-1-1,0 1 1,0-1-1,0 1 1,1-1-1,-1 1 1,0 0-1,1 0 1,-1-1-1,1 1 1,0 0-1,-1 0 0,1-1 1,0 1-1,0 0 1,0 0-1,0 0 1,0-1-1,1 1 1,0 2-1,2 9 13,10 21-1,1 6 17,-4 2 79,-1 0-1,-2 1 0,-2 0 1,-2 0-1,-4 81 1,-4-78-27,2-23 48,0 35 0,3-51-92,0-1 0,1 1 0,0-1-1,0 1 1,1-1 0,0 0 0,0 0-1,0 1 1,0-2 0,5 8 0,-2-5-6,0-1 1,0 0-1,1 0 1,0 0-1,0-1 1,1 1-1,-1-2 1,2 1-1,-1-1 1,0 0-1,1 0 1,0-1-1,0 0 1,0-1-1,1 1 1,-1-2-1,10 3 1,97 10-502,-78-11-539,-5 0 485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6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11394,'-4'38'5120,"-8"18"-2915,-1 13-1274,-1 89 530,14-133-1307,1 0 0,1 0 1,1 0-1,8 34 0,-9-52-138,0 0-1,0 0 1,1 0 0,6 11 0,-3-12-40,-6-6 21,0 0 1,1 0-1,-1 0 1,0 0 0,0 0-1,0 0 1,0 0-1,0 0 1,1 0-1,-1 0 1,0 0-1,0 0 1,0 0-1,0 0 1,0 0-1,0 0 1,1 0-1,-1-1 1,0 1-1,0 0 1,0 0-1,0 0 1,0 0-1,0 0 1,0 0-1,0 0 1,1 0-1,-1-1 1,0 1-1,0 0 1,0 0 0,2-14-191,-4-35-296,0 32 376,2 0 0,0 0 0,3-25 0,-3 39 112,1-1-1,0 0 1,0 0-1,0 1 1,1-1-1,-1 1 1,1-1-1,0 1 0,0-1 1,0 1-1,0 0 1,1 0-1,-1 0 1,1 1-1,0-1 1,0 0-1,0 1 0,0 0 1,0 0-1,0 0 1,1 0-1,-1 0 1,6-1-1,1 1 122,0 0 0,0 1-1,0 0 1,0 0 0,1 1 0,-1 1 0,0 0-1,0 0 1,0 1 0,15 5 0,-23-7-61,1 1 1,-1 0-1,0 0 1,0 0-1,0 0 1,0 1 0,0-1-1,-1 0 1,1 1-1,0-1 1,0 1-1,-1 0 1,1-1-1,-1 1 1,0 0 0,0 0-1,1 0 1,-1 0-1,0 0 1,-1 0-1,1 1 1,0-1 0,0 0-1,-1 0 1,0 0-1,1 4 1,-1-3 9,0 1 1,-1-1-1,1 1 1,-1-1 0,0 0-1,0 1 1,0-1-1,0 0 1,-1 0 0,1 1-1,-1-1 1,0 0-1,1-1 1,-2 1 0,1 0-1,0 0 1,-4 2-1,-2 2 16,-1 0-1,0-1 1,0 0-1,0 0 1,-1-1-1,0 0 1,-18 6-1,10-6-552,-1 0 0,1-1 0,-34 3 0,50-7 282,-8 0-1309,9 0 1433,1 0 0,0 0 0,0 0 0,0-1 0,-1 1-1,1 0 1,0 0 0,0 0 0,0 0 0,0 0 0,-1 0 0,1 0-1,0 0 1,0-1 0,0 1 0,0 0 0,-1 0 0,1 0-1,0 0 1,0-1 0,0 1 0,0 0 0,0 0 0,0 0 0,0-1-1,0 1 1,0 0 0,0 0 0,0 0 0,-1-1 0,1 1-1,0 0 1,0 0 0,0 0 0,0-1 0,1 1 0,-1 0 0,0 0-1,0 0 1,0-1 0,7-13-1182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9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12923,'2'15'4985,"1"11"-3449,0 5-104,-1 16-199,0 5-161,-1 5-376,3 0-184,4-10-224,1-6-104,5-15-48,2-8-256,-1-14-792,5-10-584,0-12 808</inkml:trace>
  <inkml:trace contextRef="#ctx0" brushRef="#br0" timeOffset="1">418 0 12323,'-5'34'5641,"6"-1"-2144,-1 8-1857,-1 7-176,-2 5-384,1 0-207,6-1-369,1-4-128,3-9-144,-1-9-64,-1-7-104,0-6 16,-1-6-504,-5-3-384,0-11-1057,1-3 3042,10-9-1217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6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0 12723,'-2'0'4657,"-1"4"-3193,-2 11-248,-6 9 145,-6 25 63,-9 10-336,-8 22-576,-3 5-136,1 4-136,4-1-48,9-12-112,4-16-40,7-22-256,-3-11-272,1-20-744,4-2-488,-12-18 1031</inkml:trace>
  <inkml:trace contextRef="#ctx0" brushRef="#br0" timeOffset="1">1 100 11458,'21'23'4897,"6"9"-2392,2 6-601,11 14-431,0 5-33,-8 2-328,4 1-216,-8-11-423,1-2-129,4-7-168,-1-1-56,-3-8-64,-3-2-368,-12-6-833,-3-7-527,2 5 872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7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44 249 14547,'-15'11'5385,"11"2"-3768,7 8-905,-3 3 48,-2 8-8,1 0-192,1-5-384,-1-5-96,2-4-344,0-8-456,2-10-5297,-3-4 4272</inkml:trace>
  <inkml:trace contextRef="#ctx0" brushRef="#br0" timeOffset="1">1 0 12619,'11'6'5185,"-1"4"-2953,4 4-895,0-1-25,-6 3-424,7 0-280,-2 0-416,-2 0-480,6-3 224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7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201 441 13307,'-2'2'665,"1"0"1,0 0-1,-1 0 1,1 1-1,0-1 1,0 0-1,0 1 1,0-1-1,1 1 1,-1 4-1,-1 27 1759,3-21-2039,-1 64 1462,-4 142 177,3-207-1933,-1-1-1,0 1 1,0-1 0,-1 1-1,-1-1 1,-5 13 0,7-21-82,0 1 1,0-1-1,0 0 0,0 0 1,0 0-1,-1 0 1,1-1-1,-1 1 0,0 0 1,-3 1-1,3-2-34,1-1-1,-1 0 0,0 0 1,1 0-1,-1 0 1,0 0-1,0 0 1,1-1-1,-1 1 1,0-1-1,0 0 1,0 0-1,0 0 0,-5-1 1,6 1-36,-1-1 0,1 1-1,-1-1 1,1 0 0,-1 0 0,1 0 0,0 0 0,0 0-1,-1 0 1,-2-3 0,0 0-5,0-1 0,1 0 1,-5-6-1,-24-29-262</inkml:trace>
  <inkml:trace contextRef="#ctx0" brushRef="#br0" timeOffset="1">196 23 8130,'13'-16'4281,"6"9"8,-3 7-3889,-2 6-40,-7 4-2713,-1 16 1809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8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34 10346,'4'-2'711,"0"-1"0,0 0 0,-1 0 0,1 0 0,-1 0 0,0 0 0,5-8 0,-4 8 63,-4 6-262,-4 10 325,-58 132 2016,-94 299-1218,136-384-1592,-7 10-778,21-60-280,6-10 994,0 0 1,0 0-1,0 1 0,-1-1 1,1 0-1,0 0 1,0 0-1,0 0 1,0 0-1,0 0 1,0 0-1,0 0 1,0 0-1,0 1 1,0-1-1,0 0 1,0 0-1,-1 0 1,1 0-1,0 0 1,0 0-1,0 0 1,0 0-1,0 0 1,0 0-1,0 0 1,0 0-1,-1 0 1,1 0-1,0 0 1,0 0-1,0 0 1,0 0-1,0 0 1,0 0-1,0 0 1,-1 0-1,1 0 1,0 0-1,0 0 1,0 0-1,0 0 0,0 0 1,0 0-1,0 0 1,0 0-1,0 0 1,-1-1-1,1 1 1,0 0-1,0 0 1,0 0-1,0 0 1,0 0-1,0 0 1,0 0-1,0 0 1,0 0-1,0-1 1,0 1-1,0 0 1,0 0-1,0 0 1,0 0-1,1-14-675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8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8802,'1'-12'4449,"10"12"-1048,11 18-1705,0 10 8,6 12-271,1 7-185,0 10-416,7 0-168,-1 3-264,2 1-88,0-5-144,-5-4-48,-4-7-72,-5-5-288,-11-6-784,-3-3 2889,-18 3-1729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8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8802,'-2'6'4921,"3"-2"-200,0 6-2953,2 12-743,0 11 159,-5 15 40,-2 5-240,-4 5-520,3 2-176,2-4-176,3-5-56,6-14-160,2-9-320,1-15-1160,3-5-3209,-1-12 3185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9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13251,'-34'10'4429,"1"-1"-2242,-42 19 0,-27 12 375,101-40-2545,1 0 0,-1 0 0,1 1 1,-1-1-1,0 0 0,1 1 0,-1-1 0,1 1 0,-1-1 1,1 1-1,-1-1 0,1 1 0,-1-1 0,1 1 0,0-1 1,-1 1-1,1-1 0,0 1 0,-1 0 0,1-1 0,0 1 1,0 0-1,0-1 0,-1 1 0,1 0 0,0-1 0,0 1 1,0 0-1,0-1 0,0 1 0,0 0 0,0-1 0,1 1 1,-1 0-1,0-1 0,1 2 0,0 2 9,0-1 1,0 0-1,1 1 1,-1-1-1,5 5 0,-2-2-13,0-1-1,1 1 1,0-1 0,0-1-1,0 1 1,1-1-1,0 0 1,9 6-1,8 1 21,25 9 0,-17-7-9,-10-4 250,1 0 0,0-2 0,43 9 0,-40-12 296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29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93 411 11642,'-68'48'3867,"49"-36"-2597,13-10-263,7-4-844,0 1 0,-1-1 1,1 1-1,0-1 0,0 1 0,0 0 1,2-3-1,19-22 295,-1-1 0,-2-1 0,19-37-1,-29 49-374,-2 0-1,0-1 0,-1 0 1,-1 0-1,0-1 0,-1 1 1,2-34-1,-5 40 18,-1-1 0,-1 1 1,0-1-1,-4-16 0,3 23-39,1 0 0,0 0 0,-1 1 0,0-1 1,0 0-1,-1 1 0,1-1 0,-1 1 0,0 0 0,0 0 0,0 0 0,-5-3 0,8 6-31,-1 0 0,0 0 0,0 1 1,0-1-1,0 0 0,-1 1 0,1-1 0,0 0 0,0 1 0,0 0 1,0-1-1,-1 1 0,1 0 0,0-1 0,0 1 0,-1 0 1,0 0-1,0 0-9,1 1 1,0-1 0,0 0-1,0 1 1,0-1-1,0 1 1,1-1 0,-1 1-1,0-1 1,0 1-1,0 0 1,0-1 0,0 1-1,1 0 1,-1 0-1,0 1 1,-2 2 19,1 0 1,0 0-1,0 1 1,0-1-1,0 1 1,1-1-1,-2 10 0,-2 17 54,1 1 0,2-1-1,1 1 1,2-1 0,7 55-1,-5-68-52,1 0-1,1 0 1,1 0-1,13 27 1,-13-34-19,1 1 1,0-1 0,0 0-1,2 0 1,-1-1-1,1 0 1,12 10 0,-14-14-69,1 1 1,12 6 0,-17-11 30,0-1 0,0 1 1,1-1-1,-1 0 0,0 1 0,1-1 1,-1-1-1,0 1 0,1 0 0,4-1 1,-6 0 12,1 0 1,-1-1 0,0 1 0,1-1 0,-1 0-1,3-1 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0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1 104 10666,'1'-6'901,"0"-1"-1,1 1 1,-1-1 0,1 1-1,1 0 1,-1-1 0,7-10-1,-7 14-716,0 1 0,0-1 0,0 0 0,1 1 1,-1-1-1,1 1 0,-1 0 0,1 0 0,0 0 0,0 0 0,0 0 0,0 0 0,0 1 0,0 0 0,0-1 0,0 1 0,7-1 1,3 0 188,22 0 1,-31 2-294,0 0-1,-1 0 1,1 0 0,-1 1-1,1 0 1,0-1-1,-1 1 1,0 0 0,1 1-1,-1-1 1,7 4 0,-7-2-18,-1 0 1,1 0-1,0 0 1,-1 0-1,4 7 1,1 0 8,0 1-30,-1-1-1,0 1 1,0 0-1,-2 0 1,1 1-1,5 23 1,6 73 240,-14-86-212,20 219 527,-1-5-133,-13-169-295,7 81 352,-14-125-374,-2 1 0,0-1 0,-1 0 1,-7 30-1,7-45-71,0-1 0,-1 1 1,1 0-1,-1-1 0,-8 14 1,10-19-113,-1 0 1,1 0 0,-1 0-1,1-1 1,-1 1-1,1 0 1,-1-1 0,0 1-1,0-1 1,0 1 0,0-1-1,0 0 1,0 0-1,0 0 1,0 0 0,0-1-1,-1 1 1,1 0 0,0-1-1,0 0 1,-1 1-1,1-1 1,0 0 0,-5 0-1,-12-4-1003,-6-4 337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184 144 6897,'-5'-7'1054,"1"1"0,-1-1 0,-10-10 0,3 4-259,11 12-603,0 0-1,0-1 1,0 1-1,0-1 1,0 1 0,0-1-1,0 1 1,0-1 0,1 0-1,-1 1 1,1-1-1,-1-3 1,-1-2 550,-2-6 549,3 7-868,-1 1 0,0 0 1,0-1-1,0 1 0,-4-7 1,5 11-381,1 1 1,-1-1-1,0 0 1,1 0-1,-1 0 1,0 1-1,0-1 1,1 0-1,-1 1 1,0-1-1,0 1 1,0-1-1,0 1 1,0-1-1,0 1 1,0-1 0,0 1-1,0 0 1,0 0-1,0 0 1,0-1-1,0 1 1,0 0-1,0 0 1,0 1-1,0-1 1,0 0-1,0 0 1,0 0-1,0 1 1,0-1-1,0 0 1,0 1 0,-2 0-1,1 0-8,1 0 0,-1 0 0,0 1 1,0-1-1,1 0 0,-1 1 0,0-1 0,1 1 0,0 0 1,-1-1-1,1 1 0,-1 2 0,-11 25 158,8-13-150,2 1 1,-1-1 0,2 1 0,0-1 0,1 1 0,1 0-1,3 30 1,-3-37-34,2-1 0,-1 1 0,2-1 0,-1 0 0,1 0 0,0 0 0,5 9 0,-6-14-8,0-1 1,0 1-1,1-1 0,-1 1 1,1-1-1,0 0 0,0 0 1,0 0-1,0-1 0,0 1 1,1-1-1,-1 1 0,1-1 1,0 0-1,-1-1 0,1 1 1,0-1-1,5 2 0,-6-2 0,1-1-1,0 1 1,0-1 0,0 1-1,0-1 1,1 0-1,-1-1 1,0 1 0,-1-1-1,1 0 1,0 0-1,0 0 1,0 0 0,0 0-1,-1-1 1,1 0-1,0 0 1,-1 0 0,0 0-1,1-1 1,-1 1-1,0-1 1,0 0 0,-1 0-1,1 0 1,-1 0-1,3-4 1,-1 2 5,-2 0 1,1-1-1,-1 1 1,1-1-1,-1 1 1,-1-1-1,1 0 1,-1 0-1,0 0 0,0 1 1,-1-1-1,0 0 1,0 0-1,0 0 1,-1 0-1,0 0 1,-3-10-1,2 8 30,-1 1-1,-1 0 1,1 1 0,-1-1 0,0 1-1,-1-1 1,1 1 0,-1 0-1,-1 1 1,1-1 0,-1 1 0,0 0-1,0 1 1,-8-5 0,8 5-50,0 0 1,-1 1-1,0 0 1,0 0 0,0 1-1,0-1 1,0 2-1,-1-1 1,1 1-1,-1 0 1,1 1-1,0-1 1,-1 1 0,-12 2-1,18-1 173,0-1 0,0 1 1,1-1-1,-1 1 0,0-1 0,0 1 0,1 0 0,-1 0 1,-2 2-1,1-1-15,1 1 0,-1 0 1,1 0-1,-4 6 0,6-9-142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0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0 10634,'7'2'5487,"-16"3"-3143,-87 39 676,41-17-2449,15-9 115,-40 26 0,77-42-649,1-1 1,0 1 0,-1 0-1,1-1 1,0 1 0,0 0-1,0 0 1,0 1-1,0-1 1,1 0 0,-1 1-1,1-1 1,-1 1 0,1-1-1,0 1 1,0 0 0,0-1-1,0 1 1,1 0-1,-1 0 1,1-1 0,-1 1-1,1 0 1,0 0 0,0 0-1,1 0 1,-1 0 0,0-1-1,1 1 1,0 0-1,0 0 1,-1-1 0,2 1-1,-1 0 1,0-1 0,0 1-1,1-1 1,0 1 0,-1-1-1,1 0 1,0 0-1,0 0 1,0 0 0,3 2-1,4 3 101,0 0-1,0-2 0,1 1 0,-1-1 0,13 5 0,55 16 641,-38-14-384,-22-7-275,30 12 346,-42-15-533,0 1-1,0-1 1,0 1-1,0 0 1,-1 1-1,7 5 0,-9-7-3050,-2-3 1999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3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112 108 8610,'0'-3'650,"0"-5"469,-1 0 1,0 0-1,0 0 0,-1 0 1,-3-9-1,4 15-1011,1 0 0,-1 1 0,0-1 0,0 1 0,0-1 0,0 1 0,0-1 0,0 1 0,0 0 0,-1-1 0,1 1 0,0 0 0,-1 0 0,1 0 0,-1 0 0,1 0 0,-1 0 0,0 1 0,1-1 0,-1 0 0,0 1 0,1-1 0,-1 1 0,0 0 0,0 0 0,0-1 0,1 1 0,-1 0 0,-3 1 0,3-1-37,0 0-1,0 0 1,0 1-1,0-1 1,0 1-1,0 0 1,0 0 0,0-1-1,1 1 1,-1 0-1,0 0 1,0 1-1,1-1 1,-1 0-1,-2 3 1,1-1-3,1 0 1,0 0-1,0 0 0,1 0 1,-1 1-1,0-1 1,1 0-1,-2 6 0,1 0 2,1 0-1,-1 0 0,1-1 1,1 1-1,0 0 1,1 14-1,0-15-43,1-1 0,-1 1 0,1-1 0,1 1 0,-1-1 0,1 0 0,1 0 0,-1 0 0,1 0 0,0 0 0,1-1 0,6 8 0,-7-10-19,-1-1 1,1 0 0,0 0-1,0 0 1,0 0-1,0-1 1,0 1-1,0-1 1,1 0-1,-1 0 1,1-1-1,0 1 1,-1-1-1,1 0 1,0-1-1,0 1 1,0-1-1,-1 0 1,1 0-1,8-1 1,-5 0 6,-1-1-1,0 1 1,0-1 0,-1-1 0,1 1-1,0-1 1,7-5 0,-11 6-3,-1 1-1,1-1 1,-1 0 0,1 0 0,-1 0 0,0-1 0,1 1 0,-1 0-1,-1-1 1,1 0 0,0 1 0,0-1 0,-1 0 0,0 0-1,0 0 1,1 0 0,-2 0 0,1 0 0,1-4 0,-2 2 11,0 0 1,0-1 0,0 1-1,-1-1 1,0 1 0,0-1-1,0 1 1,0 0 0,-1 0-1,0 0 1,0 0 0,0 0-1,-6-8 1,3 6-3,0 0-1,-1 0 1,1 1 0,-1 0 0,-1 0-1,1 0 1,-1 1 0,-8-5 0,0 0-633,-1 1-1,0 1 1,0 0 0,0 1 0,-27-8 0,14 8-380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4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147 241 12195,'4'0'4064,"4"16"-3615,0 9 215,-5 15 472,-3 8 112,0 8-248,1 1-279,3-9-385,0-4-120,4-19-216,-3-7-416,0-14-1281,1-10-1175,-6-8 1687</inkml:trace>
  <inkml:trace contextRef="#ctx0" brushRef="#br0" timeOffset="1">21 3 11298,'-16'-3'4441,"12"9"-2688,5 3-761,4 7-160,-2 0-40,4 0-264,2-1-192,5-3-215,0-2-73,3 2 1640,-4-1-1264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5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0 9594,'22'6'3865,"-18"7"-2073,0 7-279,7 20-193,3 12 184,1 6-264,-10 0-223,-3 0-409,-1-5-88,-5-6-96,5-3-48,-7-14-80,-8-3-48,-13-7-104,-15-4-40,-6-7-328,-4-6-352,6-19 368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11795,'25'2'4320,"14"9"-3495,-3-4-465,-12 1 16,4 5-680,5 2 232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154 702 9442,'-3'0'240,"1"0"0,0 0 0,0 0 0,-1 0 0,1 1 0,0-1 0,0 1 0,-1-1 0,1 1 1,0 0-1,0 0 0,0 0 0,0 0 0,0 0 0,0 0 0,0 1 0,1-1 0,-1 1 0,0-1 0,1 1 0,-1 0 0,1 0 0,-1-1 0,1 1 0,-2 3 0,-2 5-38,1-1 0,0 1 0,0 0 0,1 1 0,0-1 0,0 0 0,2 1-1,-1 0 1,1-1 0,1 1 0,-1 0 0,3 16 0,-1-24-161,0 0-1,0 0 1,0 0 0,0 0-1,0 0 1,1 0 0,-1 0-1,1 0 1,0 0 0,0-1 0,0 1-1,0-1 1,0 1 0,0-1-1,1 0 1,-1 0 0,1 0-1,0 0 1,-1 0 0,1-1-1,0 1 1,0-1 0,0 0 0,0 0-1,6 2 1,-5-3-25,-1 1 1,1-1 0,0 0-1,0 1 1,-1-2-1,1 1 1,0 0 0,0-1-1,-1 0 1,1 0-1,-1 0 1,1 0 0,-1-1-1,1 1 1,-1-1-1,0 0 1,0 0 0,1 0-1,-1 0 1,-1 0-1,6-6 1,-4 3 27,1-1 0,-1 0 0,-1 1 0,1-2 0,-1 1 0,0 0 0,-1-1 0,1 1 0,-1-1 0,0 0 0,-1 0 0,0 1 0,0-1 0,0 0 0,-1 0 0,0 0 0,-1 0 0,1 0 0,-1 0 0,-4-13 0,3 14-7,0-1 0,0 1 0,-1 0 1,0-1-1,0 1 0,0 0 0,-1 1 0,0-1 0,0 1 0,-1 0 0,1-1 0,-1 2 0,0-1 0,-1 1 0,1 0 0,-1 0 0,0 0 0,1 1 0,-2 0 0,1 0 0,-8-3 0,10 5-63,0 0 0,1 0 0,-1 1 0,0-1 0,0 1 1,0 0-1,0 0 0,1 0 0,-1 0 0,0 1 0,0 0 0,0-1 0,0 2 0,1-1 0,-1 0 1,-6 4-1,5-2-69,0 0 0,1 1 0,-1-1-1,1 1 1,-1 1 0,1-1 0,0 0 0,1 1 0,-1 0 0,-3 7 0,-13 27-309</inkml:trace>
  <inkml:trace contextRef="#ctx0" brushRef="#br0" timeOffset="1">625 1 10986,'14'18'4017,"1"14"-3001,2 31-127,-5 10 159,-8 15 56,-2 5-184,-1-5-456,6-4-176,1-18-200,1-13-664,4-19 424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1 10506,'-34'20'4019,"-19"2"-2811,29-12-934,-39 14 351,21-9 536,-40 21-1,78-34-979,0 0 1,0 1-1,0-1 0,1 1 0,-6 5 0,8-7-149,0 0 1,0-1-1,0 1 1,1 0-1,-1 0 1,1 0-1,-1 0 1,1 0-1,-1 0 0,1 0 1,-1 1-1,1-1 1,0 0-1,0 0 1,-1 0-1,1 0 1,0 0-1,0 1 1,0-1-1,0 0 1,0 0-1,1 0 1,-1 0-1,0 0 1,1 0-1,-1 2 0,3 0 34,-1 1 0,1 0 0,-1-1 0,1 1 0,0-1 0,0 0 0,0 0 0,1 0 0,4 3 0,-7-5-45,13 8 148,-1 0 0,1-1 0,1 0 0,18 7 0,63 18 337,-40-15-302,-48-15-366,1 0 1,-1 0 0,1 1-1,-1 1 1,10 6-1,1 5-224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6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32 8674,'0'0'97,"0"-1"0,0 1 1,0 0-1,0 0 0,0-1 1,-1 1-1,1 0 0,0 0 0,0 0 1,0 0-1,-1-1 0,1 1 1,0 0-1,0 0 0,0 0 1,-1 0-1,1 0 0,0-1 0,0 1 1,-1 0-1,1 0 0,0 0 1,0 0-1,-1 0 0,1 0 0,0 0 1,0 0-1,-1 0 0,1 0 1,0 0-1,0 0 0,-1 0 0,1 0 1,0 0-1,-8 9 1320,-2 18-494,9-25-652,-5 15 618,1 0 1,-4 31-1,8-41-696,1 1 0,-1-1 0,1 1 0,1 0 0,-1-1 0,1 1 0,1-1 0,3 15 0,-4-21-175,-1 1 1,1 0-1,0-1 1,0 1-1,-1 0 1,1-1-1,0 1 1,0-1-1,0 1 1,1-1-1,-1 0 1,0 1-1,0-1 1,1 0-1,-1 0 1,1 0-1,-1 0 1,1 0-1,-1 0 1,1 0-1,0-1 1,0 1-1,-1 0 1,1-1-1,0 0 1,0 1-1,-1-1 1,1 0-1,0 0 1,0 0-1,0 0 1,-1 0-1,1 0 1,0-1-1,0 1 1,2-1-1,2-2-8,0 1 1,0-1-1,-1 0 0,1 0 0,-1 0 1,0-1-1,0 0 0,0 0 0,6-6 1,-5 3 23,0 0 0,0-1 0,-1 1 0,0-1 0,-1 0 0,1 0 0,-2-1 0,1 1 0,-1-1 1,3-13-1,-5 18-13,0 0 0,-1 0 0,1 0 1,-1 0-1,0 0 0,0 0 0,0 0 0,-1 0 1,0 1-1,1-1 0,-1 0 0,-1 0 1,1 0-1,0 1 0,-1-1 0,0 0 1,0 1-1,0 0 0,0-1 0,0 1 0,-1 0 1,0 0-1,1 0 0,-1 1 0,0-1 1,-7-4-1,5 4 0,0 1 0,-1-1 0,1 1 1,-1 0-1,1 0 0,-1 1 0,0 0 1,0 0-1,0 0 0,-9 0 0,12 1-108,0 1-1,-1-1 0,1 0 1,0 1-1,0 0 0,0 0 1,0 0-1,0 0 1,-5 2-1,7-1-105,-1-1 0,0 0 0,1 0-1,-1 0 1,1 1 0,-1-1 0,1 1 0,0-1 0,0 1 0,0 0-1,0 0 1,0-1 0,0 1 0,0 0 0,0 0 0,0 2 0,-1 19-1068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37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5 596 7722,'-1'3'564,"0"-1"1,1 1-1,-1 0 1,0-1-1,1 1 1,0 0-1,0-1 1,0 1-1,0 0 1,0 0-1,1 4 1,0-7-490,-1 1 1,0-1 0,0 1 0,0-1-1,1 1 1,-1-1 0,0 1 0,0-1-1,1 1 1,-1-1 0,0 0-1,1 1 1,-1-1 0,1 0 0,-1 1-1,0-1 1,1 0 0,-1 1 0,1-1-1,-1 0 1,1 0 0,-1 0-1,1 1 1,0-1 0,1 0 9,-1 0 0,0 0 1,1-1-1,-1 1 0,0 0 0,1-1 1,-1 1-1,0-1 0,1 1 0,-1-1 1,0 1-1,0-1 0,0 0 1,2-1-1,5-4 132,-1 0 0,1-1 0,-1 0 0,8-10 1,23-37 95,-30 42-263,15-22 84,-1-1-1,23-56 0,-36 70-61,-1 0 1,-1-1-1,-1 0 0,-1-1 1,5-45-1,-10 58-43,0 0 0,-1-1 0,0 1 0,0 0-1,-1 0 1,-1 0 0,1 0 0,-2 0 0,-4-10 0,6 15 14,-1 0-1,0-1 1,0 1-1,0 0 1,-1 1 0,1-1-1,-1 0 1,0 1 0,-1 0-1,1 0 1,-1 0-1,0 1 1,0 0 0,0-1-1,0 2 1,-10-5-1,14 7-19,0-1 0,-1 1 0,1 0 0,-1-1 0,1 1 0,-1 0 0,0 0 0,1 0 0,-1 0 0,1 0 0,-1 1 0,1-1 0,-1 0 0,1 1 0,-1-1 0,1 1 0,0-1 0,-1 1 0,1 0 0,0 0-1,-1-1 1,1 1 0,0 0 0,0 0 0,0 0 0,0 1 0,0-1 0,-1 1 0,-2 3 34,1 0 0,0 0-1,1 0 1,-1 0 0,1 1 0,-3 10-1,0 4 45,1 0-1,1 1 0,1 0 0,0-1 1,3 29-1,1-20 43,1-1 0,1-1 0,12 41 0,-10-49-56,1-1 0,1 1 0,0-2 1,22 34-1,-23-41-54,0 0 1,1-1 0,0 0-1,0 0 1,1-1 0,0 0-1,1 0 1,20 12 0,-25-18-52,0 0-1,0 1 1,0-2 0,0 1 0,1 0 0,-1-1 0,0 0 0,1-1-1,-1 1 1,1-1 0,-1 0 0,8-1 0,-4 0-26,-1-1 1,9-3-1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47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170 195 2753,'47'-21'2156,"-46"20"-1874,1 0 0,-1 0 0,1 0 0,-1 0 0,0 0 0,1 0 0,-1-1 0,0 1 0,0 0 0,0-1 0,0 1 0,0-1 0,0 1 0,0-1 0,-1 1 0,1-1 0,0 0 0,-1 1 0,0-1 0,1 0 0,-1 0 0,0 1 0,0-1 0,0 0 0,0 0 0,0-1 0,0-3 453,0 0-275,0 0 0,0 0 1,-1 0-1,0 0 1,0 0-1,-1 0 1,-3-9-1,4 12-290,-1-1 0,0 0-1,0 1 1,0 0 0,0-1 0,0 1-1,0 0 1,-1 0 0,0 0 0,0 1-1,0-1 1,0 1 0,-3-3-1,1 3-98,1 0 0,-1 0 0,1 1-1,-1-1 1,0 1 0,0 0-1,1 0 1,-1 1 0,0 0-1,0 0 1,0 0 0,0 0 0,0 1-1,0-1 1,0 1 0,1 1-1,-1-1 1,0 1 0,1 0-1,-1 0 1,1 0 0,-6 4 0,4-3-46,0 1 1,1 0 0,0 0-1,-1 1 1,1 0-1,1 0 1,-1 0 0,1 0-1,0 1 1,0 0 0,0 0-1,1 0 1,0 0 0,0 0-1,-3 12 1,4-11-13,1-1 0,0 1 0,1-1 0,-1 1 0,1 0 0,1-1 1,-1 1-1,1 0 0,0-1 0,1 1 0,-1-1 0,1 0 0,1 1 0,-1-1 0,5 7 0,-4-8-1,0-1 0,0 1 0,0-1 0,1 0 0,0 0 0,-1 0 0,2 0 0,-1-1 0,0 1 0,1-1 0,-1 0 0,1-1 0,0 1 0,0-1 0,0 0 0,0 0 0,1 0 0,-1-1 0,6 1 0,-6-1-1,0 0-1,0-1 0,1 0 1,-1 0-1,0 0 0,0-1 0,1 1 1,-1-1-1,0 0 0,0-1 1,0 1-1,0-1 0,0 0 1,-1-1-1,1 1 0,-1-1 0,8-5 1,-3 1 0,-2 1 1,1-2-1,-1 1 0,0-1 1,0 0-1,-1 0 1,0-1-1,0 0 0,-1 0 1,6-16-1,-9 20-2,0 0 0,-1 0-1,0 0 1,0 0 0,0 0 0,0 0-1,-1 0 1,0 0 0,0-1-1,0 1 1,-1 0 0,0 0 0,0 0-1,0 0 1,0 0 0,-1 0-1,0 1 1,0-1 0,0 0 0,-1 1-1,1-1 1,-1 1 0,-6-7-1,5 6 5,-1 0 0,0 1-1,0-1 1,-1 1 0,1 0-1,-1 0 1,-11-6 0,14 9-12,1 0 1,-1 0 0,0 0 0,1 1 0,-1-1-1,1 1 1,-1-1 0,0 1 0,0 0 0,1 0-1,-1 0 1,0 0 0,1 1 0,-1-1 0,0 1-1,1-1 1,-1 1 0,1 0 0,-1 0 0,1 0 0,-1 0-1,-3 3 1,2-1-87,0 1-1,0-1 1,0 1-1,1 0 1,-1 0 0,1 0-1,0 1 1,-4 7-1,5-9-330,0 1 0,1 0 0,0 0 0,-1-1-1,1 1 1,1 0 0,-1 4 0,0 11-740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48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64 4569,'-1'0'274,"1"0"0,-1 1 0,0-1-1,1 0 1,-1 0 0,0 0 0,0 0 0,1 0 0,-1 0-1,0 0 1,1 0 0,-1 0 0,0 0 0,0 0 0,1 0-1,-1-1 1,0 1 0,1 0 0,-1 0 0,0-1 0,1 1 0,-2-1-1,-16-12 2714,9 6-1371,4 4-1227,-1-1 0,1 2-1,-1-1 1,1 1 0,-1-1 0,0 1 0,0 1 0,0-1 0,-6 0-1,8 2-313,-1 0-1,0 0 0,0 0 1,1 1-1,-1-1 0,1 1 1,-1 0-1,0 1 0,1-1 0,0 1 1,-1 0-1,-6 4 0,6-3-33,1 0 0,-1 0-1,0 1 1,1 0 0,0 0-1,0 0 1,0 0 0,1 1-1,-1 0 1,1-1 0,0 1-1,0 0 1,1 1 0,-1-1-1,-2 9 1,4-10-23,0 1 1,1-1-1,-1 1 1,1 0-1,-1-1 1,1 1-1,1-1 0,-1 1 1,1 0-1,-1-1 1,2 1-1,-1-1 1,0 1-1,1-1 0,0 0 1,0 0-1,0 0 1,0 0-1,1 0 0,2 4 1,0-3-4,-1-1 1,1 1 0,0-1-1,0 0 1,0 0-1,1-1 1,-1 1-1,1-1 1,0 0-1,0-1 1,0 0 0,0 0-1,1 0 1,6 1-1,-5-2-3,-1 0-1,1 0 1,-1-1-1,1 0 1,-1 0 0,1-1-1,0 0 1,-1 0-1,1-1 1,-1 0-1,13-5 1,-11 3 4,-2-1 0,1 1 0,0-1 0,-1 0 0,0-1 0,0 0 0,-1 0 0,1-1 0,5-7 0,-10 11-8,0 0 1,0 0-1,0-1 1,0 0-1,0 1 1,-1-1-1,1 0 0,-1 0 1,0 1-1,0-1 1,-1 0-1,1 0 1,-1 0-1,0 0 0,0 0 1,0 0-1,0 0 1,-1 0-1,1 0 1,-1 0-1,0 0 0,-1 0 1,1 0-1,-1 1 1,-2-6-1,0 3 2,1 0-1,-1 1 0,0 0 1,-1 0-1,1 0 1,-1 0-1,0 1 0,0-1 1,-1 2-1,1-1 0,-1 0 1,1 1-1,-1 0 1,0 0-1,-7-1 0,3 1-56,1 0-1,-1 1 1,1 1-1,-1-1 1,-16 1-1,21 1-226,1 1 0,-1-1 0,0 1 1,0 0-1,1 0 0,-1 0 0,0 1 0,1-1 0,-1 1 0,1 0 0,0 1 1,0-1-1,-6 5 0,-1 4-890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10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13379,'11'56'7772,"-5"-22"-5996,2 60 0,27 348 1859,-30-394-5482,-6-62 2419,1-9-405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55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4097,'0'-1'8406,"1"1"-3571,2 6-2460,4 15-2919,-4-11 770,0-3-47,-1 0 0,-1 1 0,1-1 0,-1 1-1,0 0 1,-1 12 0,0-13-19,-1 2-48,1 0 1,0 0-1,1 0 1,-1 0-1,5 13 1,-3-20-883,-1-6-3033,-1 3 2449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55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 9522,'-4'-8'4217,"4"7"-1304,2-1-1889,3 2 8,-5 0 96,0 0-112,0 0-399,7 3-185,11 4-168,34 14-72,-33-14-96,-2-1 72,-4 4-976,1 3-745,-5 10 985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56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 8378,'0'-1'1175,"-2"1"2572,2 7-2164,10 71 735,-2-19-843,9 46 628,3 26-571,-19-117-1275,0 28 0,-2-37-209,1-1 0,-1 1 0,0 0 0,0 0-1,0 0 1,-1-1 0,0 1 0,0 0 0,-2 4 0,3-8-60,0 1 0,0-1 0,-1 1-1,1-1 1,0 0 0,0 0 0,-1 0 0,1 0 0,0 1 0,-1-2 0,1 1 0,-1 0 0,0 0 0,1 0 0,-1-1 0,1 1 0,-1-1 0,0 1 0,0-1 0,1 0 0,-1 0 0,0 0 0,1 0 0,-1 0 0,0 0-1,0 0 1,1 0 0,-1-1 0,0 1 0,0-1 0,1 1 0,-1-1 0,-2-1 0,-2-1-352,0 0 0,1-1 0,-1 1 0,1-1 0,0 0 0,0-1 0,-8-8 0,-14-25-822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56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10346,'23'-8'3977,"-6"-3"-2577,7 0-559,-11 5 87,2 3-112,-3 3-232,-6 3-312,9 2-352,10 4 56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57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98 6841,'-9'0'6036,"2"-2"-4358,-18-2-674,-18 2 95,40 1-1013,1 1 0,-1 0-1,0 0 1,1 0 0,-1 1-1,0-1 1,1 1 0,-1-1 0,1 1-1,-1 0 1,1 0 0,-1 0-1,1 0 1,-1 0 0,1 1-1,0-1 1,0 1 0,0-1 0,0 1-1,0 0 1,0 0 0,0 0-1,1 0 1,-1 0 0,0 0 0,1 0-1,0 1 1,0-1 0,-1 1-1,1-1 1,1 1 0,-2 4-1,1-3-55,1 0-1,-1-1 0,1 1 0,0 0 0,0 0 0,1 0 0,-1 0 0,1 0 0,0 0 0,0 0 1,0 0-1,0-1 0,1 1 0,-1 0 0,1-1 0,0 0 0,0 1 0,1-1 0,-1 0 1,3 3-1,-1-3-26,-1 0 1,0 0 0,1-1 0,0 1 0,0-1 0,-1 0-1,1 0 1,0 0 0,1-1 0,-1 1 0,0-1 0,0 0-1,1 0 1,-1-1 0,0 1 0,8-1 0,-6-1-3,1 1 1,0-1-1,-1-1 1,1 1-1,-1-1 1,0 0-1,1-1 1,-1 1-1,0-1 1,8-6-1,-7 5 3,-1-1 0,0 0 0,0 0 0,-1 0 0,0-1 0,1 1 0,-2-1 0,1-1 0,4-6 0,-7 8 5,0 1 0,0-1 0,0 1-1,0-1 1,-1 0 0,1 0 0,-1 0 0,-1 0 0,1 0 0,-1 0 0,1 0 0,-1 0 0,-1 0-1,0-6 1,0 7 31,-1 0 1,1 0-1,-1 0 0,0 0 0,0 0 0,0 0 0,-1 0 0,1 1 1,-1-1-1,0 1 0,0 0 0,0 0 0,-1 0 0,1 0 0,-1 0 0,1 1 1,-1 0-1,0-1 0,-7-2 0,5 3-13,1 0 0,-1 0 0,1 0 1,-1 1-1,0-1 0,0 1 0,0 1 0,0-1 0,0 1 0,0 0 0,0 0 1,0 1-1,0 0 0,-6 2 0,9-2-219,0 0-1,0 0 1,1 1-1,-1-1 1,0 1-1,1 0 1,0 0 0,-1 0-1,1 0 1,0 0-1,0 0 1,0 1 0,0-1-1,1 1 1,-1-1-1,0 1 1,-1 4 0,3-5 101,0-1 0,0 1 1,1-1-1,-1 0 1,0 1-1,1-1 1,-1 1-1,1-1 0,-1 0 1,1 0-1,0 3 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58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9682,'1'9'4017,"6"12"-2177,-6 26-679,7 10 215,-2 19-112,-4 5-192,10-1-415,-1-7-169,0-13-280,-1-8-88,2-19-208,0-5-456,5-25 2840,3-5-1896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4:5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0 8842,'-62'30'8311,"-32"7"-5631,-4 1-819,96-37-1822,-3 1 114,1 0 1,-1 0 0,1 1 0,-1 0-1,-5 4 1,9-6-132,0 0 0,1-1 0,-1 1 0,0 0 0,1 0 0,-1-1 0,1 1 0,-1 0 0,1 0 0,0 0 0,-1 0 0,1 0 0,0-1 0,-1 1 0,1 0 0,0 0 0,0 0 0,0 0 0,0 0 0,0 0 0,0 0 0,0 0 0,0 0 0,0 0 0,1 0 0,-1 0 0,0-1 0,0 1 0,1 0 0,-1 0 0,1 0-1,-1 0 1,1-1 0,-1 1 0,1 0 0,-1 0 0,2 0 0,6 7 33,-1 0-1,2 0 1,-1-1-1,1 0 1,0-1-1,0 0 0,11 5 1,5 1 39,45 16-1,-36-19-41,0-1 0,36 4 1,-8-2-943,-58-11 715,-6-3-41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37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48 3801,'-1'0'4094,"-4"0"-154,-15-6 2513,20 7-6402,0-1 0,-1 0 0,1 1 0,0-1 1,-1 0-1,1 0 0,0 1 0,-1-1 0,1 1 0,0-1 0,0 0 0,0 1 0,-1-1 1,1 0-1,0 1 0,0-1 0,0 1 0,0-1 0,0 1 0,0-1 0,-1 0 1,1 1-1,0-1 0,0 1 0,1-1 0,-1 1 0,0 8 91,0-1 0,1 1-1,0-1 1,0 1 0,1-1-1,0 1 1,1-1-1,4 11 1,1-2 171,0 0 1,1-1-1,1-1 0,22 28 0,-28-38-239,5 7 192,1-1 0,20 19 0,-26-27-209,0 1 0,0-1 0,1 0 0,-1-1-1,1 1 1,-1-1 0,1 0 0,0 0 0,0 0 0,0-1 0,8 2 0,-12-3-43,0 0 0,0 0 1,1 0-1,-1 0 0,0-1 1,0 1-1,0 0 0,1-1 1,-1 1-1,0-1 0,0 1 0,0-1 1,0 0-1,0 1 0,0-1 1,0 0-1,0 0 0,0 0 1,0 0-1,0 0 0,-1 1 1,1-2-1,0 1 0,-1 0 0,1-1 1,2-3 44,0-1 1,-1 0 0,3-9 0,10-34 156,11-37-35,-22 71-156,-1-1-1,-1 0 1,1-23 0,-4 19-9,2-22-326,0 38-504,-1 6-395,0 5-1357,0-5-485,0-2 1233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37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114 107 5113,'23'-4'3031,"-16"4"-2234,-1-1 1,1-1-1,-1 1 0,1-1 0,6-3 1,-12 4-662,1 1 0,-1-1 1,0 0-1,0 0 0,0 0 0,0 0 1,1 0-1,-1 0 0,0 0 0,-1 0 1,1 0-1,0 0 0,0 0 1,0 0-1,-1-1 0,1 1 0,-1 0 1,1-1-1,-1 1 0,1-1 0,-1 1 1,0 0-1,0-1 0,1 1 1,-1-1-1,0 1 0,0-1 0,-1-1 1,1 0-20,-1 0 1,0 1-1,0-1 1,0 0-1,0 1 1,0-1-1,-1 1 1,1 0-1,-1-1 1,0 1-1,1 0 1,-1 0-1,0 0 1,0 0-1,0 1 1,0-1-1,-1 0 1,1 1-1,0-1 1,-1 1-1,1 0 1,-1 0-1,-4-1 1,4 0-26,-1 1 1,0 0-1,1 0 0,-1 1 0,0-1 1,1 1-1,-1 0 0,0 0 0,0 0 1,1 0-1,-1 1 0,0-1 0,1 1 1,-1 0-1,0 0 0,1 1 0,-5 1 1,2 1 14,1 0 0,0 1 0,-1 0 1,1 0-1,1 0 0,-1 0 0,-6 12 0,3-4 109,0 1 0,-8 20 0,15-31-188,0 0 0,0 0 0,0 0 1,0 0-1,1 0 0,-1 0 0,1 0 0,0 0 0,0 1 0,0-1 0,0 0 0,1 0 0,-1 0 1,1 0-1,0 0 0,-1 0 0,1 0 0,1 0 0,-1-1 0,0 1 0,1 0 0,0 0 0,-1-1 0,1 1 1,0-1-1,0 0 0,0 1 0,1-1 0,-1 0 0,3 1 0,-3-1-25,0-1 0,0-1 0,0 1-1,0 0 1,0 0 0,0-1 0,1 1 0,-1-1-1,0 0 1,0 0 0,0 0 0,1 0 0,-1 0 0,0 0-1,0 0 1,0-1 0,0 1 0,1-1 0,-1 0 0,2 0-1,6-4 2,0 0 0,17-11-1,-17 9 4,3-1 7,-1-1-1,0 0 0,-1-1 1,0 0-1,11-15 0,-20 23-6,-1 0-3,0 0 0,1 1 0,-1-1 0,1 1 0,-1-1 0,1 1 0,0-1 0,0 1 0,-1 0 0,1 0 0,0 0 0,0 0 0,4-1 0,-6 2-2,0 0 1,0 0-1,1 0 0,-1 0 0,0 1 0,1-1 1,-1 0-1,0 0 0,0 0 0,0 1 0,1-1 1,-1 0-1,0 0 0,0 1 0,0-1 0,1 0 1,-1 1-1,0-1 0,0 0 0,0 0 0,0 1 0,0-1 1,0 0-1,0 1 0,3 13 14,0-3-35,1 6-41,1-1-754,5 30 0,-10-45 591,0 0-1,0 1 1,0-1 0,0 0 0,1 0 0,-1 0-1,0 0 1,1 0 0,-1 0 0,1 0-1,-1 0 1,1 0 0,0 0 0,-1 0 0,1 0-1,0 0 1,0 0 0,-1 0 0,1 0 0,0-1-1,0 1 1,0 0 0,0-1 0,0 1 0,0-1-1,2 1 1,3 1-1236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38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0 158 10626,'5'11'2015,"4"8"332,-1-1 0,-1 1 1,8 38-1,-12-42-1779,-2-7-318,0 0 1,1 1-1,0-1 1,0 0 0,6 13-1,-7-30 65,-13-97-182,7 76-150,1-1 0,2 0-1,2-49 1,0 75-24,1-1 0,0 1 1,1-1-1,-1 1 0,1-1 0,0 1 0,5-8 1,-7 11-83,1 1 1,0 0-1,0-1 1,0 1 0,-1 0-1,1 0 1,0 0-1,0 0 1,1 0-1,-1 0 1,0 0 0,0 0-1,0 0 1,1 1-1,-1-1 1,0 0-1,1 1 1,-1-1 0,0 1-1,1 0 1,-1-1-1,1 1 1,-1 0-1,1 0 1,-1 0 0,1 0-1,-1 0 1,1 0-1,-1 0 1,1 0-1,-1 1 1,3 0 0,8 6-964</inkml:trace>
  <inkml:trace contextRef="#ctx0" brushRef="#br0" timeOffset="1">321 83 8794,'8'18'4329,"1"-1"-1641,0 4-567,1 6-185,-2-3-487,4 5-289,1 0-560,2-3-192,-3-4-240,-8-5-48,0-10-568,-4-7-504,-2-15-3545,2-8 3009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1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45 520 5465,'-34'27'2590,"33"-26"-2488,1-1 1,0 0-1,0 1 0,-1-1 0,1 0 1,0 0-1,-1 0 0,1 1 0,-1-1 0,1 0 1,0 0-1,-1 0 0,1 0 0,0 0 1,-1 0-1,1 0 0,-1 0 0,1 0 1,0 0-1,-1 0 0,-1-5 1095,6-9 408,-2 9-1220,1 0 0,0 0 0,0 1-1,1-1 1,-1 1 0,6-5 0,19-18 579,41-33-1,37-17-411,-30 22-341,6-9-100,67-47-12,-119 91-79,1 2-1,0 0 1,38-13-1,-61 27-20,0 1 0,12-2 0,-16 6-306,-8 3-475,-14 9-1029,-9 3 745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38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9482,'3'5'4241,"5"6"-2057,5 5-863,3 4-161,8 0-496,9 1-200,9 2-1616,4-2-688,11-2 1063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39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 9050,'-6'1'993,"-1"-1"1,1 0-1,0 0 0,0-1 1,-8-1-1,7 1-270,1 0 0,-1 1-1,0-1 1,-7 2 0,11-1-569,0 1 0,1-1-1,-1 1 1,1 0 0,-1 0 0,1 0 0,-1 1 0,1-1-1,0 0 1,0 1 0,-1 0 0,1-1 0,0 1-1,0 0 1,1 0 0,-1 0 0,0 0 0,1 1-1,-1-1 1,1 0 0,0 1 0,-1-1 0,0 5 0,-1 0-34,1 0 1,0 0 0,1 1 0,0-1 0,0 1 0,0-1-1,1 11 1,1-2 5,4 22 0,-4-32-115,1 0 0,-1 0 0,1 0 0,0 0 0,1-1 1,5 10-1,-7-14-13,0 1 0,0-1 0,0 0 0,0 1 0,1-1 0,-1 0 0,1 0 0,-1 0 0,0 0 0,1 0 0,0-1 0,-1 1-1,1 0 1,0-1 0,-1 1 0,1-1 0,0 1 0,-1-1 0,1 0 0,0 0 0,0 0 0,0 0 0,-1 0 0,1 0 0,0 0 0,0-1 0,-1 1 0,1-1 0,0 1 0,1-1 0,1-1-25,0 0-1,0 0 1,0 0-1,0 0 0,0 0 1,-1-1-1,1 0 1,-1 1-1,0-1 1,6-7-1,-6 5-9,0 0 0,0 0 0,-1 0 0,1-1 0,-1 1 0,-1-1 0,3-6 0,4-44-41,-4 28 139,-3 20-43,-1 5 31,0 0-1,1 0 0,-1 0 0,1 0 0,0 1 0,0-1 1,0 0-1,2-4 0,-3 7-36,0 0 1,0 0-1,0-1 0,0 1 0,0 0 1,0 0-1,1 0 0,-1 0 1,0 0-1,0 0 0,0 0 0,0 0 1,0 0-1,0 0 0,0 0 1,1 0-1,-1 0 0,0 0 0,0 0 1,0 0-1,0 0 0,0 0 1,0 0-1,1 0 0,-1 0 0,0 0 1,0 0-1,0 0 0,0 0 0,0 0 1,0 0-1,1 0 0,-1 0 1,0 0-1,0 0 0,0 0 0,0 0 1,0 0-1,4 6 285,1 7 70,5 37 526,-9-39-850,1 0-1,1 1 1,-1-2-1,2 1 1,-1 0-1,7 11 1,-10-21-126,1 0-1,-1 0 1,1 0 0,-1 0-1,1 0 1,-1 0 0,1-1-1,-1 1 1,1 0 0,0 0 0,-1-1-1,1 1 1,0 0 0,0-1-1,0 1 1,-1-1 0,1 1 0,0-1-1,0 1 1,0-1 0,0 0-1,0 1 1,0-1 0,0 0-1,0 0 1,0 0 0,0 0 0,0 0-1,0 0 1,0 0 0,0 0-1,0 0 1,0 0 0,1-1 0,9-5-764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39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10746,'0'0'185,"0"0"0,1 0 0,-1 0 0,1 0 0,-1 0 0,1 0 0,-1 0 0,0 0 0,1 0 0,-1 0 0,1 1 0,-1-1 0,0 0 0,1 0 0,-1 0 0,0 1 0,1-1 0,-1 0 0,0 1 0,1-1 0,-1 0 0,0 1 0,1-1 0,2 5 445,1 1 1,-1-1-1,0 1 1,-1-1-1,1 1 0,1 7 1,10 41 1435,-10-37-1456,16 80 1463,20 70-723,-33-144-1303,1 0 0,2 0 0,0-1 0,1-1 0,16 22 0,-20-34-95,-15-25-116,3 6 73,-5-9-102,0-1 0,1 0 0,-6-22 0,15 39 179,-1 1 0,1-1 0,-1 1 1,1-1-1,0 0 0,0 1 0,0-1 0,0 0 0,0 1 0,1-6 0,0 7 9,0-1 1,0 0-1,-1 1 0,1-1 1,0 1-1,0-1 1,1 1-1,-1-1 0,0 1 1,0 0-1,1 0 0,-1-1 1,1 1-1,-1 0 1,1 0-1,1 0 0,2-2 8,1 0-1,0 0 1,0 1 0,0 0-1,0 0 1,1 1-1,-1 0 1,0 0 0,1 0-1,-1 1 1,13 0-1,-16 1 14,1-1 0,0 1 0,-1 0 0,1 0 0,-1 0-1,1 0 1,-1 1 0,0-1 0,0 1 0,1 0 0,-1 0 0,0 0 0,-1 1-1,1-1 1,0 1 0,-1-1 0,1 1 0,-1 0 0,0 0 0,0 0 0,3 6-1,-3-5 24,0 1 0,0 0-1,-1 0 1,0 0 0,0 0 0,0 0-1,0 1 1,-1-1 0,0 0-1,0 0 1,-1 6 0,-1 3 42,-1 0 0,-8 22 0,11-34-79,0-1-1,-1 0 1,1 0-1,-1 0 1,1 0-1,-1 1 1,0-1-1,1 0 1,-1 0-1,0 0 1,0 0-1,0-1 1,0 1-1,0 0 1,0 0-1,0 0 1,0-1-1,0 1 1,0 0-1,0-1 1,0 1-1,0-1 1,0 0-1,-2 1 1,1-1-39,0 0 1,0 0-1,0 0 0,0 0 1,1 0-1,-1-1 0,0 1 1,0 0-1,0-1 0,1 0 1,-1 1-1,0-1 1,1 0-1,-1 0 0,0 0 1,-1-2-1,-2-1-415,0-1 0,0 0-1,1 0 1,0 0 0,0-1 0,0 1 0,0-1-1,1 0 1,0 0 0,-4-13 0,-5-14-746</inkml:trace>
  <inkml:trace contextRef="#ctx0" brushRef="#br0" timeOffset="1">276 70 11210,'27'6'4817,"-15"22"-2336,-3 7-385,-2 16-431,-5 3-265,0 5-536,2-3-240,-4-9-304,8-1-112,0-12-400,1-3-320,9-6-736,0-6-520,7-14 1072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40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8 213 12507,'1'1'456,"0"-1"-1,0 1 1,0-1 0,0 0 0,0 1 0,0-1 0,0 0 0,0 0-1,1 1 1,-1-1 0,0 0 0,1 0 0,2-1-85,-1 1 0,0-1 0,0 0 0,0 0 0,5-2 0,5-2 549,-7 3-829,-1 0-1,1 0 1,-1-1-1,0 0 0,1 0 1,-2 0-1,1 0 1,0-1-1,0 0 1,-1 0-1,0 0 1,0 0-1,0-1 0,4-6 1,-5 7-89,-1-1-1,1 1 1,-1-1 0,0 1-1,0-1 1,0 0 0,-1 0 0,0 0-1,0 0 1,0 0 0,-1 0-1,1-1 1,-1 1 0,-1 0-1,1 0 1,-2-8 0,2 11 0,-1 0-1,1 0 1,-1 0-1,0 1 1,1-1 0,-1 0-1,0 1 1,0-1-1,0 0 1,0 1 0,0 0-1,0-1 1,-1 1-1,1-1 1,0 1 0,-1 0-1,1 0 1,-1 0-1,0 0 1,1 0 0,-1 0-1,1 0 1,-1 1 0,0-1-1,0 1 1,0-1-1,1 1 1,-1 0 0,0-1-1,0 1 1,0 0-1,0 0 1,1 0 0,-1 0-1,0 1 1,-2 0-1,0-1 5,-1 1-1,1 1 0,-1-1 1,1 1-1,0 0 0,0 0 0,0 0 1,0 0-1,0 1 0,0-1 0,1 1 1,-1 0-1,-4 6 0,3-2 71,0 0 0,1 0 0,0 1 0,0 0 0,1 0-1,0 0 1,0 0 0,1 0 0,0 1 0,0-1 0,1 1 0,0 0-1,1-1 1,0 12 0,0-12 28,1-1-1,0 1 0,0 0 1,1 0-1,0 0 1,0-1-1,1 1 0,0-1 1,0 0-1,1 1 1,0-2-1,0 1 1,1 0-1,0-1 0,8 10 1,-8-13-124,-1 0 0,1 0-1,-1 0 1,1 0 0,0 0 0,0-1 0,0 0 0,1 0 0,-1-1 0,0 0-1,1 1 1,-1-2 0,1 1 0,-1-1 0,8 0 0,2 0-300,-1-2-1,1 0 1,-1 0 0,23-8 0,12-6-251</inkml:trace>
  <inkml:trace contextRef="#ctx0" brushRef="#br0" timeOffset="1">490 0 10146,'-9'3'1782,"0"1"0,0-1 0,0 2 0,1-1 0,-14 10 0,20-12-1615,0-1 1,0 1-1,1 0 1,-1-1-1,0 1 0,1 0 1,0 0-1,-1 0 1,1 1-1,0-1 1,0 0-1,0 0 0,0 1 1,0-1-1,1 0 1,-1 1-1,1-1 0,-1 1 1,1-1-1,0 1 1,0-1-1,0 1 0,1-1 1,-1 0-1,0 1 1,1-1-1,1 4 0,0-1-67,0 0-1,0 0 0,1-1 0,-1 1 1,1-1-1,1 0 0,-1 1 0,0-2 1,1 1-1,0 0 0,0-1 0,6 5 1,6 3 130,35 16 0,-44-23-176,6 2 21,30 17 104,-39-21-155,0 1 0,0 0-1,0 0 1,-1 0 0,1 0 0,-1 1-1,4 4 1,-6-8-18,-1 1 0,1 0 0,-1 0 0,1 0 1,-1 0-1,1 0 0,-1 0 0,0 0 0,1 0 0,-1 1 0,0-1 1,0 0-1,0 0 0,0 0 0,0 0 0,0 0 0,0 0 0,0 0 0,0 0 1,-1 1-1,1-1 0,0 0 0,-1 0 0,1 0 0,-1 0 0,1 0 0,-1 0 1,1 0-1,-1-1 0,0 1 0,1 0 0,-1 0 0,-1 1 0,-1 1 6,-1-1-1,1 1 0,-1-1 0,1 0 0,-1 0 0,0 0 0,-6 2 0,2-1-73,1-1 0,-2 0-1,1 0 1,0-1 0,-14 0-1,17-1-179,-1 0 0,0 0-1,1-1 1,-1 0 0,1 0 0,0-1-1,-1 1 1,1-1 0,-6-3 0,11 5 196,-1 0 0,1 0 0,-1 0 1,1 0-1,0-1 0,-1 1 0,1 0 0,-1 0 1,1-1-1,-1 1 0,1 0 0,0 0 1,-1-1-1,1 1 0,0-1 0,-1 1 0,1 0 1,0-1-1,0 1 0,-1-1 0,1 1 0,0-1 1,0 1-1,0-1 0,-1 1 0,1-1 0,1 0-19,0 0-1,0 0 1,0 0-1,0 0 1,0 0-1,0 1 0,0-1 1,1 0-1,-1 1 1,2-1-1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40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10 12331,'-2'-7'4929,"6"5"-3201,3 12-392,-7 13 65,-7 17-305,-11 10-208,-1 13-464,7-24-112,2 0-136,-10 27-40,2-1-40,-3-20-184,-2-28-640,1-9-512,1-14 696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40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13427,'27'14'5489,"-3"10"-3280,1 5-361,4 13-112,1 4-279,-13-5-377,2 1-280,-9-10-432,-2-8-104,0-4-112,0-8-224,8-3-920,1-1-440,13 0-1305,0-3 1569</inkml:trace>
  <inkml:trace contextRef="#ctx0" brushRef="#br0" timeOffset="1">467 324 13651,'-1'9'5641,"1"8"-3056,5 1-1105,1-8-16,-2 2-199,1-2-297,-2-2-336,2-3-720,0 0-576,3-2-504,3-3 639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4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 15555,'0'6'5666,"-8"0"-4394,8-3-736,1 0 32,-1 1-496,0-4-688,0 0 344</inkml:trace>
  <inkml:trace contextRef="#ctx0" brushRef="#br0" timeOffset="1">230 0 10042,'-2'3'5377,"5"7"-560,1 2-3448,-1-1-97,-2 0-912,0-5-808,7-4 208</inkml:trace>
  <inkml:trace contextRef="#ctx0" brushRef="#br0" timeOffset="2">469 9 14803,'6'7'5665,"-2"2"-4016,-4-2 23,0 4-584,2-2-191,-2-4-1306,0-5-399,-1 3 432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41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4 12107,'-9'-4'5081,"0"7"-2633,0 6-823,-9 19-105,4 11-224,-9 13-312,-2 5-263,-6 3-393,-6-4-72,14 0-128,3-5-64,7-9-208,1-8-408,7-18-1137,3-6-935,5-14 1535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42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12571,'8'21'5361,"-1"8"-2633,3 7-1095,9 7-153,-2 2-216,2-5-311,1-2-281,-5-6-448,5 0-80,1-4-368,-5-8-384,2 1-777,5-5-383,-14-5-1129,6 2-984,4-2 2561</inkml:trace>
  <inkml:trace contextRef="#ctx0" brushRef="#br0" timeOffset="1">435 353 13163,'3'21'5240,"8"7"-3351,-2-4-687,-1 4 41,-1 1 1,3 30-1,-6-43-987,1-12-211,-5-5-45,0 1-1,1 0 1,-1 0-1,0 0 1,1 0-1,-1-1 0,1 1 1,-1 0-1,0 0 1,0 0-1,1-1 1,-1 1-1,0 0 1,1-1-1,-1 1 0,0 0 1,0-1-1,1 0 1,4-8-148,0-1 1,0 0 0,5-18-1,5-12-230,-7 25 269,0-1 0,12-16 0,-18 28 111,1 0 0,0 0 0,0 1 0,1-1 0,-1 1 0,1 0 0,-1 0 0,1 0 0,0 0 0,0 1 0,0-1 0,1 1 0,4-2 0,-5 3 49,0 0 1,-1 0-1,1 0 0,-1 1 1,1-1-1,0 1 1,-1 0-1,1 0 1,0 1-1,-1-1 0,1 0 1,0 1-1,-1 0 1,1 0-1,-1 0 0,1 1 1,-1-1-1,0 1 1,0 0-1,1 0 0,-1 0 1,0 0-1,-1 0 1,1 1-1,0-1 0,-1 1 1,1 0-1,-1-1 1,0 1-1,4 6 1,-1 1 116,0 0 1,-1-1 0,0 2 0,0-1-1,-1 0 1,0 1 0,-1 0 0,1 11 0,-1-13-144,-1 4-538,-2-13 527,1 1 0,0-1 1,0 0-1,0 1 0,-1-1 1,1 0-1,0 1 0,0-1 1,-1 0-1,1 0 0,0 1 1,0-1-1,-1 0 0,1 0 1,0 1-1,-1-1 0,1 0 1,-1 0-1,1 0 0,0 0 1,-1 0-1,1 0 0,0 1 1,-1-1-1,1 0 0,-1 0 1,1 0-1,0 0 0,-1 0 1,1 0-1,-1-1 0,-16-2 149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48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145 117 2801,'7'-8'398,"6"-6"1117,18-14 0,-28 26-959,-1-1-1,1 1 1,-1-1 0,0 1-1,1-1 1,-1 0-1,-1 0 1,1 0-1,0 0 1,-1 0-1,0-1 1,1 1-1,0-6 1,-2 8-431,0 0 1,-1 1-1,1-1 0,0 0 1,0 0-1,-1 0 0,1 1 1,0-1-1,-1 0 0,1 0 1,-1 1-1,1-1 0,-1 0 1,1 1-1,-1-1 0,0 0 1,1 1-1,-1-1 0,0 1 1,1-1-1,-1 1 0,0 0 1,0-1-1,0 1 0,1 0 1,-1-1-1,0 1 0,-1 0 0,-2-1 122,0 0 0,0 0 0,0 1 0,0 0 0,-5 0 0,5 0-132,0 0 0,0 1 0,0 0 0,-1 0 0,1 0 1,0 0-1,0 1 0,0 0 0,1-1 0,-1 1 0,0 1 0,1-1 0,-7 6 1,2-1 15,1 1 1,-1 0-1,2 1 1,-11 15 0,7-7 7,0 1 1,2 1 0,0 0 0,0 0 0,2 0 0,1 1 0,0 0 0,-3 39-1,6-36-6,1 1-1,2-1 1,0 1 0,2 0-1,0-1 1,2 0-1,10 33 1,-2-21 144,0-1 0,23 40 1,-27-59-184,0 1 0,2-1 0,0-1 0,0 0-1,1 0 1,21 16 0,-18-17 28,31 19 0,-41-29-88,1 0 0,0-1 0,0 1 0,-1-1 1,1 0-1,1 0 0,-1-1 0,0 0 1,12 1-1,-17-2-26,0 0 1,0 0 0,-1 0-1,1 0 1,0 0-1,0 0 1,0 0-1,0 0 1,-1 0 0,1-1-1,0 1 1,0 0-1,0-1 1,-1 1-1,1 0 1,0-1 0,0 1-1,-1-1 1,2 0-1,-2 0-29,0 1 0,1-1-1,-1 1 1,0-1 0,0 1 0,0-1-1,0 1 1,0-1 0,0 1 0,0-1-1,0 1 1,0-1 0,0 1 0,0-1-1,-1 1 1,1-1 0,0 1-1,0-1 1,0 1 0,-1-1 0,1 1-1,-1-1 1,-1-2-309,0 0 1,-1 0-1,0 0 0,1 0 0,-1 1 1,-5-4-1,-5-2-458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12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20 364 7810,'-18'18'4196,"18"-18"-4159,0 0 1,0 0 0,0 0 0,-1 0 0,1 0 0,0 0 0,0 1 0,0-1 0,0 0 0,0 0 0,0 0-1,0 0 1,0 0 0,0 0 0,0 0 0,0 0 0,0 0 0,-1 0 0,1 0 0,0 0 0,0 1 0,0-1-1,0 0 1,0 0 0,0 0 0,0 0 0,0 0 0,0 0 0,0 0 0,0 0 0,0 1 0,0-1 0,0 0-1,0 0 1,0 0 0,0 0 0,0 0 0,0 0 0,0 0 0,0 0 0,0 0 0,0 1 0,0-1 0,1 0-1,-1 0 1,0 0 0,0 0 0,0 0 0,0 0 0,0 0 0,0 0 0,0 0 0,0 0 0,0 0 0,0 0-1,1 1 1,13-7 1471,3-3-384,0-2-1,25-19 1,30-31-155,-36 29-673,212-165 159,-198 162-378,-41 29-3323,-19 11 2092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49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31 4817,'34'-19'2445,"-22"9"517,-10 9-896,-3 3 2525,1 0-2623,-1-1-1900,0 3 90,-1 1-1,1-1 0,-1 1 1,-1-1-1,-3 6 1,-18 24 307,5-9 17,-19 36-1,-21 61 467,-2 4-1117,61-126 70,0 0 1,0 1 0,0-1 0,0 1-1,-1-1 1,1 1 0,0-1 0,0 0-1,-1 1 1,1-1 0,0 1 0,0-1-1,-1 0 1,1 1 0,0-1 0,-1 0-1,1 0 1,-1 1 0,1-1 0,0 0-1,-1 0 1,1 1 0,-1-1 0,1 0-1,-1 0 1,1 0 0,-1 0-1,-1-1-910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0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11002,'1'3'4382,"2"0"-3180,0 1-475,9 16 976,-1 0-1,10 27 1,11 20-106,63 82-13,-54-87-1382,-37-56-632,9 13 722,-8-10-6132,-6-9 4226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0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47 8554,'-69'-47'4065,"69"47"-849,4 10-1079,-3 2-393,6 9 9,-3 8-497,1 5-296,3 0-376,0-1-104,2-6-176,-2-4-88,-2-6-120,-1-2-32,-2-7-336,-3-3-288,4-10-936,-1-7 3312,13-11-1656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1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51 9210,'0'0'69,"0"0"1,0 0-1,0 0 1,0 0-1,0 0 1,0 0-1,0 0 1,0 0-1,0 0 1,0 0-1,-1 0 1,1 0-1,0 0 1,0 0-1,0 0 1,0 0-1,0 0 1,0 0-1,0 0 0,0 0 1,0 0-1,0 0 1,0 0-1,-1 0 1,1 0-1,0 0 1,0 0-1,0 0 1,0 0-1,0 1 1,0-1-1,0 0 1,0 0-1,0 0 1,0 0-1,0 0 1,0 0-1,0 0 0,0 0 1,0 0-1,0 0 1,0 0-1,0 1 1,0-1-1,0 0 1,0 0-1,0 0 1,0 0-1,0 0 1,0 0-1,0 0 1,0 0-1,0 0 1,0 0-1,0 1 1,0-1-1,0 0 0,0 0 1,0 0-1,0 0 1,0 0-1,0 0 1,0 0-1,7 8 1261,-2-3-462,7 12 720,0 1 0,17 36 1,-20-36-1011,1 0 0,0 0 0,18 21 1,-25-35-511,0-2 1,0 1 0,0 0-1,0 0 1,0-1 0,0 0 0,1 0-1,-1 0 1,1 0 0,0 0 0,-1 0-1,7 1 1,-8-3-45,0 0 0,0 1 0,1-1 0,-1 0 0,0 0 0,1 0 0,-1 0 0,0-1 0,1 1 0,-1 0-1,0-1 1,0 0 0,1 0 0,-1 1 0,0-1 0,0 0 0,0-1 0,0 1 0,0 0 0,0-1 0,0 1 0,1-3 0,3-2 1,-1-1 0,0 0 0,0 0 0,-1-1 0,0 0 0,0 1 0,3-12 0,-2 5-6,12-29-156,20-76 0,-34 102-654,-4 14-838,0 5 644,-3 9-603,-3 11 32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13 11394,'-19'10'4081,"14"-10"-3056,5 0-185,0-4 168,-1 3-56,-1 1-368,2 0-232,0 0-264,0-1-16,0-1-192,16-3-552,7-4 464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1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23 7650,'-5'-9'1503,"5"8"-1270,0 0 0,-1 0 0,0 0 0,1 0 0,-1 0-1,0 0 1,1 0 0,-1 0 0,0 0 0,0 0 0,-1-1 0,2 2-183,-1 0 0,1 0 0,0 0 0,0 0 1,-1-1-1,1 1 0,0 0 0,-1 0 0,1 0 0,0 0 0,0 1 0,-1-1 0,1 0 1,0 0-1,0 0 0,-1 0 0,1 0 0,0 0 0,0 0 0,0 0 0,-1 0 0,1 1 0,0-1 1,-9 10 1037,-11 27 323,1 0-1,2 1 1,-19 63 0,29-81-1237,2 0 1,0 0-1,2 1 1,0-1-1,1 1 1,2 28-1,0-17-302,-2-21-4451,6-18 2762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10042,'1'0'4221,"3"19"559,-3-16-4452,-1 1 1,1-1-1,0 1 0,2 4 0,15 34 1204,3-1 0,47 72 0,-45-83-1604,-2 1-1,-1 1 1,19 42 0,-38-69-117,0-3-113,0 1 0,0-1 0,0 0 0,1 0-1,-1 1 1,0-1 0,1 0 0,3 3 0,0-2-688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3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7090,'2'0'612,"0"1"0,1 0 1,-1 0-1,0 0 1,0 0-1,0 0 0,0 0 1,0 0-1,0 1 1,2 1-1,-2-1-204,1 1 0,-1 0 0,0-1 0,0 1 0,0 0 0,1 4 0,1 1 239,0 1 0,-1 0 0,3 19-1,16 124 3507,-21-143-3919,-1 1 1,0 0-1,-1-1 0,-3 18 0,3-22-169,0-1-1,-1 1 1,1-1 0,-1 1-1,0-1 1,0 0 0,-1 0 0,1 0-1,-1 0 1,0 0 0,-6 6-1,9-10-71,0 1-1,-1-1 1,1 0-1,0 0 1,-1 0-1,1 1 0,0-1 1,-1 0-1,1 0 1,0 0-1,-1 0 1,1 0-1,0 0 1,-1 0-1,1 0 0,0 0 1,-1 0-1,1 0 1,0 0-1,-1 0 1,1 0-1,0 0 0,-1 0 1,1 0-1,0 0 1,-1 0-1,1-1 1,0 1-1,-1 0 1,1 0-1,0 0 0,-1-1 1,1 1-1,0 0 1,0 0-1,-1-1 1,-11-14-999,10 11 711,-18-29-1844,-6-9 789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4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11026,'24'-2'4337,"-5"-8"-2824,-1-1-329,-8 7-208,4 2-296,-4 6-464,12 1-640,0 1 304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44 11835,'0'0'118,"0"0"1,-1 0-1,1 0 1,0 0-1,0 0 1,0 0-1,-1 0 1,1 0-1,0 0 1,0 0-1,0 1 1,0-1-1,-1 0 1,1 0-1,0 0 1,0 0-1,0 0 1,0 0-1,0 0 1,-1 1-1,1-1 1,0 0-1,0 0 1,0 0-1,0 0 1,0 1-1,0-1 1,0 0-1,0 0 1,0 0-1,0 0 1,-1 1-1,1-1 1,0 0-1,0 0 1,0 0-1,0 1 1,0-1-1,0 0 1,1 0-1,-1 1 1,5 10 983,-1-4-437,26 55 1639,19 38-805,-39-84-1266,1 1 0,0-1 0,1-1 1,20 21-1,-29-34-188,-1 1 1,0-1-1,1 0 1,-1-1-1,1 1 1,5 2-1,-8-4-37,1 1 0,0-1 0,-1 0 0,1 0-1,0 0 1,0 0 0,-1 0 0,1 0 0,0 0 0,0 0-1,-1 0 1,1 0 0,0 0 0,0 0 0,-1 0-1,1-1 1,0 1 0,-1 0 0,1-1 0,0 1 0,-1 0-1,1-1 1,0 1 0,-1-1 0,1 1 0,-1-1-1,1 1 1,-1-1 0,1 1 0,-1-1 0,1 0 0,-1 1-1,0-1 1,1 0 0,-1 0 0,7-15 55,-1-1-1,-1 0 1,6-30 0,-8 34-42,8-35 45,8-43-31,-16 66-152,6-30-1890,-9 55 1901,0-1-1,0 1 1,0-1 0,0 1 0,0 0 0,0-1 0,0 1-1,1-1 1,-1 1 0,0 0 0,0-1 0,1 1 0,-1 0-1,0-1 1,0 1 0,1 0 0,-1-1 0,7 1-1000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12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28 10050,'0'0'531,"-13"-4"2681,13 4-3120,-1 0-1,1 0 1,-1 0-1,1 0 0,0 0 1,-1 0-1,1 0 1,0-1-1,-1 1 0,1 0 1,0 0-1,-1 0 1,1-1-1,0 1 1,-1 0-1,1 0 0,0-1 1,-1 1-1,1 0 1,0-1-1,0 1 1,0 0-1,-1-1 0,2 1 27,0 0 0,0-1 1,-1 1-1,1 0 0,0 0 0,0 0 0,0 0 0,0 0 0,-1 0 0,1 0 0,1 1 0,1-1 104,42 1 232,0-1-1,54-9 0,25 0-326,-104 8-44,0 1-1,0 1 1,0 1-1,0 1 1,26 6-1,-42-7-26,-1-1-1,1 0 1,0 1-1,-1 0 1,1 0 0,-1 0-1,0 0 1,0 1-1,0-1 1,0 1-1,0 0 1,0-1 0,-1 2-1,1-1 1,-1 0-1,0 0 1,0 1-1,0-1 1,0 1 0,-1-1-1,1 1 1,-1 0-1,0 0 1,0 0-1,0-1 1,-1 1-1,1 0 1,-1 0 0,-1 7-1,0 21 333,-1 0 0,-2 0 0,-9 33 1,-46 139 775,35-129-917,23-70-279,0 0 0,-1-1 0,0 1 1,-4 7-1,5-12-75,1 0 0,0 0-1,0 0 1,0 0 0,-1 0 0,1 0 0,0 0 0,0 0 0,0 0 0,0 0 0,-1-1-1,1 1 1,0 0 0,0 0 0,0 0 0,0 0 0,0 0 0,0-1 0,-1 1 0,1 0 0,0 0-1,0 0 1,0-1 0,0 1 0,0 0 0,0 0 0,0 0 0,0-1 0,0 1 0,0 0-1,0 0 1,0 0 0,0-1 0,0 1 0,0 0 0,0 0 0,0-1 0,0 0-1043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5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3 12027,'-18'-2'4433,"12"19"-3105,-1 10-552,-13 18-16,4 12 40,-5 4-208,6 0-175,-1-5-241,-4-4-40,7-11-64,-8-9-32,7-14-320,5-9-489,-2-9-1831,5-9 1688</inkml:trace>
  <inkml:trace contextRef="#ctx0" brushRef="#br0" timeOffset="1">1 45 11610,'12'12'4842,"-2"7"-2618,13 17-976,0 6 89,9 8-289,-2-1-208,-7-1-424,5 0-144,-12-12-160,-6 0-88,8-9-824,-9-5-688,14-3 896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12355,'0'21'4737,"-1"16"-3265,-2 6-184,2 9-168,-3 8-247,4-3-433,1-6-184,5-8-168,0-9-40,2-13-352,-1-8-488,1-13-1985,3-8 1817</inkml:trace>
  <inkml:trace contextRef="#ctx0" brushRef="#br0" timeOffset="1">235 121 10154,'-3'-2'597,"0"1"0,0 0 1,0 0-1,0 1 0,0-1 0,0 0 0,0 1 0,0 0 0,0 0 0,0 0 0,-1 0 1,-2 1-1,-5 1-355,0 1 0,-12 4 0,9-2 506,8-3-602,-12 3 499,-20 10 0,33-13-496,1 1 0,0-1 0,-1 0 0,1 1 0,1 0 1,-1 0-1,0 0 0,1 1 0,-1-1 0,-3 6 0,6-8-100,1 1-1,-1-1 0,0 1 0,0-1 0,1 1 0,-1-1 0,1 1 1,0-1-1,-1 1 0,1 0 0,0-1 0,0 1 0,0-1 0,0 1 1,0 0-1,1 2 0,0-1-5,0 0 1,0 0-1,0 0 0,0 0 1,1-1-1,-1 1 1,1 0-1,2 2 0,4 4 19,-1-2 0,1 1 0,0-1-1,10 6 1,1-1 3,0-1 0,1-1 0,0-1 0,1 0-1,0-2 1,0 0 0,30 5 0,-45-11-359,7 1-433,-5-4-2837,-1-5 1841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6:59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48 6193,'-15'-42'2517,"13"37"536,4 11-1051,2 7-404,-4-11-1528,1 2 52,0 1 1,1-1 0,0 0-1,-1 1 1,1-1 0,4 5-1,38 51 686,-19-28-40,26 47 1,-35-51-543,-2 2 1,-2 0-1,0 1 1,-2 0-1,-2 0 1,0 1-1,-2 0 1,-2 0-1,-1 1 1,-1-1-1,-4 44 1,-1-47-145,-1 1 0,-1 0 0,-2-1 0,-1 0 1,-1 0-1,-2-1 0,-1 0 0,-1-1 0,-28 43 0,39-66-101,-3 4 57,0-1 0,-12 13-1,16-19-74,-1 0 0,1 1 1,0-1-1,-1 0 0,1 0 0,0 0 0,-1 0 0,0-1 0,1 1 0,-1 0 0,1-1 0,-1 1 0,0-1 0,1 1 0,-1-1 1,0 0-1,0 0 0,1 1 0,-1-2 0,-3 1 0,5 0-55,-1 0 0,0-1 0,0 1 0,1 0 0,-1-1 0,0 1 0,1-1 0,-1 1 0,1-1 1,-1 1-1,0-1 0,1 1 0,-1-1 0,1 0 0,0 1 0,-1-1 0,1 0 0,-1 1 0,1-1 0,0 0 0,0 1 0,-1-1 0,1 0 0,0 0 0,0-1 1,-1-21-2575,1 22 2630,1-20-1283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01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 6817,'-39'37'3337,"38"-35"-2972,0-1 0,-1 0 0,1 0 0,0 0-1,-1 0 1,1-1 0,-1 1 0,1 0 0,0-1-1,-1 1 1,-1 0 0,3-1-302,0 0 0,0 0 0,0 0-1,0 0 1,0 0 0,0 0 0,0 0 0,0 0 0,0 0-1,0 0 1,0 0 0,0 0 0,0 0 0,0 0-1,0 0 1,0 0 0,0 0 0,0 0 0,0 0 0,0 0-1,0-1 1,0 1 0,0 0 0,0 0 0,0 0 0,0 0-1,0 0 1,0 0 0,0 0 0,0 0 0,0 0-1,0 0 1,0 0 0,0 0 0,0 0 0,0 0 0,0 0-1,0 0 1,0 0 0,0 0 0,0 0 0,0 0 0,-1 0-1,1 0 1,8-2 1814,160-10-441,14-9-806,-16 2-241,-156 19-348,-10 0-61,1 0 0,-1-1 0,0 1 0,0 0-1,0 1 1,0-1 0,0 0 0,1 0 0,-1 0 0,0 0 0,0 0-1,0 0 1,0 0 0,0 0 0,1 0 0,-1 0 0,0 0 0,0 0-1,0 0 1,0 0 0,0 1 0,0-1 0,0 0 0,0 0 0,1 0-1,-1 0 1,0 0 0,0 0 0,0 0 0,0 1 0,0-1 0,0 0-1,0 0 1,0 0 0,0 0 0,0 0 0,0 1 0,0-1 0,0 0-1,0 0 1,0 0 0,0 0 0,0 0 0,0 1 0,-1-1-1506,0 0 622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0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11522,'-9'3'2748,"4"1"2105,10-3-4645,0 0 0,-1 1 0,8 2 0,15 6 47,-15-6-179,1-1 0,0 0 0,0-1 0,0 0 1,0-1-1,25-2 0,-35 1-65,152-21 426,-92 10-535,-59 11 1,-5 0 58,1 0 1,0-1 0,0 1-1,0 0 1,0 0-1,0 0 1,0 0 0,0 0-1,0 0 1,-1 0 0,1-1-1,0 1 1,0 0 0,0 0-1,0 0 1,0 0 0,0 0-1,0-1 1,0 1 0,0 0-1,0 0 1,0 0 0,0 0-1,0 0 1,0-1-1,0 1 1,0 0 0,0 0-1,0 0 1,0 0 0,0-1-1,0 1 1,0 0 0,0 0-1,1 0 1,-1 0 0,0 0-1,0 0 1,0-1 0,0 1-1,0 0 1,0 0 0,0 0-1,1 0 1,-1 0 0,0 0-1,0 0 1,0 0-1,0 0 1,0 0 0,0 0-1,1-1 1,-1 1 0,0 0-1,0 0 1,0 0 0,0 0-1,1 0 1,-1 0 0,0 0-1,0 0 1,0 0 0,0 0-1,-9-8-994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08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30 415 8074,'-14'16'5843,"8"-10"-4403,6-6-1353,-1 0 1,1 0-1,0 0 0,-1 0 1,1 0-1,0 0 1,-1 0-1,1 0 1,0 0-1,-1 0 1,1 0-1,0 0 1,0 0-1,-1 0 1,1 0-1,0-1 0,-1 1 1,1 0-1,0 0 1,0 0-1,-1 0 1,1-1-1,0 1 1,0 0-1,-1 0 1,1 0-1,0-1 1,0 1-1,0 0 0,0 0 1,-1-1-1,1 1 1,0 0-1,0-1 1,0 1-1,0 0 1,0-1-1,0 1 1,0 0-1,0 0 1,0-1-1,0 1 1,0 0-1,0-1 0,0 1 1,0 0-1,0-1 1,-1-22 284,2-1 1,3-26 0,-1 19-155,1-8-128,2 0 0,1 0 0,2 1 0,19-49 0,-25 80-77,-1 1 0,1 0 0,0 0 0,1 1 0,7-11 0,-10 15-3,-1 0-1,1 0 1,0 1-1,0-1 1,-1 0-1,1 0 1,0 1-1,0-1 1,0 0-1,0 1 1,0-1-1,0 1 1,0 0-1,0-1 1,0 1-1,0 0 1,0-1-1,0 1 1,1 0 0,-1 0-1,0 0 1,0 0-1,0 0 1,0 0-1,0 0 1,0 1-1,1-1 1,-1 0-1,0 0 1,0 1-1,0-1 1,0 1-1,0-1 1,0 1-1,0-1 1,0 1 0,-1 0-1,1 0 1,0-1-1,0 1 1,0 0-1,0 1 1,6 6 96,-1 1-1,0 0 1,0 1 0,-1-1 0,0 1 0,-1 0 0,5 16 0,0-3 88,28 77 621,32 77 487,-51-143-1614,-17-33 269,-1-1 0,0 0 0,0 0 1,0 0-1,0 1 0,0-1 0,0 0 1,1 0-1,-1 0 0,0 1 0,0-1 1,0 0-1,0 0 0,1 0 0,-1 0 0,0 1 1,0-1-1,0 0 0,1 0 0,-1 0 1,0 0-1,0 0 0,1 0 0,-1 0 1,0 0-1,0 0 0,1 0 0,-1 0 1,0 0-1,0 0 0,1 0 0,-1 0-17,0 0-1,0 0 1,0 0 0,1-1-1,-1 1 1,0 0-1,0 0 1,0 0-1,0 0 1,0-1-1,0 1 1,0 0 0,0 0-1,0 0 1,0-1-1,0 1 1,0 0-1,0 0 1,0 0-1,0-1 1,0 1 0,0 0-1,0 0 1,0 0-1,0 0 1,0-1-1,0 1 1,0 0-1,0 0 1,0-1 0,-2 0-1313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09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126 163 7386,'7'-123'3934,"-6"115"-3540,-1-19 1428,0 27-1776,0 0-1,0-1 1,0 1 0,-1 0 0,1 0 0,0-1 0,0 1 0,0 0 0,0 0-1,-1 0 1,1-1 0,0 1 0,0 0 0,-1 0 0,1 0 0,0-1 0,0 1 0,-1 0-1,1 0 1,0 0 0,-1 0 0,1 0 0,0 0 0,0 0 0,-1 0 0,1 0 0,0 0-1,-1 0 1,1 0 0,0 0 0,0 0 0,-1 0 0,1 0 0,0 0 0,-1 0-1,1 0 1,0 0 0,-3 1 128,1-1-1,0 1 0,0 0 1,0 0-1,1-1 0,-1 1 1,0 0-1,0 1 0,0-1 1,1 0-1,-1 1 0,1-1 1,-1 0-1,1 1 0,-2 2 1,-4 4 553,-9 18 1,15-25-638,-10 19 319,1 1 1,1 0 0,1 0 0,1 1 0,1 0 0,0 0 0,-3 36 0,7-29-203,0 1-1,2 0 1,1-1 0,2 1-1,8 40 1,-6-46-108,2-1 0,0-1-1,2 0 1,20 40 0,-19-46-72,-1-1-1,2 0 1,0-1 0,0 0 0,2-1 0,-1 0-1,16 11 1,-25-22-75,0 1-1,1-1 1,-1 0-1,1 0 1,6 3 0,-6-5-687,-4-1 250,-6-5-406,4 4 318,1 1-554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0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 5873,'9'1'3897,"-11"10"-1320,-5 7-1241,-9 14 752,-1 4-375,-4 11-225,-3 3-168,0 6-375,1 0-185,6-1-296,2-5-104,3-10-184,3-5-168,3-10-536,1-8-496,1-11 808,0-6-561,0-15-423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10962,'3'13'7204,"6"4"-6372,-6-12-136,12 18 462,1 0 0,20 22 1,42 39 270,-21-24-903,-34-35-451,38 44 228,-51-56-607,-1 0-1,0 1 1,11 24 0,-7-10-595,-10-19 62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60 118 6041,'84'24'3732,"-84"-24"-3649,1 0-1,0 0 1,-1 1 0,1-1 0,0 0-1,-1 0 1,1 0 0,0 0 0,-1 0 0,1 0-1,0 0 1,-1 0 0,1 0 0,0 0 0,-1 0-1,1 0 1,0-1 0,-1 1 0,1 0-1,-1 0 1,1-1 0,0 1 0,-1 0 0,1-1-1,-1 1 1,1-1 0,0 0 0,-1 1 11,0-1 1,0 0-1,1 0 1,-1 0-1,0 1 0,0-1 1,0 0-1,0 0 1,0 0-1,-1 1 1,1-1-1,0 0 1,-1-1-1,1-1 267,-2-5 65,0 0 0,0 0 1,0 0-1,-1 0 1,-1 0-1,1 0 0,-1 1 1,0 0-1,-1 0 0,0 0 1,0 0-1,0 1 1,-8-8-1,11 13-392,1 0-1,-1 0 1,1 0-1,-1 0 1,1 0 0,-1 0-1,1 0 1,-1 1 0,0-1-1,1 0 1,-1 1 0,0-1-1,0 1 1,0 0 0,1 0-1,-1 0 1,0 0 0,0 0-1,0 0 1,-3 0-1,3 1 1,0 0-1,0 0 0,0 0 0,-1 0 0,1 0 0,0 0 0,0 1 0,1-1 0,-1 1 1,0-1-1,0 1 0,1 0 0,-1 0 0,1-1 0,-2 4 0,-2 2 49,1 1 0,0 1 0,1-1 0,0 0 0,0 1 1,1-1-1,0 1 0,-1 14 0,1-6 37,2-1 1,0 1-1,3 26 0,-2-36-77,1 0 0,-1-1-1,1 1 1,0-1 0,1 0-1,0 1 1,0-1 0,0 0-1,7 9 1,-9-13-32,1 0 0,-1-1-1,1 1 1,-1 0 0,1-1 0,0 1-1,0-1 1,0 0 0,0 1 0,0-1-1,0 0 1,0 0 0,0 0 0,0 0-1,1-1 1,-1 1 0,0-1 0,1 1-1,-1-1 1,0 0 0,1 0 0,-1 0-1,0 0 1,1 0 0,-1 0 0,0-1-1,1 1 1,-1-1 0,0 0-1,4-1 1,-2 0 0,0-1-1,0 1 1,0-1-1,0 0 0,0 0 1,0 0-1,-1 0 1,6-7-1,1-4 25,11-17 0,-1 0 35,-19 30-58,-1 0 0,1 1 0,-1-1 0,1 0 0,0 0 1,0 0-1,-1 1 0,1-1 0,0 1 0,0-1 1,0 0-1,0 1 0,0-1 0,2 0 0,-3 1-1,1 0 0,-1 0 0,1 0-1,-1 0 1,1 0 0,-1 0 0,0 1 0,1-1-1,-1 0 1,1 0 0,-1 0 0,1 0-1,-1 1 1,1-1 0,-1 0 0,1 0 0,-1 1-1,0-1 1,1 0 0,-1 1 0,0-1 0,1 1-1,1 2 63,1 1 0,-1 0-1,0-1 1,-1 1 0,3 8-1,-1-6-8,9 26 366,22 39 0,-32-67-493,0-1 0,1 1 0,0-1 0,-1 0 0,7 6 1,-8-8 38,-1-1 0,1 1 0,-1-1 1,1 0-1,0 1 0,0-1 0,-1 1 1,1-1-1,0 0 0,-1 0 0,1 1 1,0-1-1,0 0 0,0 0 0,-1 0 1,2 0-1,-1 0 4,-1 0 0,1 0 0,-1-1 0,1 1 0,-1 0 0,1-1 0,-1 1 0,1 0 1,-1-1-1,1 1 0,-1-1 0,1 1 0,-1-1 0,0 1 0,1 0 0,-1-1 0,0 0 0,1 1 0,-1-1 0,0 1 0,0-1 0,0 1 1,1-1-1,-1-1 0,1-13-742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2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89 138 3345,'-39'-16'3696,"15"8"-950,15 5-814,7 3-1572,1 0 0,0-1 1,-1 1-1,1-1 0,0 1 0,0-1 1,-1 1-1,1-1 0,0 0 1,0 1-1,-2-3 0,3 3 298,0 0-161,0 0-109,0 0-97,0 0-267,0 0 0,0 0 0,0-1 0,0 1 0,0 0 0,0 0 0,0 0 0,1 0 0,-1-1 0,0 1-1,0 0 1,0 0 0,0 0 0,0 0 0,0-1 0,0 1 0,1 0 0,-1 0 0,0 0 0,0 0 0,0 0 0,0 0 0,0 0 0,1-1 0,-1 1 0,0 0 0,0 0 0,0 0 0,1 0 0,-1 0 0,0 0 0,0 0 0,0 0 0,0 0 0,1 0 0,-1 0 0,26-3 283,1-1-49,49-1 0,34 11 226,-18-1-103,-31-3-33,124-14 0,155-17 56,-180 19-15,57-1 274,-40 18-394,-61-3-153,-85-4-76,33-5 1,-37 3-18,106-17 88,-49 5 7,-20 9 47,80 2 0,-99 3-102,122 14 40,-13-1-35,-128-12-57,25 0 48,65-6 0,-111 4-56,-4 2-11,0-1 0,0-1 0,0 1 0,0 0 0,0 0 0,0 0 0,0 0 0,0-1 0,0 1 0,0 0 0,0-1 0,0 1 0,-1-1 0,3 0 0,-3 0-18,0 1-1,0 0 0,0 0 1,0 0-1,0 0 1,0 0-1,0 0 1,0 0-1,0-1 1,0 1-1,1 0 1,-1 0-1,0 0 0,0 0 1,0 0-1,0 0 1,0-1-1,0 1 1,-1 0-1,1 0 1,0 0-1,0 0 1,0 0-1,0 0 1,0-1-1,0 1 0,0 0 1,0 0-1,0 0 1,0 0-1,0 0 1,0 0-1,0 0 1,0 0-1,-1-1 1,1 1-1,0 0 0,0 0 1,0 0-1,0 0 1,0 0-1,0 0 1,0 0-1,-1 0 1,1 0-1,0 0 1,-8-4-932,7 4 833,-19-6-814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1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9690,'2'-3'495,"-1"2"-170,0 0 0,0-1 0,0 1 0,0 0 0,0 0-1,0 0 1,0 0 0,0 1 0,1-1 0,1-1-1,-3 2-265,0 0-1,0 0 0,0 0 0,1 0 0,-1 0 0,0 0 1,0 0-1,0 0 0,1 0 0,-1 1 0,0-1 0,0 0 1,0 0-1,1 0 0,-1 0 0,0 0 0,0 0 0,0 0 1,0 1-1,0-1 0,1 0 0,-1 0 0,0 0 0,0 0 1,0 1-1,4 10 1107,5 17 8,1 0 0,2-1 0,0 0 0,22 33 0,-29-50-957,1-1 0,0 0 0,1 0 1,0 0-1,0-1 0,1 0 0,12 10 0,-19-17-183,0 0 0,1 0 0,-1 0-1,1-1 1,-1 1 0,1 0 0,-1 0-1,1-1 1,0 1 0,-1-1 0,1 0-1,-1 1 1,1-1 0,0 0 0,0 0-1,-1 0 1,1 0 0,0 0 0,-1 0-1,1-1 1,0 1 0,2-1 0,-1-1 1,-1 1-1,1-1 1,-1 0 0,0 0 0,1 1 0,-1-2 0,0 1 0,0 0 0,0 0 0,-1-1 0,1 1 0,1-4 0,8-14 81,-2-1-1,0-1 0,7-27 0,-7 21-212,16-34-1,-24 58-44,1 0 0,0 0 0,1 1 0,-1-1 0,5-5 0,-6 9 90,-1-1 0,1 1 0,-1-1 0,1 1 0,0-1 1,-1 1-1,1-1 0,0 1 0,0 0 0,0-1 0,-1 1 0,1 0 0,0 0 0,0-1 1,0 1-1,-1 0 0,1 0 0,0 0 0,0 0 0,0 0 0,0 0 0,-1 0 0,1 1 0,0-1 1,0 0-1,0 0 0,-1 1 0,1-1 0,0 0 0,0 1 0,-1-1 0,1 0 0,0 1 0,0 0 1,11 10-883,0 3-382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2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0 10218,'-13'7'5001,"-3"16"-2776,1 7-1369,-6 13 344,-6 3-120,-1 10-375,1 1-129,3-2-280,0-5-112,5-10-400,0-6-368,9-17 488,4-6-321,-2-17-263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2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10146,'15'8'5249,"4"12"-2648,2 7-1497,-1 6 568,4 3-359,0 4-305,2 2-176,-3 0-320,-1-4-304,-4-6-584,2-1-456,8-5 656,-2 1-496,2-11-392</inkml:trace>
  <inkml:trace contextRef="#ctx0" brushRef="#br0" timeOffset="1">416 349 8338,'79'-37'4925,"-78"37"-4839,-1 0 0,1 0 1,-1-1-1,1 1 0,-1 0 1,1 0-1,-1 0 0,1 0 1,-1-1-1,1 1 0,-1 0 1,1 0-1,-1 0 0,1 0 1,-1 0-1,1 0 0,0 0 1,-1 1-1,1-1 0,-1 0 1,1 0-1,-1 0 0,1 0 1,-1 1-1,0-1 0,1 0 1,-1 0-1,1 1 0,-1-1 1,1 0-1,-1 1 0,1 0 1,-1 0 54,1 0-1,-1 1 1,0-1 0,0 0 0,1 1 0,-1-1-1,0 0 1,0 1 0,-1 1 0,1 4 476,12 78 3549,12 41-2505,-5-49-1440,-22-112-337,2 29 102,1-1-1,-1 0 1,1 0-1,1 0 0,0 0 1,0 0-1,1-6 1,-1 9 10,0 1-1,1 0 1,-1 0 0,1 0-1,-1 0 1,1 0 0,0 0-1,0 0 1,0 1 0,0-1 0,0 1-1,1-1 1,-1 1 0,1 0-1,0 0 1,4-3 0,-1 3 11,0-1 0,0 1 0,0 0 0,0 0 0,1 1 0,-1 0 0,1 0 0,-1 0 0,0 1 0,9 1 0,-7-1 30,0 1-1,-1 0 0,1 0 0,0 1 1,-1 0-1,1 1 0,-1 0 1,8 3-1,-14-5-18,1 0-1,0 0 1,-1 0 0,1 0 0,-1 0-1,0 0 1,1 1 0,-1-1 0,0 0-1,1 1 1,-1-1 0,0 1 0,0-1 0,0 1-1,1 3 1,-2-4 0,0 1 0,1-1 0,-1 0-1,0 1 1,0-1 0,0 1 0,0-1 0,0 0-1,-1 1 1,1-1 0,0 1 0,-1-1 0,1 0 0,-1 1-1,1-1 1,-2 2 0,-1 1 19,0 0 0,0 0 1,-1 0-1,1 0 0,-1-1 0,0 1 0,0-1 0,0 0 1,-9 4-1,4-2-90,1-1 1,-1-1-1,0 0 1,-16 4 0,21-6-51,0 0-1,0-1 1,0 1 0,0-1 0,0 0 0,0 0 0,0-1 0,0 1 0,0-1 0,0 0-1,0 0 1,0 0 0,-5-2 0,8 2 52,0 1 1,0-1-1,0 0 0,0 0 0,0 1 1,0-1-1,0 0 0,1 0 0,-1 0 1,0 0-1,0 0 0,1 0 0,-1 0 1,0 0-1,1 0 0,-1 0 0,1 0 1,-1-2-1,0-10-709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3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9 101 11578,'-7'-34'3902,"6"30"-2055,2 18-129,1-4-1173,0 0-1,1 0 0,1 0 1,8 18-1,23 35 1233,-29-54-1568,0 0-1,0 0 1,1-1 0,1 1 0,-1-2 0,1 1 0,0-1 0,15 9-1,-20-14-180,0 0-1,0 0 0,0 0 1,1-1-1,-1 1 0,1-1 1,-1 0-1,1 0 0,0 0 1,-1-1-1,1 1 0,0-1 1,-1 0-1,1 0 0,0 0 1,-1-1-1,1 1 1,0-1-1,-1 0 0,1 0 1,-1 0-1,1 0 0,-1-1 1,1 1-1,-1-1 0,0 0 1,0 0-1,4-3 0,-1-1-11,1 0-1,-1 0 0,0-1 0,-1 0 0,0 0 1,0 0-1,7-15 0,0-3-221,8-32 1,-13 37-274,0 1 1,1-1-1,14-24 1,-7 24-278,0 8-328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3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 8202,'1'-1'5497,"-6"2"-2336,-6 13-1889,-2 8 1432,-6 10-1703,5 8-65,-2 8-208,-2 1-104,2 0-256,0 2-128,0-6-336,3-5-248,2-8-688,-2-8 824,-2-11-624,3-3-441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12243,'6'15'5913,"4"6"-3385,2 7-1631,5 1 623,11 4-736,0 1-72,5 1-232,2 0-104,2-3-232,-3-4-184,0-3-448,-5-4-336,-4-3 624,2-2-480,-5-6-360</inkml:trace>
  <inkml:trace contextRef="#ctx0" brushRef="#br0" timeOffset="1">715 331 12131,'1'-1'458,"-1"-1"0,1 1 0,-1-1 0,1 1 0,-1 0 0,0-1 0,1 1 1,-1-1-1,0 1 0,0-1 0,0 1 0,0-3 0,-1 3-372,1 0-1,0 0 0,-1 1 1,1-1-1,-1 0 1,1 0-1,-1 0 1,1 0-1,-1 0 0,0 1 1,1-1-1,-1 0 1,0 1-1,0-1 1,1 0-1,-1 1 1,0-1-1,0 1 0,0-1 1,-1 0-1,-2 0 41,0 0 1,0-1-1,0 1 0,0 1 0,0-1 0,-1 0 0,1 1 1,0 0-1,0 0 0,0 0 0,-1 1 0,1-1 0,0 1 1,0 0-1,-7 3 0,8-3-89,0 0-1,0 1 1,-1 0 0,1-1-1,1 1 1,-1 0 0,0 0 0,0 1-1,1-1 1,-1 1 0,1-1-1,0 1 1,0 0 0,0 0-1,0 0 1,0 0 0,1 0-1,-1 0 1,-1 6 0,2-3-15,-1 0 1,1 0-1,1 0 1,-1 0-1,1 0 1,0 0-1,0 0 1,1 1-1,0-1 1,0 0-1,0 0 1,1 0-1,0 0 1,0-1-1,1 1 1,-1 0-1,1-1 1,0 0-1,1 0 1,-1 0-1,1 0 1,5 5-1,-3-4-11,1 0 1,0 0-1,0 0 0,0-1 1,1 0-1,0-1 0,0 1 0,0-1 1,0-1-1,1 0 0,0 0 1,-1 0-1,1-1 0,14 1 1,-12-2-113,0-1 1,1-1-1,-1 1 1,0-2 0,0 1-1,1-2 1,-2 0-1,1 0 1,19-8-1,-13 0-369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4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40 8258,'-40'-8'4489,"53"14"-2129,6-1-1320,5-1 553,4-1-337,14-3-352,5-3-136,5-2-295,-2-2-73,-1-4-576,-5 2-297,-6 1 393,-5 3-280,-15 4-248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5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8098,'4'10'4513,"37"28"-2113,2 4-1328,-6 6 921,-2 4-753,-5 7-320,-6 2-23,-10 3-113,-5 1-96,-8-1-280,-5-3-80,-1-7-448,-3-6-384,1-12 448,3-8-352,10-12-304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15667,'105'48'5209,"-105"-41"-4416,-4-10-745,0-7-424</inkml:trace>
  <inkml:trace contextRef="#ctx0" brushRef="#br0" timeOffset="1">556 26 13251,'2'8'5961,"0"-4"-4185,0 0-1808,-2-4-184,0 0-64,0 0-288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16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10970,'23'23'5257,"-12"-11"-3840,-7-4-545,6-12 328</inkml:trace>
  <inkml:trace contextRef="#ctx0" brushRef="#br0" timeOffset="1">388 10 9586,'21'26'5801,"-2"0"-3752,-7-14-1793,-7-11 1608,3-8-1912</inkml:trace>
  <inkml:trace contextRef="#ctx0" brushRef="#br0" timeOffset="2">812 13 11194,'13'23'5602,"-2"0"-3242,-3 1-2064,-1-9 1184,-5-11-455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28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31 139 5369,'-25'7'3773,"25"-7"-3713,-1 0 0,1 0 0,0 0 0,0 0 0,0 0 0,-1 0 1,1 0-1,0 0 0,0 0 0,0 0 0,0 0 0,-1 0 0,1 0 0,0 0 0,0-1 0,0 1 0,0 0 1,-1 0-1,1 0 0,0 0 0,0 0 0,0 0 0,0 0 0,-1-1 0,1 1 0,0 0 0,0 0 0,0 0 1,0 0-1,0 0 0,0-1 0,0 1 0,0 0 0,0 0 0,-1 0 0,1 0 0,0-1 0,0 1 0,0-1 44,0 1 0,1 0 0,-1-1 0,0 1 0,0-1 0,0 1 0,0-1 0,1 1 0,-1 0 0,0-1-1,1 1 1,-1 0 0,0-1 0,0 1 0,1 0 0,-1-1 0,0 1 0,1 0 0,-1 0 0,1-1-1,-1 1 1,0 0 0,1 0 0,-1 0 0,1-1 0,16-6 43,0 1-1,1 1 1,0 0-1,-1 1 1,1 1-1,23-2 1,29 3 417,86 9 0,-60-2-40,294-5 1610,1-22-998,-386 22-1124,208-9 438,-42 2-24,2-3 76,158-7 256,65 6 420,-137-2-252,-239 10-768,-19 3-236,0-1 0,0 1 0,0 0 0,0 0 0,-1-1 0,1 1 0,0-1 1,0 1-1,-1-1 0,1 1 0,0-1 0,0 1 0,-1-1 0,1 0 0,-1 1 1,1-1-1,-1 0 0,1 0 0,0-4-414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 9810,'-25'9'4273,"9"-4"-2569,16-1-991,13-4 199,6-2-144,12-1-80,1-2-128,6-1-144,0 1-80,1 2-424,-5 1-384,-3 0-840,-8 2 1072,-10 2-776,-8 2-601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1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15 286 6049,'-11'16'4049,"7"-7"-1544,4 2-1353,12-8 936,6-5-735,6-2-393,0 2-56,1-5-320,3-1-320,1 1-896,-4-3-536,-3-2 920,-5 1-720,-9-1-577</inkml:trace>
  <inkml:trace contextRef="#ctx0" brushRef="#br0" timeOffset="1">51 0 6609,'-12'1'4969,"3"7"-1832,5 18-1809,4 7 1305,5 12-1409,2 3-160,2 4-335,3 4-153,0-11-240,0-1-176,1-13-432,0-2-272,-3-17-913,-1-4 1145,-2-18-840,-2-14-608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1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8378,'4'0'5017,"1"20"-2233,0 11-1583,-1 15 815,2 7-568,-2-1-487,2 4-169,-2-9-480,2-7-344,2-14-392,0-6 352,0-17-384,0-6-256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49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222 104 7682,'1'0'362,"0"0"-1,0 1 1,0-1 0,0 0 0,0 1 0,0-1 0,0 0 0,0 0 0,0 0 0,0 0 0,0 0-1,0 0 1,0 0 0,0 0 0,2-1 0,-2 1-268,-1-1-1,1 1 0,-1-1 1,1 1-1,-1-1 1,0 1-1,1-1 1,-1 1-1,0-1 1,1 1-1,-1-1 1,0 0-1,0 1 0,1-1 1,-1 1-1,0-1 1,0 0-1,0 1 1,0-1-1,0 0 1,0 1-1,0-1 1,0 0-1,0 1 1,0-1-1,0 0 0,-1-3 127,0-1 0,0 1-1,0 0 1,0 0 0,-1 0-1,0 1 1,1-1 0,-1 0-1,-1 1 1,1-1 0,0 1-1,-1-1 1,0 1 0,0 0-1,0 0 1,0 1 0,0-1-1,0 0 1,-1 1 0,-5-3-1,5 3-141,0 0-1,-1 0 0,1 0 1,0 1-1,-1-1 1,1 1-1,-1 1 1,0-1-1,1 0 1,-1 1-1,1 0 0,-1 0 1,0 0-1,1 1 1,-1 0-1,0 0 1,1 0-1,-6 2 0,4 0-17,0 0-1,0 0 1,1 1-1,-1 0 1,1 0-1,0 0 1,0 1-1,0-1 1,1 1-1,-1 0 1,-3 7-1,3-5-2,1 1 1,-1 0-1,2 1 0,-1-1 1,1 0-1,0 1 0,1 0 1,-2 9-1,3-10-15,0 1 0,1-1 1,0 0-1,0 1 0,0-1 0,1 1 1,1-1-1,3 14 0,-3-16-18,0-1-1,1 1 1,-1 0-1,1-1 1,0 0 0,1 1-1,-1-1 1,1-1-1,0 1 1,0 0 0,1-1-1,6 5 1,-5-4-72,1-1 1,0-1-1,-1 1 0,1-1 1,1 0-1,-1-1 1,0 1-1,1-1 0,-1-1 1,1 0-1,-1 0 1,1 0-1,13-1 0,-10-1-227,-1 0-1,0-1 0,0 0 1,1-1-1,-2 0 0,1 0 1,0-1-1,-1 0 0,17-10 0,-15 6-432,12-12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10002,'-6'0'4905,"-2"13"-2624,6 11-1305,2 9 480,4 4-328,1 11-223,3 6-49,0 1-272,2 5-168,2-2-176,-2-8-120,4-10-464,2-9-400,2-11 600,-1-12-424,2-12-344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136 111 6065,'3'0'685,"18"3"3272,-20-3-3858,-1 0 1,1 0-1,0 0 1,0 0 0,-1 0-1,1 0 1,0-1-1,-1 1 1,1 0-1,0 0 1,-1-1-1,1 1 1,0 0 0,-1-1-1,1 1 1,-1-1-1,1 1 1,-1-1-1,1 1 1,-1-1 0,1 1-1,-1-1 1,1 1-1,-1-1 1,0 1-1,1-2 1,0-1 126,-1 0 0,1 0 0,-1 0 0,1 0 1,-1 0-1,0 0 0,-1 0 0,1 0 0,0 0 0,-1 0 0,1 0 1,-1 0-1,0 1 0,-2-6 0,1 4-77,0 0 0,0 0-1,0 0 1,-1 1 0,0-1 0,1 0-1,-1 1 1,0 0 0,-6-4 0,7 5-96,0 0 0,0 1 1,0-1-1,-1 1 0,1 0 1,0 0-1,-1 0 1,1 0-1,-1 0 0,0 1 1,1-1-1,-1 1 0,1-1 1,-1 1-1,0 0 0,1 0 1,-1 0-1,0 1 1,1-1-1,-1 0 0,0 1 1,1 0-1,-1 0 0,1 0 1,-1 0-1,1 0 0,0 0 1,-1 0-1,1 1 1,0 0-1,-3 1 0,0 2 60,0 0-1,0 1 0,1-1 1,-1 1-1,1 0 0,1 0 1,-1 0-1,1 0 0,0 1 1,-4 12-1,4-8 107,0 1 0,-2 20 0,5-25-129,-1-1 0,1 1 1,0-1-1,1 0 0,0 1 0,2 9 0,-3-15-69,1 1 0,-1-1 0,1 1 0,-1-1 0,1 0 0,0 1 0,-1-1 0,1 0 0,0 0-1,0 1 1,0-1 0,0 0 0,0 0 0,0 0 0,0 0 0,3 1 0,-3-1-9,0-1 0,0 1 0,0-1 0,1 0 0,-1 0 0,0 0 0,0 0 0,0 1 1,1-1-1,-1-1 0,0 1 0,0 0 0,0 0 0,1 0 0,-1-1 0,1 0 0,3-1 6,0-1 1,0 1-1,0-1 1,-1 0-1,1-1 0,7-7 1,48-53 193,-59 63-187,0 0 0,0 0 0,0 0 0,0 0 1,0 0-1,0 1 0,0-1 0,1 0 1,-1 0-1,0 1 0,0-1 0,1 1 0,-1-1 1,3 1-1,-3 0 2,0 0 0,0 0-1,0 0 1,-1 0 0,1 0 0,0 0 0,0 1 0,0-1 0,0 0 0,0 1-1,0-1 1,0 0 0,-1 1 0,1-1 0,0 1 0,1 1 0,2 2 126,0 1 1,-1-1-1,0 1 0,0 0 1,5 10-1,1 2 177,0-3-218,17 19 0,-25-32-165,-1 0 0,1-1 0,-1 1 0,1-1 0,0 1 0,-1-1 0,1 1 0,0-1 0,-1 1 0,1-1 0,0 0 0,0 1 0,-1-1 0,1 0 0,0 1 0,0-1 0,0 0 0,0 0 0,-1 0 0,1 0 0,0 0 0,0 0 0,0 0 0,0 0 0,-1 0 0,1 0 0,0-1 0,0 1 0,0 0 0,-1 0 0,2-1 0,0 0-39,-1 0 0,0 0 0,1-1 0,-1 1 0,0 0 0,1-1 0,-1 1 1,0 0-1,0-1 0,0 0 0,0 1 0,1-4 0,3-11-1169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2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9082,'-93'16'4007,"92"-16"-3881,0 1-1,-1-1 1,1 0-1,0 1 0,-1-1 1,1 1-1,0-1 0,-1 1 1,1 0-1,0 0 0,0-1 1,0 1-1,0 0 0,0 0 1,0 0-1,-1 1 0,1-1-66,1 0-1,0-1 0,0 1 0,0 0 0,-1 0 0,1-1 0,0 1 0,0 0 0,0 0 1,0-1-1,0 1 0,0 0 0,1 0 0,-1-1 0,0 3 0,1 1 238,1 12 187,1 0 0,1 0 0,0-1 0,0 0 0,2 0 0,0 0 0,1 0-1,0-1 1,18 26 0,-23-37-445,1 0-1,0 0 0,0-1 0,0 1 1,0-1-1,0 1 0,0-1 1,0 0-1,1 0 0,6 3 0,-8-5-28,0 1 0,0-1-1,0 1 1,1-1 0,-1 0-1,0 0 1,0 0 0,0 0-1,0 0 1,0 0-1,0-1 1,0 1 0,0-1-1,0 1 1,0-1 0,0 0-1,0 0 1,0 0-1,0 0 1,0 0 0,2-2-1,2-2-5,-1-1-1,1 0 0,-1 0 0,0 0 1,-1-1-1,1 0 0,-1 1 1,-1-1-1,1-1 0,2-8 0,-1 2 12,0-1 0,-2 0-1,1 0 1,0-19 0,-5 10 88,-2 20 76,1 14 106,1 0-135,0 0 1,1 0-1,0 0 0,1 0 1,0 0-1,1 0 1,0-1-1,4 13 1,-5-17-156,1-1 0,0 1 0,-1-1 1,2 0-1,-1 0 0,0 0 0,1 0 1,0 0-1,0 0 0,0-1 0,0 0 0,0 1 1,1-1-1,0 0 0,-1-1 0,1 1 1,0-1-1,0 1 0,8 2 0,-9-4-123,0-1-1,1 1 0,-1-1 0,0 0 0,0 1 0,0-1 0,0-1 1,0 1-1,1 0 0,4-2 0,-1 0-254,1-1 1,13-7-1,12-7-1171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71 9826,'10'-16'2327,"15"-26"-1,-25 42-2262,0 0 0,0-1 0,0 1 0,1-1 0,-1 1 0,0 0 0,0-1-1,0 1 1,0-1 0,0 1 0,-1 0 0,1-1 0,0 1 0,0-1 0,0 1 0,0 0 0,0-1 0,0 1 0,-1 0-1,1-1 1,0 1 0,0 0 0,0-1 0,-1 1 0,1 0 0,0-1 0,-1 1 0,1 0 0,0 0 0,-1-1 0,1 1 0,0 0-1,-1 0 1,1 0 0,0 0 0,-1-1 0,1 1 0,0 0 0,-1 0 0,1 0 0,-1 0 0,1 0 0,0 0 0,-1 0-1,1 0 1,-1 0 0,-26 0 1635,19 1-918,8-1-730,-7 0 430,1 0 0,0 0-1,0 0 1,-1 1-1,-10 3 1,16-3-424,0-1 0,0 0-1,0 1 1,0 0 0,0-1 0,0 1 0,0-1 0,0 1 0,1 0 0,-1 0 0,0 0 0,0-1 0,0 1 0,1 0-1,-2 2 1,2-2-37,-1 1 0,1-1 0,0 0 0,-1 1 0,1-1 0,0 1 0,0-1 0,0 1 0,0-1 0,0 0 0,0 1 0,1-1 0,-1 1 0,0-1 0,2 3 0,1 3 9,0 0 0,0 0 1,1 0-1,0 0 0,6 7 0,28 30 29,-25-31-32,-1 1-1,13 20 0,-24-32-29,0 0-1,0 0 0,0 0 1,0 0-1,0 0 0,0 0 1,-1 0-1,1 1 0,-1-1 1,1 0-1,-1 0 0,0 1 1,0-1-1,0 0 0,0 0 1,-1 1-1,1-1 0,0 0 1,-1 0-1,0 1 0,1-1 1,-1 0-1,0 0 0,0 0 1,0 0-1,-1 0 0,1 0 1,0 0-1,-3 2 0,2-2-63,1-1 0,0 1 0,-1 0 0,1-1-1,0 1 1,0 0 0,0 0 0,0 0 0,0 0 0,1 0-1,-2 4 1,2-6 42,0 1 0,0-1 0,0 1 1,0-1-1,1 1 0,-1-1 0,0 1 0,0-1 0,0 1 0,0-1 0,1 0 0,-1 1 0,0-1 0,1 1 0,-1-1 0,0 0 0,0 1 1,1-1-1,-1 0 0,1 1 0,1 0-25,0 0 1,-1 0 0,1-1 0,0 1 0,0 0-1,0-1 1,3 1 0,4 0 10,1-1 1,-1 0-1,0 0 1,1-1-1,-1 0 1,0 0-1,0-1 1,0-1-1,0 1 1,0-1 0,-1-1-1,1 0 1,-1 0-1,10-7 1,-9 5 60,0 0 0,0-1 0,0 0 0,-1-1 0,0 0 0,0 0 0,-1-1 1,0 0-1,0 0 0,-1-1 0,7-14 0,-11 19 10,0-1 0,0 1 1,-1-1-1,0 1 0,1-10 0,-2 13-6,1 0-1,-1 0 1,0 0 0,0 0 0,-1 0-1,1 0 1,0 0 0,-1 0 0,1 0-1,-1 0 1,1 0 0,-1 1-1,0-1 1,0 0 0,0 0 0,0 1-1,0-1 1,0 1 0,-3-3 0,4 3-10,0 1 1,-1 0 0,1-1 0,-1 1 0,1 0 0,0-1 0,-1 1 0,1 0 0,-1 0 0,1-1 0,-1 1 0,1 0 0,-1 0-1,1 0 1,-1 0 0,1-1 0,-1 1 0,1 0 0,-1 0 0,0 0 0,1 0 0,-1 1 0,1-1 0,-1 0 0,0 0 0,0 1 4,1-1 1,-1 1 0,1-1 0,-1 1 0,1-1 0,-1 1 0,1-1 0,-1 1 0,1 0 0,-1-1 0,1 1 0,0 0-1,0-1 1,-1 1 0,1 1 0,-1 2 39,0-1 0,1 0 0,-1 1 0,1-1 0,0 1 0,1 6 0,0-3-22,1 0 1,0 1-1,1-1 1,0 0 0,0 0-1,0 0 1,1-1-1,0 1 1,0-1-1,1 0 1,-1 0-1,1 0 1,1-1-1,-1 0 1,1 0 0,0 0-1,6 3 1,-6-4 32,0-1 0,0 0 0,0 0 0,0 0 0,0-1 0,1 0 0,-1 0 0,1-1 0,-1 1 0,1-2 0,-1 1 0,1-1 0,0 0 0,-1 0 0,1 0 0,0-1 0,-1 0 0,1-1 0,8-3 0,18-9 729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3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7970,'1'2'554,"-1"0"0,1 0 0,0-1 0,0 1-1,0 0 1,0-1 0,0 1 0,1-1 0,-1 1 0,2 1 0,0-1-182,-1 0-1,1 0 0,0-1 1,0 1-1,4 1 1,3 0-22,-1 0 0,1-1 1,10 2-1,36 3 869,78 0-1,58-12-374,-147 4-696,1072-15 873,-167 18-235,-877-4-1569,-73 2 772,0 0 0,0 0-1,0 0 1,0 0 0,0 0 0,0 0-1,0 0 1,0 0 0,0 0 0,0 0-1,0 0 1,0 0 0,0 0 0,0 0 0,0 0-1,0 0 1,0 0 0,0 0 0,0 0-1,0 0 1,0 0 0,0 0 0,0 0-1,0 0 1,0 0 0,0 0 0,0 0 0,0 0-1,0-1 1,-5 0-159,-11-1-174,-20-2-523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9706,'0'9'4353,"5"0"-2577,16-2-1079,10-2 303,15-2-320,6-3-8,7-4-104,2-3-136,1-3-160,-2-1-112,-10 0-576,-8 1-600,-14 4 832,-8 4-528,-12 2-464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4:42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23 4537,'-61'13'2547,"56"-11"-1849,-1-1 0,0 0 0,1-1 0,-1 1 0,0-1-1,1 0 1,-1-1 0,0 0 0,-5-1 0,5 0 1362,14 1-277,41 4-1591,23 0-6,-20-5 298,90-17 0,-44 4 248,-75 13-548,0 1-1,32 2 0,47 10 116,31 1-104,-127-11-189,48 0 64,56 8 0,-7 3 68,2 0 75,-34-4-8,71-2 0,-17-1 33,-97-3-203,133 4 152,-123-7-118,43-2 56,112-17 148,-164 16-210,67-7 116,-77 10-138,1 1 0,-1 0 1,20 4-1,7 1 67,83-3 1,-77-2-3,146-9 349,-109 3-345,25 6 19,-20 0-66,19 0-2,12 0-18,-64-2-20,85 9 0,-118-5-14,38-3 1,-10 1 8,-39 0-8,-8 1 39,1 0 0,-1-1 0,1-1 0,-1 0 0,1 0 0,-1 0 1,11-4-1,-18 1 22,-2 4-71,0-1 0,0 1 0,0 0 0,0 0 0,0-1 0,0 1-1,0 0 1,1 0 0,-1-1 0,0 1 0,0 0 0,0 0 0,0 0 0,0-1-1,0 1 1,0 0 0,1 0 0,-1 0 0,0-1 0,0 1 0,0 0 0,0 0-1,1 0 1,-1 0 0,0 0 0,0-1 0,1 1 0,-1 0 0,5-1-191,9-3 436,-10 1-3909,-4 2 2151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4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0 287 9506,'3'15'4529,"7"-5"-2513,5-3-1199,9-2 311,4-2-200,3-3-144,-14-3-112,1 1-456,17-4-304,-2-3-920,-3 0-1200,-1-6 1744,-7-4-1145,-3 1-855</inkml:trace>
  <inkml:trace contextRef="#ctx0" brushRef="#br0" timeOffset="1">112 1 10818,'8'5'4905,"1"15"-2936,0 13-1233,1 10 264,0 2-168,2 6-176,-1-2-135,2-5-273,2-3-248,1-12-809,-3-9-1143,9-22 1568,-5-10-976,0-13-777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4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10978,'0'23'5161,"-2"7"-2944,6 14-1385,2 4 440,5-1-543,0 3-17,3-4-224,-2-2-272,4-9-776,1-3 1352,2-11-792,0-6 40,-2-11 88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 11650,'-3'2'5865,"-1"6"-5168,4-7-268,-3 7-177,1 1 0,1-1-1,-1 1 1,1-1 0,1 1 0,0 0-1,1 13 1,0-16-78,0 0-1,0 0 1,1-1 0,-1 1-1,1 0 1,1-1-1,-1 1 1,1-1 0,5 8-1,-5-9-70,0 0 0,0 0 0,0-1 0,0 1 1,1-1-1,-1 0 0,1 0 0,0 0 0,0 0 0,0-1 0,6 3 0,-8-4-82,0 0 0,0 0 0,0-1 1,0 1-1,0-1 0,1 0 0,-1 1 1,0-1-1,0 0 0,1 0 0,-1 0 1,0-1-1,0 1 0,0 0 0,1-1 1,-1 0-1,0 1 0,0-1 0,0 0 1,0 0-1,0 0 0,0 0 0,0 0 1,-1-1-1,1 1 0,0-1 0,-1 1 1,1-1-1,-1 1 0,1-1 0,-1 0 1,2-3-1,3-5-128,-1 0 0,-1 0 1,0 0-1,0-1 0,2-11 0,-5 17-21,1-1-200,0-4-227,1 1 0,0-1 0,0 0 0,1 1 0,0 0 0,1 0 0,10-16 0,0 11-1417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5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73 7514,'8'3'1737,"1"1"1,16 3 0,-24-7-1678,-1 0 1,1 0-1,-1 0 1,0 0 0,1 1-1,-1-1 1,1 0-1,-1 0 1,1 0-1,-1 0 1,0 0 0,1-1-1,-1 1 1,1 0-1,-1 0 1,0 0-1,1 0 1,-1 0 0,1-1-1,-1 1 1,0 0-1,1 0 1,-1 0-1,0-1 1,1 1-1,-1 0 1,0-1 0,1 1-1,-1-1 28,0 0 0,1 0 0,-1 0 0,0 1 0,0-1 0,0 0 0,0 0 0,0 0 0,0 1 0,0-1 0,0 0 0,0 0 0,0 0 0,-1 0 1,0-3 116,0 1 0,-1-1 0,1 1 0,-1 0 0,0-1 1,-3-3-1,2 3-93,-1 0 0,0 0 0,0 1 0,0-1 0,0 1 0,-1 0 0,1 0-1,-1 0 1,0 1 0,-7-4 0,10 6-92,0-1 0,0 0-1,0 1 1,0 0-1,-1-1 1,1 1-1,0 0 1,0 0 0,0 0-1,0 0 1,0 1-1,0-1 1,-1 0 0,1 1-1,0 0 1,0-1-1,0 1 1,0 0-1,1 0 1,-1 0 0,0 0-1,0 0 1,0 1-1,1-1 1,-1 0-1,1 1 1,-1 0 0,1-1-1,-2 3 1,1 0 58,-1 1 1,0 0 0,1-1 0,0 1 0,0 0-1,1 1 1,0-1 0,-1 0 0,2 0-1,-2 9 1,2-9 10,0 0 0,0 0-1,0-1 1,1 1 0,-1 0 0,1-1 0,0 1-1,1-1 1,-1 1 0,1-1 0,0 1-1,2 4 1,-3-8-61,0 0-1,0 0 1,0 0 0,0 0-1,0 0 1,0 0 0,0 0-1,0 0 1,0 0 0,0 0-1,0-1 1,1 1 0,-1 0-1,0-1 1,0 1 0,1-1-1,-1 1 1,0-1-1,3 1 1,-2-1-4,0 0 0,0-1 0,0 1-1,1 0 1,-1-1 0,0 1 0,0-1 0,0 1 0,0-1-1,0 0 1,3-2 0,3-2 11,-1 0 0,1-1 0,-1 0 0,10-12 0,-12 14-38,-2 0 26,0 1 0,0 0 0,0 0 0,0 0 0,8-4 0,-10 6-10,0 1 0,-1 0 1,1-1-1,0 1 1,0 0-1,-1 0 0,1 0 1,0 0-1,0-1 1,0 1-1,0 0 0,-1 1 1,1-1-1,0 0 1,0 0-1,0 0 0,0 0 1,-1 1-1,1-1 1,0 0-1,0 0 0,-1 1 1,1-1-1,0 1 1,-1-1-1,1 1 0,0-1 1,-1 1-1,1-1 1,-1 1-1,1 0 0,0-1 1,-1 1-1,0 0 1,1-1-1,-1 1 0,1 0 1,-1 1-1,10 18 310,-9-16-285,0 0 0,1 0 1,0 0-1,0-1 1,0 1-1,0-1 0,0 1 1,1-1-1,0 0 0,0 0 1,4 4-1,-7-7-26,1 1 0,0-1 0,0 0 0,0 0 0,0 0 0,0 1 0,-1-1 0,1 0-1,0 0 1,0 0 0,0 0 0,0-1 0,0 1 0,0 0 0,0 0 0,-1 0 0,1-1 0,0 1 0,0 0 0,0-1 0,-1 1 0,1-1 0,0 1-1,0-1 1,0 0 0,1 0 19,16-10 252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5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6297,'8'-3'1157,"-1"1"0,1 0-1,15-2 1,-23 4-1073,0 0 1,1 0-1,-1 0 0,1 0 1,-1 0-1,0 0 1,1 0-1,-1 0 1,1 1-1,-1-1 1,0 0-1,1 0 1,-1 1-1,0-1 0,1 0 1,-1 0-1,0 1 1,0-1-1,1 0 1,-1 1-1,0-1 1,0 0-1,1 1 1,-1-1-1,0 0 1,0 1-1,0-1 0,0 1 1,0-1-1,1 1 1,-1 15 1645,0-7-807,1-3-46,0 1-1,0 0 0,0-1 0,1 1 0,-1-1 1,2 1-1,3 7 0,-6-14-865,0-1 0,0 1 0,0 0 1,0 0-1,0 0 0,0 0 0,0 0 0,0 0 1,0 0-1,0 0 0,0 0 0,0-1 0,0 1 0,0 0 1,0 0-1,0 0 0,0 0 0,0 0 0,0 0 1,0 0-1,0 0 0,0 0 0,0 0 0,1-1 0,-1 1 1,0 0-1,0 0 0,0 0 0,0 0 0,0 0 0,0 0 1,0 0-1,0 0 0,0 0 0,1 0 0,-1 0 1,0 0-1,0 0 0,0 0 0,0 0 0,0 0 0,0 0 1,0 0-1,0 0 0,1 0 0,-1 0 0,0 0 0,0 0 1,0 0-1,0 0 0,0 0 0,0 0 0,0 0 1,0 1-1,0-1 0,0 0 0,1 0 0,-1 0 0,0 0 1,0 0-1,0 0 0,0 0 0,0 0 0,1-12 170,-1 11-169,7-94 63,-7 89-111,0 1-1,1-1 1,0 1 0,0-1 0,1 1 0,0-1-1,2-4 1,-2 6-104,0 1 0,-1 0 0,2 0 1,-1 1-1,0-1 0,0 0 0,1 1 0,0-1 0,-1 1 0,1 0 0,0 0 0,4-2 0,5-3-702</inkml:trace>
  <inkml:trace contextRef="#ctx0" brushRef="#br0" timeOffset="1">323 66 11154,'14'29'5169,"-4"3"-2952,-3-4-1337,2-6 216,-1-4-127,-1-9-281,-3-2-296,-1-12-792,-3-7-448,-4-8-873,-3-3-407,-9-6 1392,-1-3-1257,-7-3-567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6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52 100 6601,'-52'-100'4009,"59"103"-1912,2 3-1313,7 6 560,3 0-328,3 3-768,4-4-552,3-1 248,2 0-336,10-2-288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6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46 175 6881,'31'18'2275,"-22"-12"-950,-8-5-277,-3-1 386,-2-2-943,0 1 1,0 0-1,0 0 1,0 0-1,0 0 1,0 1-1,-5-1 0,7 1-329,0 1 0,0-1 0,1 0 0,-1 1 0,0-1-1,1 1 1,-1 0 0,0-1 0,1 1 0,-1 0 0,1 0-1,-1 0 1,1 0 0,0 0 0,-1 1 0,1-1-1,0 0 1,0 0 0,-2 4 0,1-1 20,0 0 1,0 0-1,0 0 0,0 1 1,1-1-1,0 1 0,0-1 1,0 1-1,1-1 1,-1 9-1,1-3 18,0 1 1,1 0-1,4 16 0,-5-25-188,0 0 0,1 0-1,-1-1 1,1 1 0,0 0-1,0 0 1,0 0 0,0-1 0,0 1-1,0 0 1,0-1 0,0 1-1,1-1 1,-1 1 0,1-1 0,-1 0-1,1 1 1,-1-1 0,1 0-1,2 1 1,-2-2-10,-1 1 0,1-1 0,0 1 0,0-1 0,-1 0 0,1 0 0,0 0 0,0 0 0,-1 0 0,1 0 0,0 0-1,0-1 1,-1 1 0,1-1 0,0 1 0,0-1 0,-1 1 0,1-1 0,-1 0 0,1 0 0,-1 0 0,3-2 0,7-6 7,18-20 0,-18 18 37,12-11-1,-22 21-34,-1 1 0,1-1 0,-1 1 0,0-1 0,1 1 0,-1 0 0,1-1-1,0 1 1,-1 0 0,1 0 0,-1-1 0,1 1 0,-1 0 0,1 0 0,-1 0 0,1 0-1,0-1 1,-1 1 0,1 0 0,0 0 0,-1 0 0,1 0 0,-1 0 0,1 1 0,0-1-1,-1 0 1,1 0 0,-1 0 0,1 0 0,-1 1 0,1-1 0,-1 0 0,1 1 0,0-1-1,-1 0 1,0 1 0,1-1 0,-1 1 0,1-1 0,-1 0 0,1 1 0,-1-1 0,0 1-1,1 0 1,-1-1 0,0 1 0,3 4 91,-1 0 1,-1 0-1,1 0 1,1 8-1,-1-3 17,0-3-3,-2-5-132,1 1 1,-1-1 0,1 0 0,-1 0 0,1 0-1,0 0 1,0 0 0,0 0 0,0 0 0,0-1-1,0 1 1,0 0 0,2 2 0,-3-4 23,1 0 0,-1 0 0,0 0 0,0 0 0,1 0 1,-1 0-1,0 0 0,0 0 0,0 0 0,1 0 0,-1 0 0,0 0 0,0 0 1,1 0-1,-1 0 0,0 0 0,0 0 0,1 0 0,-1 0 0,0-1 0,0 1 1,0 0-1,1 0 0,-1 0 0,0 0 0,0 0 0,0 0 0,0-1 0,1 1 1,-1 0-1,0 0 0,0 0 0,0-1 0,0 1 0,0 0 0,5-10 15,1-11-25,-1-6 78</inkml:trace>
  <inkml:trace contextRef="#ctx0" brushRef="#br0" timeOffset="1">274 0 7882,'3'6'1325,"0"-1"0,0 1 1,0-1-1,-1 1 1,0 0-1,2 9 0,5 40 899,-6-33-745,-2-12-1120,7 44 890,2-1 1,20 65-1,-27-110-1205,8 20 62,-11-26-112,1-1-1,0 1 1,0-1-1,0 1 1,0-1 0,0 1-1,1-1 1,-1 1 0,0-1-1,1 0 1,-1 0-1,4 2 1,-5-3-5,1 0 0,-1 1 0,1-1 0,-1 0 0,1 0-1,-1 0 1,1 0 0,-1 0 0,1 0 0,-1 0 0,1 0 0,-1-1 0,1 1 0,-1 0 0,1 0-1,-1 0 1,1 0 0,-1-1 0,0 1 0,1 0 0,-1 0 0,1-1 0,-1 1 0,0 0 0,1-1-1,-1 1 1,0-1 0,1 1 0,-1 0 0,0-1 0,1 1 0,-1-1 0,0 1 0,0-1 0,0 1-1,1-1 1,-1 1 0,0-1 0,0 0 0,6-25-327,-6 22 281,1 1 13,1-9-122,0 0 0,1 0 0,7-21 0,-9 30 160,0 1 1,0 0-1,1-1 1,-1 1-1,0 0 1,1 0-1,0 0 1,-1 0-1,1 0 0,0 0 1,0 0-1,0 0 1,0 1-1,0-1 1,0 1-1,1 0 1,-1-1-1,0 1 1,1 0-1,-1 0 1,1 1-1,-1-1 0,1 0 1,3 0-1,-4 1 20,0 0-1,-1 0 1,1 1-1,0-1 1,0 0 0,-1 0-1,1 1 1,0-1-1,-1 1 1,1 0-1,-1-1 1,1 1-1,0 0 1,-1 0-1,0 0 1,1 0-1,-1 0 1,0 0-1,1 1 1,-1-1 0,0 0-1,0 1 1,0-1-1,0 0 1,0 1-1,0-1 1,-1 1-1,1 0 1,0-1-1,-1 1 1,1 0-1,0 3 1,0 0 32,-1 0 1,1 1-1,-1-1 0,0 0 0,0 1 1,0-1-1,-1 0 0,0 0 1,-2 9-1,2-10-126,-1 1 0,0 0 0,0 0 0,0-1 0,0 1 0,-1-1 0,0 0 0,0 0 0,0 0 0,0 0 0,-7 6 0,9-10 45,1 0 0,0 0 0,-1 0 0,1 1 0,0-1 0,0 0 0,-1 0 0,1 0 0,0 0 0,-1 0 1,1 0-1,0 1 0,-1-1 0,1 0 0,0 0 0,-1 0 0,1 0 0,0 0 0,0 0 0,-1 0 0,1-1 0,0 1 0,-1 0 1,1 0-1,0 0 0,-1 0 0,1 0 0,0 0 0,-1-1 0,1 1 0,0 0 0,0 0 0,-1 0 0,1-1 0,0 1 0,0 0 1,0 0-1,-1-1 0,1 1 0,0 0 0,0 0 0,0-1 0,0 1 0,0 0 0,-1-1 0,1 1 0,0-1 0,-4-18-976,2-10-461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12043,'6'25'5048,"-2"11"-2529,1 0-1654,1 1-59,10 49 823,-14-76-1491,1-1 0,1 1 0,-1-1 0,2 0 1,-1 0-1,11 14 0,-13-20-187,1 1-1,0-1 1,0 0-1,0 0 1,1 0-1,-1 0 1,1-1-1,-1 1 1,1-1 0,0 0-1,0 0 1,0 0-1,0 0 1,6 0-1,-4 0-211,0-1 0,0-1 0,0 1 0,1-1 0,-1 0 0,0-1 0,0 0 0,0 0 0,8-2 0,1-1-436,-1-2 0,0 0 0,0 0 1,0-1-1,-1-1 0,0 0 0,18-16 0,-24 18 983,0-1 1,0 1-1,0-1 0,-1-1 0,9-13 1,-13 17-49,1 1 0,-1-1 0,-1 0 0,1 0 0,-1-1 0,1 1 0,-1 0 0,0 0 1,-1-1-1,1 1 0,-1 0 0,0-1 0,0 1 0,-1-8 0,1 11-176,0 0 0,0 0 0,-1-1 0,1 1 0,0 0 0,-1 0 0,1 0 0,-1 0 0,1 0 0,-1 0 0,1 1 0,-1-1 0,0 0 0,1 0 0,-1 0 0,-1-1 0,1 2-16,0 0-1,1-1 1,-1 1-1,0 0 1,0-1-1,1 1 1,-1 0-1,0 0 0,0 0 1,0 0-1,1 0 1,-1 0-1,0 0 1,0 0-1,1 0 1,-1 0-1,-1 1 0,-1 0 20,1 0 0,-1 0 0,1 0 0,0 0 0,0 1 0,0-1 0,-1 1 0,1-1 0,1 1 0,-1 0 0,0 0 0,-2 2 0,1 3 4,-1-1 0,1 0 0,0 1 0,0 0 1,0-1-1,1 1 0,0 0 0,-1 15 0,2-18-77,0 1-1,1 0 0,0-1 1,0 1-1,0 0 0,1-1 1,0 1-1,0-1 0,0 1 1,0-1-1,1 1 0,-1-1 1,1 0-1,0 1 0,3 3 1,-3-6-27,-1 0 0,1-1 0,0 1 0,0 0 0,0-1 0,0 1 1,0-1-1,0 0 0,1 1 0,-1-1 0,0 0 0,1 0 0,-1-1 0,1 1 1,-1 0-1,0-1 0,1 0 0,0 1 0,-1-1 0,1 0 0,-1 0 0,1-1 1,-1 1-1,1 0 0,-1-1 0,4-1 0,26-9-490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7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 9170,'-1'-1'368,"-1"1"1,1 0 0,-1 0-1,1 0 1,-1 0-1,1 0 1,-1 0-1,1 0 1,-1 0-1,1 0 1,-1 1-1,1-1 1,-1 1-1,1-1 1,-1 1 0,1-1-1,0 1 1,-1 0-1,1 0 1,-2 1-1,2-1-113,-1 1-1,1 0 1,-1 0-1,1 0 1,0 0-1,0 0 0,0 0 1,0 0-1,0 0 1,1 0-1,-1 0 1,0 3-1,0 3 94,0 0-1,0-1 1,1 1-1,0 0 1,1-1-1,0 1 0,2 8 1,-1-6-90,1-1 1,1 0-1,-1 0 1,1 0-1,1 0 1,0-1-1,6 9 1,0-3 114,1 0 0,24 23 0,-35-37-357,0 1-1,0 0 0,0 0 0,0-1 1,-1 1-1,1 0 0,0 0 1,-1 0-1,1 0 0,0 0 0,-1 0 1,0 0-1,1 0 0,-1 1 1,1-1-1,-1 0 0,0 0 0,0 0 1,0 0-1,0 2 0,0-2-25,0 0 1,-1 0-1,1 0 0,-1 0 0,1 0 0,-1 0 0,1 0 1,-1 0-1,1-1 0,-1 1 0,0 0 0,0 0 0,1-1 1,-1 1-1,0 0 0,0-1 0,0 1 0,0-1 0,0 1 0,0-1 1,0 1-1,-1-1 0,-4 3-278,0-2-1,-1 1 1,1-1 0,0 0 0,0 0-1,-1-1 1,1 1 0,0-1 0,-10-2-1,6 0-202,-1 0-1,1 0 0,1-1 0,-1-1 0,-10-5 1,-16-9-1719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7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10194,'-80'37'5297,"98"-33"-3128,-1-4-1585,0-4 1088,6-3-1568,6-1-256,-5 2 152,3-2-56,-5 4-80</inkml:trace>
  <inkml:trace contextRef="#ctx0" brushRef="#br0" timeOffset="1">120 50 9914,'-54'124'4681,"66"-108"-2520,-3-2-1209,7-10 392,2-3-352,5-1-72,0 0-103,2-5-809,-1-2-312,3-3 272,-1-2-393,-3 0-343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6:2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65 6857,'-73'-13'2877,"42"11"-1022,29 2-1644,1 0 1,-1 0-1,0 0 1,0 0-1,0-1 1,0 1-1,0 0 0,1-1 1,-1 1-1,0-1 1,0 0-1,-2-1 1,4 2-182,0 0 0,-1 0 1,1 0-1,0 0 0,0 0 1,0 0-1,0 0 0,-1 0 1,1 0-1,0 0 0,0 0 1,0-1-1,0 1 0,0 0 1,-1 0-1,1 0 0,0 0 1,0 0-1,0 0 0,0 0 1,0-1-1,0 1 0,0 0 0,-1 0 1,1 0-1,0 0 0,0 0 1,0-1-1,0 1 0,0 0 1,0 0-1,0 0 0,0 0 1,0-1-1,0 1 0,0 0 1,0 0-1,0 0 0,0 0 1,0 0-1,0-1 0,0 1 1,0 0-1,0 0 0,0 0 1,0 0-1,0-1 0,1 1 1,-1 0-1,0 0 0,0 0 1,0 0-1,0 0 0,0 0 1,0-1-1,0 1 0,1 0 0,-1 0 1,0 0-1,0 0 0,0 0 1,1 0-1,13-5 799,30-2-169,0 1 0,49 0 1,-80 5-592,281-11 342,73 13-278,-54 1-433,-292-2-2495,-35 3 1654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7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7 13195,'1'-6'4634,"-5"7"-2172,-6 10-916,7-4-1223,-9 11 369,2 1 0,0 0 0,-10 29 0,2 27-78,16-66-567,1 1 1,0 0-1,0 0 0,1 0 0,2 16 1,-1-23-39,-1 0 0,1 0 0,0 0 0,0 0 0,0-1 0,0 1 0,1 0 1,-1-1-1,1 1 0,-1-1 0,1 1 0,0-1 0,0 0 0,4 4 1,-2-3-4,0-1 1,-1 1 0,1-1 0,0 0-1,0 0 1,1-1 0,-1 1 0,0-1 0,5 1-1,8 0 2,0 0 0,-1-2-1,1 0 1,20-2 0,-35 2-7,53-6-746,60-15 0,-109 19 420,-1 2 108,-1-1 1,0 0-1,1 0 1,-1 0-1,0-1 0,0 1 1,0-1-1,0 0 1,0 0-1,0-1 0,-1 1 1,6-5-1,0-4-1522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8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42 9722,'-57'-42'5649,"52"64"-2616,2 12-1753,3 8 961,0-1-993,4 4-128,-1-1-320,2-3-328,-1-12-752,3-3 248,3-22-16,1-8-304,0-11-240</inkml:trace>
  <inkml:trace contextRef="#ctx0" brushRef="#br0" timeOffset="1">298 268 11082,'9'18'6202,"1"1"-3242,-8-6-1975,1-6 1071,0-6-1968,2-1-312,-5-1 304,0 0-432,7-3-456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7:5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12011,'2'-1'865,"0"1"0,0-1 1,1 1-1,-1 0 0,0 0 1,1 0-1,-1 1 1,4 0-1,-2 0-428,0 0 1,0 0-1,-1 1 0,6 2 0,-2 0-241,0 1 0,-1-1-1,1 1 1,6 7 0,-8-7-107,0 1 0,0 0 0,-1 0 1,1 1-1,-1-1 0,-1 1 0,1 0 1,-1 0-1,0 0 0,-1 1 1,0-1-1,0 0 0,0 1 0,-1 0 1,0-1-1,-1 12 0,0 6-32,-2-1 0,-1 0-1,-12 44 1,14-64-41,-1 2 29,1-1 0,0 1 0,0 9 0,1-14-30,0 0 0,0 0 0,0 0 1,0-1-1,0 1 0,0 0 0,0 0 0,0 0 0,1 0 0,-1 0 0,0 0 0,1 0 0,-1 0 0,0-1 0,1 1 0,0 0 0,-1 0 0,1 0 0,-1-1 0,1 1 0,0 0 0,-1-1 0,1 1 0,0-1 0,0 1 0,-1-1 0,1 1 0,2 0 0,1 0 46,1 0 0,0 0 1,0-1-1,-1 1 0,1-1 0,0-1 1,0 1-1,6-1 0,40-11 315,-36 8-285,23-6-91,0-1 0,0-2 1,40-21-1,-53 19-212,-24 14 180,0 0 1,0 0-1,0 0 0,0 0 1,-1 0-1,1 0 0,0 0 1,-1-1-1,1 1 0,0-2 1,-1 3 30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04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10626,'0'0'136,"1"-1"1,-1 1-1,0 0 0,0 0 0,0-1 0,0 1 0,0 0 0,0 0 1,1 0-1,-1-1 0,0 1 0,0 0 0,0 0 0,0 0 1,1 0-1,-1 0 0,0-1 0,0 1 0,0 0 0,1 0 0,-1 0 1,0 0-1,0 0 0,0 0 0,1 0 0,-1 0 0,0 0 1,0 0-1,1 0 0,-1 0 0,0 0 0,0 0 0,1 0 0,-1 0 1,0 0-1,0 0 0,1 0 0,-1 0 0,12 5 668,-8-2-523,-1 0 0,0 1 1,1-1-1,-1 1 0,-1 0 1,1-1-1,0 1 0,2 7 1,14 37 1220,-17-43-1388,34 125 1950,5 13-656,-39-137-1349,0-1 0,1 1 0,0 0-1,0-1 1,7 10 0,-10-15-57,0 0 0,0 1 1,0-1-1,1 0 0,-1 0 0,0 0 0,0 1 0,0-1 0,1 0 0,-1 0 0,0 0 1,0 1-1,1-1 0,-1 0 0,0 0 0,0 0 0,1 0 0,-1 0 0,0 0 0,0 0 1,1 0-1,-1 1 0,0-1 0,0 0 0,1 0 0,-1 0 0,0 0 0,1-1 0,3-6 15,-3-14-21,-2 20 6,1-19-2,2-139 3,0 141 0,0-1-1,2 1 1,0 0 0,1 0-1,0 0 1,12-24 0,-14 36-2,0-1 0,1 1 0,0 1 1,0-1-1,0 1 0,1 0 0,0-1 1,-1 2-1,12-9 0,-13 11 5,1 0-1,-1 0 1,0 1-1,1-1 0,-1 1 1,1 0-1,-1 0 1,1 0-1,0 0 1,-1 0-1,1 1 0,0 0 1,0 0-1,-1 0 1,1 0-1,0 1 1,-1-1-1,1 1 0,0 0 1,3 1-1,-2 1 50,0-1-1,-1 0 0,1 1 1,-1 0-1,0 0 0,0 0 1,0 1-1,0-1 0,-1 1 1,0 0-1,1 0 0,-1 0 1,-1 1-1,1-1 0,3 9 1,2 5 228,-1-1 0,8 36 0,-6-6 125,-2 1-1,1 55 0,-8-82-334,0-16-71,0 1 0,0 0 0,0-1-1,1 1 1,2 7 0,-4-16-337,1 0 0,0 0 0,0 1 0,1-1 0,0-5 0,0-1-416,3-18-1033,5-7 804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0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41 4953,'38'-32'2782,"-26"24"1029,-12 8-3749,0 0-1,0 0 1,0 0 0,0 0 0,0 0-1,0 0 1,0 0 0,0 0 0,-1 0-1,1 0 1,0 0 0,0 0 0,0 1-1,0-1 1,0 0 0,0 0 0,0 0-1,0 0 1,0 0 0,0 0 0,0 0-1,0 0 1,0 0 0,0 0 0,0 0-1,0 0 1,0 0 0,0 1 0,0-1 0,0 0-1,0 0 1,0 0 0,0 0 0,1 0-1,-1 0 1,0 0 0,0 0 0,0 0-1,0 0 1,0 0 0,0 0 0,0 0-1,0 0 1,0 0 0,0 0 0,0 0-1,0 0 1,0 1 0,0-1 0,0 0-1,0 0 1,1 0 0,-1 0 0,0 0-1,0 0 1,0 0 0,0 0 0,0 0-1,0 0 1,0 0 0,0 0 0,0 0-1,0 0 1,0 0 0,0 0 0,0-1-1,1 1 1,-1 0 0,-6 10 2724,-4 4-3399,-14 16 992,2-3 57,1 0 0,-19 33 0,33-48-176,0 1 0,1 0 1,1 1-1,-7 25 0,11-35-203,0 0 0,1 0 0,0 0 0,-1 0 0,1 0 0,0 0 0,1-1 0,-1 1 0,1 0 0,0 0 0,0 0 0,0 0 0,0-1 0,1 1 0,-1-1-1,1 1 1,0-1 0,0 1 0,1-1 0,-1 0 0,0 0 0,6 4 0,-3-3-6,0 0-1,0 0 1,1-1-1,0 0 1,0 0-1,-1 0 1,2-1-1,-1 0 1,0 0 0,0-1-1,1 0 1,12 1-1,2-1 38,1-1 0,34-4 1,150-36-422,-183 34-175,-2-2-2300,-13 5 1285,-2 2 83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06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9570,'9'15'4233,"-1"3"-1905,7 14-527,-9 6 111,-4 10-287,-1 3-337,-1 7-576,-5-3-192,3-7-240,1-8-96,4-10-176,6-10-312,8-11-1192,-5-8-945,11-10 1417</inkml:trace>
  <inkml:trace contextRef="#ctx0" brushRef="#br0" timeOffset="1">385 378 12123,'6'13'4865,"-1"1"-2865,2-4-632,-2 0 193,-2 0-241,-1 2-320,1-2-568,-3-1-232,-1-8-824,-1-2-624,1-8 752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07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12907,'0'28'5305,"1"8"-3041,-2 13-999,-3 11 15,-3 6-304,-3 2-232,6-6-360,0-5-136,4-15-144,0-7-152,1-15-736,2-8-520,-2-11 32,10-6 520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07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98 357 9210,'42'-47'6209,"-34"35"-5452,1 1 0,-2-1 0,0-1 0,9-20 0,-9 17-485,-2-1 0,0 1 0,4-21 0,-8 29-236,0 1 0,0-1 0,-1 0-1,0 1 1,-1-1 0,0 0 0,0 1-1,0-1 1,-4-12 0,3 17-28,1 0 1,0 0-1,-1 0 0,1 0 1,-1 0-1,0 0 1,0 1-1,0-1 1,-1 1-1,1-1 1,-1 1-1,1 0 0,-1 0 1,0 0-1,1 0 1,-1 0-1,-4-1 1,3 1-4,-1 1 0,1-1 0,-1 1 1,1 1-1,-1-1 0,1 0 1,-1 1-1,1 0 0,-1 0 1,1 1-1,-9 1 0,7-1 12,0 1 0,-1 0 0,2 0 0,-1 1 0,0-1 0,0 1 0,1 1 0,-8 5 0,9-6 18,1 0 1,-1 0-1,1 0 0,0 0 0,0 1 0,0 0 0,1-1 0,-1 1 0,1 0 0,0 0 0,-3 9 0,3-7 40,1 0-1,0 0 0,1 0 1,-1 0-1,1 0 0,0 0 1,1 0-1,-1 0 0,1 1 1,0-1-1,1 0 0,0-1 1,-1 1-1,2 0 0,-1 0 1,1-1-1,0 0 1,0 1-1,5 5 0,-5-7 17,1 0-1,-1-1 0,1 1 0,0 0 1,1-1-1,7 5 0,-7-5 35,1 1 0,0 0-1,7 8 1,-8-6-17,-1 0 1,0 0-1,0 0 0,-1 0 1,0 1-1,0-1 0,0 1 0,-1 0 1,0 0-1,2 12 0,0 8 427,0 39 0,-3-56-433,6 188 1139,-7-172-1561,0-23-648,1-15-46,3-12 348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0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8650,'0'0'122,"0"0"0,0 0 1,-1 0-1,1 0 0,0 0 1,0 0-1,0-1 0,0 1 0,0 0 1,0 0-1,-1 0 0,1 0 1,0 0-1,0 0 0,0 0 0,0 0 1,0 0-1,-1 0 0,1 0 1,0 0-1,0 0 0,0 0 0,0 0 1,-1 0-1,1 0 0,0 0 1,0 0-1,0 0 0,0 0 0,0 0 1,0 1-1,-1-1 0,1 0 1,0 0-1,0 0 0,0 0 0,0 0 1,0 0-1,0 0 0,-1 1 1,3 11 5469,8 27-3811,-6-28-1487,-1 0 0,-1 0-1,0 0 1,0 0 0,-1 22 0,-6 42 1102,1-30-721,2-38-567,1-6-31,0-6-77,0-6-16,1 0 0,0 1 0,1-1 0,3-17 0,-2 18 7,0-1 0,1-1 0,0 1 1,0 0-1,1 0 1,1 0-1,0 0 0,0 1 1,1 0-1,0 0 0,13-15 1,-13 18 9,0 1 1,1 1 0,-1-1-1,1 1 1,0 0-1,0 1 1,1-1 0,-1 1-1,1 1 1,0 0 0,0 0-1,0 0 1,0 1-1,15-2 1,-18 3 15,0 1-1,0 0 1,0 0 0,1 0 0,-1 1-1,0 0 1,0 0 0,0 0-1,0 0 1,0 1 0,0 0 0,-1 0-1,1 0 1,-1 0 0,7 6-1,-5-4 66,-1 0 1,0 1-1,-1-1 0,1 1 0,-1 0 0,0 1 0,0-1 0,-1 1 0,0 0 0,0 0 0,4 11 0,-3-5 137,0 1 1,-1-1-1,-1 1 0,0 0 0,0 23 0,-2-27-158,0-1-1,-1 1 0,0-1 1,-1 1-1,0-1 1,0 0-1,0 1 1,-1-1-1,-7 13 0,0-8-452,5-9-147,4-4 514,1 0 1,0 0 0,0-1-1,0 1 1,0 0 0,0 0 0,-1 0-1,1 0 1,0 0 0,0 0 0,0 0-1,0 0 1,0 0 0,0 0-1,0 0 1,-1-1 0,1 1 0,0 0-1,0 0 1,0 0 0,0 0-1,0 0 1,0 0 0,0-1 0,0 1-1,0 0 1,0 0 0,0 0 0,0 0-1,0 0 1,0-1 0,0 1-1,0 0 1,0 0 0,0 0 0,-1-12-521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0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174 147 6433,'3'0'1188,"0"-1"1,0-1-1,1 1 0,4-3 0,-7 3-1019,0 1 0,0-1 0,-1 1 0,1-1 0,0 0 0,-1 1 0,1-1 0,0 0 0,-1 0 0,1 1 0,-1-1 0,0 0 0,1 0 0,-1 0 0,1 0 0,-1 0 1,0 1-1,0-1 0,1 0 0,-1 0 0,0-2 0,0-4 361,-1-1 1,1 0-1,-1 1 1,0-1-1,-1 1 1,0-1 0,-5-11-1,6 16-455,-1 0 0,1 0 1,-1 0-1,0 1 0,0-1 0,0 0 1,0 1-1,0 0 0,-1-1 0,1 1 0,-1 0 1,1 0-1,-1 0 0,0 0 0,0 1 1,0-1-1,0 1 0,0 0 0,0 0 0,-5-1 1,5 1-56,0 1-1,0-1 1,0 1 0,-1 0 0,1 0 0,0 0 0,0 0 0,0 1 0,0 0-1,0-1 1,0 1 0,0 0 0,0 0 0,0 0 0,-3 2 0,2 0 1,0 0 0,0 0 1,0 0-1,0 1 1,1-1-1,0 1 1,-1 0-1,-4 7 0,1 1 27,1 1 0,0 0 0,1 0 0,0 0-1,-5 26 1,7-27-22,1 0-1,1 0 0,0 0 1,1 0-1,0 0 0,1 0 1,0 0-1,4 14 0,-4-19-19,1 0 0,0 0-1,1-1 1,0 1 0,0 0-1,0-1 1,1 0 0,0 1-1,0-2 1,1 1 0,-1 0 0,1-1-1,0 0 1,10 8 0,-9-10-11,-1 0 1,1 0 0,0-1-1,0 1 1,-1-1 0,1-1-1,1 1 1,-1-1 0,0 0-1,0 0 1,0-1 0,1 0 0,-1 0-1,7-1 1,7-1-278,-1-2 0,1 0 0,20-7 0,20-12-1158,-3-4 553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 9194,'-15'16'4889,"7"3"-272,-4 5-3153,3 21-487,-6 7-129,7 5-280,8 9-144,0-10-272,2-3-64,2-11-88,5-8-128,4-10-664,7-5-529,3-11-1631,-2-8 1800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6:22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17 10530,'-4'-2'2715,"5"2"-521,15 1-3,247 4-716,22-7-1226,193-7-546,-453 7-1020,-25 2 1140,1 0 0,-1 0 0,1 0 0,-1 0 0,1 0 1,-1 0-1,1-1 0,-1 1 0,1 0 0,-1 0 0,1 0 0,-1-1 0,1 1 1,-1 0-1,1-1 0,-1-3-1530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09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12459,'-5'22'4441,"-3"12"-3505,0 3-152,-2 13 112,5 6-112,5 5-320,4-1-55,5-6-65,2-7-72,2-16-112,5-7-160,8-12-728,1-5-681,8-10 857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1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212 163 8962,'-14'-33'6204,"-14"-29"-2581,23 55-3468,1 0 0,-1 0 1,0 0-1,0 1 0,-1-1 1,-7-5-1,11 10-123,1 1-1,0 0 0,-1-1 0,1 1 1,-1 0-1,1 0 0,-1 0 0,0 0 1,1 1-1,-1-1 0,0 0 0,1 1 1,-1-1-1,0 1 0,0 0 0,0-1 1,0 1-1,1 0 0,-1 0 0,0 0 1,0 0-1,0 1 0,0-1 0,1 0 1,-1 1-1,0-1 0,0 1 0,1 0 1,-1-1-1,0 1 0,-2 2 0,-1 1 38,0 0-1,1 0 0,-1 0 0,1 1 1,0-1-1,0 1 0,0 0 0,1 0 0,0 1 1,0-1-1,0 1 0,-3 11 0,2-6 68,1 0 0,0 0-1,1 0 1,0 1 0,1-1-1,0 15 1,1-24-120,0-1 1,0 1 0,0 0-1,0-1 1,1 1 0,-1 0-1,1-1 1,-1 1 0,1 0-1,-1-1 1,1 1 0,0-1-1,0 1 1,0-1-1,-1 0 1,2 1 0,1 2-1,-2-4-9,1 1-1,-1 0 0,1 0 1,-1 0-1,1-1 0,-1 1 1,1-1-1,-1 1 0,1-1 1,0 0-1,-1 1 0,1-1 0,-1 0 1,1 0-1,2 0 0,2-1 3,1-1-1,0 1 0,-1-1 0,1 0 1,-1-1-1,1 1 0,7-6 1,7-5 21,-13 8-4,0 0 0,16-6 0,-24 10-15,1 1 0,0 0 0,0-1 0,0 1 0,0 0 0,-1 0 0,1 0 0,0 0 0,0 0 0,0 0 0,0 0 0,-1 0 0,1 0 0,0 0 0,0 0 0,0 0 0,0 1 0,-1-1 1,1 0-1,0 1 0,0-1 0,-1 0 0,1 1 0,0-1 0,0 1 0,-1-1 0,1 1 0,-1 0 0,1-1 0,0 1 0,-1 0 0,1-1 0,-1 1 0,0 0 0,1 1 0,2 3 114,-1 0 0,-1 1 0,1-1 0,1 10 0,1 1 145,-3-13-239,0 0 0,0 0 0,0 0 0,1 0 1,-1 0-1,1 0 0,0 0 0,0-1 0,2 4 0,-3-6-131,0 1-1,0-1 0,-1 1 1,1-1-1,0 1 1,0-1-1,0 1 0,0-1 1,-1 1-1,1-1 0,0 0 1,0 0-1,0 1 1,0-1-1,0 0 0,0 0 1,0 0-1,0 0 1,0 0-1,0 0 0,0 0 1,0-1-1,0 1 1,0 0-1,-1 0 0,1-1 1,0 1-1,0-1 1,0 1-1,0-1 0,-1 1 1,1-1-1,0 1 0,1-2 1,10-8-2355,3-5 1088</inkml:trace>
  <inkml:trace contextRef="#ctx0" brushRef="#br0" timeOffset="1">376 53 8298,'3'4'4474,"-2"4"-3201,0-4-511,-1 15 731,0 1 0,-1 0 0,-5 28 0,3-22-556,-1 31 0,4-54-891,0 0 0,0 0 1,0 0-1,0 0 0,1 0 1,0 0-1,1 4 0,-2-6-41,1 0-1,-1 0 1,1-1 0,-1 1-1,1 0 1,-1-1 0,1 1-1,-1 0 1,1-1 0,0 1-1,-1-1 1,1 1 0,0-1-1,0 1 1,-1-1-1,1 0 1,0 1 0,0-1-1,0 0 1,-1 0 0,1 1-1,0-1 1,0 0 0,0 0-1,0 0 1,-1 0-1,1 0 1,0 0 0,0 0-1,0 0 1,1-1 0,4 0-93,0-1 0,0 0 0,1 0 0,-2-1 0,1 0-1,0 0 1,0 0 0,-1-1 0,0 0 0,1 0 0,6-7 0,-4 3-166,0-1 0,-1 0 0,1 0-1,-2-1 1,9-16 0,-11 20 199,-1-1 1,-1 0-1,1 1 1,-1-1-1,2-11 1,-2 10 55,1-5 55,-3 13-52,0 0 1,0 0 0,0 0 0,0 0-1,0 0 1,0 0 0,0-1-1,0 1 1,0 0 0,0 0 0,0 0-1,0 0 1,0 0 0,0 0-1,0 0 1,0-1 0,0 1 0,0 0-1,0 0 1,0 0 0,0 0 0,0 0-1,0 0 1,0 0 0,0 0-1,0-1 1,0 1 0,0 0 0,-1 0-1,1 0 1,0 0 0,0 0-1,0 0 1,0 0 0,0 0 0,0 0-1,0 0 1,0 0 0,0-1-1,-1 1 1,1 0 0,0 0 0,0 0-1,0 0 1,0 0 0,0 0-1,0 0 1,0 0 0,-1 0 0,1 0-1,0 0 1,0 0 0,0 0 0,0 0-1,0 0 1,0 0 0,0 0-1,-1 0 1,1 1 0,0-1 0,0 0-1,0 0 1,0 0 0,-2 6 377,-1 18 477,0 1 0,2-1 0,3 40 0,-2-54-680,1 11 110,-1-20-298,0 0-1,0 0 1,1-1 0,-1 1-1,0 0 1,0-1-1,1 1 1,-1 0 0,1-1-1,-1 1 1,0 0-1,1-1 1,-1 1 0,1-1-1,-1 1 1,1-1-1,0 1 1,-1-1 0,1 1-1,0-1 1,-1 0-1,1 1 1,1-1 0,2 1-638,1-1 1,0 0 0,-1 0 0,1 0-1,0 0 1,-1-1 0,1 0 0,-1 0-1,1 0 1,-1-1 0,7-2 0,15-6-871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10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18 7146,'-1'-2'556,"1"0"1,-1 1 0,0-1 0,0 1 0,0 0 0,0-1 0,-1-1 0,1 3-340,0-1-1,1 1 1,-1 0 0,0-1 0,1 1 0,-1 0 0,0-1 0,1 1 0,-1 0 0,0 0 0,0 0 0,1-1 0,-1 1 0,0 0 0,0 0 0,1 0 0,-1 0 0,0 1 0,0-1 0,-1 0 0,-4 1 325,0 1 1,0 0-1,0 0 1,1 0-1,-1 1 1,0 0-1,1 0 1,-9 6-1,11-7-435,1 0 0,0 0 1,0 0-1,0 1 0,0-1 0,0 0 0,1 1 0,-1-1 0,1 1 1,-1 0-1,1 0 0,0-1 0,0 1 0,0 0 0,1 0 0,-1 0 0,1 0 1,-1 0-1,1 0 0,0 4 0,1 0-7,0 0 0,0 0 0,1 0 0,-1-1 0,2 1 0,-1 0 0,1-1 0,3 7 0,5 6 144,18 21-1,-22-31-144,-5-5-58,0-1 1,0 0-1,0 0 0,-1 1 1,1-1-1,-1 1 1,0 0-1,1 5 1,-1-8-35,-1 0 1,0 0 0,0 0-1,0 0 1,0 0-1,0 0 1,0 0-1,0 0 1,0 1 0,-1-1-1,1 0 1,0 0-1,-1 0 1,1 0-1,0-1 1,-1 1 0,1 0-1,-1 0 1,0 0-1,1 0 1,-1 0-1,0-1 1,1 1 0,-1 0-1,0 0 1,0-1-1,0 1 1,0-1 0,0 1-1,0-1 1,0 1-1,1-1 1,-1 1-1,0-1 1,-1 0 0,0 1-1,-12 0 43,13-1-58,1 0-1,0 1 1,-1-1 0,1 0 0,0 0-1,-1 0 1,1 0 0,0 0 0,-1-1-1,1 1 1,0 0 0,-1 0-1,1 0 1,-1 0 0,1 0 0,0 0-1,-1-1 1,1 1 0,0 0 0,0 0-1,-1 0 1,1-1 0,0 1-1,0 0 1,-1 0 0,1-1 0,0 1-1,0 0 1,-1-1 0,1 1-1,0 0 1,0-1 0,0 1 0,0 0-1,-1-1 1,2 0-9,0 1-1,0-1 1,0 1-1,0 0 1,-1 0 0,1-1-1,0 1 1,0 0-1,0 0 1,0 0 0,0 0-1,0 0 1,2 0-18,13-2-34,31-8 1,-33 7 53,-2 0-28,-1-1 1,0 0 0,0-1 0,0 0 0,0-1-1,15-11 1,-6 2-295,33-33 0,-50 45 306,29-32-262,-29 31 274,0 0-1,0 0 0,0-1 0,-1 1 0,0-1 0,3-9 0,-4 13 25,-1 0-1,0 0 1,1 0 0,-1 1-1,0-1 1,0 0-1,0 0 1,0 0-1,0 0 1,0 0-1,0 0 1,0 0 0,0 0-1,0 0 1,0 0-1,-1 0 1,1 1-1,0-1 1,-1 0-1,1 0 1,-1 0-1,1 0 1,-1 1 0,1-1-1,-1 0 1,0 0-1,1 1 1,-1-1-1,0 0 1,1 1-1,-1-1 1,0 1 0,0-1-1,0 1 1,1 0-1,-3-1 1,1 0 16,1 1 0,-1-1 0,0 1 0,1 0 0,-1 0 0,0 0 0,0 0 0,1 0 0,-1 0 0,0 1 0,0-1 0,1 1 0,-1-1 0,1 1 1,-1-1-1,0 1 0,1 0 0,-1 0 0,-1 1 0,0 1 38,0 0 0,0 1 0,0-1 0,0 1 0,1-1 0,-1 1 0,1 0 1,0 0-1,0 0 0,1 0 0,-1 0 0,1 0 0,-1 6 0,0 2 35,0-1 1,1 0-1,0 0 0,1 13 1,0-20-134,1 0 0,-1 0 0,1 0 1,0 0-1,-1 0 0,2 0 0,-1 0 1,0 0-1,1 0 0,0-1 0,0 1 1,0-1-1,0 1 0,0-1 0,1 0 1,0 1-1,0-1 0,-1-1 0,2 1 1,-1 0-1,0-1 0,0 0 0,1 1 1,-1-1-1,1-1 0,0 1 0,0 0 1,0-1-1,0 0 0,0 0 0,0 0 1,4 0-1,-1 0-842,0-1 0,-1 0 0,1-1 0,9-1 0,11-6-510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6:28:10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0 7690,'-1'0'399,"0"0"1,1 0-1,-1 0 1,0 0-1,1 0 1,-1 0-1,0 0 1,0 0-1,1 0 1,-1 1-1,0-1 1,1 0-1,-1 0 1,1 1-1,-1-1 1,0 0-1,1 1 1,-1-1-1,1 0 1,-1 1-1,0 0 1,0 0-66,0 0 0,0 1 0,0-1 0,0 0 0,0 1 0,0-1 0,1 1 0,-2 2 0,1 1 3,-1 0 0,1-1 0,1 1-1,-1 0 1,1 8 0,0-2 72,0 0 1,0 0-1,-1 0 1,0 0-1,-5 20 0,5-29-369,0 0 0,0 0 0,1 0-1,-1 0 1,1 0 0,0 0-1,-1 0 1,1 0 0,0 0 0,0 0-1,0 0 1,1 0 0,-1 0-1,0 0 1,1 0 0,-1 0-1,1 0 1,0 0 0,0 0 0,-1-1-1,3 3 1,-2-1 55,1 0 0,-1 1 0,0-1 0,0 0 0,0 1 1,-1-1-1,1 1 0,0 4 0,-1-7-112,0 0-1,0 0 1,0 0 0,0 0-1,0 0 1,0 0 0,-1 0 0,1 0-1,0 0 1,0 0 0,-1 0-1,1 0 1,0-1 0,-1 1-1,1 0 1,-1 0 0,1 0 0,-1 0-1,1-1 1,-1 1 0,0 0-1,1-1 1,-1 1 0,0 0 0,0-1-1,1 1 1,-1-1 0,0 1-1,0-1 1,0 0 0,0 1 0,0-1-1,1 0 1,-1 0 0,-2 1-1,-10 0-251,1-1 0,-1-1 0,-20-2 0,4-3 689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4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96 5281,'-8'-9'10098,"-2"-4"-6934,-4-6-2616,9 13-437,3 2-65,-1 0 1,0 1 0,1 0-1,-1-1 1,0 1 0,-1 0-1,1 1 1,0-1 0,-1 0-1,0 1 1,1 0 0,-1 0-1,-7-3 1,3 3-21,0 1 1,0 0-1,0 0 1,-1 1-1,1 0 1,0 0-1,0 1 0,0 0 1,0 1-1,0-1 1,0 1-1,0 1 1,1 0-1,-1 0 0,-7 5 1,10-6-23,0 2 1,0-1-1,0 0 0,0 1 0,1 0 1,0 0-1,0 1 0,0-1 1,-5 8-1,7-8-5,-1 0 0,2 0 0,-1 0 0,0 0 0,1 0 1,0 0-1,0 1 0,0-1 0,0 0 0,1 0 0,-1 1 0,1-1 0,1 9 0,0-7 0,1 1-1,0-1 1,0 0-1,0 1 1,1-1-1,0 0 1,0-1-1,0 1 0,1 0 1,0-1-1,0 0 1,5 5-1,-2-3 1,-1-1 0,1 0-1,0 0 1,1 0 0,-1-1-1,1-1 1,0 1 0,12 4-1,-14-7 6,0-1 0,0 1 0,0-1 0,-1-1 0,1 1 0,0-1 0,0 0 0,0 0 0,0 0 0,0-1 0,0 0 0,8-3-1,-6 2 10,0-1 1,0 0-1,-1-1 0,0 0 0,1 0 0,-2 0 0,1-1 0,11-10 0,-13 11-2,0-1 0,-1 0 0,0 0 0,0 0-1,0-1 1,-1 1 0,0-1 0,0 0 0,0 0 0,-1 0 0,2-8 0,-3 10-6,0-1 0,0 0 1,-1 1-1,0-1 0,0 0 0,0 0 1,0 1-1,-1-1 0,0 0 1,0 1-1,0-1 0,-1 1 1,1-1-1,-1 1 0,0-1 0,-4-4 1,3 4 17,0 1 1,0 0-1,0 0 1,-1 1-1,0-1 1,0 1-1,0 0 1,0 0-1,0 0 1,-1 0-1,1 1 1,-1 0-1,0-1 0,-8-1 1,6 2-23,1 1 0,-1-1 1,0 2-1,1-1 0,-1 1 0,0 0 0,1 0 1,-1 0-1,0 1 0,-12 3 0,16-3-136,1 0 0,-1 0 0,0 0-1,1 1 1,-1-1 0,1 1 0,-1 0 0,1-1-1,0 1 1,0 0 0,0 0 0,0 0 0,0 1-1,0-1 1,0 0 0,1 1 0,-1-1 0,1 1-1,0 0 1,-2 4 0,-6 13-757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4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11 7522,'-24'-1'5400,"-8"-4"-4014,0 1-1032,24 3-229,0 1-1,-1 1 1,1-1 0,0 2-1,0-1 1,0 1 0,0 0 0,0 0-1,0 1 1,0 0 0,-14 9 0,13-6-24,1 0 0,0 0 0,0 1 0,0 1 0,1-1 0,0 1 0,0 0 0,-9 15 0,12-17-35,0 1 1,1 0-1,-1 0 1,1 0-1,-3 11 1,1-2 2,2-8-40,0 0 0,1 1 0,0 0 0,0 0-1,1-1 1,0 1 0,1 0 0,0 0 0,2 16 0,-1-22-22,0 1-1,0-1 0,0 0 1,0 0-1,0 0 0,1-1 1,0 1-1,-1 0 1,1 0-1,0-1 0,0 1 1,1-1-1,-1 0 1,0 0-1,1 1 0,-1-2 1,1 1-1,0 0 1,0 0-1,0-1 0,-1 0 1,5 2-1,-3-2-3,1 0 0,-1 0 1,1 0-1,-1 0 0,1-1 0,-1 0 0,1 0 0,0 0 0,-1-1 1,1 0-1,-1 1 0,1-1 0,-1-1 0,0 1 0,5-3 1,2-1 9,0-2 0,0 1 1,-1-1-1,0-1 0,-1 0 1,11-11-1,-13 12 9,0-1 0,-1 1 0,0-1 0,0-1 0,-1 1 0,0-1 0,0 0 1,3-11-1,-7 16 12,0 0 1,0 0-1,0 1 1,-1-1-1,1 0 1,-1 0-1,0 0 1,0 0-1,-1 0 1,1 1 0,-1-1-1,0 0 1,0 0-1,0 1 1,-1-1-1,-2-6 1,1 5 23,0 0 0,0 1 0,-1 0 0,0-1 0,1 1 0,-1 1 0,0-1 0,-1 1 0,1-1 0,-1 1 0,-5-3 0,4 3-23,1 1 1,-1 0 0,1 0-1,-1 0 1,1 0-1,-1 1 1,0 0 0,0 0-1,0 1 1,-8 0 0,10 0-57,0 0 1,0 1 0,0 0-1,0 0 1,0 0 0,0 0-1,0 1 1,1-1 0,-1 1-1,1 0 1,-1 0 0,1 0-1,0 1 1,0-1 0,-6 6-1,7-6-157,1 0-1,0 0 1,-1 0-1,1 0 1,0 0 0,0 0-1,0 0 1,1 0-1,-1 0 1,0 1-1,1-1 1,-1 0 0,1 1-1,0 1 1,4 19-783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5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42 6737,'-1'-1'399,"1"0"-1,0-1 0,-1 1 1,1 0-1,0 0 0,0 0 1,0 0-1,0-1 1,0 1-1,0 0 0,1-2 1,-1 2-257,0 0 1,0 0-1,0 1 1,1-1-1,-1 0 1,0 0-1,0 0 1,0 0-1,0 0 1,-1 1-1,1-1 1,0 0-1,0 0 1,0 0-1,-1 0 1,1 1-1,0-1 1,-1 0-1,1 0 1,-1 1-1,1-1 1,-1 0 0,1 1-1,-2-2 1,0 1-89,1 0 0,-1 1 1,0-1-1,0 1 1,0-1-1,1 1 1,-1 0-1,0 0 1,0 0-1,0 0 1,0 0-1,0 0 1,1 0-1,-1 1 0,0-1 1,0 1-1,0-1 1,1 1-1,-3 1 1,-2 1-18,0 0 0,0 0 0,1 1 0,-9 6 0,9-4 14,-1 0 0,1 0 0,0 0-1,1 1 1,-1 0 0,1 0 0,1 0-1,-1 0 1,1 0 0,1 1 0,-1-1-1,-1 10 1,0 5 115,0 0-1,2 0 1,-1 25-1,3-38-123,0 0 0,1 0 1,0 0-1,1 0 0,-1-1 0,2 1 0,-1 0 1,6 11-1,-7-17-33,1 0-1,0 1 1,0-1 0,0 0 0,0-1-1,0 1 1,1 0 0,-1 0-1,1-1 1,0 0 0,0 1 0,0-1-1,0 0 1,0-1 0,0 1 0,0 0-1,1-1 1,-1 0 0,0 1 0,1-2-1,-1 1 1,1 0 0,4 0 0,-2-1 1,0 0 0,0-1 0,-1 0 1,1 0-1,0 0 0,-1 0 1,1-1-1,-1 0 0,1 0 0,-1-1 1,0 1-1,0-1 0,0 0 1,0-1-1,-1 1 0,1-1 0,6-7 1,-5 5 17,0-1 0,-1 0 0,0 1 1,0-2-1,-1 1 0,0-1 0,0 1 1,-1-1-1,0 0 0,0 0 0,2-12 1,-4 11 48,0 1 0,0-1 0,-1 1 0,0-1 0,-1 1 1,0-1-1,0 1 0,-1-1 0,0 1 0,-1 0 0,1 0 1,-9-16-1,8 18-27,-1 0 1,0 0-1,0 0 1,-1 0 0,0 0-1,0 1 1,0 0-1,-1 0 1,1 0 0,-1 1-1,0 0 1,0 0-1,-1 1 1,1-1-1,-11-3 1,14 6-52,1 1 1,0-1-1,0 1 0,0-1 0,-1 1 0,1 0 1,0-1-1,-1 1 0,1 0 0,-5 1 0,6 0-14,-1-1 1,1 1-1,-1 0 0,1-1 0,-1 1 0,1 0 0,0 0 0,-1 0 0,1 0 0,0 0 0,0 1 0,0-1 0,0 0 0,0 0 0,-2 3 0,1-1-124,1 0 0,-1 1 0,1-1 0,0 0 0,0 0 0,0 1 0,0-1 0,1 0 0,-1 1 0,1-1 0,0 1 0,0 6 0,6 19-477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77 131 6753,'0'-1'193,"0"1"-1,-1 0 0,1 0 0,0 0 0,-1-1 0,1 1 1,0 0-1,-1 0 0,1 0 0,0 0 0,-1 0 0,1 0 0,-1 0 1,1 0-1,0 0 0,-1 0 0,1 0 0,0 0 0,-1 0 1,1 0-1,0 1 0,-1-1 0,1 0 0,0 0 0,-1 0 0,1 0 1,0 1-1,-1-1 0,1 0 0,0 0 0,-1 1 0,1-1 1,0 0-1,0 0 0,-1 1 0,1-1 0,0 0 0,0 1 1,0-1-1,0 0 0,-1 1 0,1-1 0,0 1 0,0-1 0,0 0 1,0 1-1,0-1 0,0 1 0,0 3-31,0-1 0,1 1 0,-1-1 0,1 1-1,1 4 1,1 3-45,1 0 1,0-1-1,0 1 0,1-1 0,1 0 0,6 9 0,-9-15-78,0-1 0,0 1 0,0-1 1,0 0-1,0 0 0,1 0 0,-1-1 0,1 1 0,4 1 0,-6-3-31,1 0-1,-1 0 0,1 0 0,0 0 1,-1-1-1,1 1 0,0-1 0,-1 0 1,1 0-1,0 0 0,0 0 0,-1 0 1,1 0-1,0-1 0,0 0 0,2 0 1,-2-1 0,0 1 1,0-1-1,0 0 1,-1 0-1,1 0 1,-1 0-1,1 0 1,-1 0-1,0-1 1,0 1-1,0-1 0,0 1 1,2-5-1,-1 2 9,-1 0 0,1 0 0,-1 0-1,0 0 1,0-1 0,2-10-1,-4 8 28,0 1 0,0-1 0,-1 0 0,1 1 0,-2-1 0,1 1 0,-1-1 0,0 1 0,-1 0 0,1 0 0,-2 0 0,1 0 0,-1 0 0,0 1 0,0 0 0,-7-9 0,6 9 29,-1 0 0,0 0 0,0 0 0,0 1 0,0 0 0,-1 0 0,0 1 0,0 0 0,0 0 0,0 0-1,-1 1 1,1 0 0,-1 1 0,0 0 0,-11-2 0,15 3-51,0 1-1,-1 0 1,1 0 0,0 1-1,0-1 1,0 1-1,-1 0 1,1 0 0,0 0-1,0 1 1,-6 3 0,8-4-24,0 0 0,1 0 0,-1 0 0,0 0 0,1 0 0,-1 1 0,1-1 0,0 1 0,-1-1 0,1 1 0,0-1 0,0 1 0,0 0 0,0 0 0,0-1 0,1 1 0,-1 0 0,0 0 0,1 0 0,-1 0 0,1 0 0,0 0 0,0 0 0,0 0 0,0 0 0,0 3 0,0-4-46,0 1 0,1 0 0,-1 0 0,1-1 0,-1 1 0,1 0 0,0-1 0,-1 1 0,1-1 0,0 1 0,0-1 0,0 1 0,0-1 0,0 0 0,1 1 0,-1-1 0,0 0 0,1 0 0,-1 0 1,0 0-1,1 0 0,0 0 0,-1-1 0,1 1 0,-1 0 0,1-1 0,0 1 0,-1-1 0,4 1 0,1 0-454,0-1 1,-1 0-1,1 0 1,0 0-1,0-1 1,-1 1-1,12-4 1,16-7-808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6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30 8834,'-3'-1'345,"0"1"1,0-1-1,0 1 1,-1 0 0,1 0-1,0 0 1,0 0-1,0 0 1,0 1-1,-1-1 1,1 1-1,0 0 1,0 0-1,0 0 1,0 0-1,-4 3 1,1 0-52,-1 0 0,1 1 0,-1-1 0,1 1 0,-8 10 0,9-10-154,0 1 1,1 0 0,0 0 0,0 0-1,0 1 1,1-1 0,0 1 0,1 0 0,-1 0-1,1 0 1,0 0 0,1 0 0,-1 11-1,1-12-120,1 0 0,0 0-1,1 0 1,0 0 0,-1 0-1,2-1 1,-1 1-1,1 0 1,0 0 0,0-1-1,0 1 1,1-1 0,0 0-1,0 0 1,0 0-1,8 8 1,-9-10-19,1 0 0,0 0 0,0-1 0,1 0 0,-1 1 0,0-1 0,1 0 0,0-1 0,-1 1 0,1 0 0,0-1 0,0 0 0,0 0 0,0 0 0,-1-1 0,1 1 0,0-1 0,0 0 0,1 0 0,6-1 0,-4-1-1,-1 1 1,0-1-1,1 0 1,-1 0-1,0-1 1,0 0-1,0 0 0,-1 0 1,1-1-1,-1 1 1,0-1-1,6-6 1,-5 4 11,0 0 1,-1-1-1,0 0 1,0 0-1,0-1 1,-1 1-1,0-1 1,-1 0-1,0 0 1,0 0 0,0 0-1,-1-1 1,1-10-1,-2 14 11,-1-1 0,1 1 0,-2 0 0,1 0 0,0-1 0,-1 1 0,0 0 0,0 0 0,0 0 0,-1 0 0,0 0 0,0 0 0,0 0 0,-1 1 0,1-1 0,-1 1 0,0-1 0,0 1 0,-1 0 0,1 0 0,-1 1 0,0-1 0,-4-3 0,0 3 16,0-1 1,0 1 0,0 0 0,0 1-1,-1 0 1,1 0 0,-1 1 0,0 0 0,0 0-1,-14 0 1,11 2-292,0-1 0,0 2-1,0 0 1,1 0 0,-1 1 0,0 1-1,-17 6 1,26-8-80,0 0-1,0 1 1,0-1-1,0 1 1,-3 2-1,4-3 127,0 1-1,1 0 1,-1 0-1,0 1 1,-1 2-1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550 14 7114,'0'-1'263,"-1"0"0,0 0 1,1 0-1,-1 0 1,0 0-1,1 0 1,-1 0-1,0 0 1,0 0-1,0 0 1,1 1-1,-3-2 1,2 2-170,0 0 1,0 0-1,0 0 1,-1 0-1,1 0 1,0 0-1,0 0 1,0 0-1,0 1 1,0-1-1,0 0 1,0 1-1,1-1 1,-1 1-1,0-1 1,-1 2-1,-6 3 128,0 0 0,0 1 0,1 0 0,0 0 0,-7 9 1,3-4-63,-28 31 25,2 2 0,2 0 0,-54 94 0,-65 162-66,142-275-89,-45 113-71,45-106-102,6-16-909,1 0 1,-6 28-1,11-23-86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8954,'-5'6'724,"0"0"1,0 0-1,-7 14 1,11-20-668,1 1-1,0 0 1,0 0 0,0-1 0,0 1 0,0 0-1,0 0 1,0-1 0,0 1 0,0 0 0,0 0-1,0 0 1,1-1 0,-1 1 0,0 0 0,1-1-1,-1 1 1,0 0 0,1-1 0,-1 1 0,1 0-1,-1-1 1,2 2 0,15 13 459,-9-9-252,22 24 461,-2 0 0,25 35-1,8 9-240,-10-18-127,92 78 1,-136-128-340,155 138 354,-152-132-413,0 0-1,0 1 1,-2 0-1,1 1 1,-2 0-1,0 0 1,5 15-1,-7-20-1013,0-7 471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7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1264 9218,'7'5'3513,"6"-3"-2313,16-10-752,7-4 72,24-7-80,13-4-136,20-7-128,-1-9-56,9-1-64,-6 0-16,-15 6-8,-3 5 0,-27 7-112,-10 5-728,-24 10 576</inkml:trace>
  <inkml:trace contextRef="#ctx0" brushRef="#br0" timeOffset="1">971 0 8778,'-5'20'3145,"-11"12"-2297,-8 18-432,-3 37 176,2 11 88,0 19-104,-2 3-152,9-13-128,2-2-32,4-23-72,0-10-7,9-24-49,0-12-425,2-15-1487,1-9 1256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8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6225,'0'-4'503,"0"-2"111,0 1-1,0-1 0,0 1 1,3-9-1,-3 12-508,1 1-1,-1-1 1,1 1 0,0-1 0,-1 1-1,1 0 1,0-1 0,0 1-1,0 0 1,0 0 0,0 0 0,0-1-1,0 1 1,1 0 0,-1 0-1,0 1 1,0-1 0,1 0-1,-1 0 1,1 1 0,1-2 0,0 2 65,1-1-1,-1 0 1,1 1 0,0 0 0,-1 0 0,1 0 0,-1 0 0,1 1 0,-1-1 0,6 2 0,5 2 218,16 7-1,-16-5-216,0 1 0,0 0 0,16 12 0,35 32 161,-38-29-205,110 93 261,24 20-193,53 11-102,-173-121-303,63 51 0,-101-74 144,17 17-1476,-19-18 1298,0 0 1,0 1-1,0-1 1,0 0-1,-1 1 1,1-1-1,0 1 0,-1-1 1,1 1-1,0-1 1,-1 1-1,1 2 1,-1-2 14,-1 0 0,1 1 1,0-1-1,-1 0 0,0 1 0,1-1 1,-3 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7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8970,'-9'41'8102,"2"1"-4957,5-30-2618,1 1-1,1-1 1,0 0 0,3 22-1,-2-31-466,0 1 0,0-1 0,0 1 0,0-1-1,0 0 1,1 0 0,0 0 0,-1 1 0,1-2 0,0 1 0,1 0-1,2 3 1,-4-5-59,0 0-1,1 0 1,-1 0-1,0 0 0,1 0 1,-1 0-1,0-1 1,1 1-1,-1-1 0,1 1 1,-1-1-1,1 1 1,-1-1-1,1 0 0,-1 1 1,1-1-1,-1 0 1,1 0-1,-1 0 1,1-1-1,0 1 0,-1 0 1,1 0-1,-1-1 1,1 1-1,-1-1 0,1 1 1,-1-1-1,0 0 1,3-1-1,12-11-484,0 0-1,-1 0 1,-1-1 0,24-30-1,-34 39 286,-1 0 0,1 0 0,-1 0 0,0 0 0,0-1 0,0 1 0,-1-1 0,3-9 0,-5 14 197,0 1 0,0 0 1,0 0-1,0 0 0,0-1 0,0 1 0,0 0 0,0 0 0,0 0 0,0 0 0,0-1 1,0 1-1,0 0 0,0 0 0,0 0 0,1 0 0,-1-1 0,0 1 0,0 0 1,0 0-1,0 0 0,0 0 0,0 0 0,1-1 0,-1 1 0,0 0 0,0 0 0,0 0 1,0 0-1,1 0 0,-1 0 0,0 0 0,0 0 0,0 0 0,0 0 0,1-1 1,-1 1-1,0 0 0,0 0 0,0 0 0,1 0 0,-1 0 0,0 1 0,0-1 1,0 0-1,0 0 0,1 0 0,-1 0 0,0 0 0,0 0 0,1 0 19,-1 1 0,1-1-1,-1 1 1,0-1 0,1 1-1,-1-1 1,0 1 0,0 0 0,0-1-1,1 1 1,-1-1 0,0 1-1,0 0 1,0-1 0,0 1-1,0 0 1,-2 25 828,1-21-621,1 0-1,-1 0 0,1 0 1,0 0-1,0 1 0,1-1 1,-1 0-1,3 8 0,1-3 64,0 0-1,0-1 0,1 1 0,0-1 0,11 13 0,-14-19-262,0 0 0,1 0-1,0-1 1,-1 1-1,1-1 1,0 1-1,0-1 1,0 0 0,0 0-1,1-1 1,-1 1-1,0-1 1,1 1-1,0-1 1,-1 0 0,1 0-1,-1-1 1,1 1-1,5-1 1,-2 0-94,-1-1 1,1 0-1,-1-1 1,1 0-1,-1 0 0,1 0 1,-1-1-1,0 0 1,0 0-1,6-4 1,8-7-1275,25-22 0,-41 33 1085,-2 1 150,4-3-410,0 0 1,0-1-1,0 1 0,6-10 0,-11 13 467,0 0-1,0 0 1,1 0-1,-2 0 1,1 0-1,0 0 1,0 0-1,-1-1 1,1 1-1,-1 0 1,0-1-1,1 1 1,-1 0 0,0-1-1,0 1 1,-1 0-1,1-1 1,0 1-1,-2-3 1,-1-3 471,0 0 0,0 0 1,-1 0-1,0 1 0,-1-1 1,-9-11-1,14 18-384,0 1-1,0 0 1,0 0 0,0 0 0,-1 0-1,1-1 1,0 1 0,0 0 0,0 0-1,0 0 1,0 0 0,-1 0 0,1-1-1,0 1 1,0 0 0,0 0 0,-1 0-1,1 0 1,0 0 0,0 0 0,0 0-1,-1 0 1,1 0 0,0 0 0,0 0-1,-1 0 1,1 0 0,0 0 0,0 0-1,0 0 1,-1 0 0,1 0 0,0 0-1,0 0 1,0 0 0,-1 0 0,1 0-1,0 0 1,0 0 0,0 1 0,-1-1-1,1 0 1,0 0 0,0 0-1,0 0 1,-1 1 0,-4 11 823,5-11-807,-7 19 527,-22 71 915,27-82-1418,0 1-1,1-1 1,0 1 0,0 0-1,1-1 1,0 1 0,3 14-1,-3-21-81,1-1-1,-1 1 0,1-1 1,0 1-1,0-1 0,0 0 1,0 0-1,0 1 0,0-1 0,1 0 1,-1 0-1,1 0 0,0 0 1,-1 0-1,1-1 0,0 1 1,0 0-1,0-1 0,0 0 0,0 1 1,1-1-1,-1 0 0,0 0 1,0 0-1,1 0 0,-1-1 1,1 1-1,-1-1 0,1 1 1,-1-1-1,5 0 0,2 0 77,0 0 1,1-2-1,-1 1 0,0-1 1,0 0-1,0-1 0,10-3 0,32-17 248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09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101 950 5889,'0'1'87,"0"-1"-1,-1 0 0,1 0 0,0 0 1,-1 0-1,1 0 0,0 0 0,-1 0 1,1-1-1,0 1 0,-1 0 0,1 0 1,0 0-1,0 0 0,-1 0 0,1 0 1,0-1-1,0 1 0,-1 0 0,1 0 1,0 0-1,0-1 0,-1 1 0,1 0 1,0 0-1,0 0 0,0-1 0,-1 1 1,1-1-13,0 1 0,0-1 0,0 0 0,0 1 0,0-1 0,0 1 0,0-1 1,0 1-1,1-1 0,-1 0 0,0 1 0,0-1 0,0 1 0,1-2 0,1-1-12,0 0-1,0 0 1,0 0-1,0 1 1,4-4-1,-1 1-35,1 0-1,1 0 1,-1 1-1,1 0 1,-1 0-1,1 1 1,9-4-1,55-14 224,-68 20-237,212-42 511,-41 9-334,330-97 2,-247 61-80,-230 62 93,0 2 1,1 1-1,52-3 0,-74 9 98,-6 2-157,-9 6-74,7-7-44,-19 15 70,10-9-97,1 1 0,1 0 0,-1 0 0,-10 14 0,-48 60 97,24-32 397,-77 99 1002,-103 122-466,222-269-1025,-260 284 846,185-204-513,-32 30-142,104-109-202,0 1 1,0-1 0,0 1-1,-1-1 1,-6 3 0,5-5-65,4-6-5,6-13-61,-2 12 111,12-53-180,14-79 96,2-167 137,-13 0-12,26-282 86,-37 545-84,12-118 83,-11 85-18,-5 72-77,-1 0-1,0 0 1,0 1 0,1-1 0,-1 0 0,1 0 0,0 0 0,-1 1 0,1-1 0,2-2 0,-3 3-6,1 1 1,-1-1 0,1 1 0,-1 0-1,1-1 1,-1 1 0,1 0 0,-1-1-1,1 1 1,-1 0 0,1 0 0,0 0-1,-1 0 1,1-1 0,-1 1 0,1 0-1,0 0 1,-1 0 0,1 0 0,0 0-1,-1 1 1,1-1 0,-1 0 0,1 0-1,0 0 1,-1 0 0,1 1 0,-1-1-1,1 0 1,-1 0 0,1 1 0,-1-1-1,1 1 1,-1-1 0,2 1 0,3 3-5,0 0 0,-1 0 0,1 1 0,-1-1 0,0 1-1,0 0 1,0 0 0,5 10 0,0 4 14,10 26-1,-10-23-3,139 295 19,-94-211-1,-4 2-1,65 212 1,-50-65 178,-54-208-148,0-3 15,2 0 0,3-1 0,0 0 0,3-2 0,44 73 0,-59-109-16,2 3-71,-6-8 31,-1 0 0,1 0 0,0 0 0,0 0 0,0 0 0,0 0 0,0 0 0,0 0-1,0 0 1,0 0 0,0 0 0,0 0 0,0 0 0,0 0 0,0 0 0,0 0 0,0 0 0,0 0 0,-1 0 0,1 0 0,0 0 0,0 0 0,0 1 0,0-1 0,0 0 0,0 0 0,0 0 0,0 0 0,0 0-1,0 0 1,0 0 0,0 0 0,0 0 0,0 0 0,0 0 0,0 0 0,0 0 0,0 0 0,0 0 0,0 0 0,0 0 0,0 0 0,0 0 0,0 1 0,0-1 0,0 0 0,0 0 0,-48-25 341,2-3 0,-63-46 1,-10-28-304,-114-86-66,160 139 12,-2 4 1,-119-52 0,-144-23 61,321 115-60,-66-23-60,77 25 13,1 1 0,-1-1 0,-6-4 1,11 7-23,1-1 0,-1 1 0,1 0 1,-1-1-1,1 1 0,-1-1 0,1 1 0,-1 0 1,1-1-1,-1 1 0,1-1 0,-1 0 1,1 1-1,0-1 0,-1 1 0,1-1 1,0 1-1,-1-1 0,1 0 0,0 1 0,0-1 1,0 0-1,0 1 0,0-1 0,-1 0 1,1 1-1,0-1 0,1 0 0,-1 1 1,0-1-1,0 0 0,0 1 0,0-1 0,0 0 1,1 0-1,6-8-892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0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8010,'-7'-1'516,"1"2"1,-1-1 0,1 1 0,-1 0-1,1 0 1,0 1 0,-1 0-1,1 0 1,0 0 0,-9 6 0,5-2-239,0 0 0,1 1 0,0-1 1,0 2-1,-9 8 0,13-10-172,1-1-1,-1 1 1,1 0-1,0 0 1,1 0-1,-1 1 0,-3 11 1,5-14-91,1 0 0,0 0 0,0 0-1,0 0 1,1 0 0,-1 1 0,1-1 0,0 0 0,1 0 0,-1 0 0,1 0 0,-1 0-1,1 0 1,3 8 0,-2-8-16,0 1 0,0-1 0,1 0-1,-1 0 1,1 0 0,0 0 0,0-1 0,1 1-1,-1-1 1,1 0 0,0 0 0,-1 0 0,1 0-1,6 2 1,-4-2 1,-1-1 1,1 0-1,0 0 0,0-1 0,0 1 1,0-1-1,0-1 0,0 1 1,0-1-1,9-1 0,-8 1 8,1-1 1,-1-1-1,0 1 1,0-1-1,0 0 1,0-1-1,0 0 0,0 0 1,-1 0-1,1-1 1,-1 0-1,0 0 1,0-1-1,0 0 0,-1 0 1,0 0-1,0 0 1,0-1-1,4-6 1,-5 6 26,-1 0 0,0 1 0,0-2 0,-1 1 0,0 0 0,0 0 0,0-1 0,-1 1 0,0-1 0,0 1 0,-1-1 0,1 0 0,-1 1 0,-1-1 0,1 0 0,-1 1 0,-4-12 0,5 16-3,-1 0-1,0 0 0,0 0 0,0 0 0,0 0 1,0 0-1,0 0 0,0 0 0,-1 1 0,1-1 1,-1 0-1,1 1 0,-3-2 0,1 1 1,1 1 0,-1 0 0,0-1 0,0 1 0,1 0 1,-1 0-1,0 1 0,0-1 0,-6 0 0,3 1-119,0-1 1,0 1-1,1 1 1,-1-1-1,0 1 1,0 0-1,0 0 1,-9 4-1,-17 13-254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0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50 6017,'-8'-7'3561,"4"6"-3338,0-1-1,1 1 0,-1 0 0,0 0 0,-6 0 1,7 0-114,-5 0 167,1 1 0,-12-1 0,17 1-153,-1 1-1,0-1 0,0 1 0,0-1 1,0 1-1,0 0 0,1 0 0,-1 0 1,0 0-1,1 1 0,-4 1 0,3 0-27,-1 0 0,1 0-1,0 0 1,1 1 0,-1-1 0,1 0-1,-1 1 1,1 0 0,0 0-1,0-1 1,1 1 0,-1 0 0,1 1-1,0-1 1,0 0 0,0 0 0,0 0-1,1 1 1,0-1 0,0 0-1,0 1 1,0-1 0,1 0 0,0 0-1,0 0 1,0 1 0,0-1 0,0 0-1,1 0 1,0 0 0,0-1-1,0 1 1,4 5 0,-3-5-86,1-1 0,-1 1 0,1 0 0,0-1 1,0 0-1,0 0 0,1 0 0,-1 0 0,1-1 0,-1 0 0,1 0 1,0 0-1,7 2 0,-8-4-4,0 1 0,1-1 1,-1 1-1,1-1 0,-1-1 0,1 1 1,-1-1-1,0 1 0,1-1 0,-1-1 1,0 1-1,0 0 0,0-1 0,0 0 1,8-5-1,-7 4 12,-1 0 0,1-1 0,-1 0 0,0 0 0,0 0 0,0 0 0,-1-1 0,0 1 0,1-1 0,-2 0-1,1 0 1,0 0 0,-1-1 0,0 1 0,0 0 0,1-9 0,-2 9 7,0 1 0,-1-1 0,0 1 0,0-1 0,0 1 0,0-1 0,-1 1 0,1-1 0,-1 1 0,0 0 0,-1-1 0,1 1 0,-1 0 0,0 0 0,0 0 0,0 0 0,0 0 0,-1 0 0,1 0 0,-1 1 0,-5-6 0,5 7-90,0-1 0,1 1-1,-1 0 1,0 0 0,-1 0 0,1 0-1,0 0 1,0 1 0,-1 0 0,1-1-1,-1 1 1,1 1 0,-1-1-1,1 0 1,-1 1 0,0 0 0,1-1-1,-1 1 1,1 1 0,-1-1 0,0 1-1,1-1 1,-1 1 0,1 0 0,-1 0-1,1 1 1,0-1 0,-1 1 0,1-1-1,0 1 1,0 0 0,0 0 0,0 1-1,0-1 1,1 1 0,-1-1 0,1 1-1,-1 0 1,1 0 0,-3 6 0,-7 22-852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1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58 5105,'-4'-3'502,"1"0"59,0 0 0,1 0 0,-1-1 0,-3-3 0,6 6-470,0 1-1,0-1 0,-1 1 1,1-1-1,0 1 0,-1-1 0,1 1 1,-1-1-1,1 1 0,-1 0 1,1-1-1,-1 1 0,1 0 0,-1-1 1,1 1-1,-1 0 0,1 0 0,-1-1 1,0 1-1,1 0 0,-1 0 1,1 0-1,-1 0 0,-1 0 0,1 0 46,0 0-1,0 0 0,0 1 0,-1-1 0,1 0 1,0 1-1,0 0 0,0-1 0,0 1 0,0-1 0,-2 2 1,-1 2 115,-1 1 0,1-1 1,0 1-1,-4 5 0,2-1-87,0 1 0,1 0-1,0 0 1,0 0 0,1 0 0,0 1-1,1-1 1,-3 20 0,5-27-158,1-1 1,0 0-1,0 1 0,0-1 1,0 1-1,0-1 0,1 1 1,-1-1-1,1 0 1,0 1-1,0-1 0,-1 0 1,1 1-1,1-1 0,-1 0 1,0 0-1,0 0 1,1 0-1,3 4 0,-2-4-6,0 0 1,0 0-1,0 0 0,0 0 0,0-1 0,1 1 0,-1-1 0,0 0 1,1 0-1,-1 0 0,1 0 0,0-1 0,4 1 0,-3-1 13,0 1-1,-1-1 1,1-1-1,0 1 1,-1-1-1,1 0 1,0 0-1,-1 0 1,1 0-1,-1-1 1,1 0-1,-1 0 1,0 0-1,0-1 1,0 1-1,0-1 1,0 0-1,5-6 1,-6 6 30,0 0 0,-1-1 1,1 1-1,-1-1 0,0 0 1,0 0-1,0 0 0,-1 0 1,1 0-1,-1 0 0,0 0 1,0 0-1,-1 0 0,1-1 1,-1 1-1,0 0 0,0-1 1,0 1-1,-1 0 0,0 0 1,-1-5-1,0 3 16,0 0 0,0 0 0,-1 1 0,0-1 0,0 1 0,0 0 0,-1 0 0,0 0 0,0 0-1,-4-4 1,0 2-28,1 0 1,-1 1-1,-1 0 0,1 0 0,-11-5 0,16 10-155,1-1 0,-1 1-1,0 0 1,1 0 0,-1 0 0,0 1-1,0-1 1,1 1 0,-1-1 0,0 1 0,0 0-1,0 0 1,0 0 0,0 1 0,1-1-1,-1 1 1,0-1 0,0 1 0,-4 2-1,-6 7-772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2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48 167 6257,'0'0'398,"0"-1"-1,0 1 1,0 0-1,0-1 1,0 1-1,0 0 0,0-1 1,0 1-1,0-1 1,-1 1-1,1 0 1,0-1-1,0 1 0,0 0 1,-1 0-1,1-1 1,0 1-1,0 0 1,-1-1-1,1 1 0,-1 0 1,-7-3 1679,-9 5-1509,13 1-281,2 0-269,0 1-1,0 0 0,0-1 1,1 1-1,0 0 1,-1 0-1,1 0 1,1 0-1,-1 0 1,1 0-1,-1 0 0,2 5 1,-1-8-17,0 0 0,0 0 0,0 0 0,1 0 0,-1 0 0,0 0 1,1 0-1,-1 0 0,1-1 0,-1 1 0,1 0 0,-1 0 0,1-1 0,0 1 0,-1 0 0,1 0 1,0-1-1,0 1 0,0-1 0,-1 1 0,3 0 0,18 6 4,-16-7-5,5 3 2,1-2 0,0 0-1,0 0 1,-1-1 0,1 0-1,0-1 1,0 0 0,-1-1-1,1 0 1,15-5 0,-17 4 1,-1-1 1,0 1 0,0-1 0,0-1 0,0 1 0,-1-1-1,0-1 1,0 0 0,0 1 0,0-2 0,-1 1 0,0-1-1,4-7 1,-5 7 10,-1-1 0,0 1 0,0-1 0,-1 1 0,0-1 0,-1 0 0,0 0 0,0-1 0,1-8 0,-3 15-3,1-1 0,-1 1 0,0-1 1,0 1-1,-1-1 0,1 1 1,0-1-1,-1 1 0,0 0 0,1-1 1,-1 1-1,0 0 0,0-1 0,0 1 1,0 0-1,-1 0 0,1 0 0,-1 0 1,1 0-1,-1 0 0,0 0 0,0 1 1,1-1-1,-1 0 0,0 1 0,-1 0 1,1-1-1,0 1 0,0 0 0,0 0 1,-1 0-1,1 1 0,0-1 0,-5 0 1,-2-1 7,0 1 0,0 1 0,0 0 0,0 0 0,1 1 0,-1 0 0,0 0 0,-14 5-1,9-2-159,1 1 0,0 0 0,0 1 0,-22 14 0,15-5-891,10-2 440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2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22 6697,'-15'6'1102,"1"2"-1,1 0 0,-1 0 1,1 1-1,-14 14 1,21-18-864,1 1 1,0-1 0,0 1 0,1 1 0,0-1 0,0 1 0,0-1 0,1 1 0,-3 9-1,4-11-188,1-1-1,0 1 1,0-1-1,0 1 1,1 0-1,-1 0 1,1-1-1,0 1 1,0 0-1,1 0 1,0-1-1,-1 1 1,1 0-1,1-1 1,2 8-1,-2-9-44,-1 0-1,1-1 1,0 1-1,-1-1 1,1 0-1,0 0 1,0 1 0,1-1-1,-1 0 1,0-1-1,1 1 1,-1 0-1,1-1 1,0 1-1,-1-1 1,1 0-1,0 0 1,0 0-1,0 0 1,0-1 0,3 1-1,-2 0 1,-1-1-1,1 0 1,0 0-1,0 0 1,-1-1-1,1 1 1,0-1 0,0 0-1,-1 0 1,1 0-1,-1-1 1,1 1-1,-1-1 1,0 0-1,1 0 1,3-3 0,-1-1 18,0 0 0,0 0 0,0-1 1,-1 0-1,0 0 0,-1 0 0,1 0 1,-1-1-1,-1 0 0,1 0 0,-2 0 1,1 0-1,-1-1 0,0 1 0,1-15 1,-3 18 11,0-1 1,0 1 0,-1 0 0,0-1-1,0 1 1,0 0 0,-1 0-1,0 0 1,0 0 0,0 0 0,0 0-1,-1 0 1,0 0 0,0 1-1,0 0 1,0-1 0,-1 1 0,-5-4-1,6 5-89,0 0 1,-1 1-1,1-1 0,-1 1 0,0 0 0,0 0 0,0 0 0,0 0 0,0 1 1,-5-2-1,6 2-181,0 1 1,-1 0-1,1-1 1,0 1 0,0 1-1,0-1 1,0 0-1,0 1 1,-1-1-1,1 1 1,0 0 0,0 0-1,0 0 1,1 1-1,-4 1 1,-17 13-1350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5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5257,'-2'0'2513,"1"0"-929,0 0-416,-1 0 41,-4 6-481,3 0-320,-4 2-920,-1 0-713,-1-2 761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5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0 3265,'-11'10'1840,"11"-4"257,-5-4-825,1-1-248,3-1-808,1 0-240</inkml:trace>
  <inkml:trace contextRef="#ctx0" brushRef="#br0" timeOffset="1">115 240 5977,'9'0'2801,"-12"0"-505,1 0-1095,0-1-489,1 1-8,0 0-1640,-1 0 704</inkml:trace>
  <inkml:trace contextRef="#ctx0" brushRef="#br0" timeOffset="2">2 432 8090,'-2'6'3288,"2"-4"-1927,0-6-657,0 2-8,0 1-776,0 0-928,6-17 608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5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4249,'4'0'2536,"-9"0"185,8 2-1417,-3-2 9,0 0-337,0 0-304,0 0-448,0 1-112,5 6-1008,11-1 672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5057,'-3'18'2289,"9"-12"-345,4 5-584,-4 0-159,1-1-33,-1 1-600,-1-6-600,4-1-16</inkml:trace>
  <inkml:trace contextRef="#ctx0" brushRef="#br0" timeOffset="1">160 157 6561,'44'40'2577,"-38"-33"-1649,1-2-392,-2-1 8,-3-1-880,-2 6 216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12667,'5'16'4913,"-5"13"-3305,4 7-176,3 8-255,-11-5-305,9-7-544,8-7-200,-6-17-256,8-3-208,-5-18-792,-6-10-585,-4-11-1375,-10-7-409,0 3 2145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6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7714,'12'12'3112,"-12"-4"-1727,0-1-993,9-2-40,-5-2-608,7 1 200</inkml:trace>
  <inkml:trace contextRef="#ctx0" brushRef="#br0" timeOffset="1">42 265 8138,'4'5'3064,"-5"-5"-1519,2 7-457,-2-7 64,-1 0-64,1 0-711,0 0-994,1 8 425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6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8162,'0'14'3328,"-3"-4"-1799,2 2-873,-2 0-40,1-4-1024,-2-1-1296,8-2 1055</inkml:trace>
  <inkml:trace contextRef="#ctx0" brushRef="#br0" timeOffset="1">29 140 6385,'-15'93'2657,"12"-73"-1145,5-6-720,6-2-1056,-11-10 368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7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1032 1 8506,'-39'93'3497,"33"-73"-1513,6 1-800,-4-6-464,-2-1 1,6-9-449,-4-5-696,8 2 311</inkml:trace>
  <inkml:trace contextRef="#ctx0" brushRef="#br0" timeOffset="1">19 434 8306,'-9'7'3224,"2"-6"-2199,5 1-433,2-2-432,0-2-40,0 1-112,0 0-632,10-5 448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7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7090,'3'0'2848,"-3"2"-1544,4 5-1120,-6-7-40,2 0-776,0 0-1248,0 0 1232</inkml:trace>
  <inkml:trace contextRef="#ctx0" brushRef="#br0" timeOffset="0.99">83 16 4225,'39'-9'1920,"-34"9"-463,3 0-681,-4-2 8,0 0 40,-4 0-2256,0 1 1192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8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 6121,'-10'-2'2225,"1"0"-1625,2 7-232,2 4 64,0-1 0,2 4-96,3 0-896,0 2 416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8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7162,'16'17'2624,"-11"-9"-1928,1 0-336,-5 0-296,-1 2-792,-3-8 440</inkml:trace>
  <inkml:trace contextRef="#ctx0" brushRef="#br0" timeOffset="1">103 296 6769,'4'6'2681,"-2"0"-1377,6 1-840,-10-2 16,5 2-55,8 0-465,-3-2-16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8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9466,'10'8'3273,"4"1"-2833,-3-5-432,5 4 48,-1-2-16,1-4-712,14 5-1057,13-2 1121</inkml:trace>
  <inkml:trace contextRef="#ctx0" brushRef="#br0" timeOffset="1">529 278 5745,'21'6'2337,"-11"7"-817,-4-3-264,0 2-79,-6 0-57,4-1-640,4 0-288,-2-2-192,10-1-400,-2-4-1272,1-4-1193,6 3 1657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9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2937,'48'65'1216,"-38"-54"-720,-2-3-264,8-4-184,-5 1-32</inkml:trace>
  <inkml:trace contextRef="#ctx0" brushRef="#br0" timeOffset="1">286 214 8474,'9'27'3257,"0"-12"-1737,-2-2-600,2 3-184,0-3-64,5-1-432,2-3-472,1-15-1432,7 3 1208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9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3 7434,'0'-1'2960,"1"-1"-1391,-5 2-153,3 0 32,-1 0-216,1 0-631,-18 4-753,-42 44 96</inkml:trace>
  <inkml:trace contextRef="#ctx0" brushRef="#br0" timeOffset="1">87 292 8266,'-30'0'3280,"16"6"-2159,3-2-561,0 2-488,7 4-24,-4-6-888,0 1-913,7 6 1097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19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4441,'-16'19'1528,"-1"6"-1568,1-3-8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5265,'0'-1'208,"0"1"-1,0 0 1,0 0 0,0-1-1,0 1 1,0 0 0,0-1-1,0 1 1,0 0-1,0-1 1,0 1 0,0 0-1,0-1 1,0 1 0,0 0-1,0 0 1,0-1-1,0 1 1,1 0 0,-1-1-1,0 1 1,0 0 0,0 0-1,0-1 1,1 1-1,-1 0 1,0 0 0,1-1-1,2-5 3091,-1 4-2675,12-4-369,0 1-1,1 0 0,-1 1 1,1 1-1,22-3 1,-28 5-81,1 0 1,0 1 0,-1 0 0,1 0 0,0 1 0,0 1-1,13 3 1,-19-4-41,1 0 0,-1 1 0,0-1 0,0 1 0,0 0 0,0 1 0,-1-1 0,1 1 0,0-1 0,-1 1-1,0 0 1,0 0 0,0 1 0,0-1 0,0 1 0,0-1 0,2 6 0,-2-2 92,-1 0 1,1 0-1,-1 0 0,-1 1 1,2 13-1,-1 40 618,-1-42-671,-2 1-1,-1-1 0,0 1 1,-1-1-1,-11 35 0,14-53-167,0-1-1,-1 1 0,1 0 0,0-1 0,-1 1 0,1 0 1,0-1-1,-1 1 0,1 0 0,-1-1 0,1 1 0,-1-1 0,0 1 1,1-1-1,-1 1 0,1-1 0,-1 0 0,0 1 0,0 0 1,1-1-5,0 0 0,-1 0 1,1 0-1,0 0 0,0 0 1,0 0-1,0 0 0,-1 0 1,1 0-1,0-1 1,0 1-1,0 0 0,0 0 1,0 0-1,-1 0 0,1 0 1,0 0-1,0 0 0,0 0 1,0 0-1,0 0 1,0 0-1,-1-1 0,1 1 1,0 0-1,0 0 0,0 0 1,0 0-1,0 0 1,0-1-1,-1-7-59,2 3 34,1 1 0,-1-1 0,1 1 0,0 0-1,0 0 1,0 0 0,1 0 0,5-7 0,27-29-97,-33 38 119,8-8-12,0 0 0,23-16 1,-29 24 26,-1-1 1,1 1-1,0 0 0,0 0 1,0 0-1,1 1 1,-1-1-1,0 1 1,1 0-1,-1 0 1,1 1-1,-1-1 1,8 1-1,-10 0 7,0 1 1,-1-1-1,1 1 0,0-1 1,0 1-1,-1 0 1,1-1-1,0 1 0,-1 0 1,1 0-1,-1 0 0,1 0 1,-1 0-1,0 1 0,1-1 1,-1 0-1,0 1 0,0-1 1,0 1-1,0-1 1,0 1-1,1 2 0,1 4 82,0 0-1,-1-1 0,3 16 1,-4-17-72,16 58 79,-16-62-186,0 1-1,0 0 1,0 0-1,0 0 1,1-1 0,0 1-1,-1-1 1,3 3-1,-3-4-56,1 0-1,-1 0 1,0 0-1,0 0 1,1 0-1,-1 0 1,0-1-1,1 1 1,-1 0-1,0-1 1,1 1-1,-1-1 0,1 0 1,-1 0-1,1 1 1,-1-1-1,1 0 1,2 0-1,21-5-878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2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25 6065,'-1'-2'2745,"-1"1"-1345,-8-2-640,-5 1-15,4-1-1538,-27-10 585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20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28 9618,'-12'-10'3313,"7"7"-2841,6 0-2561,-2-9 1337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21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1016 11338,'-6'0'3817,"-2"3"-3473,-2-4-24,-4 2-16,0-1-7,6-4-754,4 1-1175,6-1 1088</inkml:trace>
  <inkml:trace contextRef="#ctx0" brushRef="#br0" timeOffset="1">62 822 9562,'-7'7'3481,"2"-3"-2401,1-4-640,0-8-32,1-4-384,3-11-784,8-14 424</inkml:trace>
  <inkml:trace contextRef="#ctx0" brushRef="#br0" timeOffset="2">130 277 9162,'-16'-4'3105,"1"1"-2953,2 3-96,4-3-624,-2-6-1009,12-4 1033</inkml:trace>
  <inkml:trace contextRef="#ctx0" brushRef="#br0" timeOffset="3">96 0 6249,'-6'13'3193,"-2"1"216,3-1-2625,1-2 32,0-5-72,1-2-248,4-2-432,-1-2-8,0 0-1168,3 0-1040,13-2 1360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21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4249,'54'114'1648,"-50"-93"-1016,4 10-528,0-4 417,-3-6 239,9 4 296,-8-9 80,12 7-488,2 2-192,1 4-384</inkml:trace>
  <inkml:trace contextRef="#ctx0" brushRef="#br0" timeOffset="1">482 908 7370,'4'17'2600,"0"2"-2208,-2 0-680,-4 1 208</inkml:trace>
  <inkml:trace contextRef="#ctx0" brushRef="#br0" timeOffset="2">657 1196 9554,'18'22'3465,"-10"-6"-2681,-3 3-584,-2 2-88,5 2-16,-4-5-40,0-6-712,0 0 488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21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 10378,'8'40'3553,"-8"-36"-3241,-3 0-168,-1 1-8,3-6-200,-1-1 40</inkml:trace>
  <inkml:trace contextRef="#ctx0" brushRef="#br0" timeOffset="1">1 49 10082,'13'6'3993,"14"17"-2897,-34-19-1160,-1-5-1904,0-2 1256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22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8402,'1'-4'3080,"8"0"-2255,0 0-809,-7-1 64,19 4-1321,-4-1 945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2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9762,'7'18'3537,"-10"-13"-2329,3 1-568,0-2 16,-1-4 1,1-1-457,0 0-489,0-1-1623,21-4 1320</inkml:trace>
  <inkml:trace contextRef="#ctx0" brushRef="#br0" timeOffset="1">347 1 6881,'-4'12'2929,"6"-7"-1185,4-1-639,-2-4-393,-4 0 8,0-1-784,0-1 632,0 1-560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23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10218,'6'5'3809,"0"-2"-2521,-1 2-472,-4-5 33,2 0-81,-3-1-296,0 0-408,0-1-32,11-2-344,-1-1-680,1 1 664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0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62 6097,'-29'-35'2692,"21"24"266,9 11-1657,0 1 2536,12 32-2629,8 33-1,-18-56-1043,2 14 151,0 1 0,-1 1 0,0 38 0,-3-39-198,1-1 0,9 43 0,4-21-51,-7-24-44,-8-19-26,-2-7-9,-6-11-16,-3-31 19,2 0 0,1 0 0,3-1 0,1-53 0,3 90 13,2 0 0,-1 1 0,1-1 0,4-13 0,-5 19-3,1 1-1,0 0 1,1 0 0,-1 0-1,1 0 1,-1 0 0,1 0-1,0 0 1,0 1 0,0-1-1,0 1 1,1-1 0,-1 1-1,1 0 1,4-4 0,2 2 4,-1 0 1,1 1 0,0 0 0,-1 1 0,1 0 0,0 0 0,1 1 0,9-1-1,26-4 86,2 1-37,-42 4-131,-1 1-432,-4-2-1040,-2 1 773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10 355 10330,'-1'0'176,"1"0"-1,0 0 1,-1 0-1,1 1 1,0-1-1,0 0 1,-1 0-1,1 1 1,0-1-1,0 0 1,0 0 0,-1 1-1,1-1 1,0 0-1,0 1 1,0-1-1,0 0 1,0 1-1,0-1 1,0 0-1,0 1 1,-1-1-1,1 0 1,0 1-1,0-1 1,1 0-1,-1 1 1,0-1 0,0 1-80,0-1 0,1 0 0,-1 0 1,1 1-1,-1-1 0,0 0 0,1 0 1,-1 0-1,1 1 0,-1-1 0,1 0 1,-1 0-1,1 0 0,-1 0 1,1 0-1,-1 0 0,1 0 0,3 0 15,-1 0-1,0-1 1,1 1-1,-1-1 0,5-1 1,2-3-31,-1 1 1,1-2 0,-1 1-1,0-1 1,-1-1 0,1 0-1,-1 0 1,0 0 0,-1-1-1,0 0 1,0-1 0,-1 1-1,0-1 1,-1-1 0,7-13-1,-2 1-14,-2 0 1,0-1-1,-2 1 0,-1-1 0,5-46 0,-9 62-37,0 4-6,-1 0 1,1 0-1,-1 0 1,0 0-1,0 0 1,0 0 0,-1 0-1,1 0 1,0 1-1,-2-5 1,1 7-13,1-1 1,0 0 0,-1 1-1,1-1 1,-1 1 0,1-1-1,-1 1 1,1-1 0,-1 1-1,0 0 1,1-1 0,-1 1-1,1 0 1,-1-1 0,0 1-1,1 0 1,-1 0 0,-1-1-1,0 1 35,-1 0-1,0-1 1,0 1-1,1 0 1,-1 1-1,-5 0 1,-1 1 29,0 0 1,0 0-1,0 1 1,1 1-1,-1-1 1,1 1-1,0 1 1,0 0-1,0 0 1,0 0-1,1 1 1,0 0-1,0 0 1,1 1-1,0 0 1,0 0-1,0 1 1,1-1-1,0 1 0,1 0 1,-1 1-1,2-1 1,-1 1-1,1 0 1,1 0-1,-4 15 1,4-9-38,1 0 1,0-1-1,1 1 0,3 28 1,-2-35-33,0-1 1,1 1 0,0-1 0,0 0-1,1 1 1,0-1 0,0 0-1,1-1 1,0 1 0,0-1-1,7 9 1,-6-9-34,1-1 0,0 1 0,0-1 1,1 0-1,-1-1 0,1 1 0,0-1 0,1-1 0,-1 1 1,1-1-1,-1 0 0,1-1 0,0 0 0,0 0 0,0-1 1,0 0-1,0 0 0,0-1 0,0 0 0,0 0 0,1-1 1,-1 0-1,0-1 0,9-2 0,-2-2-430,15-8-1,21-14-73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41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7250,'4'-1'570,"0"1"1,0 0 0,0 0 0,0 0 0,0 0 0,0 1 0,0-1 0,0 1 0,0 0 0,0 1 0,0-1 0,5 3 0,7 2 206,126 37 1702,-134-41-2399,0 1 0,0 1 0,0-1 1,0 2-1,-1-1 0,0 1 0,0 0 0,0 0 1,-1 1-1,1 0 0,5 7 0,-8-9-7,-1 1 0,0 0 0,0 0 0,-1 0 0,1 0 0,-1 0 0,0 1 0,0-1 0,-1 0 0,0 1-1,0 0 1,0-1 0,0 1 0,-1 0 0,0-1 0,0 1 0,-2 9 0,0-3 66,-1-1 0,0 1 1,-1-1-1,-6 13 0,-25 42 440,31-60-528,0 0-1,-1 0 1,1 0-1,-1-1 1,0 0 0,-1 0-1,1 0 1,-10 6 0,4-4-773,-1 0 1,0-1 0,-23 8 0,15-9-1811,8-4 1026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122 266 10770,'-1'-3'756,"0"0"-1,1 0 1,-1 0-1,0 0 1,0 1-1,0-1 0,-1 0 1,1 1-1,-1-1 1,-2-3-1,3 5-608,0 1 0,0-1 0,0 0-1,0 0 1,0 0 0,0 0 0,-1 1 0,1-1-1,0 1 1,0-1 0,-1 1 0,1-1 0,0 1-1,-1-1 1,1 1 0,0 0 0,-1 0 0,1 0-1,0 0 1,-1 0 0,1 0 0,0 0 0,-1 1-1,-1-1 1,-1 2-60,1-1 1,0 1-1,-1-1 0,1 1 1,0 0-1,0 0 0,0 0 0,0 1 1,1-1-1,-1 1 0,0 0 0,1-1 1,0 1-1,0 0 0,0 0 0,-3 6 1,1 0-30,0-1 0,1 1-1,0 0 1,0 0 0,-1 13 0,3-15-34,0 1 1,0-1-1,1 1 0,0-1 0,2 9 1,-2-14-25,1 1 0,-1 0 0,1 0 0,0-1 0,-1 1 0,1 0 0,1-1 0,-1 1 0,0-1 0,1 1 0,-1-1 0,1 0 0,0 0 0,0 1 0,0-1 0,3 2 0,-4-3-5,0 0 0,0-1 1,1 1-1,-1-1 1,0 1-1,1-1 1,-1 0-1,0 1 1,1-1-1,-1 0 0,0 0 1,1 0-1,-1 0 1,1 0-1,-1 0 1,0 0-1,1-1 0,-1 1 1,0 0-1,1-1 1,-1 1-1,0-1 1,0 0-1,1 1 0,-1-1 1,0 0-1,0 0 1,0 1-1,0-1 1,1-1-1,3-3-20,0 0 0,0-1 0,-1 1 0,7-10 0,-1-3-103,0 1-1,13-35 1,7-42-266,-21 65 294,5-42-1,-12 56 111,0-1-1,-1 0 1,-1-1-1,-2-20 1,-1 29 164,-2 11-10,-1 10 82,2-1-104,0 1 0,1 0 0,1 0 0,-2 21 1,3 55 373,3-57-158,8 54 0,-6-67-248,1 0 1,1 0 0,15 36 0,-21-55-113,3 6-117,0 1-1,7 8 0,-9-14 45,0 0-1,-1 0 1,1 0 0,0 0-1,0 0 1,0 0-1,0 0 1,0 0-1,0-1 1,0 1 0,1 0-1,-1-1 1,0 1-1,0-1 1,1 1-1,-1-1 1,0 1 0,1-1-1,-1 0 1,2 0-1,9-3-544</inkml:trace>
  <inkml:trace contextRef="#ctx0" brushRef="#br0" timeOffset="1">458 376 16508,'-4'4'5745,"2"0"-4841,0-1-128,2-3-24,0 0-96,0 0-784,0 0-600,0-1 440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1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227 368 9578,'1'0'160,"-1"0"-1,0 0 1,0 0 0,0 0-1,0 0 1,0 0 0,0 0-1,0 0 1,0-1 0,0 1-1,0 0 1,0 0 0,0 0-1,0 0 1,0 0 0,0 0-1,0 0 1,0-1 0,0 1-1,0 0 1,0 0 0,0 0-1,0 0 1,0 0 0,0 0-1,0 0 1,0 0 0,0-1-1,0 1 1,0 0 0,0 0-1,0 0 1,0 0 0,0 0-1,0 0 1,0 0 0,0 0-1,0 0 1,0-1 0,0 1-1,-1 0 1,1 0 0,0 0-1,0 0 1,0 0 0,0 0-1,0 0 1,0 0-1,0 0 1,0 0 0,-1 0-1,1 0 1,0 0 0,0 0-1,-10-2 3127,-18-2-2877,11 2-265,-33 0 0,46 2-139,-1 0 1,1 0-1,0 1 0,0 0 0,0 0 1,0 0-1,-1 0 0,2 0 0,-1 1 1,0 0-1,0 0 0,0 0 1,-4 4-1,4-3-6,0 1 0,-1 0 0,2 1 0,-1-1 0,0 1 0,1-1 0,0 1 0,-5 10 0,4-4-5,0-1 0,1 0 0,0 1 0,0 0 0,1 0-1,1 0 1,0 0 0,0 0 0,3 20 0,-2-24 0,1 0 1,1-1-1,-1 1 0,1 0 0,0-1 1,1 1-1,-1-1 0,1 0 1,5 6-1,-6-8 0,1 0-1,0-1 1,0 0 0,0 0 0,0 0 0,0 0 0,1 0-1,-1 0 1,1-1 0,0 0 0,0 0 0,0 0 0,0 0-1,0-1 1,5 2 0,-4-2-2,1 0-1,0 0 1,0-1 0,0 0-1,-1 0 1,1-1 0,0 1-1,0-1 1,-1-1 0,1 1 0,-1-1-1,1 0 1,-1 0 0,1 0-1,-1-1 1,0 0 0,0 0-1,6-5 1,-2 1-3,1-1-1,-1-1 1,0 0-1,-1 0 1,0-1-1,0 0 1,9-16 0,-8 8 7,-1 0 0,0-1 1,-2 1-1,0-1 0,-1-1 1,-1 1-1,0-1 0,0-24 0,-2-18 30,-8-79-1,4 105 54,-13-59 1,15 94-71,0 0 1,0-1-1,-1 1 1,1 0-1,0 0 1,-1-1-1,1 1 1,-1 0-1,0 0 1,1 0-1,-1 0 1,0 0-1,0 0 1,0 0-1,0 0 1,-1-1-1,2 1-5,-1 1 0,1 0 0,0 0 0,0 0 0,-1 0 0,1 0 0,0 0-1,0 0 1,-1 0 0,1 0 0,0 0 0,-1 0 0,1 0 0,0 0 0,0 0 0,-1 0 0,1 1-1,0-1 1,0 0 0,-1 0 0,1 0 0,0 0 0,0 0 0,-1 1 0,1-1 0,0 0 0,-1 1 5,0 0 1,0 1-1,0-1 0,1 0 1,-1 0-1,0 0 1,1 1-1,-1 1 1,-3 10 42,1 0 0,1 0-1,0 0 1,0 15 0,1-15-10,-1 25 102,1 1 0,2-1 0,1 1 0,2-1 0,2 0 0,1-1 0,22 66 0,-19-75-99,2 0-1,0-1 0,27 42 1,-35-64-94,-1 0 0,0 0 0,1-1 0,7 7 0,-10-10-51,1 1 0,0-1-1,0 0 1,0 0 0,-1 0 0,1 0 0,1 0-1,-1 0 1,0 0 0,0-1 0,0 1-1,0-1 1,0 0 0,1 1 0,2-1-1,19-4-513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 9202,'-8'0'3361,"8"-4"-2497,5 4-256,13 0 0,8 0-16,18 3-192,8-6-152,1 3-168,-2 2-24,-10-2-8,-4 0-184,-6 2-1616,-3 0 1288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2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7938,'8'0'3512,"-3"4"-1119,2 2-1345,5-1-32,1 3-103,6-2-281,9-2-432,-2-2-96,10-3-80,-1-6 0,4-5-1529,-1 2 1129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9 326 10682,'-1'1'1030,"-1"5"3453,13-16-3785,3-4-646,-1 1 0,-1-2 1,13-19-1,-10 13-16,-4 7 7,0-2-1,-1 1 0,10-23 0,-17 30-14,0 1-1,-1-1 1,1 0-1,-1 0 1,-1 1-1,0-1 1,0 0-1,0 0 1,-2-9-1,1 14 0,0 0 1,0 0-1,-1 0 0,1 0 0,-1 0 0,0 1 0,0-1 0,0 0 0,0 1 0,-1-1 0,1 1 0,-1-1 0,-3-4 0,4 6 3,-1 0 0,1-1 0,-1 1 0,1 0 0,-1 0 0,0 0 0,0 0 0,0 1 0,1-1 0,-1 0 0,0 1 0,0-1 0,0 1 0,0-1 0,0 1 0,0 0 0,0 0 0,0 0 0,0 0 0,0 1 0,-2-1 0,0 1 20,0 0 0,0 0 1,0 0-1,0 1 0,0-1 0,0 1 0,0 0 0,1 0 0,-1 1 0,1-1 0,-6 5 0,5-2-1,-1-1 1,1 1-1,1 0 0,-1 0 0,1 0 1,0 1-1,-3 6 0,1 0 3,1 0 0,0 1 0,1-1 0,1 0 0,0 1 0,1 0 0,-1 15 0,3-17-34,-1 1-1,1 0 0,1-1 1,0 1-1,0-1 1,1 0-1,6 14 0,-7-19-18,1 0-1,1 0 0,-1-1 0,1 1 1,0-1-1,0 1 0,0-1 1,1 0-1,0-1 0,0 1 0,0-1 1,0 0-1,1 0 0,6 3 1,-2-3-131,1 0 1,0 0 0,0-1-1,0-1 1,0 0 0,0 0 0,0-1-1,1-1 1,-1 0 0,17-1-1,20-5-453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3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250 316 8570,'-27'-8'4365,"22"5"-3841,-1 1 1,1 0-1,-1 1 1,1-1-1,-1 1 0,0 0 1,0 0-1,0 1 1,0 0-1,1 0 0,-1 0 1,-6 2-1,0 2-320,0 0-1,0 1 1,1 1-1,0-1 0,0 2 1,0 0-1,1 0 1,-16 14-1,23-18-197,1 1-1,-1-1 1,1 0-1,0 1 0,0-1 1,0 1-1,0 0 1,1-1-1,-1 1 0,1 0 1,0 0-1,0 0 1,0 5-1,0-2-7,1-1 1,0 0-1,0 0 1,1 0-1,-1 0 0,1 0 1,1 0-1,3 10 0,-3-11-6,0 0-1,0 0 0,1 0 1,-1 0-1,1-1 1,0 0-1,1 1 0,-1-1 1,9 7-1,-10-9 1,1 0-1,0 0 0,0 0 1,0 0-1,0-1 1,1 1-1,-1-1 0,0 0 1,0 0-1,1 0 1,-1 0-1,1-1 0,-1 1 1,1-1-1,6 0 1,-7-1 0,0 1 1,0-1-1,0 0 1,1 0-1,-1 0 1,0 0 0,0 0-1,0-1 1,0 1-1,-1-1 1,1 0 0,0 0-1,-1 0 1,1 0-1,-1 0 1,0-1 0,0 1-1,1-1 1,-2 0-1,4-4 1,1-4-6,-1 0 0,0-1-1,-1 1 1,4-16 0,2-15-5,7-69-1,-5-43 49,-9 98 3,4 8 36,-3 26 4,-4 12 22,0 10-93,0 0 1,0 0-1,0 0 0,0 0 1,0 0-1,0 0 0,-1 0 1,1 0-1,0 0 1,0 0-1,0 0 0,0 0 1,0 0-1,0 0 0,0 0 1,-1 0-1,1 0 1,0 0-1,0 0 0,0 0 1,0 0-1,0 0 0,0 0 1,0 0-1,0 0 1,-1 0-1,1 0 0,0 0 1,0 1-1,0-1 0,0 0 1,0 0-1,0 0 0,0 0 1,0 0-1,0 0 1,0 0-1,0 1 0,-9 13 75,4 0-52,1 1-1,0-1 1,1 1 0,0 0-1,0 27 1,1-25 1,0 9 31,1 0-1,1 0 1,0 0 0,3 0 0,7 38 0,-5-43-6,0 0 0,2 0 0,1-1 0,11 22 1,-15-35-84,0 0 1,1 0 0,0-1-1,0 1 1,0-1 0,8 6 0,-9-9-97,0 1 1,0-1 0,1-1 0,0 1-1,-1 0 1,1-1 0,0 0 0,0 0 0,0-1-1,8 2 1,19 1-476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4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67 232 10746,'3'0'622,"0"-1"1,1 0-1,-1 0 0,0 0 0,0-1 0,0 1 0,0-1 0,0 1 0,0-1 1,-1 0-1,1 0 0,0 0 0,2-3 0,-2 1-376,0 1 1,-1-1-1,1 0 0,-1 0 0,0 0 1,0 0-1,0 0 0,3-9 1,-4 7-237,0 0 1,0 0-1,0 0 1,0 0 0,-1 0-1,0 0 1,-1 0-1,1 0 1,-1 0-1,0 0 1,0 0 0,-1 0-1,0 0 1,-4-9-1,3 10 9,0 1 1,0-1-1,0 1 0,-1-1 0,1 1 0,-1 0 0,0 1 1,0-1-1,-1 1 0,1 0 0,-1 0 0,1 0 0,-1 0 1,0 1-1,0 0 0,0 0 0,-1 0 0,-7-1 0,12 2-17,-1 1-1,1 0 1,0 0-1,0 0 1,-1 0 0,1 0-1,0 0 1,-1 0-1,1 0 1,0 1-1,0-1 1,-1 0-1,1 1 1,0-1-1,0 1 1,0-1-1,-1 1 1,1 0-1,-1 1 1,0-1-3,1 0 1,0 0-1,0 1 1,0-1 0,1 1-1,-1-1 1,0 1-1,0-1 1,1 1-1,-1 0 1,1-1-1,0 1 1,-1 2-1,0 4-4,1 1-1,0 0 0,1 0 0,2 14 0,-3-22 6,8 36 1,1 0-1,25 61 1,-17-52 10,71 193 303,-82-223-255,-1-4 13,-1-1-1,4 21 0,-7-30-43,-1 1-1,1 0 1,-1 0 0,0 0 0,0 0-1,0 0 1,0 0 0,-1 0-1,1 0 1,-1 0 0,0 0-1,0-1 1,0 1 0,0 0 0,0-1-1,-2 4 1,1-5-11,1 1 0,-1-1-1,1 1 1,-1-1 0,0 0 0,1 0-1,-1 1 1,0-1 0,0 0 0,0-1 0,0 1-1,0 0 1,0-1 0,0 1 0,0-1-1,0 1 1,0-1 0,0 0 0,0 0 0,0 0-1,-3 0 1,0-1-19,-1 1 0,0-1 1,1 0-1,-1-1 0,1 1 0,-10-5 0,12 4-197,-1 1-1,1-1 1,-1 0 0,1 0-1,0-1 1,0 1 0,0-1 0,0 1-1,0-1 1,1 0 0,-1 0-1,1 0 1,0 0 0,0-1-1,0 1 1,0-1 0,0 1-1,1-1 1,0 1 0,0-1-1,-2-7 1,2-22-1309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4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7402,'16'-14'3117,"22"-24"0,-33 32-2437,1-1 1,-1 0 0,-1 0 0,1-1 0,-1 1-1,5-14 1,-7 14-419,-1 0-1,0-1 1,0 1 0,0 0-1,-1-1 1,0 1-1,-1-1 1,1 1-1,-1 0 1,-1-1 0,0 1-1,0 0 1,-5-13-1,6 19-248,1 0 0,0 0 0,-1 1 0,1-1 0,-1 0 0,1 0 0,-1 0-1,0 1 1,1-1 0,-1 0 0,0 1 0,1-1 0,-1 0 0,0 1 0,-1-1-1,2 1-4,-1-1-1,1 1 1,-1 0-1,1 0 1,-1 0-1,1 0 1,-1 0-1,1 0 1,-1 0-1,0 0 1,1 0-1,-1 0 0,1 0 1,-1 0-1,1 1 1,-1-1-1,1 0 1,-1 0-1,0 1 1,-1 0 6,0 1 1,0-1 0,0 1-1,1 0 1,-1 0-1,1-1 1,-1 1 0,1 0-1,-1 0 1,-1 4 0,-3 9 2,0 1 0,1-1 0,1 1 0,0 0 0,1 0 1,1 1-1,-1 17 0,3-26-83,0 0-1,1 0 1,0 0-1,0 0 1,1 0 0,0 0-1,0 0 1,1-1 0,0 1-1,0-1 1,1 0 0,0 0-1,0 0 1,1 0 0,-1-1-1,2 1 1,-1-1 0,1 0-1,-1-1 1,2 0 0,-1 0-1,0 0 1,1-1 0,0 1-1,0-2 1,1 1-1,-1-1 1,1 0 0,-1-1-1,1 1 1,12 1 0,-9-3-905,19-1 0,10-3-357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4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9578,'-24'19'7634,"20"-16"-7207,-1 0 0,1 0 1,1 0-1,-5 5 0,1 0 85,1-1 1,1 1-1,-1 0 0,1 1 0,-5 12 1,9-18-452,-1 0 0,1 0 0,0 0 0,1 0 0,-1 0 0,1 1 0,-1-1 0,1 0 0,0 0 0,0 0 0,0 1 0,1-1 0,-1 0 0,1 0 0,-1 0 0,1 0 1,0 0-1,1 0 0,-1 0 0,2 4 0,3 0-4,0 0 0,0 0 0,1-1-1,0 1 1,11 7 0,-11-9-18,0 0-1,0 1 1,0 0-1,-1 1 1,0-1-1,6 9 1,-11-13-20,0 0 0,0 0 0,0 0 1,0 0-1,0 0 0,0 0 0,0 0 0,-1 0 1,1 0-1,-1 2 0,0-3-12,0 0-1,0 0 1,-1 0-1,1 0 1,0 0-1,-1 0 1,1 0-1,-1 0 1,1-1-1,-1 1 1,0 0-1,1 0 1,-1-1-1,0 1 1,1 0-1,-1-1 1,0 1-1,0-1 1,0 1-1,1-1 1,-1 1-1,-2 0 1,-7 3-140,1-1-1,-2 1 1,1-2 0,0 1 0,0-1-1,-1-1 1,-10 1 0,-12 1-176,2 3-27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5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 8578,'-3'-7'3001,"3"12"-1118,3 21-193,-2-25-1652,32 289 4705,-22-174-3921,-8-92-665,4 81 513,-7-103-659,-2 13 121,2-15-129,0 0 0,-1 0 0,1 1 0,0-1 0,0 0-1,0 0 1,-1 1 0,1-1 0,0 0 0,0 0 0,-1 0 0,1 1 0,0-1 0,-1 0 0,1 0 0,0 0 0,0 0 0,-1 0 0,1 0 0,0 0-1,-1 0 1,1 0 0,0 0 0,-1 0 0,1 0 0,0 0 0,-1 0 0,1 0 0,0 0 0,-1 0 0,1 0 0,0 0 0,-1 0 0,1 0 0,0-1 0,0 1-1,-1 0 1,1 0 0,0 0 0,0-1 0,-1 1 0,1 0 0,0-1 0,-5-2-9,1 0 0,0-1-1,0 0 1,0 1 0,1-1 0,-1-1 0,1 1-1,0 0 1,0-1 0,1 0 0,-1 0 0,1 0-1,0 0 1,0 0 0,1 0 0,0 0 0,-1-7-1,0 3-22,1 1 0,1-1 0,0 0 0,0 1 0,0-1 0,1 0 0,1 1 0,0-1 0,0 1 0,3-9 0,-2 10 17,0 1 0,0 0 0,0 0 0,1 0 0,0 0 0,0 0 0,1 1 0,0 0 0,-1 0 0,2 0 0,-1 0 0,0 1 0,11-6 0,-12 7 14,1 1 0,-1 0 1,1 1-1,0-1 0,-1 1 1,1 0-1,0 0 1,0 0-1,0 0 0,0 1 1,0 0-1,0 0 1,0 1-1,-1-1 0,1 1 1,0 0-1,0 0 0,0 1 1,-1-1-1,6 3 1,-5-1 17,1 0 1,-1 1 0,0-1-1,0 1 1,0 0 0,0 1-1,-1-1 1,0 1 0,0 0-1,0 0 1,0 0 0,-1 0-1,0 0 1,4 10 0,-2-2 104,-1-1 1,0 1 0,0 0-1,-2 0 1,3 26 0,-5-33-63,1-1 0,-1 1 0,-1 0 0,1 0 0,-1-1 0,0 1 0,0-1 0,-1 1 0,1-1 0,-1 1 0,0-1 0,-1 0 0,1 0 0,-1 0 0,0 0 0,-1 0 0,1-1 0,-1 1 0,0-1 0,0 0 0,0 0 0,0 0 0,-1-1 0,-9 6 0,-5 1 25,0-1 1,0 0 0,-30 7 0,48-15-104,-2 0-129,0 0-1,0 0 1,0 0 0,0-1-1,0 1 1,-1-1-1,1 0 1,0 0-1,0 0 1,-5 0 0,8 0 78,-1-1 1,1 1 0,0 0 0,-1 0 0,1 0 0,0 0 0,-1 0-1,1-1 1,0 1 0,-1 0 0,1 0 0,0-1 0,-1 1 0,1 0 0,0-1-1,0 1 1,-1 0 0,1 0 0,0-1 0,0 1 0,0-1 0,-1 1-1,1 0 1,0-1 0,2-13-926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5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12315,'0'5'4537,"0"16"-3577,-2 17-72,-2 17 32,0 11-232,4 5-256,2 0-71,8-2-97,-3-4-80,7-7-128,1-5-24,2-11 64,1-4-336,-2-14-1097,2-7-1159,-2-16 1416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9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37 8970,'-11'-32'3345,"9"28"-1261,1 6-1340,1 6 86,3 59 2595,-2-34-2300,6 47 1,-6-76-1076,0 1 0,0-1 0,0 1 1,1-1-1,0 0 0,0 0 1,0 0-1,0 0 0,1 0 0,4 6 1,-6-8-51,1-1 1,-1 0-1,1 1 1,-1-1-1,1 0 1,-1 0-1,1 0 1,0 0-1,0 0 0,0 0 1,-1-1-1,1 1 1,0 0-1,0-1 1,0 0-1,0 1 1,0-1-1,0 0 1,0 0-1,0 0 1,0 0-1,0-1 1,0 1-1,0 0 1,0-1-1,0 1 0,0-1 1,2-1-1,1 0-63,0-1-1,0 0 0,0 0 0,0 0 0,-1-1 0,1 0 0,-1 0 1,0 0-1,0 0 0,4-7 0,4-6-533,14-31 0,-17 30 203,14-18 0,-11 22 310,-11 13 89,-1 1-1,1 0 1,0-1-1,-1 1 1,1 0 0,-1-1-1,1 1 1,0 0-1,-1 0 1,1 0 0,0 0-1,-1 0 1,1-1-1,0 1 1,-1 0 0,2 1-1,-1-1 22,0 1 0,0-1 0,0 1 0,1 0-1,-1 0 1,0-1 0,0 1 0,0 0 0,-1 0 0,1 0-1,0 0 1,0 0 0,0 0 0,-1 1 0,1-1 0,-1 0-1,1 0 1,-1 0 0,1 1 0,-1-1 0,1 2 0,15 64 1439,-4-15-351,-9-42-840,-2-6-79,0 1-1,1 0 1,-1-1 0,3 6-1,-3-10-160,-1 1-1,1 0 1,0 0 0,-1 0-1,1 0 1,0 0-1,-1 0 1,1-1-1,0 1 1,0 0-1,0-1 1,0 1-1,0-1 1,0 1 0,0-1-1,0 1 1,0-1-1,0 0 1,0 1-1,0-1 1,0 0-1,2 0 1,1 0-72,1 0-1,-1 0 1,0-1-1,0 0 1,0 0 0,0 0-1,0 0 1,0-1-1,0 1 1,0-1-1,0 0 1,0-1 0,-1 1-1,1 0 1,-1-1-1,0 0 1,0 0 0,0 0-1,0 0 1,0 0-1,-1-1 1,1 1 0,-1-1-1,3-7 1,5-9-449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6177,'1'16'2500,"-2"0"0,0 0 0,-5 31-1,-2 15 159,7-54-2409,1-1 0,1 0-1,-1 1 1,1-1 0,1 0-1,2 10 1,-3-13-205,0 0 0,1-1 0,-1 1 0,1 0 0,0-1 0,0 0 1,1 1-1,-1-1 0,1 0 0,-1 0 0,7 5 0,-8-7-41,1 0 1,0 0-1,0 0 1,-1 0-1,1 0 1,0-1-1,0 1 1,0-1-1,0 1 1,0-1-1,0 0 1,0 1-1,0-1 1,0 0-1,0 0 1,0 0-1,0-1 1,0 1-1,0 0 1,0-1-1,0 0 1,0 1-1,-1-1 1,4-1-1,0-1-24,0-1-1,0 1 1,-1 0-1,0-1 1,0 0-1,0 0 1,0 0 0,0-1-1,-1 1 1,5-9-1,2-5-209,12-31-1,-13 24-44,10-36-1,-19 61 281,0-1-1,0 1 1,0-1 0,1 0 0,-1 1-1,0-1 1,0 1 0,0-1-1,0 1 1,0-1 0,0 1 0,0-1-1,0 0 1,-1 1 0,1-1-1,0 1 1,0-1 0,-1 1-1,1 0 0,0 0-1,0 0 1,-1 1 0,1-1 0,0 0 0,0 0 0,0 1-1,0-1 1,-1 0 0,1 1 0,0-1 0,0 0 0,0 0 0,0 1-1,0-1 1,0 0 0,0 1 0,0-1 0,0 0 0,0 1 0,0-1-1,0 0 1,0 1 0,0-1 0,0 0 0,0 1 0,4 96 896,-3-83-666,1 0 0,1 1 0,0-1 0,10 23 0,-11-32-180,1 0 0,-1 0 0,2 0 0,-1-1 0,0 1 0,1-1 0,0 0 0,0 0 0,0 0 0,6 4 0,-8-6-52,0-1 0,1 1-1,-1 0 1,1-1-1,-1 0 1,1 0-1,0 0 1,0 0-1,-1 0 1,1 0-1,0-1 1,0 1 0,0-1-1,0 0 1,0 0-1,-1 0 1,1 0-1,0 0 1,0-1-1,6-1 1,-7 1-67,0 0 0,0-1 0,0 1 1,0-1-1,0 1 0,0-1 0,-1 0 0,1 0 1,0 0-1,1-3 0,6-5-326,11-9-24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6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64 295 10866,'0'0'3848,"0"0"-1845,2-2 16,2-1-1881,0-1 1,0 1-1,0-1 0,-1 0 1,1 0-1,4-8 0,-8 12-136,15-20 55,-1 1 1,-1-2 0,12-25-1,-23 40-47,5-8 14,-1 0 0,5-18 0,-10 28-13,0 1 0,0 0 0,-1-1 0,1 1 1,-1 0-1,0-1 0,0 1 0,0-1 0,0 1 0,-1 0 0,1-1 0,-1 1 1,0 0-1,0 0 0,0-1 0,-2-2 0,1 3 10,1 1 0,-1 0 0,0 1 0,0-1 0,1 0 1,-1 0-1,-1 1 0,1-1 0,0 1 0,0 0 0,0-1 0,-1 1 0,1 0 0,-1 1 0,1-1 0,-1 0 1,1 1-1,-1-1 0,1 1 0,-1 0 0,1-1 0,-1 1 0,0 1 0,1-1 0,-1 0 0,1 1 0,-4 0 1,0 0 71,1 1 1,-1 0 0,0 0 0,1 0 0,0 1-1,-1 0 1,1 0 0,0 0 0,0 0 0,1 1 0,-6 5-1,5-3 7,-1 1 1,1 0-1,1 0 0,-1 0 0,1 0 0,0 1 0,1 0 0,0 0 0,0 0 0,1 0 0,0 0 1,0 0-1,1 1 0,0-1 0,0 11 0,1-14-87,0 0 1,1 0-1,-1 0 0,1 0 0,0 0 1,1 0-1,-1 0 0,1 0 1,0 0-1,0 0 0,0-1 0,1 1 1,0-1-1,-1 1 0,2-1 1,-1 0-1,0-1 0,1 1 0,0 0 1,0-1-1,0 0 0,0 0 1,0 0-1,1 0 0,8 3 0,-5-3-26,0-1-1,-1 0 1,1 0-1,0-1 0,0 0 1,13 0-1,49-5-857,-59 2 620,26-1-157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10202,'-72'19'4433,"58"-17"-2200,5-2-737,3 0-40,9 2-448,6 2-223,8 0-537,10 3-80,4-6-64,2-2-56,2-2-656,-5-2-993,-3 1 1049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7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10442,'-14'2'4081,"12"7"-2225,1-6-487,6 6 15,5-4-104,7 1-607,4-2-273,7-7-320,3 3 24,5-12-4121,-3 4 3025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7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 7994,'-6'-3'8102,"3"6"-4796,3 14-3090,0-6 449,0 13-323,-1 30 747,9 72 1,-8-125-1081,0 0 0,1 0 1,-1 0-1,0 0 0,0 1 1,1-1-1,-1 0 0,1 0 1,-1 0-1,1 0 0,0 1 1,1-4-7,-3-8-22,-1-20-21,3-36 1,0 52 19,0 0-1,1 1 1,1-1 0,9-25 0,-11 35 19,2-1 0,-1 1 0,0 0 0,1 0 0,0 0 0,0 0 0,0 1 0,0-1 0,0 1 0,1 0 0,0 0 0,-1 0 0,1 0 0,0 1 0,1 0 0,-1-1 0,0 2 0,1-1 0,5-2 0,-6 3 9,0 1 1,0-1 0,-1 0-1,1 1 1,0 0 0,0 0-1,0 0 1,0 0 0,0 1-1,0-1 1,0 1 0,0 0-1,-1 0 1,1 1 0,0-1-1,-1 1 1,1 0 0,-1 0-1,1 0 1,-1 0 0,0 0-1,0 1 1,4 4 0,-2-1 45,0 0 1,-1 0 0,0 0 0,0 1 0,-1 0 0,0 0 0,0 0 0,0 0-1,-1 1 1,0-1 0,1 10 0,0 10 340,0 50-1,-3-65-321,0 6-94,-1 1 0,-4 31 0,4-61-2719,6-8 1687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8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7050,'4'6'1291,"-2"0"0,1 1 0,-1-1 0,2 8 0,0 6 392,1 23 1,-3-30-974,-1 13 285,0-12-406,0 0 0,1 0 0,7 27 0,-9-38-546,1 0 0,0 0 0,1 0 0,-1-1 0,0 1 0,1 0 0,0-1 0,-1 1 0,1-1 0,0 0 0,0 1-1,0-1 1,1 0 0,-1 0 0,0 0 0,1-1 0,-1 1 0,1 0 0,0-1 0,0 0 0,-1 0 0,1 0-1,6 2 1,-6-3-39,0 0 0,-1 1 0,1-1-1,0 0 1,0-1 0,0 1-1,0 0 1,0-1 0,-1 0 0,1 0-1,0 0 1,0 0 0,-1 0-1,1 0 1,-1-1 0,1 1 0,-1-1-1,0 1 1,1-1 0,-1 0-1,0 0 1,0 0 0,0 0 0,-1-1-1,1 1 1,0 0 0,1-5-1,0 2 3,0 0-1,-1-1 0,0 1 0,0-1 0,0 0 0,-1 1 0,0-1 0,0 0 1,0 0-1,-1 0 0,0 0 0,-1-9 0,0 10 6,0-1 0,-1 1 0,1 0 0,-1 0 0,0 0 0,-1 0 0,1 0 0,-1 0 0,0 0 0,0 1 0,-1-1 0,1 1 0,-1 0-1,-5-4 1,3 3 8,1 1-1,-1 0 0,1 1 0,-1-1 0,0 1 0,0 1 0,0-1 0,-1 1 0,1 0 0,-1 0 0,-8-1 0,14 3-11,-1 0 0,0 0-1,1 0 1,-1 0-1,0 0 1,0 0-1,1 0 1,-1 0-1,0 1 1,1-1-1,-1 0 1,0 1-1,1 0 1,-1-1 0,1 1-1,-1 0 1,1 0-1,-1 0 1,1 0-1,-3 2 1,2 0 0,1-1 0,-1 1 0,0-1-1,1 1 1,-1 0 0,1 0 0,0 0 0,0 0 0,0 0 0,0 3 0,1-5-9,0-1-1,0 1 1,0 0 0,0-1 0,0 1 0,0-1-1,0 1 1,0-1 0,0 1 0,0-1-1,0 1 1,0-1 0,1 1 0,-1-1-1,0 1 1,0-1 0,1 1 0,-1-1 0,0 1-1,1-1 1,-1 1 0,0-1 0,1 0-1,-1 1 1,1-1 0,-1 0 0,1 1 0,-1-1-1,1 0 1,-1 0 0,1 1 0,-1-1-1,1 0 1,-1 0 0,1 0 0,-1 0 0,1 0-1,0 0 1,3 1-18,0 0 0,0-1 0,0 0 0,5 0 0,-1-2 0,-1 1 0,1-1 0,-1 0 0,12-4 0,13-5-5,-21 8 28,-1 1 0,0 1 0,1-1 0,-1 2 0,1-1 0,-1 2 0,13 0-1,-19 0 6,-1 0 0,1 0 0,0 0 0,0 0 0,-1 0 0,1 1 0,-1-1 0,1 1 0,-1 0 0,0 0 0,1 1 0,-1-1 0,0 1 0,-1-1 0,1 1 0,0 0 0,-1 0 0,0 0 0,1 0 0,-1 1 0,0-1 0,2 7-1,1 7 82,0 0 0,-1 0-1,3 36 1,-5-29 80,8 29 1,-5-37-115,-4-25-101,0-9-26,3-4-59,1 0 0,13-38 0,-15 53 114,-1 0-1,1 1 1,1-1 0,-1 1 0,1 0-1,10-12 1,-12 15 21,1 0 0,0 1 0,0-1 0,0 1 0,0-1 0,0 1 1,1 0-1,-1 1 0,1-1 0,-1 0 0,1 1 0,-1 0 0,1 0 0,6-1 0,-9 2 4,0 0 1,1 0-1,-1 0 1,0 0-1,0 0 1,0 0 0,0 1-1,1-1 1,-1 1-1,0-1 1,0 0-1,0 1 1,0 0-1,0-1 1,0 1-1,0 0 1,0-1-1,-1 1 1,1 0-1,0 0 1,0 0-1,0 0 1,-1 0-1,1 0 1,-1 0-1,1 0 1,-1 0-1,1 0 1,0 2-1,2 5 69,-1 0 0,0 0-1,1 11 1,-1-10-12,2 14 130,9 28 1,-10-43-221,0 1 0,1-1 0,0 1 1,0-1-1,1 0 0,6 8 0,4-1-500,1-9 218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 13803,'-7'0'5521,"9"4"-2800,7-4-2297,3-1-40,13-6 24,5 6-96,4 1-96,-4-5-328,1 3-1432,-1 4 1136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1 263 12851,'0'0'5202,"6"3"-4164,-5-3-971,0 1-17,1-1-1,0 1 1,0-1-1,0 0 1,0 1 0,-1-1-1,1 0 1,0 0-1,0 0 1,0-1 0,0 1-1,0 0 1,-1-1-1,1 1 1,0-1-1,0 0 1,-1 1 0,4-3-1,3 0 33,-1-1 0,0 0 1,0 0-1,0 0 0,-1-1 0,1 0 0,-1-1 0,0 1 0,-1-1 0,10-12 0,-8 7-9,1-1 0,-1 0 0,-1 0 0,0-1 0,-1 0 0,-1 0 0,0 0 0,0-1 0,-1 1 0,1-22 0,-4 33-58,0 0 0,0 0 0,0-1 0,0 1 0,-1 0 0,1 0 0,-1 0 0,1 0 0,-1 0 0,0 0 0,-1-2 0,2 3-5,-1 1-1,1-1 0,-1 0 1,0 0-1,1 1 1,-1-1-1,0 0 1,0 1-1,0-1 0,0 1 1,1-1-1,-1 1 1,0 0-1,0-1 1,0 1-1,0 0 0,0-1 1,0 1-1,0 0 1,0 0-1,0 0 1,0 0-1,0 0 0,0 0 1,0 0-1,-1 1 1,-3 0 12,1 0-1,-1 1 1,1-1 0,-1 1 0,1 0 0,0 0 0,0 1 0,0-1-1,0 1 1,0 0 0,1 0 0,-1 0 0,1 0 0,0 1 0,0-1-1,-5 8 1,2-2 33,0 1-1,0 1 1,1-1-1,1 1 1,-6 20 0,8-23-26,0 0 1,1 0-1,0 0 1,0 0 0,1 0-1,0 0 1,0 1 0,1-1-1,0 0 1,1 0 0,0 0-1,4 10 1,-5-14-36,1 1 0,0-1 0,0 0 1,1 0-1,-1 0 0,1 0 0,0 0 1,0-1-1,0 1 0,0-1 0,1 1 0,-1-1 1,1-1-1,0 1 0,0 0 0,0-1 0,0 0 1,1 0-1,-1 0 0,1 0 0,-1-1 0,8 2 1,-2-2-290,1 0 1,-1-1 0,1 0-1,-1 0 1,0-1-1,1-1 1,11-2 0,1-3-1415,-1 0 0,23-12 0,3-3-206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49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200 273 5809,'0'-1'328,"0"-1"1,0 1-1,0-1 0,0 1 0,0-1 0,-1 1 0,1-1 0,0 1 1,-1 0-1,1-1 0,-1 1 0,1 0 0,-1-1 0,0 1 0,0 0 1,1 0-1,-1 0 0,-1-2 0,0 2 40,0 0 0,0 0 0,1 0 0,-1 0 0,0 1 0,0-1 0,0 0 1,0 1-1,0-1 0,0 1 0,0 0 0,-4-1 0,0 1-39,-1 1 0,0-1 0,1 1 0,-1 0 0,1 1 0,0 0 0,-1 0 0,1 0 0,0 0 0,0 1 0,0 0 0,0 1 0,1-1 0,-1 1 0,1 0 0,0 0 0,-9 10-1,9-9-266,1 0 0,0 0-1,0 1 1,0 0 0,1-1-1,-1 1 1,1 0 0,1 0-1,-1 1 1,1-1-1,0 1 1,1-1 0,-1 1-1,1-1 1,1 1 0,-1 0-1,1 10 1,1-15-65,-1 0 1,0 0-1,1 0 1,-1 0-1,1 0 1,0 0-1,-1 0 1,1-1-1,0 1 1,0 0-1,0 0 0,0-1 1,1 1-1,-1-1 1,0 1-1,1-1 1,-1 1-1,1-1 1,-1 0-1,1 0 1,0 0-1,0 0 1,-1 0-1,1 0 1,0 0-1,0-1 1,0 1-1,0-1 1,3 1-1,-1 0-7,-1-1-1,1 0 1,0 0-1,0 0 1,0 0 0,0-1-1,0 0 1,0 1-1,-1-1 1,1-1-1,0 1 1,-1-1 0,1 1-1,5-5 1,-3 2-18,0-1 0,0-1 0,0 1 1,-1-1-1,0 0 0,0-1 0,0 1 0,4-9 1,2-7-210,13-33 0,-6 3-61,12-63 1,-7 25 325,-19 78-9,-3 8 7,0 1 0,0-1 0,0 0 0,0 0 0,-1 1 0,1-5 0,-9 27 362,-1 9-269,1-1 1,0 1-1,3 0 0,0 1 0,2-1 0,1 1 1,3 57-1,0-76-138,0 0 1,1 0-1,0 0 1,1-1-1,0 1 1,6 13-1,-8-20 69,1 1 0,0 0-1,1-1 1,-1 0-1,0 1 1,1-1 0,0 0-1,0-1 1,0 1 0,0 0-1,0-1 1,1 1-1,-1-1 1,1 0 0,-1 0-1,1-1 1,0 1 0,5 1-1,2 1 575</inkml:trace>
  <inkml:trace contextRef="#ctx0" brushRef="#br0" timeOffset="1">346 441 9954,'74'-2'6267,"-71"2"-6113,-1 0 1,1-1 0,-1 1-1,1-1 1,-1 0-1,0 0 1,1 0-1,-1 0 1,0 0 0,0-1-1,1 1 1,-1-1-1,0 1 1,0-1 0,-1 0-1,1 0 1,2-3-1,3-5 72,0 1 0,7-18 0,-12 23-191,-1 3-27,7-15 120,0 0-1,11-34 0,-18 46-104,0-1 0,0 1 0,0-1 0,0 1 0,-1-1-1,0 0 1,0 1 0,0-1 0,0 1 0,-1-1 0,0 0 0,0 1-1,0 0 1,-1-1 0,1 1 0,-1 0 0,-2-5 0,2 6-4,1 1 0,0 0 0,-1 0 1,0 0-1,1 0 0,-1 1 0,0-1 1,0 0-1,0 1 0,0-1 0,0 1 1,-1 0-1,1 0 0,0 0 0,-1 0 0,1 0 1,0 0-1,-1 0 0,1 1 0,-1-1 1,1 1-1,-1 0 0,1 0 0,-1 0 1,0 0-1,1 0 0,-1 1 0,-2 0 1,1 0 16,1 0 0,0 0 0,-1 1 0,1-1 1,0 1-1,-1 0 0,1 0 0,0 0 0,0 1 0,1-1 1,-1 1-1,0-1 0,1 1 0,0 0 0,-1 0 1,1 0-1,0 0 0,1 1 0,-3 3 0,1 3 32,0 1 1,0-1-1,1 1 0,0 0 0,1 0 0,0 0 0,2 19 1,12 78 335,-11-97-353,9 56 252,3-1 1,25 70-1,-19-79 101,23 116-1,-42-173-403,0 6 31,-1 0-1,1 0 1,-1 11-1,0-16-36,0-1 1,0 1-1,0 0 0,0-1 0,0 1 0,0 0 0,-1-1 0,1 1 0,0 0 0,0-1 0,0 1 0,-1-1 0,1 1 0,0 0 0,-1-1 0,1 1 0,0-1 0,-1 1 1,1-1-1,-1 1 0,1-1 0,-1 1 0,1-1 0,-1 1 0,1-1 0,-1 0 0,1 1 0,-1-1 0,0 0 0,1 0 0,-1 1 0,0-1 0,1 0 0,-1 0 0,0 0 1,1 0-1,-1 0 0,0 0 0,1 0 0,-1 0 0,0 0 0,-1 0 0,1-1-76,-1 1 1,0-1-1,0 0 0,1 0 1,-1 0-1,0 0 0,1 0 1,-1 0-1,1 0 0,-1-1 1,1 1-1,0 0 0,0-1 1,-1 1-1,1-1 0,-1-2 1,-3-4 157,1 0 0,-3-12 0,3 10 486,-13-32-127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50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1 306 11194,'4'-9'4714,"9"0"-2522,-3 2-1212,5-6-417,-1 0-1,0 0 1,20-28 0,-13 12-502,18-34 1,-35 55-37,0 0 1,-1 1 0,0-1-1,0-1 1,3-14-1,-5 21-5,-1 0 0,0 0 0,0-1-1,0 1 1,0 0 0,0 0 0,0 0-1,-1 0 1,1 0 0,-1 0 0,1 0 0,-3-3-1,3 3 13,-1 1 0,0 0 0,0 0 0,0 0 0,0 0 0,0 0 0,0 0 0,-1 0 0,1 0 1,0 1-1,0-1 0,-1 0 0,1 1 0,0-1 0,-1 1 0,1-1 0,-1 1 0,1 0 0,0-1 0,-3 1 0,1 0 25,0 0 0,-1 1 0,1-1 0,0 1 0,0-1 0,0 1 0,0 0 0,0 0 0,0 1 0,0-1 0,1 0 0,-1 1 0,0 0 1,1 0-1,-4 3 0,0 0 8,0 0 0,1 0 0,0 1 1,0 0-1,-6 10 0,6-8-40,1 0 0,0 0 1,1 1-1,0-1 0,0 1 0,1 0 0,0 0 1,0 0-1,1 0 0,0 12 0,1-16-34,0-1-1,0 1 1,1 0 0,0-1-1,-1 1 1,2 0 0,-1-1-1,0 1 1,1-1-1,0 0 1,0 1 0,0-1-1,1 0 1,-1 0-1,1-1 1,0 1 0,0 0-1,0-1 1,1 0 0,-1 1-1,8 3 1,-8-5-122,1 0 1,-1 0-1,1-1 0,-1 0 1,1 1-1,0-1 1,-1-1-1,1 1 0,0 0 1,4-1-1,1 0-527,-1-1-1,0 1 1,16-5 0,19-8-612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59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10314,'0'12'4513,"0"3"-2032,1-1-833,-1 2 232,3 0-415,1 0-353,0-3-688,3-4-224,-2-2-176,0-7-216,-1-4-752,0-5-592,-2-9-1857,-2 0 2073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8:5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9698,'-2'0'6456,"1"0"-6195,1 0-1,-1 0 1,1 0-1,-1 0 1,1 1-1,-1-1 1,0 0-1,1 0 1,-1 0 0,1 1-1,-1-1 1,1 0-1,-1 1 1,1-1-1,-1 0 1,1 1-1,0-1 1,-2 1 0,-3 13 129,0 0 1,0 0 0,1 1 0,-3 20-1,7-31-341,0 0-1,-1 1 0,2-1 0,-1 0 1,0 0-1,1 1 0,0-1 1,-1 0-1,2 0 0,1 4 1,1 1 113,0 0 1,10 14-1,-10-19-72,-1 1-1,0-1 0,-1 1 1,1 0-1,-1 0 0,0 0 1,0 0-1,0 0 0,-1 0 1,0 0-1,2 10 0,-3-13-56,0 0-1,-1-1 0,1 1 0,0-1 0,0 1 0,-1 0 0,1-1 0,-1 1 1,1-1-1,-1 1 0,0-1 0,0 0 0,1 1 0,-1-1 0,0 0 0,0 1 1,0-1-1,-1 0 0,1 0 0,-2 2 0,1-2-173,-1 1-1,1-1 0,0 0 1,-1 0-1,1 0 1,-1 0-1,1-1 1,-1 1-1,1-1 0,-1 1 1,0-1-1,-2 0 1,-12 1-4371,-13 2 1988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9:22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52 3665,'-1'0'8552,"2"6"-6798,8 15-1562,2-3 282,-3-5-58,-1 0 0,0 0 1,-1 1-1,7 23 0,18 114 2238,-30-148-2587,-1 0 0,1 0-1,-1 0 1,0 1 0,0-1-1,0 0 1,-1 0 0,1 1-1,-1-1 1,0 0 0,-1 4-1,2-7-58,0 0 0,-1 1 0,1-1 0,0 0 0,0 0 0,0 0 0,0 1 0,-1-1 0,1 0 0,0 0 0,0 0 0,-1 0-1,1 0 1,0 0 0,0 1 0,0-1 0,-1 0 0,1 0 0,0 0 0,0 0 0,-1 0 0,1 0 0,0 0 0,0 0 0,-1 0 0,1 0 0,0 0-1,0 0 1,-1 0 0,1 0 0,0-1 0,0 1 0,-1 0 0,1 0 0,0 0 0,0 0 0,0 0 0,-1 0 0,1-1 0,0 1 0,0 0 0,0 0-1,-1 0 1,1 0 0,0-1 0,0 1 0,0 0 0,0 0 0,0-1 0,0 1 0,-1 0 0,1-1 0,-7-12 85,3 2-78,1 0 0,0-1 0,0 1 0,0-13-1,-2-49-15,5 64 6,-2-21 0,-1-27-1,3 52-5,1-1-1,0 1 1,-1-1 0,1 1-1,1 0 1,-1-1-1,5-9 1,-3 12-5,-1-1-1,1 0 1,-1 1 0,1 0 0,0 0 0,0 0 0,1 0 0,-1 0-1,1 1 1,-1-1 0,1 1 0,0 0 0,0 0 0,0 0-1,6-1 1,6-2-10,1 1-1,25-3 1,-31 6 16,12-3-59,-5 1-797,34-2 0,-34 5-1283,-3 0 846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9:23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16 241 7922,'31'-16'1844,"0"-1"0,30-22 1,-51 32-1644,0-1 0,-1-1 0,0 1 0,0-1 0,-1-1 1,0 0-1,-1 0 0,0 0 0,7-14 0,-13 21-167,0 1 0,-1 0 0,1 0 0,0 0 0,-1-1 0,1 1 1,-1 0-1,0-1 0,1 1 0,-1-1 0,-1-3 0,1 5-13,0-1 0,-1 1 1,1 0-1,-1-1 0,1 1 0,-1 0 1,1-1-1,-1 1 0,0 0 0,0 0 1,0 0-1,0 0 0,0 0 0,0 0 0,0 0 1,0 0-1,0 0 0,0 0 0,0 0 1,-3 0-1,1-1 29,0 1-1,0 0 1,-1 0 0,1 0 0,0 1 0,-1-1-1,1 1 1,-1 0 0,1 0 0,-1 0-1,1 0 1,0 1 0,-1 0 0,1-1 0,0 1-1,-1 0 1,-4 3 0,0-1 67,0 1 1,0 1-1,1-1 0,0 1 1,-13 12-1,9-7 7,1 1-1,0 0 1,0 1-1,1 0 0,-9 17 1,15-23-102,-1 1 0,1-1 1,0 1-1,1 0 0,0 1 0,0-1 0,0 0 1,1 1-1,0-1 0,0 0 0,1 1 0,1 10 1,-1-14-25,1-1 0,0 1-1,0-1 1,0 1 0,1-1 0,-1 1 0,1-1 0,0 0 0,0 1 0,0-1 0,0 0 0,1 0 0,-1-1-1,1 1 1,-1 0 0,1-1 0,0 0 0,0 1 0,0-1 0,1 0 0,-1-1 0,7 4 0,-2-2-246,0-1 1,0 0 0,0 0 0,1 0-1,-1-1 1,0 0 0,1-1 0,-1 0-1,11-1 1,23-6-668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9:2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190 316 7378,'-3'-2'672,"1"0"0,-1 0 0,0 0 0,0 1 1,-1-1-1,1 1 0,0 0 0,0 0 1,-1 0-1,-4 0 0,5 0-507,0 1 1,0-1-1,0 1 1,0 0-1,-1 1 0,1-1 1,0 0-1,0 1 1,0 0-1,0 0 0,0 0 1,0 0-1,0 0 1,0 0-1,1 1 0,-1-1 1,0 1-1,-3 3 1,-2 3-53,0 1 0,1 0 0,0 0 0,1 1 0,-8 15 1,4-5-26,-12 40 1,20-53-73,0 1-1,0 0 1,1-1 0,-1 15 0,2-19-14,0-1-1,1 1 1,-1 0 0,1 0 0,-1 0-1,1-1 1,1 4 0,-1-5-3,-1 1 0,1-1 0,-1 0 0,1 0 1,0 0-1,0 0 0,-1 0 0,1 0 0,0 0 0,0 0 0,0-1 1,0 1-1,0 0 0,0-1 0,1 1 0,0 0 0,0 0-1,0-1 0,-1 0-1,1 1 1,-1-1 0,1 0-1,0 0 1,-1 0 0,1 0-1,0-1 1,-1 1 0,1 0-1,0-1 1,-1 1 0,1-1-1,-1 0 1,1 1-1,-1-1 1,1 0 0,-1 0-1,0 0 1,3-2 0,0-1-5,1 1 1,-1-2 0,0 1 0,-1 0-1,4-6 1,9-17-108,-1 0-1,-2-1 1,17-49 0,-8 10 31,-3-1 1,20-137 0,-38 189 170,-3 11 14,-1 8 191,-1 5-154,0 1 1,0 0 0,1 0-1,0 1 1,-2 10 0,1-7-13,-7 37 463,1 1 0,-5 89 0,14-103-357,2-1-1,1 1 1,1-1-1,15 60 1,-13-77-149,1 0 0,15 34 0,-17-45-110,0 0-1,1-1 1,0 0-1,0 0 1,0 0 0,1-1-1,0 1 1,12 8-1,-16-13-20,0 0 0,0-1 0,1 1 0,-1-1 0,0 0 0,1 0 0,-1 0 0,1 0 0,-1 0 0,5 0 0,-5-1 17,1 0 1,-1 0-1,1-1 1,-1 1-1,0-1 1,1 0-1,-1 0 1,0 0-1,4-1 1,-6 2 27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9:24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7802,'-1'3'6622,"3"9"-4617,-1-8-1609,7 35 534,0-2-403,-2 0 0,2 44 0,-4-2 259,-11 144-1,7-220-770,-1 0-1,1 1 1,-1-1 0,0 0-1,0 0 1,-2 6 0,3-9-14,0 0 0,0 0-1,0 0 1,0 0 0,0 0 0,0 0 0,-1 0 0,1 0-1,0 0 1,0 1 0,0-1 0,0 0 0,0 0 0,0 0-1,0 0 1,0 0 0,0 0 0,0 0 0,0 0 0,0 0-1,0 0 1,0 0 0,-1 0 0,1 0 0,0 0 0,0 0-1,0 0 1,0 0 0,0 0 0,0 0 0,0 0 0,0 0 0,0 0-1,0 0 1,-1 0 0,1 0 0,0 0 0,0 0 0,0 0-1,0 0 1,0 0 0,0 0 0,0 0 0,0 0 0,0 0-1,0 0 1,0 0 0,-1 0 0,1 0 0,0 0 0,-3-6 9,-1-10-22,4 1-29,-1 1 0,2-1 0,3-26 0,-3 31 19,1 1 1,1 0-1,0 0 0,0-1 1,0 2-1,10-18 0,-10 23 18,-1 0 0,0 0 0,1 1 0,0-1 0,-1 1-1,1-1 1,0 1 0,0 0 0,1 0 0,-1 0 0,0 1 0,1-1 0,-1 1-1,1 0 1,-1 0 0,1 0 0,-1 0 0,1 0 0,0 1 0,0 0 0,-1 0 0,1 0-1,4 0 1,2 2 5,1-1 0,-1 1 0,0 1-1,1-1 1,-2 2 0,20 8 0,-26-10 16,1 0-1,-1 0 1,1 1 0,-1 0 0,0-1 0,0 1 0,0 0 0,0 0-1,-1 0 1,1 1 0,-1-1 0,0 1 0,0-1 0,0 1 0,-1 0-1,1 0 1,-1 0 0,0 0 0,0 0 0,0 0 0,0 8 0,0-7 26,-1 0 1,0 0 0,-1 0 0,1 0-1,-1 0 1,0 0 0,0 0 0,0 0 0,-1 0-1,0 0 1,0 0 0,0-1 0,-1 1 0,1-1-1,-1 0 1,0 0 0,-5 5 0,2-2-29,-1-1 1,-1-1-1,1 1 1,-1-1-1,0-1 1,0 1 0,-1-1-1,1-1 1,-1 1-1,0-2 1,1 1-1,-1-1 1,-1 0-1,1-1 1,0 0 0,0-1-1,-10 0 1,17 0-169,-1 0 0,1 0 0,0-1 0,0 1 0,-1-1 0,1 1 0,0-1 1,0 0-1,0 0 0,0 0 0,0 0 0,0 0 0,0 0 0,0-1 0,0 1 0,0-1 1,1 1-1,-1-1 0,0 0 0,1 0 0,0 0 0,-1 1 0,1-1 0,0 0 0,0-1 1,0 1-1,-1-3 0,0-17-1155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9:25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10722,'-3'26'3969,"6"6"-2665,1 5-407,-1 11 191,-1 6-112,6 2-408,1 1-168,7-7-168,-1-5-64,-3-10-64,0-4-24,-5-7-104,-2-5-416,0-10-1928,1-9 1640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9:2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10218,'1'16'3514,"0"32"0,-1 7-1863,1-49-1541,-1 0 0,1-1-1,1 1 1,-1 0 0,1-1-1,0 0 1,3 7 0,-3-9-94,0 0 0,0 1 0,1-1 0,-1-1 0,1 1 0,0 0 0,0-1 0,0 1 0,0-1 0,0 0 0,1 0 0,-1 0 0,1-1 1,-1 1-1,1-1 0,0 1 0,-1-1 0,1-1 0,0 1 0,0 0 0,7-1 0,-6 1-38,0-1 0,0-1-1,0 1 1,-1-1 0,1 1 0,0-1 0,0-1-1,-1 1 1,1-1 0,0 0 0,-1 0 0,0 0 0,1 0-1,-1-1 1,0 0 0,6-5 0,-8 5-38,0 1 0,0-1 0,0 0-1,0-1 1,0 1 0,-1 0 0,0 0 0,1-1 0,-1 1 0,0-1 0,0-4 0,1-5-196,0-23 1,-1 22 249,-1 13 12,0 0-1,0 0 0,0 0 1,0 1-1,0-1 0,0 0 1,-1 0-1,1 0 0,0 0 1,0 0-1,-1-1 0,1 2 8,-1 0 0,1-1 0,0 1 0,0 0 0,0 0 0,0 0 0,0 0-1,-1-1 1,1 1 0,0 0 0,0 0 0,0 0 0,-1 0 0,1 0 0,0 0 0,0 0-1,0 0 1,-1-1 0,1 1 0,0 0 0,0 0 0,0 0 0,-1 0 0,1 0 0,0 0-1,0 0 1,-1 0 0,1 1 0,-1-1 33,0 0 0,1 1 0,-1-1 0,0 1 0,0-1 0,1 1 0,-1-1 0,1 1 0,-1 0 0,0-1 0,1 1 0,-1 0 0,1 0 0,0-1 0,-1 1-1,1 0 1,-1 0 0,1 0 0,0-1 0,-1 3 0,0 5 180,0 0 0,1 0-1,-1 0 1,1 0-1,1 0 1,0 0 0,2 12-1,1-7-108,-1 0-1,2 0 0,9 21 0,-12-30-110,1 0 0,-1-1 0,1 1 0,0-1 0,0 0 0,0 0-1,1 0 1,-1 0 0,1 0 0,0-1 0,0 1 0,-1-1 0,8 2 0,-5-2 49,-11-5-1730,-1-1-1001,-12-8-2394,17 11 3978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9:26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10 296 6033,'-9'4'8641,"9"-4"-8566,0 0 0,0 0 0,0 1 0,0-1 0,0 0 0,0 0 0,0 0-1,0 0 1,0 0 0,0 0 0,0 0 0,0 0 0,0 0 0,0 0 0,0 0 0,0 0 0,0 0 0,0 0 0,0 0 0,0 0-1,0 0 1,0 0 0,0 0 0,0 1 0,0-1 0,0 0 0,0 0 0,0 0 0,0 0 0,0 0 0,0 0 0,0 0-1,0 0 1,0 0 0,0 0 0,0 0 0,0 0 0,0 0 0,0 0 0,0 0 0,0 0 0,0 0 0,0 0 0,0 0-1,0 0 1,0 0 0,0 0 0,0 0 0,0 0 0,1 0 0,-1 0 0,0 0 0,0 0 0,0 0 0,0 0 0,0 0-1,9 1-11,0-2 10,1-1 1,-1 1 0,-1-2-1,1 1 1,0-1 0,0-1-1,-1 0 1,16-9 0,-13 6-46,-1-1 0,1 0 0,-1-1 0,-1 0 0,1-1 0,-2 0 0,1 0 0,-1-1 0,12-22 0,-16 26-8,0 0-1,-1-1 1,0 0 0,0 0 0,0 0 0,-1 0 0,-1 0 0,2-13 0,-3 19-11,1-1 1,-1 0-1,-1 0 0,1 1 1,0-1-1,-1 0 1,1 1-1,-1-1 1,0 0-1,0 1 0,0-1 1,0 1-1,0-1 1,0 1-1,-1 0 0,1 0 1,-1-1-1,0 1 1,0 0-1,1 0 0,-1 1 1,-1-1-1,1 0 1,0 1-1,0-1 0,-1 1 1,1-1-1,0 1 1,-6-1-1,4 0 10,0 1 1,-1 0-1,1 1 0,0-1 1,-1 1-1,1 0 1,-1 0-1,1 0 0,0 1 1,-1-1-1,1 1 0,0 0 1,-1 1-1,1-1 0,0 1 1,0-1-1,0 1 0,0 0 1,1 1-1,-1-1 1,0 1-1,-3 3 0,-1 1 59,1 0 0,0 1-1,0 0 1,1 0 0,0 0-1,0 1 1,1 0 0,-6 14-1,6-12-6,1 1-1,0-1 0,1 1 1,0 0-1,1 0 0,0 0 1,1 0-1,1 0 0,0 1 1,1 11-1,0-16-35,1 1 1,0-1-1,0 0 1,0 1-1,1-1 0,1-1 1,-1 1-1,1 0 1,0-1-1,1 0 0,0 0 1,0 0-1,0 0 1,1-1-1,7 7 1,-3-6-78,-1 0 0,1-1 1,1 0-1,-1 0 1,1-1-1,0 0 1,0-1-1,0-1 1,0 0-1,1 0 0,0-1 1,-1 0-1,1-1 1,0-1-1,0 0 1,0 0-1,-1-1 1,19-4-1,-14 1-133,26-11 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0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2473,'33'-9'1616,"-32"9"-1320,-1 0 0,1 0 0,0 0 0,-1-1 0,1 1 0,-1 0 1,1-1-1,0 1 0,-1 0 0,1-1 0,-1 1 0,1-1 0,-1 1 0,0-1 0,1 1 1,-1-1-1,1 0 0,-2-6 5362,0 1-4716,1 6-739,0 0 11,0 0-2,0 0-22,0 0-28,0 0-22,0 0-4,0 0 0,2 2-98,0 0 0,0 1 0,-1 0 0,1-1 0,-1 1 0,1 0 1,-1-1-1,0 1 0,0 0 0,0 0 0,0 5 0,1-2-3,7 36 48,-8-37-71,-1-1 1,1 0 0,-1 0 0,0 0 0,0 0 0,-1 0 0,1 1 0,-2 3 0,-1 7 23,0 43 136,2 1 0,7 65 1,0-8 22,-6 97 69,5-118-197,1-18-28,-6-48-21,1 27 62,10 64 0,-7-81 128,-1 64 1,-3-62-88,7 59 1,1-57-89,-5-30-23,0 0 1,-1 0 0,0 1 0,-2 0 0,0 25-1,-3-22 3,2-15-8,0 1-1,0 0 1,1 0-1,-1 0 1,1-1-1,0 1 1,0 0 0,0 0-1,0 0 1,0 0-1,1 0 1,0 3-1,0-3 0,-1 0 0,1-1 0,-1 1 0,1 0 0,-1-1 0,0 1 0,-1 4 0,1 8 6,1-4-4,-1-4-1,0-1 1,1 1-1,0-1 0,0 0 1,0 0-1,5 12 1,-5-16-53,0-2-907,-1-1 589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10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6145,'-5'13'3953,"5"-13"-3887,0 0 1,0 1-1,0-1 0,0 0 1,0 0-1,0 0 1,0 1-1,-1-1 1,1 0-1,0 0 0,0 0 1,0 0-1,0 0 1,-1 1-1,1-1 0,0 0 1,0 0-1,0 0 1,0 0-1,-1 0 0,1 0 1,0 0-1,0 0 1,0 0-1,-1 0 0,1 0 1,0 1-1,0-1 1,0 0-1,-1 0 0,1 0 1,0-1-1,0 1 1,0 0-1,-1 0 0,1 0 1,0 0-1,0 0 1,0 0-1,-1 0 1,1 0-1,0 0 0,0 0 1,0 0-1,0-1 1,-1 1-1,1 0 0,0 0 1,0 0-1,0 0 1,0-1-1,0 1 0,-1 0 1,1 0-1,0 0 1,0 0-1,0-1 0,0 1 1,0 0-1,0 0 1,0-1-1,0 1-37,0 0 0,0 0 0,-1 0 0,1-1 0,0 1 0,0 0 0,0 0 0,0-1 0,0 1 1,0 0-1,0 0 0,0 0 0,0-1 0,0 1 0,0 0 0,0 0 0,0-1 0,0 1 0,0 0 0,0 0 0,1 0 0,-1-1 0,0 1 0,0 0 0,0 0 0,0 0 0,0-1 0,0 1 0,1 0 0,-1 0 0,0 0 1,0 0-1,0-1 0,0 1 0,1 0 0,-1 0 0,0 0 0,0 0 0,0 0 0,1 0 0,-1 0 0,0 0 0,0 0 0,0-1 0,1 1 0,-1 0 0,0 0 0,0 0 0,1 0 0,-1 1 0,17-2 433,-12 2-291,98 4 618,-87-5-688,35 1 46,-1 2-1,60 12 0,-68-9-51,1-1 0,71-3 0,-94-2 3,-6 2 60,-7 1 33,-7-3-183,0 0 0,0 0 0,0 0 1,0 0-1,0 0 0,0 0 0,0 0 0,0 0 0,0 0 1,0 0-1,0 0 0,0 0 0,0 0 0,0 0 1,0 0-1,0 0 0,0 0 0,0 0 0,1 0 0,-1 0 1,0 0-1,0 0 0,0 0 0,0 0 0,0 0 0,0 0 1,0 0-1,0 0 0,0 0 0,0 0 0,0 0 0,0 0 1,0 0-1,0 1 0,0-1 0,0 0 0,0 0 1,0 0-1,0 0 0,0 0 0,0 0 0,0 0 0,0 0 1,0 0-1,0 0 0,0 0 0,0 0 0,0 0 0,0 0 1,0 0-1,0 0 0,0 0 0,0 0 0,0 1 0,0-1 1,0 0-1,-1 0 0,1 0 51,-1 1 0,1 0 0,-1-1-1,1 1 1,-1 0 0,1-1 0,-1 1 0,1 0 0,0 0-1,-1-1 1,1 1 0,0 0 0,-1 0 0,1 0-1,0-1 1,0 1 0,0 0 0,0 0 0,0 0 0,0 0-1,0 0 1,0-1 0,0 1 0,1 1 0,-1 0-17,0 0 0,1-1 1,-1 1-1,0-1 0,0 1 1,0 0-1,-1-1 0,1 1 1,0-1-1,-1 1 0,1 0 1,-1-1-1,-1 3 0,1 0-20,-1-1-1,0 1 1,1 0-1,0-1 0,0 1 1,0 0-1,0 0 1,1 6-1,-1 38 14,2-29-19,-3 21 3,-10 56 1,-2 32-1,15 27 5,0-124-20,7 35 1,-2-11 2,-5-43-5,3 30 9,-2 57 1,-10-17 3,4-54-9,2 0 0,0 1 0,4 45 0,3-44-1,-3-18-3,0-1 1,-1 1-1,0 23 0,-2-18 1,1-1 0,1 1 1,0 0-1,1-1 0,6 22 0,-6-29 0,-1 0 0,0 0 0,0 1 0,-1-1 0,-1 11 0,1 17 3,2-17-1,8 33-1,-6-37 4,-1 0-1,-1 0 0,1 18 1,0 11 57,-3-45-44,0 0-3,0 0-17,0 0-145,-4-4-3862,0-5 2689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0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8410,'0'0'3905,"1"4"-1265,2 16-767,2 36-377,-8-31-344,3-1-616,2 2-280,2 0-256,0 0-72,2-5-392,-2-4-256,-1-10-920,0-7-801,-2-14 1561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10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5977,'-11'4'3030,"7"-2"-531,5-3 379,0 1-1520,-1 0-232,0 0-149,2 1-187,107 27 697,-90-24-1340,0-2 0,0 0-1,23-2 1,-24 0-56,120-7 423,-130 7-506,0 0 0,0 0 0,0 1 1,1 0-1,-1 1 0,13 4 0,-17-3-408,-8-3-603,-5-2 455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11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95 5593,'0'-1'585,"0"1"-392,0 0 1,0-1-1,1 1 1,-1 0-1,0 0 1,0-1-1,0 1 1,0 0-1,0 0 1,0 0-1,0-1 1,0 1-1,0 0 1,0 0-1,0-1 0,0 1 1,-1 0-1,1 0 1,0 0-1,0-1 1,0 1-1,0 0 1,0 0-1,0 0 1,0-1-1,-1 1 1,1 0-1,0 0 1,0 0-1,0 0 1,0-1-1,-1 1 1,1 0-1,0 0 1,0 0-1,0 0 1,-1 0-1,1 0 1,0 0-1,0-1 1,0 1-1,-1 0 1,1 0-1,0 0 1,0 0-1,-1 0 1,1 0-1,0 0 1,0 0-1,0 0 1,-1 0-1,1 1 1,0-1-1,-2 3 959,0 10-894,2 0 0,-1 0 0,1 0 0,1 0 0,0 0 0,5 17 0,-3-18-165,0 0 0,1 0 1,0-1-1,1 0 0,0 0 0,1 0 0,0 0 0,1-1 0,0 0 0,12 12 0,-14-17-68,0 1-1,0-1 0,0-1 1,1 1-1,0-1 0,0 0 1,0 0-1,1 0 0,10 4 1,-14-8-22,-1 1 1,1 0 0,-1-1-1,0 1 1,1-1 0,-1 1-1,1-1 1,0 0 0,-1 0-1,1-1 1,-1 1 0,1 0 0,-1-1-1,1 1 1,-1-1 0,0 0-1,1 0 1,-1 0 0,0 0-1,0 0 1,1-1 0,-1 1 0,0-1-1,0 1 1,0-1 0,-1 0-1,1 0 1,0 1 0,-1-1-1,1 0 1,1-4 0,2-2-10,-1-1 1,0 1 0,-1-1-1,6-17 1,3-41-92,-5 27 65,-7 39 31,0 0 0,0 0 0,1 0 0,-1 0 0,0 0 1,0 0-1,0 0 0,1 0 0,-1 1 0,0-1 0,1 0 0,-1 0 1,1 0-1,-1 0 0,1 1 0,0-2 0,4 14-20,-2 0 25,2 1 73,1 0 0,0 0 0,0-1 0,1 1 0,1-1 0,14 17 0,-18-24-20,0-1 0,1 1-1,0-1 1,0 0 0,0 0-1,0 0 1,1-1 0,-1 1-1,1-1 1,0-1 0,0 1-1,0-1 1,0 0 0,1 0-1,-1-1 1,11 1 0,-14-2-37,1 0 0,-1 0 0,1-1 0,0 1 0,-1-1 0,0 0 1,1 0-1,-1 0 0,0-1 0,1 1 0,-1-1 0,0 0 0,4-2 0,-3 0 3,0 1-1,0 0 1,-1-1-1,1 1 1,-1-1 0,0 0-1,0 0 1,0-1-1,2-5 1,1-1 36,-1-2 0,-1 1 0,0 0 0,-1-1 0,0 1 0,2-23 0,-5 29-37,2-19 116,-3-34 0,0 52-113,0 0 0,0 0 1,-1 0-1,0-1 0,0 1 0,0 1 0,-1-1 0,0 0 0,-5-8 0,3 9-80,-2-2-9,7 5-5634,0 3 4373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05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32 2457,'3'-26'8979,"-2"21"-3048,2 28-5570,1 8-66,-2 0-1,-2 38 1,-9 61 179,-7 211-61,12-156-282,3 183 366,18-87-49,1 13-93,-15-231-200,0 189 753,-6-180-727,6 103 0,2-155-218,-5-20 26,0 0 0,0 0 0,0 0-1,0 0 1,0 0 0,0 0 0,0 1 0,0-1 0,0 0-1,0 0 1,0 0 0,0 0 0,0 0 0,0 0-1,0 0 1,0 0 0,0 0 0,0 0 0,0 0 0,0 0-1,0 0 1,0 0 0,1 0 0,-1 0 0,0 0-1,0 0 1,0 0 0,0 0 0,0 0 0,0 0 0,0 0-1,0 0 1,0 0 0,0 0 0,0 0 0,0 0 0,0 0-1,0 0 1,0 0 0,0 0 0,0 0 0,0 0-1,0-1 1,0 1 0,0 0 0,0 0 0,0 0 0,0 0-1,0 0 1,0 0 0,1 0 0,-1 0 0,0 0 0,0 0-1,0 0 1,0 0 0,0 0 0,0 0 0,0 0-1,0 0 1,0 0 0,0 0 0,0 0 0,0 0 0,0 0-1,0 0 1,0-1 0,0 1 0,-1 0 0,3-5-701,0-22-1665,0-7 982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0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66 5977,'-16'5'3852,"15"-5"-3486,0 1 0,0-1-1,0 1 1,0-1 0,0 1 0,-1-1-1,1 0 1,0 1 0,0-1 0,0 0-1,-1 0 1,1 0 0,0 0 0,0 0-1,-1 0 1,1 0 0,0-1 0,-3 0-1,4 1-322,0 0 0,0 0 0,0 0 0,0 0 0,0 0 0,0 0 0,0 0 0,0 0 0,0 0 0,0 0 0,0 0-1,0 0 1,0 0 0,0 0 0,0 0 0,0-1 0,0 1 0,0 0 0,0 0 0,0 0 0,0 0 0,0 0 0,0 0 0,0 0 0,0 0 0,0 0-1,0 0 1,0 0 0,0 0 0,0 0 0,0 0 0,0 0 0,0 0 0,0 0 0,0 0 0,0 0 0,0-1 0,0 1 0,1 0 0,-1 0 0,0 0-1,0 0 1,0 0 0,0 0 0,0 0 0,0 0 0,0 0 0,0 0 0,0 0 0,0 0 0,0 0 0,0 0 0,0 0 0,0 0 0,0 0 0,0 0 0,0 0-1,1 0 1,6-2 658,17-2-1076,-18 3 628,147-23-21,-86 17-176,38-5 36,-19 3-22,-25 5-22,33-4 27,-78 8-56,-1 1-1,0 0 1,1 1 0,17 5-1,15 5 214,-44-12 737,-11-2 236,7 2-1198,-1 0 1,0 0-1,0 0 0,1 1 0,-1-1 1,0 0-1,1 0 0,-1 1 0,0-1 0,1 0 1,-1 1-1,1-1 0,-1 1 0,0-1 0,1 1 1,-1-1-1,1 1 0,-1-1 0,1 1 1,0-1-1,-1 1 0,1 0 0,-1 0 0,-8 22-16,8-21 16,-3 9-4,2-6-2,0 0 0,1-1 1,-1 1-1,1 0 0,0 0 1,1-1-1,-1 1 0,1 5 1,-4 94 4,-3 157 13,1 455 12,5-633-30,-1 181 9,15-1-4,-7-205-4,17 222 21,-17-93-9,-1-5-13,-2-36 16,-3-134-11,0-11-144,-1 9 522,1-10-448,0 0 0,0 1-1,0-1 1,0 0-1,0 0 1,0 0 0,0 0-1,0 1 1,-1-1-1,1 0 1,0 0 0,0 0-1,0 0 1,0 0-1,0 1 1,0-1 0,0 0-1,0 0 1,0 0-1,-1 0 1,1 0 0,0 0-1,0 1 1,0-1-1,0 0 1,0 0 0,-1 0-1,1 0 1,0 0-1,0 0 1,0 0 0,0 0-1,-1 0 1,1 0-1,0 0 1,0 0-1,0 0 1,0 0 0,-1 0-1,1 0 1,0 0-1,0 0 1,0 0 0,0 0-1,-1 0 1,1 0-1,0 0 1,-1-2-811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06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7474,'-2'2'1035,"0"-1"-518,1 0 0,-1 0 0,1 0 0,0 0 0,-1 0 0,1 0 0,0 0 1,0 0-1,0 1 0,0-1 0,-2 3 0,3-3 602,0-1-318,3 0-165,16 4-1,8 2-91,0-2 0,48 3 1,78-8 799,-55-1-679,-68 2-502,96 3 204,-126-3-377,1 0-11,-1 0 0,0 0 0,0 0 0,0 0 0,0 0 0,0 1 0,1-1 0,-1 0 0,0 0 0,0 0 0,0 0 0,0 0 1,1 0-1,-1 0 0,0 0 0,0 0 0,0 0 0,0 0 0,1 0 0,-1 0 0,0 0 0,0 0 0,0-1 0,0 1 0,0 0 0,1 0 0,-1 0 0,0 0 0,0 0 0,0 0 0,0 0 0,0 0 0,1 0 0,-1-1 0,0 1 0,0 0 0,0 0 1,0 0-1,0 0 0,0 0 0,0-1 0,0 1 0,0 0 0,0 0 0,0 0 0,0 0 0,0-1 0,1 1 0,-1 0 0,0 0 0,0 0 0,0 0 0,-1-1 0,1 1 0,0 0 0,0 0 0,0 0 0,0 0 0,0-1 0,0 1 0,-2-9-451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07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95 5329,'-3'-5'-108,"1"-3"4202,1 6 1723,2 13-3687,1 37-1511,6 43-20,-7-83-561,0 0 1,1 0-1,0 0 0,1 0 1,0 0-1,0-1 1,0 1-1,1-1 0,0 0 1,1 0-1,0-1 0,0 1 1,0-1-1,1 0 1,-1 0-1,1-1 0,9 7 1,-12-10-33,-1-1 0,1 1 1,-1-1-1,1 1 0,-1-1 0,1 0 1,0 0-1,-1 0 0,1-1 1,0 1-1,0-1 0,0 1 0,0-1 1,-1 0-1,1 0 0,0 0 1,0-1-1,0 1 0,0-1 0,4-1 1,-2 0 2,0 0 0,0-1 1,-1 1-1,1-1 0,-1 0 1,1-1-1,-1 1 0,0-1 1,0 0-1,4-5 0,2-4 12,-1-1 0,0 0 0,-1 0 0,-1 0 0,0-1 0,9-31 0,17-97 129,-31 133-134,-1 3 30,1 1 0,-2-1 0,1 0 0,-1 1 0,0-9 0,0 15-68,0 0 0,0 0 1,0-1-1,-1 1 0,1 0 1,0 0-1,0 0 0,0 0 1,0 0-1,0 0 0,0 0 1,0 0-1,-1-1 0,1 1 1,0 0-1,0 0 0,0 0 1,0 0-1,0 0 0,-1 0 1,1 0-1,0 0 0,0 0 1,0 0-1,0 0 0,-1 0 1,1 0-1,0 0 0,0 0 1,0 0-1,0 0 0,0 0 1,-1 0-1,1 0 0,0 0 1,0 1-1,0-1 0,0 0 1,0 0-1,-1 0 0,1 0 1,0 0-1,0 0 0,0 0 1,0 0-1,0 1 0,0-1 1,-1 0-1,1 0-634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26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87 1824,'-5'-5'6266,"-4"-4"326,-1 1-3904,9 7-2668,1 1 0,-1 0 0,0-1 0,1 1 0,-1 0 0,0 0 0,1-1 0,-1 1 0,0 0 0,1 0 0,-1 0 0,0 0 0,0 0 0,1 0 0,-1 0 0,0 0 0,1 0 0,-1 0 0,0 0 0,0 1 0,1-1 0,-1 0 0,0 0 0,1 1 0,-1-1 0,1 0 0,-1 1 0,0-1 0,1 1 0,-1-1 0,0 1 1,1 0-16,-1-1 0,0 1 0,1 0 0,-1 0 0,1-1 0,0 1 0,-1 0 0,1 0 0,-1 0 0,1 0 0,0 1 0,-1 0-1,0 0-1,1 0 1,-1 0-1,0 0 1,0 0 0,0 0-1,-2 2 1,-30 37 35,30-36-31,0 0 1,0 0-1,0 0 1,-3 8-1,-1 2 15,-19 37 51,17-30-32,-14 21-1,19-38-39,1 1 0,0-1-1,0 1 1,0 0 0,1 0-1,0 0 1,0 0 0,0 0 0,1 0-1,-1 9 1,0 14-11,-12 57 1,11-70 4,2 1 0,0-1 0,1 1 0,0 0 0,5 27 0,1 20 12,-5-37-8,1 1 0,1 0 1,8 31-1,-8-44 0,-2-10 0,0 0 0,0 1 0,3 5 0,2 3 0,0-1 0,0 1 0,-1 0 0,6 30 0,-9-25-3,-2-15 1,0-1 0,0 0 0,0 0 0,1 1 1,-1-1-1,1 0 0,0 0 0,0 0 0,0 0 1,0 0-1,1 0 0,-1 0 0,1 0 0,0 0 1,2 3-1,2 0-5,0-1 1,0 0 0,0-1-1,0 1 1,11 4-1,-5-8 16,-12-1-9,1 0 1,-1 0-1,0 0 0,1 0 0,-1 0 0,1 0 0,-1-1 0,0 1 1,1 0-1,-1 0 0,0 0 0,1 0 0,-1-1 0,0 1 1,1 0-1,-1 0 0,0 0 0,0-1 0,1 1 0,-1 0 0,0-1 1,0 1-1,1 0 0,-1-1 0,0 1 0,0 0 0,0-1 0,1 0 1,0 1-2,0-1 0,1 1-1,-1-1 1,0 1 0,1-1 0,-1 1 0,0 0 0,1 0 0,-1 0 0,2 0 0,0-1-1,4 0 5,1 0-1,0-1 0,0 0 0,-1-1 1,1 0-1,11-6 0,-17 8 0,0-1 0,0 1 0,0 0 0,0-1 0,-1 1 0,1-1 0,0 0 0,-1 1 0,0-1 0,1 0 0,-1 0 0,0 0 0,0 0 0,0 0 0,0 0 0,0-1 0,-1 1 0,1 0 0,0-4 0,2-5 5,8-30 6,10-85 1,-10 52-9,20-209 3,-29 231-4,3-112 48,-6 135-40,-1-1 0,-2 1 1,-10-43-1,12 63 9,-1-1 1,-6-12-1,7 19-16,1 1 1,0-1-1,-1 1 0,0-1 1,0 1-1,1 0 0,-1 0 1,-1 0-1,1 0 1,0 0-1,0 0 0,-4-2 1,1 2-124,-1 0 0,1 0 0,0 0 0,0 1 0,-1 0 0,1 0 0,-1 0 1,1 1-1,-11 0 0,13-2-1667,-2 0-2465,1 3 3263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27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6 3361,'8'29'2048,"-7"-25"4015,-3-5-2284,-6-7-977,-6-5-2672,9 10-118,0 1 1,0-1 0,-1 1 0,0 1 0,1-1 0,-1 1 0,0 0 0,-10-1 0,13 2-11,0 0 1,0 1-1,0-1 1,0 1-1,0-1 1,0 1-1,0 0 1,0 0 0,1 1-1,-1-1 1,0 0-1,1 1 1,-1 0-1,1-1 1,-4 4-1,-7 4-2,9-7-7,0 1 0,0 0 0,0-1-1,0 2 1,1-1 0,-1 0 0,1 1 0,0 0 0,0-1 0,-5 10 0,7-11-3,-1 1-1,2 0 0,-1-1 1,0 1-1,0 0 1,1 0-1,0 0 0,-1 0 1,1 0-1,0-1 1,1 1-1,-1 0 0,0 0 1,1 0-1,0 0 1,-1-1-1,1 1 0,0 0 1,0-1-1,2 4 1,2 2-10,0 0 0,0-1 0,0 0 0,1 0 0,0 0 1,0 0-1,1-1 0,7 5 0,8 5 33,31 17-1,-39-26 93,15 6-1,9 4 635,-38-17-704,1 0-1,-1 1 0,0-1 0,0 0 1,0 0-1,1 0 0,-1 0 0,0 0 1,0 0-1,0 0 0,0 0 0,1 0 1,-1 1-1,0-1 0,0 0 0,0 0 1,0 0-1,1 0 0,-1 1 0,0-1 1,0 0-1,0 0 0,0 0 0,0 0 1,0 1-1,0-1 0,0 0 0,0 0 1,0 0-1,0 1 0,0-1 0,0 0 1,0 0-1,0 0 0,0 1 0,0-1 1,0 0-1,0 1 0,-8 4 2003,2-1-2073,-4 3 208,0 1 1,-16 15-1,13-11-79,11-10-73,0 0 0,-1 0 0,1 0 0,0-1 0,-1 1 0,0-1 0,1 1 0,-1-1 0,0 0 0,1 0 0,-1 0 0,0-1 0,0 1 0,0 0 0,0-1 0,0 0 0,-5 0 0,-4 0 32,2 1-121,-1-1 0,1 0 1,-1 0-1,1-1 1,0-1-1,-19-5 1,28 7-12,1 0 0,0 0 0,0 0 1,-1 0-1,1 0 0,0 0 1,0 0-1,0 0 0,-1 0 0,1 0 1,0 0-1,0 0 0,0-1 1,-1 1-1,1 0 0,0 0 0,0 0 1,0 0-1,0 0 0,0-1 1,-1 1-1,1 0 0,0 0 0,0 0 1,0-1-1,0 1 0,0 0 1,0 0-1,0 0 0,0-1 0,0 1 1,0 0-1,-1 0 0,1-1 1,0 1-1,0 0 0,0 0 0,1 0 1,-1-1-1,0 1 0,0 0 1,0 0-1,0-1 0,0 1 0,0 0 1,0 0-1,0 0 0,0-1 1,0 1-1,1 0 0,-1 0 0,0 0 1,1-2-756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4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30 284 3473,'-15'1'11212,"1"1"-6656,14-2-4206,0 0-62,0 0-45,0 0-54,0 0-37,0 0-32,13 0 251,5-1-220,30-5 0,-22 2-81,-14 3-53,-9 1-10,1 0 1,0 0 0,0-1-1,0 0 1,-1 0 0,1 0-1,0 0 1,-1-1 0,6-2-1,0 0 27,1 1-1,-1 0 1,1 0-1,-1 1 1,1 0-1,19 0 1,-5-1 6,76-13 104,-51 7-65,-7 4 17,-33 5-69,-1-1-1,1 1 1,-1-2-1,1 1 1,-1-1-1,0-1 0,1 1 1,9-6-1,-11 5 5,1-1 0,0 1 0,0 1 1,0 0-1,0 0 0,0 0 0,17 0 0,-11 0 13,24-5 1,-10 2-18,-1 0-1,0 2 1,1 1 0,36 2-1,25-1 7,-71 0-19,0-2 0,34-7 0,20-10 53,-55 16-45,0 1 0,31-2 0,1 1 12,43-11 6,82-9 40,-142 20-44,37-11 0,-25 5 37,-3-2 14,-31 9-54,1 0 1,-1 0-1,1 1 0,-1 0 0,13 0 1,-11 1-27,-10 1-261,1-1-1,0 1 1,0 0 0,0 0-1,0 0 1,0 0 0,3 1 0,-3 0-455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4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26 3401,'-7'-6'8344,"-2"-1"-3838,9 6-4430,-1 1 0,0-1 0,1 1 0,-1-1 1,1 1-1,-1-1 0,1 0 0,-1 1 1,1-1-1,0 0 0,-1 0 0,1 1 1,0-1-1,0 0 0,-1-1 0,1 2 64,0 0 31,0 0 8,2 1-98,0 0 0,0 0 1,0-1-1,0 1 0,0-1 0,0 1 1,4 0-1,3 1 73,11 4 325,1-1 0,33 5-1,-47-9-415,-1 0 1,1 1-1,0 0 0,9 4 0,-11-5-44,0 1-1,0 0 1,-1-1 0,1 0 0,0 0-1,0 0 1,0-1 0,7 0-1,28 2 182,0 0 0,40 10-1,-36-5-28,41 8 306,85 17 280,-152-29-618,0 2 0,30 11 1,-33-11-107,0 0 1,0 0 0,0-1 0,23 2-1,130 7 66,-151-10-88,0 1 0,0 0 0,18 7 0,-15-4 3,33 6 1,-17-5 16,66 24 0,-93-29-30,78 22 30,-4-2-1,-21-5-10,-35-10 0,34 13 0,32 9 49,-31-12-8,-27-7 25,71 10 1,-89-18-47,-6-2-7,-9-3 144,-7-2 464,0 2-228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91 12195,'-7'-2'4713,"7"5"-3201,3-2-504,-3-1-360,0 0-120,0 0-912,4 0-800,12 2 760</inkml:trace>
  <inkml:trace contextRef="#ctx0" brushRef="#br0" timeOffset="1">309 0 9234,'27'24'4305,"-17"5"-1753,-10 5-167,-2 19-681,-6 1-407,-2 9-681,8 1-224,11-8-240,4-6-72,7-16-80,-1-11-112,2-17-688,1-9-649,7-17 865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46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17 378 2441,'-6'-2'8187,"5"1"-7743,0 1 1,0-1-1,1 0 1,-1 1 0,0-1-1,1 0 1,-1 1 0,0-1-1,1 0 1,-1 0-1,1 0 1,-1 0 0,1 1-1,-1-1 1,1 0-1,0 0 1,-1-1 0,23-2 438,74-4-225,-68 6-622,0 0 0,0-3 0,0 0-1,-1-1 1,37-14 0,-25 4-28,-27 11 3,1 0-1,-1 0 1,16-2 0,36-7 131,-31 5 15,43-3 0,-52 10-121,0-1-1,0-1 1,-1-1 0,1-2 0,36-14 0,-43 14-4,0 1 0,1 0 1,27-5-1,14-6 24,39-4 21,-42 8-41,-20 4-6,16-1-6,-45 9-20,0-1 1,1 1 0,10-5 0,-11 3 0,0 1-1,14-3 1,58-8 26,-60 11-29,0 0 1,0 1 0,36 3-1,-35 0 1,0-1 0,0-2 0,25-2 0,3-4 3,34-6 12,-57 3-10,-21 8-6,0 0 0,0 1 0,0-1-1,1 1 1,4-1 0,-8 2-2,9-1 6,0 0 0,0-1 0,0-1 1,13-3-1,-21 5-1,0 0 0,0 1 0,0-1 0,0 1 1,0 0-1,1 0 0,-1 0 0,0 0 0,0 0 1,1 0-1,-1 0 0,3 2 0,10-1 54,-15-1-87,0 0 0,0 0 0,0 0 0,0 0-1,0 0 1,0 0 0,0 0 0,0 0 0,0 0 0,0 0-1,0 0 1,0 0 0,0 0 0,1 0 0,-1 0 0,0 0-1,0 0 1,0-1 0,0 1 0,0 0 0,0 0 0,0 0-1,0 0 1,0 0 0,0 0 0,0 0 0,0 0 0,0 0-1,0 0 1,0 0 0,0 0 0,-1 0 0,1 0 0,0-1-1,0 1 1,0 0 0,0 0 0,0 0 0,0 0 0,0 0-1,0 0 1,0 0 0,0 0 0,0 0 0,0 0 0,0 0-1,0 0 1,0 0 0,0 0 0,0 0 0,0 0 0,0 0-1,0 0 1,-1 0 0,1 0 0,0 0 0,-1 0-558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1:48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3665,'-5'1'1428,"-11"-2"7559,7 1-6756,9 0-1989,0 0-21,0 0-25,2 0-12,6 2-102,0-1 0,0 1-1,0 1 1,0-1 0,0 1-1,-1 1 1,9 4 0,-7-3 40,-3-3-10,-1 0-1,1 0 1,6 1-1,-7-2-29,0 0 0,-1 1 0,1 0-1,0-1 1,5 5 0,-2-1 24,-5-3-75,0 0 0,0 0 0,-1 0 0,1 0 0,0-1 0,0 1 0,0-1 0,1 0-1,-1 0 1,0 0 0,0 0 0,1-1 0,-1 1 0,0-1 0,1 0 0,4 0 0,0-1 17,0-1 1,1 2-1,-1-1 0,1 1 1,0 1-1,16 2 1,-2 1 52,-7 0 12,0-1 0,23 10 0,13 4 113,-19-7-90,-22-7-100,0-1-1,19 2 0,-17-2-3,20 4 1,94 30 98,-103-30-51,28 2 1,-5-1 23,-14 1-14,-23-5-31,0 0 1,1-1-1,13 1 0,0-3 38,-13 0-67,-1 0 0,1 1 0,-1 0 0,1 1 0,12 3 0,-9-1 14,0-1-1,23 2 0,13 3 21,-46-6-59,0-1-1,1 1 1,-1 0 0,0 1 0,0-1 0,0 1 0,6 5 0,-6-5-1,0 0 1,0 0-1,1 0 0,0 0 1,7 2-1,-2-2 9,1 0 1,-1-2-1,1 1 1,0-1-1,20-1 1,-18-1-1,-1 2 1,1-1-1,21 5 1,-26-3-9,1-1 0,-1-1 1,0 1-1,0-2 1,0 1-1,1-1 0,13-3 1,-13 2-3,1 1 0,-1 0 0,0 0 0,0 1 0,0 0 0,11 1 0,31 10 7,-31-6 0,0-1-1,-1 0 0,31 0 1,-24-4 113,49 6 0,-39 2-47,-19-5 58,0 0 0,31 2 0,-46-5 14,-3-1-528,0 1-338,-1-2 248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3:39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68 6505,'-37'-32'2670,"36"31"-2393,-1 0 0,1 0 0,-1 0-1,0 0 1,1 0 0,-1 0 0,0 1-1,1-1 1,-1 1 0,0-1 0,-1 1-1,2 0-74,1 0-1,-1 0 0,1-1 1,-1 1-1,1 0 1,-1 0-1,1 0 0,0 0 1,-1 0-1,1 0 0,-1-1 1,1 1-1,0 0 0,-1 0 1,1-1-1,-1 1 0,1 0 1,0 0-1,-1-1 1,1 1-1,0 0 0,-1-1 1,1 0 118,0-1 548,5 0-305,98-4 150,-56 5-526,24-2-10,152-3 527,-213 7-530,-10-1-169,0-1-1,0 1 1,0 0 0,0 0-1,0 0 1,0 0 0,0 0-1,0 0 1,0 0 0,0 0-1,0 0 1,0 0 0,-1 0-1,1 0 1,0 0 0,0 0-1,0 0 1,0 0 0,0 0 0,0 0-1,0 0 1,0 0 0,0 1-1,0-1 1,0 0 0,0 0-1,0 0 1,0 0 0,0 0-1,0 0 1,0 0 0,0 0-1,0 0 1,0 0 0,0 0-1,0 0 1,0 0 0,0 0-1,0 0 1,0 0 0,-1 0-1,1 0 1,0 0 0,0 0-1,0 0 1,0 0 0,0 0-1,0 0 1,0 1 0,0-1-1,0 0 1,0 0 0,0 0-1,0 0 1,0 0 0,1 0-1,-1 0 1,0 0 0,0 0-1,0 0 1,0 0 0,0 0-1,0 0 1,0 0 0,0 0-1,0 0 1,0 0 0,-18 4 525,-143-2 339,130 0-827,-120 12 205,17 11 223,129-24-418,0 0-1,0 0 0,0-1 0,0 0 1,-1 0-1,1 0 0,0-1 1,0 0-1,0 0 0,-8-3 0,13 4-40,-1 0 0,1 0-1,0 0 1,-1-1 0,1 1 0,0 0-1,-1 0 1,1 0 0,0-1-1,0 1 1,-1 0 0,1 0-1,0-1 1,0 1 0,-1 0-1,1-1 1,0 1 0,0 0-1,0 0 1,0-1 0,-1 1-1,1-1 1,0 0-1,1 1 0,-1 0 1,0-1-1,0 1 0,0-1 0,1 1 0,-1 0 1,0-1-1,0 1 0,1 0 0,-1-1 0,0 1 0,1 0 1,-1 0-1,0-1 0,1 1 0,-1 0 0,1 0 0,-1 0 1,0-1-1,1 1 0,-1 0 0,1 0 0,0 0 1,8-3 15,0 1 1,1 0 0,0 0 0,16 0 0,43 3 14,-41 0-18,216-3 213,-189 0-129,-35 2-48,-15-2-413,-7-1-1010,2 3 1071,-2-1-514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3:50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3169,'-4'0'6236,"-7"-1"631,9 2-5602,4 1-1121,61 23 291,-57-23-373,0 0 0,0-1 0,0 1-1,0-1 1,1 0 0,-1-1 0,0 1 0,0-1 0,1-1 0,7 0 0,21-1 254,-23 4-229,1-1-1,-1 2 0,1 0 0,13 5 0,-14-4-18,0 0 1,1-1-1,-1-1 0,0 0 0,14 1 1,35-5 120,16 0-18,-29 2 62,55-8 1,47-14 3,-135 20-228,53-7 107,79-1-1,-108 8 100,-19 0 225,0 2-1,35 3 1,-38 1-139,-16-4-228,-13-11-370,11 11 73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3:51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3361,'-40'9'2247,"39"-9"-1969,-1 0-1,1 1 1,0-1 0,0 0-1,-1 1 1,1-1 0,0 1 0,0 0-1,0-1 1,-1 1 0,1 0-1,0 0 1,0 0 0,0-1-1,0 1 1,0 0 0,1 0 0,-1 0-1,0 1 1,-1 1 0,2-2-138,0 0 1,-1 0-1,1 0 1,0 0-1,0 0 1,0 0-1,0 0 1,0 0-1,0 0 1,1 0-1,-1 0 1,0 1-1,0-1 1,1 0-1,-1 0 1,1-1 0,-1 1-1,1 0 1,-1 0-1,1 0 1,0 1-1,1 0-19,-1-1 0,1 1 0,-1-1 0,1 0-1,-1 0 1,1 0 0,0 0 0,0 0 0,0 0 0,-1 0 0,1 0 0,0 0-1,0-1 1,0 1 0,0-1 0,3 1 0,3-1 185,1 1 1,14-2-1,-11 0-66,200-16 2003,-187 15-1917,-6 0-27,0-1 0,0-1 0,-1 0 1,22-9-1,-39 13-286,-1 0 1,0 0-1,0 0 0,0 0 1,0 0-1,0 0 1,1 0-1,-1 0 0,0 0 1,0 0-1,0 0 0,0 0 1,1-1-1,-1 1 0,0 0 1,0 0-1,0 0 0,0 0 1,0 0-1,0 0 1,1 0-1,-1 0 0,0-1 1,0 1-1,0 0 0,0 0 1,0 0-1,0 0 0,0 0 1,0-1-1,0 1 0,0 0 1,0 0-1,0 0 1,0 0-1,0 0 0,0-1 1,0 1-1,0 0 0,0 0 1,0 0-1,0 0 0,0-1 1,0 1-1,0 0 1,0 0-1,0 0 0,0 0 1,0 0-1,0-1 0,0 1 1,0 0-1,0 0 0,0 0 1,0 0-1,-1 0 0,1-1 1,0 1-1,0 0 1,0 0-1,0 0 0,0 0 1,0 0-1,-1 0 0,1 0 1,0 0-1,0 0 0,0 0 1,-1 0-1,-2-4-2459,3 3 1567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3:58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61 3249,'4'-13'724,"5"-16"2295,-6 10 2946,-3 25 1071,3 38-6285,-8 95 376,0-29-231,4-69-583,4 44 185,-3-85-497,1 1-3,-1 0 0,0 0 0,0 0 0,-1 1 0,1-1 0,0 0-1,0 0 1,0 0 0,-1 0 0,1 0 0,-1 0 0,1 0 0,-1 0 0,1 0 0,-2 2 0,1-5-483,-1-64-6669,-5 29 5042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3:59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8506,'9'7'4472,"2"8"-2473,-4-4-919,8 12 588,0 2 0,18 44 1,-18-37-838,21 37 1,-26-54-419,23 28 0,-28-37-313,1-1 1,-1 0-1,1 0 1,-1-1-1,1 0 1,0 0-1,13 6 1,-18-9-82,-1-1 0,1 0 0,0 1 0,0-1 0,0 0 0,0 1 0,0-1 0,1 0 0,-1 0 0,0 0 0,0 0 0,0 0 0,0 0 0,0 0 0,0 0 0,0-1 0,0 1 0,0 0 0,0-1 0,1 0 0,-1 0 0,1 1 0,-1-1-1,0 0 1,0 0 0,0 0-1,0-1 1,-1 1 0,1 0-1,0 0 1,0 0-1,-1-1 1,1 1 0,0-2-1,1-5 56,0 0-1,-1 0 0,0 0 0,0-11 1,0 13-7,3-143 784,-3 110-713,-1 16-160,-1-1 0,0 1 0,-7-30 0,7 52-92,1 0 14,0 1-1,0 0 1,0-1 0,0 1-1,0 0 1,0-1-1,0 1 1,0 0 0,0 0-1,0-1 1,0 1-1,0 0 1,0-1 0,0 1-1,-1 0 1,1 0-1,0-1 1,0 1 0,0 0-1,-1 0 1,1-1-1,0 1 1,0 0 0,0 0-1,-1 0 1,1 0-1,0-1 1,-1 1 0,1 0-1,0 0 1,0 0-1,-1 0 1,1 0 0,-1 0-1,1 0-2567,0 2-193,1 8 1335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3:59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40 8762,'0'-5'1351,"1"2"-738,-1 0 0,0 0 0,-1 0 0,1 1-1,0-1 1,-1 0 0,0-3 0,0 6-493,1-1 0,0 0 0,-1 1 0,1-1-1,-1 1 1,1-1 0,-1 1 0,1-1 0,-1 1 0,1-1 0,-1 1-1,1 0 1,-1-1 0,1 1 0,-1 0 0,0-1 0,1 1-1,-1 0 1,0 0 0,1 0 0,-1 0 0,0-1 0,1 1 0,-1 0-1,0 0 1,0 0 0,1 0 0,-1 1 0,0-1 0,1 0 0,-1 0-1,0 0 1,1 0 0,-1 1 0,-1 0 0,-4 0 65,0 2 1,1-1 0,-1 1-1,0 0 1,1 0 0,-1 0-1,1 1 1,0 0 0,0 0-1,1 0 1,-1 1 0,-4 5-1,4-3-63,0 0 1,1 1-1,0-1 0,0 1 0,1 0 0,0 0 0,0 0 0,-2 11 0,2-2-31,1 1 0,1-1 0,0 1 0,1-1 0,1 1 0,0 0-1,2-1 1,5 23 0,-6-30-82,1 0 1,1 0-1,-1 0 0,2-1 1,-1 0-1,1 0 0,0 0 1,1 0-1,0-1 0,1 0 1,-1 0-1,2 0 0,-1-1 1,1 0-1,9 6 0,-14-11-136,0 0 0,0 0 0,0-1 0,0 0 0,1 1 0,-1-1 0,0 0 0,1 0 0,-1-1 0,1 1 0,-1-1 0,1 1 0,4-1 0,-3-1-503,0 0-1,0 0 0,0-1 1,0 1-1,0-1 0,-1 0 1,1 0-1,0-1 1,4-2-1,29-19-1884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3:5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0 11602,'-2'0'4665,"-7"8"-2752,-3 8-153,-12 20-215,-4 8-249,-6 13-624,-1 3-248,7-11-296,5-2-72,11-14-56,10-1-24,0-9-424,-2-10-352,2-2-1209,-4-9-1199,12-6 2024</inkml:trace>
  <inkml:trace contextRef="#ctx0" brushRef="#br0" timeOffset="1">10 47 11194,'-10'-7'5066,"16"16"-607,0 1-3964,96 126 3226,-71-99-3473,-1 1 1,32 58-1,-56-85-312,-1 0 0,0 0 0,0 1-1,-1 0 1,-1 0 0,4 24 0,-7-34-1144,-1-6-147,-3-11-910,0-6 1082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00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7642,'18'3'3453,"-1"0"72,29 8 0,-40-9-3133,1 0-1,-1 1 1,0 0-1,0 0 0,0 1 1,0 0-1,8 7 1,-5-2 54,0 1 0,-1-1 0,0 1 1,13 23-1,-7-8 69,12 32-1,-20-41-405,0 0 0,-1 0-1,-2 0 1,1 1 0,-2-1-1,0 1 1,-1 0 0,-1-1-1,0 1 1,-1 0 0,-1 0 0,-1-1-1,0 1 1,-1-1 0,-1 0-1,0 0 1,-12 24 0,-25 34 24,40-71-202,0 0 1,0 0-1,-1 0 0,1-1 0,-1 1 1,0 0-1,0-1 0,0 0 0,0 0 1,-4 2-1,6-3-41,0-1 1,1 0-1,-1 1 0,1-1 0,-1 0 1,0 0-1,0 1 0,1-1 1,-1 0-1,0 0 0,1 0 1,-1 0-1,0 0 0,0 0 1,1 0-1,-1 0 0,0 0 1,1-1-1,-1 1 0,0 0 1,1 0-1,-1-1 0,0 1 1,1 0-1,-1-1 0,-1 0 1,2 0-300,-1 0 1,0 0-1,0 0 1,1 0-1,-1 0 1,0 0-1,1 0 0,-1 0 1,1 0-1,0 0 1,-1-1-1,1 1 1,-1-3-1,1-20-2378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1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12467,'7'1'4713,"-5"4"-3073,6 0-512,8 1-192,3-4-191,10-7-561,3-3-184,7-5-793,1-2-703,3-2 904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0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23 7082,'-1'-1'3272,"0"0"-1359,-1-1-257,2 1 112,0 0-343,8-1-329,23 1-504,37-6-160,-34 5-176,-2-2-56,-6 4-88,-1 1-32,-13 0-472,2 7-584,-3-4-2081,-6 2 1937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02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8298,'2'3'3881,"4"-2"-1769,9 1-312,-1-5 49,10 0-433,2-3-264,3 1-303,2-1-73,-5 2-208,-3 0-104,-9 2-232,-2 2-104,-6 1-112,3 3-200,-1 1-672,1 1-520,1-3-1473,0-3 1737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04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47 3593,'33'15'2148,"-32"-14"-1794,1 0 1,-1-1-1,1 1 0,-1 0 0,1-1 1,0 1-1,-1-1 0,1 0 0,2 1 1,2-1 1365,-6 0-1632,0 0-1,1 1 1,-1-1 0,1 0 0,-1 0 0,0 0 0,1 0 0,-1 0 0,1-1 0,-1 1-1,0 0 1,1 0 0,-1 0 0,0 0 0,1 0 0,-1 0 0,0-1 0,1 1-1,-1 0 1,0 0 0,1-1 0,-1 1 0,0 0 0,1 0 0,-1-1 0,0 1 0,0 0-1,1-1 1,-1 1 0,0 0 0,0-1 0,0 1 0,0 0 0,1-1 0,-1 0 0,0 0 70,0 0 0,1 0 1,-1 0-1,0 0 1,0 0-1,0 0 1,0 0-1,0 0 0,0 0 1,-1 0-1,1-2 1,-2 0 3,1 0 0,-1 0 0,1 1 0,-1-1 0,0 1 0,0-1 0,0 1 0,0-1 0,-1 1 0,1 0 0,0 0 0,-1 0 0,0 1 0,1-1 0,-1 1 0,0-1 0,0 1 0,0 0 0,0 0 0,0 0 0,0 0 0,-5 0 0,0 0-69,0 0 1,0 1 0,-1-1 0,1 2-1,0-1 1,0 1 0,-14 3-1,21-3-76,-1-1-1,1 1 1,-1 0-1,1-1 1,0 1-1,-1 0 0,1 0 1,0 0-1,-1 0 1,1 0-1,0 0 0,0 0 1,0 0-1,0 1 1,0-1-1,0 0 1,0 1-1,1-1 0,-1 0 1,0 1-1,1-1 1,-1 1-1,1-1 1,-1 1-1,1-1 0,0 1 1,0 0-1,0-1 1,0 1-1,0-1 1,0 1-1,0 1 0,1 4 33,0-1-1,0 1 0,0-1 1,1 0-1,0 1 0,4 7 1,17 32 250,14 33 368,-32-68-543,-1 1 1,-1 0-1,0 0 0,3 23 1,-5-21-67,-1 0 1,0 0-1,-1 0 0,-1 0 1,0-1-1,-1 1 1,0 0-1,-1-1 0,-1 0 1,0 0-1,0 0 0,-12 17 1,14-25-28,-1 0 0,0 0 0,-1 0 0,1-1 0,-1 1-1,0-1 1,-6 4 0,9-6-21,0 0-1,-1-1 1,1 0-1,-1 1 1,1-1-1,-1 0 1,1 0-1,-1 0 1,0 0-1,0-1 1,1 1-1,-1-1 1,0 0-1,0 0 1,0 0-1,1 0 1,-1 0-1,-4-1 1,6 1-14,1-1 0,-1 1 0,1 0 0,0 0 0,-1-1 0,1 1 0,0 0 0,0-1 0,-1 1 0,1 0 0,0-1 0,0 1 0,-1 0 0,1-1 0,0 1 0,0-1 0,0 1 0,0 0 0,0-1 0,0 1 0,-1-1 0,1 1 0,0 0 0,0-1 0,0 1 0,0-1 0,0 1 0,1-1 0,-1 1 0,0 0 0,0-1 0,0 1 0,0-1 0,0 1 0,1 0 0,-1-1 0,0 1 0,0-1 0,0 1 0,1 0 0,-1-1 0,12-16-108,-7 13 97,0 0 0,0 0-1,0 0 1,0 0 0,0 1 0,1-1 0,0 1 0,0 1 0,0-1 0,7-1 0,-5 2 12,1-1 0,0 2 0,0-1 0,0 2 0,0-1 0,15 2 0,-21-1 6,0 0 1,0 1-1,-1-1 0,1 1 0,0 0 1,-1 0-1,1 0 0,-1 1 0,1-1 1,-1 0-1,1 1 0,-1 0 0,0-1 1,0 1-1,0 0 0,0 0 0,0 0 1,0 1-1,0-1 0,-1 0 0,1 1 1,-1-1-1,0 1 0,0-1 0,0 1 1,0 0-1,1 3 0,1 7 20,-1 0 0,0 0 0,0 1 1,-2 18-1,0-29-21,6 194 339,-4-176-288,0 0 1,1 0 0,7 23-1,-10-43-71,0-1 0,0 0-1,0 0 1,0 1 0,0-1-1,0 0 1,0 1 0,1-1 0,-1 0-1,0 1 1,0-1 0,0 0-1,0 1 1,0-1 0,1 0-1,-1 0 1,0 1 0,0-1 0,0 0-1,1 0 1,-1 0 0,0 1-1,0-1 1,1 0 0,-1 0-1,0 0 1,0 0 0,1 1 0,-1-1-1,0 0 1,1 0 0,-1 0-1,9-8-1520,-6 5 1352,12-16-567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0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37 4001,'13'-29'2502,"-12"22"278,-4 6-1344,-4 6 3268,6-2-4355,0 1-1,0-1 1,0 1-1,1-1 0,-1 6 1,1-2-107,-1 1-22,-1 0 3,2 1 0,-1-1 0,1 0-1,1 0 1,-1 1 0,3 7 0,-3-12-119,2 4 130,-1 0 0,1-1-1,1 1 1,-1 0 0,6 9-1,-7-15-212,0 0 0,0-1 0,1 1 0,-1 0 0,0-1-1,1 1 1,-1-1 0,1 1 0,0-1 0,-1 0 0,1 0-1,0 0 1,0 0 0,0 0 0,0 0 0,0 0 0,0 0-1,0-1 1,0 1 0,0-1 0,0 0 0,1 0 0,-1 1-1,4-2 1,-3 1-17,0 0-1,0-1 1,0 1-1,0-1 1,0 0-1,0 0 1,0 0-1,0-1 1,-1 1-1,1-1 1,4-2-1,-2 0 3,-1 0 0,0 0 1,0 0-1,0 0 0,6-10 0,-5 5 7,1 0 0,-2-1 0,1 1 0,-1-1 0,-1 0 0,4-15 0,-4 3 17,-3 17 9,1-1 0,0 0-1,2-6 1,-3 12-31,0 0-1,0 0 1,0 0 0,0 0-1,0 0 1,0-1 0,0 1-1,-1 0 1,1 0-1,0 0 1,0 0 0,0 0-1,0 0 1,0 0 0,0 0-1,0 0 1,0 0 0,0 0-1,-1 0 1,1 0 0,0 0-1,0 0 1,0 0-1,0 0 1,0 0 0,0 0-1,0 0 1,0 0 0,0 0-1,-1 0 1,1 0 0,0 0-1,0 0 1,0 0-1,0 1 1,0-1 0,0 0-1,0 0 1,0 0 0,0 0-1,0 0 1,0 0 0,0 0-1,0 0 1,-1 0 0,1 0-1,0 0 1,0 0-1,0 1 1,0-1 0,0 0-1,2 86 1054,-2-79-921,0 1 0,0 0 0,0 0 0,1-1 1,3 14-1,-2-15-81,0-1 1,0 0 0,1 0 0,-1 0-1,1 0 1,1-1 0,4 7 0,-4-5-18,-3-5-39,-1 0 1,1 0-1,-1 0 1,1 0-1,0 0 1,-1 0-1,1 0 1,0 0-1,-1-1 0,1 1 1,0 0-1,0 0 1,0-1-1,0 1 1,0-1-1,0 1 0,0-1 1,0 1-1,0-1 1,0 1-1,0-1 1,0 0-1,0 0 1,0 0-1,0 1 0,0-1 1,2 0-1,2-2-633,0-1-1,0 1 0,-1-1 1,1 0-1,7-6 0,-7 5-218,6-6-443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08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4961,'0'-3'6984,"1"4"-2881,2 9-1814,4 24-2335,0 34 1365,-1 84-1,-15 52-261,1-34-424,9-135-441,1 0 0,2-1-1,11 47 1,-14-68-104,0-5-155,0-11-1876,1-10-2801,-1 6 3712,6-25-796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0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62 4105,'2'-21'1080,"0"0"762,-2 2 4549,0 19-4770,-3 2 89,-2 19-936,0 1 1,-4 37-1,8-48-577,1 0 0,-1 0 0,2 0 0,-1 1 0,2-1 0,4 19 0,-6-26-174,1-1 0,1 1 0,-1-1 0,0 1-1,1-1 1,0 0 0,-1 0 0,1 0 0,1 0 0,-1 0 0,0 0 0,1-1 0,-1 1 0,1-1-1,0 0 1,0 1 0,0-1 0,0 0 0,0-1 0,0 1 0,0-1 0,1 1 0,4 0-1,-5-1-19,0-1-1,0 0 0,0 0 1,0 0-1,1 0 0,-1-1 1,-1 1-1,1-1 1,0 0-1,0 1 0,0-1 1,0-1-1,0 1 0,-1 0 1,1-1-1,0 1 0,-1-1 1,3-3-1,2 0 6,0-1 0,-1-1 0,0 1 1,0-1-1,4-8 0,5-9 22,-2 0 0,-1-1 0,12-34 0,-18 48-2,4-10 2,-10 20-23,0 1 0,1-1 0,-1 0-1,0 1 1,0-1 0,0 1 0,0-1 0,0 1-1,1-1 1,-1 0 0,0 1 0,0-1 0,-1 1 0,1-1-1,0 0 1,0 1 0,0-1 0,0 1 0,0-1-1,-1 1 1,1-1 0,0 1 0,0-1 0,-1 1 0,1-1-1,0 1 1,-1-1 0,0 0 0,1 1 1,0 0 0,0 0 0,0 0 0,0 0 0,-1 0 0,1 0 0,0 0 0,0-1 0,0 1 0,0 0 0,0 0 0,-1 0 0,1 0 0,0 0 0,0 0 0,0 0 0,0 0 0,-1 0 0,1 0 0,0 0 0,0 1 0,0-1 0,0 0 0,0 0 0,-1 0 0,1 0 0,0 0 0,0 0 0,0 0 0,0 0 0,0 0 0,0 0 0,-1 1 0,1-1 0,0 0 0,0 0 0,0 0 0,0 0 0,-4 9 209,2 11 119,1 18 193,-2 28 253,1-54-578,2 0-1,0 18 0,0-26-164,1-1-1,-1 1 1,1 0-1,0 0 1,0 0-1,0 0 1,1-1-1,-1 1 1,1 0 0,0-1-1,3 4 1,-3-3-12,0-3-17,-1 0-1,0 1 1,0-1 0,-1 1-1,1-1 1,0 1 0,0-1 0,0 3-1,-1-4-15,0 0 0,0 0 0,0 0 0,0 0 0,0 0 0,0 0 0,0 1 0,0-1 0,0 0 0,0 0 0,0 0 0,0 0 0,0 0 0,0 0 0,0 0 0,0 0 0,0 1 0,0-1 0,0 0 0,0 0 0,0 0 0,0 0 0,0 0 0,0 0 0,1 0 0,-1 0-1,0 0 1,0 0 0,0 1 0,0-1 0,0 0 0,0 0 0,0 0 0,0 0 0,0 0 0,1 0 0,-1 0 0,0 0 0,0 0 0,0 0 0,0 0 0,0 0 0,0 0 0,0 0 0,1 0 0,-1 0 0,0 0 0,0 0 0,0 0 0,0 0 0,0 0 0,0 0 0,0 0 0,0 0 0,1 0 0,-1 0 0,0-1 0,0 1-1,0 0 1,0 0 0,0 0 0,0 0 0,0 0 0,0 0 0,0 0 0,0 0 0,0 0 0,1 0 0,-1-1 0,3-1 1003,11-8-479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0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90 3705,'-6'-13'2915,"5"10"-1335,0-1 0,-1 1 0,1 0 0,-1 0 0,-3-5-1,2 7 849,4 10-1256,7 22-353,14 35 0,-18-51-621,2-2 1,0 1 0,0-1 0,1 0 0,1 0 0,17 22 0,-24-33-182,0-1 1,0 0 0,1 1-1,-1-1 1,0 0-1,1 0 1,-1 1 0,1-1-1,-1 0 1,1-1-1,0 1 1,-1 0 0,1 0-1,0-1 1,0 1-1,-1-1 1,1 1 0,3-1-1,-3 0-9,-1 0 0,0-1-1,1 1 1,-1-1-1,0 1 1,1-1 0,-1 0-1,0 1 1,0-1 0,1 0-1,-1 0 1,0 0 0,0 0-1,0 0 1,0 0 0,0 0-1,-1-1 1,1 1-1,0 0 1,0 0 0,-1-1-1,1 1 1,-1 0 0,1-2-1,8-21 77,5-29 0,5-14-14,-6 36-43,-7 15-1,9-30 1,-14 44-25,-1 0 1,0 0-1,0-1 1,0 1-1,0 0 0,0 0 1,0 0-1,0 0 1,-1 0-1,1 0 1,-1 0-1,-1-3 1,2 5-30,0 0 0,-1 0 1,1 0-1,0 0 0,0 0 0,-1 0 1,1 0-1,0 0 0,0 0 1,0 0-1,-1 0 0,1 0 0,0 0 1,0 0-1,-1 1 0,1-1 0,0 0 1,0 0-1,0 0 0,-1 0 1,1 1-1,0-1 0,0 0 0,0 0 1,0 0-1,0 1 0,-1-1 1,1 1-1,-7 8-981,-2 10 392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56 4625,'-1'-14'958,"0"8"-1,1 1 1,-1 0-1,-3-9 1,4 14-452,0-1 0,0 0 0,0 1 0,-1-1 0,1 1 0,0-1 0,-1 0 0,1 1 0,-1-1 0,1 1 0,-1-1 0,1 1 0,-1-1 0,-9-3 2096,6 4-2486,1 0 0,-1 1 1,1-1-1,-1 1 0,1 0 0,-7 2 0,2 0-27,-1 0 1,0 0-1,1 1 0,0 1 0,0 0 1,0 0-1,1 0 0,0 1 0,-8 7 0,9-7-30,1 0 0,0 0-1,0 0 1,0 1-1,1 0 1,0 0 0,1 0-1,-1 0 1,1 1-1,1-1 1,0 1 0,0 0-1,0 0 1,0 9-1,1-4-22,1 1 0,1-1 1,0 0-1,1 0 0,6 23 0,-6-30-37,0 0 0,1 1 1,-1-1-1,1 0 0,1-1 1,-1 1-1,1 0 0,0-1 1,0 0-1,1 0 0,-1 0 0,1-1 1,7 6-1,-5-6-100,0 0 0,-1 0 0,2-1 0,-1 0 1,0 0-1,1 0 0,-1-1 0,1-1 0,-1 1 0,1-1 0,0 0 0,0-1 1,0 0-1,-1 0 0,1-1 0,9-1 0,12-9-454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1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14 311 10522,'-12'-3'3945,"10"3"-2369,8 0-375,8 0-41,-2-1-80,14-3-608,-2 0-216,2-4-152,7 1-32,1 0-384,0-1-584,-3 7-1336,1 1 1359</inkml:trace>
  <inkml:trace contextRef="#ctx0" brushRef="#br0" timeOffset="1">308 17 11506,'-2'-8'4177,"8"5"-3176,2-1-177,10 3 16,8 3-160,11 0-400,-2-1-80,0 4-96,3 1-32,-13-1-24,7 7-48,-15-8-808,-5 4-832,-4-5 1024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2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5665,'-1'1'239,"-4"0"949,1 1 0,0 0-1,0 0 1,-7 5 0,10-6-923,0 0 1,0 0-1,0 0 1,0 0-1,0 1 0,0-1 1,0 0-1,0 1 1,1-1-1,-1 0 1,0 1-1,1-1 1,-1 1-1,1-1 0,-1 1 1,1-1-1,0 1 1,0 2-1,0 11 463,2-1-1,-1 1 0,2-1 1,6 22-1,-4-16-300,31 160 1293,-34-164-1692,6 40 163,-6-51-234,-1 1 0,1 0 0,0-1 0,0 1 1,0-1-1,6 10 0,-7-15-29,-1 1 1,0-1-1,0 1 1,0-1-1,1 1 0,-1-1 1,0 0-1,1 1 1,-1-1-1,0 0 1,1 1-1,-1-1 0,0 0 1,1 1-1,-1-1 1,1 0-1,-1 1 1,0-1-1,1 0 0,-1 0 1,1 0-1,-1 1 1,1-1-1,-1 0 1,1 0-1,-1 0 0,1 0 1,-1 0-1,1 0 1,-1 0-1,1 0 1,-1 0-1,1 0 0,-1 0 1,1-1-1,-1 1 1,1 0-1,0 0 1,12-10-979</inkml:trace>
  <inkml:trace contextRef="#ctx0" brushRef="#br0" timeOffset="1">36 236 11522,'6'0'4177,"3"0"-3232,11 2-209,4 0 16,4 1-200,1-3-360,-1 0-88,-8 0-104,-4 0-264,3 4-1248,-5 5-753,6 6 1281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1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9250,'1'3'1275,"0"2"0,0-1-1,0 0 1,0 0 0,-1 6 0,0 2-230,-1 0 1,-2 12-1,1-12-337,-9 66 1412,-15 168 273,25-235-2317,0-7-58,1 0 0,0 0 0,0 0 0,0 0 0,1-1 0,-1 1 0,2 5 0,-2-9-21,0 0-1,0 1 1,0-1 0,0 0-1,0 1 1,0-1 0,1 0-1,-1 0 1,0 1-1,0-1 1,0 0 0,0 1-1,0-1 1,1 0 0,-1 0-1,0 1 1,0-1 0,1 0-1,-1 0 1,0 1-1,0-1 1,1 0 0,-1 0-1,0 0 1,1 1 0,-1-1-1,0 0 1,0 0-1,1 0 1,0 0-12,0 0-1,-1-1 1,1 1 0,-1 0-1,1 0 1,-1-1 0,1 1-1,-1-1 1,1 1 0,-1 0-1,1-1 1,-1 1 0,0-1-1,1 1 1,0-1 0,13-27-588,-11 23 475,3-8-160,3-6-75,16-24 0,-22 39 359,0-1 1,1 1-1,-1 0 0,1 0 0,0 0 0,0 0 1,0 1-1,0 0 0,1-1 0,7-2 1,-11 5 26,1 0 0,-1 1 0,1-1 0,-1 1 0,1-1 0,-1 1 0,1 0 0,0 0 0,-1 0 0,1 0 0,0 0 0,-1 0 0,1 0 0,-1 0 0,1 0 0,0 1 0,-1-1 0,1 1 0,-1-1 1,1 1-1,-1 0 0,1 0 0,-1 0 0,0-1 0,1 1 0,-1 0 0,0 1 0,0-1 0,0 0 0,0 0 0,0 0 0,1 2 0,1 1 87,-1 0-1,1 0 1,-1 0-1,-1 1 1,1-1 0,-1 0-1,1 1 1,-1-1-1,1 10 1,-2 19 445,2 11-32,-2-40-535,1 0 1,-1 0 0,1 0 0,0 0-1,1 0 1,-1-1 0,1 1 0,2 4-1,-4-7-27,1 0 0,-1 0-1,1 0 1,0 0 0,0 0-1,0-1 1,0 1 0,0 0-1,0 0 1,0 0 0,0-1-1,0 1 1,2 0-1,-1 0-7,1-1 0,-1 1 0,1-1 0,0 0-1,-1 0 1,5 0 0,-7 0 45</inkml:trace>
  <inkml:trace contextRef="#ctx0" brushRef="#br0" timeOffset="1">951 188 8922,'2'-12'4289,"5"23"-1497,0 7-767,-1 21-505,0 8-296,-2 14-375,-2 4-137,0 0-280,-1-1-112,-1-5-160,4-10-64,1-13-96,-1-10-224,0-18-640,-6-12-521,0-12-1679,2-14 1912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2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8554,'-10'20'3985,"5"-8"-1393,4 0-807,6-6-449,-1-2-136,12-2-432,5-3-192,10-3-360,-2-3-87,-1 2-121,-7-4-513,7-1 369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97 2697,'-8'-9'9364,"-1"-5"-4849,4 6-3973,4 7-473,0 0-1,0 0 0,1 0 0,-1 0 1,0 0-1,0 0 0,0 1 0,0-1 1,-2-1-1,-13-8 286,-19-20 96,33 28-371,0 0 0,0 0 0,0 1-1,-1-1 1,1 1 0,-1-1 0,1 1-1,-5-1 1,7 1-61,-1 1 0,1 0 0,-1 0 0,1 0 0,-1 0 0,1 0 0,-1 1 0,1-1 0,-1 0 0,1 0 0,-1 0 0,1 0 0,-1 0 0,1 1 0,-1-1 0,1 0 1,0 1-1,-1-1 0,1 0 0,-1 0 0,1 1 0,0-1 0,-1 1 0,1-1 0,0 0 0,-1 1 0,1-1 0,0 1 0,0-1 0,-1 1 0,1-1 0,0 1 0,0-1 0,0 1 0,0-1 0,0 1 0,0 0 0,-3 13 103,1 1 1,0 0-1,1 0 0,1-1 0,2 26 1,0-9 37,-1 27 86,1 25 43,0-53-213,1 0 0,2-1 0,1 0 0,15 48 0,9-2 22,-28-69-141,0-1 0,1 0 0,5 10 0,-6-13-815,-4-4-357,-5-7-1007,-6-5 977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3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7842,'2'-2'365,"0"0"1,-1 0 0,1 1-1,0-1 1,0 1 0,0-1 0,0 1-1,0-1 1,0 1 0,0 0-1,0 0 1,1 0 0,-1 0-1,0 1 1,1-1 0,2 0 0,8-1 736,25-1 0,-22 2-411,31-2-211,75 5 0,-105 0-1379,22 6 0,-30-5 133,0-1 1,0 0 0,1 0-1,-1-1 1,0-1-1,1 0 1,-1 0 0,10-1-1,-12 1 1652,-11 1 4234,2 1-3705,-6 12-753,1 1 0,1 0 0,1 0 1,-5 16-1,9-28-593,0 0-1,1 0 1,-1 0 0,1-1-1,0 1 1,-1 0 0,1 0-1,1 0 1,-1 0 0,0 0-1,1 0 1,-1-1 0,1 1-1,0 0 1,2 4 0,-2-5-60,0 0 0,0-1-1,0 0 1,1 1 0,-1-1 0,1 0 0,-1 1 0,1-1-1,-1 0 1,1 0 0,-1 0 0,1 0 0,0-1 0,0 1 0,-1 0-1,1-1 1,0 1 0,0-1 0,0 0 0,0 1 0,2-1 0,1 0-9,0 0 0,0 0 0,0 0 0,0-1 0,0 0 1,0 0-1,0 0 0,0-1 0,0 1 0,0-1 1,-1 0-1,1 0 0,-1-1 0,0 0 0,1 1 1,-1-1-1,0-1 0,-1 1 0,1-1 0,3-3 1,-6 5-10,0 0 1,0 1 0,0-1 0,-1 0-1,1 0 1,0 0 0,-1 0 0,0 1-1,1-1 1,-1 0 0,0 0 0,0 0-1,0 0 1,0 0 0,0 0 0,-1 0-1,1 0 1,0 0 0,-1 0 0,0 0-1,1 0 1,-1 1 0,0-1 0,0 0-1,0 1 1,0-1 0,-2-2 0,-4-5-62,0 2 0,0-1 0,-15-12 0,21 19 66,-13-10-40,-25-16-1,33 23 58,-1 0-1,0 1 1,0 0-1,0 0 1,-1 1-1,-10-3 0,19 5-116,-1-2-1,6 1-43,44-5 100,54 1 0,-93 5 61,0 1 1,0-1-1,0 2 0,0-1 1,-1 2-1,16 4 0,-22-6 11,-1 1-1,1 0 0,0 0 1,-1 0-1,1 0 0,-1 1 1,1-1-1,-1 1 0,0 0 1,0 0-1,0 0 0,-1 0 1,1 0-1,-1 1 0,0-1 1,0 1-1,0 0 0,0 0 1,2 7-1,-2 1 118,0 0 0,0 0 0,-1 1-1,-1-1 1,-2 19 0,2-20 49,0-10-169,0 0 0,0-1 0,0 1 0,0 0 1,0 0-1,0-1 0,0 1 0,0 0 0,0 0 0,-1-1 0,1 1 0,0 0 0,0 0 0,-1-1 1,1 1-1,0-1 0,-1 1 0,1 0 0,-1-1 0,1 1 0,-1-1 0,1 1 0,-1-1 0,1 1 1,-1-1-1,0 1 0,1-1 0,-1 1 0,1-1 0,-1 0 0,0 1 0,0-1 0,0 0 0,0 0-14,1 0-1,0 0 0,-1 0 1,1 0-1,-1 0 0,1-1 1,0 1-1,-1 0 0,1 0 1,0 0-1,-1-1 0,1 1 0,0 0 1,0 0-1,-1-1 0,1 1 1,0 0-1,0-1 0,-1 1 1,1 0-1,0-1 0,0 1 0,0 0 1,0-1-1,-1 1 0,1-1 1,0 1-1,0 0 0,0-1 1,0 1-1,0-1 0,0 1 1,0 0-1,0-2 0,2-20-20,-2 18 18,2-11-18,0 1 0,1-1 0,1 1 0,6-15 0,1 1-469,15-28 1,-25 53 252,1 0-1,0 0 0,0 0 1,0 0-1,1 0 0,-1 1 1,0-1-1,1 1 1,0-1-1,0 1 0,0 0 1,0 0-1,0 0 0,0 1 1,0-1-1,1 1 0,6-2 1,-7 2 57,0 1 0,0 0 1,-1 1-1,1-1 0,4 1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4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33 3465,'-6'-11'4259,"6"11"-4176,-1 0-1,1 0 1,0-1-1,0 1 1,-1 0-1,1 0 0,0 0 1,0-1-1,0 1 1,-1 0-1,1 0 1,0 0-1,0-1 0,0 1 1,0 0-1,0 0 1,0-1-1,0 1 1,-1 0-1,1-1 0,0 1 1,0 0-1,0 0 1,0-1-1,0 1 1,0 0-1,0-1 0,0 1 1,0 0-1,1 0 1,-1-1-1,0 1 0,0 0 1,0 0-1,0-1 1,0 1-1,0 0 1,0 0-1,1-1 0,-1 1 1,0 0-1,0 0 1,0 0-1,1-1 1,-1 1-1,0 0 0,0 0 1,1 0-1,-1 0 1,0-1-1,1 1 1,2-5 3841,-3 4-3848,0 1-1,0 0 1,0 0-1,0 0 1,0 0-1,0-1 1,0 1-1,0 0 1,0 0-1,0 0 1,0 0-1,0 0 1,0-1-1,0 1 1,0 0-1,-1 0 1,1 0-1,0 0 1,0 0-1,0 0 1,0-1-1,0 1 1,0 0-1,0 0 1,-1 0-1,1 0 1,0 0-1,0 0 1,0 0-1,0 0 1,0 0-1,-1 0 1,1 0-1,0 0 1,0 0-1,0 0 1,0 0-1,-1 0 1,1 0-1,0 0 1,0 0-1,0 0 1,0 0-1,0 0 1,-1 0-1,1 0 1,0 0-1,0 0 1,0 0-1,-1 0 1,-10 3 26,0 1 1,0 0 0,0 0-1,1 1 1,-16 9 0,21-11-92,1 0 0,-1 0-1,1 0 1,0 1 0,1-1 0,-6 7 0,8-9-9,0 0 1,0 0-1,0 0 1,1 0-1,-1 0 0,0 0 1,1 1-1,-1-1 1,1 0-1,0 0 0,-1 1 1,1-1-1,0 0 1,0 1-1,0-1 0,-1 0 1,1 0-1,1 1 1,-1-1-1,0 0 0,0 1 1,0-1-1,1 0 1,-1 0-1,2 3 0,1 2 3,2 0 0,-1 0 0,1-1 0,0 1 0,0-1 0,0 0 0,1 0 0,0-1-1,8 6 1,2-1 44,1 0 0,24 8 0,-40-16-43,3 0 39,0 1 1,-1-1-1,0 1 0,1 0 0,3 3 1,-6-5-19,-1 1 1,1 0-1,0-1 1,-1 1-1,1 0 1,0 0-1,-1-1 1,1 1-1,-1 0 1,1 0-1,-1 0 1,0 0-1,1 0 1,-1 0-1,0 0 1,0 0-1,1 0 1,-1 0-1,0 0 1,0 0-1,0 0 1,0 0-1,0 0 1,-1 0-1,1 1 1,-2 3 55,0 0 1,0-1-1,0 1 1,0-1-1,-1 1 1,0-1-1,0 0 1,0 0-1,-1 0 1,1 0-1,-1-1 1,-6 5-1,-1 1-104,-1 0-1,-1-1 0,-14 6 1,16-10-506,7-4-425,4-2-1554,11-8-172,3-4 1048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48 6713,'1'0'280,"-1"-1"-1,0 1 0,1-1 1,-1 1-1,1 0 0,-1-1 1,0 1-1,1-1 0,-1 1 0,1 0 1,-1 0-1,1-1 0,0 1 1,0-1-1,-1 1-155,1 0-1,-1 1 1,0-1 0,0 0 0,0 0-1,0 0 1,1 0 0,-1 0 0,0 0-1,0 0 1,0 0 0,0 0 0,1 0-1,-1 1 1,0-1 0,0 0 0,0 0-1,0 0 1,0 0 0,0 0-1,1 1 1,-1-1 0,0 0 0,0 0-1,0 0 1,0 1 0,0-1 0,0 0-1,0 0 1,2 21 3444,-2-18-3763,-1 8 865,1-1-276,0-1 0,0 1 1,1-1-1,4 17 0,-5-25-375,0 1 0,1 0 1,-1-1-1,1 1 0,0 0 0,0-1 0,-1 1 0,1-1 0,0 1 0,0-1 0,0 0 0,1 1 1,-1-1-1,0 0 0,0 0 0,1 0 0,-1 0 0,1 0 0,-1 0 0,1 0 0,-1 0 0,1-1 1,-1 1-1,1 0 0,0-1 0,0 0 0,-1 1 0,1-1 0,0 0 0,-1 0 0,5 0 1,-4 0-13,1 0 0,0-1 1,0 1-1,0-1 0,0 0 1,0 0-1,0 0 1,-1 0-1,1 0 0,0-1 1,-1 1-1,1-1 0,2-2 1,-4 3-3,0 0 0,0 0 0,0 0 0,0 0 1,0 0-1,0-1 0,0 1 0,-1 0 0,1-1 0,0 1 1,-1 0-1,1-1 0,-1 1 0,0-1 0,1 1 1,-1-1-1,0 1 0,0-1 0,0 1 0,0-1 0,0 1 1,0-1-1,0 1 0,-1-1 0,1 1 0,0-1 0,-1-1 1,-2-2-45,0-1 1,0 1 0,0 0 0,0 0 0,-1 0 0,0 0 0,0 0-1,0 1 1,0 0 0,-1 0 0,-7-5 0,1 2 4,0 0 0,0 1 0,-1 0 0,-16-6-1,27 12 37,0 0-1,1 0 0,-1-1 0,1 1 0,-1 0 0,0 0 0,1 0 1,-1 0-1,0 0 0,1 0 0,-1 0 0,0 0 0,1 0 0,-1 0 1,-1 0-1,2 1-1,0-1 0,0 0 0,-1 0 0,1 0 0,0 0 0,0 1 0,0-1 0,-1 0 1,1 0-1,0 0 0,0 1 0,0-1 0,0 0 0,0 0 0,0 1 0,0-1 0,0 0 1,-1 0-1,1 1 0,0-1 0,0 0 0,0 0 0,0 1 0,0-1 0,0 0 0,0 1 0,1 0-2,-1 0 0,0 1 0,1-1 0,-1 0 0,1 0 0,-1 0 0,1 0 0,0 1 0,-1-1 0,1 0 0,0 0 0,0 0 0,1 1-1,2 1 1,0-1 0,0 1 0,0-1-1,0 0 1,0 0 0,0 0-1,1-1 1,-1 0 0,1 0-1,-1 0 1,1 0 0,6 0-1,6-1 18,-1-1 0,20-3 0,11 0 50,-45 4-62,8 0 43,-1 0 0,1 0-1,-1 1 1,13 3 0,-20-4-31,0 0 1,0 1 0,0-1 0,0 1-1,-1 0 1,1 0 0,0-1-1,0 1 1,-1 0 0,1 1 0,-1-1-1,1 0 1,-1 0 0,0 1-1,1-1 1,-1 0 0,0 1 0,0-1-1,0 1 1,0 0 0,0-1-1,0 1 1,0 0 0,-1 0-1,1 0 1,-1-1 0,1 1 0,0 4-1,-1-2 16,-1 0 0,1 1 0,0-1 0,-1 0 0,0 0 0,0 1 0,0-1 0,-4 7 0,-2 3 49,-9 14 1,11-19-51,-1-1-8,4-8-50,4-8-80,-1 5 107,0 0-1,0 1 1,1-1-1,-1 0 1,1 1-1,-1-1 1,3-2-1,15-18-4,29-26-1,-39 40 10,-6 5 4,0 0-1,1 0 0,0 1 1,0-1-1,0 1 1,0 0-1,7-3 1,-11 6-3,1 0-1,-1 0 1,0 0 0,1 0 0,-1-1 0,0 1 0,0 0 0,1 0-1,-1 0 1,0 0 0,1 0 0,-1 1 0,0-1 0,1 0 0,-1 0 0,0 0-1,0 0 1,1 0 0,-1 0 0,0 0 0,0 1 0,1-1 0,-1 0-1,0 0 1,0 0 0,1 1 0,-1-1 0,0 0 0,0 0 0,0 0-1,1 1 1,-1-1 0,0 0 0,0 1 0,0-1 0,0 0 0,0 0-1,0 1 1,0-1 0,0 0 0,0 1 0,1-1 0,-1 0 0,0 0 0,0 1-1,-1-1 1,1 15 111,-3 3-7,0 3 21,-1 29 1,5-45-120,0-5-43,2-10-64,0 3 90,1-4-2,0 2 0,1-1 0,6-10 0,-4 10 6,6-10 4,-13 19 0,1 0 0,0 0 0,0 0 0,0 0 0,0 0 0,1 0 0,-1 0 0,0 1 0,2-2 0,-2 2 0,-1 0 0,0 0 0,0 0 0,1 0 0,-1 0 0,0 1 0,0-1 0,1 0 0,-1 0 0,0 0 0,0 0 0,1 0 0,-1 0 0,0 1 0,0-1 0,0 0 0,1 0 0,-1 0 0,0 0 0,0 1 0,0-1 0,0 0 0,0 0 0,1 1 0,-1-1 0,0 0 0,0 0 0,0 1 0,0-1 0,0 0 0,0 0 0,0 1 0,0-1 0,0 0 0,0 0 0,0 1 0,1 11 22,-1-6-15,0-1 0,0 1-1,0 0 1,1-1 0,2 10 0,-3-13-7,1 0 0,-1 0 1,1 0-1,0-1 0,0 1 0,0 0 1,0-1-1,0 1 0,0-1 0,1 1 1,-1-1-1,1 1 0,-1-1 0,0 0 1,1 0-1,0 0 0,-1 0 0,1 0 1,0 0-1,2 1 0,4 1 2,0-1 0,0 0-1,0 0 1,0-1 0,0 0 0,0 0-1,0-1 1,1 0 0,-1-1 0,12-1 0,-15 1-2,-1-1 0,1 1 0,-1 0 0,0-1 1,1 0-1,-1 0 0,0-1 0,0 1 0,0-1 1,0 1-1,-1-1 0,1-1 0,-1 1 1,1 0-1,-1-1 0,0 0 0,-1 1 0,1-1 1,3-7-1,-3 5 9,-1-1 0,1 0 1,-1 0-1,0 0 0,-1 0 1,1 0-1,-1-11 0,-1 16-5,0-1 0,0 1 1,0 0-1,-1-1 0,1 1 0,-1 0 0,1-1 0,-1 1 0,0 0 1,0 0-1,-2-4 0,2 5-3,0 0 0,0 0 0,0-1 0,0 1 0,0 0 0,-1 0 0,1 0 0,0 0 0,-1 1 0,1-1 0,0 0 0,-1 1 0,1-1 0,-1 0 0,1 1 0,-1 0 0,0-1 1,-2 1-1,2 0 3,1 0 1,-1 0 0,1 0 0,0 0 0,-1 0-1,1 0 1,0 1 0,-1-1 0,1 0 0,0 1 0,-1-1-1,1 1 1,0-1 0,0 1 0,-1 0 0,1 0 0,0 0-1,-2 1 1,2 0 10,-1 0 0,0 0-1,1 0 1,-1 1 0,1-1 0,0 0 0,-1 1-1,1-1 1,-1 4 0,1 1 23,-1-1 1,1 1-1,0-1 1,1 1-1,-1 0 1,1-1-1,2 11 1,-2-13-19,1 0 0,0 0 0,0 0 0,0 0 0,1-1 1,0 1-1,-1 0 0,1-1 0,0 1 0,1-1 0,-1 0 1,0 1-1,1-1 0,0 0 0,0-1 0,3 4 0,-2-3-86,1-1 0,-1 1 0,1-1 0,-1 0 0,1 0 0,0 0 0,0-1-1,-1 1 1,1-1 0,0 0 0,0-1 0,7 1 0,13 0-1018,-2-2 430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6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55 9314,'-47'-2'3509,"47"2"-3460,-1 0 0,1-1 0,0 1 0,-1 0 0,1 0 0,-1 0 0,1 1 0,0-1 0,-1 0 0,1 0 1,0 0-1,-1 0 0,1 0 0,0 0 0,-1 0 0,1 1 0,0-1 0,-1 0 0,1 0 0,0 1 0,-1-1 0,1 0 0,0 0 0,0 1 1,-1-1-1,1 0 0,0 1 0,0-1 0,0 0 0,-1 1 0,1-1 0,0 0 0,0 1 0,0-1 0,0 0 0,0 1 0,0-1 1,0 0-1,0 1 0,0-1 0,0 1 0,0-1 0,0 0 0,0 1 0,0-1 0,0 0 0,0 1 0,0-1 0,0 0 0,1 1 0,-1-1 1,0 0-1,0 1 0,0-1 0,1 1 0,0 2 146,7 21 470,1 1 0,2-1 1,20 36-1,-8-19 474,-21-37-1033,0 0 0,1 0 0,-1 0 0,1 0 0,0-1 1,0 0-1,5 5 0,-7-7-86,0 0-1,1 0 1,-1-1 0,0 1-1,0 0 1,1 0 0,-1-1-1,0 1 1,1-1 0,-1 1-1,1-1 1,-1 0 0,0 0-1,1 1 1,-1-1 0,1 0-1,-1 0 1,1 0 0,-1 0-1,1-1 1,-1 1 0,0 0-1,1-1 1,-1 1 0,1-1-1,-1 1 1,3-2 0,0-2 15,0 0 1,0 0 0,0 0-1,0-1 1,-1 1 0,1-1-1,-1 0 1,0 0 0,-1 0-1,3-6 1,3-4 33,41-86 489,-39 77-1608,-1-1-1,8-33 0,-17 55 142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30 5145,'2'-2'434,"-1"1"0,1 0 0,0-1-1,-1 0 1,1 1 0,1-3 0,-3 4-377,0-1 0,0 1 1,1 0-1,-1-1 0,0 1 0,0-1 0,0 1 1,1 0-1,-1-1 0,0 1 0,0 0 0,0-1 1,0 1-1,0-1 0,0 1 0,0-1 0,0 1 1,0 0-1,0-1 0,0 1 0,0-1 0,0 1 1,0 0-1,-1-1 0,1 1 0,0 0 0,0-1 1,0 1-1,-1-1 0,1 1 0,0 0 0,0-1 1,-1 1-1,1 0 0,0 0 0,0-1 0,-1 1 1,0-1-1,0 1 72,0 0 0,0-1 1,0 1-1,0 0 0,0 0 0,0 0 1,-1 0-1,1 0 0,0 0 0,0 0 1,0 0-1,0 0 0,0 0 0,-1 1 1,1-1-1,0 0 0,0 1 0,-1 0 1,-20 10 1081,6 0-747,0 0 0,1 1-1,0 0 1,0 1 0,-13 17-1,23-25-441,1 2-1,-1-1 0,2 0 0,-1 1 1,0 0-1,-4 14 0,7-17-21,0 1 0,0 0 0,0 0 0,1 0 0,-1 0 0,1 0 0,0-1 0,1 1 0,-1 0-1,1 0 1,2 8 0,-2-10 5,0 0 0,1 0 0,-1 0 0,1 0 0,-1 0 0,1-1 0,0 1 0,0 0 0,0-1 0,0 0 0,0 1 0,1-1-1,-1 0 1,1 0 0,0-1 0,-1 1 0,1 0 0,0-1 0,0 0 0,0 1 0,5 0 0,0 0-153,-1-1 1,1 0 0,-1 0-1,1-1 1,-1 0-1,1 0 1,13-2-1,15-6-364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18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64 13523,'21'-12'4064,"39"-20"-1142,-51 28-2951,0 1 0,0 0 0,0 0 0,18-3 0,-26 6 31,0 0-1,1 0 0,-1 0 1,0 0-1,1 0 0,-1 0 1,0 0-1,1 1 0,-1-1 0,0 1 1,0-1-1,0 0 0,1 1 1,-1 0-1,0-1 0,0 1 1,0 0-1,0 0 0,0-1 1,0 1-1,0 0 0,0 0 0,0 0 1,-1 0-1,1 0 0,0 1 1,-1-1-1,1 0 0,0 0 1,-1 0-1,1 0 0,-1 1 1,1 1-1,0 6 23,1-1 0,-1 0 0,0 1 1,-1 9-1,0-8-8,1 9 0,-1 0 0,-1 0 0,-1 0 1,0 0-1,-2 0 0,-6 23 0,-5-4 2,-6 17 13,19-47-27,0 0-1,0 0 0,1 1 0,-1 14 0,1-14-2,1-7-3,-1 0 1,1-1-1,0 1 0,0 0 0,0-1 1,0 1-1,1 3 0,-1-5 1,1 1 0,-1-1-1,0 1 1,1-1 0,-1 1 0,0-1 0,1 0-1,-1 1 1,0-1 0,1 1 0,-1-1 0,1 0 0,-1 1-1,1-1 1,-1 0 0,1 0 0,-1 1 0,1-1-1,-1 0 1,1 0 0,0 0 0,-1 0 0,1 0-1,-1 0 1,1 0 0,-1 0 0,1 0 0,0 0-1,8 0-7,-6 0 7,0 0-1,-1 0 1,1 0 0,-1 0-1,6 1 1,-7 0 5,0-1 1,-1 0 0,1 1 0,0-1-1,0 1 1,0-1 0,0 1-1,-1 0 1,1-1 0,0 1 0,0 0-1,-1 0 1,1-1 0,-1 1-1,1 0 1,-1 0 0,1 0 0,-1 0-1,1 1 1,1 6 81,0 1-1,0 0 1,-1 0 0,0-1-1,-1 1 1,0 0-1,-2 11 1,2-5 57,-12 100 745,3-37-427,-4 66 219,12-130-578,0-1 0,-2 1 0,-6 21 0,8-31-78,0 0 0,-1 0 0,0 0-1,1 0 1,-2-1 0,1 1 0,0-1 0,-1 1-1,1-1 1,-1 0 0,0 0 0,0 0 0,0-1-1,-1 1 1,1-1 0,-6 4 0,-7 0-428,-1-1 0,1 0 0,-1-1 0,0-1-1,0 0 1,0-1 0,-32-1 0,20-3-466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2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79 109 3025,'-15'-10'845,"-15"-11"2062,28 19-2439,-1 0-1,1 0 0,0 0 0,1 0 0,-1 0 0,-1-3 0,2 3-117,0 1-1,1 0 1,-1 0-1,0 0 1,0 0-1,0 0 1,0 0-1,0 0 1,0 0-1,0 0 1,0 0-1,0 0 1,0 0-1,-1 1 1,1-1-1,-2 0 1,6 1-35,0 0 1,0-1 0,0 1-1,0-1 1,-1 0 0,1 0-1,0 0 1,4-2 0,11-4-155,5 0-57,0 0 0,0 2 1,34-4-1,-55 9-101,-1 0 0,0 0 1,1 0-1,-1 0 0,1 0 0,-1 0 0,0 0 0,1 1 1,-1-1-1,0 1 0,1-1 0,-1 1 0,0 0 0,1-1 1,-1 1-1,0 0 0,0 0 0,0 0 0,2 1 1,-2 0-104,1 0 0,-1 0 0,0 0 0,1 1 0,-1-1 0,0 0 0,0 0 0,-1 1 0,1-1 0,0 5 0,2 10-1275,0-3 517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26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7162,'-4'4'10035,"0"5"-8262,-9 21-2383,-40 56 1201,31-48-335,-6 9-115,-34 82-1,56-114-169,1-2-261,0 0 1,0 1 0,2 0-1,-5 24 1,9-27-1521,-1-11 1735,0 0 0,0 1-1,0-1 1,0 0 0,1 0-1,-1 0 1,0 0 0,0 1 0,0-1-1,0 0 1,0 0 0,0 0-1,0 0 1,1 0 0,-1 1 0,0-1-1,0 0 1,0 0 0,0 0-1,1 0 1,-1 0 0,0 0 0,0 0-1,0 0 1,0 0 0,1 0-1,-1 0 1,0 0 0,0 0 0,0 1-1,1-2 1,-1 1 0,0 0-1,0 0 1,0 0 0,1 0 0,-1 0-1,0 0 1,0 0 0,0 0-1,1 0 1,8-7-1507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11362,'42'2'5773,"-22"0"-4877,-2 0 0,1 2 0,21 6 0,-36-9-761,-1 0-1,1 0 0,-1 1 1,1 0-1,-1-1 1,0 1-1,0 1 0,0-1 1,0 0-1,0 1 1,0-1-1,3 5 1,-4-4-63,-1-1 0,1 1 0,-1 0 0,1 0 0,-1 0 0,0 0-1,0 0 1,0 0 0,-1 0 0,1 0 0,-1 1 0,0-1 0,0 0 0,0 6 0,-1-1 1,-1 0-1,0 0 1,0 0-1,-1-1 1,1 1-1,-2-1 0,1 1 1,-1-1-1,0 0 1,-1-1-1,1 1 1,-1-1-1,-1 0 0,-8 9 1,7-9-118,1 0 1,-1-1 0,0 0-1,-1 0 1,1-1 0,-1 0-1,0 0 1,0 0 0,0-1-1,0-1 1,-1 1 0,1-1-1,-11 1 1,8-5-899,11 2 874,-1 0-1,1-1 1,0 1-1,-1 0 1,1 0-1,0-1 1,-1 1 0,1 0-1,0-1 1,0 1-1,0 0 1,-1-1-1,1 1 1,0-1-1,0 1 1,0 0-1,0-1 1,0 1-1,0-1 1,-1 1-1,1 0 1,0-1-1,0 1 1,1-1 0,0-14-804</inkml:trace>
  <inkml:trace contextRef="#ctx0" brushRef="#br0" timeOffset="1">317 67 8346,'4'6'1131,"0"1"0,0 0 0,-1 1 1,0-1-1,3 13 0,-4-11-461,0-1 0,-1 1 0,-1 0 0,1 0 0,-2 0 0,1 0-1,-4 17 1,2-16-101,1-4-154,0 0-1,0 1 0,0-1 0,1 0 0,0 11 0,2-12 0,0-8-267,2-7-97,4-25 45,6-22-92,-12 51-17,0-1 0,1 0 0,1 1 0,-1 0 0,1 0 0,5-7 0,0 2-149,0 1 0,1 0 0,-1 0 0,2 1 0,0 1 0,14-10 0,-23 17 39,0 0 0,0 0 0,1 0 0,-1 0 1,1 1-1,-1-1 0,1 1 0,-1-1 0,1 1 1,-1 0-1,1 0 0,-1 0 0,1 0 1,4 1-1,2 1-1240,-1 1 0,17 7 0,-21-9 769,26 12-1114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2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6657,'1'-5'3292,"0"6"447,4 12-789,1 15-2045,19 49 0,-18-62-569,0 0 1,1 0-1,15 21 1,31 31 424,-11-15-524,7 16-83,29 37-124,-78-105-43,3 6-344,0-1 0,1 0 0,7 5 0,-6-5-1636,-10-4 782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44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9458,'2'-35'3481,"-2"35"-2425,0 8-760,0 7 40,0 18 96,0 7 32,0 12 0,2-2-7,0-6-65,2-7-104,0-13-184,2-6-40,-4-9-80,-2-6-368,2-15-1793,-2-4 1521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4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7602,'48'64'6431,"6"-4"-3950,-38-44-2025,1-1 1,1 0-1,0-1 1,40 21-1,-52-32-287,0 0 0,0 0 0,0 0 0,12 2 0,-16-4-122,1-1 0,-1 0 0,1 0 0,-1 0 1,0 0-1,1 0 0,-1-1 0,1 1 0,-1-1 0,0 1 1,0-1-1,1 0 0,-1 0 0,0 0 0,0 0 0,0 0 1,2-2-1,1-1-3,0 1 1,-1-2 0,0 1-1,0 0 1,0-1 0,0 0-1,-1 0 1,0 0 0,0 0-1,0-1 1,-1 1 0,0-1-1,0 1 1,0-1 0,0 0-1,-1 0 1,1-8 0,-1-5 17,0 0 0,-1 0 0,-1 0 0,-3-23 1,-18-68 101,20 101-158,1 5-61,0 1 0,1-1-1,-2 1 1,1 0 0,0-1 0,-1 1-1,1 0 1,-1 0 0,0 0-1,-3-4 1,4 7-19,1 0 0,0-1 1,0 1-1,0 0 0,0 0 0,-1-1 0,1 1 0,0 0 1,0 0-1,0 0 0,-1-1 0,1 1 0,0 0 0,0 0 0,-1 0 1,1 0-1,0-1 0,0 1 0,-1 0 0,1 0 0,0 0 0,-1 0 1,1 0-1,0 0 0,0 0 0,-1 0 0,1 0 0,0 0 1,-1 0-1,1 0 0,0 0 0,0 0 0,-1 0 0,1 0 0,0 0 1,-1 1-1,1-1 0,0 0 0,0 0 0,-1 0 0,1 0 0,0 0 1,0 1-1,-1-1 0,1 0 0,0 0 0,0 1 0,0-1 0,0 0 1,-1 0-1,1 1 0,0-1 0,-8 14-1344</inkml:trace>
  <inkml:trace contextRef="#ctx0" brushRef="#br0" timeOffset="1">601 18 6881,'-6'4'3281,"-6"16"-960,-4 9-1257,4 13-328,-1 4 16,6 4-80,6-2-120,5-9-295,7-7-121,5-12-88,1-9-24,8-3-16,2-5-176,6-7-1505,0-1 1217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45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0 9178,'-18'1'3913,"8"9"-1593,-2 2-919,3 8-265,-6 5-24,-7 6-432,2 0-264,1 1-288,-2-5-48,10 1-64,5-7 40,2-3-672,4-5-552,0-12-1529,-4 0 1545</inkml:trace>
  <inkml:trace contextRef="#ctx0" brushRef="#br0" timeOffset="1">0 39 8410,'16'2'3665,"-13"2"-1513,2 3-1000,6 8-456,-7 1 25,9 4-89,3-1-136,-4 1-128,5 4-48,-5-6-184,-1-1 32,2-4-808,-2-5-720,1-2 888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45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 8082,'11'-11'3312,"6"11"-1583,1 4-601,-3 4-32,0 5 113,0 14 7,-3 2-48,-6 8-248,-2 5-128,-9 3-375,-3 1-145,-8 4-160,-1-2-40,-3-4-216,1 1-249,2-11-863,-2-3-736,9-6 1216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4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93 1432,'2'0'272,"15"1"-166,-13-1 855,-6 1 2515,-6-19 6196,7 17-9508,0 0 0,0 0 0,0 0-1,0 0 1,0 0 0,-1 0-1,1 1 1,-2-2 0,-20-2 196,-10 0-110,32 4-243,0 0 1,0 0 0,0 0-1,1 0 1,-1 0 0,0 0-1,0 0 1,0 0 0,1 0 0,-1 1-1,0-1 1,0 0 0,0 1-1,1-1 1,-1 0 0,0 1 0,1-1-1,-1 1 1,0-1 0,1 1-1,-1-1 1,0 1 0,1-1 0,-1 1-1,1 0 1,-1-1 0,1 1-1,0 0 1,-1 0 0,1-1 0,0 1-1,-1 0 1,1 0 0,0-1-1,0 1 1,-1 0 0,1 1 0,-2 6 28,-2 0-9,0 1 1,1-1-1,1 1 1,-1 0-1,-1 18 0,4-24-25,0 0 0,0 0 0,0-1 0,0 1 0,1 0-1,-1 0 1,1 0 0,0 0 0,0-1 0,0 1 0,0 0-1,0-1 1,1 1 0,-1-1 0,1 1 0,0-1 0,-1 0-1,1 1 1,0-1 0,1 0 0,-1 0 0,5 2 0,-2 0-3,0-1 0,0 0-1,0-1 1,1 0 0,-1 0 0,1 0 0,0 0 0,7 1 0,-10-3 1,0 0-1,0 1 0,0-1 1,0 0-1,0 0 0,0-1 1,0 1-1,0 0 0,-1-1 1,1 0-1,0 0 0,0 0 1,0 0-1,0 0 0,-1-1 1,1 1-1,4-4 0,-4 2 6,0 0-1,0-1 0,0 1 1,0-1-1,0 0 0,-1 1 0,0-1 1,0 0-1,0-1 0,0 1 1,-1 0-1,1 0 0,0-7 1,0-3 37,0-1 0,-1-25 0,-2 28-14,1 8-9,0 0 1,0 0-1,-1 1 1,0-1-1,1 0 0,-2 1 1,1-1-1,0 1 1,-1-1-1,1 1 1,-1 0-1,0-1 0,0 1 1,0 0-1,-1 0 1,1 0-1,-6-4 0,4 4-9,1 1-1,-1 0 0,1 0 0,-1 0 0,0 0 1,0 1-1,0 0 0,0 0 0,-4-1 0,7 2-9,1 0-1,-1 0 1,1 0-1,-1 0 1,1 0-1,-1 0 1,1 0 0,-1 0-1,1 0 1,-1 0-1,1 1 1,0-1-1,-1 0 1,1 0-1,-1 1 1,1-1-1,-1 0 1,1 0-1,0 1 1,-1-1-1,1 0 1,0 1-1,-1-1 1,1 1-1,0-1 1,-1 1-1,1-1 1,0 0-1,0 1 1,0-1-1,-1 2 1,-2 14-61,3-15 45,-4 50-3192,2-38 2162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29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48 5273,'0'-1'393,"-1"0"-1,0 0 1,1 0-1,-1 0 1,1 0 0,0 0-1,-1 0 1,1 0-1,0 0 1,0 0-1,0 0 1,0 0 0,0-1-1,0 1 1,0 0-1,0 0 1,0 0-1,0 0 1,1-2-1,-1 2-114,1-1-1,-1 1 1,0-1-1,0 1 1,0 0-1,0-1 1,0 1-1,0-1 0,-1-1 1,1 2-184,-1 1-1,1-1 1,0 0 0,-1 1-1,1-1 1,-1 1 0,1-1-1,-1 1 1,1-1 0,-1 1-1,0 0 1,1-1 0,-1 1-1,1 0 1,-1-1 0,0 1-1,1 0 1,-1 0 0,0 0 0,1-1-1,-1 1 1,0 0 0,0 0-1,1 0 1,-2 0 0,-1 0-1,1 1 0,0-1 0,-1 0 0,1 1 1,-1 0-1,1-1 0,0 1 0,0 0 0,-1 0 1,1 0-1,0 0 0,-4 3 0,0 1-53,0 0 0,1 0 0,-6 6 0,-1 2-18,0 0 0,1 1 0,1 0 0,0 1 0,1 1 0,1-1 0,0 1 0,-7 22 0,8-11 39,0 0 0,2 0 0,2 0 0,0 0 0,2 53 0,3-50 23,2 1 1,0 0-1,2-1 0,20 59 0,-11-53-32,2-1 0,33 52 0,-46-81-49,1 3-1,1 0 1,1 0 0,12 13-1,-15-18-2,0-1 0,0 1 0,0-1-1,1 0 1,-1 0 0,1-1 0,0 1-1,-1-1 1,10 3 0,-7-4-3,-1 1-1,1-1 1,-1 0 0,1-1 0,-1 0-1,1 0 1,0 0 0,-1-1 0,1 0 0,-1 0-1,1 0 1,11-5 0,-11 2-3,1 1 0,-1-1 0,1-1 0,-1 1 0,0-1 0,-1-1 0,1 1 0,-1-1 0,0 0 0,5-8 0,0-1-2,-1-1-1,0 0 1,-1 0 0,-1-1 0,-1-1 0,8-26 0,-4 3 5,10-75 0,-17 79 9,-1-1 0,-2 1 0,-5-60 0,2 78 0,-1 0-1,-1 1 0,-1 0 1,0-1-1,-1 1 0,-1 1 1,-1-1-1,-19-30 0,23 42 2,0 0 0,-1 0 0,0 1 1,0-1-1,-1 1 0,1 1 0,-1-1 0,0 1 0,0 0 0,-1 0 1,1 1-1,-1-1 0,0 2 0,1-1 0,-1 1 0,-1 0 0,1 0 0,0 1 1,0 0-1,-1 0 0,1 1 0,0 0 0,-1 0 0,1 0 0,-12 3 0,15-1-23,0-1 0,0 1 0,1-1 0,-1 1-1,0 0 1,1 1 0,0-1 0,-1 0-1,1 1 1,0 0 0,0 0 0,0 0 0,1 0-1,-1 0 1,1 1 0,-1-1 0,1 1-1,0-1 1,-1 5 0,2-5-287,0 1 0,0-1 0,0 0 0,0 0 0,1 1-1,0-1 1,-1 0 0,1 0 0,1 5 0,2 1-730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2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7 7274,'3'-7'5051,"-5"7"-414,-8 13-2292,-36 57-1364,30-48-683,-22 41-1,-7 36 191,1-4-452,43-92-248,-1 0 0,0 0 0,1-1 0,-1 1 0,0-1 0,-3 3 0,5-5 168,0 0-1,0 1 1,0-1-1,0 0 1,0 0-1,0 0 1,0 0-1,0 0 1,0 0-1,0 0 1,0 0-1,-1 0 0,1 0 1,0 0-1,0 0 1,0 0-1,0 0 1,0 0-1,0 0 1,0 0-1,0 0 1,0 0-1,0 0 1,-1 0-1,1 0 1,0 0-1,0 0 1,0 0-1,0 0 1,0 0-1,0 0 1,0 0-1,0 0 1,0 0-1,0 0 0,0 0 1,0 0-1,-1 0 1,1 0-1,0 0 1,0 0-1,0 0 1,0 0-1,0-1 1,0 1-1,0 0 1,0 0-1,0 0 1,0 0-1,0 0 1,0 0-1,0 0 1,0 0-1,0 0 1,0 0-1,0 0 1,0 0-1,0-1 0,0 1 1,0 0-1,0 0 1,2-14-3260,7-11 1328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2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9946,'0'1'313,"0"-1"-1,0 1 1,0 0 0,0 0-1,0-1 1,-1 1-1,1 0 1,0 0 0,1-1-1,-1 1 1,0 0 0,0 0-1,1 1 1,9 17 1293,-2-5-803,7 21 755,21 33 0,-26-52-1267,0-1 0,1-1 0,0 0 0,20 19 0,91 69 604,-112-94-866,-1-1-38,0 0-1,0 1 0,-1 0 0,0 1 0,0 0 0,10 16 0,-17-20-2672,-5-7 1618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31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90 3777,'-4'-12'4484,"4"10"-3696,-1 0 1,1-1 0,-1 1-1,1 0 1,-1 0 0,0 0-1,0 0 1,0 1 0,-3-5-1,4 6-722,-1-1 0,0 1 0,0-1 0,0 1 0,0-1 0,0 1 0,0 0 0,0 0 0,0-1 0,0 1 0,0 0 0,0 0 0,0 0 0,0 0 0,0 0 0,0 0 0,0 0 0,0 0 0,0 1 0,0-1 0,0 0 0,0 1 0,0-1 0,0 0 0,1 1 0,-1-1 0,0 1 0,0 0 0,-1 0 0,-12 20 220,14-21-285,-10 15 115,-8 19-1,16-31-98,1 0 0,0 0 0,0 1 0,1-1-1,-1 0 1,1 1 0,-1-1 0,1 1 0,0-1-1,0 0 1,1 1 0,-1-1 0,1 1 0,-1-1 0,1 0-1,0 1 1,1-1 0,-1 0 0,0 0 0,1 0-1,0 0 1,2 4 0,-2-4-8,0 0 1,1-1-1,-1 1 0,1-1 0,-1 0 1,1 0-1,-1 0 0,1 0 0,0 0 1,0 0-1,0-1 0,4 2 0,-5-2-7,0-1-1,0 1 1,0-1-1,0 0 1,0 1-1,1-1 0,-1 0 1,0 0-1,0-1 1,0 1-1,0 0 1,0-1-1,0 1 1,0-1-1,0 1 1,0-1-1,0 0 0,0 0 1,0 0-1,3-2 1,-1 0 11,0-1 1,-1 0-1,1 0 1,-1 0-1,0 0 1,0 0-1,0-1 1,0 1-1,-1-1 1,0 0-1,0 0 1,0 0-1,0 0 0,-1 0 1,1-10-1,0 2 74,-1 1 0,-1 0 0,0-1 0,-1 1 0,-3-23 0,3 31-18,0-1-1,0 1 1,-1 0 0,0-1-1,1 1 1,-5-7-1,5 10-57,1 0-1,-1 1 0,1-1 0,-1 0 0,1 0 0,-1 1 0,0-1 0,1 0 1,-1 1-1,0-1 0,0 1 0,1-1 0,-1 1 0,0-1 0,0 1 0,0 0 0,0-1 1,0 1-1,1 0 0,-1 0 0,0 0 0,0-1 0,0 1 0,0 0 0,0 0 1,0 0-1,0 0 0,0 1 0,0-1 0,0 0 0,0 0 0,0 1 0,1-1 1,-1 0-1,0 1 0,0-1 0,0 1 0,-1 0 0,-2 2-272,1 0 0,-1 1 0,0 0 0,1-1 0,0 1 0,0 0-1,0 0 1,1 1 0,-1-1 0,1 0 0,0 1 0,0 0 0,1-1 0,-1 1 0,1 0 0,-1 6-1,1 17-1105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62 5873,'0'0'291,"-1"0"0,0 0-1,0-1 1,0 1 0,0 0-1,1 0 1,-1 0-1,0 0 1,0 0 0,0 0-1,0 0 1,0 0 0,1 1-1,-1-1 1,0 0 0,0 0-1,0 1 1,0-1 0,1 0-1,-1 1 1,0-1 0,0 1-1,1-1 1,-1 1-1,0-1 1,1 1 0,-1 0-1,1-1 1,-1 1 0,1 0-1,-1-1 1,1 1 0,-1 1-1,-6 7 623,1 0-274,0 0 1,0 0-1,1 1 1,0 0-1,1 0 1,0 0-1,0 0 1,-3 19-1,7-26-598,0 0-1,-1 0 0,1 0 0,0-1 0,1 1 1,-1 0-1,1 0 0,-1 0 0,1 0 0,0-1 1,0 1-1,0 0 0,0 0 0,0-1 0,1 1 1,-1-1-1,1 1 0,0-1 0,-1 0 0,4 3 1,-3-3-38,1 1 0,0-1 0,0 0 0,0 0 0,0 0 0,0-1 0,0 1 0,0-1 0,1 1 0,-1-1 1,1 0-1,-1 0 0,1-1 0,-1 1 0,7-1 0,-7 0-3,1 0 1,0 0-1,-1-1 0,1 0 0,-1 1 1,1-1-1,-1-1 0,1 1 0,-1 0 1,1-1-1,-1 0 0,0 1 0,4-4 1,-3 1 5,0 1 0,0-1 1,-1 0-1,0 0 0,1 0 1,-1 0-1,-1-1 1,5-7-1,-4 4 10,1 0-1,-2 0 1,1 0 0,-1 0-1,-1 0 1,1-1 0,-1 1 0,-1 0-1,0-1 1,0 1 0,-2-13-1,1 15-2,0-1-1,-1 1 1,0-1-1,-1 1 1,0 0-1,0 0 1,0 0-1,-8-11 1,10 15-12,-1 0-1,0-1 1,0 1 0,0 0 0,-1 0-1,1 0 1,0 0 0,-1 0 0,0 1 0,1-1-1,-1 1 1,0 0 0,1-1 0,-1 1-1,0 0 1,0 1 0,0-1 0,0 1-1,0-1 1,0 1 0,-6 0 0,8 0-30,-1 0 1,0 1-1,1-1 1,-1 0-1,1 1 1,-1-1-1,1 1 1,-1 0 0,1 0-1,-1-1 1,1 1-1,0 0 1,-1 0-1,1 0 1,0 0-1,0 1 1,0-1-1,0 0 1,0 0-1,0 1 1,-1 1 0,0 0-291,1-1 1,0 1 0,0 1-1,0-1 1,0 0 0,1 0 0,-1 0-1,1 0 1,0 5 0,0-6 20,0-1 0,0 1 0,0-1-1,0 0 1,1 1 0,-1-1 0,0 0 0,1 1 0,-1-1 0,2 2 0,10 12-1659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33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1231 12 2304,'-1'0'428,"1"0"-1,0 0 0,-1 0 0,1 0 0,-1 0 0,1 0 0,0 0 0,-1 0 0,1 0 0,-1 0 0,1 0 0,0 0 1,-1 0-1,1 0 0,-1-1 0,1 1 0,0 0 0,-1 0 0,1 0 0,0-1 0,-1 1 0,1 0 0,0-1 0,-1 1 0,1 0 1,0-1-1,-1 1 0,-5-6 2630,4 5-2984,1 1 1,0 0-1,-1 0 1,1-1 0,-1 1-1,1 0 1,0 0-1,-1 1 1,-1-1-1,-3 1 72,-4-1-40,0 1 1,-1 0 0,-16 6-1,21-6-68,-12 5 47,-1 0 1,1 2 0,1 0-1,-18 11 1,-2 1-42,-101 34 54,75-32-51,-20 8 2,-96 21 592,158-47-427,-106 18 418,104-19-606,1 1 0,-33 10-1,-42 19 43,32-10 3,58-21-56,-1-1 0,1 1 0,-1-1 0,-9 0 0,9-1 18,1 1 0,0-1 1,0 2-1,-9 1 0,-2 2-15,17-5-75,1 0-66,0 0-209,0 0-393,0 0-916,3 0-535,9 4 917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3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30 5497,'-3'4'10757,"-3"-2"-7027,2 7-3605,3-4 130,-5 13-174,-7 34 0,12-43-76,-1 1 0,1 17 0,1-25-8,0 0 0,0 0 0,0 0 0,0 0 0,1 0 0,-1 0 0,1 0 0,-1 0 0,1 0 0,0 0 0,0 0 0,0 0-1,0-1 1,0 1 0,3 3 0,-4-4 1,1-1 1,-1 0-1,1 1 0,0-1 0,-1 1 0,1-1 0,-1 0 0,1 0 0,0 1 0,-1-1 0,1 0 0,0 0 1,0 0-1,-1 0 0,1 0 0,0 0 0,-1 0 0,1 0 0,0 0 0,-1 0 0,1 0 0,0 0 1,-1 0-1,1 0 0,0-1 0,-1 1 0,1 0 0,0-1 0,-1 1 0,1 0 0,-1-1 0,2 0 0,0-1 1,0 1 0,0-1 0,0-1 0,0 1 0,0 0 0,2-5 0,0 1 6,-1-1-1,0 0 1,0 0 0,-1 0 0,0 0 0,0 0-1,1-8 1,-2 2 22,0 0-1,0 1 0,-3-19 1,2 28-14,0 0 0,-1 0 0,0 0-1,0 0 1,0 0 0,0 0 0,0 0 0,0 1 0,-1-1 0,1 0 0,-4-4 0,4 6-11,0 1 1,0-1-1,0 0 0,0 0 1,1 0-1,-1 1 1,0-1-1,0 1 0,0-1 1,-1 1-1,1-1 0,0 1 1,0-1-1,0 1 1,0 0-1,0 0 0,0 0 1,-1-1-1,1 1 1,0 0-1,0 1 0,0-1 1,0 0-1,-1 0 1,1 0-1,0 1 0,0-1 1,0 0-1,0 1 1,0-1-1,0 1 0,0-1 1,0 1-1,-1 1 0,-2 0-274,2 1-1,-1-1 0,0 1 0,0 0 0,1 0 0,-1 0 0,1 1 0,0-1 0,0 0 0,-2 8 0,-1 2-733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35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1217 308 3433,'-21'29'2319,"21"-29"-2117,0 1 0,0-1 0,0 0 1,-1 1-1,1-1 0,0 0 0,-1 1 0,1-1 1,0 0-1,-1 1 0,1-1 0,0 0 0,-1 0 1,1 0-1,-1 1 0,1-1 0,0 0 0,-1 0 1,1 0-1,-1 0 0,1 0 0,-1 0 0,1 0 0,0 0 1,-1 0-1,1 0 0,-1 0 0,1 0 0,-1 0 1,1 0-1,0 0 0,-1 0 0,1 0 0,-1-1 1,0 1-1,-2-1 3533,-12 2-2589,-20 3 1,9-1-950,22-3-149,0 0 0,0-1 0,0 1-1,0-1 1,0 0 0,0 0 0,0 0 0,0-1-1,0 1 1,-4-4 0,-3 0 69,-12-7 153,-25-16-1,33 18-143,0 1-1,-1 0 1,0 1-1,-34-11 1,21 13-17,-54-5 0,51 9-61,-37-10-1,-2-7-3,46 11-29,0 1 1,0 1 0,-50-5 0,71 11-13,-2 0 2,0 0 0,1 0 1,-1 0-1,1-1 0,-1 0 0,1-1 0,0 1 0,-1-1 0,-8-4 1,3 0-1,-1 0 1,0 1 0,0 0 0,-22-5 0,-53-5 10,22 4-5,59 10-11,1-1 1,-1 1-1,1-1 1,-1-1 0,1 1-1,0-1 1,0 0-1,0 0 1,-5-4 0,0-1-10,1-1 0,0 0 0,-8-11 0,17 19-1,-1 0 0,0 1 0,1-1 0,-1 0 0,0 1 0,0-1-1,0 1 1,1-1 0,-1 1 0,0-1 0,0 1 0,0 0 0,0-1 0,0 1-1,0 0 1,0 0 0,0-1 0,0 1 0,0 0 0,0 0 0,0 0 0,-2 1 0,3-1-6,0 0-128,0 0-84,0 0-192,7 1-1699,30-2-2291,10 2 3119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3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1253 30 4465,'-20'30'2184,"20"-30"-2033,0 1 0,-1-1 0,1 1 0,0-1 0,-1 0 0,1 1-1,0-1 1,-1 1 0,1-1 0,-1 0 0,1 1 0,-1-1 0,1 0-1,-1 0 1,1 1 0,-1-1 0,1 0 0,-1 0 0,1 0 0,-1 0-1,1 1 1,-1-1 0,0 0 0,1 0 0,-1 0 0,1 0 0,-1 0-1,1 0 1,-2-1 0,-5 1 3871,-34 8-1941,32-6-1923,0-1-1,0 0 0,0 0 0,1-1 0,-1 0 1,0-1-1,0 0 0,-14-3 0,12 2-13,-1 0 0,1 1 1,0 0-1,-1 1 0,1 0 0,-1 1 0,-17 3 0,-10 0 9,-6 0-23,-158 4 1024,37-9-743,-17-1-134,148-1-226,0-2 0,-49-14 0,43 10 8,-27-13 145,62 21-188,-1 0 0,0 1 0,0 0 0,0 0 0,-7 1 0,13 0-4,1-1-1,-1 0 0,0 0 0,1 0 0,-1 0 0,0 0 1,1 0-1,-1 0 0,0 0 0,1 0 0,-1 0 0,0 0 0,1 0 1,-1 0-1,1 0 0,-1-1 0,0 1 0,1 0 0,-1-1 0,1 1 1,-1 0-1,0-1 0,1 1 0,-1-1 0,1 1 0,-1-1 1,-1-8-1003,2 0-2411,0 7 2100,0 1 359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37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47 6977,'9'-2'987,"-1"0"-1,12-4 1,-20 6-958,0 0 0,0 0 0,0 0 0,0 0 0,0 0 1,0 0-1,0 0 0,0 0 0,1 0 0,-1-1 0,0 1 0,0 0 0,0 0 1,0 0-1,0 0 0,0 0 0,0 0 0,0 0 0,0 0 0,0 0 1,0-1-1,0 1 0,0 0 0,0 0 0,0 0 0,0 0 0,0 0 0,0 0 1,0 0-1,0 0 0,0-1 0,0 1 0,0 0 0,0 0 0,0 0 0,0 0 1,0 0-1,0 0 0,0 0 0,0-1 0,0 1 0,0 0 0,0 0 1,0 0-1,0 0 0,0 0 0,0 0 0,0 0 0,0 0 0,-1 0 0,1 0 1,0 0-1,0-1 0,0 1 0,0 0 0,-10-5 1086,-15-1 444,21 6-1426,0 0 1,0-1 0,0 2 0,0-1-1,0 0 1,1 1 0,-1 0-1,0-1 1,0 2 0,-6 1 0,9-2-134,-1 0 1,1 0 0,0-1 0,-1 1 0,1 0-1,0 0 1,0 0 0,0 0 0,0 1 0,0-1-1,0 0 1,0 0 0,1 1 0,-1-1-1,0 0 1,1 1 0,-1-1 0,1 0 0,-1 1-1,1-1 1,0 1 0,-1-1 0,1 1 0,0-1-1,0 1 1,0-1 0,0 1 0,0-1 0,1 1-1,-1-1 1,1 3 0,0-1-7,0 0 0,0 0 0,0 0 0,1 0 0,-1-1 1,1 1-1,0 0 0,0-1 0,0 1 0,0-1 0,0 1 0,1-1 0,-1 0 0,0 0 0,1 0 0,0 0 0,0-1 1,-1 1-1,1-1 0,0 1 0,6 1 0,-2-1 38,0-1 0,-1 1 1,1-1-1,0 0 0,0-1 0,0 1 0,0-1 1,0-1-1,10-1 0,-16 2-5,0 0 0,1 0 1,-1-1-1,0 1 0,1 0 0,-1-1 0,0 1 1,1-1-1,-1 1 0,0-1 0,0 0 0,0 0 1,0 1-1,0-1 0,0 0 0,0 0 0,0 0 0,0 0 1,0 0-1,0 0 0,0-1 0,-1 1 0,1 0 1,0 0-1,-1 0 0,1-1 0,-1 1 0,1 0 0,-1-1 1,0-1-1,0 1 20,0 0-1,0 0 1,0 0 0,-1 0-1,1 0 1,-1 0 0,0 0-1,1 0 1,-1 0 0,0 0-1,0 0 1,0 0 0,-1 0-1,1 1 1,0-1 0,-1 0-1,1 1 1,-4-3 0,-6-5 68,-1 1 0,-1 0 0,-15-7 1,0 0-266,25 13 16,2 1 34,0 1-1,1-1 1,-1 1-1,0-1 1,1 1-1,-1 0 1,0 0-1,1-1 1,-1 1-1,0 0 1,1 0-1,-1-1 0,0 1 1,0 0-1,-1 0 1,-1 3-526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38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1419 824 8490,'0'-1'4050,"-6"2"-1950,-14 5-836,-31 3 0,47-9-1153,1 0 1,-1 0 0,0-1 0,0 1 0,0-1 0,0 0-1,0 0 1,1 0 0,-1 0 0,0-1 0,1 1-1,-1-1 1,1 0 0,-6-4 0,2 1 26,-61-45 519,18 13-207,-2 0 7,-51-34-45,75 54-353,-54-25 0,39 25-24,4 1-2,-53-29 1,-8-21-2,-62-36 2,130 81-34,28 19 0,1 0 0,-1-1 0,1 1 0,0-1 0,0 0 0,-1 0 0,2 0 0,-1 0 0,0-1 0,-2-3 0,-1-3 2,1 2 0,-2-1 0,1 1 0,-1-1 1,-1 2-1,1-1 0,-1 1 0,-13-9 1,-2 1 5,0 2 1,-27-13 0,1 5-12,36 17 0,1-1 0,-1-1 0,1 0 1,0-1-1,0 0 0,-20-17 1,21 13-36,-12-11-146,22 21 171,-1 0 0,1 0 0,-1 0 0,1 0 0,-1 0 0,0 0 0,1 1 0,-1-1 0,0 1 0,0-1 0,0 1 0,-3-1 0,5 1-107,0 0-6,0 0-68,0 0-200,0 0-502,0 0-327,0 0 518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4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3393,'4'0'13546,"-3"-1"-11268,0-5-2258,0 9 38,-1-3-21,0 0 2,0 0-10,0-5-40,5-30 861,-5 35-2601,-1 0 643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41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1413 1372 7402,'0'0'2799,"0"0"-1143,0 0-701,0 0-104,0 0-138,0 0-210,0 0-221,0 0-96,0 0-44,0 0-16,0 0 26,0 0 67,0 0 77,0 0 47,0 0 25,-3-2 405,-44-18 75,28 13-729,1-1 0,1-1-1,-23-14 1,25 12-99,0 0 0,1-1 0,1-1 0,-20-22 0,-41-64 38,23 27-45,-66-64-9,-11 8 4,48 49-5,-200-222-2,261 278 7,-1 2 0,-2 0 0,0 1 0,-1 1 0,-34-21 0,28 21-10,0 0-1,1-2 1,-40-39 0,58 50-16,1 0-1,0 0 1,1-1 0,0 0 0,-10-19-1,17 27 16,0 1 0,0 0 0,-1-1 0,0 1 0,1 0 0,-1 0 0,0 0 0,0 0 0,0 1-1,0-1 1,0 0 0,-1 1 0,1 0 0,0-1 0,-4 0 0,-9-6 10,9 5-50,6 3 8,-1 0 0,0-1 1,0 1-1,0 0 0,0-1 0,1 1 0,-1-1 1,0 1-1,0-1 0,1 1 0,-1-1 1,0 1-1,1-1 0,-1 0 0,1 1 0,-1-1 1,1 0-1,-1 0 0,1 1 0,-1-1 1,1 0-1,0 0 0,-1-1 0,1 2-114,1-1-1,-1 1 0,1 0 1,-1-1-1,1 1 1,-1 0-1,1-1 0,-1 1 1,1 0-1,-1 0 0,1 0 1,-1 0-1,1 0 1,-1-1-1,1 1 0,0 0 1,-1 0-1,2 1 0,-2-2 33,19 1-925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4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204 139 2336,'-8'3'3672,"-3"9"-3336,3-2 43,-2 1-200,3-3-39,0-1 1,1 1 0,0 0 0,1 0-1,-1 1 1,-4 10 0,2 2 96,1 0 0,1 1-1,-4 22 1,2-4-108,-19 77-35,6 1-1,5 1 0,-1 184 1,82 586 582,-36-571 317,0 1 180,-20-264-1145,2 0 1,3-1 0,2 0 0,38 84 0,-42-113-39,1 1 1,1-2 0,1 0-1,2 0 1,0-2 0,26 27-1,-29-36 4,0 0-1,0-1 0,1-1 1,0-1-1,1 0 0,1-1 1,-1 0-1,1-1 0,1-1 1,27 7-1,-32-11 29,-1-1 0,1-1 1,-1 1-1,24-2 0,-27-1 54,0 0-1,0 0 1,0-1-1,0 0 0,-1-1 1,1 0-1,13-7 1,-17 7-54,0 0 1,0-1-1,0 1 1,-1-1 0,1 0-1,-1 0 1,0-1-1,0 1 1,-1-1-1,4-6 1,3-6 27,12-32 1,-16 33-39,45-116-432,51-214 0,-71 205-499,-6 0 0,-6-2-1,-7-1 1,-6 0 0,-6 0 0,-30-225-1,-46-48 2766,-32 9 2284,103 393-3967,-11-42 450,-3 1 0,-30-62 1,40 100-437,-2-1 1,0 2 0,-25-30 0,26 37-73,0-1 0,-1 1 0,0 1 1,0 0-1,-1 1 0,-18-10 0,-106-47 592,4 2-555,128 61-150,0 1 0,1-1 0,-1 0 1,0 1-1,0 0 0,0 0 0,0 0 0,-4 0 0,6 1-14,0 0 0,1 0 0,-1 0-1,0 0 1,1 1 0,-1-1 0,0 1 0,1-1-1,-1 1 1,1-1 0,-1 1 0,1 0 0,0 0-1,-1 0 1,1 0 0,0 0 0,-1 0 0,1 0-1,0 0 1,0 1 0,0-1 0,-1 3 0,-3 4-338,1 0 1,0 0-1,1 1 1,0-1 0,-2 12-1,-5 19-453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1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6585,'0'0'2657,"0"0"-1353,0 0-176,0 0-79,0 0-209,0 0-552,0 0-160,0 0-416,0 0 392,-1 0-144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3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12819,'4'6'608,"-1"0"1,0 0-1,0 0 1,0 1-1,-1-1 0,0 1 1,0-1-1,0 1 1,-1 0-1,0 9 1,0 8-125,-4 40 0,1-38 206,-4 37 306,-1 84 665,7-129-1570,1 1 0,1-1-1,1 0 1,1 0 0,0 0 0,7 17 0,7 5-55,-16-35-72,-2-7-33,-2-9-49,2 3 74,0 1 1,0-1-1,1 0 1,0 0-1,1 1 0,0-1 1,0 0-1,4-8 1,0 3-2,0 1 1,1 0 0,15-20-1,-19 28 43,1-1-1,1 1 1,-1 0 0,0 0-1,1 1 1,0-1-1,0 1 1,0 0-1,0 1 1,0-1-1,1 1 1,-1 0-1,1 0 1,6-1-1,-9 2 25,1 0-1,-1 1 1,1 0-1,-1-1 1,1 1-1,0 0 0,-1 1 1,1-1-1,-1 1 1,1-1-1,-1 1 1,1 0-1,-1 0 0,0 1 1,0-1-1,1 1 1,-1-1-1,0 1 1,0 0-1,0 0 1,-1 1-1,1-1 0,4 5 1,-5-4 21,0-1 1,0 1 0,-1 0-1,1 0 1,-1 0 0,1 0-1,-1 0 1,0 0 0,0 0-1,0 0 1,-1 0 0,1 1-1,-1-1 1,0 0 0,0 0-1,0 1 1,0-1 0,0 0-1,-1 0 1,1 0 0,-1 1-1,0-1 1,0 0 0,0 0-1,-1 0 1,-1 4 0,-2 0 37,0 0 0,0 0 0,0 0 1,-1 0-1,0-1 0,0 0 0,-1-1 0,-13 10 1,11-9-107,-1 0 0,1-1 0,-1 0 0,-1-1 0,1 0 0,-1 0 0,1-1 0,-1-1 1,0 0-1,0 0 0,0-1 0,0 0 0,0-1 0,-13-2 0,0-2-1191,23 4 1136,1-1 0,-1 1 1,1 0-1,-1 0 0,1 0 0,-1-1 1,1 1-1,-1 0 0,1-1 0,-1 1 1,1 0-1,-1-1 0,1 1 0,0-1 1,-1 1-1,1-1 0,0 1 0,-1 0 1,1-2-1,-3-10-856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1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 4273,'-7'-14'1064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2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318 583 6201,'-4'6'2321,"-2"-9"-1601,-1-6-456,-2-9-576,-1-2-640,0-5 584</inkml:trace>
  <inkml:trace contextRef="#ctx0" brushRef="#br0" timeOffset="1">161 265 4249,'-10'-1'2336,"3"-2"-191,-1 1-1161,-1-2-760,1-2-752,6-8 320</inkml:trace>
  <inkml:trace contextRef="#ctx0" brushRef="#br0" timeOffset="2">55 100 5889,'-11'2'2585,"7"-5"-657,0-5-1232,0-7-7,-5-5-505,-1-2-1073,-3-11 465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22 156 6681,'-7'-9'2409,"2"3"-2641,-1 2 184</inkml:trace>
  <inkml:trace contextRef="#ctx0" brushRef="#br0" timeOffset="1">2 10 7009,'5'0'2841,"-6"-2"-1593,1 0-471,-2 0-425,1 1-16,0 0-1289,-1-1 697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264 649 7178,'-1'7'2760,"-3"-1"-1848,-2-6-568,4 0-216,-1-1-80,2 0-592,0-1-608,-1-20 744</inkml:trace>
  <inkml:trace contextRef="#ctx0" brushRef="#br0" timeOffset="1">38 113 9562,'-20'-10'3457,"13"-2"-3113,5-6-776,-4-15-1585,4-6 1281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3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441 852 6241,'-24'-19'2905,"4"7"-977,3-2-487,5-1-617,-4-4-472,3-10-2024,-2-3 1175</inkml:trace>
  <inkml:trace contextRef="#ctx0" brushRef="#br0" timeOffset="1">92 253 8386,'-12'-17'3481,"0"6"-2153,2 1-488,-6-6-880,1-8-592,3-6-1008,2-4-241,6-5-303,4 1 79,0 4 1561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4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187 469 6281,'-11'-15'3257,"2"6"-1056,-2 6-1057,2-1-360,1 4-1256,3 0-1129,3-16 1017</inkml:trace>
  <inkml:trace contextRef="#ctx0" brushRef="#br0" timeOffset="0.99">30 8 8170,'-9'-6'2960,"1"6"-2600,0-1-1248,4 1 584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4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 8538,'-8'-1'936,"-6"-10"-1400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4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1011 5985,'-6'-5'1369,"4"1"-1273</inkml:trace>
  <inkml:trace contextRef="#ctx0" brushRef="#br0" timeOffset="1">115 176 7810,'-28'-40'3176,"1"0"-1807,7 5-1305,3 5-1065,-5-1 673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4:55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198 615 7074,'5'4'2968,"-8"-3"-1488,3-1-319,-1-1-433,0 0-64,-1-1-1552,1 1 672</inkml:trace>
  <inkml:trace contextRef="#ctx0" brushRef="#br0" timeOffset="1">26 98 7594,'-12'-20'2744,"4"1"-2576,3 2-248</inkml:trace>
  <inkml:trace contextRef="#ctx0" brushRef="#br0" timeOffset="2">15 4 5737,'-1'-1'2393,"0"0"-913,-1-1-1368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34 8602,'-2'-11'1905,"2"8"-913,-1-1-1,1 1 1,-1 0-1,-2-7 1,3 10-960,0 1 1,0-1 0,0 0-1,0 0 1,0 0-1,0 0 1,0 0 0,0 0-1,0 0 1,0 0 0,0 0-1,0 0 1,0 0 0,0 0-1,0 1 1,0-1-1,0 0 1,0 0 0,0 0-1,-1 0 1,1 0 0,0 0-1,0 0 1,0 0 0,0 0-1,0 0 1,0 0-1,0 0 1,0 0 0,0 0-1,0 0 1,0 0 0,0 0-1,0 0 1,0 0 0,0 0-1,-1 0 1,1 0-1,0 0 1,0 0 0,0 0-1,0 0 1,0 0 0,0 0-1,0 0 1,0 0 0,0 0-1,0 0 1,0 0-1,0 0 1,0 0 0,-1 0-1,1 0 1,0 0 0,1 10 981,-1-9-999,2 136 2612,-2-30-2000,21 117-183,-21-219-625,1 0 26,-1 0 1,1-1-1,2 8 1,-2-11 32,-1 0 1,0-1-1,0 1 0,1 0 1,-1-1-1,0 1 1,1 0-1,-1-1 0,1 1 1,-1-1-1,1 1 1,-1-1-1,1 1 0,-1-1 1,1 1-1,0-1 0,-1 1 1,1-1-1,-1 0 1,1 1-1,0-1 0,0 0 1,-1 1-1,1-1 1,0 0-1,-1 0 0,1 0 1,1 0-1,14-2-1344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42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9498,'7'7'993,"0"-1"0,-1 2 0,0-1 0,0 0 0,0 1 0,-1 0 0,6 13-1,-6-7-536,0-1-1,0 1 0,-2 0 0,3 18 1,13 118 1373,-19-148-1790,0 0 1,0 0-1,0 0 0,-1 0 0,1-1 0,-1 5 0,1-6-30,-1 0 0,1 1-1,0-1 1,0 0-1,0 0 1,0 0 0,0 1-1,0-1 1,0 0-1,-1 0 1,1 0 0,0 0-1,0 1 1,0-1-1,0 0 1,-1 0 0,1 0-1,0 0 1,0 0-1,0 0 1,-1 0 0,1 1-1,0-1 1,-1 0-1,1 0 1,0 0-1,-1-1 0,1 1 1,-1 0-1,1 0 0,0 0 1,-1 0-1,1-1 0,0 1 0,-1 0 1,1 0-1,0-1 0,-1 1 1,1 0-1,0-1 0,-1 1 0,1 0 1,0-1-1,-3-4 4,0 1 0,0-1 0,1 0 0,-1 0 0,1 0 1,1 0-1,-1 0 0,1-1 0,0 1 0,-1-11 0,1 3-30,1 0-1,0 0 1,3-18 0,-1 17 0,1 0-1,0-1 0,1 1 1,10-25-1,-11 33-5,0-1-1,1 1 0,0 0 1,0 0-1,1 0 1,0 1-1,0-1 0,0 1 1,1 0-1,-1 0 1,10-5-1,-5 4-524,0 1 0,1 0 1,-1 0-1,1 1 0,14-3 0,-1 2-452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9874,'17'1'4585,"-12"5"-1584,1 4-1081,-4 19-552,-2 6-71,-2 10-329,-5 2-296,3-5-416,1-2-104,-1-8-64,4-2-168,-4-9-1032,4-3 3256,-5 4-1944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5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15 8138,'17'-14'3440,"-15"22"-1199,-5 4-609,-12 24-391,-7 6-81,-5 11-744,0 3-192,3-9-144,3-5-32,3-10-32,4-4-16,1-8-424,4-8-568,-1-8 648</inkml:trace>
  <inkml:trace contextRef="#ctx0" brushRef="#br0" timeOffset="0.96">1 122 8250,'-1'-7'3521,"10"13"-1297,7 8-664,8 11 97,3 10-153,5 9-560,0-1-264,2 3-304,0-9-72,0-5-111,-3-5-57,-7-12-64,-4 4 0,-11-5-609,-4-5-743,-5-6 824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5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 6417,'-15'-7'3689,"11"7"232,2 7-2153,4 10-543,-2 9 23,2 28-288,3 4-296,3 15-368,3 2-104,-1-11-104,2-2-24,-4-18-32,0-9-24,0-15-296,-2-10-688,0-7 656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5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38 12883,'-2'0'4649,"1"0"-3353,0 0-480,-1 0-64,1 0-152,0 0-487,1 0-113,8 0-8,25-2 8,35-11 8,-36 2-89,-7 5-1167,-9 0-1208,-15 13 1503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6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1 393 8330,'13'7'3809,"-2"-10"-785,5 0-1263,1-3-441,2 0 32,-2-3-664,6 1-312,2 1-272,0 1-40,3-4-640,-1 4-896,9-4 960</inkml:trace>
  <inkml:trace contextRef="#ctx0" brushRef="#br0" timeOffset="1">585 2 9074,'-3'-1'4193,"1"3"-1825,-1 8-775,-2 9-41,-1 23-496,0 7-280,-1 16-424,2 3-111,5-2-153,2-2-40,9-9-48,2-13 0,1-14-881,0-13-751,-3-18 1016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6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18 8674,'-4'61'8010,"1"-21"-6924,1-22-684,1-1 0,1 1-1,0-1 1,1 1 0,5 24-1,-4-38-363,-1 0 1,1 0-1,0 0 0,0 0 0,0 0 0,0-1 1,1 1-1,0 0 0,-1-1 0,1 0 0,1 0 1,-1 0-1,0 0 0,1 0 0,-1-1 0,1 0 0,0 1 1,0-1-1,7 2 0,-7-2-30,-1-1 0,1 0-1,0 0 1,0 0 0,0 0 0,-1-1 0,1 1-1,0-1 1,0 0 0,0 0 0,0-1-1,0 1 1,0-1 0,-1 0 0,1 0 0,0 0-1,0 0 1,-1-1 0,1 0 0,-1 1 0,1-1-1,3-4 1,-3 2 5,0 0 0,0 0 0,-1-1 0,1 1 0,-1-1 0,0 0 0,0 0 0,-1 0 0,0-1 0,0 1 0,0-1-1,0 1 1,-1-1 0,0 0 0,0 1 0,0-1 0,-1 0 0,0-8 0,-1 2 23,0 0 1,-1 0-1,0 0 0,-1 0 0,0 1 1,0-1-1,-2 1 0,-5-11 0,6 13 11,-1 1-1,0 0 1,0 0-1,-1 0 0,-13-13 1,18 19-40,-1 0 0,0 1 1,0-1-1,0 0 0,-1 1 1,1-1-1,0 1 0,0 0 1,-1 0-1,1 0 0,-1 0 1,1 0-1,-1 1 0,1-1 1,-1 1-1,0-1 0,1 1 1,-1 0-1,1 0 0,-1 0 1,0 1-1,1-1 0,-1 0 0,1 1 1,-1 0-1,-3 1 0,3 0-57,0-1 0,0 1 0,0 0 0,1 1 0,-1-1-1,1 0 1,-1 1 0,1-1 0,0 1 0,0 0 0,-3 4 0,2-1-277,0 0 1,0 1 0,0-1 0,-3 12 0,5-12 141,1 1 0,-1-1 0,1 9 0,0-15 182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10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44 5001,'-1'-2'438,"1"0"-1,-1 0 1,1 0-1,-1-1 1,1 1 0,0 0-1,0 0 1,0-1-1,0 1 1,0 0-1,1 0 1,-1 0 0,1-1-1,-1 1 1,1 0-1,0 0 1,1-3-1,-1 4-199,-1 5 4248,-19 216-3793,4-78-595,9-37 132,9 151 0,38 125 583,-4-49-198,-10 344 213,-15-250-361,-12-158-120,-2-117-126,5-99-182,11 72-1,-2-36-21,-1 19-75,-11-106 42,0 0 0,0 0 0,0 1 0,0-1 0,1 0 0,-1 0 0,0 0-1,1 0 1,-1 0 0,1 0 0,-1 0 0,1 0 0,1 1 0,-2-1-36,0-1 1,1 0 0,-1 0-1,0 0 1,1 0 0,-1 1-1,0-1 1,1 0-1,-1 0 1,0 0 0,1 0-1,-1 0 1,0 0 0,1 0-1,-1 0 1,0 0-1,1 0 1,-1 0 0,0 0-1,1 0 1,-1-1 0,0 1-1,1 0 1,-1 0-1,0 0 1,1 0 0,-1 0-1,0-1 1,1 1 0,-1 0-1,0 0 1,0-1 0,1 1-1,-1 0 1,0 0-1,0-1 1,0 1 0,1 0-1,-1-1 1,1-6-1936,1-28-322,5-50 989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11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40 159 5209,'-3'-1'952,"0"1"0,0-1 0,0 1 0,0-1 0,0 0 0,-5-3 1,8 4-772,-1-1 1,0 1 0,0-1-1,0 0 1,0 1 0,0-1 0,0 0-1,1 0 1,-1 0 0,0 0 0,1 0-1,-1 0 1,1 0 0,-1 0 0,1 0-1,-1 0 1,1 0 0,0 0 0,-1 0-1,1-2 1,0 2-164,0 1-1,0-1 1,0 1-1,0-1 1,0 0-1,0 1 1,1-1-1,-1 1 1,0-1-1,0 1 1,1-1-1,-1 1 1,0-1-1,1 1 1,-1 0 0,0-1-1,1 1 1,-1-1-1,1 1 1,-1 0-1,0-1 1,1 1-1,-1 0 1,1-1-1,-1 1 1,1 0-1,-1 0 1,1 0-1,0-1 1,-1 1-1,1 0 1,-1 0 0,1 0-1,0 0 1,24-2 0,-19 2 29,10 0-20,88-5 449,-82 3-207,-1-2 0,40-10-1,-14-2 62,84-22 7,-47 23-231,136-6 0,-215 20-72,0 1 0,0 0 0,-1 0 0,1 1 0,0-1 0,0 1 0,5 1 0,-9-1 107,-1 0-1,1 0 0,-1 0 0,1 1 0,-1-1 0,0 0 0,1 0 1,-1 0-1,0 1 0,0-1 0,0 0 0,1 0 0,-1 0 1,-1 1-1,1-1 0,0 0 0,0 2 0,0 14-25,4 18 7,0-9-14,0 37 0,-3-40-87,3 30 0,1-4-1,0 143 23,10 121 0,-1-49-1,-11 75 16,10 55-42,-8-165-15,-2-61 7,19 125 7,-6-84-5,-7-62-4,-3-51-4,5 52 5,1-23 8,9 81-94,-21-206 39,1 1 1,-1-1-1,0 0 1,0 0-1,0 0 0,0 0 1,0 1-1,0-1 1,0 0-1,0 0 0,0 0 1,0 0-1,0 1 1,0-1-1,0 0 1,0 0-1,0 0 0,0 0 1,0 1-1,0-1 1,0 0-1,0 0 0,0 0 1,0 1-1,0-1 1,0 0-1,0 0 0,0 0 1,0 0-1,-1 0 1,1 1-1,0-1 0,0 0 1,0 0-1,0 0 1,0 0-1,0 0 0,-1 0 1,1 1-1,0-1 1,0 0-1,0 0 0,0 0 1,-1 0-1,1 0 1,0 0-1,0 0 0,0 0 1,0 0-1,-1 0 1,1 0-1,0 0 0,0 0 1,0 0-1,-1 0 1,1 0-1,0 0 0,0 0 1,0 0-1,0 0 1,-1 0-1,1 0 1,-12-8-3397,11 7 3178,-10-8-1221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11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7618,'-10'7'2206,"7"-6"-1691,1 0 0,-1 1 1,1 0-1,0-1 1,0 1-1,-1 0 1,1 0-1,0 0 0,1 0 1,-1 1-1,-2 2 1,27-15 2098,-19 8-2466,1 0 1,0 0-1,0 1 0,-1 0 1,1-1-1,0 2 1,0-1-1,0 1 1,10 0-1,3 1 128,25 6-1,-14-2-91,221 16 299,-220-19-482,-1 2 0,1 1 1,33 11-1,-59-15-142,6 2 98,-10-3 82,1 0 0,-1-1 1,0 1-1,1 0 0,-1 0 0,0 0 0,1 0 0,-1 0 0,0 0 0,0 0 1,1-1-1,-1 1 0,0 0 0,0 0 0,1 0 0,-1-1 0,0 1 0,0 0 1,0 0-1,1 0 0,-1-1 0,0 1 0,0 0 0,0-1 0,0 1 0,0 0 1,0 0-1,1-1 0,1-18 501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12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37 6897,'-6'-7'1127,"4"5"-504,0-1 1,0 0-1,1 1 0,-1-1 1,-2-5-1,4 7-443,-1 0 1,1 1-1,0-1 1,-1 1-1,1-1 1,0 1 0,-1-1-1,1 1 1,-1-1-1,1 1 1,-1 0-1,1-1 1,-2 0-1,2 1-128,0 0 0,0 0-1,-1 0 1,1 0 0,0 0 0,0 0 0,0 0-1,-1 0 1,1 0 0,0 0 0,0 0-1,-1 0 1,1 0 0,0 0 0,0 0-1,-1 0 1,1 0 0,0 0 0,0 0-1,-1 0 1,1 0 0,0 0 0,0 0-1,-1 1 1,1-1 0,0 0 0,0 0-1,0 0 1,-1 0 0,1 1 0,0-1 0,0 0-1,0 0 1,0 0 0,0 1 0,-1-1-1,1 0 1,0 0 0,0 0 0,0 1-1,0-1 1,0 0 0,-4 12 430,0 0 1,1 0 0,-2 20-1,-1 40-272,6-70-194,-1 18 11,1 1-1,1 0 1,1-1 0,1 1-1,6 24 1,-5-32-25,0 0-1,1 0 1,0-1 0,1 1 0,0-1 0,1-1 0,0 1 0,1-1 0,10 11 0,-15-19-2,1 1 0,-1-1 0,1 0 0,0 0 0,0 0 0,0 0 0,1-1 0,-1 1 0,1-1 0,8 3 0,-9-5 0,-1 1 1,0 0-1,1-1 1,-1 0 0,0 0-1,1 0 1,-1 0 0,0 0-1,1-1 1,-1 0-1,0 1 1,1-1 0,-1 0-1,0-1 1,0 1-1,0 0 1,4-3 0,2-3 8,0 0 0,-1-1 0,1 1 0,-1-2 0,-1 1 0,0-1 0,0 0-1,-1-1 1,6-11 0,1-3 25,-2 0 0,15-46-1,-19 45 11,7-39-1,-12 52-6,-1 0 0,0 0-1,-1 0 1,0-1 0,-4-17-1,3 25-4,0 1 1,0 0-1,-1 0 0,0 0 0,0 0 0,0 0 1,-5-6-1,6 8-18,0 1 0,0 0 0,0 0 0,0 0 1,0 0-1,0 0 0,0 0 0,-1 0 0,1 1 0,0-1 1,-3-1-1,3 2-10,0 0 1,0 0 0,0 0 0,0 0-1,0 0 1,0 0 0,0 0 0,0 0-1,1 0 1,-1 0 0,0 0 0,0 1-1,0-1 1,0 0 0,0 1 0,1-1-1,-1 1 1,0-1 0,0 1 0,1-1-1,-2 2 1,0-1-129,1 1 0,-1-1-1,1 1 1,0 0 0,0 0 0,0 0-1,0 0 1,0-1 0,0 1 0,0 1-1,0-1 1,1 0 0,-1 0-1,1 0 1,0 0 0,0 0 0,-1 0-1,1 1 1,0-1 0,1 0 0,-1 3-1,5 14-734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1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87 3313,'1'-6'1611,"-1"0"0,-1 1 1,1-1-1,-1 1 0,0-1 1,0 1-1,-4-10 0,5 14-1536,0 0-1,-1 1 1,1-1-1,-1 1 1,1-1-1,-1 1 1,1-1-1,-1 1 1,1-1-1,-1 1 1,1-1-1,-1 1 1,0 0-1,1-1 1,-1 1-1,0 0 1,1-1-1,-1 1 1,0 0-1,1 0 1,-1 0-1,0 0 1,0 0-1,1 0 1,-2 0-1,0 0-65,1 0-1,-1 1 0,0-1 1,0 1-1,1-1 0,-1 1 1,0 0-1,1 0 0,-1-1 1,1 1-1,-1 0 1,1 1-1,-3 1 0,-4 4-3,2 1-1,-1-1 1,1 1 0,0 0-1,0 1 1,1-1-1,0 1 1,-6 18 0,-7 28 2,2 1 0,3 0 1,2 1-1,3 0 0,-2 76 1,15 132 133,-1-217-131,3-1 0,2 0 0,23 72 0,26 34-17,-48-131-1,1-1-1,0 0 1,2-1 0,26 32 0,-34-46 4,1 0 1,0-1 0,0 0-1,0 1 1,1-2-1,-1 1 1,1-1-1,0 0 1,1-1-1,14 6 1,-17-8 3,0 0 0,1 1 0,-1-2 0,1 1 0,-1-1 0,1 0 0,0 0 0,-1 0 0,1-1 0,-1 0 0,1 0 0,-1 0 0,0-1 0,0 0 1,1 0-1,7-4 0,-8 2 4,0 0 0,1 0 1,-1 0-1,-1-1 1,1 1-1,-1-1 0,0 0 1,0-1-1,0 1 1,-1-1-1,0 1 0,0-1 1,0 0-1,2-7 0,2-8 26,-2 0 0,7-41-1,2-58 32,-5 0-1,-6-131 1,-9 150 9,-35-194 1,32 257-31,-21-60 1,24 83-17,0 1 0,-1 0 0,0 0 0,-2 1 0,1 0 0,-20-22 0,20 27 14,-1 0 0,0 0-1,-1 1 1,0 0 0,0 1-1,0 0 1,-1 1 0,-22-9-1,29 13-21,-1 0 0,0 0-1,0 0 1,0 0 0,1 1 0,-1 0 0,0 0-1,0 0 1,-6 1 0,8-1-142,-1 1 0,1 0 0,0 0 0,-1 0 0,1 0 0,0 0 0,0 1 0,-1 0 0,1-1 0,0 1 0,1 0 0,-1 1 0,-3 2 0,1 5-1284,3 7 549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523 1 11394,'-12'1'4673,"-5"12"-2456,-9 6-777,-12 13-7,-9 8-89,-3 9-328,8 9-200,-4 4-376,-1 0-120,-3-6-160,-6-7-72,17-15-72,9-11-216,15-12-696,7-4-448,8-9-1553,8-4 1769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14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92 3889,'0'0'2335,"0"0"-217,0-4 2850,0-2-4620,1 1 0,-1-1 0,0 0 0,-1 0 0,1 0 1,-1 0-1,-1 1 0,1-1 0,-1 0 0,-4-10 1,5 15-328,0 0 1,1 0-1,-1 0 1,0 0-1,0 0 1,1 1-1,-1-1 1,0 0-1,0 0 1,0 1-1,0-1 1,0 1-1,0-1 1,0 1-1,0-1 1,0 1-1,0-1 1,-1 1-1,1 0 1,0 0 0,0 0-1,0-1 1,0 1-1,-1 0 1,1 1-1,0-1 1,0 0-1,-2 0 1,-1 1 11,-3 0-26,1 0 1,-1 0-1,0 1 0,1 0 1,-1 0-1,1 1 0,0-1 0,0 1 1,0 1-1,0-1 0,1 1 1,-1 0-1,-4 5 0,-1 2-34,0 0-1,1 0 0,1 1 1,-15 22-1,20-27 9,0-1 0,1 1 0,0 0 0,-4 11 0,7-16 5,-1 1 1,0 0 0,1 0 0,0 0 0,-1 0-1,1-1 1,0 1 0,1 0 0,-1 0 0,0 0-1,1 0 1,-1 0 0,1-1 0,2 6 0,1-1-12,0-1 1,0 0-1,1 0 0,0 0 1,0-1-1,0 0 1,0 0-1,12 8 1,4 1 33,29 14 0,1-6 190,-35-16-37,-2 0 0,1 1 0,14 10 0,-27-16-114,0 0 0,0 1 0,0-1 1,0 1-1,-1 0 0,1-1 0,0 1 0,-1 0 0,0 0 0,1 0 1,-1 0-1,0 0 0,0 0 0,0 0 0,0 1 0,-1-1 1,1 0-1,-1 0 0,1 1 0,-1-1 0,0 1 0,1-1 1,-1 0-1,-1 1 0,1-1 0,0 0 0,0 1 0,-1-1 0,0 3 1,-1-1 56,0 1 0,0-1 0,0 0 0,0 0 0,-1 0 0,0 0 0,0 0 0,0-1 0,0 1 0,0-1 0,-1 0 0,1 0 0,-9 6 0,4-5-17,0 0-1,-1 0 0,1-1 1,-1 0-1,0 0 1,0-1-1,-1 0 1,1 0-1,-18-1 1,20 0-210,-1-2 0,1 1 0,0-1 0,0 0 1,0 0-1,0-1 0,0 0 0,0 0 0,0-1 1,0 0-1,1 0 0,-1-1 0,-7-5 0,12 8-77,1 0-1,-1-1 0,1 1 0,-1 0 1,1-1-1,0 1 0,0-1 0,-2-2 1,3 4 152,0-1 1,0 1 0,0-1 0,0 1 0,0-1 0,0 1 0,0-1 0,0 1 0,0-1-1,0 1 1,0-1 0,1 1 0,-1-1 0,0 1 0,0-1 0,1 1 0,-1-1-1,0 1 1,1 0 0,-1-1 0,0 1 0,1-1 0,-1 1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1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25 1784,'0'-9'10922,"0"-2"-5113,0 11-5785,0 0 0,0 0 1,0 0-1,0 0 0,0 0 1,0-1-1,0 1 0,0 0 0,0 0 1,0 0-1,0 0 0,0 0 1,0 0-1,0-1 0,0 1 1,0 0-1,0 0 0,0 0 1,0 0-1,0 0 0,0 0 1,0-1-1,0 1 0,0 0 1,0 0-1,0 0 0,-1 0 0,1 0 1,0 0-1,0 0 0,0 0 1,0 0-1,0 0 0,0-1 1,0 1-1,-1 0 0,1 0 1,0 0-1,-5 3 229,-3 7-269,-1 3 27,0 0 0,-9 21 1,15-29-8,1 1 1,-1 0-1,2 0 1,-1 0-1,1 0 1,0 0-1,-1 9 1,0 4 7,-22 153 47,20-130-55,2 1 0,5 44 1,-1-64-8,0-1-1,2 1 1,1-1 0,9 25 0,-11-39-5,0 1-1,1-1 0,0 0 1,0 0-1,1-1 1,0 1-1,0-1 0,0 0 1,1-1-1,1 1 0,-1-1 1,1 0-1,10 7 1,-12-10 5,0-1 1,-1 0-1,1 0 1,0 0-1,0 0 1,0-1-1,1 0 1,-1 0-1,0 0 1,0-1-1,7 1 1,-10-1 5,1-1 0,0 1 0,0 0 0,-1-1 0,1 1 0,0-1 0,-1 0 0,1 0 0,0 0 0,-1-1-1,0 1 1,1 0 0,-1-1 0,0 1 0,1-1 0,-1 0 0,0 0 0,0 0 0,-1 0 0,1 0 0,0 0 0,1-4 0,8-18 15,-1 0-1,-1-1 0,-1 0 1,-1 0-1,6-50 0,-9 41-5,-2 1 0,-3-60 0,-4 40 19,-13-54 0,14 87-8,-1 0-1,-1 0 1,-1 1 0,-17-33 0,21 47-9,0 0 0,-1 0-1,1 0 1,-1 0-1,0 1 1,0 0 0,-1 0-1,1 0 1,-1 0-1,0 1 1,0 0 0,0 0-1,-1 0 1,-8-3 0,6 4-11,1 0 1,-1 0-1,1 0 1,-1 1-1,1 0 1,-1 1-1,0 0 1,0 0-1,1 1 1,-14 2-1,1 0-922,20-3-597,0 0-1649,0 0 1349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1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45 3473,'14'-13'983,"-11"11"-441,1-2-1,-1 1 0,1 0 0,-1-1 0,0 1 0,0-1 1,2-4-1,-5 8-344,0 0 0,0 0 0,0 0 0,0 0 0,0 0 0,0 0 0,0 0 0,0 0 0,0 0 0,0 0 0,0 0 0,0 0 0,1 0 0,-1 0 0,0 0 0,0 0 0,0 0 0,0 0 0,0 0 0,0 0 0,0 0 0,0 0 0,0 0 0,0 0 0,0 0 0,0 0 0,0 0 0,0 0 0,0 0 0,0 0 0,0 0 0,0 0 0,0 0 0,0 0 0,1 0 0,-1 0 0,0 0 0,0 0 0,0 0 0,0 0 0,0 0 0,0 0 0,0 0 0,0 0 0,0 0 0,0 3 2634,-1 2-3710,-5 14 1014,0 0-1,-1 0 1,-15 29-1,8-19-56,-18 56 56,25-62-259,-1 0 0,-2-1 0,-17 32 0,18-42-969,5-8-902,0-6 735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7738,'1'-6'3408,"2"6"-1535,1 2-9,-4-2-231,0 0-209,2 27-424,51 41-200,-25-32-264,0 0-88,3-9-184,1-3-71,-12-7-73,0-4-40,-4 1-48,-3-5 16,-2-2-657,-1-2-767,-11-5 888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29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4425,'-7'0'6647,"-3"0"-922,10 2-5023,6 2-38,-5-3-562,0-1-98,0 0-1,1 1 0,-1-1 0,0 0 1,1 1-1,-1 0 0,0-1 1,0 1-1,0 0 0,0 0 0,0-1 1,2 3-1,-3-3-443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0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4001,'0'1'326,"-1"-1"0,1 0 0,0 0 0,-1 0 0,1 0 0,0 0 0,-1 0 0,1 0 0,0 0 0,-1 1 0,1-1 0,0 0 0,-1 0 1,1 0-1,0 1 0,-1-1 0,1 0 0,0 0 0,0 1 0,-1-1 0,-4 14 451,4-12-187,-1 5-368,0-1 0,0 1 1,1 0-1,0-1 1,1 1-1,-1 0 1,2 7-1,-1-1 67,4 70 1251,0-29-1086,-2-10-354,32 944 360,-10-503-324,-18-365 1078,-13-209-3858,1 44 1704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0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2793,'0'0'90,"0"-1"0,0 1 1,0 0-1,0 0 1,0 0-1,-1 0 0,1 0 1,0 0-1,0 0 0,0 0 1,0 0-1,0 0 1,0 0-1,-1 0 0,1 0 1,0 0-1,0 0 0,0 0 1,0-1-1,0 1 1,0 1-1,-1-1 0,1 0 1,0 0-1,0 0 1,0 0-1,0 0 0,0 0 1,-1 0-1,1 0 0,0 0 1,0 0-1,0 0 1,0 0-1,0 0 0,0 0 1,0 0-1,-1 0 1,1 1-1,0-1 0,0 0 1,0 0-1,0 0 0,0 0 1,0 0-1,0 0 1,0 0-1,0 1 0,0-1 1,0 0-1,0 0 1,0 0-1,0 0 0,0 0 1,0 0-1,0 1 0,0-1 1,0 0-1,0 0 1,0 0-1,0 0 0,0 0 1,0 1-1,0-1 0,0 0 1,4 9 376,3 5-7,-1 0-1,0 0 0,-1 0 1,-1 1-1,5 24 0,-5-5 247,-2 0-1,-1 43 0,-2-23-243,2 157 649,3 243 612,21 1-159,-17-350-1289,19 148 77,-25-244-355,-2-6-31,0-1 1,1 1-1,-1-1 0,1 1 0,-1-1 1,1 1-1,0-1 0,2 4 0,-3-6 11,0 0-1,0 0 0,0 0 0,1 0 0,-1 0 0,0 0 1,0 0-1,0 0 0,0 0 0,0 0 0,0 0 0,1 0 0,-1 0 1,0 0-1,0-1 0,0 1 0,0 0 0,0 0 0,0 0 1,1 0-1,-1 0 0,0 0 0,0 0 0,0 0 0,0 0 0,0-1 1,0 1-1,0 0 0,0 0 0,0 0 0,0 0 0,0 0 1,0 0-1,0-1 0,1 1 0,-1 0 0,0 0 0,0 0 0,0 0 1,0 0-1,0-1 0,0 1 0,0 0 0,0 0 0,-1 0 1,1 0-1,0 0 0,0 0 0,0-1 0,1-20-1791,-2-19 708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1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28 9034,'0'0'250,"-1"1"-1,0-1 1,0 0-1,0 0 1,0 0 0,0 0-1,0-1 1,0 1-1,0 0 1,0 0 0,1 0-1,-1-1 1,0 1-1,0 0 1,0-1 0,0 1-1,1-1 1,-1 1-1,0-1 1,0 1 0,1-1-1,-1 0 1,0 1-1,1-1 1,-1 0 0,1 0-1,-1 1 1,1-1-1,-1 0 1,1 0 0,0 0-1,-1 0 1,1 1-1,0-1 1,0 0 0,-1-1-1,5 0-69,7 0-142,-1 1 1,1 0-1,-1 0 0,19 2 0,-11 0-10,-12-1-20,220 0 128,-84-5-79,-115 6-38,-1 1-1,0 2 0,36 8 1,-53-10 1,-1 1 1,1 1-1,0-1 1,-1 1 0,0 1-1,1-1 1,-2 1-1,1 1 1,-1-1-1,0 2 1,0-1 0,0 1-1,-1-1 1,0 2-1,0-1 1,-1 1-1,0 0 1,0 0 0,-1 0-1,0 1 1,-1-1-1,0 1 1,0 0-1,0 0 1,0 11-1,1 28 199,-6 75 0,1-74-120,-1 414 465,25-90-423,24 0-78,-20-206-73,79 271 1,-55-251-2730,-38-126 2079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42 10682,'-31'-1'4313,"18"1"-2304,8-4-689,5 0-176,-2 2-160,2 1-456,0 0-215,12-2-177,23-1 0,46-3-32,-25 6-16,0 1-32,2 0-8,0 0-16,-5 0-8,-9 0-376,-4-3-657,-10-7 665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44 9450,'0'0'88,"0"0"0,0 0 0,0 0 1,0 0-1,0 0 0,0 0 0,0 0 0,-1 0 0,1 0 0,0 0 0,0 0 0,0 0 1,0 0-1,0 0 0,0 0 0,0 0 0,0 0 0,0 0 0,0 0 0,0 0 1,0 0-1,-1 0 0,1 0 0,0 0 0,0 0 0,0 0 0,0 0 0,0 1 1,0-1-1,0 0 0,0 0 0,0 0 0,0 0 0,0 0 0,0 0 0,0 0 1,0 0-1,0 0 0,0 0 0,0 0 0,0 0 0,0 0 0,-1 0 0,1 1 1,0-1-1,0 0 0,0 0 0,0 0 0,0 0 0,0 0 0,0 0 0,0 0 1,1 8 1771,4 13-1487,-4-15 314,7 28 530,1 8-481,2-1 0,19 47 0,-27-81-708,0-1 0,0 1 0,1-1 0,-1 0 0,1 0 0,1-1 0,-1 1 0,7 5 0,-8-9-21,0 0 0,0 0 0,-1 0 0,1 0 0,0-1 0,1 1 0,-1-1 0,0 0-1,0 0 1,1 0 0,-1 0 0,0 0 0,1-1 0,-1 0 0,1 1 0,-1-1 0,0-1 0,7 0 0,-8 1-7,1-1 1,-1 0 0,0 0 0,0 0-1,1 0 1,-1 0 0,0 0-1,0-1 1,0 1 0,0-1-1,0 1 1,-1-1 0,1 0-1,0 1 1,-1-1 0,1 0-1,1-4 1,2-3-56,0-1-1,6-17 1,-8 20 10,7-21-107,-6 15 31,1 0-1,1 0 1,12-22 0,-17 34 115,-1 0 1,0 0-1,1 1 1,0-1-1,-1 0 0,1 0 1,0 1-1,-1-1 1,1 0-1,0 1 1,-1-1-1,1 1 1,0-1-1,0 1 1,0-1-1,0 1 1,0 0-1,-1-1 1,1 1-1,1 0 1,-1 0 2,0 0 1,0 0 0,-1 0 0,1 1-1,0-1 1,0 0 0,-1 0 0,1 1-1,0-1 1,0 1 0,-1-1 0,1 1-1,-1-1 1,1 1 0,0-1 0,-1 1-1,1-1 1,0 2 0,3 4 15,-1 1 1,0-1-1,0 0 1,3 10-1,-3-8 21,9 22 335,2 0 0,0-1 1,36 51-1,-49-77-304,2 1 48,1 0-1,-1 0 1,0 0 0,6 4-1,-8-7-89,-1 0 0,1-1 1,0 1-1,0-1 0,0 1 0,-1-1 0,1 1 0,0-1 1,0 0-1,0 1 0,0-1 0,0 0 0,0 0 0,0 1 1,0-1-1,0 0 0,0 0 0,0 0 0,0 0 0,0-1 1,0 1-1,0 0 0,0 0 0,0-1 0,0 1 0,0 0 1,-1-1-1,3 0 0,2-3 16,0 1 0,0-2 0,-1 1 0,1 0 0,-1-1 0,0 0 0,0 0 0,0 0 0,-1-1 0,0 1 0,0-1 0,0 0 0,-1 0 0,0 0 0,3-11 0,0-7-1,-1 0-1,1-42 1,-5 56-23,2-16-695,-2 0 0,0-1 0,-2 1 1,-10-51-1,6 51-442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04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14923,'30'1'5673,"-24"-1"-5518,1 1 1,-1 0 0,1 1-1,-1-1 1,1 1-1,-1 1 1,12 5 0,-16-7-114,9 4 82,-1 1 0,-1 0 0,1 0 0,13 13 0,-21-17-114,0 0 0,0 0 1,0 0-1,0 0 0,-1 0 0,1 1 1,-1-1-1,1 1 0,-1-1 0,0 1 1,0-1-1,0 1 0,-1 0 1,1-1-1,-1 1 0,1 0 0,-1 0 1,0-1-1,0 1 0,0 0 0,0 0 1,-1 0-1,1-1 0,-2 6 1,0-2 13,-1 1 1,0-1-1,0 0 1,-1 0-1,1-1 1,-1 1-1,-7 7 1,-1 0 82,-23 19 0,18-18 345,-1-1 0,0-1 1,-1 0-1,-22 9 0,41-21-445,0 0 1,0 0-1,0 0 0,1 0 1,-1 0-1,0 1 0,0-1 1,0 0-1,0 0 1,0 0-1,1 0 0,-1 0 1,0 0-1,0 0 0,0 0 1,0 0-1,0 0 1,0 1-1,0-1 0,1 0 1,-1 0-1,0 0 0,0 0 1,0 0-1,0 0 1,0 1-1,0-1 0,0 0 1,0 0-1,0 0 1,0 0-1,0 1 0,0-1 1,0 0-1,0 0 0,0 0 1,0 0-1,0 0 1,0 1-1,0-1 0,0 0 1,0 0-1,0 0 0,0 0 1,0 0-1,0 1 1,0-1-1,0 0 0,0 0 1,-1 0-1,1 0 0,0 0 1,0 0-1,0 1 1,0-1-1,0 0 0,0 0 1,0 0-1,-1 0 0,1 0 1,0 0-1,0 0 1,0 0-1,0 0 0,0 0 1,-1 0-1,14 4 92,22 1-221,1-1-1,0-2 1,-1-1 0,56-7-1,-71 5-188</inkml:trace>
  <inkml:trace contextRef="#ctx0" brushRef="#br0" timeOffset="1">781 245 13955,'13'10'6505,"-13"-5"-863,4-4-5554,-1 1-88,-3-2-56,-2 0-288,1-2-857,0 1 2810,-1 0-1513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3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0 646 3145,'0'0'2093,"0"0"-200,0 0-313,0 0-221,0 0-264,0 0-221,0 0-260,0 0-168,0 0-150,0 0-25,0 0 25,2 1 1,4 0-76,-1 0-1,1-1 1,-1 1-1,1-1 1,-1 0 0,1 0-1,-1-1 1,1 1-1,10-4 1,-13 3-192,1 1 0,-1-1 0,0 1 0,1 0 0,-1 0 0,0 0 1,1 0-1,-1 1 0,4 0 0,-1 0-12,5 1 7,-6-1 5,-1 0-1,1 0 1,0-1-1,7 1 1,-10-2 26,0 1 1,1-1 0,-1 1 0,0-1 0,0 0 0,0 0 0,4-2 0,11-4 94,-1 3-63,-4 1-29,1-1-1,23-9 0,-13 1-23,11-5-7,0 1 0,1 2 0,47-12 1,-33 12 54,67-29 1,-101 36-19,0-1-1,27-19 1,-28 17-19,1 1 0,-1 0 1,21-8-1,75-22 115,-43 14-72,-49 18-71,0 0 1,0 1 0,27-5 0,-1 3 12,0-1 0,0-2 1,63-26-1,-98 32-22,1 0 1,-1-1-1,0 0 1,0 0-1,14-15 0,-6 6 6,-11 11-11,0 0 0,1 0 0,0 1 0,-1-1 0,1 1 0,13-3 0,-11 3 43,1-1 0,-1 1 0,12-8 0,11-13 367,-27 19-362,0 1 0,0 0 0,1 0-1,0 0 1,0 0 0,0 1 0,0 0 0,0 1 0,1-1 0,7-1 0,15 0 21,22-4 32,-46 7-54,0 0-1,0-1 1,0 0 0,0 0 0,0 0 0,0-1 0,5-4-1,-4 0 140,-6 7-198,0 0 0,1 0 0,-1 0-1,0 0 1,0-1 0,0 1-1,0 0 1,1 0 0,-1 0-1,0 0 1,0-1 0,0 1-1,0 0 1,0 0 0,0 0-1,0-1 1,0 1 0,0 0-1,0 0 1,0-1 0,1 1-1,-1 0 1,0 0 0,0 0-1,-1-1 1,1 1 0,0 0-1,0 0 1,0-1 0,0 1-1,0 0 1,0 0 0,0 0-1,0-1 1,0 1 0,-1 0-591,0 0 258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5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12 906 3385,'-10'33'1851,"10"-33"-1771,-1 1-1,1-1 1,0 0 0,0 1-1,0-1 1,0 1 0,0-1 0,0 1-1,0-1 1,0 1 0,0-1 0,0 0-1,0 1 1,0-1 0,0 1 0,0-1-1,1 0 1,-1 1 0,0-1 0,0 1-1,0-1 1,1 0 0,-1 1 0,0-1-1,1 1 1,-1-1-10,0 0 1,0 0-1,0 0 0,1 0 1,-1 0-1,0 0 0,0 0 1,0 0-1,0 0 0,0 0 0,0 0 1,1 0-1,-1 0 0,0 0 1,0 0-1,0 0 0,0 0 1,0 0-1,0 0 0,1 0 1,-1 0-1,0 0 0,0 0 1,0 0-1,0 0 0,0-1 1,0 1-1,0 0 0,1 0 0,-1 0 1,0 0-1,0 0 0,0 0 1,0 0-1,0 0 0,0-1 1,0 1-1,0 0 0,0 0 1,0 0-1,0 0 0,0 0 1,0-1-1,0 1 0,0 0 1,0 0-1,0 0 0,0 0 0,0 0 1,0 0-1,0-1 0,0 1 1,0 0 14,0-1 1,1 1 0,-1 0-1,0-1 1,0 1 0,0-1-1,1 1 1,-1 0 0,0-1-1,0 1 1,1 0 0,-1 0 0,0-1-1,1 1 1,-1 0 0,0-1-1,1 1 1,-1 0 0,0 0-1,1 0 1,-1 0 0,0-1-1,1 1 1,-1 0 0,1 0-1,-1 0 1,1 0 0,20-3 394,-16 2-261,-1 1-183,0 0 111,1-1 0,-1 1 0,0-1 0,1 0 0,-1 0 0,0 0 0,0-1 1,0 1-1,0-1 0,0 0 0,0 0 0,4-4 0,-5 4-28,0 0 0,0 0 1,0 0-1,0 0 0,4-1 0,-3 2-36,-1-1 0,0 1 0,1-1 0,-1 0-1,0 0 1,3-3 0,-3 3-32,0 0 0,-1 0-1,1 0 1,0 1 0,1-1-1,-1 1 1,0 0 0,0 0 0,6-1-1,-3 1 35,-1 0 0,0-1-1,7-3 1,-1-1 76,0 1 0,0 0 0,1 1 0,14-4 0,-21 7-134,0-1 1,-1 0-1,1 0 1,0 0-1,0-1 1,5-4-1,27-22 95,-20 16-85,-13 10-31,44-33 58,-42 33-57,0-1 1,1 1-1,-1 0 0,1 1 1,-1-1-1,11-1 0,-3 0 10,0 0 0,0-1 0,-1 0 0,1-1-1,14-10 1,11-4 2,-31 16-16,-3 2 0,-1 1-1,1-2 1,-1 1 0,0-1 0,0 1 0,6-6 0,6-13 11,-15 18-13,1 0 0,0 0 1,0 1-1,0-1 1,0 0-1,1 1 1,-1 0-1,1 0 0,2-2 1,7-4 8,0 0 1,1 1 0,20-9 1,-26 13-9,0 0-1,0-1 1,-1 0 0,12-9 0,-10 7 12,0 0 0,10-5 1,58-27 416,-61 30-331,-1 0-1,0-1 1,0 0 0,24-23 0,-22 18 52,1 0 0,20-12 0,-35 25-148,0 0 0,1 1 1,-1-1-1,0 0 0,0 1 1,5-1-1,9-4 23,-2 0-7,26-7 0,-18 6-13,30-15 16,-31 16-13,-15 4-6,0-1 0,1 0 0,-1 0 1,0 0-1,0-1 0,10-5 1,1-1 10,-14 7-11,1 1 0,-1-1-1,0 0 1,0 0 0,5-4 0,-3 2-1,1 0 0,0 0 1,0 0-1,0 1 0,0 0 0,0 0 0,10-2 1,15-8 13,6-9 39,-25 14 55,18-9-1,-16 9 38,22-15 0,9-5 5,-19 13-87,-13 8 27,0 0 0,17-7 0,-22 5 211,2 3-286,-1 1 0,1 1 0,14-4 0,1 3 36,-20 6-32,-12 2-77,-4 0-1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6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4857,'25'-14'2185,"-25"13"-2126,0 1 1,0 0 0,0 0 0,0 0 0,1 0 0,-1 0 0,0 0 0,0-1 0,0 1 0,0 0 0,0 0 0,0 0 0,0 0 0,1-1 0,-1 1 0,0 0 0,0 0 0,0 0 0,0-1 0,0 1 0,0 0 0,0 0 0,0 0 0,0-1 0,0 1 0,0 0 0,0 0 0,0 0 0,0 0 0,0-1 0,0 1 0,0 0 0,0 0 0,-1 0 0,1-1 0,0 1 0,0 0 0,0 0 0,0 0 0,0 0 0,0-1 0,0 1 0,-1 0 0,1 0 0,0 0 0,0 0 0,0 0 0,0 0 0,-1 0-1,1-1 1,0 1 0,0 0 0,0 0 0,-1 0 0,1 0 0,0 0 0,0 0 0,0 0 0,-1 0 0,-1-2 1411,6 2 656,-4-3 2415,2 22-4395,-3 38-1,-4-32-79,4-22-48,0-1 0,0 1 0,1 0 0,0-1 1,-1 5-1,1 3 59,0 0 12,0 0-1,-2 12 1,2-20-81,0 1 0,-1-1 1,1 1-1,0 0 0,1-1 1,-1 3-1,1-2-3,-1-1 0,0 0-1,0 0 1,0 1 0,0-1-1,-1 4 1,1-5-4,0 1 1,0-1 0,0 1-1,0-1 1,0 0 0,0 1-1,1-1 1,-1 1-1,0-1 1,1 1 0,0 0-1,1 7 7,-2-1-3,0-6-5,0-1-1,0 1 1,0-1-1,0 0 0,1 1 1,-1-1-1,0 0 0,1 1 1,-1-1-1,1 2 1,17 47 12,-9-18-4,-5-15-1,2 9 6,-5-20-11,0-1 1,0 1-1,1 0 0,0-1 0,0 1 0,0-1 0,4 6 0,-1-5-3,2 5-2,0 1 0,9 18 1,-15-28 0,1 0 0,-1 0 0,0-1 0,1 1 0,-1 0 0,1-1 0,0 1 0,-1-1 0,1 0 0,0 1 0,0-1 0,0 0 0,0 0 0,0 0 0,0 0 0,0-1 0,3 2 0,-1-1-1,0 0 0,0 0 1,1 0-1,-1-1 0,0 1 0,1-1 1,-1 0-1,7-1 0,-8 0 6,1 0 0,0 0 0,-1 0 0,1-1 0,-1 1 0,1-1 0,-1 0 0,0 0 0,0 0 0,0 0 0,0-1 0,0 1-1,0-1 1,-1 1 0,1-1 0,-1 0 0,0 0 0,0-1 0,0 1 0,0 0 0,2-5 0,-1 0 17,0 1 1,-1-1 0,0 1-1,0-1 1,2-15-1,17-152 107,-18 160-110,-1-1 0,-1 0 0,-1 0 0,0 0 0,-1 0 0,-1 0-1,0 1 1,-1-1 0,-1 1 0,0-1 0,-1 1 0,-1 0 0,0 1-1,-11-20 1,12 27-35,0-4 95,-2 1 0,1 0 1,-14-16-1,18 24-53,0 0 0,0 0 0,0 1 1,0-1-1,0 0 0,0 1 0,-1-1 0,1 1 1,0 0-1,-1 0 0,1 0 0,-1 0 0,1 0 0,-1 1 1,1-1-1,-1 1 0,0-1 0,1 1 0,-1 0 1,0 0-1,1 0 0,-5 1 0,0 1-6,0 1-1,0 0 0,0 0 1,1 1-1,-1 0 1,-11 9-1,-5 3-4,18-13-30,5-3 3,-1 1-1,1-1 1,-1 0 0,1 1-1,-1-1 1,0 0 0,1 0-1,-1 1 1,1-1 0,-1 0-1,0 0 1,1 0 0,-1 0-1,0 0 1,1 0 0,-2 0-1,2 1 11,-1 0 0,1-1-1,0 1 1,-1 0 0,1-1-1,0 1 1,-1 0 0,1 0 0,0-1-1,0 1 1,0 0 0,0 0-1,0-1 1,0 1 0,0 0-1,0 0 1,0 0 0,0 0 0,0 2-8,1-2-48,-1-1 1,0 1 0,0 0-1,-1 0 1,1-1-1,0 1 1,0 0 0,0 0-1,0-1 1,-1 1 0,1 0-1,0-1 1,0 1-1,-1 0 1,0 0 0,0 1-610,-3 5 196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8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651 26 5753,'3'5'840,"-2"-3"-398,0 0-1,0-1 0,0 1 0,0 0 0,0 0 0,-1 0 0,1 0 0,-1 0 0,1 0 0,-1 1 0,0-1 0,0 0 0,0 0 0,0 3 0,0-5-269,-1 1-1,1-1 1,-1 0-1,1 1 0,-1-1 1,1 0-1,-1 1 0,1-1 1,-1 0-1,1 0 0,-1 0 1,1 0-1,-1 0 1,1 1-1,-1-1 0,1 0 1,-1 0-1,0 0 0,-14 0 1400,10-1-1010,-43 0 1889,-35 1-1134,57 2-1194,1-2 1,0-1-1,-33-5 0,-37-16-19,59 12-107,0 2-1,-1 1 1,-40-1 0,57 7-166,-17 1-855,13-1-3561,20 1 1885,4-4 1232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8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66 4401,'7'-13'2274,"10"-14"0,-8 14-1602,-5 3 846,-4 10-1475,0 0 1,0 0 0,0 0-1,0 0 1,0 0-1,0 0 1,0-1 0,0 1-1,0 0 1,0 0-1,0 0 1,0 0 0,0 0-1,0 0 1,0 0-1,0 0 1,0 0 0,0 0-1,0 0 1,0 0 0,0-1-1,0 1 1,0 0-1,0 0 1,0 0 0,-1 0-1,1 0 1,0 0-1,0 0 1,0 0 0,0 0-1,0 0 1,0 0-1,0 0 1,0 0 0,0 0-1,0 0 1,0 0-1,0 0 1,-1 0 0,1 0-1,0 0 1,0 0-1,0 0 1,0 0 0,0 0-1,0 0 1,0 0-1,0 0 1,0 0 0,-1 0 130,0 1 0,0-1 0,0 1 0,0-1-1,1 1 1,-1 0 0,0-1 0,0 1 0,1 0 0,-1-1 0,0 1 0,1 0 0,-1 1 0,-13 24 237,5-10-243,1-1-1,-2 0 1,-11 14 0,-17 17 616,37-45-771,0 1 1,0-1 0,0 1-1,1 0 1,-1-1-1,1 1 1,-1 0 0,1-1-1,0 1 1,0 0-1,0 0 1,-1-1 0,2 1-1,-1 0 1,0 0-1,0-1 1,1 1 0,-1 0-1,0 0 1,1-1-1,0 1 1,-1-1 0,1 1-1,0 0 1,0-1-1,0 0 1,0 1 0,2 1-1,2 3-13,0 0 1,0-1-1,1 0 0,0 0 1,8 5-1,-5-4 7,0-1 0,1 0 0,0 0 0,0-1 0,21 5 0,-12-5-168,1 0 0,26 0-1,-22-4-36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9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10674,'-10'7'4009,"11"-2"-2601,5 5-671,0 11 31,-5 3 64,2 13-192,-1 2-144,2 2-176,3-5-48,-6 0-96,1-4-56,-1-16-64,-1 5-56,0-18-720,-1-5-760,-1-14 912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39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9194,'11'15'2348,"-1"0"1,10 22-1,-13-24-1953,-1-1 0,2 0 0,0 0-1,0-1 1,12 13 0,-15-18-248,1-1 1,0 1-1,0-1 1,1 0-1,-1 0 1,1-1-1,0 0 0,0 0 1,1-1-1,8 3 1,-15-5-120,1-1 0,-1 1 0,0-1 0,1 0 0,-1 0 0,1 0 0,-1 0 0,0 0 0,1 0 0,-1 0 0,0-1 0,1 1 0,-1 0 0,0-1 0,0 1 1,1-1-1,-1 1 0,0-1 0,0 1 0,0-1 0,1 0 0,-1 0 0,0 0 0,0 0 0,0 0 0,0 0 0,-1 0 0,1 0 0,0 0 0,0 0 0,-1 0 0,1 0 0,0-3 0,2-1 60,-2 0 0,1-1 0,-1 1 0,0-1 0,0 0 0,0-8 0,-1-13 138,-5-37 0,0-11-140,6 64-267,-1 11 137,0 0 0,0-1 1,0 1-1,0 0 0,0 0 0,0 0 0,0 0 0,0-1 0,0 1 1,0 0-1,0 0 0,0 0 0,0 0 0,1-1 0,-1 1 0,0 0 1,0 0-1,0 0 0,0 0 0,0-1 0,0 1 0,0 0 1,0 0-1,1 0 0,-1 0 0,0 0 0,0 0 0,0-1 0,0 1 1,1 0-1,-1 0 0,0 0 0,0 0 0,0 0 0,0 0 0,1 0 1,-1 0-1,0 0 0,0 0 0,0 0 0,0 0 0,1 0 0,-1 0 1,0 0-1,0 0 0,0 0 0,1 0 0,-1 0 0,0 0 1,0 0-1,0 0 0,0 0 0,1 0 0,-1 1 0,4 4-808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0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0 11562,'-11'0'4249,"-2"11"-3112,-7 5-433,-5 12 48,19 8-112,-8 4-264,12-1-136,6 0-144,-4-6-40,19-5-56,-7-5-24,12-6-8,5-1 8,0-8-496,7-3-816,4-11 888</inkml:trace>
  <inkml:trace contextRef="#ctx0" brushRef="#br0" timeOffset="1">385 51 11002,'-6'12'4641,"-4"5"-2376,-9 12-1185,-5 3 8,0 8-312,-2 8-215,3-5-337,6-4-104,6-8-120,3-16-56,8-15-721,3-3-559,-1-16-1856,4-2 1911</inkml:trace>
  <inkml:trace contextRef="#ctx0" brushRef="#br0" timeOffset="2">175 96 7522,'-12'-3'3416,"8"3"-1159,5 3-497,10 6-183,-7 5-121,17 11-416,3 1-232,5 6-320,8-1-88,-5-7-184,-1 0-63,-6-8-97,-5-2 16,-5-4-785,-5-6-711,-7-10 896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0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9738,'37'5'4121,"-9"7"-2089,5 8-735,-6 7 127,-12 6-112,-5 6-119,-7 9-497,-3-2-208,8 1-200,-7-1-72,-9-8-48,-14-1-352,-16-1-1320,1-3-1217,-8-1 1553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27 3897,'-2'-4'515,"2"3"-171,-1 1 1,1-1 0,-1 0-1,1 0 1,0 0-1,-1 1 1,1-1 0,0 0-1,0 0 1,-1 0 0,1 0-1,0 0 1,0 0-1,0 0 1,0 0 0,0 0-1,0 1 1,0-1 0,0 0-1,1 0 1,-1 0-1,0 0 1,1-1 0,-1 1 1383,0 1-222,1 2-142,2 2-1091,0 1 0,0 0 0,-1 0 0,1 0 0,-1 1 0,-1-1 1,3 9-1,-4-13-236,5 20 259,0 1 1,-2 0 0,0 0-1,-1 34 1,-12 234 578,10-283-1386,1-6-80,1-4-606,5-16 375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28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14 2777,'0'0'665,"1"0"1,0 0 0,0 0 0,0 0 0,0-1 0,-1 1 0,1 0 0,0-1-1,0 1 1,0 0 0,-1-1 0,1 1 0,0-1 0,-1 1 0,1-1 0,0 1-1,-1-1 1,1 0 0,-1 1 0,1-1 0,-1 0 0,1 1 0,-1-1-1,1 0 1,-1 1 0,1-3 0,-2 8-527,-1 0 1,1-1-1,-1 1 0,0-1 0,-4 7 0,-1 1-7,-25 47 192,-59 116 551,29 1-426,61-170-528,-1-1-1,0 1 1,0-1-1,-1 1 1,1-1-1,-1 0 1,-6 7-1,9-12 8,0 0 0,0 1 0,0-1 0,0 0 0,0 0 0,0 0 0,0 1 0,-1-1 0,1 0 0,0 0 0,0 0 0,0 0 0,0 0 0,-1 0 0,1 1 0,0-1 0,0 0 0,0 0 0,-1 0 0,1 0 0,0 0 0,0 0 0,-1 0 0,1 0 0,0 0 1,0 0-1,0 0 0,-1 0 0,1 0 0,0 0 0,0 0 0,-1 0 0,1 0 0,0 0 0,0 0 0,0 0 0,-1 0 0,1-1 0,0 1 0,0 0 0,0 0 0,0 0 0,-1 0 0,1 0 0,0-1 0,0 1 0,0 0 0,0 0 0,-1 0 0,5-13-1203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1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0 10106,'6'11'3801,"-4"6"-2473,-4 14-352,-3 10 161,-4 11 47,0 1-232,-1-4-408,2-6-176,0-11-168,6-6-64,0-8-112,5-5-56,-2-8-768,1-3-624,-1-9 864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0 143 7730,'6'2'557,"-1"1"1,0-1 0,0 1 0,0 1-1,0-1 1,0 0 0,-1 1 0,0 0-1,1 0 1,3 6 0,6 8 271,15 25 0,-25-36-581,77 126 2366,-73-120-2244,0 0 0,15 16-1,-20-26-287,0 0 0,0-1-1,0 1 1,0 0 0,0-1-1,1 0 1,-1 0 0,1 0-1,-1 0 1,1 0 0,0-1-1,0 1 1,6 0 0,-8-1-61,-1-1 0,0 0 1,1 0-1,-1 0 0,1 0 0,-1 0 1,0 0-1,1-1 0,-1 1 0,0 0 1,0-1-1,1 1 0,-1-1 0,0 1 1,0-1-1,1 0 0,-1 0 0,0 1 1,0-1-1,0 0 0,0 0 0,0 0 1,0 0-1,0 0 0,0 0 0,-1 0 1,1 0-1,1-3 0,0-1 24,0-1 0,0 0 0,-1 0 0,1 0 0,0-6 0,-2 9-35,3-26 67,-2 0 0,-1 0 0,-6-46 0,1-8-222,3 47-1910,2 29-318,3 7 923</inkml:trace>
  <inkml:trace contextRef="#ctx0" brushRef="#br0" timeOffset="1">552 1 8130,'0'12'4257,"-8"0"-289,-5 10-2887,-1 10-169,-6 11-240,2 6-168,8 11-248,4 2-72,10-2-80,7-5-40,6-13-56,3-6-8,5-9-48,3-10-440,11-10-1192,0-10 1136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2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12 7434,'-16'-11'4096,"8"12"105,-4 13-2416,-4 7-617,-2 11-24,-5 16-424,2 4-199,0 1-321,5-4-80,5-10-80,0-10 16,7-14-641,-1-5-487,0-14-1752,-1-5-737,-4-11 2153</inkml:trace>
  <inkml:trace contextRef="#ctx0" brushRef="#br0" timeOffset="1">1 14 8762,'14'0'3881,"6"12"-1905,7 11-143,-7 2-425,0 7-192,0 5-328,-4-3-168,4-1-287,-6-4-129,-6-9-176,3-4-96,-4-8-921,1-3-831,6-9 1040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2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11194,'18'22'4593,"0"0"-2472,6 4-1033,0 10 40,-2 7-95,-1 3-145,-5 15-352,-4 3-120,-11 4-176,-4-3-64,-6-14-88,-3-7-8,-1-15-504,1-6-440,0-14-1833,1-6 1681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3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10834,'33'-1'4433,"-33"11"-2400,4 17-913,-4 9 0,0 21-152,3 11-207,-3 13-337,4 7-88,-1-4-128,-1-6-48,2-19-96,-4-13-32,3-15-32,2-7 0,-1-12-864,2-19-769,-4 5 1017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3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13331,'0'4'4921,"4"-1"-3433,11 2-1056,1 0 40,12-1 1,4-1-137,9-3-208,0 0-48,-3-4 48,0 5-448,-14 6-1881,-4 1 1593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4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10442,'6'2'4193,"2"2"-1936,2-4-737,6 3-216,1 0-8,3-3-663,2 0-257,3-2-240,6-3-40,-1-3-616,-1-1-729,-7 3 801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5:44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136 360 12899,'3'-11'3597,"1"-5"-2561,2-3-1071,15-57 497,-14 57-416,-1 0-1,-1-1 0,-1 0 0,-1 0 0,1-20 1,-4 34-31,-1 1 1,1-1 0,-1 1-1,0-1 1,0 1 0,-1 0-1,0 0 1,0-1 0,0 1-1,0 1 1,-1-1 0,-4-6-1,6 9-2,-1 0-1,0 0 1,1 0-1,-1 0 0,0 1 1,0-1-1,0 0 1,0 1-1,-1 0 0,1-1 1,0 1-1,-1 0 0,1 0 1,-1 0-1,1 0 1,-1 1-1,1-1 0,-1 1 1,1-1-1,-1 1 1,0 0-1,1 0 0,-1 0 1,1 0-1,-1 1 1,0-1-1,-3 2 0,0 0 60,0 1 0,0 0 0,0 0 0,1 0 0,-1 1 0,1-1 0,0 1 0,0 1 0,0-1 0,0 1 0,-7 10 0,8-10 8,0 1 0,0 0 0,1 0 0,-1 0 0,1 1 0,1-1 0,-1 1 0,1-1 0,0 1 1,1 0-1,-1 8 0,1-11-74,1-1 0,1 0 1,-1 1-1,0-1 0,1 1 1,-1-1-1,1 1 1,0-1-1,0 0 0,1 0 1,-1 1-1,1-1 0,-1 0 1,1 0-1,0 0 0,0-1 1,0 1-1,1 0 0,-1-1 1,1 1-1,-1-1 0,1 0 1,0 0-1,4 3 0,-1-3 47,-1 1-1,0 1 1,0-1-1,0 1 0,-1 0 1,1 0-1,-1 0 1,0 1-1,0-1 0,3 7 1,-3-4 72,0 0 1,0 1-1,-1 0 1,0 0-1,0 0 1,2 15-1,13 129 1451,-14 3-559,1-5-572,-4-135-480,3 18 0,-1-25-318,-3-8 325,0 0 1,0 0-1,0 0 0,0 1 1,0-1-1,0 0 0,1 0 1,-1 0-1,0 0 1,0 0-1,0 0 0,0 0 1,0 0-1,0 0 0,0 0 1,0 0-1,1 0 0,-1 0 1,0 0-1,0 0 1,0 0-1,0 0 0,0 0 1,0 0-1,0 0 0,1 0 1,-1 0-1,0-1 1,0 1-1,0 0 0,0 0 1,0 0-1,0 0 0,0 0 1,0 0-1,1 0 1,7-15-1912,-1-6 958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2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50 5793,'-15'27'2872,"15"-27"-2751,0 1 0,-1-1 1,1 0-1,0 1 0,0-1 1,-1 1-1,1-1 0,-1 0 1,1 1-1,0-1 0,-1 0 1,1 0-1,-1 1 0,1-1 1,-1 0-1,1 0 0,-1 1 1,1-1-37,-1 0 0,1 0 0,0-1 0,0 1 0,-1 0 0,1 0 0,0 0 0,0 0 0,-1 0 0,1 0 0,0 0 0,0 0 0,0 0 0,-1-1 0,1 1 0,0 0 0,0 0 0,0 0 0,-1-1 0,1 1 0,0 0 0,0 0 0,-1-2 228,1 1 1,-1 0-1,1 0 0,-1 0 0,1 0 0,-1 0 0,1 0 0,0-1 0,0 0 0,0 0-165,-1 1 0,1-1-1,0 1 1,0 0-1,-1-1 1,1 1-1,-1 0 1,1 0 0,-1-1-1,1 1 1,-1 0-1,0 0 1,0 0-1,1 0 1,-2-2 0,-17-12 1382,11 9-925,7 5-491,0 0 0,0 0-1,0 0 1,-1 0-1,1 1 1,0-1 0,0 0-1,-1 1 1,-1-1-1,3 1-86,-1 0 0,0 0 0,1 0 0,-1 0 0,1 0 0,-1 0 0,0 0 0,1 0 0,-1 1 0,0-1 0,1 0 0,-1 0 0,1 1 0,-1-1 0,1 0 0,-1 1 0,1-1 0,-1 1 0,1-1 0,-1 0 0,1 1 0,-1-1 0,1 1 0,-1 1 0,-2 1 7,1 1-1,0-1 1,0 1-1,0 0 0,0 0 1,1 0-1,-1 0 0,1 1 1,0-1-1,0 0 0,1 0 1,-1 1-1,1 6 1,1-4-16,-1 1 1,2 0 0,-1 0 0,1-1-1,0 1 1,1-1 0,4 10 0,2 2 17,19 27 0,-27-43-34,1-1 0,0 0 0,0 0 0,1 0 0,-1 0 0,0 0 0,1 0 1,-1 0-1,1-1 0,-1 0 0,1 1 0,0-1 0,0 0 0,-1 0 0,1 0 0,0-1 0,0 1 0,0-1 0,0 1 1,0-1-1,0 0 0,4-1 0,-3 1 0,1-1-1,-1 0 1,0 1 0,0-2 0,1 1-1,-1 0 1,0-1 0,0 0 0,0 0 0,-1 0-1,1-1 1,0 1 0,-1-1 0,5-4 0,-5 3 3,1 0 0,-1 0 0,0-1 0,-1 0 0,1 1 0,-1-1 0,0 0 0,0 0 0,0 0 0,-1 0 0,1 0 0,-1-1-1,-1 1 1,1 0 0,-1-1 0,0 1 0,0 0 0,0-1 0,-1 1 0,0 0 0,-2-8 0,1 7 10,0-1 0,0 1-1,0 0 1,-1 0-1,0 1 1,0-1-1,-1 1 1,0-1 0,0 1-1,0 0 1,0 0-1,-1 1 1,0-1-1,0 1 1,0 0 0,0 1-1,-8-5 1,11 7-6,-1-1 0,0 1 1,1 0-1,-1 1 1,0-1-1,0 0 0,1 1 1,-1-1-1,0 1 0,0 0 1,0 0-1,0 0 1,0 0-1,-3 1 0,4 0-3,0 0 0,0 0 0,0-1 0,0 1 0,0 1 0,0-1 0,1 0 0,-1 0 0,0 1 0,1-1 0,-1 1 0,0-1 0,1 1 0,0 0 0,-1-1 0,1 1 0,0 0 0,-2 4 0,1 0-103,-1 1 0,1 0-1,0 1 1,0-1 0,1 0-1,0 0 1,0 1 0,1-1-1,-1 1 1,2-1-1,0 9 1,-1-15 15,0 0 1,1 0-1,-1-1 0,0 1 1,0 0-1,0-1 0,1 1 1,-1 0-1,0-1 0,0 1 1,1-1-1,-1 1 0,1 0 1,-1-1-1,0 1 0,1-1 1,-1 1-1,1-1 0,0 1 0,1 0-12,-1-1-1,1 0 0,-1 1 0,1-1 0,0 0 1,-1 0-1,1 0 0,-1 0 0,3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0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9378,'3'3'766,"0"1"0,-1-1 0,0 1 0,1-1 0,-1 1 0,0 0-1,-1 0 1,1-1 0,-1 1 0,0 1 0,2 5 0,-1 5 385,1 29 0,-2-23-287,2 20-90,2 29 23,-5-68-757,2-14-42,1-5-49,3-16-50,1 1 1,12-34 0,-16 58 97,0 0 1,0 0-1,1 0 0,0 0 0,1 1 1,0-1-1,0 1 0,0 1 1,1-1-1,0 1 0,0 0 1,1 0-1,8-5 0,-14 10 12,1-1-1,0 1 1,0 0 0,1 0-1,-1 0 1,0 1 0,0-1-1,0 0 1,0 1-1,1-1 1,-1 1 0,0 0-1,1 0 1,-1 0 0,0 0-1,0 0 1,3 1-1,-2 0 15,-1 0 0,1 0 0,-1 0 0,0 0 0,0 1 0,0-1 0,0 1 0,0-1 0,0 1 0,0 0 0,0 0 0,-1 0 0,1 0 0,0 0 0,1 3 0,3 6 144,0 0 0,-1 1 0,8 23 0,5 40 490,-14-57-520,-3-14-129,0-1 1,0 0 0,0 0-1,0 1 1,1-1 0,-1 0-1,1 0 1,0 0 0,4 4-1,-5-6-57,-1 0 0,1-1-1,0 1 1,0-1-1,0 1 1,-1 0 0,1-1-1,0 0 1,0 1-1,0-1 1,0 0 0,2 1-1,-3-1-21,0 0-1,0 0 1,0 0-1,1 0 1,-1 0 0,0 0-1,0 0 1,0 1-1,1-1 1,-1 0 0,0-1-1,0 1 1,0 0-1,1 0 1,-1 0-1,0 0 1,0 0 0,0 0-1,1 0 1,-1 0-1,0 0 1,0 0-1,0 0 1,1 0 0,-1-1-1,0 1 1,0 0-1,0 0 1,0 0-1,0 0 1,1-1 0,-1 1-1,0 0 1,0 0-1,0 0 1,0 0 0,0-1-1,0 1 1,0 0-1,0 0 1,0 0-1,0-1 1,0 1 0,-2-11-1270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28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8250,'-12'2'7537,"12"-2"-7466,0 0 0,0 0-1,0 0 1,0 0 0,-1 0 0,1 0-1,0 0 1,0 0 0,0 0 0,0 1 0,0-1-1,0 0 1,0 0 0,-1 0 0,1 0-1,0 0 1,0 0 0,0 1 0,0-1-1,0 0 1,0 0 0,0 0 0,0 0 0,0 0-1,0 1 1,0-1 0,0 0 0,0 0-1,0 0 1,0 0 0,0 0 0,0 1-1,0-1 1,0 0 0,0 0 0,0 0 0,0 0-1,0 1 1,0-1 0,0 0 0,0 0-1,0 0 1,0 0 0,0 0 0,0 0-1,1 1 1,-1-1 0,0 0 0,0 0-1,0 0 1,0 0 0,0 0 0,0 0 0,1 0-1,-1 0 1,0 0 0,0 0 0,0 1-1,0-1 1,0 0 0,1 0 0,-1 0-1,0 0 1,0 0 0,17 13 302,0 1 0,24 27 0,-30-29-241,97 113 1314,-39-42-632,-38-46-278,47 71-1,-75-103-499,-1 0 0,0 0-1,1 1 1,-2 0 0,3 10-1,-2-9-7,-1 0 0,6 12 0,-7-18-26,1 0 0,-1-1 1,0 1-1,1 0 0,-1-1 0,1 1 1,-1 0-1,0-1 0,1 1 1,0 0-1,-1-1 0,1 1 0,-1-1 1,1 1-1,-1-1 0,1 0 1,1 1-1,-2-1-21,1 0 0,-1 0 0,1 0 0,-1 0 0,0 0 1,1 0-1,-1 0 0,1 0 0,-1 0 0,0 0 0,1 0 0,-1 0 0,0-1 1,1 1-1,-1 0 0,0 0 0,1 0 0,-1-1 0,0 1 0,0 0 0,1 0 0,-1-1 1,0 1-1,1-1 0,0 0-172,0-1 1,-1 1 0,1-1-1,0 1 1,0-1 0,-1 1-1,1-1 1,-1 1 0,0-1-1,1 0 1,-1 1 0,0-1-1,0 0 1,0-2 0,-1 2-173,1 0 1,-1 0 0,1 0-1,-1 0 1,0 0 0,-1-3-1,-11-11-1061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11098,'5'4'4729,"5"32"-2296,0 15-537,-7 10-263,1 12-393,-4-8-584,0-4-216,12-10-192,-1-6-64,5-14-120,2-10-24,-3-9-504,2-8-424,1-4-1601,0-7-727,2-19 1927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7082,'0'2'617,"1"-1"0,0 0 0,-1 1 0,1-1 0,0 0 0,-1 1 0,0-1 0,1 3 1,-2 22 3012,-1-13-2458,1 12 330,-1-3-231,1 1 0,2 29-1,-1-46-1162,1 0-1,0 0 0,1 0 1,-1 0-1,1 0 0,0 0 0,0-1 1,1 1-1,0 0 0,0-1 1,0 0-1,1 0 0,5 6 1,-7-9-100,0 0 1,0 0-1,0 0 1,0-1-1,0 1 1,1-1-1,-1 1 1,0-1 0,1 0-1,-1 0 1,1 0-1,0 0 1,-1 0-1,1-1 1,0 1 0,-1-1-1,1 0 1,0 0-1,-1 0 1,1 0-1,0 0 1,-1-1 0,1 1-1,0-1 1,-1 0-1,1 1 1,0-1-1,-1 0 1,3-2-1,6-3-15,0-1 0,0-1-1,-1 1 1,18-17-1,-21 17 5,-1 2-1,0 0 0,0 0 0,-1-1 1,0 0-1,0 0 0,0 0 0,-1-1 0,1 0 1,-2 0-1,4-7 0,-2 1 10,-2-1 0,4-15 0,-5 17-1,-1 9-3,0-2 9,-1 7 2,2 10 1,29 53 27,-20-35 7,-1 1-1,10 60 1,-4-22 214,27 72 0,-37-121-186,-2-8 2,0 1-1,0 0 1,-1 0-1,-1 1 1,-1-1-1,1 26 1,-2-37-61,0 0 1,-1 0-1,1 0 0,0-1 1,-1 1-1,1 0 0,-1 0 1,0-1-1,1 1 0,-1 0 1,0-1-1,0 1 0,0-1 1,0 1-1,-1-1 0,-1 2 1,0 0 42,-1 0-1,0 0 1,1-1 0,-1 0 0,0 0 0,-6 2-1,6-2-17,-1-1-1,0 0 0,0 1 1,0-2-1,0 1 0,0-1 0,0 1 1,0-1-1,0-1 0,0 1 1,0-1-1,-9-2 0,11 2-46,1 0 0,-1 1 0,1-1 1,-1-1-1,1 1 0,0 0 0,-1-1 0,1 1 0,0-1 0,0 0 0,0 1 0,0-1 0,0 0 0,0 0 0,1 0 1,-1-1-1,1 1 0,-1 0 0,1-1 0,0 1 0,0-1 0,0 1 0,0-1 0,1 1 0,-1-1 0,0-4 0,1 0-112,-1-1 0,2 1 0,-1-1 0,1 1 0,0-1-1,4-10 1,1-1-714,11-24 1,-12 31 410,15-30-945,-9 26 836,17-20 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1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87 8898,'-1'1'469,"1"0"1,-1-1-1,1 1 1,-1-1-1,0 1 1,1-1-1,-1 1 1,0-1-1,0 0 1,1 1-1,-1-1 1,0 0-1,0 0 1,1 1-1,-1-1 1,0 0-1,0 0 1,0 0-1,1 0 1,-2 0-1,-1 3 974,-2 8-1112,0-1 0,0 1 0,1 0 0,-2 11 0,3-12-143,1-5-129,1-1 0,0 0 0,0 1 0,1 0 0,0-1 0,-1 1 0,1-1 0,1 1 0,-1-1 0,1 1 0,-1 0 0,1-1 0,1 1 0,-1-1 0,1 0 0,-1 0 0,1 1 0,0-1 0,1 0 0,2 4 0,-2-5-44,0 1 0,0-1 1,1 0-1,-1-1 0,1 1 0,-1-1 1,1 1-1,0-1 0,0 0 0,0 0 0,0-1 1,0 1-1,0-1 0,0 0 0,0 0 0,1 0 1,-1-1-1,0 1 0,8-1 0,-6-1-8,0 1-1,0-1 0,0 0 0,1 0 0,-2 0 1,1-1-1,0 0 0,0 0 0,0-1 1,-1 1-1,1-1 0,-1 0 0,0-1 1,0 0-1,0 1 0,-1-1 0,1-1 0,-1 1 1,0-1-1,0 0 0,0 0 0,-1 0 1,0 0-1,0 0 0,0-1 0,0 0 0,-1 1 1,0-1-1,2-10 0,-3 9 4,0-1 0,-1 1 0,0-1 0,0 0-1,-1 1 1,1-1 0,-2 0 0,1 1 0,-1-1 0,0 1 0,-5-11-1,4 12 5,0 0-1,0 1 1,-1-1-1,1 1 0,-1 0 1,0 0-1,-1 0 0,1 1 1,-1-1-1,0 1 0,0 0 1,0 0-1,0 1 0,-8-4 1,7 4 1,0 1 0,0 0 0,0 0 0,0 0 0,-1 1 0,1 0 0,0 0 0,-1 0 1,0 1-1,-8 0 0,12 1-18,-1-1 1,1 1-1,0 0 1,0-1-1,0 2 1,0-1 0,0 0-1,0 0 1,0 1-1,0 0 1,0-1-1,1 1 1,-1 0-1,0 1 1,1-1-1,0 0 1,0 1-1,-1-1 1,1 1 0,1-1-1,-1 1 1,-1 3-1,1-1-94,0-1-1,0 1 0,1 0 1,0 0-1,-1 7 0,1-9-42,1 0 0,0-1 0,0 1 0,0-1 0,0 1 0,1-1 0,-1 1 0,1-1 0,-1 1 0,1-1 0,0 1 0,1 2 0,7 3-400,-4-5 337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1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12547,'3'6'1198,"0"1"-1,-1 0 1,0 0 0,2 9 0,-1-2-554,8 41 1335,5 92 1,-4-24-1122,6-36-358,-4-19-136,-14-60-312,-2-9-22,-7-13-22,7 12-14,-4-9-21,0-1-1,1 0 0,0 0 0,0 0 1,1 0-1,1-1 0,0 0 0,-1-15 0,4 23 19,0 1-1,0-1 0,0 0 0,1 0 1,0 1-1,0-1 0,0 0 0,0 1 0,1-1 1,-1 1-1,4-5 0,-3 6 9,0-1 0,0 1 0,1 0 0,0 0-1,0 0 1,0 0 0,0 1 0,0-1 0,0 1 0,0 0 0,1 0 0,0 0-1,-1 0 1,8-2 0,-6 3 10,1-1-1,0 1 0,-1 0 1,1 0-1,0 1 0,-1-1 0,1 1 1,0 1-1,-1-1 0,1 1 1,0 0-1,-1 0 0,1 1 1,-1-1-1,1 1 0,-1 1 1,0-1-1,0 1 0,5 3 1,-5-3 42,0 1 1,0 0-1,0 0 0,-1 0 1,0 0-1,0 1 1,0 0-1,0 0 1,-1 0-1,0 0 0,0 1 1,0-1-1,0 1 1,-1-1-1,0 1 1,-1 0-1,3 10 0,-4-10 29,1 0-1,-1 0 0,0-1 0,0 1 1,-1 0-1,0 0 0,0-1 0,0 1 0,-1 0 1,1-1-1,-2 1 0,1-1 0,0 0 0,-1 0 1,-3 6-1,1-5-33,0 0-1,0-1 1,0 1-1,-1-1 1,0 0 0,0 0-1,0-1 1,-1 1 0,1-1-1,-1-1 1,-8 4 0,8-4-329,0-1 1,-1 0 0,0 0 0,1-1 0,-1 0-1,0 0 1,0-1 0,0 0 0,-15-1 0,20-1-632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2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2 11899,'-8'-1'5765,"-1"4"-3294,-9 8-1619,13-7-153,-30 19 643,-61 52 1,92-71-1326,0 0 0,0 1 1,1-1-1,-1 1 1,1-1-1,-3 7 1,5-8-15,0-1 0,0 0 0,0 0 0,0 1 0,1-1 1,-1 1-1,1-1 0,0 1 0,-1-1 0,1 1 1,1-1-1,-1 1 0,0-1 0,0 0 0,1 1 0,1 4 1,0-3-3,0-1 0,0 1 0,0 0 0,1 0 0,-1-1 0,1 0 0,0 1 0,0-1 0,0 0 0,1 0 0,-1-1 0,1 1 0,-1-1 0,1 0 0,0 0 0,0 0 0,6 2 0,7 2 29,1-1 0,32 5 0,-41-8-4,1 0 59,-2-1 37,1 0 1,12 5 0,-20-5-74,1-1 0,-1 1 1,0-1-1,1 1 0,-1-1 1,0 1-1,0 0 0,0-1 1,0 1-1,0 0 0,0 0 1,0 0-1,0 0 0,0 0 1,0 0-1,0 0 0,0 0 1,-1 1-1,1-1 0,0 0 1,-1 0-1,1 3 0,0-2 29,-1 0 1,0 0-1,0 1 0,0-1 0,0 0 0,0 0 0,-1 0 0,1 0 0,-1 1 0,1-1 1,-1 0-1,0 0 0,0 0 0,1 0 0,-1 0 0,-2 2 0,-1 1 50,-1 0 0,1-1 0,-1 1 1,-8 5-1,7-6-105,0-1 0,0 1 1,-1-1-1,1-1 0,-1 1 1,0-1-1,0 0 0,-12 1 1,-1 1-162,9-1-557,0-1 0,-13 0 0,14-3-1150,7-5 711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2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61 8794,'0'-60'4225,"4"60"-1649,-3 12-647,-2 10-89,-4 22-408,-3 11-247,3 9-481,5 4-136,7-7-240,9-7-112,10-14-104,4-12-56,5-22-56,2-5-64,0-20-872,-1-9-752,-10-13 1031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3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31 11218,'-19'8'4473,"19"1"-2704,2-4-369,10-1-216,5-1-264,11-8-495,9-2-177,5-5-88,3-2-464,0 2-1873,-2 2 1561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3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9106,'77'62'3825,"-74"-60"-3504,0 1 1,0-1 0,-1 1-1,1 0 1,-1 0 0,1 0 0,-1 0-1,0 1 1,0-1 0,0 1-1,1 3 1,1 4 712,15 25 1649,-10-20-1343,10 25 1,-15-32-929,-2-2-139,-2-6-107,-1-3 53,1 1-193,-1 1 0,1-1 0,-1 0 0,1 0 0,0 0 1,-1 0-1,1 0 0,0 0 0,0 0 0,0 0 1,0 0-1,0 1 0,0-1 0,0-1 0,-1-6 20,0 1-22,0-1 1,-1 2-1,0-1 0,-5-9 0,5 11-15,0 0 0,1 0 0,-1 0 0,1 0 0,0 0-1,0 0 1,0-11 0,1 11-13,0 1 0,0-1 0,1 1 0,-1-1 0,1 0 0,0 1 0,1-1 0,-1 1 0,1 0 0,0-1 0,0 1 0,3-5 0,-3 7-158,-1-1 0,1 1 0,0 0 0,1-1 0,-1 1 0,0 0 1,1 0-1,-1 0 0,1 1 0,-1-1 0,1 0 0,0 1 0,0 0 0,0 0 0,0 0 0,0 0 0,0 0 1,5 0-1,35 0-3729,-19 2 3001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3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7001,'0'2'9873,"1"2"-5078,0 28-3779,-1-6-532,0 41 643,1-60-1020,0 0 0,0 1 0,0-1 0,1 0 1,3 8-1,-4-13-91,0-1 0,0 1 0,0 0 1,0-1-1,0 1 0,0-1 0,0 1 1,0-1-1,1 1 0,-1-1 0,2 2 1,-2-3-14,0 1 1,0-1 0,0 0 0,0 1 0,0-1-1,0 0 1,0 1 0,0-1 0,0 0 0,0 0-1,0 0 1,0 0 0,0 0 0,0 0 0,0 0 0,0 0-1,0-1 1,0 1 0,0 0 0,0 0 0,1-2-1,4-1-20,0 0 0,0 0 0,-1-1-1,1 0 1,-1 0 0,0-1-1,-1 1 1,1-1 0,-1 0 0,0 0-1,0-1 1,4-6 0,3-9-110,-1 0 1,9-26 0,-9 20 96,-3 16 92,-7 11-58,0 0 0,0 0 0,0 0 0,0 0-1,1 0 1,-1 0 0,0 0 0,0 0 0,0 0 0,0 0-1,0 0 1,0 1 0,1-1 0,-1 0 0,0 0 0,0 0-1,0 0 1,0 0 0,0 0 0,0 0 0,1 0 0,-1 0-1,0 0 1,0 1 0,0-1 0,0 0 0,0 0 0,0 0-1,0 0 1,0 0 0,0 0 0,0 1 0,0-1 0,0 0-1,0 0 1,0 0 0,0 0 0,0 0 0,0 0-1,0 1 1,0-1 0,2 25 266,-2-17-202,0 10 125,3 24-1,-2-37-171,-1-1 1,1 1-1,0-1 0,1 1 0,-1-1 1,1 0-1,0 1 0,0-1 1,0 0-1,5 6 0,-6-9-65,0 0 0,0 0-1,0 0 1,0 0 0,0 0 0,0 0-1,1 0 1,-1-1 0,0 1 0,0 0-1,1-1 1,-1 1 0,0-1 0,1 1-1,-1-1 1,2 0 0,1 1-276,-1-1-1,1-1 1,0 1 0,-1-1 0,6 0-1,14-5-572</inkml:trace>
  <inkml:trace contextRef="#ctx0" brushRef="#br0" timeOffset="1">455 1 9066,'-17'2'4425,"8"6"-824,2 6-1441,-10 4-255,5 5-257,6 2-648,0 2-272,7-5-360,2 4-104,1-10-136,-3 1-48,18-7-80,-3-7-16,10-4-752,9-9-544,-2-7 2096,6-8-1072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4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 13139,'3'20'5417,"-7"20"-3153,-4 5-423,-1 12-489,-1 0-408,9-4-576,4-7-152,6-13-160,2-13-40,2-13-288,0-3-352,-9-18-1152,-2 8 2920,0 0-1240</inkml:trace>
  <inkml:trace contextRef="#ctx0" brushRef="#br0" timeOffset="1">20 191 11723,'-19'12'4961,"18"-3"-1977,2 2-1231,10-3-273,2-3-120,11-2-680,6-3-288,6-4-296,7 1-32,1-1-512,2 2-576,-11-1-1856,-7-1 1783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2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51 2569,'0'0'369,"0"0"1,0 0 0,0 0 0,0 0 0,0 0 0,0 0 0,-1 0 0,1 0 0,0 0 0,0-1 0,0 1-1,0 0 1,0 0 0,0 0 0,0 0 0,-1 0 0,1 0 0,0 0 0,0 0 0,0 0 0,0 0-1,0-1 1,0 1 0,0 0 0,0 0 0,0 0 0,0 0 0,0 0 0,0 0 0,-1 0 0,1-1 0,0 1-1,0 0 1,0 0 0,0 0 0,1-8 3700,-1 8-4033,0-1 0,0 0 0,0 0 0,0 0 0,0 0 0,0 0 0,0 0 1,0 0-1,0 0 0,0 0 0,0 0 0,-1 0 0,1 0 0,0 1 0,-1-1 0,1 0 0,-1 0 0,1 0 0,-2-1 0,-1 0 14,-1-1-1,0 1 1,0 0-1,1 0 0,-2 1 1,1-1-1,0 1 0,0 0 1,0 0-1,-6 0 1,1 0-1,0 0 1,1 1-1,-12 1 1,15 0-7,0 0 1,0 0 0,0 1 0,0 0-1,0 0 1,0 0 0,1 1 0,-1 0 0,1-1-1,0 2 1,-1-1 0,1 0 0,-5 7-1,8-9-35,0 1-1,0-1 1,0 0-1,0 0 1,0 1-1,1-1 1,-1 1-1,0-1 1,1 1-1,-1-1 1,1 1-1,0-1 1,-1 1-1,1-1 1,0 1-1,0 2 1,0-1-3,1 0-1,-1 0 1,1 1 0,0-1 0,0 0 0,0 0 0,3 5 0,3 3-7,0 0 1,0-1-1,12 12 0,-12-14 14,4 5 8,0-1 0,0 0 0,1-1 0,1-1 0,0 0 0,0 0 0,25 12 0,57 20 481,-78-35-275,-15-7-164,13 8 250,-15-8-290,0 0-1,1 0 1,-1 1 0,0-1-1,1 0 1,-1 0-1,0 0 1,0 1-1,1-1 1,-1 0 0,0 0-1,0 1 1,0-1-1,1 0 1,-1 1-1,0-1 1,0 0 0,0 1-1,0-1 1,0 0-1,1 1 1,-1-1 0,0 0-1,0 1 1,0-1-1,0 1 1,0-1-1,0 0 1,0 1 0,0-1-1,-1 0 1,1 1-1,0-1 1,0 0 0,0 1-1,0-1 1,0 0-1,0 1 1,-1-1-1,1 0 1,0 1 0,-4 3 144,0-1 1,0 0 0,0 0-1,0 0 1,0 0 0,-10 4 0,-31 11 354,35-15-588,1 0 1,-1-1-1,-1-1 1,1 1-1,0-2 1,0 1-1,0-1 1,-1-1-1,1 0 1,0 0-1,0-1 1,0-1-1,0 0 1,0 0-1,-10-5 1,19 8-39,1 0 0,0 0 0,-1-1-1,1 1 1,-1 0 0,1 0 0,0 0 0,-1 0 0,1-1 0,-1 1 0,1 0 0,0 0 0,-1-1 0,1 1 0,0 0 0,-1-1 0,1 1 0,0 0 0,0-1 0,-1 1 0,1 0 0,0-1-1,0 1 1,0-1 0,-1 1 0,1-1 0,0 1 0,0 0 0,0-1 0,0 1 0,0-1 0,0 1 0,0-1 0,0 1 0,0 0 0,0-1 0,0 1 0,0-1 0,0 1 0,1-1 0,-1 0-1,7-13-1463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4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67 138 9482,'1'15'4673,"3"-2"-792,-7 3-1593,-1 5-711,-2 3-289,0 4-824,5 0-208,0-1-184,6-2-40,-5-11-432,9 1-344,-3-10-1113,-6-5-727,9-14 1600</inkml:trace>
  <inkml:trace contextRef="#ctx0" brushRef="#br0" timeOffset="1">0 8 11458,'12'-7'4729,"-6"10"-2096,-1-1-1049,-6 0-263,1-2-249,0 0-720,0 0-680,14 2 232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6:3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10994,'-25'87'7713,"18"-54"-5898,-6 65 1,13-93-1700,0 0-1,0 0 1,1 1-1,-1-1 1,1 0-1,0 0 1,3 7 0,-3-10-82,0 1-1,0 0 1,0-1 0,1 1 0,-1-1 0,1 0 0,0 1 0,0-1 0,-1 0 0,1 0-1,1 0 1,-1 0 0,4 2 0,-5-3-31,0-1 0,0 0 0,0 1 1,0-1-1,0 0 0,0 0 0,0 1 0,0-1 0,0 0 0,0 0 1,0 0-1,0 0 0,0 0 0,0-1 0,0 1 0,0 0 0,0 0 1,0-1-1,0 1 0,0 0 0,0-1 0,-1 1 0,1-1 0,0 1 1,0-1-1,0 0 0,0 1 0,-1-1 0,1 0 0,0 0 0,-1 1 1,1-1-1,0-2 0,4-3-27,-1 0 1,-1 0-1,5-11 1,-6 13 5,22-54-304,-22 50 279,1 0-1,-2 0 1,1 0 0,-1 0 0,1-13-1,-3 18 49,1 0 0,-1 0 0,1 1 0,-1-1 0,0 0 1,0 0-1,0 1 0,0-1 0,-1 0 0,1 1 0,-1-1 0,1 1 0,-1 0 0,0 0 0,0-1 0,0 1 0,0 0 0,0 1 0,-1-1 0,1 0 0,-1 1 0,1-1 0,-1 1 0,-3-2 0,-1 0 23,0 1 0,0-1 0,0 2-1,0-1 1,0 1 0,-1 0 0,1 0 0,-11 1-1,13 0 18,0 1 0,-1-1 0,1 1-1,0 1 1,0-1 0,0 1-1,-7 3 1,11-5-36,0 1 0,0-1 0,0 1 0,0 0 0,0-1 0,0 1 0,0 0 0,0 0 0,0-1-1,0 1 1,1 0 0,-1 0 0,0 0 0,0 0 0,1 0 0,-1 0 0,1 0 0,-1 0 0,1 1 0,-1-1 0,1 0 0,0 0 0,0 0-1,-1 0 1,1 1 0,0-1 0,0 0 0,0 0 0,0 0 0,0 1 0,1-1 0,-1 0 0,0 0 0,1 0 0,-1 1 0,1 1 0,0-1-11,0-1 1,0 1 0,0 0 0,1-1-1,-1 1 1,0-1 0,1 1 0,-1-1-1,1 0 1,-1 0 0,1 1 0,-1-1-1,1 0 1,0 0 0,0-1 0,-1 1-1,1 0 1,0 0 0,0-1 0,0 0 0,0 1-1,0-1 1,3 0 0,4 1-19,0-2-1,1 1 1,15-4 0,-19 3 10,29-6-32,-18 3 40,1 1-1,0 0 1,0 1-1,25 1 1,-39 1 11,1 1 1,-1 0-1,0-1 1,1 1 0,-1 1-1,0-1 1,1 0 0,-1 1-1,0 0 1,0 0 0,0 0-1,-1 1 1,1-1-1,0 1 1,-1 0 0,0 0-1,0 0 1,0 1 0,0-1-1,0 1 1,-1-1 0,5 8-1,-4-3 22,0-1 1,0 1-1,2 10 0,3 11 34,6 7-39,-10-28-33,-1-6-12,2-13-39,-4 9 50,0 0 1,-1 0-1,1 0 1,0 0-1,0 0 1,0 0-1,1 1 1,1-4-1,3 0-6,0-1 0,0 0 0,-1 0 0,6-8 0,-2 3 3,-8 10 12,1-1 1,-1 1-1,0-1 0,1 1 0,-1-1 0,0 0 0,0 1 0,0-1 0,0 0 0,0-2 0,0-1 13,-1 4-8,0 0 0,0-1 1,0 1-1,0 0 0,0 0 1,1 0-1,-1-1 0,0 1 1,1-1-1,0 2 4,-1-1-1,0 1 1,0 0 0,1 0-1,-1-1 1,1 1 0,-1 0-1,0 0 1,1 0-1,-1-1 1,0 1 0,1 0-1,-1 0 1,1 0 0,-1 0-1,1 0 1,-1 0-1,0 0 1,1 0 0,-1 0-1,1 0 1,-1 0 0,0 0-1,1 0 1,-1 0-1,1 0 1,-1 1 0,0-1-1,1 0 1,-1 0 0,1 0-1,-1 1 1,0-1-1,1 0 1,-1 0 0,0 1-1,3 1 103,0 0 0,-1 0 0,1 0 0,-1 0 0,0 0 0,1 1 0,-1-1 0,0 1 0,2 3 0,13 28 980,-7-11-567,2 9-429,-12-31-176,0-1 0,1 1 0,-1 0 0,0 0 0,1-1 0,-1 1 0,1 0 0,-1-1 0,1 1 0,-1-1 1,1 1-1,0 0 0,-1-1 0,1 0 0,0 1 0,-1-1 0,1 1 0,0-1 0,0 0 0,0 1 0,0-1-156,0 0 0,-1 0 0,1 0 0,0 0 0,-1 0 0,1 0 0,0 0 0,-1 0 0,1 0-1,0 0 1,-1-1 0,1 1 0,-1 0 0,1 0 0,-1-1 0,1 1 0,0 0 0,-1-1 0,1 1 0,0-1 0,19-21-2110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7:42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29 5169,'-38'13'2101,"37"-13"-1918,0 1 0,0-1 0,0 0 0,0 0 0,0 1 1,-1-1-1,1 0 0,0 0 0,0-1 0,0 1 0,0 0 1,0 0-1,0 0 0,0-1 0,0 1 0,0 0 1,0-1-1,0 1 0,0-1 0,-1 0 0,-3-2 1332,3 0 1394,2 3-2865,0 0 0,0-1-1,1 1 1,-1 0 0,0 0-1,0 0 1,0 0 0,1-1-1,-1 1 1,0 0 0,0 0-1,1 0 1,-1 0 0,0 0-1,0 0 1,1 0 0,-1 0-1,0 0 1,0-1 0,1 1-1,-1 0 1,0 0 0,0 0-1,1 1 1,-1-1 0,31 0 279,61 1 188,-39 2-200,174 0 628,-87-12-594,63-4 270,-168 11-450,3 0 335,58 4 1,-88-1-5,-13-1-92,-17-1 179,3 0-345,-24 1 1,28 1-565,0 0 0,-1-2 0,-18-2 0,17-2-1164,7-1 522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7:43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9082,'-13'4'1343,"5"-2"-118,-1 1-1,-11 6 1,15-5-377,6-2-156,13-1 850,267 5 1789,3 0-2490,-224-9-612,-60 3-234,0 0 0,0 0-1,0 0 1,0 0 0,0 0 0,0 0 0,0 0-1,0-1 1,0 1 0,0 0 0,0 0 0,0 0-1,0 0 1,0 0 0,0 0 0,0 0 0,0 0 0,0 0-1,0 0 1,0 0 0,0 0 0,0 0 0,0 0-1,0 0 1,0 0 0,0-1 0,0 1 0,0 0-1,0 0 1,0 0 0,0 0 0,0 0 0,0 0-1,0 0 1,1 0 0,-1 0 0,0 0 0,0 0-1,0 0 1,0 0 0,0 0 0,0 0 0,0 0 0,0 0-1,0 0 1,0 0 0,0 0 0,0 0 0,0 0-1,0 0 1,0 0 0,0 0 0,1 0 0,-1 0-1,0 0 1,0 0 0,0 0 0,0 0 0,0 0-1,0 0 1,0 0 0,0 0 0,0 0 0,0 0 0,0 0-1,0 0 1,0 0 0,0 0 0,-3-1-375,2 0 240,0-1-224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7:44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28 4497,'-32'-4'5156,"-7"0"-3111,21 4-691,18 0-1267,0 0 0,-1 0-1,1 0 1,0 0 0,-1 0 0,1 0 0,0 0 0,0 0 0,-1 0 0,1 0 0,0 1 0,-1-1 0,1 0-1,0 0 1,0 0 0,-1 0 0,1 1 0,0-1 0,0 0 0,-1 0 0,1 1 0,0-1 0,0 0-1,0 0 1,0 1 0,-1-1 0,1 0 0,0 0 0,0 1 0,0-1 0,0 1 0,0-1 430,2 0-434,0 1 0,0-1 0,0 0 0,-1 1 0,1-1 0,0 1 0,3 1 0,11 3 45,11 2 53,0-1 0,44 3 0,0-8 36,71-7 1,72-16 146,-21 1-113,-158 17-198,6 0 338,74 2 0,-113 2-333,-1 0 1,0 0-1,1 0 1,-1 1-1,1-1 1,-1 0-1,0 1 1,1-1-1,-1 1 1,0-1-1,1 1 1,-1-1-1,0 1 1,0 0-1,0 0 1,3 1-1,-4-2-48,0 1 0,0-1 0,0 0-1,0 0 1,0 0 0,0 0-1,0 0 1,0 0 0,0 0-1,0 1 1,0-1 0,0 0 0,0 0-1,0 0 1,0 0 0,0 0-1,0 0 1,0 1 0,0-1-1,0 0 1,0 0 0,0 0 0,0 0-1,0 0 1,0 0 0,0 1-1,0-1 1,0 0 0,0 0-1,0 0 1,0 0 0,0 0 0,0 0-1,0 0 1,0 1 0,-1-1-1,1 0 1,0 0 0,0 0 0,0 0-1,0 0 1,0 0 0,0 0-1,0 0 1,-1 0 0,1 0-1,-8 0 88,5-1-676,-12 0-1032,-1-2 664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7:4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 8434,'-6'-1'957,"2"0"-372,1 1 1,0-1-1,0 0 0,0 0 1,0 0-1,0 0 0,-5-3 1,26 8 1590,9 3-1561,0-1 0,1-2-1,54 2 1,86-11 371,-143 4-838,-19 0-119,41-2 525,89 6 0,-121 0-478,-14 1-474,-5 1-472,-4 1 350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7:5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7 5473,'-55'14'2545,"53"-13"-2215,0-1 1,0 0-1,1 1 1,-1-1-1,0 0 1,0 0-1,0 0 1,1-1-1,-1 1 1,-2-1-1,3 1 81,0 0 0,0-1 0,0 1-1,0-1 1,1 0 0,-1 1-1,0-1 1,0 0 0,1 1 0,-2-2-1,0 0 729,2 2-1100,0 0 0,0 0 0,0 0 0,0 0 0,0-1-1,0 1 1,0 0 0,0 0 0,0 0 0,-1 0 0,1 0 0,0 0-1,0 0 1,0 0 0,0 0 0,0 0 0,0 0 0,0 0 0,0 0-1,0 0 1,0 0 0,0 0 0,0 0 0,0 0 0,0-1-1,0 1 1,0 0 0,0 0 0,0 0 0,0 0 0,0 0 0,0 0-1,0 0 1,0 0 0,0 0 0,0 0 0,0 0 0,0 0 0,0 0-1,0 0 1,0 0 0,0-1 0,0 1 0,0 0 0,0 0-1,0 0 1,0 0 0,1 0 0,-1 0 0,0 0 0,0 0 0,0 0-1,0 0 1,0 0 0,0 0 0,0 0 0,0 0 0,0 0 0,0 0-1,0 0 1,0 0 0,0 0 0,0 0 0,0 0 0,0 0-1,1 0 1,-1 0 0,0 0 0,6 0 722,-5 0-830,37 2 502,35 1 4,87-10 143,28 1-315,-188 6-263,11 0 58,0 0 1,1 1 0,-1 1 0,14 3 0,-52-4 325,-13-3-248,-49-1-2548,64 3 1804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7:5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11458,'-5'1'1344,"-9"5"2235,14-6-3437,0 1 0,-1-1 0,1 0 0,-1 1 0,1-1 0,-1 1 0,1-1 0,0 1 0,-1 0 0,1-1 0,0 1 0,0-1 0,0 1 0,-1-1 0,1 1 0,0 0 0,0-1 0,0 1 0,0 0 0,0-1 0,0 1 0,0 0 553,0-1-183,4 1-71,38 10 71,-11-3-185,45 7 0,-8-9-27,74-3-1,-115-3-257,68 4 288,-93-4-291,-6 0-4251,3 0 3019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05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144 526 7810,'-2'2'1766,"0"-1"-1134,1 1-1,-1-1 1,0 0-1,0 0 1,0 1-1,1-1 0,-3 0 1,3-1-453,1 1 1,-1-1-1,0 0 0,1 0 1,-1 0-1,1 0 1,-1 0-1,0 0 0,1 0 1,-1 0-1,1 0 0,-1-1 1,1 1-1,-1 0 1,0 0-1,1 0 0,-1-1 1,1 1-1,-1 0 1,1-1-1,-1 1 0,1 0 1,-1-1-1,1 1 1,0 0-1,-1-1 0,1 1 1,0-1-1,-1 1 1,1-1-1,0 1 0,-1-1 1,1 1-1,0-1 0,0 0 1,-8-15-29,1 1 0,1-1 0,0-1 0,1 1 0,1-1 0,0 0 0,0-18 0,-5-68 60,-8-57-111,16 152-97,-3-10 4,1 0 0,0-29 0,3 46-32,0-1-1,0 1 1,0 0 0,0 0 0,1 0 0,-1-1 0,0 1-1,1 0 1,-1 0 0,1 0 0,-1 0 0,1 0 0,-1 0-1,1 0 1,0 0 0,0 0 0,-1 0 0,1 0 0,0 0-1,0 1 1,0-1 0,0 0 0,1 0 0,-36 18-5312,26-11 3900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0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62 284 6433,'-3'4'479,"1"0"208,-1 0 0,1 0 0,-1 0-1,-5 5 1,7-8-415,0 0 1,-1 0-1,1 0 0,-1 0 0,1 0 0,-1 0 0,1-1 0,-1 1 0,0 0 0,1-1 0,-1 1 0,0-1 0,1 0 0,-1 1 0,0-1 0,-2 0 0,4 0-189,-1 0 0,1 0 0,-1-1 1,1 1-1,-1 0 0,1 0 0,-1 0 0,1 0 0,-1-1 0,1 1 0,0 0 0,-1 0 0,1-1 0,-1 1 0,1 0 0,-1-1 1,1 1-1,0 0 0,-1-1 0,1 1 0,0-1 0,0 1 0,-1-1 0,1 1 0,0-1 0,0 1 0,-1-1 0,1 1 1,0-1-1,0 1 0,0-1 0,0 1 0,0-1 0,0 1 0,0-1 0,1-22 642,-1 22-700,5-29 78,1 0-1,1 1 1,2 0 0,0 1-1,27-53 1,-33 75-90,1 0-1,0 0 1,0 1-1,0-1 1,5-4 0,-6 8 9,-1 0 0,0 0 0,1 0 0,-1 0 0,1 1 0,0-1 1,-1 1-1,1 0 0,0-1 0,0 1 0,0 1 0,0-1 0,5-1 1,-2 2 55,0 1 0,0-1 0,-1 1 0,1 0 1,0 0-1,0 0 0,-1 1 0,1 0 1,-1 0-1,9 5 0,-3-1 143,0 1 0,0 0 0,15 14 0,-12-9 149,0 2 1,20 27-1,-28-34-253,0 0 0,7 6 0,1 1 35,-13-13-244,0 0 1,0 0-1,0 0 0,0 0 1,0 0-1,0 0 1,0-1-1,0 1 1,0 0-1,0-1 1,0 1-1,0-1 1,1 0-1,-1 1 1,0-1-1,0 0 1,1 1-1,-1-1 1,0 0-1,1 0 1,-1 0-1,0 0 0,0-1 1,1 1-1,-1 0 1,2-1-1,10-7-760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1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10 6913,'-49'-10'3305,"42"14"-904,5 2-553,4 2-288,8 0-159,9 1-449,9 2-232,10-3-328,2-2-104,6-3-168,-1-4-40,6-6-16,-18 0-304,-6 2-1512,-5 5-1161,-19 13 1657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0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8754,'-2'-2'1150,"-1"0"4715,5 9-2339,18 43-2082,-10-26-940,8 31-1,11 55 696,-28-99-1021,-2-11-175,1 0 0,0 0 0,0 0 0,0 0 0,0 0 0,0 1 0,0-1 0,0 0 0,0 0 0,0 0 0,0 0 0,0 0 0,0 0 1,0 0-1,0 0 0,-1 0 0,1 0 0,0 0 0,0 0 0,0 0 0,0 0 0,0 0 0,0 0 0,0 0 0,0 0 0,0 0 0,0 0 0,0 0 0,-1 0 0,1 0 0,0 0 0,0 0 0,0 0 0,0 0 0,0 0 0,0 0 0,0-1 0,0 1 0,0 0 0,0 0 0,0 0 0,0 0 1,0 0-1,0 0 0,-1 0 0,1 0 0,0 0 0,0 0 0,0 0 0,0 0 0,0 0 0,0-1 0,-10-15 113,7 10-118,0 0 0,0 0 0,1-1 0,0 1 0,0-1 0,1 1 0,0-1 0,0 0 0,0 1 0,1-1 0,0 0 0,1-7 0,0 9-6,0 0 0,0 0 0,0 0 0,0 0 0,1 0 0,0 1 0,0-1 0,1 1 0,-1-1 0,1 1 0,0 0 0,0 0 0,0 0 0,1 0 0,-1 1 0,1-1 0,4-2 0,0 0-2,0 1 1,1 1-1,0 0 0,10-4 0,-14 6 10,0 0 0,0 1-1,0-1 1,0 2 0,0-1-1,1 0 1,-1 1 0,0 0 0,7 1-1,-10-1 4,-1 0 1,1 1-1,0 0 0,0-1 0,-1 1 0,1 0 1,-1 0-1,1 0 0,-1 0 0,1 0 0,-1 0 1,0 0-1,1 1 0,-1-1 0,2 3 0,0 1 25,1 0 0,4 12 0,-5-11-5,3 7 55,-1 1 0,0 0 0,-1 0-1,0 0 1,-1 1 0,-1-1 0,-1 1 0,0 0 0,0-1 0,-3 20 0,2-34-71,-2 14 77,2-14-79,0 1 1,0-1 0,0 1-1,0 0 1,0-1-1,-1 1 1,1-1 0,0 1-1,0-1 1,-1 1 0,1-1-1,0 1 1,-1-1-1,1 1 1,0-1 0,-1 0-1,1 1 1,-1 0 0,0-2-16,1 1 1,0-1-1,0 0 1,0 1-1,-1-1 1,1 0-1,0 1 1,0-1-1,0 0 0,0 1 1,0-1-1,0 0 1,0 1-1,1-1 1,-1 1-1,0-1 1,0 0-1,1 0 1,-1-2-1,6-50-171,-4 36 124,0 0-1,7-27 0,-5 29 34,8-22-1,-10 32 25,0 1 0,0 1 1,0-1-1,0 0 0,1 0 0,0 1 1,-1-1-1,1 1 0,0 0 0,5-3 1,-7 5 1,0 0 0,0 0 0,0 1 1,1-1-1,-1 1 0,0-1 0,0 1 0,1 0 1,-1-1-1,0 1 0,1 0 0,-1 0 0,0 0 1,1 0-1,-1 0 0,3 0 0,-2 1 6,1-1 0,-1 1 0,1 0 0,-1 0 0,0 0 0,1 1 0,-1-1 0,3 2 0,0 1 16,0 1-1,-1-1 1,1 0 0,-1 1-1,0 0 1,5 9-1,-2 0 16,0 0 0,4 16-1,-6-15-62,13 25-1,-17-39-48,-1 0-1,1 0 0,-1 0 1,1 0-1,-1 0 1,1 0-1,0 0 1,-1-1-1,1 1 1,0 0-1,0 0 0,0-1 1,0 1-1,0 0 1,0-1-1,0 1 1,0-1-1,0 1 1,0-1-1,0 0 0,0 1 1,2-1-1,-1 0-242,0 0-1,0-1 1,-1 1-1,1-1 1,0 0-1,0 1 1,0-1-1,-1 0 1,1 0-1,0 0 1,-1 0-1,1 0 1,1-2 0,17-13-1259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07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12 11442,'2'4'2750,"2"9"1344,-4-13-4019,0 1 1,0-1 0,0 0-1,0 1 1,0-1-1,0 0 1,-1 1 0,1-1-1,0 0 1,0 1-1,0-1 1,0 0 0,-1 0-1,1 1 1,0-1 0,0 0-1,0 1 1,-1-1-1,1 0 1,0 0 0,-1 0-1,1 1 1,0-1 0,-1 0-1,1 0 1,0 0-1,-1 0 1,1 0 0,0 1-1,-1-1 1,1 0-1,0 0 1,-1 0 0,1 0-1,0 0 1,-1 0 0,0 0-1,-2-1 22,0 1-1,-1 0 1,1-1 0,-1 0-1,1 0 1,0 0 0,0 0-1,-1-1 1,1 1-1,0-1 1,0 0 0,-3-2-1,-20-9-61,23 11-35,-1 1 1,0 0-1,0 0 0,1 0 0,-9 0 1,11 1-6,0 0 1,-1 0 0,1 1 0,0-1 0,0 0 0,-1 1 0,1-1 0,0 1 0,0-1-1,0 1 1,-1-1 0,1 1 0,0 0 0,0 0 0,0-1 0,0 1 0,0 0-1,0 0 1,1 0 0,-1 0 0,0 0 0,0 2 0,-2 1-10,1 1 0,0 0 0,0 0 0,1 1 0,-1-1 0,1 0 0,0 0 1,1 1-1,-1-1 0,1 9 0,1-5 8,-1-1 0,1 1 0,1-1 1,-1 0-1,1 1 0,4 8 0,-5-14 16,1 1 0,0-1 0,0 0-1,0 1 1,0-1 0,0 0 0,1 0-1,-1 0 1,1-1 0,0 1 0,0 0 0,5 3-1,-6-5-4,0 0-1,0 0 1,0 0-1,0-1 1,0 1-1,0 0 1,1-1-1,-1 0 1,0 1-1,0-1 1,0 0-1,1 0 1,-1 0-1,0 0 1,0-1-1,0 1 1,0-1-1,0 1 1,1-1-1,-1 0 1,0 1-1,0-1 1,2-2-1,1 0 0,0-1-1,0 1 1,-1-2 0,1 1-1,-1 0 1,0-1 0,0 0-1,0 0 1,5-10 0,1-5 22,11-28 0,-18 42-19,-3 4 0,1 0-1,0 0 0,1 0 1,-1 0-1,0 0 1,3-2-1,-4 4-4,0 0 0,0-1-1,0 1 1,0 0 0,0 0 0,0 0-1,0 0 1,0 0 0,0 0 0,0 0-1,1 0 1,-1 0 0,0 0 0,0 0-1,0-1 1,0 1 0,0 0 0,0 0-1,0 0 1,1 0 0,-1 0 0,0 0-1,0 0 1,0 0 0,0 0 0,0 0-1,0 0 1,1 0 0,-1 0 0,0 0-1,0 0 1,0 0 0,0 0 0,0 1-1,0-1 1,0 0 0,1 0 0,-1 0-1,0 0 1,1 10 119,-2 2-39,0 0 0,1 0 1,3 15-1,-2-21-138,0 1 0,0-1 1,1 1-1,0-1 1,0 0-1,1 1 1,4 7-1,-6-12-176,0-1-1,0 1 1,0-1 0,0 1-1,0-1 1,0 0 0,1 0-1,-1 1 1,0-1-1,1 0 1,1 0 0,12 3-4387,1-2 2199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08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89 297 9218,'31'11'5408,"-23"-9"-4977,-1-1-1,1 1 1,9-1 0,-15-1-313,-1 0 0,1 0 0,0 0 0,-1-1 0,1 1 0,-1-1 0,1 1 0,0-1 0,-1 0 0,1 0 0,-1 1 0,0-1 0,1 0 0,-1 0 0,0 0 0,1 0 0,-1-1 0,0 1 0,0 0 0,0-1 0,2-2 0,-2 3-30,5-8 28,0-1-1,0 0 1,-1 0-1,0 0 1,0 0-1,-1-1 1,-1 0-1,0 1 1,0-1 0,-1-1-1,-1 1 1,1-16-1,-2 23-99,-1 1 0,1-1 1,-1 1-1,0-1 0,0 1 0,0-1 0,0 1 1,0-1-1,-1 1 0,0 0 0,0 0 0,0 0 1,0 0-1,0 0 0,0 0 0,-1 1 0,1-1 1,-6-3-1,4 3 6,0 0-1,0 1 1,0 0 0,0 0-1,-1 0 1,1 0 0,-1 1 0,1-1-1,-1 1 1,1 0 0,-1 1-1,0-1 1,1 1 0,-6 0 0,8 0-5,0 0 1,0 0-1,0 1 1,0-1-1,0 1 1,0-1 0,1 1-1,-1 0 1,0 0-1,0-1 1,1 1 0,-1 0-1,0 1 1,1-1-1,-3 3 1,2-2 8,0 0 1,0 1-1,1-1 0,-1 1 0,1-1 1,0 1-1,0-1 0,0 1 1,-1 5-1,0 2 50,1 1-1,0 0 1,1 0 0,1 17-1,2 5 155,1 1 0,17 59 0,34 63 441,-35-116-445,-14-30-143,-1 1 1,0 0 0,0 0-1,-1 1 1,-1-1-1,4 19 1,-7-28-62,0 1 0,0 0 1,0-1-1,0 1 1,0-1-1,-1 1 0,1-1 1,-1 1-1,0-1 1,1 1-1,-1-1 0,-1 0 1,1 0-1,0 1 1,0-1-1,-2 2 0,0-1 10,1-1 0,-1 1-1,0-1 1,1 0-1,-1 0 1,0 0 0,0 0-1,-1 0 1,1-1-1,-5 2 1,0 0-34,0-1 1,0-1-1,0 1 1,0-1-1,-1-1 1,1 0-1,0 0 1,0 0-1,-9-2 1,12 1-194,-1-1-1,1 1 1,-1-1 0,1 0 0,0 0-1,0-1 1,0 0 0,0 0 0,0 0-1,1 0 1,-9-8 0,9 6 19,1 0 0,0 0 0,0 0-1,-4-9 1,7 14 173</inkml:trace>
  <inkml:trace contextRef="#ctx0" brushRef="#br0" timeOffset="1">440 1 11322,'16'29'5090,"-11"-6"-1290,0 9-3008,2 2 9,-3 13-9,5-2-152,-6-5-360,1-8-144,3-11-40,-6-5-216,-2-15-928,1-3-721,-4-18-1639,-7-4 1975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0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9266,'11'21'3849,"1"-3"-2177,4-2-1024,6 1-584,2-2-24,3-7-928,7 0-800,4-8 1048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0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10 7386,'-2'0'865,"0"0"0,-1 0 1,1 0-1,0 0 1,0-1-1,0 1 0,-1-1 1,1 1-1,-3-3 1,2 2-525,1 1 1,0-1 0,-1 0 0,1 0-1,0 1 1,-1 0 0,1-1 0,-1 1-1,1 0 1,-4 0 0,0 2-60,0-1 0,0 0 0,1 1 0,-1 0 0,1 0 0,-1 1 0,1 0 0,0 0 0,0 0 0,-8 6 0,10-6-247,0 1 1,0-1 0,0 0-1,1 1 1,-1 0-1,1-1 1,0 1 0,0 0-1,0 0 1,0 0-1,1 0 1,0 1 0,0-1-1,0 0 1,0 7-1,0-1-32,0-1 0,1 1 0,1-1 0,-1 1 0,2-1 0,-1 1 0,1-1 0,1 0 0,-1 0 0,6 12 0,-5-15-11,1 1-1,0-1 1,0 0-1,0 0 0,1-1 1,0 1-1,0-1 0,0 0 1,0 0-1,1 0 0,0-1 1,0 0-1,13 7 0,-12-9-39,0 1-1,0 0 1,0-1-1,0-1 1,1 1 0,-1-1-1,0 0 1,1-1-1,-1 0 1,1 0-1,-1 0 1,0-1-1,1 0 1,-1-1-1,0 0 1,0 0-1,0 0 1,0-1-1,13-7 1,-9 4-84,-1-1 0,0 0 0,0 0-1,0-1 1,-1-1 0,0 0 0,0 0 0,-1 0 0,-1-1-1,0 0 1,7-12 0,-12 17 133,1-1 0,-1 1 0,1-1 0,-2 0 0,1 0 0,-1 0 0,1 0 0,-2 0 0,1 0 0,-1 0 0,0-7 0,0 10 13,0 1 0,-1 0-1,1-1 1,-1 1 0,1 0-1,-1 0 1,0 0 0,0 0 0,0 0-1,0-1 1,0 2 0,-1-1-1,1 0 1,-1 0 0,1 0 0,-1 1-1,1-1 1,-1 0 0,0 1-1,0 0 1,0-1 0,0 1 0,0 0-1,0 0 1,0 0 0,0 0-1,0 1 1,0-1 0,-1 0-1,1 1 1,-4-1 0,4 1 23,-1 0 1,1 0 0,-1 0-1,0 0 1,1 0-1,-1 0 1,1 1-1,0-1 1,-1 1-1,1 0 1,-1-1 0,1 1-1,0 0 1,-1 1-1,-3 1 1,4 0 17,-1-1 0,1 0 0,-1 1 1,1 0-1,0-1 0,0 1 0,0 0 0,0 0 0,0 0 0,-1 5 1,0 0 26,1 0 1,-1 0-1,2 0 1,-1 1 0,1-1-1,0 1 1,1-1-1,1 14 1,-1-18-71,1-1 1,-1 1-1,1-1 0,0 1 1,0-1-1,0 0 0,0 1 1,1-1-1,0 0 0,-1 0 1,1 0-1,3 4 0,-4-6-12,0 0 0,0 0 1,0 0-1,0-1 0,1 1 0,-1 0 0,0 0 0,1-1 1,-1 1-1,0 0 0,1-1 0,-1 0 0,1 1 0,-1-1 0,0 0 1,1 1-1,-1-1 0,1 0 0,-1 0 0,1 0 0,-1-1 1,1 1-1,-1 0 0,1 0 0,-1-1 0,1 1 0,-1-1 1,0 1-1,1-1 0,-1 0 0,0 0 0,3-1 0,3-3-12,1-1-1,-1 0 1,0 0-1,0 0 1,7-11-1,29-39-27,-33 41 42,4-8 51,-14 23-51,0 0-1,0 0 1,0 0 0,0 0-1,0 0 1,0 0-1,0 0 1,0 0 0,0 0-1,0 0 1,0 0-1,0 0 1,0 0-1,0 0 1,0 0 0,0 0-1,0 1 1,0-1-1,0 0 1,0 0-1,0 0 1,0 0 0,1 0-1,-1 0 1,0 0-1,0 0 1,0 0 0,0 0-1,0 0 1,0 0-1,0 0 1,0 0-1,0 0 1,0 0 0,0 0-1,0 0 1,0 0-1,0 0 1,0 0 0,0 0-1,0 0 1,0 0-1,0 0 1,0 0-1,1 0 1,-1 0 0,0 0-1,0 0 1,0 0-1,0 0 1,0 0-1,0 0 1,0 0 0,0 0-1,0 0 1,0 0-1,0 0 1,0 0 0,0 0-1,0 0 1,0 0-1,0 0 1,0 0-1,1 0 1,-1 9 74,1-6-76,3 46 28,1 34-95,-5-83 64,0 5-88,0 0 0,0 0 0,1-1 1,1 8-1,-1-11 22,-1 0 1,0-1 0,0 1 0,1 0-1,-1 0 1,0-1 0,1 1-1,-1 0 1,1 0 0,-1-1 0,1 1-1,-1-1 1,1 1 0,-1 0-1,1-1 1,0 1 0,-1-1-1,1 0 1,0 1 0,0-1 0,-1 1-1,1-1 1,0 0 0,0 0-1,-1 1 1,1-1 0,0 0 0,0 0-1,0 0 1,-1 0 0,1 0-1,2 0 1,17-5-867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0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10698,'-8'31'5305,"1"-3"-888,7 12-3240,3 1-169,-9 8-304,10 3-184,-4-5-240,7-1-56,6-10-136,-3-6-88,3-13-520,-8-6-392,6-11-1353,-3-4 1369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09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9898,'-1'0'3825,"4"4"-2281,5 12-135,2 16 159,1 16-184,2 29-560,0 9-240,2 9-303,1-5-73,-3-13-88,1-10-40,-5-17-8,-1-16-96,-5-18-552,-3-8-465,-4-18-1479,-6-6-889,0-17 2113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10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 8826,'8'-2'1187,"1"0"1,-1 0-1,1 1 1,-1 0-1,1 1 1,15 1-1,-18-1-923,-1 1 1,1 0-1,-1 1 0,1-1 1,-1 1-1,1 0 0,-1 1 1,0-1-1,0 1 0,0 0 0,5 5 1,-7-6-206,0 1 0,-1 0 1,1-1-1,-1 1 0,0 0 0,0 0 1,0 0-1,0 1 0,-1-1 1,1 0-1,-1 1 0,0-1 1,0 1-1,0-1 0,0 1 0,0-1 1,-1 1-1,0 0 0,0-1 1,0 1-1,0 0 0,-1-1 1,0 7-1,-1-1-18,-1 0 1,0-1-1,0 1 1,-1-1-1,1 0 1,-2 1-1,1-2 1,-9 11-1,3-4 78,-26 25 1,31-34-182,0-1 0,0 0 0,0 0 1,-1-1-1,1 0 0,-1 1 0,0-2 0,-10 5 1,14-7-42,0 1 0,1-1 1,-1 1-1,0-1 0,1 0 1,-1 0-1,0 0 0,0 0 0,-2-1 1,2 1 42,1-1 0,0 1 1,0-1-1,-1 0 0,1 0 0,0 1 1,0-1-1,0 0 0,-2-2 0</inkml:trace>
  <inkml:trace contextRef="#ctx0" brushRef="#br0" timeOffset="1">284 68 7858,'5'1'469,"0"1"1,0 0 0,0 0 0,0 1-1,-1-1 1,1 1 0,0 0 0,-1 0-1,0 1 1,0-1 0,0 1-1,0 0 1,-1 0 0,1 0 0,-1 0-1,0 1 1,3 5 0,-3-4-159,0 1 1,0-1-1,-1 1 0,0-1 1,0 1-1,-1 0 1,0 0-1,0 0 0,0-1 1,-1 1-1,0 0 1,0 0-1,-2 8 0,1 0 155,0-6-116,0 0 1,-3 13-1,-2-41-153,2-19-220,3 25-11,-3-22 0,0 19 11,1 5 7,1 1 1,0-1 0,0-16-1,2 24 2,0-1-1,1 1 0,-1-1 1,1 1-1,0 0 0,-1-1 1,2 1-1,-1 0 0,0 0 1,1 0-1,-1 0 0,1 0 0,0 0 1,0 0-1,3-3 0,-3 3-171,1 1-1,-1-1 0,1 1 1,-1 0-1,1-1 0,0 1 0,0 1 1,0-1-1,0 0 0,0 1 1,0 0-1,0-1 0,1 1 0,-1 0 1,0 1-1,1-1 0,-1 1 1,1-1-1,-1 1 0,1 0 1,3 1-1,21 5-2138,0 4 1025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10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67 4153,'-2'-1'380,"1"0"0,0 0 1,-1 1-1,1-1 0,-1 1 0,1-1 1,-1 1-1,1 0 0,-1-1 0,1 1 1,-1 0-1,1 0 0,-1 0 1,-1 1-1,2-1-120,0 1-1,-1-1 1,1 1 0,0-1 0,0 1 0,0 0 0,0-1 0,0 1-1,1 0 1,-1 0 0,0 0 0,0 0 0,0 0 0,1 0 0,-1 0-1,0 0 1,1 0 0,-1 0 0,1 1 0,-4 8 389,0-1 0,1 0 0,0 1 0,1 0 0,0 0 0,1 0 0,-1 11 0,2-17-567,0 1 0,0-1 0,0 1 0,1-1 0,0 1 0,-1-1 0,2 1 0,-1-1-1,0 0 1,1 1 0,0-1 0,0 0 0,0 0 0,1 0 0,-1-1 0,1 1 0,5 6 0,-6-9-77,0 1 0,-1-1 0,1 0 1,0 1-1,0-1 0,0 0 0,0 0 1,0 0-1,0 0 0,0 0 0,0-1 0,0 1 1,1-1-1,-1 1 0,0-1 0,0 0 1,0 0-1,1 0 0,-1 0 0,0 0 1,0-1-1,0 1 0,1-1 0,-1 1 0,0-1 1,0 0-1,0 0 0,0 0 0,0 0 1,0 0-1,0 0 0,2-2 0,1-1 0,0-1-1,0 1 0,-1-1 0,0 0 0,0-1 1,0 1-1,0-1 0,-1 0 0,5-9 0,-4 5 11,-1 1 0,1-1 0,-2 0 0,1 0 1,-1 0-1,-1 0 0,1-19 0,-2 25-1,0 0-1,-1 0 1,1 0 0,-1 0 0,0 0 0,0 0 0,0 0 0,-1 0 0,1 0 0,-1 0 0,0 0 0,0 1 0,0-1 0,-1 1 0,1 0 0,-1 0-1,0 0 1,0 0 0,0 0 0,0 0 0,-7-4 0,7 6-2,0-1 1,-1 1-1,1-1 0,0 1 1,-1 0-1,1 0 0,-1 1 0,0-1 1,1 1-1,-1-1 0,0 1 1,1 0-1,-1 1 0,1-1 1,-1 1-1,-5 1 0,7-2-43,0 1 0,0 0 0,1-1 0,-1 1 1,0 0-1,0 0 0,1 0 0,-1 1 0,1-1 0,-1 0 0,1 0 0,-1 1 0,1-1 0,0 1 0,-1 0 1,1-1-1,0 1 0,0 0 0,0-1 0,1 1 0,-1 0 0,0 0 0,1 0 0,-1 0 0,1 0 0,-1 0 1,1 0-1,0 0 0,0 0 0,0 0 0,0 2 0,1 0-251,-1-1 1,1 1-1,0 0 0,0-1 1,0 0-1,1 1 1,-1-1-1,1 0 0,0 0 1,0 0-1,4 6 1,15 11-862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10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11202,'1'6'4489,"3"9"-2784,3 13-153,1 16-320,4 9-295,1 11-505,0-2-160,2-2-144,1-3-48,0-13-40,4-1-16,-8-18 32,1-1-136,-9-11-640,-4-10-593,-9-10-1831,-10-16 1935</inkml:trace>
  <inkml:trace contextRef="#ctx0" brushRef="#br0" timeOffset="1">6 0 8306,'16'0'2762,"0"2"-1,22 3 1,-17 0-1055,0 0 0,38 16-1,-54-18-1625,0-1 1,0 1-1,0 0 0,-1 0 0,1 1 0,-1-1 1,0 1-1,5 4 0,-8-7-73,0 0 1,-1 0-1,1 0 0,0 0 0,0 0 1,-1 1-1,1-1 0,0 0 0,-1 0 1,1 0-1,-1 1 0,0-1 0,1 0 1,-1 0-1,0 1 0,0-1 0,0 0 1,0 0-1,0 1 0,0-1 0,0 0 1,0 1-1,0-1 0,-1 0 0,1 0 1,-1 1-1,1-1 0,-1 0 0,1 0 1,-1 0-1,1 0 0,-1 0 1,0 1-1,0-1 0,0 0 0,0-1 1,1 1-1,-1 0 0,0 0 0,-1 0 1,0 1-1,-6 2-36,0 0 0,-1 0 0,1 0 0,-1-1 0,1 0 0,-19 3 1,-14 5-670,28-7 169,-11 5-646,22-9 993,1 1-1,0-1 0,0 1 0,0 0 0,0 0 1,0-1-1,0 1 0,0 0 0,0 0 0,0 0 1,1 0-1,-1 0 0,0 0 0,0 1 1,1-1-1,-1 2 0,0-3 43,1 1 1,0-1-1,0 1 0,0-1 1,0 1-1,-1 0 0,1-1 0,0 1 1,0-1-1,0 1 0,0-1 1,1 1-1,-1 0 0,0-1 1,0 1-1,0 0 0,9 8-1109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1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7394,'-6'18'3784,"9"-6"-703,4-3-952,5-2-529,5 2-200,3-9-496,4 0-192,6-1-263,-2-7-105,2 5-104,-8 0-80,-4 2-536,-1 1-625,-1 0 641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1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12 201 5993,'-1'1'141,"0"-1"-1,1 0 0,-1 0 1,0 0-1,0 1 0,1-1 1,-1 0-1,0 1 0,1-1 1,-1 1-1,0-1 1,1 1-1,-1-1 0,0 1 1,1 0-106,0-1 0,0 0 0,0 0 1,0 0-1,0 1 0,0-1 0,0 0 1,0 0-1,0 0 0,0 1 0,0-1 1,0 0-1,0 0 0,0 0 0,0 1 1,0-1-1,0 0 0,1 0 0,-1 0 0,0 0 1,0 0-1,0 1 0,0-1 0,0 0 1,0 0-1,1 0 0,-1 0 0,0 0 1,0 0-1,0 1 0,0-1 0,1 0 1,-1 0-1,3 1 91,-1 0 0,1 0 0,-1-1 0,1 1 0,-1 0 0,6 0 1,3-1 775,1 0 1,0-1 0,0 0 0,0-1 0,-1 0 0,1-1 0,19-7-1,-22 6-494,0 0-1,0 0 0,-1-1 0,1 0 0,-1-1 0,0 0 0,-1 0 1,1-1-1,9-12 0,-13 14-329,0 0-1,0-1 1,-1 0-1,0 0 1,0 0-1,-1 0 1,3-10 0,-4 13-63,0-1 1,0 0 0,-1 1 0,1-1 0,-1 0-1,0 1 1,0-1 0,0 0 0,-1 0-1,1 1 1,-1-1 0,0 0 0,0 1 0,-2-6-1,2 8-10,1 0-1,-1-1 0,0 1 1,0 0-1,0 0 0,0 0 1,0 0-1,0 0 1,0 0-1,0 0 0,0 1 1,0-1-1,-1 0 0,1 1 1,0-1-1,-1 0 0,1 1 1,0 0-1,-1-1 0,1 1 1,0 0-1,-1 0 0,1-1 1,-1 1-1,1 0 0,0 1 1,-1-1-1,1 0 0,-1 0 1,1 0-1,0 1 0,-1-1 1,1 1-1,-2 0 0,-2 1-4,1 0 0,0 1 0,0-1 0,0 1 0,0 0 0,0-1 0,0 2 0,1-1 0,-4 5 0,2-1 1,0 0-1,1 0 1,0 0-1,1 1 1,0 0-1,0 0 1,1 0-1,-1 0 0,2 0 1,-1 0-1,1 1 1,0 9-1,1-2 27,0-1 0,1 1 0,1-1 0,0 0 0,8 27 1,-7-34-12,0 0 1,0 0 0,1-1-1,0 1 1,6 9 0,-8-14-47,0 0 1,0-1 0,1 1 0,-1-1 0,1 1 0,-1-1 0,1 0 0,0 0 0,0 0 0,0 0 0,0-1-1,0 1 1,0-1 0,0 0 0,6 2 0,-6-3-112,-1 0 0,0 0 1,0 0-1,0 0 0,0 0 0,0 0 0,0-1 0,0 1 0,0-1 1,0 1-1,0-1 0,0 0 0,0 0 0,0 0 0,0 0 0,0 0 1,0 0-1,-1 0 0,1-1 0,1-1 0,19-18-1047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11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10858,'10'63'7430,"13"28"-2877,-23-88-4410,5 11 241,-5-14-373,0 1 0,1-1 0,-1 0 0,0 1 1,0-1-1,0 0 0,0 1 0,1-1 0,-1 0 0,0 0 0,0 1 1,1-1-1,-1 0 0,0 1 0,0-1 0,1 0 0,-1 0 0,0 0 0,1 1 1,-1-1-1,0 0 0,1 0 0,-1 0 0,1 0 0,-1 0 0,0 0 1,1 1-1,0-2-8,-1 1-1,0-1 1,1 1 0,-1 0 0,1-1 0,-1 1 0,0-1-1,0 1 1,1-1 0,-1 1 0,0-1 0,0 1 0,1-1-1,-1 0 1,0 1 0,0-1 0,0 1 0,0-1 0,0 1-1,0-1 1,0 1 0,0-2 0,0 1 1,1-48 4,-1 31-7,2-28-1,-1 41 2,0 0 0,0-1 0,1 1 1,-1 0-1,1 0 0,0 0 0,0 0 0,1 1 1,4-8-1,2-2-28,4-8-25,-12 22-16,0-1 0,-1 0 0,1 1-1,0-1 1,-1 0 0,1 1 0,0-1 0,0 1-1,-1-1 1,1 1 0,0 0 0,0-1 0,0 1-1,0 0 1,0-1 0,-1 1 0,1 0 0,0 0-1,0 0 1,0 0 0,2 0 0,9 3-1134,-9-2 714,0 0-1,-1-1 1,1 1 0,0-1-1,0 1 1,-1-1 0,1 0-1,0 0 1,0 0 0,4-1-1,13-7-956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11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9970,'-4'5'4433,"0"15"-1856,3 12-545,-3 17-376,-3 11-359,4 2-609,2 0-224,9-3-272,7-9-72,3-12-96,4-4-24,-2-21-624,2-7-480,-3-17 2328,0-12-1328</inkml:trace>
  <inkml:trace contextRef="#ctx0" brushRef="#br0" timeOffset="1">19 139 11747,'-18'19'4472,"18"-9"-2727,5-1-617,4 1-120,5 2-88,6-7-535,2 3-185,8-8-168,0-1-328,5-9-1041,1-7-735,0 3-1521,-2-5-720,-7 4 2753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8:12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6377,'2'6'1180,"1"1"-1,-1-1 0,0 1 0,0 7 1,0 3 34,0 23 1,-2-33-699,-1 29 1461,1-20-526,2 28-1,-2-40-1262,1 1-1,0 0 1,0-1 0,1 1-1,-1-1 1,1 0-1,0 1 1,0-1-1,6 7 1,-7-9-181,0-1 1,-1 0 0,1 0 0,1 1-1,-1-1 1,0 0 0,0 0 0,0 0-1,0 0 1,1-1 0,-1 1-1,0 0 1,1 0 0,-1-1 0,1 1-1,-1-1 1,1 0 0,-1 1 0,1-1-1,-1 0 1,1 0 0,-1 0 0,1 0-1,0 0 1,-1 0 0,1 0-1,-1 0 1,1-1 0,-1 1 0,1 0-1,-1-1 1,0 0 0,1 1 0,2-3-1,1 0-133,0 0 1,0-1-1,-1 0 0,1 0 0,-1-1 0,0 1 0,6-9 1,3-7-645,0-2 1,11-26 0,-5 8 88,-18 37 672,1 1 0,-1 0 1,0-1-1,1 1 0,-1 0 0,1 0 1,0 0-1,0 0 0,4-3 0,-6 5 16,0 0-1,1 0 0,-1-1 0,1 1 1,-1 0-1,1 0 0,-1 0 0,1 0 1,0 0-1,-1 0 0,1-1 0,-1 1 0,1 0 1,-1 0-1,1 1 0,-1-1 0,1 0 1,-1 0-1,2 0 0,-1 1 10,0-1-1,-1 1 1,1 0-1,0-1 1,0 1-1,0 0 1,-1-1-1,1 1 1,0 0-1,-1 0 1,1 0 0,-1 0-1,2 1 1,1 6 125,-1 0 1,1 0-1,-1 0 1,-1 0 0,1 0-1,-1 0 1,-1 16-1,1-7 34,30 313 1212,-23-259-1243,-7-66-136,4 76 216,-5-73-191,0-1 0,-1 0 1,0 0-1,0 1 0,0-1 1,-1 0-1,0 0 0,-6 11 1,7-16-23,0 0-1,-1 0 1,1 0 0,-1 0 0,1 0 0,-1 0 0,0 0 0,0-1 0,0 1-1,-4 2 1,5-3-7,0-1-1,-1 1 1,1-1-1,0 1 1,-1-1 0,1 1-1,0-1 1,-1 0-1,1 0 1,-1 1-1,1-1 1,-1 0-1,1 0 1,0 0-1,-1-1 1,1 1-1,-1 0 1,1-1-1,0 1 1,-1 0-1,0-2 1,-3 0-8,1-1 0,0-1 1,1 1-1,-1 0 0,1-1 0,-1 0 0,1 0 1,0 0-1,0 0 0,1 0 0,-1-1 0,-2-7 0,-1-3-55,0-1 0,-5-22 0,10 34 10,0 0-1,0 0 1,1-1-1,-1 1 0,1 0 1,0 0-1,1-1 1,0-6-1,0 9-45,-1 0-1,1 0 1,0 0-1,0 0 1,-1 0-1,1 0 1,1 1 0,-1-1-1,0 0 1,0 0-1,1 1 1,-1-1-1,0 1 1,1-1-1,0 1 1,-1 0 0,1 0-1,0-1 1,3 0-1,17-5-1368,8-4 668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2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6353,'-4'0'1845,"3"0"-1621,1 0-1,-1 0 0,0 0 0,1 0 0,-1-1 1,0 1-1,1 0 0,-1 1 0,1-1 0,-1 0 0,0 0 1,1 0-1,-1 0 0,1 0 0,-1 1 0,0-1 1,1 0-1,-1 0 0,1 1 0,-1-1 0,1 1 1,-1-1-1,1 0 0,-1 1 0,1-1 0,-1 1 0,1-1 1,0 1-1,-1-1 0,1 1 0,0-1 0,-1 1 1,1-1-1,0 1 0,0 0 0,0-1 0,-1 2 1,-1 7 233,-1 0 1,0 0 0,-8 14 0,-1 5 44,11-24-407,0 0-1,0 0 0,1 0 0,0 0 0,-1 0 0,1 0 0,1 0 0,-1 0 0,0 0 1,1 0-1,0 0 0,0 0 0,0 0 0,1-1 0,1 5 0,0 1 81,4 8 37,-1-1 1,2 0-1,0 0 1,1 0 0,1-1-1,0-1 1,15 17-1,-18-24-178,0 0 1,0 0-1,0-1 0,1 0 1,0 0-1,0-1 0,1 0 1,0 0-1,-1-1 0,1 0 1,1-1-1,-1 1 0,0-2 1,16 3-1,-23-5-25,1 1 0,0-1 0,0 0 0,0 0 0,0-1-1,0 1 1,0-1 0,0 1 0,-1-1 0,1 0 0,0 0 0,0 0 0,-1 0 0,1-1 0,-1 1 0,1-1 0,-1 1 0,5-5-1,-4 2 5,0 1 0,1-2-1,-2 1 1,1 0 0,0-1-1,-1 1 1,0-1 0,0 0-1,2-8 1,-1 1 16,-1 0-1,2-22 1,-2 6 5,0 2 8,-1-1 1,-2 0-1,0 1 1,-2-1-1,-8-37 1,10 62-39,1-1 1,-1 1-1,1-1 1,0 0-1,0 1 0,0-1 1,1-4-1,-1 5-5,0 2-8,0 0 0,0 0 0,0 0-1,0 0 1,1 0 0,-1 0-1,0-1 1,0 1 0,0 0-1,0 0 1,0 0 0,0 0 0,0 0-1,0 0 1,0 0 0,0 0-1,0 0 1,0-1 0,0 1 0,0 0-1,0 0 1,0 0 0,0 0-1,0 0 1,0 0 0,0 0 0,0 0-1,0 0 1,0-1 0,0 1-1,-1 0 1,1 0 0,0 0 0,0 0-1,0 0 1,0 0 0,0 0-1,0 0 1,0 0 0,0 0 0,0 0-1,0 0 1,0 0 0,0 0-1,-1-1 1,1 1 0,0 0 0,0 0-1,0 0 1,0 0 0,0 0-1,0 0 1,0 0 0,0 0-1,0 0 1,-1 0 0,1 0 0,0 0-1,0 0 1,0 0 0,0 0-1,0 0 1,0 0 0,0 1 0,0-1-1,-1 0-247,1 0-1,0 1 0,-1-1 1,1 0-1,0 1 0,0-1 1,-1 0-1,1 1 0,0-1 1,0 1-1,0-1 1,-1 0-1,1 1 0,0-1 1,0 1-1,0 0 0,0 9-1079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4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6225,'-3'4'2881,"2"1"-1177,-1-1-183,2-4 103,0 0-184,0 0-159,3 30-321,13 43-128,3-17-184,-3 10-144,-2 9-264,1 0-72,-2-9-104,1-10-8,4-19-96,0-12-448,3-18-56,3-11 264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4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9906,'7'4'3793,"4"4"-2353,1 3-448,-1 12 201,-2 5-129,-3 19-336,0-1-184,-3 14-152,0 4-40,-2 1-72,-1 6-32,1-10-136,1-4-47,0-14-178,2-10-399,4-17-1112,4-12 1048</inkml:trace>
  <inkml:trace contextRef="#ctx0" brushRef="#br0" timeOffset="1">282 288 9938,'20'-4'4361,"-12"3"-1320,1-3-2193,0 5 88,-2-1-128,7-4-224,4 3-384,8-7-72,5 2-664,-2 4-744,3-4 832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5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9578,'-20'6'3777,"21"0"-1953,10-4-656,-6-2-71,12-2-97,2-4-488,-4 3-648,8 0 80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10170,'1'13'5785,"3"0"-3880,1 12-666,-5 140 856,-1-141-1988,0-9-67,1-11-25,0-7-13,0-18-118,1 0-1,1 0 1,1 0 0,0 0 0,8-21-1,-9 34 115,1 0 1,0 0-1,1 0 0,-1 1 0,1 0 0,1-1 0,0 1 0,0 1 0,0-1 0,0 1 0,1 0 0,0 0 0,1 0 1,-1 1-1,11-6 0,-15 10 42,0-1 0,1 1 0,-1 0 0,1 0 0,-1 1-1,1-1 1,0 0 0,-1 1 0,1 0 0,-1-1 0,1 1 0,0 0 0,-1 0 0,1 1 0,0-1 0,-1 0 0,1 1 0,0 0 0,-1 0 0,1 0 0,2 1 0,-2 0 50,0-1 0,0 1-1,-1 0 1,1 1 0,0-1 0,-1 0 0,1 1 0,-1 0-1,0-1 1,0 1 0,0 0 0,0 0 0,-1 0 0,1 0-1,1 4 1,0 3 92,-1 0-1,0 0 0,0 0 1,-1 0-1,-1 1 1,0 11-1,1 7 87,2 101-1052,-3-117 377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7490,'-1'4'999,"1"0"1,-1 0-1,1 0 1,-3 6 0,2-6-726,0-1 1,0 1-1,1-1 1,-1 1 0,1-1-1,0 5 1,4 90 3132,2 26-1995,8 2-473,8 133 319,-17 60-206,-1-133-665,4 114-6,-1-238-339,-2-25-48,-4-26-31,-1-10 4,0 1 0,0-1 0,0 1 0,0 0 0,0-1 0,0 1 0,1-1 0,-1 1 0,0-1 1,1 1-1,0-1 0,-1 1 0,1-1 0,0 1 0,1 1 0,-2-3 6,0 0 0,0 0-1,1 0 1,-1 0 0,0 0 0,0 0 0,1 0-1,-1 0 1,0 0 0,0 0 0,0 0-1,0 0 1,1 0 0,-1 0 0,0 0-1,0 0 1,0 0 0,1 0 0,-1-1-1,0 1 1,0 0 0,0 0 0,0 0-1,1 0 1,-1 0 0,0-1 0,0 1-1,0 0 1,0 0 0,0 0 0,0 0 0,0-1-1,1 1 1,-1 0 0,0 0 0,0 0-1,0-1 1,0 1 0,3-11-1165,1-2-932,1-24-1,-4 3 929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2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93 6033,'0'-3'756,"0"0"-1,0 0 0,-1 0 1,1 0-1,-1 0 0,0 1 1,0-1-1,0 0 1,-1-2-1,0 2-253,0-1 0,0 1 1,-1 0-1,1 0 0,-1 0 0,-3-3 0,1 2-209,0 0 0,0 1-1,0-1 1,-1 1 0,0 0-1,1 0 1,-1 1 0,-7-2-1,8 2-223,0 1 0,0 0 0,0 0 0,0 0 1,-1 1-1,1 0 0,0 0 0,0 0 0,0 0 0,-1 1 0,1 0 0,0 0 0,0 0 0,0 1 0,0 0 0,1 0 0,-1 0 0,0 1 0,1-1 0,-1 1 0,1 0 0,-7 7 1,6-6-64,0 1 0,1-1 0,0 1 0,0 1 0,0-1 0,0 0 1,1 1-1,0 0 0,0 0 0,1 0 0,0 0 0,0 0 0,0 0 1,1 1-1,-1-1 0,2 1 0,-1-1 0,1 1 0,0-1 0,0 1 1,0-1-1,3 8 0,7 33 80,17 47-1,4 20 56,-21-65-89,-3 1 1,-2 0-1,-2-1 0,-4 63 0,1-103-30,-1-1 0,-1 0 0,1 0 0,-1 0 0,0 0-1,-5 8 1,5-11 0,-1 0 0,1 0 0,-1 0-1,-1-1 1,1 1 0,-1-1 0,0 0 0,0 0-1,-7 6 1,2-3 23,-1-1 0,0 0 0,-13 7 0,17-11-32,0 1 0,0-1 0,-1 0-1,1-1 1,-1 1 0,1-1 0,-11 0 0,17-1-15,-1 0-3,0 0 0,0 0-1,0 0 1,0 0 0,0 0 0,0 0-1,1 0 1,-1 0 0,0 0 0,0 0-1,0-1 1,0 1 0,1 0 0,-1-1-1,0 1 1,0-1 0,1 1 0,-1-1-1,-1 0 1,2 0 0,0 1 1,0 0-1,0 0 0,0 0 0,0 0 0,0-1 1,1 1-1,-1 0 0,0 0 0,0 0 0,0 0 1,0-1-1,0 1 0,0 0 0,0 0 0,1 0 1,-1 0-1,0 0 0,0 0 0,0-1 0,0 1 1,1 0-1,-1 0 0,0 0 0,0 0 0,0 0 1,0 0-1,1 0 0,-1 0 0,0 0 0,0 0 1,0 0-1,1 0 0,-1 0 0,0 0 1,9-2-51,-9 2 45,13-1-9,0-1 0,-1 2-1,1-1 1,0 2 0,0 0 0,-1 0 0,1 1 0,13 5 0,-21-5 28,-1 0 1,0 0-1,0 0 0,0 1 1,-1-1-1,1 1 1,-1 0-1,1 0 1,-1 1-1,0-1 0,0 1 1,0-1-1,-1 1 1,0 0-1,5 8 0,-1 2 74,-1 1 0,0-1-1,5 24 1,-3 7 143,-2 1-1,0 45 1,6 56 205,-10-136-419,1 1 0,1-1 0,0 0-1,0-1 1,1 1 0,1 0 0,-1-1-1,2 0 1,8 13 0,-13-22-70,0 1 0,1 0 0,0-1 1,-1 1-1,1-1 0,0 1 0,3 1 1,-4-2-28,0-1 1,0 0 0,0 1-1,0-1 1,0 0 0,0 0 0,0 1-1,0-1 1,0 0 0,-1 0-1,1 0 1,0 0 0,0 0 0,0 0-1,0-1 1,0 1 0,0 0-1,0 0 1,0-1 0,0 1 0,1-1-1,16-13-670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7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16516,'4'2'365,"-1"1"1,0 0 0,0 0 0,5 6 0,-6-7-224,-1 1-1,1-1 0,0 0 0,0 0 1,0 0-1,0-1 0,0 1 1,0 0-1,1-1 0,-1 1 0,0-1 1,1 0-1,-1 0 0,1 0 0,2 1 1,3-1-14,0 0 0,-1-1 0,1 1 0,0-1 0,-1-1 0,16-2 0,46-16 240,-48 13-222,32-7 0,-18 9-9,1 2 1,-1 2-1,48 4 1,-78-3-95,1-1 1,0 1 0,-1 0 0,1 1 0,-1-1 0,1 1 0,9 5-1,-13-6-26,-1 0 0,1 0 0,-1 1 0,1-1 0,-1 0 0,1 1 0,-1-1 0,1 1 0,-1-1 0,0 1 0,0 0 0,0-1 0,0 1 0,0 0 0,-1 0 0,1 0 0,0 0 0,-1 0 0,1 0 0,-1 0 0,0 0 0,0 0 0,0 0 0,0 0 0,0 3 0,-12 82 490,-1 27-393,20 249-73,16-148-26,15-1 1,8 101 19,-19-116-27,12 114-902,-38-295 330,0 0-4414,2-16 2785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7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89 9362,'-12'-3'3961,"17"-5"-1769,10-4-879,3-5-169,6 1 224,12 1-56,3 5-231,17 6-441,0 1-176,3 3-240,-1 0-64,-17 3-48,0 2-176,-12-1-992,-7-4 3416,10 3-2104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7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32 8826,'-1'-2'553,"0"0"-1,0 1 1,0-1-1,0 0 1,1 1 0,-1-1-1,1 0 1,-1 0 0,1 1-1,-1-1 1,1 0 0,0 0-1,0 0 1,0-3 0,0 4 1444,-2 5-723,-7 24-726,2-2-274,2 1-1,-6 51 0,12 60 303,2-108-613,1 0 1,12 46-1,-14-67-334,0 0-1,1-1 1,0 1 0,1-1 0,0 0 0,0 0 0,1 0 0,0 0-1,8 8 1,6 0-502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8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10746,'7'44'4975,"0"22"-3356,-2-17-606,-4-41-885,0 0-1,1 0 0,-1 0 1,2-1-1,-1 1 0,1 0 1,4 7-1,-4-11-81,-1 0 1,1 0-1,0 0 1,0-1-1,1 1 0,-1-1 1,1 0-1,-1 0 1,1 0-1,0 0 0,0 0 1,0-1-1,6 2 1,-8-3-39,0 0 0,0 0 0,1 0 0,-1-1 0,0 1 0,1-1 0,-1 0 1,0 1-1,1-1 0,-1 0 0,1 0 0,-1-1 0,0 1 0,1-1 0,-1 1 0,0-1 1,1 1-1,-1-1 0,0 0 0,0 0 0,0 0 0,0-1 0,0 1 0,0 0 1,0-1-1,0 1 0,0-1 0,-1 0 0,1 0 0,-1 1 0,1-1 0,-1 0 0,0 0 1,2-3-1,3-11 5,-1-1 0,4-17-1,-5 18 0,0 0-1,9-20 0,-13 35-11,0 1 0,1-1 0,-1 0 0,0 1 0,1-1 0,-1 1 1,0-1-1,1 0 0,-1 1 0,1-1 0,-1 1 0,1-1 0,-1 1 1,1 0-1,-1-1 0,1 1 0,-1-1 0,1 1 0,0-1 0,0 1 3,-1 0-1,1 0 0,-1 1 0,1-1 0,-1 0 0,1 0 1,-1 0-1,1 0 0,-1 0 0,0 0 0,1 1 1,-1-1-1,1 0 0,-1 0 0,0 1 0,1-1 1,-1 0-1,1 0 0,-1 1 0,0-1 0,1 1 0,2 3 36,-1 0 0,1 0 0,-1 0-1,3 6 1,-3-6 8,14 33 409,8 17 403,-20-47-686,0 0 0,0-1 0,1 1 0,0-1 0,6 7 0,-9-12-154,-1 1 1,0-1 0,1 0-1,-1 0 1,1 0 0,-1 0 0,1 0-1,0-1 1,-1 1 0,1 0-1,0-1 1,0 1 0,-1-1-1,1 0 1,0 1 0,0-1 0,0 0-1,-1 0 1,1 0 0,0 0-1,0 0 1,0-1 0,-1 1-1,1-1 1,0 1 0,0-1 0,-1 1-1,1-1 1,0 0 0,-1 0-1,1 0 1,-1 0 0,1 0-1,-1 0 1,0 0 0,1-1 0,-1 1-1,0 0 1,0-1 0,0 1-1,0-1 1,1-1 0,3-7 33,8-18 0,-4 6-7,-5 12-201,0 1-1,-1-1 0,0 0 1,0 0-1,-1 0 1,0-1-1,-1 1 1,0 0-1,-1-1 0,0 1 1,-1-1-1,0 1 1,0 0-1,-4-11 1,-4-1-557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10010,'2'6'4353,"1"10"-2112,-2 17-817,1 11 0,-2 15-328,0 5-223,0 1-257,5-3-104,7-7-128,1-8-80,2-12-200,-2-5-40,-5-9-288,2-5-408,-2-7-1585,-2-5-735,2-4 1687</inkml:trace>
  <inkml:trace contextRef="#ctx0" brushRef="#br0" timeOffset="1">188 289 12195,'0'3'4665,"2"0"-2729,0-2-712,-2-1 25,0 0-73,27-1-584,41-3-232,-34-6-248,-3 0-48,-8 2-176,-10 1-416,-4 7-1721,9 4 1513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9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15 11106,'-5'0'4345,"3"-1"-2296,-2-4-809,4 5 56,0-2-7,0 2-441,17 0-240,2-1-312,24-3-136,-33 4-920,0 0-801,3-1 945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9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9930,'-4'4'6642,"0"8"-5765,4-10-313,-3 10 6,1 1 0,0-1 1,0 16-1,1-10-160,1 100 1358,2-57-1231,-1-80-523,1 0 0,7-25-1,-5 26-31,-1 1-27,2 1 0,11-28 0,-13 37 37,0-1 0,1 2-1,0-1 1,0 0 0,0 1-1,1 0 1,0 0 0,6-6-1,-9 11 9,-1 0-1,0 0 1,0 0 0,0 0-1,1 1 1,-1-1 0,1 0-1,-1 0 1,0 1-1,1-1 1,-1 1 0,1-1-1,-1 1 1,1 0-1,0 0 1,-1-1 0,1 1-1,2 1 1,-3-1 4,1 0 0,-1 1 0,1 0 0,-1-1 0,0 1 0,1 0 0,-1-1 0,0 1 0,1 0 0,-1 0 0,0 0 0,0 0 0,0 0 0,0 1-1,1 1 1,1 2 22,0 0 1,0 0-1,-1 0 0,0 0 0,0 0 0,0 1 0,-1-1 0,2 10 0,-2 6 166,-1-1 1,-1 1-1,-1 0 1,0 0-1,-2-1 0,-7 26 1,9-42-110,1-5-40,0-9-46,1 2-54,1 1 1,0-1 0,0 0-1,1 1 1,0 0-1,0-1 1,1 1 0,-1 0-1,2 0 1,4-8 0,0 3-9,0 0 0,1 1 1,0 0-1,17-15 1,-23 22 62,1 1 0,0 0 0,0 0 0,1 0 0,-1 0 0,1 1 0,-1 0 0,6-2 0,-7 3 13,-1 0-1,1 1 0,-1-1 0,1 1 0,-1-1 1,1 1-1,0 0 0,-1 0 0,1 1 1,-1-1-1,1 0 0,-1 1 0,1 0 1,-1-1-1,1 1 0,-1 0 0,4 2 0,-4-2 22,0 1-1,-1-1 0,1 1 0,0-1 0,-1 1 0,1 0 0,-1 0 1,0 0-1,0 0 0,1 0 0,-1 0 0,0 0 0,-1 0 0,1 0 1,0 0-1,-1 0 0,1 0 0,-1 3 0,2 3 89,-2 0-1,1 0 1,-2 13-1,0 23 221,2-28-178,-3 20 0,1-22-165,-3 14 18,4-27-92,-1 0 1,1 0-1,0 0 1,0 0-1,-1 0 1,1 0-1,-1-1 0,1 1 1,-1 0-1,1 0 1,-1 0-1,0-1 1,1 1-1,-1 0 1,0-1-1,1 1 1,-1 0-1,0-1 1,0 1-1,0-1 1,1 0-1,-2 1 1,2-1 53,0 0 0,0 0 0,0 0 0,0 0 0,0 0 1,0 0-1,0 0 0,0 0 0,0 0 0,0 0 0,0 0 1,0 0-1,0 0 0,0 0 0,0 0 0,0 0 0,0 0 0,0-1 1,0 1-1,0 0 0,0 0 0,0 0 0,0 0 0,0 0 0,0 0 1,0 0-1,0 0 0,0 0 0,0 0 0,0 0 0,0 0 0,0 0 1,0 0-1,0 0 0,0 0 0,0 0 0,0 0 0,0 0 0,0 0 1,-1 0-1,1 0 0,0 0 0,0 0 0,0 0 0,0 0 1,0 0-1,0 0 0,0 0 0,0 0 0,0 0 0,0 0 0,0 0 1,0 0-1,0 0 0,0 0 0,0 0 0,0 0 0,0 0 0,0 0 1,0 0-1,0 0 0,0 0 0,-1 0 0,1 0 0,0 0 0,1-10-855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0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4305,'-4'2'6801,"1"4"-3342,1 9-1832,1-14-1580,-2 39 1357,4 64 0,-1-87-1100,11 113 966,-2-22-761,-1 152-30,9 106-119,57 469 530,-58-652-801,9 46 79,8 116 40,-31-302-393,-2 0 1,-7 57-1,5-91-804,1-13-640,3-18-342,8-19 970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1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46 8778,'-7'-3'3639,"7"3"-3496,0-1 1,0 1-1,0 0 0,0 0 0,0 0 0,0-1 1,0 1-1,0 0 0,0 0 0,0 0 0,1-1 1,-1 1-1,0 0 0,0 0 0,0 0 0,0 0 1,0-1-1,0 1 0,1 0 0,-1 0 1,0 0-1,0 0 0,0 0 0,0 0 0,1-1 1,-1 1-1,0 0 0,0 0 0,12-7 3557,8 1-3708,-9 2 360,4 0-264,-4 0-6,1 1 0,-1 0 1,22-2-1,-10 4-35,0 0 0,0 1 0,1 2-1,-1 0 1,0 2 0,-1 0 0,1 1 0,39 16 0,-40-12-16,66 27 171,-87-35-195,0 0 0,1-1 0,-1 1 0,0 0 1,0 0-1,0 0 0,0 0 0,0 0 0,0 0 0,0 0 0,0 0 0,0 0 0,0 0 1,-1 1-1,1-1 0,-1 0 0,1 1 0,0 2 0,0 1 19,0 0 0,-1 0-1,1 10 1,-1-1-11,1 97 20,-1-29-44,8 125 3,5-38 40,-3-58-14,0 53 4,20 200 16,-4-52 11,-16 1 28,-9-272-67,7 117 20,-3-66-13,1 9 7,3 106 24,-9-80-1327,0-117 677,0-4-20,0 0 1,0 0 0,0 0-1,1 0 1,2 7 0,-1-3-599,1 0-1,-2 0 1,1 0-1,-1 20 1,-2-9-1181,-1-4 1050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31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87 9762,'-2'0'3985,"2"-1"-2257,11-11-423,4-1 167,13-6-96,5 0-208,13 7-319,-4 3-105,-6 8-192,-2 1-104,-9 0-184,7 1-88,-8 3-32,0 0-272,-4 1-968,-9-3 3296,8 2-2016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3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5921,'1'-7'7014,"0"7"-3149,0 8-2094,-1 14-737,7 41-1,1 1-8,-3-18-367,2 31 221,-5-52-613,6 26 0,-3-18-134,-6 4-571,5-46-2687,5-8 1991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41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14 104 8298,'-4'2'4592,"4"-5"1004,2 0-1905,1 4-4812,-3 1 1144,1-1-1,0 1 1,-1-1-1,1 1 0,-1 0 1,0-1-1,0 1 1,1 1-1,-1-2-19,0-1 0,0 1 1,0-1-1,0 0 0,0 1 0,-1-1 0,1 0 0,0 1 1,0-1-1,0 0 0,0 1 0,0-1 0,0 0 0,-1 0 1,1 1-1,0-1 0,0 0 0,-1 1 0,1-1 0,0 0 0,0 0 1,-1 1-1,1-1 0,0 0 0,0 0 0,-1 0 0,1 0 1,0 1-1,-1-1 0,1 0 0,0 0 0,-1 0 0,1 0 1,0 0-1,-1 0 0,1 0 0,-1 0 0,1 0 0,0 0 1,-1 0-1,1 0 0,0 0 0,-1 0 0,1 0 0,0 0 1,-1-1-1,1 1 0,-1 0-7,1 0 0,-1-1 0,1 1 0,0 0 0,-1 0 0,1 0 0,0-1 0,0 1 0,-1 0 0,1 0-1,0-1 1,0 1 0,-1 0 0,1-1 0,0 1 0,0 0 0,0-1 0,-1 1 0,1 0 0,0-1 0,0 1 0,0-1 13,0 1 0,0 0 0,0 0 0,0 0 0,0 0 0,0-1 0,0 1 0,0 0 0,0 0 0,0 0 0,0 0 0,0-1 0,0 1 0,0 0 0,0 0 0,0 0 0,0 0 0,0 0 0,0-1 0,0 1 0,0 0 0,0 0 0,0 0-1,0 0 1,0 0 0,0-1 0,1 1 0,-1 0 0,0 0 0,0 0 0,0 0 0,0 0 0,0 0 0,1 0 0,-1 0 0,0-1 0,0 1 0,0 0 0,0 0 0,0 0 0,1 0 0,-1 0 0,0 0 0,0 0 0,1 0 0,-1 0 92,0 0-3,0 0-4,0 0-7,0 0-15,0 0-15,0 0-9,0-6-16,2 3-35,-1 1 0,0-1-1,1 1 1,-1 0 0,1-1-1,0 1 1,0 0 0,-1 0-1,2 0 1,-1 0 0,0 1-1,3-2 1,-3 1 2,34-30 0,-31 29 15,-1-1 0,1 0-1,1 1 1,-1 0 0,0 0 0,1 1-1,0-1 1,-1 1 0,12-2-1,-10 2-111,-1 0 650,-12-6-1254,4 7-2376,0 1 1961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42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90 6169,'0'-8'12179,"0"7"-9817,0 2-1628,1 17-1207,0-5 489,0-9-6,-1 1-1,0-1 0,0 1 1,0 0-1,-1-1 0,1 1 1,-2 4-1,2-9-5,0 1 1,0-1-1,0 0 1,0 1-1,0-1 0,-1 1 1,1-1-1,0 0 1,0 1-1,0-1 1,0 0-1,0 0 1,-1 1-1,1-1 0,0 0 1,0 1-1,0-1 1,-1 0-1,1 0 1,0 1-1,0-1 1,-1 0-1,1 0 0,0 0 1,-1 1-1,1-1 1,0 0-1,-1 0 1,1 0-1,0 0 1,-1 0-1,1 0 0,0 0 1,-1 0-1,0 0 1,1 0-2,-1 0 0,1-1 0,-1 1 0,1 0 0,-1-1 0,1 1 0,-1-1 0,1 1 0,-1-1 0,1 1 0,0-1 0,-1 1 0,1-1 0,0 1 0,-1-1 0,1 1 0,0-1 0,0 0 0,0 1 0,-1-1 0,1 0 0,0 0 0,-2-10-12,1 1 1,0-1-1,1 1 0,1-21 0,0 27 6,-1 1 0,1-1-1,0 0 1,0 1 0,0-1-1,1 1 1,-1-1 0,1 1-1,0-1 1,0 1 0,0 0 0,0 0-1,1 0 1,-1 0 0,1 0-1,0 1 1,-1-1 0,1 1-1,0 0 1,1 0 0,-1 0-1,0 0 1,1 0 0,4-1 0,-7 3 3,1-1 0,-1 1 0,0 0 0,0-1 0,1 1 0,-1 0 0,0 0 0,1 0 0,-1 0 0,0 0 0,0 0 0,1 0 0,-1 1 1,0-1-1,0 0 0,1 1 0,-1-1 0,0 1 0,0-1 0,0 1 0,0 0 0,0-1 0,0 1 0,0 0 0,0 0 0,0 0 1,0 0-1,0 0 0,0 0 0,-1 0 0,1 0 0,0 0 0,-1 0 0,1 0 0,0 2 0,0 1 10,0-1 1,0 0-1,-1 0 0,1 0 0,-1 1 0,0-1 1,0 0-1,0 0 0,0 1 0,-1-1 0,1 0 0,-1 0 1,-2 6-1,0-3 33,0 0 1,-1 1-1,1-1 0,-1-1 1,-1 1-1,1 0 0,-1-1 1,0 0-1,0 0 0,-1-1 1,-11 8-1,11-7-6,-1-1 0,0-1-1,1 1 1,-2-1 0,1-1-1,0 1 1,0-1 0,-1 0 0,1-1-1,-15 1 1,19-1-33,0-2 0,0 1 0,1 0-1,-1 0 1,0-1 0,1 0 0,-1 1 0,0-1 0,-3-2-1,5 3-6,1-1 0,-1 1-1,0-1 1,1 1-1,-1-1 1,1 0-1,-1 1 1,1-1 0,-1 1-1,1-1 1,-1 0-1,1 0 1,-1 1-1,1-1 1,0 0-1,0 0 1,-1 1 0,1-1-1,0 0 1,0 0-1,0 0 1,0 1-1,0-1 1,0 0 0,0 0-1,0 0 1,0 1-1,0-1 1,0 0-1,0 0 1,1 0 0,-1 1-1,0-1 1,1 0-1,0-1 1,0 0-4,1-1 1,0 1 0,-1 0-1,1 0 1,0 0-1,0 0 1,0 0 0,0 0-1,1 0 1,-1 0-1,1 1 1,-1 0 0,1-1-1,2 0 1,6-2-16,-1 0 1,14-2 0,-24 5 21,3 0 4,0 1 0,0-1 0,1 0 0,-1 1 0,0 0 0,0-1 0,0 1 0,0 1 0,0-1 0,4 1 0,-7-1 1,0 0-1,1 0 1,-1 0 0,0 0 0,0 0 0,0 0 0,1 0 0,-1 0 0,0 1-1,0-1 1,0 0 0,0 0 0,0 0 0,1 0 0,-1 0 0,0 0 0,0 1-1,0-1 1,0 0 0,0 0 0,0 0 0,0 0 0,0 0 0,1 1 0,-1-1-1,0 0 1,0 0 0,0 0 0,0 1 0,0-1 0,0 0 0,0 0 0,-4 7 110,-8 5 40,10-11-132,-1 2 19,-1 0 0,0-1-1,0 1 1,-8 4-1,11-7-38,0 0 0,0 1 0,0-1 0,0 0 0,1 1-1,-1-1 1,0 0 0,0 0 0,0 0 0,0 0 0,0 0 0,0 0 0,0 0 0,0 0-1,0 0 1,0 0 0,1-1 0,-1 1 0,0 0 0,0 0 0,0-1 0,0 1 0,1-1-1,-1 1 1,0-1 0,0 1 0,1-1 0,-1 1 0,0-1 0,1 0 0,-2-1 0,-1-3-20,0 1 0,1-1 0,-1 0 0,1 0 0,-2-8 0,3 11-1,1-1 0,-1 0-1,1 0 1,-1 1-1,1-1 1,0 0-1,0 0 1,0 0-1,0 0 1,1 1-1,1-7 1,-2 8 13,1 0-1,0 0 1,0 0 0,-1 0 0,1 0-1,0 1 1,0-1 0,0 0 0,0 0-1,0 1 1,1-1 0,-1 0 0,0 1-1,0-1 1,0 1 0,0 0-1,1-1 1,-1 1 0,0 0 0,0 0-1,1-1 1,-1 1 0,0 0 0,0 0-1,3 1 1,3-1-1,1 1 0,13 3 0,-14-3 17,1 1 0,-1 1 1,0-1-1,0 1 0,8 4 0,-13-6 5,-1 0-1,1 0 1,0 0 0,-1 0-1,1 1 1,-1-1 0,1 0-1,-1 1 1,0-1 0,1 1-1,-1 0 1,0-1 0,0 1-1,0 0 1,0 0 0,-1-1-1,1 1 1,0 0 0,-1 0 0,1 0-1,-1 0 1,0 0 0,0 0-1,0 3 1,0-4-10,0 0 0,0-1-1,0 1 1,0-1 0,0 1 0,0 0 0,-1-1 0,1 1 0,0-1-1,0 1 1,-1 0 0,1-1 0,0 1 0,-1-1 0,1 1-1,-1-1 1,1 1 0,0-1 0,-1 0 0,1 1 0,-1-1 0,0 1-1,-1-1-18,1 1-1,0-1 1,-1 1-1,1-1 1,0 0-1,-1 1 1,1-1-1,-1 0 1,-1 0-1,-2 0-317,1-1 1,0 0-1,0 1 0,0-1 0,-8-3 0,-5-5-3576,13 6 2754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42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110 611 7210,'-11'2'1111,"-41"9"3285,47-9-3838,-1 0 0,1-1 1,1 2-1,-1-1 1,0 1-1,1-1 0,-9 7 1,13-9-525,0 0 1,0 0 0,0 0 0,0 0 0,0 0-1,1 0 1,-1 0 0,0 0 0,0 0 0,0 0-1,0 0 1,0 0 0,0 0 0,0 0 0,0 0-1,0 0 1,0 0 0,0 0 0,0 0 0,0 0 0,0 0-1,0 0 1,0 0 0,0 0 0,0 0 0,0 0-1,0 0 1,0 1 0,0-1 0,0 0 0,0 0-1,0 0 1,0 0 0,0 0 0,0 0 0,0 0-1,0 0 1,0 0 0,0 0 0,0 0 0,0 0-1,0 0 1,0 0 0,0 0 0,0 0 0,0 0-1,0 0 1,0 0 0,0 0 0,0 0 0,0 0-1,0 0 1,0 1 0,8-3 500,15-6-287,127-69 384,-68 32-583,349-151-21,-275 130 3,-150 63-30,322-128 478,-244 105-163,113-43 727,-138 44-792,-57 24-960,-7 2 155,-14 5-815,-24 10-1257,-16 5 1011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4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9 103 10546,'-1'1'1091,"1"-1"-838,-1 0 1,1 1-1,0-1 1,-1 0-1,1 0 1,0 0 0,0 0-1,-1 1 1,1-1-1,0 0 1,-1 0-1,1 0 1,0 0-1,-1 0 1,1 0-1,0 0 1,-1 0-1,1 0 1,0 0-1,-1 0 1,5-2 630,59-13 413,-31 9-1007,288-47 1139,-5 27-1276,-271 24-147,0 1 0,0 2 0,0 2 0,65 12 0,-89-10-310,-20-5 271,1 0 0,-1 0 0,0 0-1,0 0 1,1 0 0,-1 1 0,0-1-1,1 0 1,-1 0 0,0 0 0,0 0-1,1 0 1,-1 1 0,0-1 0,0 0 0,1 0-1,-1 1 1,0-1 0,0 0 0,0 0-1,1 1 1,-1-1 0,0 1 0,-4 3-1043,-12 1-797,16-5 1811,-25 6-2278,-7 3 1015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4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8946,'-10'5'3606,"9"-5"-3534,1 0-1,0 0 1,0 0 0,0 0 0,0 0-1,0 1 1,0-1 0,0 0-1,-1 0 1,1 0 0,0 0 0,0 0-1,0 0 1,0 0 0,0 1-1,0-1 1,0 0 0,0 0 0,0 0-1,0 0 1,0 0 0,0 1-1,0-1 1,0 0 0,0 0 0,0 0-1,0 0 1,0 0 0,0 1-1,0-1 1,0 0 0,0 0 0,0 0-1,1 1 196,1 1-1,-1-1 1,1-1-1,0 1 0,-1 0 1,1 0-1,0 0 1,2 0-1,1 1-84,9 3 265,0-1 0,1 0-1,18 2 1,48 2 56,-66-7-399,169 12 348,221 23 35,-99 15 280,-14 19-202,-288-68-570,36 8 58,-36-10-158,1 1 0,-1 0 0,0-1 0,1 0 1,-1 0-1,8-2 0,-11 2 50,-1 0 1,0 0 0,0 0 0,1 0 0,-1 0 0,0-1 0,0 1 0,1 0-1,-1 0 1,0 0 0,0-1 0,0 1 0,0 0 0,1 0 0,-1-1-1,0 1 1,0 0 0,0 0 0,0-1 0,0 1 0,0 0 0,0 0 0,0-1-1,0 1 1,0 0 0,0-1 0,0 1 0,0 0 0,0 0 0,0-1-1,0 1 1,0 0 0,0 0 0,0-1 0,0 1 0,0 0 0,0 0 0,-1-1-1,1 1 1,0 0 0,0 0 0,0-1 0,0 1 0,-1 0 0,1 0-1,0 0 1,0-1 0,-1 1 0,-9-13-814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4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145 318 6361,'10'-6'928,"0"-1"-1,12-11 0,-21 17-839,-1 0 0,1 1 0,-1-1-1,1 1 1,-1-1 0,1 0 0,-1 0-1,0 1 1,1-1 0,-1 0 0,0 0-1,0 0 1,1 1 0,-1-1 0,0 0-1,0 0 1,0 0 0,0 1 0,0-1 0,0 0-1,-1-1 1,-6-14 1236,3 11-819,2 0-81,-1-1 0,0 2 0,-1-1 0,1 0 0,-1 1 0,0-1 0,0 1 0,-7-6 0,9 9-340,0-1 0,-1 1 1,1 0-1,0 0 0,-1-1 0,1 1 0,-1 1 0,0-1 0,1 0 0,-1 1 0,1-1 0,-1 1 1,0 0-1,1 0 0,-1 0 0,0 0 0,1 0 0,-1 1 0,0-1 0,-4 3 0,3-2-59,-1 2-1,1-1 0,0 0 1,0 1-1,0 0 0,0 0 1,1 0-1,-1 0 0,1 1 1,0-1-1,0 1 0,0 0 0,0 0 1,-4 7-1,3-2-33,0 0 0,0 0 1,1 0-1,0 1 0,1-1 0,-3 13 0,4-15 4,1 0 1,-1 0-1,1 0 1,1 1-1,-1-1 1,1 0-1,0 0 0,3 9 1,-3-14 8,0 0 1,0 1 0,0-1-1,0 0 1,0 0 0,0 0-1,0 0 1,1-1-1,-1 1 1,1 0 0,-1 0-1,1-1 1,0 1-1,-1-1 1,1 0 0,0 1-1,0-1 1,0 0 0,0 0-1,0 0 1,0 0-1,1-1 1,-1 1 0,0-1-1,0 1 1,0-1 0,1 0-1,-1 1 1,4-1-1,-3-1 3,0 1 0,0-1 0,0 0 0,0 1 0,0-1 0,-1-1 0,1 1-1,0 0 1,-1-1 0,1 1 0,0-1 0,-1 0 0,0 0 0,1 0 0,-1 0 0,0 0 0,4-5-1,-1-1 5,1 0 0,-1 0 0,-1 0 0,6-14 0,-2 0-26,-1 0 0,7-35-1,2-47-71,-10 59 91,-4 30 4,0 5 3,-1-1 0,1-11 0,-2 20-7,0-1 1,0 0 0,-1 1-1,1-1 1,-1 1-1,1-1 1,-1 1 0,0-1-1,0 1 1,0-1-1,0 1 1,0 0-1,-3-4 1,4 6-5,0 0 0,0 0 1,0-1-1,0 1 0,0 0 0,0 0 0,-1 0 1,1 0-1,0-1 0,0 1 0,0 0 0,0 0 0,0 0 1,-1 0-1,1 0 0,0-1 0,0 1 0,0 0 0,-1 0 1,1 0-1,0 0 0,0 0 0,0 0 0,-1 0 1,1 0-1,0 0 0,0 0 0,0 0 0,-1 0 0,1 0 1,0 0-1,0 0 0,0 0 0,-1 0 0,1 0 1,0 0-1,0 0 0,0 0 0,-1 0 0,1 0 0,0 1 1,0-1-1,0 0 0,-1 0 0,1 0 0,0 0 1,0 0-1,0 1 0,0-1 0,0 0 0,-1 0 0,1 0 1,0 0-1,0 1 0,0-1 0,0 0 0,0 0 1,0 0-1,0 1 0,0-1 0,0 0 0,0 0 0,0 0 1,0 1-1,0-1 0,0 0 0,0 0 0,0 0 0,0 1 1,-1 17 3,4 86 392,0-55 2,6 57 563,-5-78-787,-2-4 103,11 40 0,-12-57-352,2-1 0,-1 1-1,1-1 1,0 1 0,0-1 0,0 0-1,1 0 1,0-1 0,1 1 0,6 7-1,-8-11-90,0 1-1,0-1 0,0 0 1,1 1-1,4 1 0,23 6-461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4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52 3257,'2'-2'10034,"-4"-2"-7777,-4-4-2336,5 7 140,0 0-1,-1 0 1,1 0 0,-1 1 0,1-1 0,-1 0 0,1 1 0,-1-1 0,-2 0 0,-16-5 234,-21-15 65,39 20-342,1 1-1,0-1 1,-1 1 0,1 0 0,0 0 0,-1 0-1,1-1 1,-1 1 0,1 0 0,0 1-1,-1-1 1,1 0 0,0 0 0,-1 1-1,1-1 1,0 0 0,-1 1 0,1-1-1,0 1 1,0 0 0,-1-1 0,1 1 0,0 0-1,0 0 1,-1 1 0,-1 1 29,0 1-1,0 0 1,0-1 0,1 1 0,-4 7 0,-2 7 32,0 0 1,2 1-1,-6 24 1,3-10-28,-4 12 16,3 0-1,1 1 1,2-1-1,2 2 0,3 91 1,7-91 93,1-1 1,2 0 0,3 0 0,1-1 0,19 46-1,-25-78-113,0 0 0,0 0 0,1 0 0,1-1 0,9 11 0,-14-18-27,1-1 0,0 0 0,0 0 0,0 0 1,1 0-1,0-1 0,-1 0 0,1 0 1,0 0-1,0-1 0,1 1 0,-1-1 0,0 0 1,12 2-1,-13-4-8,0 1 1,1-1-1,-1 0 0,0 0 1,0-1-1,1 1 1,-1-1-1,0 0 0,0 0 1,0 0-1,0-1 0,0 1 1,4-3-1,-3 1 7,1-1 0,-1 0 0,0 0 1,0 0-1,-1 0 0,1-1 0,7-10 0,-5 4 7,1-1 1,-2 0-1,1-1 0,-2 0 1,0 0-1,0 0 0,3-18 1,8-91 92,-13 96-100,1-25 34,-2 0 0,-2 0-1,-11-84 1,5 100-26,-1 0-1,-2 0 0,-1 1 1,-1 1-1,-2 0 0,-20-34 0,27 54-7,-2 1 0,1 1-1,-2-1 1,-14-14-1,20 22-16,0 1 0,-1 0-1,0 0 1,0 0 0,0 0-1,0 0 1,0 1 0,-1 0 0,1 0-1,-1 0 1,1 0 0,-1 1 0,0 0-1,1 0 1,-1 0 0,-5 0 0,8 1-44,1 0 0,-1 0 0,1 0 0,-1 1 0,1-1 0,-1 0 0,1 1 1,-1-1-1,1 0 0,0 1 0,-1 0 0,1-1 0,0 1 0,-1 0 1,1 0-1,0 0 0,0 0 0,0 0 0,0 0 0,0 0 0,0 0 1,0 0-1,0 0 0,0 1 0,0-1 0,1 0 0,-1 1 0,1-1 1,-1 0-1,1 1 0,-1-1 0,1 1 0,0-1 0,-1 1 0,1 2 1,-1 13-1415,1 2 580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48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198 106 6697,'8'-24'4170,"4"-21"-1866,-11 44-2197,-1 0 1,0 0-1,0 0 1,1 0-1,-1 0 0,0 0 1,0 0-1,0 0 1,-1-1-1,1 1 1,0 0-1,0 0 0,-1 0 1,1 0-1,0 0 1,-1 0-1,1 0 1,-1 0-1,1 0 1,-1 0-1,0 0 0,1 0 1,-1 0-1,0 1 1,0-1-1,1 0 1,-1 0-1,0 1 0,0-1 1,0 1-1,0-1 1,-2 0-1,0 0 34,0 0-1,-1 0 1,1 0-1,-1 1 1,1-1 0,-1 1-1,1 0 1,-4 0-1,0 1-72,-1 0 0,1 1 0,0-1 0,0 2 0,0-1 0,1 1 0,-1 0 0,1 0 0,-1 0 0,1 1 0,0 0 0,0 1 0,1-1 0,-7 8 1,5-5-40,0 0 0,1 0 0,0 1 0,0 0 0,1 0 0,0 0 0,1 1 0,0 0 0,0 0 0,-3 13 0,6-20-27,0 0 0,1 1 0,-1-1 0,1 1 0,0-1 0,0 1 0,0-1 0,0 1 0,0-1 0,0 1 0,1-1 0,-1 1 0,1-1 0,0 1 0,-1-1 0,1 0 0,1 1 0,-1-1 0,0 0 0,0 0 0,1 0 0,-1 0 0,1 0 0,0 0 0,-1 0 0,1-1 0,2 3 0,9 4 50,0 0-1,1-1 1,0 0-1,24 8 0,17 8 207,-36-13-10,27 18 0,-40-24-167,-1 0-1,1 1 0,-1 0 0,0 0 0,0 1 0,0-1 1,-1 1-1,4 7 0,-7-12-41,0 0 1,-1 1 0,1-1-1,0 1 1,-1-1 0,0 1-1,1 0 1,-1-1 0,0 1-1,0-1 1,1 1 0,-1 0-1,-1-1 1,1 1 0,0-1-1,0 1 1,-1 0 0,1-1-1,0 1 1,-1-1 0,0 1-1,1-1 1,-2 3 0,-1-1 21,1 1 0,-1-1 1,0 0-1,1 0 1,-1 0-1,-1-1 0,1 1 1,-5 2-1,-4 2-13,0 0-1,-1-1 0,0-1 1,0 0-1,0-1 1,0 0-1,-1-1 0,0-1 1,0 0-1,-20 0 1,26-1-199,1-1 0,0 0 0,-1-1 0,-11-1 0,18 2 48,0-1 0,1 1 0,-1 0 0,0 0 0,0 0 0,1-1-1,-1 1 1,0 0 0,1-1 0,-1 1 0,0 0 0,1-1 0,-2 0 0,2 0 9,0 1-1,0-1 1,0 1-1,0-1 0,0 1 1,0-1-1,0 1 1,0 0-1,0-1 1,0 1-1,0-1 1,0 1-1,1-1 1,-1 1-1,0-1 1,0 1-1,0 0 1,1-1-1,-1 1 0,0-1 1,1 1-1,-1 0 1,1-1-1,14-16-1298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50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12 792 4713,'-3'2'585,"-5"2"132,7-2 70,5-1 779,5-2-1248,0 0-1,-1-1 1,1-1-1,0 1 1,-1-1-1,15-8 1,-1 2 4,75-34 576,330-124 125,-38 15-864,-30 18 647,8 27 784,199-9-526,-488 104-1001,41-10 154,-112 20-129,-1 0-1,1 0 1,8-5 0,-15 7-18,-4-3-1175,3 3 715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51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27 464 4737,'-4'1'980,"0"-1"0,0 1 1,0 1-1,-7 2 0,20-8 2134,9-1-2932,2-1 142,256-59 1359,-23 23-990,45-9-386,557-119 1425,-660 130-1028,184-28 134,-312 59-675,0 2 0,112 3 0,-166 5-69,-16 1-453,-20-1-1140,-1-2 527,1 3 319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42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7970,'-3'3'512,"0"0"0,1-1 0,0 1 1,-1 1-1,1-1 0,0 0 0,0 0 1,1 1-1,-1-1 0,1 1 0,0 0 1,0-1-1,0 1 0,0 0 0,0 4 1,-1 8 321,2 0 1,0 19 0,1-34-776,-1 8 141,1 0-1,0 0 1,1 0-1,0 0 1,0 0-1,7 16 0,-7-22-174,0 1 0,-1-1-1,1 0 1,1 1-1,-1-1 1,0 0-1,1 0 1,0 0 0,-1-1-1,1 1 1,0-1-1,1 1 1,-1-1 0,0 0-1,1 0 1,-1 0-1,1-1 1,5 2-1,-5-1-17,0-1 0,0 0 0,0-1 0,0 1 0,0-1-1,0 0 1,0 0 0,1 0 0,-1-1 0,0 1 0,0-1 0,0 0-1,0 0 1,0 0 0,0-1 0,-1 1 0,1-1 0,0 0-1,-1 0 1,1 0 0,-1-1 0,0 1 0,1-1 0,-1 0 0,-1 0-1,1 0 1,0 0 0,-1 0 0,5-8 0,-5 6 10,1 0 1,-1 0-1,0 0 1,0-1-1,-1 1 1,0 0-1,0-1 1,0 0-1,0 1 1,-1-1 0,0 1-1,-1-10 1,0 11 0,0 0 1,0-1 0,0 1 0,-1 0 0,1 0 0,-1 0-1,0 1 1,0-1 0,-1 0 0,1 1 0,-1-1 0,0 1 0,0 0-1,0 0 1,0 0 0,-7-5 0,5 4 2,-1 1 1,0 0-1,0 0 0,0 0 1,0 0-1,0 1 0,0 0 1,-1 1-1,-8-2 1,12 3-73,0-1 1,-1 1 0,1 0 0,0 0 0,-1 1 0,1-1 0,0 1 0,-1 0 0,1 0 0,0 0 0,0 0-1,0 0 1,0 1 0,0-1 0,0 1 0,0 0 0,0 0 0,1 0 0,-5 4 0,4-3-249,1-1 58,1-1 1,-1 0-1,1 1 1,0-1-1,-1 1 1,1 0-1,0 0 1,0-1-1,0 1 1,-1 3-1,4 4-505,-1-6 539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5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8154,'-1'-1'3480,"0"-1"-1655,-1 1-33,1 0-183,0 1-137,-1 0-376,2 13-160,4 11-264,12 29-159,-6-37-257,-2-2-88,-2-4-104,0-1-80,-4-3-552,2-2-529,-4-4-1911,-1-2 1887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52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256 161 2913,'-10'-7'2195,"6"4"-1535,0 0 0,0 0-1,0 1 1,-1 0-1,-7-3 1,9 3-559,1 1-18,-1 0 1,1 0 0,-1 0 0,1 0 0,-1 1-1,1-1 1,-1 1 0,1-1 0,-1 1 0,0 0 0,1 0-1,-1 0 1,0 0 0,1 0 0,-1 1 0,1-1-1,-1 1 1,1 0 0,-1 0 0,1 0 0,-1 0 0,-3 3-1,-4 3 93,0 1-1,0 1 1,1 0 0,1 0-1,0 1 1,0 0-1,1 0 1,0 1-1,0 0 1,1 0-1,1 1 1,0-1-1,1 1 1,0 0-1,-4 23 1,-15 145 659,14 3-126,12-11-172,-1-147-439,1-1 0,2-1 1,0 1-1,2-1 0,11 27 0,-12-36-52,1-1 1,0 0-1,1-1 1,0 1-1,1-2 1,13 15-1,-13-16-23,1 0-1,0-1 0,1 0 0,0 0 0,0-2 1,14 9-1,-19-13-10,0-1 0,0 1 0,0-1 0,0 0 0,1 0 1,-1-1-1,1 0 0,-1 0 0,1 0 0,-1-1 0,1 0 0,-1-1 0,1 1 0,-1-1 1,8-2-1,-7 1 9,1 0 0,0-1 0,-1 0 0,0-1 0,0 0 0,0 0 0,0 0 0,0-1 0,10-9 0,-9 6 4,-1-1 0,1 0 0,-1 0 1,-1 0-1,0-1 0,6-12 0,-1-5 21,-1 0 1,-1-1-1,-1 0 0,6-45 0,-8 31-20,-2 0 1,-1-1-1,-3 1 0,-1-1 0,-7-44 1,2 51-11,-1 1 1,-2 0 0,-2 1 0,-1 0-1,-1 1 1,-25-44 0,2 16-14,-2 3 1,-87-101 0,119 151-29,-1 2 0,1-1 0,-1 1 0,-11-8 0,16 13 11,1 1 0,-1-1 0,0 0 1,1 0-1,-1 1 0,0-1 0,0 0 0,1 1 1,-1 0-1,0 0 0,0-1 0,-2 1 1,3 0-1,0 1 0,-1-1 0,1 0 0,0 1 1,0-1-1,-1 1 0,1-1 0,0 1 0,0 0 1,0-1-1,0 1 0,0 0 0,0 0 0,0 0 0,0 0 1,0 0-1,0 0 0,0 0 0,0 1 0,-1 2-155,0 0 0,0-1 0,1 1 0,-1 1 0,1-1 0,0 0 0,0 0 0,1 0 0,-1 1 0,1-1 0,0 0 0,1 9 0,0-6-5,1 0 0,0 0 0,4 10 0,-5-16 156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5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6857,'-3'11'3033,"6"4"-928,1-2-593,0 10-152,-4 3 0,-1 10-455,-2 8-233,-2 3-328,2-2-88,2-9-120,1-7-40,0-13-40,4-7-16,-4-6-32,1-4-192,0-14-760,-2-5-729,2-13 985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52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9098,'10'18'4151,"13"32"0,-16-33-3448,1 0 0,16 27 1,-15-33-546,0 0 0,0-1 1,1 0-1,1 0 0,0-1 1,0 0-1,0-1 0,1 0 1,0-1-1,1-1 0,0 0 1,0 0-1,0-1 0,27 6 1,-38-11-134,0 1 1,-1-1-1,1 0 1,-1 0 0,1 0-1,0 0 1,-1 0-1,1 0 1,0 0-1,-1 0 1,4-2 0,-4 2-7,-1-1 0,1 1 1,0-1-1,0 0 0,-1 1 1,1-1-1,0 0 0,-1 1 1,1-1-1,0 0 0,-1 0 1,1 0-1,-1 0 0,0 0 1,1 0-1,-1 1 0,0-1 1,1 0-1,-1 0 0,0 0 1,0-1-1,2-13 85,-1 0 0,-1 0-1,-2-22 1,0 15-55,-16-110 26,2 19-2339,14 106 1682,2 6 391,0 0 0,0 1 1,-1-1-1,1 0 0,0 0 0,0 0 1,0 0-1,0 1 0,0-1 1,0 0-1,0 0 0,0 0 0,0 1 1,1-1-1,-1 0 0,0 0 1,0 0-1,1 1 0,0-2 1,1 0-3502,2 5 1634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5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10282,'-14'4'4377,"0"0"-2328,0 6-977,-4 4-72,0 11-384,2 8-208,11 12-184,5 5-48,5-7-64,7-4-32,3-8-56,4-6-8,5-7-200,1-3-376,4-10-1704,2-3 1520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59:53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48 8810,'-5'0'1565,"-1"0"-1,1 0 1,-10 1 0,1 2-232,-18 6-1,9-2-491,5-3-275,11-3-367,0 1 0,0-1-1,0 2 1,1-1-1,-1 0 1,1 1-1,-11 7 1,16-9-177,0 0 0,0 0-1,0 0 1,0 0 0,1 0 0,-1 0 0,0 0 0,1 0 0,-1 0 0,1 0-1,-1 0 1,1 1 0,0-1 0,-1 0 0,1 0 0,0 1 0,0-1 0,0 0 0,0 0-1,0 1 1,0-1 0,0 0 0,1 0 0,-1 1 0,0-1 0,1 0 0,-1 0 0,0 0-1,1 0 1,0 1 0,0 0 0,2 3 28,0 0 0,1 0-1,-1-1 1,1 1 0,7 6 0,-1-3 5,1 0 0,0-1 0,1-1 0,-1 1 0,26 8 0,-23-10 70,-1 1 1,0 0-1,-1 1 0,19 12 0,-30-18-100,0 0 0,1 0 0,-1 0 0,0 0 0,0 1 0,0-1 0,0 0 0,0 0 0,0 1 0,0-1 0,0 0 0,-1 1 0,1-1 0,0 1 0,-1-1 0,1 1 0,-1-1 0,1 1 0,-1-1 0,0 1 0,0 0 0,0-1 0,0 1 0,0-1 0,0 1 0,0-1 0,-1 1 0,1 0 0,0-1 0,-1 1 0,-1 2 0,1-1 0,-1 0 1,0-1-1,0 1 0,0-1 1,-1 1-1,1-1 0,0 0 1,-1 0-1,0 0 0,1 0 1,-1 0-1,0-1 0,0 1 1,-5 1-1,1-1-137,0 0 1,0 0-1,0-1 0,-10 1 1,13-2-248,-1 1 0,1-1-1,0-1 1,0 1 0,-1-1 0,1 1 0,0-1 0,-7-3 0,-3-4-656</inkml:trace>
  <inkml:trace contextRef="#ctx0" brushRef="#br0" timeOffset="1">339 0 9890,'27'16'4489,"-2"0"-2080,-1 7-905,-1 3-136,-7 2-280,-1 3-143,-7-2-305,-3 2-152,-6 2-248,-7-1-72,-11 4-168,-4-4-216,-5-8-832,-6-3-705,10-9 1041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0:2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 6313,'-45'-3'7046,"12"3"-5371,32-1-1534,0 1-1,0 0 1,0 1 0,0-1 0,0 0 0,0 0-1,1 0 1,-1 0 0,0 1 0,0-1 0,0 1 0,0-1-1,0 0 1,0 1 0,0-1 0,1 1 0,-1 0-1,-1 1 1,2-2-86,-1 0 0,1 0-1,0 1 1,0-1 0,0 0-1,0 1 1,0-1 0,0 0 0,0 1-1,0-1 1,-1 0 0,1 1-1,0-1 1,0 0 0,0 0 0,0 1-1,1-1 1,-1 0 0,0 1-1,0-1 1,0 0 0,0 1 0,0-1-1,0 0 1,0 1 0,0-1-1,1 0 1,-1 0 0,0 1 0,0-1-1,0 0 1,1 0 0,-1 1-1,0-1 1,0 0 0,1 0 0,-1 0-1,1 1 274,9 0 54,-4 1-324,25 5 78,-16-4-90,-1 0-1,0-1 1,1-1 0,-1 0-1,19-2 1,111-12 641,-62 4-154,-55 7-269,1 2 0,-1 0-1,0 2 1,31 6 0,-76-12-1045,5 3-1027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0:28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0:30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2977,'-9'0'9192,"3"1"-3123,15 5-4280,-4-3-1643,1 0 0,-1-1 1,1 0-1,-1 0 0,1 0 0,0-1 1,10 2-1,15 3 86,-29-6-228,8 3 77,0-1 0,1 0-1,-1-1 1,19 0 0,97-7 544,-126 6-623,16-1 122,30-6 0,-40 6-102,-1 1 1,0 0-1,0-1 1,0 1 0,0 1-1,1-1 1,-1 1-1,9 2 1,19 3 100,-8-6-43,-13 0-18,0 1 0,1 0 0,17 3 0,-14 0 87,24 3 0,-33-6-112,0-1 0,1 0 0,-1 0 0,0-1 0,14-3 0,-1 0 43,0 2-1,0 0 1,1 1-1,32 2 1,-40-1-48,97-1 203,-106 1-224,10 0 76,0 0 0,27 5 0,71 8 429,-80-11-474,-1 5 2,-25-5-37,-1-1 1,1 1-1,0-1 1,-1-1-1,1 1 1,6-1-1,23-2 53,67 5 0,-43-1-20,-42-3-24,0 2 0,0 0 0,0 1 0,23 5 0,-18-1 11,11 4 13,0-1-1,39 4 1,5-1 30,17 1 59,-55-10-76,93 9 100,-41-2 42,-33-4-78,2 6-25,-16-2-48,-16-3-16,-21-5-14,0-1 0,0 1 0,0-1 0,0 0 0,10 0 0,8-2 28,0 1 0,0 2 0,42 7 0,-56-8-28,0 1-1,1-2 0,-1 0 0,20-2 0,11-1 11,-3 1-2,-22 1 3,24 2 0,-19-1 6,0 0 1,42-6 0,-61 6-30,23-2 76,30 1 0,-28 2-10,-22-1-36,-5 0-23,0 0 0,1 1 0,-1-1 0,0 0 0,0 0 0,1 0 0,-1 0-1,0 0 1,0-1 0,1 1 0,-1 0 0,0 0 0,0-1 0,0 1 0,0-1-1,0 1 1,2-2 0,-3-9 723,-1 11-545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0:3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30 3185,'-8'-1'1442,"1"1"0,0 0 0,-1 0 0,1 0 0,0 1 0,-9 2 0,10-3-699,5-2 4426,8 2-4985,0 0-9,0 0-1,0 0 1,7 2 0,-4 0-73,-4-1 9,0 1 1,0-1 0,-1 0-1,1-1 1,0 0 0,0 1-1,0-2 1,11-1 0,-7-1 109,1 0 0,0 1 1,18-2-1,13-3 207,-8 2-48,-24 3-289,0 1-1,0 0 0,13 0 1,0 1 27,32-5 0,-38 3-40,0 1-1,-1 0 1,1 1-1,20 3 1,67 8 188,-97-11-246,-1-1 0,1 0 0,7-1 0,-10 1-5,1 0 1,-1 0 0,1 1 0,0-1 0,-1 1 0,8 1 0,4 2 37,-8-1-1,0 0 0,1 0 0,0-1-1,-1 0 1,1-1 0,0 0 0,-1 0-1,15-3 1,-5 0 27,-1 1 0,37 1-1,-53 1-73,39-1 89,38 1 150,-48 0-74,-23 0-132,1 0 0,-1 0 1,1 1-1,-1-1 1,1 2-1,7 1 1,-11-2-28,0 0 1,0-1-1,0 1 0,0-1 1,0 0-1,0 0 1,0-1-1,5 0 1,-4 0 2,0 1 1,0 0 0,1-1-1,8 2 1,15 3 55,31 0 1,-18-3-27,-31 1-20,-1-1 0,1 2 0,-1-1 0,20 9 0,-27-10-10,0-1 0,-1 1 0,1-1-1,0 1 1,0-1 0,0 0 0,-1 0 0,1 0 0,0 0 0,0-1-1,4 0 1,-4 0-2,1 0-1,-1 1 0,1-1 0,-1 1 1,0 0-1,1 0 0,-1 0 0,1 1 0,3 0 1,2 2 9,-7-1-14,1-1 0,0-1 0,0 1 1,-1 0-1,1-1 0,0 1 0,3-1 0,25 3 51,-23-2-38,0 0 1,0 0 0,12-2-1,-13 1 6,0-1 1,0 1-1,0 1 0,0-1 0,0 1 0,13 3 0,-3-10 245,-14 5-262,1 1-1,0-1 1,0 1 0,-1-1-1,1 1 1,0 1 0,7 0 0,7 0 52,-18-1-31,0 0 9,0 0 1,0 0 1,0 0 5,0 0-8,0 0-34,0 0-168,-2 0-2242,0-1 1934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53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 3825,'8'37'2632,"-7"-22"1869,-1-14-4335,0-1-1,0 0 1,0 0 0,0 0-1,0 0 1,0 0-1,0 0 1,0 1 0,0-1-1,0 0 1,0 0 0,0 0-1,0 0 1,0 0 0,-1 0-1,1 1 1,0-1 0,0 0-1,0 0 1,0 0-1,0 0 1,0 0 0,0 0-1,0 0 1,0 0 0,0 0-1,-1 0 1,1 1 0,0-1-1,0 0 1,0 0 0,0 0-1,0 0 1,0 0 0,0 0-1,-1 0 1,1 0 9,0 0-1,0 0 1,0-1 0,0 1 0,-1 0 0,1 0 0,0 0-1,0 0 1,0-1 0,0 1 0,0 0 0,0 0-1,0 0 1,0 0 0,0-1 0,0 1 0,0 0-1,0 0 1,0 0 0,0 0 0,0-1 0,0 1 0,0 0-1,0 0 1,0 0 0,0-1 0,0 1 0,0 0-1,0 0 1,5-6-377,-5 6 202,14-8 121,-14 8-108,1 0 1,0 0-1,-1-1 1,1 1 0,-1 0-1,1 0 1,0 0-1,-1 0 1,1 0-1,-1 0 1,1 0-1,0 1 1,-1-1-1,1 0 1,-1 0-1,1 0 1,-1 1-1,1-1 1,0 0-1,-1 0 1,1 1-1,-1-1 1,1 0-1,-1 1 1,0-1-1,1 1 1,-1-1-1,1 1 1,-1 0 0,8 15 274,-7-16-268,-1 1 1,0-1-1,0 1 1,1-1-1,-1 1 0,0 0 1,0-1-1,0 1 1,0-1-1,0 1 1,0-1-1,0 1 1,0 0-1,0-1 0,0 1 1,0-1-1,0 1 1,0 0-1,0-1 1,0 1-1,0-1 0,-1 1 1,1-1-1,0 1 1,-1-1-1,1 1 1,0-1-1,-1 1 1,0 0-1,1-1-19,-1 0 1,1 1-1,-1-1 1,1 0-1,-1 0 0,0 0 1,1 0-1,-1 0 0,1 0 1,-1 0-1,0 0 1,1 0-1,-1 0 0,1 0 1,-1 0-1,0 0 0,1-1 1,-1 1-1,1 0 0,-1 0 1,1-1-1,-1 1 1,1 0-1,-1-1 0,1 1 1,-1 0-1,1-1 0,-1 1 1,1-1-1,0 1 1,-1-1-1,1 1 0,-1-1 1,0-1-19,0 1 1,1 0-1,-1-1 1,0 1-1,1-1 1,-1 0 0,0 1-1,1-1 1,0 1-1,-1-1 1,1-1-1,0 2 16,1 1-1,-1-1 1,0 1-1,0-1 0,0 1 1,1 0-1,-1-1 1,0 1-1,1 0 0,-1-1 1,0 1-1,1 0 1,-1-1-1,0 1 1,1 0-1,-1 0 0,1-1 1,-1 1-1,0 0 1,1 0-1,-1 0 0,2 0 1,9-4 12,-10 4-11,1 0 6,-1 0-1,1 0 1,0-1 0,0 1-1,-1 1 1,1-1 0,3 0-1,0 1 11,0 0 0,0 0 0,0 1-1,6 2 1,-10-4-9,0 1 0,0 0 0,-1-1 0,1 1 0,0 0 0,0 0 0,-1-1 0,1 1 0,0 0 0,-1 0 0,1 0 0,-1 0 0,1 0 0,-1 0 0,0 0 0,1 0 0,-1 0 0,0 0 0,0 0 0,0 0 0,0 1 0,1 0 9,-1 0 0,0 0 1,-1 0-1,1 0 0,0 0 0,0 0 0,-1 0 1,1 0-1,-2 3 0,1-4-4,0 1 0,-1-1-1,1 1 1,0-1 0,-1 0 0,1 0 0,-1 1-1,0-1 1,1 0 0,-1 0 0,0 0 0,1-1-1,-1 1 1,0 0 0,0-1 0,0 1 0,0-1-1,0 0 1,0 1 0,-2-1 0,-2 0 17,0 0 1,0 0 0,0 0-1,-1-1 1,-7-1 0,12 1-30,-1 0 1,1 0-1,0 0 1,-1 0-1,1 0 1,0 0 0,0-1-1,0 1 1,0-1-1,0 0 1,0 1 0,1-1-1,-1 0 1,1 0-1,-1 0 1,1 0 0,-1 0-1,1 0 1,0-1-1,0 1 1,0 0 0,0-1-1,1 1 1,-1-5-1,0 5-8,1 0 0,-1-1 0,1 1 0,0 0 0,0-1-1,0 1 1,1 0 0,-1-1 0,0 1 0,1 0 0,0-1-1,-1 1 1,1 0 0,0 0 0,0 0 0,0 0 0,0 0-1,1 0 1,-1 0 0,1 0 0,-1 0 0,1 0 0,-1 1-1,1-1 1,3-2 0,1 1 1,0 0-1,1 0 1,-1 0 0,0 0-1,1 1 1,10-2 0,-14 4 19,-1-1 1,1 1 0,0 0-1,-1 0 1,1 0 0,0 0 0,0 0-1,-1 1 1,1-1 0,-1 1-1,1 0 1,0 0 0,-1 0 0,1 0-1,-1 0 1,0 0 0,1 1-1,-1-1 1,3 3 0,-4-3 4,0 0 0,0 0 0,0 0 1,-1 0-1,1 1 0,0-1 0,0 0 0,-1 0 1,1 1-1,-1-1 0,0 0 0,1 1 1,-1-1-1,0 1 0,0-1 0,0 0 0,1 1 1,-2-1-1,1 1 0,0-1 0,0 0 0,0 1 1,-1-1-1,1 0 0,0 1 0,-1-1 0,1 0 1,-1 1-1,0-1 0,1 0 0,-1 0 0,0 0 1,0 0-1,0 0 0,0 0 0,0 0 0,0 0 1,0 0-1,0 0 0,-3 1 0,-1 0 21,0-1-1,0 1 0,-1-1 0,1-1 0,-1 1 0,1-1 1,0 0-1,-8-1 0,11 1-35,1 0 0,0 0 1,-1-1-1,1 1 0,0-1 0,-1 1 0,1-1 1,0 0-1,0 1 0,0-1 0,-1 0 0,1 0 0,0 0 1,0 0-1,0 0 0,0 0 0,1 0 0,-1 0 0,0 0 1,0 0-1,0-3 0,0 4-7,1-1-1,-1 0 0,1 1 1,0-1-1,0 0 1,-1 0-1,1 1 1,0-1-1,0 0 1,0 0-1,0 1 1,0-1-1,0 0 1,0 0-1,0 0 1,0 1-1,0-1 1,0 0-1,1 0 1,-1 1-1,0-1 1,1 0-1,-1 0 1,0 1-1,1-1 1,-1 0-1,1 1 1,-1-1-1,1 1 1,-1-1-1,1 1 1,-1-1-1,1 1 1,0-1-1,-1 1 1,2-1-1,3-1 3,-1 1 0,1 0 0,-1 0 0,1 0 0,-1 0 0,1 1 0,-1 0-1,1 0 1,-1 0 0,1 0 0,-1 1 0,1 0 0,-1 0 0,1 0 0,-1 1 0,0-1 0,1 1 0,-1 0 0,7 4 0,-11-5 7,1-1 1,-1 0-1,1 0 1,-1 1 0,0-1-1,1 0 1,-1 1-1,1-1 1,-1 0 0,0 1-1,1-1 1,-1 1-1,0-1 1,0 1-1,1-1 1,-1 1 0,0-1-1,0 1 1,0-1-1,1 1 1,-1-1 0,0 1-1,0-1 1,0 1-1,0-1 1,0 1-1,0-1 1,0 1 0,0-1-1,0 1 1,-1 0-1,1-1 1,0 1 0,0-1-1,0 1 1,0-1-1,-1 1 1,1-1-1,0 0 1,-1 1 0,1-1-1,0 1 1,-1-1-1,1 0 1,0 1 0,-1 0-1,-3 1 22,1 1-1,-1 0 0,1-1 1,-7 4-1,7-5-23,0 1 7,0 0-1,-1-1 1,0 1 0,1-1 0,-1 0-1,0 0 1,1 0 0,-1 0 0,-6 0-1,9-1-9,-1 0 0,1 0-1,0 0 1,0-1 0,0 1-1,0 0 1,0-1 0,0 1-1,0 0 1,0-1 0,0 1 0,0-1-1,0 0 1,0 1 0,0-1-1,0 0 1,0 1 0,1-1-1,-1 0 1,0 0 0,0 0-1,1 0 1,-1 0 0,1 0-1,-1 0 1,1 0 0,-1 0-1,1 0 1,0 0 0,-1 0-1,1 0 1,0 0 0,0 0-1,0-1 1,0-1 0,0-1-11,0 0 0,0 1-1,1-1 1,-1 0 0,1 0 0,0 0 0,2-5 0,-3 8 6,1-1 0,0 0 0,-1 1 0,1-1-1,0 1 1,0 0 0,0-1 0,0 1 0,0 0 0,0-1 0,0 1 0,0 0 0,0 0 0,1 0 0,-1 0 0,0 0 0,1 0 0,-1 0 0,1 1 0,2-2 0,-3 2-43,0 0 0,0 0 0,0 1 0,0-1 0,0 0 1,0 1-1,0-1 0,0 0 0,0 1 0,0 0 0,0-1 0,0 1 1,0-1-1,0 1 0,0 0 0,0 0 0,-1-1 0,1 1 0,0 0 1,0 0-1,-1 0 0,1 0 0,0 2 0,1-1-103,3 6-273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5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49 10034,'-3'0'4185,"3"-2"-2209,2 6-191,-2-4-521,0 0-296,0 0-720,1 0-696,17 10-4649,40 14 3665</inkml:trace>
  <inkml:trace contextRef="#ctx0" brushRef="#br0" timeOffset="1">519 17 9658,'-31'-9'6007,"0"3"-3483,28 5-2316,-1 1 1,0 0-1,1-1 0,-1 1 0,0 0 1,1 1-1,-1-1 0,1 1 0,-1 0 1,0-1-1,1 2 0,-7 1 0,8-1-153,0-1-1,-1 1 1,1-1-1,0 1 1,0 0-1,0 0 1,0 0-1,1 0 1,-1 0-1,0 0 0,1 0 1,0 1-1,-1-1 1,1 0-1,0 1 1,0-1-1,-1 6 1,0 4 5,1-1 1,0 1-1,1 0 1,1 14-1,-1-12-22,22 253 446,-18-241-406,10 34 0,2 7 62,-14-52-110,0-5-139,0 0 0,0 15 0,-2-24 74,-1 11-663,1-12 636,0 0-1,0 1 0,-1-1 1,1 0-1,0 0 0,0 1 1,0-1-1,0 0 0,0 0 1,-1 0-1,1 1 0,0-1 0,0 0 1,-1 0-1,1 0 0,0 0 1,0 0-1,0 0 0,-1 1 1,1-1-1,0 0 0,0 0 1,-1 0-1,1 0 0,0 0 1,-1 0-1,1 0 0,0 0 1,0 0-1,-1 0 0,1 0 1,0 0-1,-5-1-1072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4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54 5049,'-17'-11'965,"12"8"-357,1 0 0,-1 0 0,0-1-1,1 1 1,0-1 0,-6-7 0,9 10-362,1 1 1,-1 0-1,1-1 1,-1 1-1,1 0 1,-1-1-1,1 1 1,-1 0-1,0-1 1,1 1-1,-1 0 1,1 0-1,-2 0 1,2 0-57,-1-1 1,0 1-1,1 0 1,-1 0-1,1 0 1,-1-1-1,0 1 1,1 0-1,-1 0 1,1-1-1,-1 1 0,1-1 1,-1 1-1,1 0 1,-1-1-1,1 1 1,-1-1-1,1 1 1,-1-2-1,1 2-30,0 0-1,0 0 1,0 1 0,0-1-1,0 0 1,0 0 0,0 0-1,0 0 1,0 0-1,0 0 1,0 0 0,0 0-1,0 0 1,0 0 0,0 0-1,0 0 1,0 0 0,0 0-1,0 0 1,0 0-1,0 0 1,0 0 0,0 0-1,0 0 1,2 9-6,3 10-23,5 26 455,5 82 1,-6 59 307,-7-109-692,32 372 575,-11-201-449,-13-175-232,-1-8-51,-9-65-69,0 0-1,0 0 1,0 0 0,0 0-1,0 0 1,0 0-1,0 0 1,1 0 0,-1 0-1,0 0 1,0 0-1,0 0 1,0 0 0,0-1-1,0 1 1,0 0 0,0 0-1,1 0 1,-1 0-1,0 0 1,0 0 0,0 0-1,0 0 1,0 0 0,0 0-1,0 1 1,0-1-1,1 0 1,-1 0 0,0 0-1,0 0 1,0 0-1,0 0 1,0 0 0,0 0-1,0 0 1,0 0 0,0 0-1,0 0 1,1 0-1,-1 0 1,0 0 0,0 1-1,0-1 1,0 0 0,0 0-1,0 0 1,0 0-1,0 0 1,5-16-2234,0-21 562,4-40 753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47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26 8794,'-2'-2'620,"1"1"-347,1 1 0,-1-1 0,0 0-1,0 0 1,0 0 0,1 1 0,-1-1-1,0 0 1,1 0 0,-1 0 0,1 0-1,-1 0 1,1 0 0,0 0-1,-1 0 1,1 0 0,0 0 0,-1-3-1,2 1 1570,-1 3 328,2 2-1403,-1-2 146,4 2-289,78 27-7,-66-25-564,-1 0 1,1-1 0,0-1-1,18 0 1,-12-1-24,15-1 13,-1-1-1,43-8 0,36-1 49,-110 10-84,-3 0-1,0-1 0,0 1-1,1 0 1,-1 1 0,0-1 0,0 1 0,0-1 0,0 1 0,0 0 0,4 2 0,-6-3 1,-1 0 0,1 1 0,-1-1 0,1 0 0,-1 1 0,1-1 0,-1 1 0,1-1 0,-1 1 0,0-1 0,1 1 0,-1-1 0,0 1 0,0-1 0,1 1 0,-1-1 0,0 1 0,0 0 0,0-1 0,0 1 0,1-1 0,-1 1 0,0 0 0,0-1 1,0 1-1,0 0 0,-1-1 0,1 1 0,0 0 0,-9 20 345,6-14-234,0 2 11,0 0-1,0 1 1,-2 18-1,1-7-30,2 1-47,1 0 0,0-1 0,2 1 0,3 24 0,-3-33-39,1 0 0,7 128 71,0-2-57,3 57 7,3 39-4,-3-101-35,-8-114-104,1 1 0,0-1-1,1 0 1,2-1-1,11 25 1,-7-20-804,-5-7-1288,-6-12 834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4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 7722,'-15'0'4337,"18"1"96,14 5-2657,10-2-168,13-6-215,5 2-273,15-12-512,8 4-168,3 4-160,-5 3-64,-20 4-104,-13 2-8,-18 0-352,-6-1-336,-6 2-1192,-4-6 1095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48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8138,'0'1'4984,"3"4"-2873,-2 0 1792,3 26-2471,-1-17-1015,-2 1 0,0-1 0,-2 26 1,-1-10 352,-8 39 0,9-68-755,1 1 0,0-1 0,-1 0-1,1 0 1,0 1 0,-1-1 0,1 0 0,-1 0-1,0 0 1,0 0 0,1 0 0,-1 0 0,0 0 0,0 0-1,0 0 1,0 0 0,0 0 0,0-1 0,0 1-1,0 0 1,0-1 0,0 1 0,0-1 0,-1 1-1,1-1 1,0 1 0,-2-1 0,1 0-12,1 0 0,0 0 0,0 0 1,0 0-1,0 0 0,0 0 0,0-1 0,0 1 1,0 0-1,-1-1 0,1 1 0,0-1 0,1 0 0,-1 1 1,0-1-1,0 0 0,0 1 0,0-1 0,0 0 1,1 0-1,-1 0 0,0 1 0,1-1 0,-1 0 0,0 0 1,1 0-1,-1 0 0,1 0 0,0-1 0,-1 0 1,0-4-26,0-1 1,0 1 0,0 0 0,1 0 0,0 0 0,0-1 0,1 1 0,0 0 0,0 0 0,0 0-1,4-10 1,-1 5-5,1 0 0,0 0 0,0 0-1,1 1 1,9-12 0,-11 17 17,0-1-1,1 1 1,-1 1 0,1-1 0,0 1-1,1 0 1,-1 0 0,9-5 0,-12 8 7,1 0 0,-1 0-1,1 0 1,-1 0 0,1 0 0,0 1 0,-1-1 0,1 1 0,0-1 0,0 1 0,-1 0 0,1 0 0,0 0-1,-1 1 1,1-1 0,0 1 0,-1-1 0,1 1 0,0 0 0,-1 0 0,1 0 0,-1 0 0,4 3-1,-1-1 18,-1 1 0,0-1-1,0 1 1,0 0-1,0 0 1,0 1 0,-1-1-1,0 1 1,0-1-1,0 1 1,-1 0 0,1 0-1,-1 1 1,-1-1 0,3 9-1,-1 4 108,-1-1 1,0 1-1,-3 27 0,1-19 9,1-16-32,1-19-178,-1 5 24,2-7-3,1 1 0,-1-1 0,2 1 0,0 0-1,8-14 1,-8 15 14,2-2-27,0 0 1,0 1-1,1 0 1,15-15-1,0 0-11,-21 23 75,1-1-3,0 0 1,0 0-1,6-5 0,-9 7 11,1 1 0,-1 0 0,1-1-1,-1 1 1,1 0 0,-1-1 0,1 1-1,-1 0 1,1 0 0,-1-1 0,1 1-1,0 0 1,-1 0 0,1 0 0,0 0-1,-1 0 1,1 0 0,-1 0 0,1 0 0,0 0-1,-1 0 1,1 0 0,0 0 0,-1 1-1,1-1 1,-1 0 0,1 0 0,-1 1-1,1-1 1,-1 0 0,1 1 0,-1-1-1,1 1 1,2 2 34,-1 1 0,0 0 0,0 0 1,0 0-1,-1 0 0,1 0 0,-1 0 0,1 5 0,1 9 168,-1 0-1,0 1 0,-1 0 1,-1-1-1,-1 1 0,-1-1 1,-4 21-1,5-33-139,-2 11 153,0 1 0,1 0 0,0 34 0,2-51-242,0-1 1,0 1-1,0-1 1,0 0-1,0 1 0,0-1 1,0 0-1,0 1 0,0-1 1,0 1-1,0-1 0,0 0 1,0 1-1,0-1 1,0 0-1,0 1 0,-1-1 1,1 0-1,0 1 0,0-1 1,-1 1-1,1-1-11,0 0 1,0 0-1,0 0 0,0 0 0,0 0 1,0 0-1,0 0 0,0 0 0,0 0 0,0 0 1,0 0-1,0 0 0,-1 0 0,1 0 0,0 0 1,0 0-1,0 0 0,0 0 0,0 0 1,0 0-1,0 0 0,0-1 0,0 1 0,0 0 1,0 0-1,0 0 0,0 0 0,0 0 0,0 0 1,0 0-1,0 0 0,0 0 0,0 0 1,-1 0-1,1 0 0,0 0 0,0 0 0,0 0 1,0 0-1,0 0 0,0 0 0,0-1 1,0 1-1,0 0 0,0 0 0,0 0 0,0 0 1,0 0-1,0 0 0,0 0 0,0 0 0,0 0 1,0 0-1,0 0 0,0 0 0,0 0 1,1 0-1,-1 0 0,0-1 0,0 1 0,0 0 1,0 0-1,0 0 0,3-11-1965,9-5 883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4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63 4801,'-4'-11'607,"-8"-20"2159,11 28-1669,-1 0-1,1 1 1,-1-1 0,0 1-1,-2-3 1,4 4-995,-1 1 1,1 0-1,0 0 0,0 0 1,0 0-1,0-1 0,0 1 1,0 0-1,-1 0 0,1 0 1,0 0-1,0 0 1,0 0-1,0 0 0,-1-1 1,1 1-1,0 0 0,0 0 1,0 0-1,0 0 1,-1 0-1,1 0 0,0 0 1,0 0-1,0 0 0,-1 0 1,1 0-1,0 0 0,0 0 1,0 0-1,0 0 1,-1 0-1,1 0 0,0 0 1,0 1-1,0-1 0,0 0 1,-1 0-1,1 0 1,0 0-1,0 0 0,0 0 1,0 0-1,0 1 0,-1-1 1,1 0-1,0 0 0,0 0 1,0 0-1,0 0 1,0 1-1,0-1 0,0 0 1,0 0-1,0 0 0,0 1 1,-1-1-1,-3 19-341,3-13 578,-6 50 108,0 58 0,6-65-225,-5 201 617,-11 475 445,17-600-1070,3 89 104,14-4-160,5-85-130,2 25-17,-22-130-394,-1-1 0,-4 36 0,10-92-2487,1-6 2014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44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43 5497,'-15'-14'3791,"-8"-8"525,22 22-4105,0-1 0,0 0 1,0 1-1,0-1 0,0 1 0,0-1 1,0 1-1,0-1 0,0 1 0,0 0 1,0-1-1,0 1 0,0 0 1,0 0-1,0 0 0,0 0 0,0 0 1,0 0-1,0 0 0,-1 0 1,0 1-1,-3 3 989,5-4-1142,0 0 0,0 0 0,0 1 0,0-1 0,-1 0 1,1 0-1,0 0 0,0 0 0,0 1 0,0-1 0,-1 0 0,1 0 0,0 0 0,0 0 0,0 0 0,0 0 1,-1 0-1,1 1 0,0-1 0,0 0 0,0 0 0,-1 0 0,1 0 0,0 0 0,0 0 0,-1 0 0,1 0 89,0 0-52,20 3-3,-4 0-77,57 7 20,102 0 0,-147-10-19,0 1 0,44 7 0,-68-6-11,1-1 0,0 1-1,0-1 1,0 1 0,-1 1-1,7 3 1,-9-5 33,1 1-1,-1 0 1,0-1-1,0 1 1,0 0 0,0 0-1,-1 0 1,1 0-1,-1 0 1,1 0-1,-1 1 1,1-1-1,0 5 1,-2-7-30,1 0 0,-1 0 1,0 0-1,0 0 0,0 0 0,0 0 1,0 0-1,0 0 0,0 0 0,0 1 0,0-1 1,0 0-1,0 0 0,1 0 0,-1 0 1,0 0-1,0 0 0,0 0 0,0 1 0,0-1 1,0 0-1,0 0 0,0 0 0,0 0 1,0 0-1,0 0 0,0 0 0,0 1 0,0-1 1,0 0-1,0 0 0,-1 0 0,1 0 1,0 0-1,0 0 0,0 0 0,0 1 0,0-1 1,0 0-1,0 0 0,0 0 0,0 0 1,0 0-1,0 0 0,-1 0 0,1 0 0,0 0 1,0 1 31,0-1 0,-1 0 0,1 0 0,0 0 0,0 0 0,0 0 0,-1 0 0,1 1 0,0-1 0,0 0 0,0 0 0,-1 0 0,1 0 0,0 1 0,0-1 0,0 0 0,0 0 0,-1 1 0,1-1 0,0 0 0,0 0 0,0 0 0,0 1 0,-6 20 106,-8 41 0,9-23-75,2 0 0,2 54 1,1-26-30,-3 265 104,16-1-66,-2-74-34,-5-84-22,14 31-5,2 37 26,-24-139-29,1-96-108,0 0 0,1 0 1,0 0-1,1 0 0,-1 0 0,1 0 0,2 8 0,-3-14-59,0 0-1,0 0 0,0 0 1,0 0-1,0 0 0,0 0 0,0 0 1,0 0-1,0 0 0,0 0 1,0 0-1,0 0 0,0 0 0,0 0 1,0 0-1,0 0 0,0 0 1,0 0-1,0 0 0,0 0 0,0 0 1,0 0-1,0 0 0,0 0 1,0-2-731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4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11274,'-8'5'4409,"12"0"-2696,5-5-153,13 0-192,7 2-79,13-4-393,8-2-176,13 0-88,1 3-88,-4 1-160,3 8-72,-19 5-160,-6 1-24,-10-1-40,-13-1 24,-13-8-408,-2-1-424,-2-3 456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4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31 8874,'-21'-7'3010,"11"1"-1093,5 4 146,4 13-143,1 10-714,2 0 0,6 36 1,0-12-527,1 32-39,-9-77-640,0 1 1,1-1 0,-1 0 0,0 0-1,0 0 1,0 1 0,0-1 0,0 0 0,0 0-1,0 0 1,0 1 0,0-1 0,0 0 0,0 0-1,0 0 1,0 1 0,0-1 0,-1 0-1,1 0 1,0 0 0,0 0 0,0 1 0,0-1-1,0 0 1,0 0 0,0 0 0,-1 0 0,1 1-1,0-1 1,0 0 0,0 0 0,0 0-1,0 0 1,-1 0 0,1 0 0,0 0 0,0 1-1,0-1 1,-1 0 0,1 0 0,0-1-3,0 1 1,-1 0 0,1-1 0,0 1 0,0 0-1,0-1 1,-1 1 0,1 0 0,0-1-1,0 1 1,0 0 0,0-1 0,0 1-1,0-1 1,0 1 0,0 0 0,0-1 0,0 1-1,0-1 1,0 1 0,0 0 0,0-1-1,0 1 1,1 0 0,-1-1 0,0 1-1,1-1 1,8-28-70,22-68-124,-28 88 174,0 0 0,0 0-1,1 0 1,1 1 0,0 0 0,0-1 0,0 2-1,8-10 1,-9 14 16,-1 0 0,0-1 0,1 1 0,0 1-1,0-1 1,0 1 0,0-1 0,6-1 0,-7 2 7,0 2 1,0-1-1,0 0 0,0 0 0,0 1 1,0 0-1,1 0 0,-1 0 0,0 0 1,0 0-1,0 1 0,0-1 1,5 2-1,-4 0 34,0 0-1,0 0 1,0 0 0,0 0 0,0 1 0,0-1 0,-1 1 0,0 0-1,1 0 1,-1 0 0,0 1 0,0-1 0,-1 1 0,1 0-1,-1 0 1,4 8 0,0 0 124,-2 1-1,1-1 1,-2 1 0,4 20-1,-4-9-22,0 0-1,-2 0 1,-1 1-1,-3 29 0,2-48-1032,1-5-2166,0-1 3055,0 0-1025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58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0 864 1552,'0'0'1203,"0"0"228,1 0 1591,6 1-2019,-4 0-738,0-1 0,0 0-1,1 0 1,-1 0 0,0-1 0,0 1 0,1-1-1,-1 1 1,0-1 0,0 0 0,0 0 0,0-1-1,0 1 1,0-1 0,-1 1 0,1-1 0,4-4-1,5-2 216,-8 5-426,0 1-1,-1-1 1,1 0 0,5-5 0,53-53 218,212-171 94,-105 112-170,-65 49-1,41-28 84,-92 62-51,2 2-1,1 2 1,75-31 0,-1 8 985,-103 47-525,-17 6-898,-14 4-2411,-10 4 1553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58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12 638 3849,'-6'7'1491,"2"-2"154,4-5-1593,0 0 1,0 0-1,0 0 1,0 0 0,0 0-1,0 0 1,0 0 0,0 0-1,0 0 1,0 0 0,0 0-1,0 0 1,0-1-1,0 1 1,0 0 0,0 0-1,0 0 1,0 0 0,0 0-1,0 0 1,0 0 0,0 0-1,0 0 1,0 0-1,0 0 1,0 0 0,0 0-1,0 0 1,0 0 0,0 0-1,0 0 1,0 0-1,0-1 1,0 1 0,0 0-1,0 0 1,0 0 0,0 0-1,0 0 1,0 0 0,0 0-1,0 0 1,0 0-1,-1 0 1,1 0 0,0 0-1,0 0 1,0 0 0,0 0-1,0 0 1,0 0 0,0 0-1,0 0 1,0 0-1,0 0 1,0 0 0,0 0-1,0 0 1,0 0 0,0 0-1,0 0 1,0 0 0,-1 0-1,1 0 1,0 0-1,0 0 1,0 0 0,0 0-1,0 0 1,4-3 583,314-177 1166,40 12-686,-250 122-884,249-90 362,-219 86-207,12-3 350,-142 50-1040,0 1 0,0 0 0,0 0 0,16-1 0,-25 3-608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88 8546,'9'-11'4017,"9"7"-1329,6-1-551,5-2-281,9 5-408,-6-9-679,0 2-313,0-3-232,3 0-328,6 3 2264,7 3-1632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1:5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21 510 3825,'-8'-4'1669,"7"4"-1407,1 0 0,-1 0 0,0-1 1,1 1-1,-1 0 0,1 0 0,-1-1 1,1 1-1,-1 0 0,0-1 0,1 1 0,0 0 1,-1-1-1,1 1 0,-1-1 0,1 1 1,-1-1-1,1 1 0,0-1 0,-1 1 0,1-1 1,0 1-1,0-1 0,-1 1 0,1-1 1,0 0-1,0 0 0,0 1-175,1-1-1,-1 1 0,1-1 1,-1 1-1,1 0 1,0-1-1,-1 1 1,1 0-1,0 0 1,-1 0-1,1-1 1,-1 1-1,2 0 1,4-1 96,83-32 454,-11 4-471,12-3-118,285-92-19,-348 116-27,653-171 671,-582 156-428,84-16 378,-177 38-525,1 0 0,0 0 0,-1 0 1,1-1-1,-1 0 0,1 0 0,8-5 0,-6 2-1565,-10 5 819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2:0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0 327 4001,'9'-7'6837,"-8"6"-6678,1 0 1,0 1-1,-1-1 0,1 0 0,0 1 0,-1-1 0,5 0 1,8-3 97,154-30 730,-158 32-976,668-128 185,-538 102-163,-5 2-6,128-27 60,-259 52-85,56-13 97,78-8 0,-119 22 59,-14 1-326,-10 2-905,-9-1-1473,-6 2 1115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09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45 3929,'-51'2'4976,"31"-1"-4319,19-1-482,0 0-1,-1 0 1,1 1 0,-1-1-1,1 0 1,0-1-1,-1 1 1,1 0 0,-1 0-1,1-1 1,0 1 0,-1-1-1,1 1 1,0-1-1,0 1 1,-3-2 0,4 1 127,0 1-158,0 0-80,0 0-40,7 1 107,76 3 364,-74-5-398,0 0 1,1 0-1,-1 0 1,17-6-1,4-1 168,-18 5-140,-3 2 65,-1-1 0,14 0 0,0 1 83,40-7 0,-16 1-147,-25 5-74,1 1 0,0 1 0,40 5 0,-26-2-3,55-2 0,-45-2-15,76-5 162,-106 5-155,-1 2 0,0 0 0,25 5 0,-22-3-10,33 1 0,78-11 84,-82 2 137,87 4-1,-26 5-96,118-11 0,-202 7-136,1 1 0,-1 2 0,0 0 0,36 10 0,-42-9-10,26 4 14,54 2 0,-59-8-9,0 3 1,48 11-1,-65-11 134,1 0-1,0-2 1,-1-1-1,37 0 1,-22-4 231,0-2 0,37-8 0,-72 12-1052,-4 0 342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17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50 2937,'-3'-2'2673,"-7"-9"3247,10 11-5844,0-1 1,0 1-1,0 0 0,0 0 0,0-1 0,-1 1 0,1 0 1,0-1-1,0 1 0,0 0 0,0-1 0,0 1 0,0 0 0,0-1 1,0 1-1,0 0 0,0-1 0,0 1 0,0 0 0,0-1 1,0 1-1,0 0 0,1 0 0,-1-1 0,0 1 0,0 0 0,0-1 1,0 1-1,1 0 0,-1 0 0,0-1 0,0 1 0,0 0 1,1 0-1,-1 0 0,0-1 0,0 1 0,1 0 0,-1 0 0,8-4 25,0 1 0,0 0 0,0 1 0,0-1 0,0 2-1,13-2 1,-16 2-68,39-2 415,-31 2-350,0 0-1,1 1 0,-1 0 1,20 4-1,7 0 47,189 5 470,-160-6-441,66-1 136,59-4 178,-59 2 73,-65-3-380,-30 0-61,1 3 0,47 4-1,-55-1-83,1-2-1,0-2 0,65-9 1,-69 7-17,41 2 0,-4 1 3,105-2 29,-112 2-33,180-6 68,-95 10-10,-99-1-44,-19-2 187,35-3 1,-17 1-59,-25 1-77,0 2 47,-13-1-138,-9-2-326,-1 0-496,2 0 358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22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45 3465,'-3'-1'612,"1"0"-1,-1-1 1,0 1 0,0 0 0,0 0 0,1 0-1,-5 0 1,-1 0 179,-1 0 1,-11 1-1,15 0-614,2 0 176,0 0 0,0 0-1,0 1 1,0-1 0,-3 2-1,-6 0 2152,9-4-741,3 2-1732,0 0 0,0 0 0,0-1 0,0 1 0,0 0 0,0 0 0,0 0 0,0 0 0,0 0-1,1 0 1,-1 0 0,0 0 0,0 0 0,0 0 0,0-1 0,0 1 0,0 0 0,0 0-1,0 0 1,1 0 0,-1 0 0,0 0 0,0 0 0,0 0 0,0 0 0,0 0 0,0 0 0,0 0-1,1 0 1,-1 0 0,0 0 0,0 0 0,0 0 0,0 0 0,0 0 0,0 0 0,0 0-1,1 0 1,-1 1 0,0-1 0,0 0 0,0 0 0,0 0 0,0 0 0,0 0 0,51 14 441,16-2-336,-57-11-102,0 0 0,0 0 0,0-1 0,0-1 0,16-2 0,10-1 180,47-1-1,-7 1-75,-53 3-84,-1 1 0,0 1 0,31 5 0,-45-5-35,-1 0 0,0 0 0,0-1 0,0 0-1,0 0 1,1-1 0,-1 1 0,10-4 0,0 0 19,1 1 1,0 0 0,0 2 0,33 0-1,28-2 114,86-5 323,-46 4-120,-100 3-129,25 3 0,-2 0 71,-38-2-261,0-1 0,0 1 0,-1-1 0,7-1 0,1-1 9,-11 3-42,1 0-1,-1 0 0,0 0 0,1 0 0,-1 0 1,1 0-1,-1 0 0,0-1 0,1 1 0,-1 0 0,0 0 1,1 0-1,-1 0 0,1 0 0,-1-1 0,0 1 1,1 0-1,-1 0 0,0-1 0,0 1 0,1 0 0,-1 0 1,0-1-1,0 1 0,1 0 0,-1-1 0,0 1 1,0 0-1,0-1 0,1 1 0,-1 0 0,0-1 0,0 1 1,0-1-1,0 1 0,0 0 0,0-1 0,0 0 1,0 1-6,-1-1 0,1 0 0,-1 0 0,1 0 0,-1 1 0,1-1 0,-1 0 0,0 1 0,1-1 0,-1 1 0,0-1 0,0 1 0,1-1 0,-1 1 0,-2-1 0,-5 0-41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28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37 1696,'-5'-7'6173,"0"-4"-1653,5 9-3906,-1 0 0,0 0 0,0 1 0,1-1 0,-1 0 0,0 0 0,-1 1 0,-1-4 0,3 8-308,18 166 737,0 49-309,-18-199-677,13 471 1054,42-43-431,-28-251-168,7 125 257,-30 2-35,-5-266-524,2-33-501,0-18-400,-1-6-533,3-26-679,-1-15 737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3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6 110 6217,'-1'0'112,"1"0"-1,0 0 1,0 0-1,-1 0 1,1 0-1,0 0 1,0-1-1,0 1 1,-1 0-1,1 0 1,0 0-1,0 0 1,0 0-1,-1-1 1,1 1-1,0 0 0,0 0 1,0 0-1,0-1 1,-1 1-1,1 0 1,0 0-1,0-1 1,0 1-1,0 0 1,0 0-1,0 0 1,0-1-1,0 1 1,0-1-1,-1-12 1898,6-13 153,-5 24-2104,1 0-1,0 0 1,-1 0 0,1 1-1,0-1 1,0 0-1,0 0 1,0 1-1,1-1 1,-1 1 0,0-1-1,1 1 1,-1 0-1,1 0 1,2-3-1,1 2 320,0 0-1,0 0 1,0 0-1,7-2 0,8-1 838,-6 0-934,1 2 0,-1-1 0,1 2 0,15-1-1,62 1-60,-71 2-182,130 3 57,-112-1 140,73 16 1,-110-18-205,2 1 65,-1-1 1,1 1 0,-1 0 0,0 0-1,1 1 1,-1-1 0,0 0 0,0 1-1,0 0 1,3 2 0,-6-4-77,0 0 1,0 0-1,0 0 0,0 0 1,0 0-1,-1 0 1,1 0-1,0 0 0,0 0 1,0 0-1,0 0 0,0 0 1,0 0-1,-1 0 1,1 0-1,0 0 0,0 0 1,0 0-1,0 0 1,0 0-1,-1 0 0,1 0 1,0 0-1,0 0 0,0 0 1,0 0-1,0 0 1,0 0-1,0 1 0,-1-1 1,1 0-1,0 0 0,0 0 1,0 0-1,0 0 1,0 0-1,0 0 0,0 0 1,0 1-1,0-1 1,0 0-1,-1 0 0,1 0 1,0 0-1,0 0 0,0 1 1,0-1-1,0 0 1,0 0-1,0 0 0,0 0 1,0 0-1,0 0 1,0 1-1,0-1 0,0 0 1,1 0-1,-3 11-108,2-10 146,-3 83 19,3-62-57,0 67 27,2 160 19,17-2-24,24 116 8,-2-17-9,-15-56-4,-25-279-33,10 206 37,-7-187-40,1 0 0,15 52 0,-4-22 1,8 50 20,-20-82-4,2 54 0,-6-80-18,-3 8-6,-3-2-262,4-7-2804,0-1 1942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30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 8266,'0'1'623,"-1"-1"1,0 1-1,0 0 0,0-1 1,0 1-1,0-1 1,0 1-1,0-1 0,0 1 1,-1-1-1,0 0 0,15-3 4091,16-1-4135,-1 1 0,47 0 0,202 6 260,-276-3-839,21 0 30,40 4 1,-56-1-218,-6-3 167,0 0-1,0 0 0,0 0 1,0 0-1,0 0 0,0 0 1,0 0-1,0 0 0,0 0 1,0 0-1,0 0 0,0 0 1,0 0-1,0 0 0,0 0 1,0 0-1,0 0 0,0 0 0,0 0 1,0 0-1,0 0 0,0 1 1,0-1-1,0 0 0,0 0 1,0 0-1,0 0 0,0 0 1,0 0-1,0 0 0,0 0 1,0 0-1,0 0 0,0 0 0,0 0 1,0 0-1,0 0 0,0 0 1,0 0-1,0 0 0,0 1 1,0-1-1,0 0 0,0 0 1,0 0-1,0 0 0,0 0 1,0 0-1,0 0 0,0 0 0,0 0 1,0 0-1,0 0 0,0 0 1,0 0-1,0 0 0,0 0 1,1 0-1,-1 0 0,0 0 1,-14 1-496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33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191 115 5137,'0'-2'704,"0"1"0,-1-1-1,1 0 1,-1 1 0,0-1 0,1 0-1,-1 1 1,0-1 0,0 1 0,0-1-1,0 1 1,0 0 0,0-1 0,-2 0-1,2 1-616,-1 0 0,1 1 0,0-1 0,-1 1 0,1-1 0,-1 1 0,1 0 0,-1-1 0,1 1 0,-1 0 0,1 0 0,-1 0 0,1 0 0,-1 0 0,1 0 0,-3 1 0,2-1-71,1 1 1,0-1-1,-1 0 1,1 1 0,-1-1-1,1 1 1,0-1 0,-1 1-1,1 0 1,0-1-1,0 1 1,-1 0 0,1 0-1,0 0 1,0 0-1,0 0 1,0 0 0,0 0-1,0 0 1,0 1-1,-1 1 1,-8 11 86,-22 26 75,29-36-140,0 0 0,0 0-1,1 0 1,0 1-1,-3 7 1,0 1 46,-6 12 1,1 0 0,1 1 0,2 0 0,0 1 0,2 0 0,1 0 0,1 0 1,1 0-1,4 53 0,18 97 182,-16-157-222,1 1 1,1-1-1,0 0 0,2 0 0,1-1 1,13 25-1,-1-9 9,-11-16 17,27 35 1,-32-48-65,0-1 1,0 1 0,1-1-1,0 0 1,-1-1 0,2 1-1,-1-1 1,0-1 0,13 7-1,-11-8-1,-1 1-1,1-1 1,-1 0-1,1-1 1,0 0-1,-1 0 0,1 0 1,8-1-1,-13 0 3,0-1-1,0 1 0,0-1 0,0 1 1,0-1-1,0 0 0,0 0 0,0 0 1,0 0-1,0-1 0,0 1 0,-1-1 1,1 0-1,-1 0 0,1 0 0,-1 0 1,0 0-1,0 0 0,0 0 1,0-1-1,0 1 0,2-4 0,1-6 25,0 0 0,-1-1 0,0 1 0,-1-1 0,2-15 0,4-66 81,-8 86-106,2-62 65,-9-111 0,1 130-45,-3 1 1,-26-94-1,28 128-11,0-1 1,-1 2 0,-1-1 0,0 1-1,-1 0 1,-1 0 0,0 1 0,-22-23-1,8 13 19,-24-28 20,42 45-58,1 0 1,0-1-1,0 1 0,0-1 0,-4-13 1,7 15-6,1 5 6,1 0 0,0 0 1,0 0-1,-1 0 0,1 0 0,0 0 1,-1 0-1,1 0 0,-1 0 0,1 1 1,-1-1-1,0-1 0,-3 11-98,-20 51-1179,21-39-1728,2-10 665,-1 5 298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35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45 5153,'31'9'2565,"-30"-9"-2450,-1 0 0,1-1 0,-1 1 0,0 0 0,1 0-1,-1 0 1,1 0 0,-1 0 0,1 0 0,-1-1 0,1 1 0,-1 0 0,0 0 0,1-1 0,-1 1 0,0 0 0,1-1 0,-1 1 0,0 0 0,1-1 0,-1 1 0,0 0 0,0-1 0,1 0 0,4-11 1611,-3 9-1087,1-4 537,-2 6-994,0 0 0,0 0 0,0 0 0,-1 0 0,1 0 0,0-1 0,-1 1 0,1 0 0,-1 0 0,1-1 0,-1 1 0,0 0-1,0-1 1,1 1 0,-1 0 0,0-3 0,-1 4-112,-1-1 0,1 1 0,0 0-1,0 0 1,0 0 0,0 0 0,0 0-1,0 0 1,0 0 0,0 0-1,0 0 1,0 0 0,0 1 0,-2-1-1,2 1 14,-6 0-71,0 0-1,0 1 1,0 0 0,-10 6 0,2-2 1,-38 16 45,47-19-45,1 0 1,-1 1-1,1-1 0,0 1 1,-9 9-1,13-12-7,0 0 0,0 0 0,1 0 0,-1 0 0,0 0 1,0 0-1,1 0 0,-1 1 0,1-1 0,-1 0 0,1 0 0,-1 1 0,1-1 0,0 0 0,-1 0 0,1 1 0,0-1 0,0 0 0,0 1 0,0-1 0,0 0 0,1 1 0,-1-1 0,0 0 0,0 1 0,1-1 0,-1 0 0,1 0 0,0 2 0,2 2 9,1-1-1,-1 1 1,1-1-1,0 1 0,7 4 1,-2 0 0,87 100 1383,-80-92-1022,-12-12-225,1-1 0,-1 1 0,5 7 1,-8-10-40,0 0 1,0 0-1,0 1 1,0-1-1,-1 0 1,1 0-1,-1 0 1,1 0-1,-1 1 1,0-1 0,0 0-1,0 0 1,0 4-1,-1-5-64,1 0-1,0 0 0,-1 0 1,1-1-1,-1 1 0,1 0 1,-1 0-1,1 0 0,-1-1 1,1 1-1,-1 0 0,0-1 1,1 1-1,-1 0 0,0-1 1,0 1-1,0-1 0,1 1 1,-1-1-1,0 1 0,0-1 1,-1 0-1,-25 8 422,16-6-318,-2 2-84,-1 0 0,0-1 0,1-1 0,-1 0 0,0-1 1,0 0-1,-22-3 0,36 2-124,-1 0 1,0 0-1,0 0 1,1 0-1,-1 0 1,0 0-1,0-1 1,1 1-1,-1 0 1,0-1-1,1 1 1,-1-1-1,0 1 1,1 0-1,-1-1 1,0 1-1,1-1 0,-1 0 1,0 0-1,1 0-139,0 1-1,-1-1 0,1 0 1,0 1-1,0-1 0,0 1 1,0-1-1,0 0 0,0 1 1,0-1-1,0 1 0,0-1 0,1 0 1,-1 1-1,0-1 0,0 1 1,0-1-1,1 1 0,-1-1 1,0 1-1,1-1 0,-1 0 0,4-5-1304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6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13 3841,'0'0'2272,"0"0"9,0 0-227,0 0-153,0 0-144,0 0-201,0 0-105,0 0-67,0 0-111,0 0-280,-4-4 809,1 2-1775,0 1-1,0 0 1,0 0 0,-1 0-1,1 0 1,0 0 0,-1 1-1,1 0 1,0 0 0,-6 0 0,1 0-20,1 1 0,-13 3 0,17-3-6,0 0 1,0 0-1,0 0 1,0 1 0,1-1-1,-1 1 1,1-1 0,-1 1-1,1 0 1,-1 0 0,1 0-1,-2 4 1,-2 1-3,2 0 1,-8 14 0,9-17 0,1 1 1,-1 1 0,1-1 0,0 1 0,1 0 0,-1-1 0,1 1 0,0 0 1,0 0-1,1 0 0,0 0 0,0 0 0,0 0 0,1 0 0,0 0 0,0 0 0,0-1 1,1 1-1,0 0 0,0-1 0,1 1 0,-1-1 0,1 0 0,0 0 0,4 6 1,-2-5 11,0 0 0,1-1 1,-1 1-1,1-1 0,10 7 1,34 18 88,-38-24 28,-1 0 0,0 1 0,0 0-1,0 1 1,12 12 0,-21-18-62,-1-1-1,1 1 0,-1-1 1,0 1-1,0 0 1,0 0-1,0 0 1,0 0-1,0-1 0,0 1 1,0 0-1,-1 1 1,1-1-1,0 3 1,-1-4-26,-1 0 0,1 0 1,0 1-1,0-1 0,-1 0 0,1 0 1,-1 0-1,1 1 0,-1-1 1,1 0-1,-1 0 0,0 0 1,1 0-1,-1 0 0,0 0 1,0 0-1,0 0 0,0 0 0,0-1 1,0 1-1,0 0 0,0-1 1,0 1-1,0 0 0,0-1 1,-2 1-1,-5 2 50,0 0 0,1-1-1,-1 1 1,-1-2 0,1 1 0,-12 0 0,5-2-48,0 0 1,-26-4-1,11-3-553,29 7 363,0 0 1,0 0-1,0-1 0,0 1 0,1 0 0,-1 0 0,0-1 0,0 1 0,0-1 0,0 1 0,1-1 0,-1 1 0,0-1 0,1 0 0,-1 1 0,0-1 0,1 0 0,-1 1 0,1-1 1,-1 0-1,1 0 0,-1 0 0,1 1 0,0-1 0,-1 0 0,1 0 0,0 0 0,-1-1 0,4-10-1224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31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2 119 5977,'2'-10'4151,"5"-5"-2643,-1 1-951,-4 8 1172,-1-1-1,1 0 1,-2 0-1,1-9 1,0-3-1431,-1 18-242,-1 0 1,1 0-1,0 0 0,0 1 1,0-1-1,0 0 0,-1 0 1,1 0-1,-1 1 0,1-1 0,0 0 1,-1 0-1,1 1 0,-1-1 1,1 0-1,-1 1 0,0-1 1,1 1-1,-1-1 0,0 1 1,1-1-1,-1 1 0,0-1 1,0 1-1,-1 3-11,-1 10 4,1 1 0,-1 23-1,2-21-16,1 19 73,1 1 0,2-1 0,14 68 0,-2-17 88,-1 12 44,58 377 272,-69-456-503,26 161 66,-14 0 3,-16 4 17,1-183-92,0 7-11,-1 0-1,2 1 0,0 10 1,-1-19-2,0 1 1,0-1-1,1 0 1,-1 1-1,0-1 1,0 1 0,0-1-1,0 0 1,0 1-1,0-1 1,1 0-1,-1 1 1,0-1 0,0 0-1,0 1 1,1-1-1,-1 0 1,0 1-1,1-1 1,-1 0-15,0 0 1,1 0-1,-1 0 0,0 0 0,0 0 1,0 0-1,1 0 0,-1 0 0,0 0 0,0-1 1,0 1-1,1 0 0,-1 0 0,0 0 1,0 0-1,0 0 0,0-1 0,0 1 1,0 0-1,1 0 0,-1 0 0,0 0 1,0-1-1,0 1 0,0 0 0,1-3-150,0 1 0,0-1-1,0 0 1,-1 1-1,1-1 1,0-3 0,-2-33-515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3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9114,'0'-1'553,"0"0"0,0 0 0,0 0 1,0 0-1,1 0 0,-1 0 0,0 0 0,1 0 1,-1 0-1,0 1 0,1-1 0,-1 0 0,1 0 0,0 0 1,0 0-1,16-14 687,-11 10-1376,6-5 202,-6 4-27,1 1 1,-1 0-1,1 1 0,0-1 0,0 1 0,1 0 0,9-3 0,7 0 98,-1 1-1,36-4 1,-10 2-64,-18 2-38,0 1 1,35 0 0,-56 5-24,0 0 0,0 1 0,1 0 1,-1 0-1,0 1 0,-1 1 0,1-1 1,0 2-1,-1-1 0,15 9 0,-21-11 25,-1 1 0,1-1-1,-1 1 1,0 0 0,0 0 0,1 0-1,-1 0 1,-1 0 0,1 1 0,0-1-1,-1 1 1,1-1 0,-1 1-1,1-1 1,-1 1 0,0 0 0,1 5-1,-1 0 198,0 0-1,-1 0 1,0 0 0,-2 15-1,0 11 203,4 8-263,2 0-1,12 52 1,-3-22-130,-8-41-27,37 281 204,-30-192-19,27 326 503,-35-335-603,6 53 15,9-49-75,-17-109-57,-1 1 0,1-1 0,-2 0 0,1 1 0,-1-1 0,0 10 0,-1-15-658,-2-3-733,-1-2-1424,-10-7 1694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32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12 7978,'-10'-8'3464,"12"8"-1111,-1-1-697,8-2 65,9 6-89,8 0-560,10-3-208,9 1-263,2-1-121,3-5-144,1 5-96,-6 0-144,-2 0-32,-10 2-16,-8 1 96,-18-2-792,-7 2-841,-23 0 977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38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 2833,'-11'-1'10459,"-4"0"-5493,14 1-4903,0 0 0,0 0 0,0 0 0,0 1 0,0-1 0,0 0 0,0 0 0,0 1 0,0-1 0,0 1 0,0-1 0,0 1 0,0-1 0,0 1 0,0-1 0,1 1 0,-1 0 0,0-1-1,-1 3 1,-5 8 19,1 1-1,-9 19 1,12-24-66,-10 14 61,12-20-73,0 0-1,1-1 1,-1 1-1,0 0 1,1 0-1,-1 0 1,0 0 0,1 0-1,-1 0 1,1 0-1,0 0 1,-1 0-1,1 0 1,0 0 0,0 0-1,-1 0 1,1 0-1,0 0 1,0 0-1,0 1 1,1-1 0,-1 0-1,0 0 1,0 0-1,0 0 1,1 0-1,0 1 1,0 2 4,0-1 1,0 1-1,0 0 1,-1-1 0,1 1-1,-1 0 1,0 0-1,0-1 1,0 1-1,0 0 1,-1 0-1,0-1 1,1 1-1,-1-1 1,-1 1-1,1 0 1,-3 5-1,2-4 6,0 1-1,1-1 1,0 1-1,0-1 1,0 1-1,1-1 1,0 1-1,0 9 1,0 12 10,-7 3 11,5-24-28,0 0 0,1 0 1,-1 7-1,2 1 10,0 0 0,4 20 1,1 10 2,-5-36-15,1 5 6,-1-1-1,-3 24 1,1-23-8,1 0 1,1 1-1,0-1 1,2 17-1,-1-19-3,0-7 1,-1 1-1,1-1 1,1 0-1,1 5 1,3 13 4,7 22 16,-9-33-16,-1 1 0,0-1 0,2 13 1,-6-22-4,2 0 1,-1 0-1,0 0 1,0 0-1,1 0 1,-1 0 0,1 0-1,-1 0 1,1-1-1,0 1 1,0 0-1,0 0 1,0-1-1,0 1 1,0-1-1,0 1 1,0-1 0,1 1-1,-1-1 1,1 0-1,2 3 1,0 0 8,1 0-1,-1 1 1,0 0 0,0 0 0,3 6 0,-3-5 17,0 0 1,8 9-1,-8-11-2,0 0-1,1 0 0,-1-1 0,8 5 1,-10-7-23,-1 0 0,1-1 0,0 1 1,0 0-1,0-1 0,0 1 1,-1-1-1,1 1 0,0-1 0,0 0 1,0 0-1,0 0 0,0 0 1,0 0-1,0 0 0,0-1 1,2 0-1,3-2 24,0 0 1,0-1-1,0 0 0,-1 0 1,1-1-1,-1 0 1,0 0-1,0 0 0,-1-1 1,10-12-1,-12 2 95,3-5-102,-1 3-13,0 0 1,-1 0-1,2-24 0,-5 32-3,10-156 39,-11 137-25,-2 0-1,0 0 1,-11-49-1,5 48 2,-2 0 0,0 1-1,-2 1 1,-1-1 0,-18-26-1,-47-65-18,77 119-3,0-1-1,0 1 0,0 0 1,0 0-1,-1-1 0,1 1 1,0 0-1,0 0 0,-3-1 1,4 2-2,-1 0 0,0 0 0,0 0 0,1 0 0,-1-1 0,0 1 0,1 0 0,-1 0 0,0 1 1,0-1-1,1 0 0,-1 0 0,0 0 0,1 0 0,-1 1 0,0-1 0,1 0 0,-1 0 1,0 1-1,1-1 0,-1 1 0,0 0 0,-6 4-41,4-4-41,0 1 1,0 0-1,1 0 0,-1 1 1,-4 4-1,8-14-6265,-1 6 5651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40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50 4793,'-7'0'5287,"-2"-1"-1990,-8 1 1625,17 0-4888,-1 0 1,1 0 0,0 0 0,0 0 0,0 0 0,0 0 0,0 0 0,0 0 0,-1 0 0,1 0-1,0 0 1,0 0 0,0 0 0,0 0 0,0 0 0,-1 0 0,1 0 0,0-1 0,0 1 0,0 0-1,0 0 1,0 0 0,0 0 0,-1 0 0,1 0 0,0 0 0,0 0 0,0 0 0,0-1 0,0 1-1,0 0 1,0 0 0,0 0 0,0 0 0,0 0 0,-1 0 0,1 0 0,0-1 0,0 1 0,0 0-1,0 0 1,0 0 0,0 0 0,0 0 0,0-1 0,0 1 0,0 0 0,0 0 0,0 0 0,0 0-1,0 0 1,0-1 0,1 1 0,-1 0 0,0 0 0,0 0 0,0 0 0,0 0 0,0 0 0,0-1-1,8-6 636,4 3-583,0 1 1,0 0 0,0 0 0,15 0 0,-19 2-65,134-12 208,-133 13-214,-5 0 4,-1 0 0,1 0 0,0-1 0,0 1 0,7-3 0,-12 2-1092,-2 2-3516,1 6 2979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40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 5897,'-54'7'2793,"33"-8"-90,20-1-1308,5 2-96,-3 1-1165,-1-1-1,1 0 1,0 0-1,-1 0 1,1 0 0,0 0-1,-1 0 1,1 0-1,0 0 1,-1 0-1,1 0 1,-1 0 0,1-1-1,0 1 1,-1 0-1,1 0 1,-1-1 0,1 1-1,0 0 1,-1-1-1,1 1 1,-1 0-1,1-1 1,-1 1 0,1-1-1,-1 1 1,0-1-1,1 1 1,-1-1 0,1 1-1,-1-2 1,1 1 33,-1 1 96,0 0-234,0 0 0,0 1 0,0-1 0,0 0 0,0 0 0,0 0 0,0 0 0,0 0 0,0 0 0,0 0-1,0 0 1,0 0 0,0 0 0,0 0 0,0 0 0,0 0 0,0 0 0,0 1 0,0-1 0,0 0 0,0 0 0,0 0 0,0 0 0,0 0 0,0 0-1,0 0 1,0 0 0,0 0 0,0 0 0,0 0 0,0 0 0,0 0 0,1 0 0,-1 0 0,0 0 0,0 0 0,0 0 0,0 0 0,0 0 0,0 0-1,0 0 1,0 0 0,0 0 0,0 0 0,0 0 0,0 1 0,0-1 0,0-1 0,0 1 0,1 0 0,-1 0 0,0 0 0,0 0 0,0 0 0,0 0-1,0 0 1,0 0 0,0 0 0,0 0 0,0 0 0,0 0 0,0 0 0,0 0 0,0 0 0,0 0 0,-4 24 438,1-1 0,1 42 0,1-26-136,-1-2-102,0-21-144,1 0-1,1 0 1,1 0 0,4 29-1,10 13-5,-15-49-70,0-9-17,0 0 1,0 1 0,0-1-1,0 0 1,0 1-1,0-1 1,0 0 0,0 1-1,0-1 1,0 0 0,0 1-1,0-1 1,0 1-1,0-1 1,0 0 0,0 1-1,0-1 1,0 0-1,0 1 1,1-1 0,-1 0-1,0 1 1,0-1 0,0 0-1,1 0 1,-1 1-1,0-1 1,0 0 0,1 0-1,0 1 1,1-8-8363,4-7 6758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48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31 184 2032,'-12'-9'10057,"10"8"-9686,0 0 0,0 0 1,1-1-1,-1 1 0,0 0 0,1-1 0,-1 1 0,1-1 1,-2-2-1,3 4-363,0-1 1,0 1 0,0 0-1,0-1 1,0 1-1,0 0 1,0-1 0,1 1-1,-1 0 1,0-1-1,0 1 1,0 0 0,1 0-1,-1-1 1,0 1 0,0 0-1,0 0 1,1-1-1,-1 1 1,0 0 0,1 0-1,-1 0 1,0 0-1,0-1 1,1 1 0,-1 0-1,0 0 1,1 0-1,-1 0 1,0 0 0,1 0-1,14-5-2,-13 5 18,59-19 56,-37 11-37,-7 4-3,0 1 0,0 0 1,0 1-1,28 0 0,11-1 72,108-18 375,-109 16-158,-46 5-221,1 0-1,-1 1 0,13 2 0,-12-1-40,-1-1 0,1 0 0,10-1 0,14-1 47,49 3 1,-51 1-77,123 4 100,-146-7-133,0-1 1,0 0 0,0-1-1,0 0 1,0 0-1,12-5 1,-10 3 3,0 1 1,1 0 0,-1 1-1,1 0 1,13 0 0,23-3 285,-26 2-143,30 1 0,-29 1-116,28-3 0,-17 0-12,0 1 0,50 2 0,7-3 8,-71 2-31,-8 1 2,-1 0-1,0-1 0,0 0 1,0-1-1,0-1 0,17-7 0,-22 5 205,-6 6-249,0 0 0,0 0 0,0-1 0,0 1 0,0 0-1,0 0 1,0 0 0,0 0 0,0-1 0,0 1 0,0 0 0,0 0 0,0 0-1,0 0 1,0-1 0,0 1 0,0 0 0,-1 0 0,1 0 0,0 0-1,0-1 1,0 1 0,0 0 0,0 0 0,0 0 0,0 0 0,0 0 0,-1-1-1,1 1 1,0 0 0,0 0 0,0 0 0,0 0 0,-1 0 0,1 0 0,0 0-1,0 0 1,0 0 0,0 0 0,-1 0 0,1 0 0,0 0 0,0 0 0,0 0-1,0 0 1,-1 0 0,1 0 0,0 0 0,0 0 0,-1 0 0,-10 0-682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49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131 137 3417,'-39'-17'5260,"-19"-5"-349,57 21-4758,-1 1 0,1 0 0,-1 0 0,1 0 0,-1 0 0,1 0 0,0 0 0,-1 1 0,1-1 0,-1 0 0,1 1 0,-2 0 0,-10 2 732,13-3-701,0 0-102,0 0-40,0 0-4,0 0 23,7-3 312,4 2-297,-1-1 0,0-1-1,10-3 1,-10 2-44,1 1 0,20-3 0,2 3 19,45 1-1,-4 1-30,64-10-4,25-2-6,-12 5 3,329-20 62,-414 22-40,0 3 0,82 8 0,-135-3 50,-13-2-89,0 0-1,0 0 1,0 0-1,0 0 1,0 0-1,0 0 0,0 0 1,0 0-1,0 0 1,0 0-1,0 0 1,0 0-1,0 0 1,0 0-1,0 0 1,0 0-1,0 0 1,0 0-1,0 0 1,0 0-1,0 1 1,0-1-1,0 0 1,0 0-1,0 0 1,0 0-1,0 0 1,0 0-1,0 0 0,0 0 1,0 0-1,0 0 1,0 0-1,0 0 1,0 0-1,0 0 1,0 0-1,0 0 1,0 0-1,0 0 1,0 0-1,0 0 1,0 0-1,0 0 1,1 0-1,-1 0 1,0 0-1,0 0 1,0 0-1,0 0 1,0 0-1,0 0 0,0 0 1,0 0-1,0 0 1,-17 3-949,10-3 639,-19 4-205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49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14 377 5985,'0'0'49,"-2"-1"382,0-1 1,1 1-1,-1 0 1,1-1-1,0 0 1,-2-2 0,2 3-373,1 1 0,0-1 1,0 1-1,0-1 1,0 1-1,0-1 1,0 1-1,0-1 0,0 1 1,0-1-1,0 1 1,0-1-1,0 1 1,0-1-1,0 1 0,0-1 1,0 1-1,1-1 1,-1 1-1,0-1 1,0 1-1,1-1 0,-1 1 1,0-1-1,1 1 1,-1 0-1,0-1 1,1 1-1,-1 0 0,0-1 1,1 1-1,0-1 1,23-12 984,-12 6-736,11-4-73,1 1-1,0 1 1,27-7-1,81-14-99,-126 29-122,118-25 33,90-17 1,-150 30-23,-39 8-19,403-85 70,-367 75-6,69-29 1,-100 29-288,-46 17 97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49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0 626 8090,'1'-2'606,"0"-1"0,0 1 0,0 0 1,0 0-1,0 0 0,3-3 0,0 0-588,1 1 1,-1 0-1,8-4 0,-2 1 443,117-75 328,-87 59-734,232-134 35,13 23-49,-210 104-87,200-86-1223,-206 84-3091,-54 26 2954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7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4953,'-1'-3'3073,"-1"2"175,1-1-743,0 1-337,1 1-191,0 0-417,2 20-256,10 37-375,-9-31-161,0-9-288,2 0-144,-2-5-152,-1-4-296,1-4-880,-3-4-761,0-1 985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0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1 693 7946,'1'-3'496,"1"1"1,0-1 0,0 1-1,0 0 1,3-3-1,25-15-307,-17 12 159,143-77 902,10 8-902,209-68-269,-312 124-72,262-91 51,36-42 20,-352 150-91,3-1-235,0-1 0,0-1 0,19-12 0,-30 18 204,0 0 1,0 0-1,0 0 0,0 0 0,0 0 0,0-1 0,-1 1 0,2-2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0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29 509 7722,'-3'-1'336,"1"0"0,0 0 0,-1 0 1,1-1-1,0 1 0,0 0 0,-1-1 1,-2-3-1,5 5-316,-1-1 1,1 0-1,-1 1 1,1-1-1,0 1 0,-1-1 1,1 0-1,0 0 0,0 1 1,-1-1-1,1 0 1,0 1-1,0-1 0,0 0 1,0 0-1,0 1 0,0-1 1,0 0-1,0 0 1,0 1-1,0-1 0,1 0 1,-1 0-1,0 1 1,0-1-1,1 0 0,-1 1 1,0-1-1,1 0 0,-1 1 1,1-1-1,-1 1 1,1-1-1,-1 1 0,1-1 1,-1 1-1,2-1 0,4-4-13,0 0-1,0 0 0,1 1 0,0 0 0,0 0 0,10-3 0,188-71 11,-148 58-25,528-152-25,-486 149 24,336-88-119,-380 94-1035,-8 4 548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1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10 196 9186,'-10'0'3273,"10"-9"-2729,12-1-432,24 0-200,20-4 24,31-2-8,14-4-8,20-1 40,5 2 8,17 0 32,-5 3 16,-5 2 8,-8 1 0,-27 5-1337,-4 1 993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4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3 8754,'-1'0'549,"0"-1"0,0 1 0,0 0 0,0-1 0,0 1 0,-1 0 0,1 0 0,0 0 0,-2 0 0,-11 3 1612,10-1-1901,1-1 0,-1 1 0,1 0 0,-1 1 0,-4 3 0,-6 7 34,1 1 0,0 1-1,1 0 1,1 0 0,0 1-1,2 0 1,-11 23 0,-45 129 548,54-134-956,1 1 1,-6 37-1,15-67-88,1-4-41,0 1 0,0 0-1,-1 0 1,1 0 0,-1 0-1,1 0 1,-1-1 0,0 1-1,1 0 1,-1 0 0,-2 2-1,3-4 194,0 0-1,0 0 0,0 1 0,0-1 1,0 0-1,0 0 0,0 0 0,0 0 1,0 0-1,0 0 0,0 0 0,-1 0 0,1 0 1,0 0-1,0 0 0,0 0 0,0 0 1,0 1-1,0-1 0,0 0 0,0 0 0,0 0 1,0 0-1,0 0 0,0 0 0,0 0 1,-1 0-1,1 0 0,0 0 0,0 0 1,0 0-1,0 0 0,0 0 0,0 0 0,0 0 1,0 0-1,0 0 0,0 0 0,-1 0 1,1 0-1,0 0 0,0 0 0,0 0 0,0 0 1,0 0-1,0 0 0,0 0 0,0 0 1,0 0-1,0-1 0,0 1 0,0 0 1,-1 0-1,1 0 0,0 0 0,0-11-1589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9050,'1'-1'167,"0"0"1,-1 1-1,1-1 1,-1 0-1,1 1 1,0-1-1,0 1 1,-1-1-1,1 1 1,0-1-1,0 1 1,0 0-1,-1-1 1,1 1-1,0 0 1,0 0-1,0 0 0,0-1 1,0 1-1,0 0 1,0 0-1,-1 0 1,1 0-1,0 1 1,0-1-1,0 0 1,0 0-1,0 1 1,0-1-1,-1 0 1,1 1-1,0-1 1,0 0-1,0 1 1,-1-1-1,1 1 0,1 1 1,1 0 81,-1 0 1,1 0-1,-1 1 0,1-1 1,-1 1-1,0 0 0,0 0 1,0-1-1,2 5 0,0 3 407,6 18-1,-1-2-54,2-3-196,0-1 0,1 0 0,24 32 0,36 56 314,-16-24-911,-53-81 116,-1-2-384,0 0-1,0 0 0,0 0 0,1 0 0,-1 0 0,1-1 0,-1 1 1,1-1-1,0 0 0,5 3 0,3-2-1005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22 9002,'1'0'220,"-1"-1"0,0 1-1,0 0 1,0 0 0,0-1 0,0 1 0,1 0-1,-1-1 1,0 1 0,0 0 0,0 0 0,0-1-1,0 1 1,0 0 0,0-1 0,0 1 0,0 0 0,0-1-1,0 1 1,0 0 0,0-1 0,0 1 0,-1 0-1,1 0 1,0-1 0,0 1 0,-8-6 1585,-12 0-757,13 5-885,0 1-1,0 0 0,0 0 1,0 1-1,1-1 0,-1 2 0,0-1 1,-9 4-1,4-1-40,0 1 1,0 1-1,-16 10 0,24-14-102,1 1 0,-1-1 0,1 1 0,0-1 0,0 1 0,0 0 0,1 0 0,-4 4 0,5-5-19,0 0 0,0 0 0,1-1 0,-1 1 0,0 0 0,1 0 0,-1 0 0,1 0 0,-1 0 1,1 0-1,0 0 0,0 0 0,0 0 0,0 0 0,0 0 0,0 0 0,1 0 0,0 3 0,1 0-1,0-1 0,0 1 0,0-1-1,0 0 1,1 0 0,0 0 0,0 0 0,0 0-1,0 0 1,1-1 0,-1 1 0,1-1-1,0 0 1,0 0 0,0-1 0,6 4 0,7 2 44,1-1 0,36 10 0,-13-4 251,-38-12-211,-1 0 0,1 0 0,-1 0 0,1 0 0,-1 1 0,0-1 0,1 1 0,-1 0 0,2 2 0,-3-4-46,-1 0 0,0 1 0,1-1 0,-1 1 1,0-1-1,0 0 0,0 1 0,1-1 0,-1 1 0,0-1 0,0 1 0,0-1 1,0 1-1,0-1 0,0 1 0,0-1 0,0 1 0,0-1 0,0 1 1,0-1-1,0 1 0,-1 0 28,1 0 0,-1 0 1,1 0-1,-1 0 0,0 0 0,1 0 1,-1 0-1,0-1 0,0 1 0,1 0 1,-1 0-1,0-1 0,-2 2 0,-3 1 65,0 0 0,0-1-1,0 0 1,0 0-1,0 0 1,-1-1 0,-12 2-1,-2-1-179,-22-2 0,5-2-739,27 1-3942,25-2 3335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5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45 224 8594,'0'0'4313,"0"0"-1577,0 0-583,2 9-121,-2 10-647,-4 30-385,-4-36-512,0 5-160,0-8-216,1-2-360,0-5-1288,2-4 1167,22-6-207</inkml:trace>
  <inkml:trace contextRef="#ctx0" brushRef="#br0" timeOffset="1">172 0 11771,'-7'8'4520,"6"-8"-2759,1 0-1001,8-1-136,-8 1 32,0-1-232,26-1-144,44 0-144,-31 0-56,4 2-31,-3 2-17,-5 3-16,-10-2 136,-8-1-649,-6 5-383,-19-4-1408,2 3-1433,-11 0 2425</inkml:trace>
  <inkml:trace contextRef="#ctx0" brushRef="#br0" timeOffset="2">301 34 8738,'0'12'3641,"4"6"-2049,4 5-176,1 6-199,-2 4-249,3 3-288,-3 3-48,4-6-64,1-1-80,-3-7-216,-2-6-104,-2-7-112,-4-3 0,-1-5-712,0-1-736,-2-3 888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6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 10778,'-7'-1'3937,"6"-1"-2633,-1 1-279,1 0 79,0-1 8,-1 2-528,1 0-208,1 0-240,11 0-64,22 0-40,35 0-16,-27-4-576,-4 2-608,-13 0-2209,-9 2 2105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6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7298,'-5'8'3168,"6"-2"-1271,5-2-225,6-2-152,2 1-223,8-3-649,2 0-240,4 0-280,0 0-48,1 0-32,0-1 128,-8-2 2464,-3-5-1943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8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201 184 6625,'27'-60'2872,"-26"58"-2676,-1-1 0,1 0 0,-1 1 0,1-1 0,-1 0 0,0 0 0,0 1 1,0-1-1,0 0 0,-1 1 0,1-1 0,-1 0 0,1 0 0,-1 1 0,0-1 0,0 1 1,0-1-1,-1 1 0,1 0 0,-1-1 0,1 1 0,-1 0 0,-3-4 0,0 0 231,2 1-219,-1 1 0,0 0 0,0 0 0,-1 0 0,1 0 0,-1 1 1,0-1-1,0 1 0,0 1 0,0-1 0,0 1 0,-1-1 0,1 1 0,-1 1 0,0-1 0,1 1 1,-1 0-1,0 1 0,0-1 0,0 1 0,1 0 0,-12 2 0,14-2-187,1 1 0,0-1 1,0 1-1,0 0 0,0 0 0,0 0 0,0 0 0,1 0 0,-1 0 0,0 1 1,0-1-1,1 1 0,-1-1 0,1 1 0,-1-1 0,1 1 0,0 0 0,-1 0 1,1 0-1,0 0 0,0 0 0,1 0 0,-2 3 0,-1 3-4,1 1 0,-1 0 0,2 0 0,-2 12 0,3 7 55,0 1-1,2-1 0,11 54 1,-7-46-28,51 358 290,-56-388-319,3 29 154,0 51 1,-4-77-141,-1 0 1,1 0-1,-2-1 1,1 1 0,-1 0-1,0-1 1,-1 0-1,0 1 1,0-1-1,-1 0 1,-8 12 0,10-18-18,0 0 1,0 0 0,0 0 0,0 0 0,0 0 0,-1-1 0,1 1 0,-1-1-1,1 0 1,-1 0 0,1 0 0,-1 0 0,0 0 0,-4 1 0,6-2-13,-1 0 0,1 1 1,-1-1-1,1 0 0,-1 0 1,0 0-1,1 0 0,-1-1 1,0 1-1,1 0 0,-1 0 1,1-1-1,-1 1 0,1-1 0,-1 0 1,1 1-1,-1-1 0,1 0 1,0 0-1,-1 0 0,1 0 1,0 0-1,0 0 0,0 0 1,-2-3-1,3 4-6,-1 0 1,1 0-1,0-1 1,0 1-1,0 0 0,-1-1 1,1 1-1,0 0 1,0-1-1,0 1 1,0 0-1,-1-1 0,1 1 1,0 0-1,0-1 1,0 1-1,0 0 0,0-1 1,0 1-1,0 0 1,0-1-1,0 1 1,0-1-1,0 1 0,0 0 1,0-1-1,1 1 1,-1 0-1,0-1 0,0 1 1,0 0-1,0-1 1,1 1-1,-1 0 1,0-1-1,0 1 0,1 0 1,-1 0-1,0-1 1,0 1-1,1 0 0,-1 0 1,0 0-1,1-1 1,-1 1-1,0 0 1,1 0-1,-1 0 0,0 0 1,1-1-1,2 1 10,0 0-1,-1-1 1,1 1-1,-1 0 0,6 0 1,-6 1-1,0-1 0,0 1-1,1-1 1,-1 1 0,0 0 0,0 0 0,3 1 0,-4-1-2,5 1 3,-1 1 1,0 0 0,0 0 0,0 0 0,-1 0-1,1 1 1,-1 0 0,0 0 0,0 0 0,0 1-1,5 6 1,-3 2 32,1-1-1,-2 1 0,0 1 0,0-1 1,-1 1-1,3 21 0,5 87 326,-12-115-343,-1 191 790,-1-2-92,3-188-713,-2-3-9,2 0 0,-1 0 0,0 0 0,1 0 0,0 0-1,0 0 1,1 0 0,-1-1 0,1 1 0,0 0 0,3 4-1,-4-8-65,-1 0 0,1-1 0,-1 1 0,1 0 0,-1-1-1,1 1 1,0-1 0,-1 1 0,1-1 0,0 0 0,0 1 0,-1-1-1,1 0 1,0 1 0,0-1 0,-1 0 0,1 0 0,0 0 0,0 0-1,0 1 1,0-1 0,-1 0 0,1-1 0,0 1 0,1 0 0,0 0-205,-1-1 1,1 0 0,-1 1-1,0-1 1,1 0 0,-1 1-1,0-1 1,0 0 0,1 0 0,-1 0-1,0 0 1,0 0 0,0-1-1,0 1 1,1-2 0,2-5-468,0-1 0,4-9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8034,'-6'0'4193,"2"0"-1201,4 0-919,0 0-153,0 0-752,0 0-351,0 0-745,0 0-825,0 0 529</inkml:trace>
  <inkml:trace contextRef="#ctx0" brushRef="#br0" timeOffset="1">333 117 10090,'4'1'938,"-1"-1"5220,-8 2-1028,0-1-5085,1-1-25,2 1-12,-1-1 0,0 1 0,0 0-1,0 0 1,1 0 0,-1 0 0,1 0 0,-4 3-1,-24 16 17,28-19-23,1 0 0,-1 0 0,1 0 0,-1 0-1,1 0 1,-1 1 0,1-1 0,0 1 0,0-1-1,0 1 1,0-1 0,0 1 0,0-1 0,0 1-1,1 0 1,-1 0 0,0 1 0,1-1-3,0-1 0,0 0-1,0 1 1,0-1 0,1 1 0,-1-1 0,0 0 0,1 1-1,-1-1 1,1 0 0,-1 0 0,1 1 0,0-1-1,-1 0 1,1 0 0,0 0 0,1 2 0,3 1-6,-1 1 1,1-1 0,1-1-1,-1 1 1,0-1-1,1 0 1,7 4-1,24 4 17,-28-9 124,0 1 0,16 6 1,-24-8-104,-1-1 0,1 0 1,0 0-1,-1 1 1,1-1-1,-1 0 1,1 1-1,-1-1 1,1 1-1,-1-1 1,0 0-1,1 1 1,-1-1-1,1 1 1,-1-1-1,0 1 1,1-1-1,-1 2 1,0-2-7,0 0 0,0 1 1,0-1-1,0 0 0,0 1 1,0-1-1,0 0 0,0 1 0,-1-1 1,1 0-1,0 1 0,0-1 1,0 0-1,0 1 0,-1-1 1,1 0-1,0 0 0,0 1 1,-1-1-1,1 0 0,0 0 1,0 1-1,-1-1 0,-3 2 139,1 0-1,-1 0 1,0 0-1,-5 1 0,2 0-96,-7 3 36,-32 12 270,41-17-557,1 0-1,-1 0 1,1 0 0,-1 0 0,0-1-1,1 0 1,-1 0 0,-5-1-1,10 1 59,-1 0 0,0 0 0,0 0 0,0 0 0,0-1 0,0 1 0,0 0 0,0-1 0,1 1 0,-1-1 0,0 1 0,-1-2 0,-3-8-888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8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8986,'-1'29'5553,"6"15"-2684,-1-12-1089,24 254 2842,-27-277-4586,-1-4-7,0 1 0,1-1 0,2 9 0,-2-14-49,-1 0 0,0 0 0,0 0-1,0 1 1,0-1 0,0 0 0,0 0-1,0 0 1,0 0 0,0 0 0,0 0-1,0 0 1,0 0 0,0 0-1,0 0 1,1 0 0,-1 0 0,0 0-1,0 0 1,0 0 0,0 0 0,0 0-1,0 0 1,0 0 0,0 0 0,0 0-1,0 0 1,0 0 0,1 0-1,-1 0 1,0 0 0,0 0 0,0 0-1,0 0 1,0 0 0,0 0 0,0 0-1,0 0 1,0 0 0,0 0 0,0 0-1,0 0 1,1 0 0,-1 0-1,0-1 1,0 1 0,0 0 0,0 0-1,0 0 1,0 0 0,0 0 0,0 0-1,0 0 1,0 0 0,0 0-1,0 0 1,0 0 0,0 0 0,0-1-1,0 1 1,0 0 0,0 0 0,0 0-1,0 0 1,0 0-39,0-2-474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11138,'-2'-2'4033,"1"1"-2728,0 0-673,1 1 216,1 16 80,0 9-272,9 35-208,-10-42-224,5 0-72,-2-8 32,-3-3-288,0-7-1584,-4-5-1745,2 3 2033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9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9338,'3'3'3745,"-3"0"-1985,1 1-1048,-1-4-8,0 0-159,0 0-249,15 5-160,6 0-752,50 7 480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3:59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67 9386,'-4'-4'1511,"0"-1"-1,0 0 1,-9-6 0,6 6-997,-1-1 0,0 1 0,0 1 0,0-1 0,-1 1 0,-16-5 0,22 8-432,0 0 1,-1 1-1,1-1 1,-1 1-1,1-1 1,-1 1-1,1 0 1,-1 0-1,1 0 1,-1 1-1,1-1 1,-1 1-1,1 0 0,0 0 1,-1 0-1,1 1 1,0-1-1,0 1 1,0-1-1,0 1 1,0 0-1,0 0 1,1 1-1,-1-1 1,1 0-1,-1 1 1,1 0-1,0-1 1,0 1-1,0 0 1,0 0-1,-2 5 1,0 3-44,-1 0 0,1 0 1,1 0-1,0 1 1,1-1-1,-1 14 1,0 7 9,3 34 0,3-26 7,1-1 0,19 70 0,1 9 8,-22-105-61,-1 0-1,0 15 1,-1-25-136,0 0 1,-1 0 0,1 1-1,-1-1 1,1 0 0,-1 0-1,0 0 1,0 0 0,-1 0-1,1 0 1,0 0-1,-1 0 1,-3 4 0,5-6-39,-1-1 0,1 1 0,-1 0 0,1-1 0,-1 1 0,0-1 0,1 1 0,-1-1 0,0 1 0,1-1 0,-1 0 0,0 1 0,1-1-1,-1 0 1,0 1 0,0-1 0,1 0 0,-1 0 0,0 0 0,0 0 0,0 0 0,1 0 0,-1 0 0,0 0 0,0 0 0,0 0 0,1 0 0,-1 0 0,0-1 0,0 1 0,1 0 0,-1-1 0,-1 0 0,-12-13-1681</inkml:trace>
  <inkml:trace contextRef="#ctx0" brushRef="#br0" timeOffset="1">1 294 9402,'0'-2'3825,"8"2"-1945,5 3-327,7 2-177,4 1-232,5 2-648,6-6-208,9-2-200,3 0 160,6-2-1232,-3 0 792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03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52 5529,'-6'-5'8851,"6"11"-5780,1 3-3181,-1 8 468,0 2-96,1-1 0,1 1 0,0-1 0,7 23 0,-5-26-114,-1 0-1,0 0 1,-2 0-1,1 20 1,-2 3 68,2-27-104,-2-11-281,-3-4-682,2 2 708,1 1 1,-1-1-1,0 1 1,1-1-1,-1 1 1,1-1-1,-1 1 0,1-1 1,0 0-1,0-1 1,-2-11-356,-15-72-2620,14 71 2348,0-1-478,-3-34 1,6 45 1277,0 0 0,0 1-1,1-1 1,-1 0 0,1 0 0,0 0 0,0 1-1,1-1 1,0 1 0,0-1 0,3-5 0,-5 9 28,1 1 1,-1-1-1,0 1 0,1-1 1,-1 1-1,0-1 1,1 1-1,-1 0 0,1-1 1,-1 1-1,1 0 1,-1-1-1,1 1 0,-1 0 1,1 0-1,-1-1 1,1 1-1,-1 0 1,1 0-1,-1 0 0,1 0 1,-1 0-1,1 0 1,0 0-1,-1 0 0,1 0 1,-1 0-1,1 0 1,-1 0-1,1 0 1,-1 0-1,1 0 0,0 1 1,-1-1-1,1 0 1,-1 0-1,1 1 0,-1-1 1,0 0-1,1 1 1,-1-1-1,1 1 1,3 2 341,0 1 1,-1 0 0,6 7 0,-8-9-355,19 26 1243,-15-19-953,1 0 0,1-1-1,-1 0 1,12 11 0,-5-8-151,1-1 0,0 0 0,0-1 0,1-1 0,0 0 0,0-1 0,1-1 0,0-1 0,0 0 0,19 4 0,-31-9-87,-1 1 0,0-1-1,1 0 1,-1 1 0,0-1 0,1-1-1,-1 1 1,0 0 0,0-1-1,1 0 1,2-1 0,-5 1-41,1 0-1,-1 0 1,1 0 0,-1 0 0,0 0-1,0 0 1,0 0 0,0-1-1,0 1 1,0 0 0,0-1 0,0 1-1,0-1 1,-1 1 0,1-1-1,0 1 1,-1-1 0,0 0 0,1 1-1,-1-1 1,0 0 0,0 1-1,0-3 1,1-7 46,-1 0 1,-1 0-1,0-1 0,0 1 0,-1 0 0,-7-19 0,2 7-118,-2 1 1,-14-25-1,21 42-159,-10-15-185,12 19 263,-1 1 0,1-1 1,-1 0-1,1 1 1,-1-1-1,1 0 0,-1 1 1,0-1-1,1 1 0,-1-1 1,0 1-1,1 0 1,-1-1-1,0 1 0,0 0 1,0-1-1,1 1 1,-1 0-1,0 0 0,0 0 1,-1-1-1,2 1-62,0 0 0,-1 0-1,1 1 1,0-1 0,-1 0 0,1 0-1,0 0 1,-1 0 0,1 0 0,0 1 0,-1-1-1,1 0 1,0 0 0,-1 0 0,1 1-1,0-1 1,0 0 0,-1 0 0,1 1-1,0-1 1,0 0 0,0 1 0,-1-1-1,1 0 1,0 1 0,0-1 0,0 0 0,0 1-1,0-1 1,0 0 0,0 1 0,0-1-1,0 1 1,0-1 0,0 0 0,0 1-1,0-1 1,0 0 0,0 1 0,1 12-2101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03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8650,'-29'26'6636,"19"-18"-5599,-17 19 0,24-23-932,0 0 1,0 0-1,1 0 1,-1 1-1,1-1 1,0 1-1,0-1 1,-2 8-1,2 0 19,-1 0 1,1 0-1,1 0 0,0 0 0,1 0 0,1 16 1,0-22-110,0 0 0,0 0 0,1 0 0,-1 0 0,1 0 0,0-1 0,1 1 0,0-1 0,0 1 0,0-1 0,0 0 0,1 0 0,-1 0 0,7 5 0,-3-4-100,-1 0 0,1 0-1,0-1 1,1 0 0,-1 0 0,1-1-1,0 0 1,0 0 0,0-1 0,1 0-1,-1 0 1,1-1 0,13 2 0,0-4-346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03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92 11314,'0'0'203,"0"-1"0,0 1-1,0 0 1,0-1 0,0 1-1,0-1 1,0 1 0,0 0-1,0-1 1,0 1 0,-1-1-1,1 1 1,0 0 0,0-1-1,0 1 1,-1 0 0,1-1-1,0 1 1,0 0-1,-1-1 1,1 1 0,0 0-1,-1 0 1,1-1 0,0 1-1,-1 0 1,0-1-105,0 1 1,0 0-1,0 0 1,0 0-1,0-1 0,0 1 1,0 0-1,-1 0 0,1 1 1,-1-1-1,-4 1-182,1 1 0,-1 0 0,-6 3 0,-10 7 127,1 0 1,-23 17-1,43-28-45,0 0 0,0-1 0,0 1 0,0 0 0,0 0 0,0-1 0,1 1 0,-1 0 0,0 0 0,0 0 0,1 0 0,-1 0 0,0 0-1,1 0 1,-1 0 0,1 0 0,0 0 0,-1 1 0,1-1 0,0 0 0,-1 2 0,2-2-2,-1 0-1,1 1 1,-1-1 0,1 1-1,-1-1 1,1 0 0,0 0 0,-1 1-1,1-1 1,0 0 0,0 0-1,0 0 1,0 0 0,0 0 0,0 0-1,0 0 1,2 1 0,17 11 123,1 0 1,0-2 0,24 11-1,32 17 676,-73-37-686,0 0 0,0 1-1,-1 0 1,1 0-1,4 5 1,-7-8-73,0 1-1,-1 0 1,1 0 0,-1-1 0,1 1-1,-1 0 1,1 0 0,-1 0 0,0-1-1,1 1 1,-1 0 0,0 0 0,0 0-1,0 0 1,1 0 0,-1 0 0,0 0-1,0 0 1,0 0 0,-1-1 0,1 1-1,0 0 1,0 0 0,0 0 0,-1 0-1,1 0 1,0 0 0,-1 0 0,1-1-1,-1 1 1,1 0 0,-1 0 0,0 0-1,-2 2 19,1-1-1,-1 1 1,0-1-1,0 0 0,0 0 1,0 0-1,0-1 0,0 1 1,-1-1-1,1 1 1,0-1-1,-1 0 0,1-1 1,-6 2-1,-6-1-414,0 0 0,-17-1-1,17 0-453,15 0 792,-2 0-203,1 1 1,-1-1-1,0 0 0,1 0 0,-1-1 0,0 1 0,1 0 0,-1-1 1,0 1-1,1-1 0,-1 1 0,1-1 0,-1 0 0,-1 0 0,-1-6-854</inkml:trace>
  <inkml:trace contextRef="#ctx0" brushRef="#br0" timeOffset="0.99">240 22 9066,'20'-20'3689,"0"18"-2153,8 6-728,-2 10-88,2 8 49,-5 6 127,-3 4-40,0 5-120,-7 2-112,-9 0-208,-4-3-48,-11-3-144,-2 1-48,-6-6-48,-9-2-232,0-8-680,-3-7-744,8-11 888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0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53 6337,'16'-33'3202,"-13"27"-1988,-2 5-845,-1 0 0,0 1 0,1-1 0,-1 0 0,1 0 0,-1 1 0,0-1 0,0 0 0,1 0 0,-1 1 0,0-1 0,0-1 0,0 1-281,-1 1 0,1 0 0,-1 0 0,1-1 1,-1 1-1,1 0 0,-1 0 0,1 0 0,-1 0 0,1 0 0,-1 0 1,1-1-1,-1 1 0,1 0 0,-1 0 0,1 1 0,-1-1 0,1 0 1,-1 0-1,1 0 0,-2 0 0,-8 2-42,0 0 0,0 1 0,0 0 0,-14 6 0,10-3-4,-65 28 438,78-33-475,0-1-1,0 0 1,0 1-1,1-1 1,-1 1-1,0-1 1,0 1-1,1 0 1,-1-1 0,0 1-1,1 0 1,-1-1-1,0 1 1,1 0-1,-1 0 1,1 0-1,0-1 1,-1 1-1,1 0 1,0 0-1,-1 0 1,1 1-1,0-1-4,0 0-1,0 1 1,0-1-1,0 0 0,1 0 1,-1 1-1,0-1 1,1 0-1,-1 0 0,1 0 1,-1 0-1,1 1 1,0-1-1,1 1 0,0 1 5,1 0 0,-1 0-1,1-1 1,0 1 0,0-1-1,0 1 1,0-1 0,0 0 0,8 3-1,3-1 64,0-1 0,29 4-1,-31-6-331,1 1-1,0 0 1,-1 1 0,21 7-1,-25-4-1306,-7-2 613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0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 9234,'-3'4'3537,"9"-1"-2161,4-2-736,8 0-128,-3-1 8,4-1-168,-3-2-87,1 1-97,-1-2-128,-4-2-1169,2 1-975,-6 0 1256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0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11434,'3'-3'4397,"-2"2"-4329,-1 1-1,0 0 1,0-1-1,1 1 0,-1 0 1,0-1-1,0 1 1,1 0-1,-1 0 1,0-1-1,1 1 1,-1 0-1,0 0 0,1 0 1,-1-1-1,1 1 1,-1 0-1,0 0 1,1 0-1,-1 0 0,1 0 1,-1 0-1,0 0 1,1 0-1,-1 0 1,1 0-1,-1 0 1,0 0-1,1 0 0,20 0 238,8 0 47,39-5 0,58-4-11,-55 4-285,-65 5-148,33-5 347,-36 5-379,-1-1 0,0 0 0,1 1 0,-1-1 0,1 0 0,-1 0 0,0 0 0,0-1 0,1 1 0,-1 0 0,0-1 0,2-2-1,-3 0-1608,-6 4 675</inkml:trace>
  <inkml:trace contextRef="#ctx0" brushRef="#br0" timeOffset="1">214 26 10978,'-6'0'1978,"4"0"1040,7 5-2494,-5-4-510,0 0 1,0 0-1,1 0 0,-1 0 0,0-1 0,0 1 0,0 0 1,0 0-1,0 0 0,0 0 0,-1 0 0,1 0 1,0 1-1,-2 4 77,-12 91 855,3-33-85,8-40-552,1 0 0,1 0 1,2 0-1,5 45 1,-5-58-262,0 25 1,-1-26-35,0 0 0,2 13 1,-2-22-16,0-1 0,0 1 0,0 0 0,0-1 0,0 1 0,0-1 0,0 1 0,1-1 0,-1 1 0,0-1 0,0 1 0,1-1 0,-1 1 0,0-1 0,1 1 0,-1-1 0,1 1 0,-1-1 0,0 1 0,1-1 0,-1 0 0,1 1 1,-1-1-1,1 0 0,-1 0 0,1 1 0,-1-1 0,1 0 0,-1 0 0,1 0 0,0 0 0,-1 1 0,1-1 0,-1 0 0,2 0 0,-1-2-325,0 1 0,-1-1 0,1 1 0,0-1 0,-1 0 0,1 1 0,-1-1 0,1-2 0,2-16-4438,0 9 3073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8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7594,'0'-1'168,"0"1"0,0-1 1,0 1-1,0-1 1,0 1-1,0 0 0,1-1 1,-1 1-1,0-1 0,0 1 1,0 0-1,1-1 1,-1 1-1,0 0 0,0-1 1,1 1-1,-1 0 1,0-1-1,1 1 0,-1 0 1,0 0-1,1-1 0,-1 1 1,0 0-1,1 0 1,-1 0-1,1 0 0,-1-1 1,0 1-1,1 0 1,-1 0-1,1 0 0,-1 0 1,1 0-1,-1 0 0,0 0 1,1 0-1,-1 0 1,1 0-1,-1 0 0,1 1 1,-1-1-1,0 0 1,1 0-1,1 1 69,0 0-1,-1 0 1,1-1 0,-1 1 0,1 0-1,-1 0 1,1 1 0,-1-1 0,0 0-1,0 0 1,2 2 0,-1 1 10,0-1-1,0 1 1,0 0 0,0 0-1,-1 0 1,1 0 0,-1 0 0,0 0-1,-1 0 1,1 0 0,0 9-1,-2 2 165,0-1-1,-3 18 0,1-17-20,0 23 1,1-36-263,-1-6-81,-3-4-29,5 6-23,1-1 1,-1 1-1,1 0 1,-1-1-1,1 1 1,0-1 0,0 1-1,0 0 1,0-1-1,1 1 1,-1-1-1,0 1 1,1 0-1,0-1 1,-1 1-1,1 0 1,0-1-1,2-2 1,4-6-31,-1 1 0,13-15 0,-7 9 21,-9 13 12,0-1 0,0 0 1,0 1-1,1-1 0,-1 1 0,1 0 1,0 0-1,7-4 0,-9 6 7,-1 1 0,0-1 0,1 1 0,-1-1 0,0 1 0,1 0 0,-1-1-1,0 1 1,1 0 0,-1 0 0,1 0 0,-1 0 0,0 0 0,1 0 0,-1 1 0,1-1 0,-1 0 0,0 1-1,1-1 1,-1 1 0,0-1 0,1 1 0,-1-1 0,0 1 0,0 0 0,0 0 0,0 0 0,0 0 0,0 0-1,0 0 1,0 0 0,0 0 0,0 0 0,1 1 0,0 2 43,0 1 0,0-1 1,0 0-1,0 0 0,0 1 1,-1-1-1,2 7 0,2 35 428,-1-12-47,-1-22-266,-1-9-81,-1-5 32,-1 0-131,0 0 1,0 1-1,1-1 1,-1 0-1,1 1 1,-1-1-1,1 0 1,-1 1-1,1-1 0,0 1 1,1-2-1,3-7-31,36-69-240,-34 66 245,14-23-16,-19 33 60,0 0 1,1 0 0,-1 0 0,1 0 0,0 1 0,-1-1 0,1 1 0,5-3 0,-8 4 1,1 1 0,-1 0 0,1-1 0,0 1 1,-1 0-1,1-1 0,-1 1 0,1 0 1,0 0-1,-1 0 0,1-1 0,0 1 0,0 0 1,-1 0-1,1 0 0,0 0 0,-1 0 1,1 0-1,0 0 0,-1 1 0,1-1 0,0 0 1,-1 0-1,1 0 0,0 1 0,-1-1 1,1 0-1,-1 1 0,1-1 0,0 1 0,-1-1 1,1 0-1,-1 1 0,1-1 0,-1 1 1,1-1-1,-1 1 0,0 0 0,1 0 0,1 2 25,-1 0 0,0 0 0,0 0-1,0 1 1,-1-1 0,1 0 0,-1 5-1,1 15 165,-2 0 0,-3 25 0,1-23-15,1 39 0,2-64-197,0 1 0,0-1 0,0 1 0,0 0 0,0-1 0,0 1 0,0-1 0,0 1 0,0-1-1,0 1 1,1-1 0,-1 1 0,0-1 0,0 1 0,1-1 0,-1 1 0,1 0 0,-1-1-40,0 0-1,1 0 1,-1 0 0,0 0-1,0 1 1,1-1-1,-1 0 1,0 0-1,0 0 1,1 0-1,-1 0 1,0-1 0,1 1-1,-1 0 1,0 0-1,0 0 1,1 0-1,-1 0 1,0 0 0,0 0-1,0 0 1,1 0-1,-1-1 1,0 1-1,1 0 1,14-17-3476,1-4 1985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0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78 105 2545,'1'0'659,"0"-1"0,0 1 0,0 0 1,0-1-1,-1 1 0,1-1 0,0 1 0,0-1 1,0 0-1,-1 1 0,2-2 0,-2 2-480,0-1 0,1 1 0,-1 0 0,0-1 0,0 1 0,0 0 0,0-1 0,0 1 0,1 0 0,-1-1 0,0 1 0,0 0 0,0-1 0,0 1 0,0 0 0,0-1 0,0 1 0,0 0 0,-1-1 0,1 1 0,0-1 0,0 1 0,0 0 0,0 0 0,0-1 0,0 1 0,-1 0 0,1-1 0,0 1 0,0 0 0,-1-1 0,1 1 0,0 0 0,-1-1 0,1 1-172,-1 0 0,1-1 1,-1 1-1,0 0 1,1 0-1,-1-1 0,1 1 1,-1 0-1,0 0 1,1 0-1,-1 0 0,0 0 1,1 0-1,-1 0 1,0 0-1,1 0 1,-1 0-1,0 0 0,1 0 1,-2 1-1,-1 0 3,0 0 0,1 0 0,-1 0 0,0 1 1,-3 1-1,3 0 0,-1-1 0,1 0 1,-1 0-1,1 0 0,0 1 1,0-1-1,0 1 1,0 0-1,1 0 0,-1 0 1,1 0-1,0 1 0,0-1 1,0 0-1,0 1 1,1 0-1,-2 4 0,1-1 28,1-1 0,0 1 0,1 0 1,0 0-1,0-1 0,0 1 0,3 13 0,-3-17-24,1 0 0,0 0 1,0 0-1,0 0 0,1 0 1,-1 0-1,1 0 0,-1 0 0,1-1 1,0 1-1,0-1 0,0 1 1,1-1-1,-1 0 0,1 1 1,-1-1-1,1 0 0,4 2 0,2 0 7,0 0 0,0-1-1,1 0 1,0 0 0,-1-1-1,1 0 1,0-1-1,0 0 1,12-1 0,-13 0-12,-1 0 0,1-1 0,0-1 0,0 0 0,-1 0 0,1 0 1,-1-1-1,0 0 0,0-1 0,13-7 0,-14 6 7,0 0-1,0 0 0,0-1 1,-1 0-1,0 0 0,0-1 1,0 1-1,6-12 0,-9 13 4,-1 1-1,0-1 1,0 0-1,0 1 0,0-1 1,-1 0-1,0 0 0,0 0 1,-1 0-1,1 0 0,-1 0 1,0-1-1,0 1 1,-1 0-1,-1-9 0,0 6 18,-1 0 0,1 1-1,-1 0 1,-1-1 0,0 1 0,0 0-1,0 1 1,-7-9 0,9 11-13,-1 1 0,0 1 1,0-1-1,1 0 0,-1 0 1,-1 1-1,1 0 0,0 0 0,-1 0 1,1 0-1,-1 0 0,1 1 1,-1-1-1,0 1 0,0 0 1,0 0-1,0 1 0,-6-1 0,2 1 20,0 1 0,1 0 0,-1 1 0,1 0 0,-1 0 0,1 1 0,0 0 0,0 0 0,0 0 0,-6 6-1,8-7-298,1 1-1,0 0 1,1 0-1,-1 0 1,0 1-1,1-1 1,0 1-1,0 0 1,0 0-1,0 0 1,1 0-1,-1 0 1,1 1-1,0-1 1,1 1-1,-3 9 1,3-1-870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6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3161,'-1'6'2607,"0"-4"-1927,1-1 0,0 1-1,0-1 1,-1 1 0,1-1 0,-1 1 0,0-1 0,0 3 0,0-4 644,1 0 39,0 6 1227,1 85 960,-2-82-3358,0 0 1,-3 11-1,1-7-40,2-6-78,-1-1 0,0 1 0,-1-1 1,-5 11-1,6-13-41,16-44-501,-10 31 429,2-8-59,2 1 0,15-26 0,-19 35 88,1 0 0,0 0-1,0 1 1,1 0 0,0 0 0,0 0 0,0 0 0,9-5 0,-13 10 36,1 0 1,-1 0 0,0-1-1,1 1 1,-1 0 0,1 1-1,-1-1 1,1 0 0,-1 1 0,1 0-1,-1-1 1,1 1 0,0 0-1,-1 0 1,1 1 0,-1-1-1,1 0 1,-1 1 0,1-1-1,-1 1 1,1 0 0,-1 0-1,1 0 1,-1 0 0,0 1 0,0-1-1,1 1 1,-1-1 0,0 1-1,2 1 1,-1 1 75,1 0-1,-1 0 1,0 0 0,0 1-1,0-1 1,-1 1 0,0-1-1,0 1 1,0 0-1,0 0 1,-1 0 0,1 0-1,-1 0 1,0 8 0,1 7 108,-2 0 1,-3 29 0,1-20-249,2-22-135,0 0 1,0 0-1,2 11 0,-2-16 14,0-1-1,1 1 0,-1-1 1,0 0-1,1 1 0,-1-1 1,1 0-1,-1 1 0,1-1 1,0 0-1,-1 0 0,1 0 1,0 1-1,0-1 0,0 0 1,0 0-1,0 0 0,0 0 1,0-1-1,0 1 0,0 0 0,0 0 1,1-1-1,-1 1 0,2 0 1,17-1-1064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55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13 5809,'-23'0'9070,"-8"3"-7433,10-2-1380,20 0-218,1-1 0,-1 0 0,0 0 0,1 0 0,-1 0 0,0 0 0,1 0 0,-1-1 0,0 1 0,1 0 0,-1 0 0,0 0 0,1-1 0,-1 1 0,1 0 0,-1-1 0,0 1 0,1 0 0,-1-1 0,-1-7 537,2 5-408,1 3-159,-1 0 0,0 0 1,1-1-1,-1 1 0,0 0 0,1 0 0,-1 0 0,0-1 0,1 1 0,-1 0 0,1 0 0,-1 0 0,0 0 1,1 0-1,-1 0 0,1 0 0,-1 0 0,0 0 0,1 0 0,-1 0 0,1 0 0,10 0 93,-11 0-93,2 0 65,0 1-1,1-1 1,-1 0 0,0 1-1,0 0 1,0 0 0,4 1-1,-6-2-45,0 0 0,1 0-1,-1 1 1,0-1-1,1 0 1,-1 0 0,0 0-1,0 1 1,1-1-1,-1 0 1,0 0 0,0 1-1,0-1 1,1 0-1,-1 1 1,0-1 0,0 0-1,0 0 1,0 1-1,1-1 1,-1 0 0,0 1-1,0-1 1,0 0 0,0 1-1,0-1 1,0 0-1,0 1 1,0-1 0,0 1-1,0-1 1,0 1-26,-1-1 1,1 0-1,0 0 1,0 0 0,0 0-1,0 1 1,0-1-1,0 0 1,0 0 0,-1 0-1,1 0 1,0 0-1,0 0 1,0 1-1,0-1 1,0 0 0,-1 0-1,1 0 1,0 0-1,0 0 1,0 0-1,0 0 1,-1 0 0,1 0-1,0 0 1,0 0-1,0 0 1,-1 0 0,1 0-1,0 0 1,0 0-1,0 0 1,0 0-1,-1 0 1,1 0 0,0 0-1,0 0 1,0 0-1,0 0 1,-1 0 0,1 0-1,0-1 1,0 1-1,0 0 1,0 0-1,0 0 1,-1 0 0,1 0-1,0-1 1,0 1-1,0 0-66,2 0 92,0 0 0,0 0-1,0 1 1,0-1 0,0 1-1,0 0 1,0-1 0,0 1-1,0 0 1,0 0 0,0 0-1,0 0 1,0 1 0,-1-1 0,3 2-1,-2-1 96,1 1-1,-1-1 0,0 1 1,0 0-1,0 0 0,0 0 1,-1 0-1,2 4 1,-4-6 223,-1-1-295,0 0-54,1 0 0,-1 1-1,0-1 1,0 0 0,0-1 0,0 1-1,1 0 1,-1 0 0,0-1 0,0 1 0,1-1-1,-1 0 1,0 1 0,1-1 0,-1 0-1,0 0 1,1 0 0,-3-2 0,4 3 4,0 0 0,-1-1 0,1 1 1,0-1-1,0 1 0,-1-1 0,1 1 0,0-1 1,0 1-1,0-1 0,0 1 0,0-1 0,0 1 1,0-1-1,0 1 0,0-1 0,0 1 0,0-1 1,0 0-1,0 1 0,0-1 0,0 1 0,1-1 1,5-12-670,-4 9-666,-1 3-346,5 2 676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1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53 3585,'-17'-47'12272,"13"41"-10286,0 8-1274,0 12-540,-1 10-20,2 0 0,0 0 0,1 25 0,2-29-16,-6 313 1052,26-1-1012,5-135-158,18 145 339,-16 0 430,-25-281-620,3 187 607,-4-237-910,-1-11 119,0 0 0,0 0-1,0 0 1,0 0 0,0 0 0,1 0 0,-1 0 0,0 0 0,0 0 0,0 0 0,0 0 0,0 0 0,0 0 0,1 0 0,-1 0-1,0 0 1,0 0 0,0 0 0,0 0 0,0 0 0,0 0 0,0 0 0,1 0 0,-1 0 0,0 0 0,0-1 0,0 1 0,0 0-1,0 0 1,0 0 0,0 0 0,0 0 0,0 0 0,0 0 0,0 0 0,1-1 0,-1 1 0,0 0 0,0 0 0,8-18-1654,1-10-568,2-7 818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2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71 5809,'-11'0'2153,"8"-1"-1544,-1 1-1,1 0 1,0 0-1,-1 0 0,1 0 1,0 0-1,0 1 1,-1 0-1,1-1 1,-3 2-1,6-2-559,0 0-1,0 0 1,0 0 0,1 0-1,-1 1 1,0-1 0,0 0-1,0 0 1,0 0-1,1 0 1,-1 0 0,0 0-1,0 0 1,0 0 0,0 0-1,0 0 1,1 0-1,-1 0 1,0 1 0,0-1-1,0 0 1,0 0 0,0 0-1,0 0 1,0 0-1,0 1 1,0-1 0,1 0-1,-1 0 1,0 0 0,0 0-1,0 0 1,0 1-1,0-1 1,0 0 0,0 0-1,0 0 1,0 0 0,0 1-1,0-1 1,0 0-1,0 0 1,0 0 0,0 0-1,0 1 1,-1-1 0,1 0-1,0 0 1,0 0-1,0 0 1,0 0 0,0 1-1,0-1 1,0 0 0,0 0-1,-1 0 1,1 0 0,0 0-1,0 0 1,0 0-1,0 0 1,-1 1 0,22 0 529,-19-1-667,1 0 94,15 1 29,0-1 1,-1-1-1,30-5 1,37-13 19,62-12 12,5 9 490,-141 20-338,17-1 340,-26 3-534,-1 0 0,1 0 0,-1 0 0,1 0 0,0 0 0,-1 0 0,1 1 0,-1-1 0,1 0 0,-1 0 0,1 0 0,0 0 0,-1 1 0,1-1-1,-1 0 1,1 1 0,-1-1 0,1 0 0,-1 1 0,1-1 0,-1 1 0,0-1 0,1 0 0,-1 1 0,0-1 0,1 1 0,-1-1 0,0 1 0,1-1 0,-1 1 0,0 0 0,0-1 0,0 1 0,1 0 0,-1 3 49,0-1 0,0 1 0,0 0 1,-1-1-1,1 1 0,-1 0 0,0-1 1,0 1-1,0-1 0,-1 1 0,1-1 1,-4 5-1,-3 12 4,1 0 1,1 1-1,0-1 1,-4 37-1,8-50-69,-1 21 8,1-1 0,2 44-1,1-41-13,3 40 14,22 110 0,-26-179-16,19 133 51,2 266 1,-15-201-20,-1 55 6,7 10-12,-8-218-26,18 71 1,0-30-8,-22-87-4,0 0 0,0 0 0,0 0 0,0 0 0,0 0-1,0 0 1,0 0 0,0 0 0,0 0 0,0 0-1,1 0 1,-1 1 0,0-1 0,0 0 0,0 0 0,0 0-1,0 0 1,0 0 0,0 0 0,0 0 0,0 0 0,0 0-1,0 0 1,0 0 0,0 1 0,0-1 0,0 0 0,0 0-1,0 0 1,0 0 0,0 0 0,0 0 0,0 0-1,0 0 1,0 0 0,0 0 0,0 1 0,0-1 0,0 0-1,-1 0 1,1 0 0,0 0 0,0 0 0,0 0 0,0 0-1,0 0 1,0 0 0,0 0 0,0 0 0,0 0-1,0 0 1,0 0 0,0 0 0,-1 0 0,1 0 0,0 1-1,0-1 1,0 0 0,0 0 0,0 0 0,0 0 0,-4-4-4715,2 3 3396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28 5729,'0'14'3385,"-4"-14"408,1 0-1449,7-2-487,-4 1-97,0 0-592,9-2-296,15-4-319,41-6-129,-38 9-168,6 4-56,2 0-96,-11-1-24,6 1-40,-4 0 0,-5-3-816,4 3-729,2-7 937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 6153,'-2'-1'4178,"-4"-4"2331,7 2-5194,4 2-873,13 0-346,-1 1-1,20 2 1,-20-1-57,-8 0-18,14 0 58,27 6-1,-49-7-73,0 0 1,0 0-1,1 0 0,-1 1 0,0-1 0,0 0 0,0 1 0,1-1 0,-1 1 0,0-1 0,0 1 0,0 0 1,0-1-1,0 1 0,0 0 0,0 0 0,0 0 0,0 0 0,-1 0 0,1 0 0,1 2 0,-2-2 14,0 0-1,0 0 1,1 0-1,-1 1 0,0-1 1,0 0-1,-1 0 1,1 0-1,0 1 1,0-1-1,0 0 0,-1 0 1,1 0-1,-1 0 1,1 0-1,-1 0 0,-1 2 1,-1 3 86,-1-1 1,0 0-1,-1 0 1,1 0-1,-1-1 1,-9 7-1,-49 28 562,40-26-1295,1 1-1,-36 30 0,53-39-1570,12-6 833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3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0 9874,'-12'8'4169,"-1"1"-2401,2 2-87,-2 1-401,-4 0-352,-2 1-512,-2-1-128,-2-1-208,4 2-208,18-3-880,-2 0-688,15-6 984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31 7778,'0'-1'329,"-1"0"0,1 1 1,-1-1-1,1 0 1,0 0-1,-1 0 0,1 0 1,0 1-1,0-1 0,-1 0 1,1 0-1,0 0 0,0 0 1,0 0-1,0 0 1,0 0-1,0 0 0,1 0 1,-1 1-1,0-1 0,0 0 1,1 0-1,0-1 0,-1 1-159,1 1 0,0-1 0,0 0-1,0 0 1,-1 1 0,1-1-1,0 1 1,0-1 0,0 1 0,0-1-1,0 1 1,0 0 0,0-1-1,0 1 1,1 0 0,0 0 0,5-1-7,0 1 1,-1 1-1,1-1 1,12 3-1,-18-3-157,3 1 64,1 0 0,0 1 0,-1-1 0,1 1 0,6 3-1,-10-5-59,-1 1-1,1-1 1,0 1-1,0-1 0,-1 1 1,1 0-1,0-1 1,-1 1-1,1 0 0,0-1 1,-1 1-1,1 0 0,-1 0 1,0 0-1,1 0 1,-1-1-1,0 1 0,1 0 1,-1 0-1,0 0 1,0 0-1,0 0 0,0 0 1,1 0-1,-1 0 0,-1 0 1,1-1-1,0 1 1,0 0-1,0 0 0,0 0 1,-1 0-1,1 0 1,0 0-1,-2 1 0,-2 5 31,0-1-1,0 1 0,-1-1 1,0 0-1,-1 0 0,-10 8 1,-7 9 24,17-16-54,3-4-6,0 0 0,0 0 0,0 1 0,0 0 0,-2 6 0,4-10-6,1 0 0,0 0 0,0 1 0,0-1-1,0 0 1,0 0 0,0 1 0,0-1 0,0 0 0,0 1 0,0-1 0,0 0 0,0 0 0,0 1 0,0-1 0,0 0 0,0 1 0,0-1 0,0 0 0,0 1 0,0-1 0,0 0 0,0 0 0,1 1 0,-1-1 0,0 0 0,0 0-1,1 1 1,8 3-44,15-1-3,-22-3 48,67-2-40,17 1 79,-85 1-26,0 0 0,0 0 0,1 0 0,-1 1 0,0-1 0,0 0 0,1 0 0,-1 1 0,0-1 0,0 1 0,0-1 0,0 1 0,1-1 0,-1 1 0,0 0 1,0-1-1,0 1 0,0 0 0,0 0 0,-1 0 0,2 2 0,-1-2 19,-1 0 0,0 0 0,1 0 1,-1 1-1,0-1 0,0 0 0,0 0 0,0 1 1,-1-1-1,1 0 0,0 0 0,0 1 1,-1-1-1,1 0 0,-1 0 0,1 0 0,-1 0 1,1 0-1,-1 0 0,-1 2 0,-2 3 75,-1 0-1,1 0 1,-1-1-1,-1 0 1,1 0 0,-1 0-1,1-1 1,-1 0-1,-1 0 1,-9 5-1,1-3-356,0 1-1,-1-2 1,-25 6-1,40-12-2430,3-1 2290,7-4-480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4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7866,'3'53'10673,"-2"-37"-9958,0 1 0,0-1 0,-4 24 0,2-33-637,2-8-44,3-13-37,-3 9-4,5-14-9,14-35 0,-18 49 13,0 0 0,1 0-1,0 0 1,0 0 0,1 1 0,6-9 0,-7 11 3,0-1 0,0 1 0,0 0 0,0 0 0,0 0-1,1 0 1,-1 1 0,1-1 0,4 0 0,-7 1 9,1 0-1,0 1 1,0 0 0,0-1-1,-1 1 1,1 0 0,0 0-1,0 0 1,0 0 0,0 0-1,-1 0 1,1 1 0,0-1-1,0 1 1,0-1 0,-1 1-1,1 0 1,2 1 0,-2-1 35,0 1 0,0-1 1,0 1-1,-1 0 0,1 0 1,0 0-1,-1 0 0,0 0 1,1 0-1,-1 0 0,2 5 1,0 2 128,0 0 0,-1 0 0,0 0 0,-1 0 0,1 19 0,-2-17-123,0 1-113,0 0 0,1 0 0,1-1 0,4 19 0,-6-29-148,0 0 1,0-1 0,1 1-1,-1 0 1,0-1 0,1 1 0,-1 0-1,0-1 1,1 1 0,-1-1-1,1 1 1,-1-1 0,1 1-1,-1-1 1,2 1 0,2 2-1113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9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10 10362,'2'5'1079,"1"-1"1,-1 1-1,1 0 0,-2-1 1,1 1-1,2 10 0,3 33 1630,-2-13-1004,-3-22-1214,-1-7-268,0 0 0,0 1-1,1-1 1,0 0 0,0 0 0,0 0-1,6 9 1,-8-14-209,1 0 1,0-1-1,-1 1 0,1 0 1,0 0-1,-1 0 0,1 0 1,0-1-1,0 1 0,0 0 1,0-1-1,0 1 0,0 0 1,0-1-1,0 1 0,0-1 1,0 0-1,0 1 0,0-1 1,0 0-1,0 0 0,0 0 1,3 0-1,-3 0-19,0 0 0,1 0-1,-1-1 1,0 1 0,1-1 0,-1 0 0,0 1-1,0-1 1,1 0 0,-1 1 0,0-1 0,0 0-1,0 0 1,0 0 0,0 0 0,0 0 0,0 0-1,-1 0 1,2-3 0,0 0-57,1-1 0,-2 0 1,1 0-1,0 0 0,0-5 1,1-4-129,0 5 40,-1 1 0,0-1-1,-1 0 1,0 0 0,0 0 0,-1-12 0,0 18 133,-1 0 1,1 0-1,-1 0 1,1 1-1,-1-1 1,0 0-1,0 0 0,0 1 1,-1-1-1,1 1 1,-1-1-1,1 1 1,-1 0-1,0-1 1,0 1-1,0 0 1,0 0-1,0 0 1,0 1-1,-1-1 1,1 0-1,-1 1 1,1 0-1,-4-2 1,-5-1 56,1 1 1,-1 1 0,0 0-1,0 0 1,0 1 0,-17 0 0,-5-1 404,30 3-237,3 0-78,10 1-130,-7-2-5,32 0-37,37-5-1,-52 3 42,0 0 0,0 2-1,0 0 1,39 6 0,-56-5 13,0-1 0,0 1 1,0 0-1,0 1 0,0-1 0,-1 0 0,1 1 1,0 0-1,-1-1 0,1 1 0,-1 0 1,1 0-1,-1 0 0,0 1 0,0-1 1,0 1-1,0-1 0,0 1 0,-1 0 1,1-1-1,-1 1 0,1 0 0,-1 0 1,1 5-1,0 4 114,1 1 1,-2-1-1,0 1 0,-1 22 0,0-19 8,0-8-61,0-4-41,0-1 1,0 0-1,0 1 1,0-1-1,0 1 1,-1-1-1,1 0 1,-1 1 0,0-1-1,0 0 1,0 0-1,-3 5 1,3-8-35,1 0 1,0-1 0,0 1-1,-1-1 1,1 1-1,0-1 1,0 0 0,0 1-1,0-1 1,0 1-1,0-1 1,0 1 0,0-1-1,0 1 1,0-1-1,0 1 1,0-1 0,0 1-1,1-2 1,2-13-25,2-1-1,0 1 1,0-1 0,10-16 0,-11 24 21,1-1 0,-1 1 0,10-12 0,-12 18 4,1-1 1,0 0 0,-1 1-1,1-1 1,0 1 0,0 0-1,0 0 1,0 0 0,1 0-1,3-1 1,-6 3 5,0-1 1,0 1-1,0 0 1,0 0-1,0-1 1,0 1-1,0 0 0,0 0 1,0 0-1,0 0 1,1 1-1,-1-1 0,0 0 1,0 0-1,0 1 1,0-1-1,0 1 1,0-1-1,0 1 0,0-1 1,0 1-1,0-1 1,0 1-1,-1 0 0,1-1 1,0 1-1,0 0 1,-1 0-1,1 0 1,0 0-1,-1 0 0,2 1 1,1 4 56,-1 0 0,1 0 1,-1 0-1,3 7 0,-4-9-31,3 14 46,-3-13-133,0 0-1,1 0 1,-1 1-1,1-1 1,0 0-1,1 0 1,-1 0-1,1-1 1,5 8-1,-8-12-40,0 0 0,0 0 0,0 1 0,0-1 0,1 0 0,-1 0 0,0 0-1,0 0 1,0 0 0,0 0 0,1 0 0,-1 0 0,0 1 0,0-1 0,0 0-1,0 0 1,1 0 0,-1 0 0,0 0 0,0 0 0,0 0 0,0 0 0,1 0 0,-1 0-1,0 0 1,0 0 0,0 0 0,0 0 0,1 0 0,-1 0 0,0 0 0,0-1-1,0 1 1,0 0 0,1 0 0,-1 0 0,0 0 0,0 0 0,0 0 0,0 0-1,0-1 1,1 1 0,-1 0 0,0 0 0,0 0 0,0 0 0,0 0 0,0-1 0,0 1-1,0 0 1,0 0 0,0 0 0,0 0 0,0-1 0,0 1 0,0 0 0,7-11-2109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4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98 8002,'-12'8'3528,"12"-8"-1527,3 0-209,11-5-159,13-2-321,10-1-568,6-1-200,5-3-280,2-3-64,7 0-96,5 1-32,-4 3-24,-5 3-16,-14 7-104,-7 1-200,-18 4-832,-7 3-912,-11 2 1239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8842,'-4'3'1642,"0"0"1,-1-1 0,1 1-1,-7 1 1,6-2-1034,0 0 1,1 0 0,-9 6 0,5-1-309,0 1 1,1 0 0,0 0 0,1 1 0,-7 10 0,11-17-276,1 1 0,-1 0 1,1 0-1,-1 0 1,1 0-1,0 0 1,0 1-1,-1 3 1,2-5-28,0-1 0,0 1 1,0-1-1,1 1 1,-1-1-1,0 0 0,0 1 1,1-1-1,-1 1 1,1-1-1,-1 0 0,1 1 1,0-1-1,-1 0 1,1 0-1,0 1 0,0-1 1,0 0-1,0 0 1,2 1-1,0 1-9,1 0-1,0 0 1,0-1 0,0 0 0,0 0-1,0 0 1,1 0 0,-1-1-1,1 1 1,-1-1 0,1 0 0,-1-1-1,8 1 1,5 0-4,1-2 0,21-3 0,-29 3 15,18-2 40,-6 2-740,1-2 0,-1-1 0,26-7 1,-32 2-281</inkml:trace>
  <inkml:trace contextRef="#ctx0" brushRef="#br0" timeOffset="1">184 31 9802,'-7'9'4417,"4"7"-2056,-2 7-1001,2 10-80,-2 8-408,0 1-264,3 7-256,2-5-95,0-4-417,6-6-433,0-15-4480,8-6 3601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45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139 103 2625,'0'0'1835,"2"-5"6235,1-7-3290,-2 12-4731,-2-1 0,1 1 0,0 0 0,0 0 0,0-1 0,0 1 0,0 0 0,0-1 0,0 1 0,0 0 0,0 0-1,0-1 1,-1 1 0,1 0 0,0 0 0,0-1 0,0 1 0,-1 0 0,1 0 0,0 0 0,0-1 0,0 1 0,-1 0 0,1 0-1,0 0 1,-1 0 0,1 0 0,0 0 0,0-1 0,-1 1 0,1 0 0,0 0 0,0 0 0,-1 0 0,1 0 0,0 0 0,-1 0-1,1 0 1,0 0 0,-1 0 0,1 0 0,0 0 0,-1 1 0,-12 3 72,11-3-107,0 0-1,0 0 0,0 0 1,0 1-1,1-1 0,-1 1 1,-2 2-1,-2 2 6,1-1-1,0 0 0,0 1-1,0-1 1,1 1 0,0 0-1,0 0 1,1 1 0,-5 10 0,-5 20 37,2 0 0,1 0 0,2 1 0,2 0 0,2 1 0,1-1 0,3 66 0,1-84-41,1 0 1,1 0-1,0 0 1,2-1-1,0 0 1,1 1 0,1-2-1,1 1 1,0-1-1,2 0 1,20 29-1,-27-43-13,63 79 22,-63-80-22,1-1 0,-1 1 0,1 0 0,-1-1 0,1 0 0,0 1 0,5 1 0,-7-4 0,0 1 0,-1 0 0,1-1 0,0 0 0,0 1-1,0-1 1,0 0 0,2 0 0,-3 0 0,0 0-1,-1 0 1,1 0-1,0 0 0,0-1 1,-1 1-1,1 0 1,0 0-1,-1-1 1,1 1-1,0 0 1,-1-1-1,1 1 1,-1-1-1,1 1 0,0-1 1,-1 1-1,1-1 1,-1 1-1,1-2 1,17-25 80,-12 19-66,9-17-1,49-123 68,-57 131-77,21-65 22,-1 2 5,-22 67-21,-1 0-1,1-1 1,-2 1 0,0-1 0,-1 0 0,0 0-1,-1 0 1,0 0 0,-1 0 0,-3-19-1,-3-4 29,-1 0 0,-1 0 0,-3 1 0,-1 0 0,-30-62 0,40 94-39,0 0-1,-1 0 1,0 0 0,0 0 0,0 0 0,0 1-1,-1-1 1,1 1 0,-1 0 0,0 0-1,0 0 1,0 0 0,0 1 0,0 0 0,-1 0-1,1 0 1,-8-2 0,9 4-23,1 0 0,0 1 0,0-1 0,-1 0 0,1 1 0,0 0 0,0-1 0,0 1 0,0 0 0,-3 2 1,-20 12-470,14-6-3,7-6-121,0 1 1,0-1-1,0 0 1,0-1 0,-1 1-1,1-1 1,-7 3-1,6-5-1524,3-2 923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45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39 4065,'-8'0'9563,"10"2"-5533,19 1-3342,-19-2-639,16 1 23,-1-1 0,0 0 0,0-1 0,0-1 0,24-3 0,-28 0-521,1 0 1,-1 0-1,0-1 1,0-1-1,16-10 0,-20 13-1826,-4 1 898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46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5809,'-1'0'409,"1"0"0,0 0-1,0 0 1,-1 0 0,1 0-1,0 0 1,0 0 0,-1 0-1,1 0 1,0 0 0,-1 0-1,1 0 1,0 0 0,0 0-1,0 0 1,-1 0 0,1 0-1,0 0 1,0 1 0,-1-1-1,1 0 1,0 0 0,0 0-1,-3 7 3017,5 15-4376,-1-12 1943,2 32-363,-1 1 1,-5 54-1,2-88-582,0-3-59,0 1 0,0 0 1,1 0-1,0 0 0,0 0 1,1 0-1,2 11 0,-3-18-56,0 0 0,0 0 0,0-1 0,0 1-1,0 0 1,0 0 0,0 0 0,0 0 0,0 0-1,0 0 1,0 0 0,0 0 0,0 0 0,0 0 0,0 0-1,0 0 1,0 0 0,0 0 0,0 0 0,0 0-1,0 0 1,0 0 0,0 0 0,0 0 0,0 0-1,0 0 1,0 0 0,0 0 0,0 0 0,1 0-1,-1 0 1,0 0 0,0 0 0,0 0 0,0 0-1,0 0 1,0 0 0,0 0 0,0 0 0,0 0-1,0 0 1,0 1 0,0-1 0,0-2-1044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4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4033,'-37'0'2266,"36"0"-2120,0 1 0,0-1 0,0 0 0,0 1 0,0-1 1,0 0-1,1 1 0,-1-1 0,0 1 0,0 0 0,0-1 0,0 1 1,1 0-1,-1-1 0,0 1 0,0 0 0,1 0 0,-1 0 0,1 0 1,-1 1-1,0-2 54,1 0-1,0 0 1,0 1 0,-1-1 0,1 0 0,0 1-1,0-1 1,0 0 0,0 1 0,-1-1 0,1 1-1,0-1 1,0 0 0,0 1 0,0-1 0,0 1 0,0-1-1,0 0 1,0 1 0,0-1 0,0 1 0,0-1-1,0 0 1,0 1 0,0-1 0,1 0 0,-1 1 0,0-1-1,0 0 1,1 1 0,54 2 677,-34-1-644,40-3 0,-49 0-179,-1-1 1,0-1 0,13-5-1,13-2-796,-26 9 452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2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82 2401,'-2'-21'874,"-2"-29"6047,3 39-3123,0 22 93,-3 138-3211,6 26 105,-1 53 137,7 384 85,13-241-819,-10-177-10,10 290 338,-17-383-416,0 47 28,3 70 111,17-2-38,-10-131-152,45 220 77,-55-288-138,-1 1 0,-1-1 0,1 36 0,-4-46-141,0-6-800,0-3 631,0 0-1,1 0 0,-1 0 1,1 0-1,-1-1 1,1 1-1,0-3 0,-3-40-902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27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6961,'-6'0'1232,"-3"2"281,0-1 0,1 1 0,-1 0-1,0 1 1,1 0 0,-10 5 0,18-8-1485,-1 0 0,1 0 1,0 0-1,0 0 0,0 0 1,0 0-1,-1 0 0,1 0 1,0 0-1,0 0 0,0 0 1,0 0-1,-1 0 0,1 0 1,0 1-1,0-1 0,0 0 1,0 0-1,0 0 0,0 0 0,0 0 1,-1 0-1,1 1 0,0-1 1,0 0-1,0 0 0,0 0 1,0 0-1,0 1 0,0-1 1,0 0-1,0 0 0,0 0 1,0 0-1,0 1 0,0-1 1,11 1 546,133-8-435,-19 3-83,-42 2-9,-59 0-35,26 1 28,-44 1-23,0 0 1,0 1-1,0 0 0,0 0 1,11 4-1,-16-5 17,1 1-1,-1 0 0,1 0 1,-1-1-1,1 1 0,-1 0 1,0 0-1,1 0 1,-1 1-1,0-1 0,0 0 1,0 0-1,0 1 1,0-1-1,0 1 0,0-1 1,0 1-1,-1-1 1,1 1-1,0-1 0,-1 1 1,1 0-1,-1-1 1,0 1-1,0 0 0,0-1 1,1 1-1,-2 2 1,-3 4 159,-2 15-135,1 1-1,1 0 0,-1 37 1,5 3-21,3 0 0,12 69 0,20 239 28,-29-293-58,11 441 40,-11-95-6,-4-319-34,18 288 31,-3-112-15,-17-70-4,0 24-17,3-182 1,-2-13-13,14 83-1,17-5-7,-31-114 19,1 0 0,-1 1 0,-1-1 0,1 0 0,-1 0 0,0 0 0,0 1 0,0-1 0,-1 0 0,0 0 0,-2 9 0,3-10-271,-2 7 376,0-9-1953,-1-8-2692,1-3 3210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27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6929,'-2'2'465,"0"-1"189,1 0 0,-1 0 0,1 0 0,0 0-1,0 0 1,-1 0 0,1 1 0,0-1 0,0 0-1,0 1 1,0-1 0,1 1 0,-2 1 0,4 1 2880,9 2-2398,13 2-1426,-17-6 318,1 0 0,-1-1 0,1 0-1,0 0 1,-1-1 0,1 0-1,0 0 1,13-3 0,-8 1 41,1 0 1,-1 1-1,0 0 1,0 1-1,1 0 1,-1 1-1,0 1 1,0 0-1,22 7 1,-22-5-43,23 8-130,-26-8-2038,-11-8 1345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29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 5129,'-9'0'7945,"-5"0"-3016,12 0-4934,-1 0 1,1 1-1,-1 0 1,1 0-1,-1-1 1,1 1-1,0 0 1,-1 1-1,1-1 1,0 0-1,0 1 1,0-1-1,0 1 1,0 0-1,-2 2 0,-7 7 95,0 0 0,1 1-1,0 1 1,-13 22 0,12-14-23,1 0 0,1 1 1,1 0-1,1 0 1,1 1-1,1 0 1,-3 34-1,4-1 219,6 109 1,0-135-220,2 0 1,0 0-1,2-1 0,2 1 1,0-2-1,2 1 0,1-1 1,1-1-1,27 45 0,-35-66-64,0-1-1,0 1 1,1-1 0,-1 0-1,1 0 1,11 8-1,-13-11-1,0 0-1,0 0 1,1-1-1,-1 1 0,1-1 1,-1 0-1,1 1 1,0-2-1,-1 1 0,1 0 1,0-1-1,0 1 1,-1-1-1,7-1 0,-6 1 1,0-1 0,0 0 0,0 0 0,0 0 0,0-1 0,0 0 0,0 1 0,0-1 0,-1-1 0,1 1 0,0 0 0,-1-1 0,0 0 0,0 0 0,4-4 0,0-2 6,0 0-1,0-1 1,-1 0 0,7-15 0,3-12 20,-1 1 0,-2-2 1,-2 0-1,-1-1 0,-2 1 1,-2-2-1,-2 1 0,-1-1 1,-3-55-1,-2 68 10,-1 0-1,-2 0 1,-13-47-1,14 61-11,-1 1-1,0 0 0,0 0 1,-1 1-1,-1-1 0,0 2 1,-1-1-1,0 1 0,-18-19 0,22 26-11,0-1 0,-1 1 0,1 0 0,-1 0 0,0 1 0,1-1 0,-1 1 0,0 0 0,-7-1 0,2 1-22,0 0 0,-1 1 1,-16 0-1,14 0-246,-7 1-1470,19 0 1525,1 0 0,-1 0 0,0 0 0,0 0 0,0 0-1,0 1 1,0-1 0,1 0 0,-1 1 0,0-1 0,0 0 0,1 1-1,-1-1 1,0 1 0,0-1 0,1 1 0,-1 0 0,-2 5-1058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3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48 11282,'-1'24'4587,"1"-5"-1852,2 30 1,-1-44-2535,0 0 0,0 0-1,0 0 1,0 0 0,1 0-1,0 0 1,0-1 0,1 1-1,-1-1 1,6 8 0,-7-11-192,0 0 0,-1 1 0,1-1 0,0 0 0,1 0 0,-1 0 0,0 0 0,0 0 0,0-1 0,0 1 0,1 0 0,-1 0 0,0-1 0,1 1 0,-1-1 0,0 1 0,1-1 0,-1 0 0,1 1 0,-1-1 0,1 0 0,-1 0 0,1 0 0,-1 0 0,1 0 0,-1-1 1,0 1-1,1 0 0,-1-1 0,1 1 0,-1-1 0,0 1 0,1-1 0,-1 1 0,0-1 0,1 0 0,-1 0 0,0 0 0,0 0 0,0 0 0,2-1 0,1-2-3,-1-1 0,1 1 0,-1-1 0,1 0 0,-1 1 0,-1-1 1,1-1-1,-1 1 0,3-9 0,-3 7 1,0-1 0,0 1 0,-1-1 0,0 0 0,-1 1 0,0-14 0,0 18 0,-1-1-1,0 1 0,1-1 0,-2 0 0,1 1 0,0 0 0,-1-1 0,1 1 0,-1 0 0,0 0 0,0-1 0,0 2 0,-1-1 0,1 0 0,-1 0 0,-2-2 0,2 3 3,0-1 1,-1 0-1,1 1 1,-1 0-1,1 0 0,-1 0 1,0 0-1,0 1 1,0-1-1,-5 0 1,7 2-16,0-1 1,-1 1 0,1 0 0,0 0 0,-1 0 0,1 1 0,-1-1 0,1 1-1,0-1 1,0 1 0,-1 0 0,1 0 0,0-1 0,0 2 0,0-1 0,0 0 0,0 0-1,0 1 1,-2 1 0,2-1-140,0 0 0,0 0 0,0 0 0,0 0 0,0 1 0,1-1 0,-1 0 0,1 1 0,0-1 0,0 1 0,0-1 0,0 1 0,0 0 0,0-1 0,1 1 0,-1 0 0,1 0 0,0 4 0,0-6-18,0 0-14,0 0 0,-1 0 0,1 1 0,1-1 0,-1 0 0,0 0 0,0 0 0,0 0 0,1 0 0,0 2 0,0-2 5,0 1-1,0-1 0,1 1 1,-1-1-1,1 1 0,3 1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29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39 5537,'-10'-13'7670,"9"12"-7351,0-1 1,0 1 0,0-1-1,0 1 1,0-1 0,0 1-1,0 0 1,-1 0 0,1 0-1,0 0 1,-1 0 0,1 0-1,-1 0 1,1 0 0,-4-1-1,0 1-276,-1-1-1,0 1 1,1 0-1,-1 1 1,0-1-1,0 1 0,0 1 1,0-1-1,0 1 1,1 0-1,-7 1 1,4 1-31,0-1 0,0 1 0,1 1 0,-1-1 0,1 1 0,0 1 0,0-1 0,1 1 0,-1 0 0,-7 8 0,11-10-12,-7 6-14,-13 15 1,20-21 6,1-1-1,0 1 1,0 0-1,0 0 1,1 0-1,-1 0 1,1 1-1,0-1 1,-1 0 0,1 0-1,0 5 1,1-4 2,-1-1-1,1 1 1,1-1 0,-1 0 0,0 1 0,1-1 0,0 0 0,0 1-1,0-1 1,0 0 0,0 0 0,1 0 0,2 5 0,-1-4 3,1 1 1,-1-1-1,1 1 1,0-1-1,1 0 1,-1-1-1,7 5 1,3 1 27,1-1 0,0-1-1,0-1 1,25 8 0,-11-6 104,-15-5 54,0 2 0,15 5 0,-25-8-89,-1-1 0,1 1 0,-1 0 0,0 1 1,1-1-1,-1 0 0,0 1 0,0 0 0,-1 0 1,1 0-1,0 0 0,2 5 0,-4-7-53,0 0 0,0 1 0,-1-1 0,1 1 0,-1-1 0,1 1 0,-1-1 0,1 1 0,-1-1 0,0 1 0,1-1 0,-1 1 0,0 0 0,0-1 0,-1 1 0,1-1 0,0 1 0,0 0 0,-1-1 0,1 1 0,-1-1 0,1 1 0,-1-1 0,0 1 0,1-1 0,-1 0 0,0 1 0,0-1 0,0 0 0,0 0 1,0 1-1,0-1 0,-2 1 0,-1 0 25,1 1 1,-1-1 0,1 0-1,-1 0 1,0 0 0,0-1-1,0 1 1,0-1 0,0 0-1,0 0 1,-6 0 0,-21 1-1041,-54-5 0,82 2 183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7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7674,'-7'35'3304,"7"-28"-1487,3-5 15,2 17-128,0 4-191,2 19-473,-2 13-192,1 10-248,-2 3-128,-2-8-240,1-4-63,-2-14-105,-1-5-64,2-15-873,1-10-911,4-19 1112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8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9218,'-10'3'5076,"-2"7"-3037,0 0-1252,-14 4 77,20-12-801,0 1 0,0 0 0,0 1 1,0 0-1,-9 8 0,5-1-24,0 0 0,-10 16-1,3-4-12,16-21-19,0-1-1,0 1 1,0-1-1,0 1 1,0 0-1,1-1 1,-1 1-1,1 0 1,-1 0-1,1-1 1,0 1-1,-1 0 1,1 0-1,0 0 1,0-1-1,0 1 1,1 0-1,-1 0 1,0 0-1,1 1 1,2 4 46,0 0-1,0 0 1,6 11 0,-7-16-38,0 2 31,1 1 0,0-1 0,1 0 0,-1 0-1,0-1 1,1 1 0,7 5 0,1-1 264,18 9-1,2 0 368,-31-16-605,1 0 0,0 0 0,-1 0-1,1 0 1,-1 1 0,1-1 0,-1 0 0,0 1-1,0-1 1,1 1 0,-1-1 0,0 1 0,0 0 0,-1-1-1,1 1 1,0 0 0,0 0 0,-1 0 0,1 0-1,-1-1 1,0 1 0,0 0 0,1 0 0,-1 0 0,0 0-1,-1 3 1,0-3-34,1 0-1,-1 0 0,0 0 0,0 0 1,0 0-1,0 0 0,0-1 0,0 1 1,-1 0-1,1-1 0,0 1 1,-1-1-1,1 1 0,-1-1 0,0 0 1,1 0-1,-1 0 0,0 0 1,0 0-1,0 0 0,0 0 0,0 0 1,-3 0-1,1 0-71,0 0 0,0-1 0,0 1 0,-1-1 0,-5 0 0,9 0-144,0 0-1,0 0 1,0 0 0,0 0-1,0-1 1,0 1-1,0 0 1,1-1 0,-1 1-1,0 0 1,0-1 0,0 1-1,0-1 1,1 1 0,-1-1-1,0 0 1,1 1-1,-1-1 1,0 0 0,1 0-1,-1 1 1,1-1 0,-1 0-1,1 0 1,-1 0 0,1 1-1,0-1 1,-1 0-1,1 0 1,0-1 0,-3-12-1251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8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9682,'0'7'4137,"-1"12"-2201,-1 10-143,-2 16-305,2 7-280,2 11-432,1-2-151,4-5-241,3-4-112,4-17-176,-4-4-40,-1-16-408,0-7-528,-2-14-1561,2-12 1529</inkml:trace>
  <inkml:trace contextRef="#ctx0" brushRef="#br0" timeOffset="1">373 39 8402,'-5'19'7309,"-5"-5"-4497,7-12-2611,0 1 1,0-1 0,0 1 0,0-1 0,-1 0 0,1 0 0,-8 2 0,-16 8 372,-42 23 1,67-34-568,1 0 0,-1 1 1,0-1-1,0 1 0,1-1 0,-1 1 0,1 0 0,0-1 0,-1 1 1,1 0-1,0 0 0,-1 3 0,1-4-6,1-1 0,0 1 0,0 0 0,0 0 0,0-1 0,0 1 0,0 0 0,0-1 0,0 1 0,0 0 0,0 0 0,0-1 0,0 1 0,0 0 0,1-1 0,-1 1 0,1 1 0,-1-1-1,1-1 0,0 1 0,0 0 0,-1 0 1,1 0-1,0-1 0,0 1 0,0 0 0,0-1 1,0 1-1,0 0 0,0-1 0,0 0 0,2 1 1,32 10 129,1-1 1,50 6 0,-85-16-176,0 0 1,0 0 0,0 0 0,0 1 0,0-1-1,0 0 1,0 1 0,0-1 0,0 1 0,0-1-1,-1 1 1,1-1 0,0 1 0,0-1 0,0 1-1,-1 0 1,2 1 0,1 1-930,2 2 291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9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7994,'-4'9'3600,"3"2"-1015,-1-3-673,2-3-127,0-1-241,2 2-792,-1-4-296,-1-2-520,0 0-672,9 2 504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39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10938,'5'13'7013,"-5"2"-4532,-6 15-2039,5-25 190,-2 11-363,-2 0 0,0-1 0,0 1 1,-2-1-1,-8 15 0,11-26-254,2-6-48,3-10-52,2 4 63,0 1 0,1 0 1,1 0-1,-1 0 0,1 0 0,0 1 0,11-10 0,-14 13 19,-2 3 2,41-40 5,-38 37 2,2 0 0,-1 0 0,0 0 0,0 0 0,1 1 0,0-1 0,-1 1 0,11-3 0,-14 5 2,0 0 0,0 0 0,0 0 0,-1 0 0,1 0 0,0 0 0,0 0 0,0 0 1,0 0-1,0 0 0,0 0 0,0 1 0,0-1 0,0 0 0,0 1 0,0-1 0,-1 0 0,1 1 0,0-1 0,0 1 0,0-1 0,-1 1 0,1 0 1,0-1-1,-1 1 0,1 0 0,-1 0 0,1-1 0,0 1 0,-1 0 0,0 0 0,1 1 0,1 3 60,0 0-1,-1 0 1,0 0-1,1 10 1,-2-13-51,1 16 261,-1 0 0,-3 32 0,-1 8-233,4-56-286,0-1 129,0-1-1,0 1 1,0-1-1,0 1 1,0-1-1,0 0 1,0 1-1,0-1 1,0 1-1,0-1 1,0 1-1,0-1 1,0 1-1,1-1 1,-1 0-1,0 1 1,0 0-1,2-2-757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40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17 117 9546,'-16'3'4081,"16"0"-1937,0-6-559,10-2-257,9-6-232,16-4-400,4-3-176,13-1-87,3 1-49,9 2-96,-6 4-64,-11 8-112,-5 2-32,-27 2-120,-4 2-336,-7 6-953,-6-2-791,-3 10 1224</inkml:trace>
  <inkml:trace contextRef="#ctx0" brushRef="#br0" timeOffset="1">166 284 9730,'41'1'8619,"-33"-1"-8134,1 0 0,-1 0 0,1 1 0,-1 0 0,0 1-1,10 2 1,-17-3-468,0-1 0,0 0 0,1 1 0,-1-1 0,0 1 0,0-1 0,1 1 0,-1 0 0,0 0 0,0-1 0,0 1 0,0 0 0,0 0 0,0 0 0,0 0 0,0 0 0,-1 0 0,1 0 0,0 1 0,-1-1 0,1 0 0,0 0 0,-1 0 0,0 1 0,1-1 0,-1 0 0,0 1 0,1-1 0,-1 0 0,0 1 0,0-1 0,0 0 0,0 1 0,-1-1 0,1 0 0,0 1 0,0-1 0,-1 2 0,-2 4 20,-1 0-1,1 0 1,-1 0-1,0-1 1,-8 10-1,3-4 13,-30 58 114,39-70-162,0 0 0,0 1 0,0-1 1,0 0-1,0 0 0,0 0 0,1 1 0,-1-1 0,0 0 1,0 0-1,0 0 0,0 1 0,1-1 0,-1 0 0,0 0 1,0 0-1,0 0 0,1 0 0,-1 0 0,0 1 0,0-1 1,1 0-1,-1 0 0,0 0 0,0 0 0,1 0 0,-1 0 1,0 0-1,0 0 0,1 0 0,-1 0 0,0 0 0,1 0 1,-1 0 1,8 1 10,-1-1 0,1 0 0,0 0 0,0-1 0,-1 0 0,1 0 0,9-3 0,3-2-14,26-14 1,-23 10-79,-19 9-8,-4 1 93,0 0 0,0 0 0,1 0 0,-1 0 0,0 0 0,1 0 0,-1 0 0,0 0 0,0 0 0,1 0-1,-1 0 1,0-1 0,0 1 0,0 0 0,1 0 0,-1 0 0,0 0 0,0 0 0,1-1 0,-1 1 0,0 0-1,0 0 1,0 0 0,0-1 0,1 1 0,-1 0 0,0 0 0,0 0 0,0-1 0,0 1 0,0 0 0,0 0 0,0-1-1,0 1 1,0 0 0,0 0 0,0-1 0,0 1 0,0 0 0,0 0 0,0-1 0,0 1 0,0 0 0,0-1 0,0 1-1,0 0 1,0 0 0,0 0 0,0-1 0,0 1 0,0 0 0,-1 0 0,1-1 0,0 1 0,0 0 0,0 0-1,-1 0 1,1-1 0,-8-10 169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4:40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5673,'-1'-2'3385,"1"2"-696,0 0-465,0 0-264,7 11-543,10 0-241,51 31-400,-30-34-136,1-4-168,-10-1-80,3 1-160,-17-3-79,2 2-1,2 0-264,-18-2-1065,12 1 865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0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49 637 2673,'-34'-13'1908,"34"13"-1794,-1 0 0,1 0 1,-1 0-1,1 0 0,-1 0 0,1 0 1,-1 0-1,1 0 0,-1 0 0,1 0 1,-1 0-1,1 0 0,-1 1 0,1-1 1,-1 0-1,1 0 0,-1 0 0,1 1 0,-1-1 1,1 0-1,0 1 0,-1-1 0,1 0 1,-1 1-1,1-1 0,0 1 0,-1-1 1,1 0-1,0 1 0,0-1 0,-1 1 1,1-1-1,0 1 0,0-1 0,0 1 1,0 0-1,-1-1 2604,5-2-2456,10-2-179,101-31 214,250-106 505,-151 54-645,41 3 58,-18 6 177,-185 59-251,276-108 883,-317 123-971,-1-1-1,1-1 1,-1 1-1,12-10 1,-11 8 7,-9 6-40,0 0 1,0-1 0,0 1-1,0-1 1,3-2 0,-3 1 28,-6 4-2077,-3 3 1272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28 463 5209,'-27'18'4589,"29"-20"-4513,0 1 0,1-1 0,-1 1 1,1-1-1,0 1 0,-1 0 0,6-1 0,4-2 70,155-49 746,6 12-674,-26 6-134,-75 17-47,605-160 235,-551 144 34,213-65 1371,-328 95-1553,-5 1-401,-14 9-418,-13 9 283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40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14 7698,'0'-1'495,"-1"0"0,1 0 0,-1 1 1,1-1-1,0 0 0,-1 1 0,1-1 1,-1 0-1,1 1 0,-1-1 0,0 1 1,1-1-1,-1 1 0,1-1 1,-1 1-1,0 0 0,-1-1 0,1 0-82,-1 1-1,1-1 0,-1 1 1,1 0-1,-1 0 1,1 0-1,-1 0 1,-2 0-1,-1 1 71,0 0-1,0 0 1,0 0-1,-9 4 1,10-3-369,0 0 0,0 1 0,0-1-1,1 1 1,-1 0 0,0 0 0,1 0 0,0 0 0,0 1 0,0-1 0,0 1 0,0 0-1,1 0 1,-4 7 0,4-5-60,-1 0 0,1 0 0,1 0 0,-1 1 0,1-1 0,0 1 0,0-1-1,1 1 1,0-1 0,0 8 0,1-9-63,0 1 0,0-1 0,0 0 0,0 0 0,1 0 0,0 0 0,0 0 0,0 0 0,1 0 0,0 0 0,0-1 0,4 6 0,-4-7-15,0 0 1,0-1-1,0 1 1,0-1 0,1 1-1,-1-1 1,1 0-1,-1 0 1,1 0-1,0-1 1,0 1-1,0-1 1,0 0-1,0 0 1,0-1-1,0 1 1,6-1 0,-4 0-228,1 0 1,-1-1 0,1 0-1,-1 0 1,0-1 0,1 0 0,-1 0-1,10-5 1,21-15-583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1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1 294 3841,'4'-4'481,"0"0"1,0 1-1,1 0 0,-1 0 1,1 1-1,0-1 1,0 1-1,0 0 1,6-2-1,7-1-284,25-3 1,-26 5 195,200-23 539,-79 10-805,262-59-131,-145 22-110,229-21-1657,-453 71 1200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 3353,'0'0'2216,"0"0"118,0 0-53,0 0-222,-4 0 3826,-12 0-4972,16-5-1353,0 4-29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47 4161,'0'0'2348,"-3"0"4520,-2 0-3769,3 0-1823,5 2 121,15 2-1241,0 0 0,0-1 1,0 0-1,0-2 0,0 0 0,22-2 0,1-1 66,0-2 1,0-2 0,74-20 0,-113 25-218,18-5 91,1 0 1,-1 1 0,27-2 0,-40 7-1,-8 2 74,-12 2-410,8-4-191,-1 0-1,1 0 1,-7-2 0,1-1-287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7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6 251 5041,'-2'0'2545,"1"0"-521,0 0-768,-1-2-544,2 1-135,10-16-361,57-49-104,-24 32-80,0-10-8,-5 8-752,-1 4-641,-11 13 849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7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0 225 7138,'19'-21'2696,"9"-11"-1968,6-5-464,4-9-440,3 1-512,5 1 440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8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12 138 6105,'-8'21'2833,"4"-12"-905,9-7-759,13-13-481,4-6-160,13-14-384,2-5-48,15-2-3321,4 2 2425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8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80 5609,'1'1'7391,"-2"-1"-2908,-8 1-1594,-16 2-2933,21-3 104,-10 2 136,1-2 0,-1 1 0,0-2 0,-15-2 1,1-1-155,-1-1 0,1-2 1,-46-18-1,72 25-233,0-1-1,0 1 1,1-1 0,-1 0 0,0 0-1,0 0 1,1 0 0,-1 0 0,1 0-1,-1-1 1,1 1 0,-1 0 0,1-1-1,0 1 1,0-1 0,0 0 0,0 1-1,0-1 1,0 0 0,0 0 0,0-1-1,-1-10-1015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9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7306,'-5'3'5672,"-8"9"-3126,0 0-1578,-22 15 177,15-12-747,-23 22 0,38-32-361,1 0 0,-1 0 0,1 1 0,0-1 0,0 1 0,1 0 0,-1 0 0,1 0 0,-3 10 0,5-13-34,1 0 0,-1 0 0,0 0 1,1 1-1,0-1 0,0 0 0,0 0 1,0 0-1,0 0 0,1 0 0,-1 1 1,1-1-1,0 0 0,0 0 0,2 4 1,-1-3-3,1 0 1,-1-1 0,1 1 0,0-1-1,0 1 1,0-1 0,0 0-1,1 0 1,-1-1 0,8 5-1,-1-1-69,1-1 1,0 0-1,0 0 0,0-1 0,0-1 0,1 0 0,0 0 0,0-1 0,-1-1 0,1 0 0,24-1 1,-16-3-252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0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106 150 6585,'-2'0'785,"-1"0"-1,0 1 1,0 0-1,0 0 0,1-1 1,-1 2-1,-2 0 1,4-1-649,0-1 0,1 1 0,-1-1 0,1 1 0,-1-1 0,1 1 0,0-1 0,-1 1 0,1-1 0,-1 1 1,1 0-1,0-1 0,0 1 0,-1 0 0,1-1 0,0 1 0,0 0 0,0-1 0,0 1 0,0 0 0,0 0 1,0-1-1,0 1 0,0 0 0,0-1 0,0 1 0,0 0 0,0 0 0,1-1 0,-1 1 0,0 0 0,1-1 1,-1 1-1,1 0 0,0 2-33,1-1 1,0 0-1,-1 1 0,1-1 1,0 0-1,0 0 1,0-1-1,0 1 1,0 0-1,0-1 0,1 1 1,-1-1-1,1 0 1,3 2-1,2 0-49,1 0 0,-1-1 0,11 2 0,106 11 225,-124-15-270,0 0 1,0 0 0,0 0 0,0 0-1,-1 1 1,1-1 0,0 0 0,0 1 0,0-1-1,0 0 1,-1 1 0,1-1 0,0 1 0,0-1-1,-1 1 1,1 0 0,0-1 0,0 2 0,-1-1 1,0-1 0,0 1 0,0 0 0,0-1 0,0 1 0,0 0 0,-1-1 0,1 1 0,0-1 0,0 1 0,-1 0 0,1-1 0,0 1 0,-1-1 0,1 1 0,0-1 0,-1 1 0,1-1 0,-1 1 0,1-1 0,-1 1 0,1-1 0,-1 1 0,1-1 0,-1 0 0,0 0 0,0 1 0,-27 16 158,0-1-1,-38 15 1,36-18-162,1 1 1,-36 24-1,53-30-183,8-6-194,1 0 1,-1 1 0,0 0-1,1 0 1,-7 7 0,10-10 323,0 0-1,0 0 1,0 0 0,0 0-1,0 0 1,0 0 0,0 0 0,-1 0-1,1 0 1,0 0 0,0 0-1,0 1 1,0-1 0,0 0 0,0 0-1,0 0 1,0 0 0,0 0-1,0 0 1,0 0 0,0 0 0,0 1-1,0-1 1,0 0 0,0 0-1,0 0 1,0 0 0,0 0 0,0 0-1,0 0 1,0 0 0,0 1-1,0-1 1,0 0 0,0 0-1,0 0 1,1 0 0,-1 0 0,0 0-1,0 0 1,0 0 0,0 0-1,0 0 1,0 0 0,0 0 0,0 1-1,0-1 1,0 0 0,0 0-1,1 0 1,-1 0 0,0 0 0,0 0-1,0 0 1,0 0 0,0 0-1,0 0 1,0 0 0,0 0 0,1 0-1,-1 0 1,0 0 0,0 0-1,9-1-2209,8-5 473</inkml:trace>
  <inkml:trace contextRef="#ctx0" brushRef="#br0" timeOffset="1">322 356 6529,'-5'16'3281,"-11"4"-680,-7 0-633,-17 1-336,3 8-207,-3-5-465,-3-4-240,13-2-352,3-9-136,13-7-144,4 2-312,12-6-976,6-5-664,10-5 1015</inkml:trace>
  <inkml:trace contextRef="#ctx0" brushRef="#br0" timeOffset="2">512 1 12115,'0'1'912,"2"8"24,-1 10 688,0 8-511,-1 4-265,3 7-328,-2-2-80,1-2-136,2-2-80,-2-8-128,0-5 0,-2-11-688,2-3-584,0-4-1481,-2-2 1513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10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 4001,'-78'37'2448,"75"-37"449,6 0-817,9 0-119,1 0-145,10-1-583,1-1-273,8 0-400,0-1-144,5-1-176,5-1-72,-8 1-80,-2 0-16,-8 2-168,-5 0-536,-9 0 440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43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17 391 7938,'-2'11'3299,"-4"19"0,4-20-2375,0 0 0,-2 15 0,4-15-639,0-1 0,0 0 0,1 0 0,0 0 0,1 0 0,0 0 0,3 9-1,-4-14-250,1-1-1,-1 0 0,1 1 1,-1-1-1,1 0 0,0 0 1,0 0-1,1-1 0,-1 1 1,1-1-1,-1 1 0,1-1 1,0 0-1,-1 1 0,1-1 0,0-1 1,1 1-1,-1 0 0,0-1 1,0 0-1,6 2 0,-6-2-24,1 0-1,-1-1 0,1 1 0,0-1 1,0 1-1,-1-1 0,1 0 1,0-1-1,-1 1 0,1-1 0,0 1 1,-1-1-1,1 0 0,-1-1 1,1 1-1,-1 0 0,1-1 0,-1 0 1,0 0-1,0 0 0,0 0 0,0 0 1,0-1-1,-1 1 0,1-1 1,-1 0-1,1 0 0,1-3 0,0-1 24,0 0 0,0 0 0,-1 0 0,0 0 0,-1-1 0,1 1 0,-1-1 0,1-11 0,-3 14-5,1 0-1,-1 0 1,-1-1 0,1 1 0,-1 0 0,0 0-1,0 0 1,0 1 0,-1-1 0,1 0 0,-1 0-1,0 1 1,-1-1 0,-3-5 0,2 4-6,0 0 0,-1 0 0,0 1 0,0 0 0,0 0 0,-1 0 0,0 0 0,0 1 0,0 0 0,0 0 0,-1 1 0,1-1 0,-1 1 0,0 1 0,0 0 0,0 0 0,0 0 0,0 0 0,-15 0 0,22 2-38,-1 0 0,1 0 0,-1 0 0,1 0 0,-1 0 0,1 0 0,-1 0 0,1 0 0,-1 0 0,1 0 0,-1 0 0,1 0 0,0 0 0,-1 1 0,1-1 0,-1 0 0,1 0 0,-1 0 0,1 1 0,0-1 0,-1 0 0,1 0 0,0 1 0,-1-1 0,1 0 0,0 1 0,-1-1 0,1 1 0,0-1 0,0 0 0,-1 1 0,1-1 0,0 1 0,0-1 0,0 1 0,-1-1 0,1 1 0,0-1 0,0 0 0,0 1 0,0-1 0,0 1 0,0-1 0,0 1 0,0-1 0,0 1 0,0-1 0,1 1 0,-1 0 0,1 1-204,0 0-1,-1 0 1,1 0 0,0-1-1,1 1 1,-1 0 0,0 0-1,0-1 1,1 1 0,2 2-1,0-2-522,0 1-1,0-1 1,8 4-1,19 5-1091</inkml:trace>
  <inkml:trace contextRef="#ctx0" brushRef="#br0" timeOffset="1">469 12 11050,'-1'-1'409,"0"0"0,0 0 1,-1 0-1,1 0 0,0 0 0,-1 0 0,1 0 0,-1 0 0,1 0 0,-3 0 0,3 1-333,0 0 1,1 0-1,-1 0 1,0 0-1,0 0 0,1 0 1,-1 0-1,0 0 0,0 0 1,0 1-1,1-1 1,-1 0-1,0 1 0,1-1 1,-1 0-1,0 1 1,1-1-1,-1 1 0,0-1 1,1 1-1,-1-1 0,1 1 1,-1 0-1,1-1 1,-1 1-1,1-1 0,-1 1 1,1 1-1,-4 4 183,1 0-1,0 0 0,1 0 1,0 0-1,-3 12 1,-4 36 469,7-40-589,-3 28 172,2 1 1,2-1-1,2 1 0,2-1 1,12 63-1,65 204 340,-77-300-651,1 5-141,0 0-1,2 15 1,-6-28 48,0-1 0,0 1 0,1 0 0,-1 0 1,0-1-1,0 1 0,0 0 0,0 0 0,0 0 0,0-1 0,-1 1 0,1 0 0,0 0 0,0-1 1,-1 1-1,1 0 0,0 0 0,-1 0 0,-4-2-2043,-2-8 236,-4-12 322</inkml:trace>
  <inkml:trace contextRef="#ctx0" brushRef="#br0" timeOffset="2">351 394 9634,'0'0'4265,"14"3"-1809,4-1-647,11 2-473,7 3-312,1-4-592,2-2-175,1-1-161,-3 0-48,-4 0-977,-6-1-1119,-18 1 1296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40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11146,'1'33'6830,"-1"0"-4110,0 17-930,3 74 152,-2-89-1687,-1-17-60,4 34 0,-4-51-191,0-1-1,0 1 0,0 0 0,0-1 0,0 1 1,1 0-1,-1 0 0,0-1 0,1 1 0,-1 0 0,0-1 1,1 1-1,0 0 0,0-2 9,-1-7-22,-1 2-18,1-1 0,0 1 0,0-1-1,0 1 1,1 0 0,0-1 0,0 1 0,4-11 0,-1 4-32,1 1 0,1-1 1,8-13-1,-13 24 56,1 0 1,-1 0-1,1-1 1,-1 1-1,1 0 1,0 1-1,0-1 1,4-3-1,-5 5 8,-1-1 0,1 1 0,0 0 0,-1 0 0,1-1 1,0 1-1,-1 0 0,1 0 0,0 0 0,0 0 0,-1 0 0,1 0 0,0 0 0,-1 0 1,1 0-1,0 0 0,0 0 0,-1 0 0,1 1 0,0-1 0,-1 0 0,1 1 0,0-1 1,-1 0-1,1 1 0,-1-1 0,1 0 0,0 1 0,-1-1 0,1 1 0,-1 0 0,1-1 1,-1 1-1,0-1 0,1 1 0,0 1 0,3 5 115,-1 1 1,1 0-1,-1 0 1,-1 0-1,1 1 0,-1-1 1,1 14-1,1 0 162,-2-14-171,0 0-1,0 0 1,1 0-1,4 8 0,-6-14-136,0 1-1,0-1 0,1 0 0,-1 0 0,1 1 1,0-1-1,-1 0 0,1 0 0,0-1 0,0 1 1,0 0-1,0-1 0,1 1 0,-1-1 1,0 0-1,4 2 0,-4-3-201,-1 0 0,0 1 1,0-1-1,1 0 0,-1 0 0,1-1 0,-1 1 1,0 0-1,0 0 0,1-1 0,-1 1 1,0 0-1,1-1 0,-1 1 0,0-1 1,0 0-1,0 1 0,0-1 0,0 0 0,0 0 1,2-1-1,10-11-1105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10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 8162,'-85'68'7139,"81"-65"-6681,-4 3 356,1 1 0,-8 8 0,13-14-751,1 0 1,0 0 0,0 0-1,0 1 1,0-1 0,0 0-1,0 1 1,1-1 0,-1 1-1,0-1 1,1 1 0,-1-1-1,1 1 1,-1-1 0,1 1-1,0 0 1,0-1 0,0 1-1,0-1 1,0 4 0,1-4-44,-1 0 0,1 0 1,-1 0-1,1 0 1,0 0-1,0 0 0,-1 0 1,1 0-1,0 0 1,0-1-1,0 1 1,0 0-1,0-1 0,0 1 1,0-1-1,0 1 1,0-1-1,0 1 1,1-1-1,1 1 0,27 3 111,-22-3-92,26 3-9,12 1-162,86 0 0,-129-5-297,1 0 0,0-1 0,-1 1 1,1-1-1,0 0 0,-1 0 0,6-2 1,-3-3-809</inkml:trace>
  <inkml:trace contextRef="#ctx0" brushRef="#br0" timeOffset="1">187 35 7594,'-3'3'3528,"0"2"-1295,3 3-265,0 10-399,2 2-297,2 5-520,-2 4-120,2 4-168,0-2-96,0 0-160,-1-3-56,0-6-80,-2 2-24,0-9-192,1-6-376,0-9-1464,2-10 336,3-10 735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5:1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9218,'2'0'480,"0"1"0,-1-1 1,1 0-1,0 1 0,-1 0 0,1-1 0,-1 1 1,1 0-1,-1 0 0,1 0 0,-1 0 1,0 0-1,3 2 0,-3-1-132,1 0 1,-1 0-1,1 0 1,-1 0-1,0 0 1,1 1-1,-1-1 1,1 4-1,-1-1-134,0-1 0,0 1 0,0 0 0,-1 0-1,0 0 1,0 0 0,0 0 0,0 0-1,-2 5 1,1-1-74,-2 4 98,-7 22 0,10-34-229,0 0-1,-1 0 0,1 0 0,0 0 1,0 0-1,-1 0 0,1 0 0,0 0 1,0 0-1,0 0 0,0 0 0,0 0 1,0 0-1,1 0 0,-1 1 0,-2-2 37,2 0-47,0 0 1,0 0-1,0 0 1,-1 0-1,1 0 0,0 0 1,0-1-1,-1 1 1,1 0-1,0 0 1,0 0-1,-1 0 1,1 0-1,0 0 1,0 0-1,0 0 1,-1 0-1,1-1 1,0 1-1,0 0 0,0 0 1,-1 0-1,1 0 1,0-1-1,0 1 1,0 0-1,0 0 1,0 0-1,0-1 1,-1 1-1,1 0 1,0 0-1,0-1 1,0 1-1,-2-11-23,1 0 1,0-1-1,0 1 0,1 0 1,3-21-1,-3 28 20,1 0 0,0 0 0,0-1-1,1 2 1,-1-1 0,1 0 0,-1 0 0,1 0 0,0 1 0,1-1-1,3-4 1,5-9-22,-9 14 23,-1 0 1,1 0 0,0 0 0,0 0 0,0 1-1,0-1 1,1 0 0,-1 1 0,1 0-1,0-1 1,-1 1 0,1 0 0,0 0 0,0 1-1,0-1 1,5-1 0,-4 1 7,0 1-1,0 0 1,0 0-1,1 1 1,-1-1-1,0 1 1,0 0-1,0 0 1,8 1 0,-10-1 13,1 1 1,0 0-1,-1 0 1,1 0-1,0 0 1,-1 0-1,1 1 1,-1-1-1,1 1 1,-1-1-1,0 1 1,0 0-1,0 0 1,0 0-1,2 3 1,7 10 137,-2 1-1,1 1 1,-2-1-1,0 1 1,-2 1-1,7 21 1,-10-19-161,-3-18-324,1-2-256,-1-3 1,1-9 28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5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7 3321,'-19'6'933,"14"-4"-325,0-1 0,0 1 0,0-1 0,-1 0 0,1-1 0,-9 1 0,-24-3 8942,33 0-7875,26 2-815,140-5 76,48 0-274,-104 8-308,-101-4-1382,-10-1-512,-14-2-1747,-4 2 1574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5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6969,'-1'1'364,"0"0"0,0 0-1,0 1 1,0-1-1,0 0 1,1 0 0,-1 0-1,0 0 1,1 1-1,-1-1 1,0 0-1,1 1 1,0-1 0,-1 0-1,1 1 1,0-1-1,0 1 1,-1 2 0,2 1 225,0 0 1,-1 0 0,2 0-1,1 5 1,2 14 649,26 162 2770,0-56-3156,-11-46-518,-7-35-207,24 61 0,-18-53-2125,-19-57 1956,0 0 0,0 0-1,1 0 1,-1 0 0,0 0 0,0 0 0,0 0 0,0 0 0,0 0 0,0 0 0,0 0 0,0 0 0,0 0 0,0 0 0,0 0 0,0 0 0,0 0 0,0 0 0,0 0 0,0 0 0,0 0 0,0 0 0,0 0 0,0 0 0,0 0 0,0 0 0,1 0 0,-1 0 0,0 0 0,0 0-1,0 0 1,0 0 0,0 0 0,0 0 0,0 0 0,0 0 0,0 0 0,0 0 0,0 0 0,0 0 0,0 0 0,0 0 0,0 0 0,0 0 0,0 0 0,0 0 0,0 0 0,0 0 0,0 0 0,0 0 0,0 0 0,0 0 0,0 0 0,0 1 0,0-1 0,0 0 0,0 0 0,0 0-1,0 0 1,0 0 0,1-6-1532</inkml:trace>
  <inkml:trace contextRef="#ctx0" brushRef="#br0" timeOffset="1">24 350 10018,'-3'-10'3945,"14"10"-2089,1 0-407,7 1 119,10 6-184,2-5-600,6 4-255,0 2-249,-4 0-64,-1 1-104,-1-1-16,-8-1-752,-1 1-881,-9 4 993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6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10506,'0'7'4353,"19"-2"-2424,3-1 23,11 0-184,6-3-359,1-1-625,0 0-200,-3 2-240,-2-1-120,-2-1-280,-1 0-560,-4-7 416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6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 33 10682,'-1'-2'514,"0"-1"0,-1 1-1,1 0 1,0 0 0,-1 0-1,1 1 1,-1-1 0,1 0-1,-1 1 1,0-1 0,0 1 0,0-1-1,0 1 1,0 0 0,-4-2-1,3 2-274,0 0-1,0 0 1,-1 1-1,1 0 1,0-1-1,-1 1 1,1 0-1,-1 1 1,1-1-1,-7 2 1,-8 3-111,0 1 1,0 0 0,0 1 0,1 1 0,0 1 0,0 1 0,-23 17-1,35-23-125,0 0 0,1 0-1,-1 0 1,1 1 0,0 0-1,1 0 1,-1 0 0,1 0-1,0 0 1,0 0 0,0 1 0,1 0-1,0-1 1,0 1 0,1 0-1,-1 0 1,1 6-1,0-8 0,1-1-1,-1 1 0,1-1 0,0 0 0,1 1 0,-1-1 1,1 1-1,-1-1 0,1 0 0,0 1 0,0-1 0,0 0 1,1 0-1,1 4 0,3 2 6,0 1 0,-1 0 1,0 0-1,0 0 0,-1 1 0,-1-1 1,0 1-1,2 12 0,-2 18 19,-5 69 0,-1-39-8,-2 3-9,0 10 32,5-72 35,1 1 0,0-1 0,0 0 0,6 19 0,-6-27-35,0 0-1,1-1 0,0 1 1,-1-1-1,1 1 1,0-1-1,1 0 0,-1 0 1,4 3-1,1 1 79,1 0 1,11 8-1,-17-14-81,0 1 0,1-1 1,-1 0-1,0 0 0,1 0 0,-1 0 1,1 0-1,-1-1 0,1 1 0,-1-1 1,1 0-1,-1 1 0,1-1 0,0 0 1,-1 0-1,1-1 0,-1 1 0,1-1 1,-1 1-1,1-1 0,-1 0 1,3-1-1,2-1-213,-1 0-1,1-1 1,-1 0 0,0 0 0,-1 0 0,1-1 0,4-5-1,-2 2-333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6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12 8330,'-2'-10'5061,"1"10"-4974,1-1 0,0 1-1,0 0 1,0 0 0,0 0 0,0 0 0,-1 0-1,1 0 1,0 0 0,0 0 0,0 0 0,0-1-1,-1 1 1,1 0 0,0 0 0,0 0-1,0 0 1,0 0 0,-1 0 0,1 0 0,0 0-1,0 0 1,0 0 0,0 0 0,-1 0 0,1 0-1,0 1 1,0-1 0,0 0 0,0 0-1,-1 0 1,1 0 0,0 0 0,-2 2 264,-1 0 1,1 0-1,0 0 1,0 0 0,0 0-1,-2 4 1,-26 36 725,3 1 0,-32 67 0,-27 100-485,74-171-629,0 1-1,3 0 0,1 0 1,-3 66-1,11-104-261,0 0 0,0 0 0,0 0 0,0 0 0,0 0 0,0-1 0,1 4 0,3-6-567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13571,'20'47'6330,"-4"0"-3788,-9-23-1966,1-1 1,21 41-1,-11-37-196,1-1 1,38 42-1,-31-39-121,28 41 0,-33-37-170,-1 0 0,20 48 0,-38-77-121,-1-1 0,0 0 0,0 0 0,0 1 0,0-1 1,0 6-1,-1-9-15,0 0 0,-1 0 1,1 1-1,0-1 0,0 0 0,0 0 1,0 1-1,0-1 0,-1 0 0,1 0 0,0 0 1,0 0-1,-1 1 0,1-1 0,0 0 1,0 0-1,0 0 0,-1 0 0,1 0 1,0 0-1,0 0 0,-1 0 0,1 0 1,0 0-1,-1 0 0,1 0 0,0 0 1,0 0-1,-1 0 0,1 0 0,0 0 1,0 0-1,-1 0 0,1 0 0,0 0 0,0 0 1,-1 0-1,1 0 0,0-1 0,-1 1-187,-29-10-2738,16 4 2370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177 126 8570,'-5'-17'1471,"4"12"-708,0-1-1,-1 0 1,1 1-1,1-1 1,-1-10-1,1 11-150,0 1 0,0 0 0,0 0 0,-1 0 0,0-1 0,0 1 0,0 0 0,-2-5 0,2 7-511,0 1-1,0 0 0,0-1 0,0 1 0,0 0 0,0 0 0,0-1 0,0 1 1,0 0-1,-1 0 0,1 0 0,0 0 0,-1 1 0,1-1 0,-1 0 0,1 1 0,-1-1 1,1 1-1,-1-1 0,1 1 0,-1-1 0,1 1 0,-1 0 0,0 0 0,-1 0 1,0 0-63,0 0 1,0 0 0,0 0-1,1 0 1,-1 1 0,0-1 0,0 1-1,1 0 1,-1-1 0,0 1 0,1 1-1,-1-1 1,1 0 0,-1 1 0,1-1-1,0 1 1,-1-1 0,1 1-1,0 0 1,0 0 0,-2 3 0,-1 2-21,0 0 1,0 1 0,1 0 0,0-1-1,0 1 1,1 1 0,0-1-1,0 1 1,1-1 0,0 1 0,-1 14-1,2-17-21,1 0 0,0 0-1,0 1 1,1-1-1,0 0 1,0 0 0,0 0-1,1 0 1,-1 0 0,2 0-1,-1-1 1,1 1 0,-1-1-1,2 1 1,-1-1-1,0 0 1,7 7 0,-2-5 17,0 0 0,1-1 1,0 0-1,19 9 0,-3-1 65,-23-13-54,0 0-1,0 1 1,-1-1 0,1 1-1,0-1 1,0 1-1,-1 0 1,1-1-1,-1 1 1,3 4-1,-4-6 5,0 1-1,1 0 1,-1 0 0,0 0-1,1 0 1,-1 0-1,0 0 1,0 0 0,0 0-1,0 0 1,0 0 0,0 0-1,0 0 1,-1 0-1,1 0 1,0 0 0,0 0-1,-1 0 1,1 0-1,0 0 1,-1-1 0,1 1-1,-1 0 1,0 0 0,1 0-1,-1-1 1,0 2-1,-7 5 128,0 0-1,-1 0 0,0-1 1,0 0-1,0 0 0,-1-1 0,1-1 1,-20 7-1,-1-3-349,27-8 6,1 1-1,-1-1 1,1 0-1,-1 0 1,1 0-1,-1 0 1,0 0 0,-4-1-1,7 1 151,0 0 0,0 0-1,0 0 1,0 0 0,-1 0-1,1 0 1,0-1 0,0 1-1,0 0 1,0 0 0,0 0-1,0 0 1,-1 0 0,1 0 0,0 0-1,0 0 1,0-1 0,0 1-1,0 0 1,0 0 0,0 0-1,0 0 1,0 0 0,0 0-1,0-1 1,0 1 0,0 0-1,0 0 1,0 0 0,0 0-1,0 0 1,0-1 0,0 1 0,0 0-1,0 0 1,0 0 0,0 0-1,0 0 1,0 0 0,0-1-1,0 1 1,0 0 0,0 0-1,0 0 1,0 0 0,0 0-1,0 0 1,0-1 0,1 1-1,-1 0 1,0 0 0,9-11-1238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12179,'0'13'5185,"-1"4"-2993,-4 5-551,-3 3-145,-2 3-600,2-3-344,2-1-392,-3-5-88,1-7-464,1-3-528,3-9 424,3-5 40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40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10866,'-5'25'4825,"0"0"-2204,1-1 1,-2 38 0,6-58-2503,1 0 1,-1 0 0,1 0 0,0 0-1,0-1 1,0 1 0,0 0-1,1 0 1,0-1 0,-1 1-1,1-1 1,1 1 0,-1-1 0,4 4-1,-5-5-107,0-1 0,1 0-1,-1 0 1,0 0-1,1 0 1,-1 0 0,1 0-1,-1 0 1,1 0-1,-1 0 1,1-1 0,0 1-1,-1 0 1,1-1-1,0 0 1,0 1 0,-1-1-1,1 0 1,0 0-1,0 0 1,-1 0 0,1 0-1,0-1 1,0 1-1,-1 0 1,1-1 0,0 1-1,-1-1 1,1 0-1,0 1 1,-1-1 0,1 0-1,-1 0 1,2-1 0,3-3-24,0 0 1,-1 0-1,1-1 1,-1 0-1,-1 0 1,1 0-1,-1 0 1,0-1 0,0 1-1,-1-1 1,0 0-1,0 0 1,2-8-1,-4 11-1,-1 0 0,1 0 0,-1 1 0,1-1 0,-1 0 0,0 0 0,0 0 0,-1 0 0,1 0 0,-1 1 0,-2-8 0,2 8 10,-1 0 1,1 0 0,-1 1 0,1-1 0,-1 0 0,0 1 0,0 0 0,0-1 0,-1 1 0,1 0 0,0 0 0,-1 0 0,0 1 0,1-1 0,-1 1-1,-4-3 1,-1 1-57,1 1-1,-1 0 1,0 0 0,0 1-1,1 0 1,-1 0-1,0 0 1,0 1-1,0 1 1,0-1-1,0 1 1,0 1-1,0-1 1,-8 4-1,15-5-66,0 0 0,0 1 1,0-1-1,0 0 0,1 1 0,-1-1 0,0 1 0,0-1 0,0 1 0,0-1 0,1 1 0,-1-1 0,0 1 1,0 0-1,1 0 0,-1-1 0,1 1 0,-1 0 0,1 0 0,-1 0 0,1 0 0,-1-1 0,1 1 1,0 0-1,-1 0 0,1 0 0,0 0 0,0 0 0,0 0 0,-1 0 0,1 0 0,0 0 0,1 0 0,-1 0 1,0 0-1,0 0 0,0 0 0,0 0 0,1 0 0,-1 0 0,1 0 0,-1-1 0,0 1 0,1 0 1,-1 0-1,1 0 0,0 0 0,0 0 0,12 15-942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8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12515,'12'-7'4905,"2"6"-3009,8 1-928,9-2 105,2 5-241,4-6-248,9-6-336,-1 8-72,0-3-72,-1 1-32,-12 3-24,-6-3 8,-15 2-640,-6 1-616,-11 5 760</inkml:trace>
  <inkml:trace contextRef="#ctx0" brushRef="#br0" timeOffset="1">192 75 9090,'0'14'4433,"-5"3"-1705,9 9-583,-4 0-113,4 6-519,0 3-345,-3-1-496,0 4-144,5-1-232,-4-4-80,5-3-112,1-8-48,-6-10-56,9-4-312,-6-9-768,3-9-344,15-13 736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 10866,'-21'-17'8989,"47"25"-8694,0-2 1,1-1-1,-1-1 1,1-1-1,0-1 1,28-2-1,-47-1-288,0 1-1,0 0 0,0 1 0,0-1 1,0 2-1,8 1 0,-14-2 8,0 0 0,1 0 0,-2-1 1,1 2-1,0-1 0,0 0 0,0 0 0,0 0 0,-1 1 0,1-1 0,-1 1 0,1 0 0,-1-1 0,1 1 0,-1 0 1,0 0-1,0-1 0,0 1 0,0 0 0,0 0 0,0 1 0,-1-1 0,1 0 0,-1 0 0,1 0 0,-1 4 0,0 1 76,0 1-1,0-1 0,-1 1 0,0-1 0,-1 1 0,-2 8 0,1-6-4,1 1 1,-3 17 0,6 3-15,0 0 1,2 0-1,9 37 1,-4-23-25,-6-32-25,34 236 108,-27-168 558,-3 88 0,-6-161-565,-1-1-1,1 1 1,-1 0-1,-1-1 1,1 1-1,-1-1 1,-1 0-1,-3 9 1,5-13-67,-1 0 0,1-1-1,-1 1 1,0 0 0,-1-1 0,1 1 0,0-1 0,0 0 0,-1 1 0,0-1 0,1-1 0,-1 1 0,0 0-1,0-1 1,0 1 0,0-1 0,0 0 0,0 0 0,0 0 0,-6 1 0,3-1-24,1 0 1,-1-1-1,1 1 1,0-1-1,-1 0 0,1-1 1,-1 1-1,1-1 1,0 0-1,-1-1 1,1 1-1,0-1 0,0 0 1,0 0-1,0-1 1,0 1-1,1-1 1,-7-5-1,-18-16 280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9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 10434,'-18'-2'4497,"5"6"-2168,4-2-921,-2-2-40,11 2-384,11 2-223,15 2-561,8-4-56,12 1-40,1-7-16,6 0-56,2 0 0,-10-3-288,-3 6-424,-16 0-1553,-6 7 1433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09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 9290,'-28'7'4097,"19"1"-1769,10 0-671,6-3-217,9 2-208,9-7-400,-1-2-127,13-3-241,2-2-104,-1-1-160,0 0-40,-10 3-216,-3-2-504,-5 3 392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1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84 6065,'-13'-32'4297,"1"-7"-2224,10 26-12,2 13-2031,0 0 0,0 0 0,0 0 0,0 0 0,0 0 0,0 1 0,0-1 0,0 0 0,0 0 0,0 0 0,0 0 0,0 0 0,0 0 0,0 0 0,0 0 0,0 0 0,0 0 0,0 0 0,0 0 0,0 0 0,0 0 0,0 0 0,0 0 0,0 0 0,0 0 0,1 0-1,-1 0 1,0 0 0,0 1 0,0-1 0,0 0 0,0 0 0,0 0 0,0 0 0,0 0 0,0 0 0,0 0 0,0 0 0,0 0 0,0 0 0,0 0 0,0 0 0,0 0 0,0 0 0,1 0 0,-1 0 0,0 0 0,0 0 0,0 0 0,0-1 0,0 1 0,0 0 0,0 0 0,0 0 0,0 0 0,0 0 0,0 0 0,0 0 0,0 0 0,0 0 0,0 0 0,0 0 0,0 0 0,0 0 0,0 0 0,0 0 0,8 16 1652,-2 14-1023,-1 0 1,-1 0-1,-1 35 1,-2-33-396,7 74 107,4-1 0,34 137 0,-44-234-374,-2-6-9,1-1 1,-1 1 0,0 0-1,1-1 1,-1 1-1,1 0 1,0-1 0,-1 1-1,1 0 1,0-1 0,0 1-1,0-1 1,1 2-1,-1-3 3,-1 0 0,0 0 0,0 0 0,0 0 0,0 1 0,0-1 0,0 0 0,0 0 0,0 0 0,0 0 0,0 0 0,0 0 0,0 0 0,1 0 0,-1 0 0,0 0 0,0 0 0,0 0 0,0 0 0,0 0 0,0 0 0,0 0 0,0 0 0,0 0 0,1 0 0,-1 0 0,0 0 0,0 0 0,0 0 0,0 0 1,0 0-1,0 0 0,0 0 0,0 0 0,0 0 0,0 0 0,1-1 0,-1 1 0,0 0 0,0 0 0,0 0 0,0 0 0,0 0 0,0 0 0,0 0 0,0 0 0,0 0 0,0 0 0,0 0 0,0-1 0,0 1 0,0 0 0,0 0 0,0 0 0,0 0 0,0 0 0,0 0 0,0 0 0,1-6-571,0 0 1,-1 0 0,0 0 0,0 0-1,-1-7 1,-3-29-634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47 9074,'-1'-4'951,"-3"-15"2382,4 18-3183,0 0 1,0 1 0,0-1-1,0 0 1,0 0 0,0 1 0,0-1-1,0 0 1,1 1 0,-1-1-1,0 0 1,0 1 0,1-1-1,-1 0 1,0 1 0,1-1-1,-1 1 1,1-1 0,-1 0 0,1 1-1,-1-1 1,1 1 0,-1 0-1,2-2 1,2 1 186,0 0 0,0-1 1,0 1-1,0 1 0,0-1 0,0 0 0,0 1 0,7 0 1,35 4 616,-29-2-613,0 1 1,31 10-1,-40-10-243,-1 0 1,1 1-1,-1-1 0,0 1 0,1 1 1,-2 0-1,1 0 0,6 6 0,-10-8-65,0 1-1,0 0 1,-1-1-1,1 1 1,-1 0-1,0 0 1,0 0-1,0 1 1,-1-1-1,0 0 1,1 1-1,-1-1 1,-1 1-1,1-1 1,-1 1-1,0-1 1,0 1-1,0-1 1,0 1-1,-1-1 1,-2 7-1,1-2-2,0 0 0,-1-1 0,-1 0 0,1 1 0,-1-1 0,-1-1 0,1 1 0,-1-1 0,-1 1 0,-6 6-1,2-5-10,0 0 0,-1 0-1,0-1 1,0 0 0,-21 10-1,25-15-512,-1 1-1,2 0 1,-1 1-1,0 0 1,1 0-1,-10 9 0,10-4-753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2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9666,'8'13'2509,"0"1"0,11 26 0,-13-22-1369,0 0 0,-2 0 1,6 38-1,19 92 304,-19-106-1338,-7-27-77,-3-12-13,0-1-1,1 1 0,-1-1 1,1 1-1,1 3 0,-3-9 1,0 1-1,0-1 1,0 0 0,0 0-1,1 0 1,-1 0-1,1 1 1,0-1 0,-1 0-1,2-4 1,-3-16-4,-2-18-3,-2-11 5,0-76-1,7 122-10,-1 0 1,1-1-1,1 1 0,-1 0 1,1 0-1,3-8 0,-4 11 0,1 0-1,-1 0 0,1 0 1,0 0-1,0 1 0,0-1 1,0 1-1,0-1 0,0 1 1,1 0-1,-1 0 0,1 0 1,5-3-1,14-4 22,1 0 0,0 2 1,0 1-1,27-5 0,37-9-813,-70 14 302,-11-1 154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3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25 7722,'-2'-3'649,"0"1"375,-1-1-1,1 0 0,-1 1 0,0-1 1,-4-1-1,6 3-769,0 0-1,-1 1 1,1-1-1,0 1 0,-1-1 1,1 1-1,-1 0 1,1 0-1,0-1 1,-1 1-1,1 0 1,-1 0-1,1 1 1,-1-1-1,1 0 0,-1 0 1,-1 1-1,-1 1-54,0 0-1,-1 0 1,1 0-1,0 0 1,0 1-1,0 0 0,0 0 1,1 0-1,-1 0 1,1 0-1,0 1 1,0 0-1,-5 6 0,1 2-72,0-1-1,1 2 0,-9 22 1,7-13-24,2 1 0,0 1 0,1-1 0,2 1-1,-1 30 1,3-22-20,3 0-1,0 0 0,11 48 1,-3-36 19,3 0 1,2-1 0,1 0-1,2-2 1,43 71 0,-58-106-81,30 44 180,-28-44-167,0 1 0,0-1 0,0-1 0,1 1 0,7 4 1,-12-9-67,0 0 0,0 0 0,0 0 1,1 0-1,-1 0 0,0-1 0,1 1 1,-1-1-1,1 1 0,-1-1 0,0 1 1,1-1-1,-1 0 0,1 1 0,-1-1 1,1 0-1,-1 0 0,1 0 0,-1 0 1,1-1-1,-1 1 0,1 0 0,-1-1 1,1 1-1,-1-1 0,1 1 0,-1-1 1,0 0-1,1 1 0,-1-1 0,0 0 1,0 0-1,0 0 0,0 0 0,2-1 1,9-14-396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3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52 5617,'4'-12'2019,"0"1"2174,4-17 0,-11 38 274,-4 9-3780,-4 7-509,-64 195 826,64-181-1009,2 0-1,2 1 1,2 0-1,1 0 0,2 1 1,6 62-1,-2-88-559,0-10 240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4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12347,'0'1'312,"0"0"1,0 0 0,-1 0 0,1 0 0,0 0 0,0 0 0,0 0-1,0 0 1,0 0 0,0 0 0,0 0 0,0 0 0,0 0-1,1 0 1,-1 0 0,0 0 0,1 0 0,0 1 0,11 18 504,-5-8-130,52 105 2173,1 2-1406,-31-72-928,60 78 0,-63-90-404,-15-19-2114,15 16 0,-19-26-486,-7-6 2446,0 0 0,0 0 0,0 0-1,0 0 1,0 0 0,1 0 0,-1 0 0,0 0-1,0 0 1,0 0 0,0 0 0,0 0 0,0 0-1,0 0 1,0 0 0,0 0 0,0 0-1,0 0 1,1 0 0,-1 0 0,0 0 0,0 0-1,0 0 1,0 0 0,0 0 0,0 0-1,0 0 1,0-1 0,0 1 0,0 0 0,0 0-1,0 0 1,0 0 0,0 0 0,0 0-1,0 0 1,0 0 0,0 0 0,0 0 0,0 0-1,0-1 1,0 1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41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4321,'-4'-8'13965,"4"8"-13918,0 0 0,0 0 0,0 0 0,0 0 0,0 0 0,0 0 0,0 0 1,0 0-1,0 0 0,0 0 0,0 0 0,0 1 0,0-1 0,0 0 0,0 0 0,0 0 0,0 0 0,0 0 0,0 0 0,-1 0 0,1 0 0,0 0 0,0 0 1,0 0-1,0 0 0,0 0 0,0 0 0,0 0 0,0 0 0,0 0 0,0 0 0,0 0 0,0 0 0,0 0 0,0 0 0,0 0 0,0 0 0,0 0 0,0 0 1,0 0-1,0 0 0,0 0 0,0 0 0,0 0 0,0 0 0,0 0 0,0 0 0,-1 0 0,1 0 0,0 0 0,0 0 0,0 0 0,0-1 0,0 1 0,0 0 1,0 0-1,0 0 0,0 0 0,0 0 0,0 0 0,0 0 0,0 0 0,0 0 0,0 0 0,0 0 0,0 0 0,0 0 0,0 0 0,1 9 1028,8 40-188,4 72 1,-5-18-47,-14-119-836,-7-27 0,10 33-6,2 3-9,-1-1-1,1 0 1,0 0-1,0 0 1,1 0-1,0 1 0,1-1 1,0 0-1,0 0 1,1 0-1,0 1 0,0-1 1,0 1-1,1-1 1,6-9-1,-7 12-26,0 1-1,1 0 0,0 0 1,0 0-1,0 1 1,1-1-1,-1 1 1,1 0-1,0 0 1,-1 0-1,1 0 0,1 1 1,-1-1-1,0 1 1,1 0-1,-1 0 1,1 1-1,-1-1 1,1 1-1,0 0 0,0 0 1,0 1-1,-1 0 1,9 0-1,-7 0-377,-1 1-1,0-1 1,1 1-1,-1 0 1,0 1-1,0 0 1,0-1-1,0 1 1,0 1-1,-1-1 1,1 1-1,6 4 1,8 11-825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17 13091,'-1'-2'672,"-1"1"0,1 0 0,0 0-1,0 0 1,-1 0 0,1 0 0,-3-1 0,-11-3 1317,11 5-1738,-1-1-1,1 1 1,0 0-1,0 0 1,-8 1-1,7 1-150,0-1 0,-1 1 1,1 0-1,0 0 0,0 0 0,0 1 1,0 0-1,1 0 0,-1 0 0,1 1 0,-1-1 1,1 1-1,0 0 0,1 0 0,-1 1 0,-4 7 1,5-8-97,0 1 1,0 0-1,0 1 1,1-1-1,0 0 1,0 1-1,1-1 1,-1 1-1,1 0 1,1-1-1,-1 1 1,1 0-1,0 0 1,0-1-1,0 1 1,2 6-1,0-2-1,2 1-1,-1 0 1,1-1-1,1 0 1,0 0-1,0 0 1,14 17-1,-14-22 18,-1 0-1,1-1 0,0 1 0,1-1 0,-1 0 0,1-1 1,-1 1-1,12 4 0,-10-5 82,0 1 0,-1-1 0,1 1 0,-1 1 0,7 5 0,-12-9-61,-1 0-1,1 0 0,0-1 0,-1 1 1,1 0-1,0 0 0,-1 0 1,0 0-1,1 0 0,-1 0 0,1 0 1,-1 0-1,0 0 0,0 0 1,1 0-1,-1 0 0,0 0 0,0 0 1,0 0-1,0 0 0,0 0 1,-1 0-1,1 0 0,0 0 0,0 0 1,-1 0-1,1 0 0,0 0 1,-1 0-1,1 0 0,-1 0 1,0 0-1,1-1 0,-1 1 0,1 0 1,-1 0-1,-1 1 0,-3 2 105,1 0-1,-1 0 0,0 0 1,-9 4-1,14-8-140,-7 4-222,-1 0-1,0-1 1,1 0 0,-1 0 0,0-1 0,0 0-1,-1-1 1,1 0 0,0 0 0,-10 0 0,18-1 237,0 0 0,0 0 0,0 0 0,0-1 0,0 1 0,0 0 0,0 0 0,0 0 0,0 0 0,0 0 0,0 0 0,0 0 1,0 0-1,0 0 0,0 0 0,0 0 0,0 0 0,0 0 0,0 0 0,0 0 0,0 0 0,0 0 0,0 0 0,0 0 0,0 0 1,0 0-1,0 0 0,0 0 0,0 0 0,0 0 0,0 0 0,0 0 0,0 0 0,0 0 0,0 0 0,8-6 286</inkml:trace>
  <inkml:trace contextRef="#ctx0" brushRef="#br0" timeOffset="1">423 299 14107,'-2'13'5721,"-4"5"-3504,-3 6-1041,-4 3-144,-2 1-432,3-4-232,6-11-384,2-3-376,5-5-1280,4-6 1904,4-13-632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5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9618,'6'-1'5145,"-21"5"-192,12 0-3833,3 1-399,14 6-81,8-2-24,9 1-208,6-8-320,2-2-16,6-2-24,-4 2-16,-2 0-48,-6 0-368,-16 2-896,-4 0-673,-11 2 1081</inkml:trace>
  <inkml:trace contextRef="#ctx0" brushRef="#br0" timeOffset="1">244 61 7794,'-52'0'3760,"53"10"-999,-1 4-224,3 12-369,-3 4-272,2 10-767,0 0-305,-1 1-392,3-2-120,-3-10-112,7-2-48,-5-15-80,1-4-136,1-8-792,-1-7-696,12-9 919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5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10274,'-4'4'4745,"3"3"-2304,-9-6-321,9-1-535,1-2-313,9 3-232,11-1-520,4 0-280,9-3-152,-3-2-24,6 0-24,2 2 24,3-1-1096,-5 0-960,-8-3 1239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5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 10786,'0'6'4465,"-4"0"-2264,16-5-745,1-1 104,12 0-55,2-5-241,-2-3-592,2 2-136,-5 1-224,4 0-88,-5 3-64,0 2-576,-2 3-2776,-2 4 2295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6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13339,'0'0'189,"-1"0"0,1 0-1,0 0 1,0 0 0,0 0 0,-1 0 0,1 0 0,0 0 0,0 0 0,0 0-1,0 1 1,0-1 0,-1 0 0,1 0 0,0 0 0,0 0 0,0 0 0,0 1 0,0-1-1,0 0 1,-1 0 0,1 0 0,0 0 0,0 1 0,0-1 0,0 0 0,0 0-1,0 0 1,0 0 0,0 1 0,0-1 0,0 0 0,0 0 0,0 0 0,0 1-1,0-1 1,0 0 0,0 0 0,0 0 0,0 0 0,0 1 0,4 12 572,-1-2 106,0 42 691,-3 62 0,-1-62-1297,5 58 0,19 23-68,-22-111-192,-1-16-58,0-1 0,2 12 0,-1-15-103,-1-1 0,1 0-1,0 1 1,0-1 0,0 0-1,0 0 1,0 0 0,0 0-1,1 0 1,-1 0 0,3 3-1,-4-5 164,1 0-1,-1 1 1,0-1-1,0 0 1,1 1-1,-1-1 1,0 0-1,1 0 0,-1 1 1,0-1-1,1 0 1,-1 0-1,1 1 1,-1-1-1,0 0 1,1 0-1,-1 0 1,1 0-1,-1 0 1,0 1-1,1-1 1,-1 0-1,1 0 0,-1 0 1,0 0-1,1 0 1,-1 0-1,1-1 1,-1 1-1,1 0 1,-1 0-1,0 0 1,1 0-1,-1 0 1,1-1-1,-1 1 1,0 0-1,1 0 0,-1-1 1,11-8 426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6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10234,'11'3'4602,"10"8"-4197,5 10 746,0 0 0,43 48 1,-42-40-570,16 15 572,44 60-1,-73-85-971,-2 0 0,0 1 0,-1 0-1,-1 1 1,0 0 0,9 34 0,-12-25-27,-2-1 0,3 38 0,-3 61 153,-5-86-213,-2 0 0,-2 0-1,-12 56 1,9-67-52,-2 1-1,-1-1 1,-2 0 0,-27 50 0,33-70-309,-1 0 1,0-1 0,0 0 0,-1-1 0,0 1 0,-17 14 0,24-23 347,0 0 0,0-1 0,0 1-1,-1 0 1,1 0 0,0-1-1,0 1 1,-1 0 0,1-1 0,-3 1-1,3-1-48,0 0-1,0 0 0,0 0 0,0-1 0,0 1 1,0 0-1,0-1 0,0 1 0,0 0 0,1-1 1,-1 1-1,-1-2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9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 6401,'-1'2'3097,"-1"-2"-872,1 1-497,0 0-136,-1 1-183,2 2-265,0-4-176,19 9-248,45 8-128,-31-24-264,2 6-112,-14-6-128,5 1 24,-10-1-944,-1-3-968,1 6 1152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19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8082,'1'-3'3544,"2"5"-1231,5-2-737,-8 0-79,6-2 23,27 1-256,35-2-264,-38-1-375,4 4-89,-7 0-248,1 0-112,2 4-64,-4-1-392,-5 1-1369,3 1 1177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3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47 1520,'-3'-13'3015,"-3"-6"3053,6 18-5432,0 0 0,-1 0 0,1 0-1,-1 0 1,0 0 0,1 0-1,-1 0 1,0 0 0,1 0-1,-1 1 1,0-1 0,0 0 0,0 0-1,-1 0 1,1 1-560,1 1 0,0 0-1,-1-1 1,1 1 0,0 0 0,0 0-1,-1-1 1,1 1 0,0 0 0,0 0-1,0-1 1,0 1 0,0 0 0,0 0-1,0 0 1,-1 45 426,8 212 597,0-186-727,26 123 0,-31-189-405,7 40-357,-14-62-5626,4-5 4458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3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50 5249,'0'-2'509,"1"0"-1,-1-1 0,1 1 1,0 0-1,0 0 1,2-4-1,2-8 1956,-1 8-418,-4 5-1817,0 1 0,1 0 0,-1 0 1,0-1-1,0 1 0,1 0 0,-1-1 1,0 1-1,0 0 0,0-1 1,0 1-1,1 0 0,-1-1 0,0 1 1,0 0-1,0-1 0,0 1 0,0-1 1,0 1-81,-1-1 1,1 1-1,-1 0 1,1-1-1,-1 1 1,0 0-1,1 0 1,-1-1 0,1 1-1,-1 0 1,0 0-1,1 0 1,-1 0-1,1 0 1,-1 0-1,0 0 1,1 0-1,-1 0 1,0 0-1,-16 1 161,0 1 1,0 0-1,-19 5 0,27-4-231,-1-1 1,1 2 0,0-1-1,1 1 1,-1 0 0,0 1-1,1 0 1,0 0 0,0 1-1,1 0 1,0 1 0,0-1-1,0 1 1,-6 10 0,11-15-67,0 1 0,1-1 0,-1 1 0,1-1 0,-1 1 0,1 0 0,0 0 0,0-1 0,1 1 0,-1 0 0,1 0 0,-1 0 0,1 0 0,0 0 1,0 5-1,1-5-8,0 1 1,0 0 0,0 0 0,0 0 0,0-1-1,1 1 1,0-1 0,0 1 0,0-1 0,0 0 0,4 5-1,2 0-1,0 0 0,0 0 0,0-1-1,1 0 1,0 0 0,1-1-1,11 6 1,9 2 1,34 11 0,23 11 33,-83-35-24,-1 1 1,0 0-1,0 0 0,0 0 1,0 0-1,-1 1 1,1-1-1,-1 1 0,5 5 1,-6-7 11,-1 0 0,1 0 1,0 1-1,-1-1 0,1 0 0,-1 1 0,1-1 1,-1 0-1,0 1 0,0-1 0,0 1 0,1-1 1,-1 0-1,0 1 0,-1-1 0,1 1 0,0-1 1,0 1-1,-1-1 0,1 0 0,0 1 0,-1-1 1,0 0-1,1 1 0,-1-1 0,0 0 0,1 0 1,-3 2-1,1 0 61,-2 1 1,1-1-1,0 0 1,-1 0-1,1-1 1,-1 1-1,0-1 1,-8 4-1,-3 1 112,-17 4 1,16-6-118,-4 1-284,1 0 1,-2-1-1,1-2 0,0 0 0,-31 1 0,44-5-1574,7 0 1652,0 1 0,-1 0 1,1 0-1,0 0 0,0-1 1,0 1-1,0 0 0,0 0 1,0 0-1,0-1 0,0 1 1,0 0-1,0 0 0,0 0 1,0 0-1,0-1 0,0 1 1,0 0-1,0 0 0,0 0 0,1-1 1,-1 1-1,0 0 0,0 0 1,0 0-1,0 0 0,0-1 1,0 1-1,0 0 0,1 0 1,5-9-1952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41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56 9946,'-2'-4'1037,"0"0"-1,-1 0 1,1 0-1,-1 1 1,0-1-1,-5-5 1,7 9-937,0-1 0,1 1 0,-1-1 0,0 1 0,0-1 0,1 1 0,-1-1 1,0 1-1,0 0 0,0 0 0,1-1 0,-1 1 0,0 0 0,0 0 0,0 0 0,0 0 0,-1 0 0,1 0 4,0 0 0,1 1 0,-1-1 0,0 1 1,0-1-1,0 0 0,1 1 0,-1 0 0,0-1 0,0 1 0,1-1 0,-1 1 0,1 0 0,-1 0 0,0-1 0,1 1 0,-1 0 0,1 0 0,0 0 0,-1 1 1,-2 6 115,1 1 1,-1 0 0,2 1-1,-1-1 1,1 0 0,1 12 0,-1-7-39,1-1-27,-1 0 0,2 1 0,0-1 1,0 0-1,5 14 0,-6-23-126,2-1 1,-1 1-1,0-1 0,1 1 1,-1-1-1,1 0 0,0 0 1,0 0-1,1 0 0,2 3 1,-3-4-22,-1-1 0,1 0 0,0 1 0,0-1 0,0 0 0,0 0 0,0 0 0,0-1-1,0 1 1,0 0 0,0-1 0,0 1 0,0-1 0,1 0 0,-1 0 0,0 0 0,0 0 0,4 0 0,-4-1-9,0 1-1,0-1 0,0 0 0,0 0 1,0 0-1,0 0 0,0 0 1,0 0-1,0-1 0,0 1 1,-1-1-1,1 1 0,-1-1 1,1 0-1,-1 1 0,1-1 1,-1 0-1,0 0 0,0 0 1,1-2-1,2-5-69,-1 1 0,0 0 0,4-16 0,-5 13-39,0 0 0,0 0-1,-1 0 1,-1-1-1,0 1 1,-2-18-1,1 23 85,0 0 0,-1 1 0,1-1 0,-1 0 0,0 1 0,-1-1 0,1 1 0,-1 0 0,0 0 0,0 0 0,-1 0 0,0 1 1,0-1-1,-5-4 0,8 8 13,-1 0 0,1 0 1,0 1-1,-1-1 1,1 0-1,-1 1 0,1-1 1,-1 1-1,1-1 1,-1 1-1,1 0 0,-1-1 1,1 1-1,-1 0 1,1 0-1,-1 0 0,0 0 1,1 1-1,-1-1 1,1 0-1,-1 1 0,1-1 1,-1 1-1,1-1 1,-1 1-1,1 0 0,0-1 1,-1 1-1,1 0 1,-2 1-1,1 0-141,0 0 0,-1 0 0,1 0 0,0 0 1,0 0-1,0 0 0,1 1 0,-1-1 0,0 1 0,1-1 0,0 1 0,-1 0 0,1-1 0,-1 6 0,3 11-606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35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11963,'-6'9'4609,"3"15"-2809,-2 9-472,5 25-32,-4 4-159,5 10-529,6 1-184,3-4-176,2-1-40,-2-12-56,-1-3-24,-2-9-64,-2-9-16,0-9-208,-3-10-432,-2-14 400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35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66 5049,'-5'-2'9075,"2"-3"-5490,-2-8-3522,3 8 1117,2 4-1009,-1-1-1,0 0 1,1 1-1,-1-1 1,0 0-1,0 1 1,-2-2-1,1 1-93,0 0 0,-1 0 1,1 1-1,-1-1 0,1 1 0,-4-2 0,3 1-45,-2 0 4,0 0 0,0 0 0,0 0 1,-7-1-1,10 3-28,0-1-1,-1 1 1,1 0 0,0 0 0,-1 0 0,1 0 0,0 1-1,-1-1 1,1 1 0,0-1 0,0 1 0,-1 0-1,1 0 1,0 0 0,-3 1 0,-3 5-11,0 0 0,0 0-1,0 0 1,1 1 0,0 0 0,1 1 0,-9 13 0,12-16-11,0 0 0,0 0 1,0 1-1,1-1 0,0 1 1,1 0-1,0-1 0,0 1 0,0 0 1,0 0-1,2 7 0,-1-9 7,0-1-1,1 1 1,0-1-1,0 0 1,0 1-1,1-1 1,-1 0-1,1 0 1,0 0-1,0 0 1,1 0-1,-1 0 1,1 0-1,0-1 1,0 1-1,0-1 1,6 4-1,5 5 63,1-1-1,32 18 1,-33-21 26,-5-3-29,40 26 389,-44-27-319,0 0 0,-1 0 0,1 0 0,-1 1 0,0-1-1,0 1 1,4 6 0,-8-9-78,1-1 0,0 0 0,-1 1 0,1-1 0,-1 1-1,1-1 1,-1 1 0,0-1 0,1 1 0,-1-1 0,0 1 0,0 0-1,0-1 1,0 1 0,0-1 0,-1 1 0,1-1 0,0 1 0,-1-1 0,1 1-1,-1-1 1,0 1 0,1-1 0,-1 0 0,0 1 0,0-1 0,0 0 0,0 1-1,0-1 1,0 0 0,0 0 0,0 0 0,-2 1 0,-2 1 38,1 1 1,-1-1 0,0 0-1,-1 0 1,1-1-1,0 0 1,-8 2 0,7-2-74,-3 1-51,0 0 0,0-1 0,0 0 0,0-1-1,-1 0 1,-15-1 0,25 0-14,0 0 1,-1 0-1,1 0 0,0 0 0,-1 0 0,1 0 0,0 0 1,0 0-1,-1 0 0,1 0 0,0 0 0,0-1 0,-1 1 1,1 0-1,0 0 0,0 0 0,-1-1 0,1 1 0,0 0 1,0 0-1,0-1 0,-1 1 0,1 0 0,0 0 0,0-1 1,0 1-1,0 0 0,0 0 0,0-1 0,0 1 0,-1 0 1,1-1-1,0 1 0,0 0 0,0 0 0,0-1 0,0 1 1,0 0-1,0-1 0,1 1 0,-1 0 0,0-1 1,0 1-1,0 0 0,0 0 0,0-1 0,0 1 0,0 0 1,1 0-1,-1-1 0,0 1 0,0 0 0,0 0 0,1-1 1,-1 1-1,0 0 0,0 0 0,1 0 0,15-12-1127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36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0 10994,'-73'44'4417,"63"-39"-2424,0 1-513,17 0-72,-4 1-287,7-4-585,2 1-208,6-4-176,9-3-24,4-1-48,0-3 48,-1 6-800,-2 0-953,-3 2 1057</inkml:trace>
  <inkml:trace contextRef="#ctx0" brushRef="#br0" timeOffset="1">87 198 10602,'0'15'4145,"-2"-10"-2264,6-5-329,11 7 128,-6-6-191,14-1-673,2 3-248,-1-3-288,5 1-72,-1 1 8,-1-1-512,-4-4-3561,-5-1 2849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41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67 5361,'-15'-48'3009,"14"46"-2677,1 1 0,-1 0 0,1 0 0,-1-1-1,1 1 1,-1 0 0,0 0 0,0 0 0,1 0 0,-1 0 0,0 0 0,-2-2 0,3 3-222,0 0-1,-1 0 1,1 0 0,0-1 0,-1 1-1,1 0 1,0 0 0,-1 0 0,1 0-1,-1 0 1,1 0 0,0 0 0,-1 0-1,1 0 1,0 0 0,-1 0 0,1 0-1,-1 0 1,1 0 0,0 0-1,-1 1 1,1-1 0,0 0 0,-1 0-1,1 0 1,-1 1 0,-1 1 151,1 0 1,-1 0-1,0 0 0,1 0 1,-1 0-1,1 0 0,0 0 1,-2 5-1,-4 11 135,1 0 0,1 1 0,-4 23 0,-3 63 316,10-73-588,1 1-1,2-1 1,1 1-1,1-1 1,2 0-1,10 34 1,-12-55-107,1 1 0,9 17 0,-11-26-22,0 1 0,0-1 0,1 1 0,-1-1 1,1 0-1,0 0 0,0 0 0,0-1 0,0 1 1,0-1-1,4 3 0,-5-4-3,-1 0 0,1 0 0,-1-1 0,0 1 0,1-1-1,-1 1 1,1-1 0,-1 0 0,1 1 0,0-1 0,-1 0 0,1 0 0,-1 0 0,1 0 0,-1 0 0,1-1 0,-1 1 0,3-1 0,-2 0-69,0 0 0,0 0 0,0 0 1,-1 0-1,1-1 0,0 1 1,0-1-1,-1 1 0,1-1 0,-1 0 1,2-2-1,3-5-586,-2 1 1,1-1-1,-1 0 1,4-16 0,8-26-855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4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9 337 8042,'-6'0'4009,"3"0"-1161,7 0-1496,-4 0 9,0 0-433,0 0-136,29 3-416,45 1-168,-29-6-80,-1 0-264,1 3-1736,0 2 1384</inkml:trace>
  <inkml:trace contextRef="#ctx0" brushRef="#br0" timeOffset="1">571 407 9602,'4'15'4753,"-21"-12"-688,17-1-3129,9 0-464,-4-1 40,18 0-32,-1-1-191,12-1-9,-4-4-464,-7-1-2009,10 0 1633</inkml:trace>
  <inkml:trace contextRef="#ctx0" brushRef="#br0" timeOffset="2">648 574 11202,'-3'8'4297,"2"-6"-2592,6 0-265,2-2 48,-7-2-143,0 2-593,7 0-272,14 0-272,34 8-72,-37-5-608,-2-4-872,5-1 879</inkml:trace>
  <inkml:trace contextRef="#ctx0" brushRef="#br0" timeOffset="3">1094 124 7810,'2'-5'1667,"0"-1"0,0 1 0,-1-1 0,2-11 0,-1 10 611,1 10-394,-2 0-1645,0-1-1,0 1 1,-1 0-1,1 0 1,-1 3-1,2 114 1106,4 52-646,8-62-501,38 140 0,-43-216-1047,-9-34 816,0 0 0,0 0 0,0 0 0,0 0 0,0 1 1,0-1-1,0 0 0,0 0 0,0 0 0,0 0 0,0 0 0,0 0 1,1 0-1,-1 1 0,0-1 0,0 0 0,0 0 0,0 0 0,0 0 1,0 0-1,0 0 0,0 0 0,0 0 0,1 0 0,-1 0 0,0 1 1,0-1-1,0 0 0,0 0 0,0 0 0,0 0 0,1 0 0,-1 0 1,0 0-1,0 0 0,0 0 0,0 0 0,0 0 0,0 0 0,1 0 1,-1 0-1,0 0 0,0 0 0,0 0 0,0-1 0,0 1 0,0 0 1,1 0-1,-1 0 0,0 0 0,0 0 0,0 0 0,4-5-711,-1-8-51</inkml:trace>
  <inkml:trace contextRef="#ctx0" brushRef="#br0" timeOffset="4">1303 317 12963,'-15'0'4809,"16"0"-3313,3 1-608,10-1 25,2 2-1,9-4-288,6-2-240,11-1-216,1-3-48,7 1-48,-1 1-32,-3 0-8,0 5 112,-16 1-880,-4 1-832,-19 6 1015</inkml:trace>
  <inkml:trace contextRef="#ctx0" brushRef="#br0" timeOffset="5">1456 375 9434,'-2'8'4321,"2"-2"-1713,2 4-911,2 6 31,-2 6-407,4 4-337,-1 6-488,3 5-144,1 1-176,3 0-56,-2 2-72,-1-3-24,-1-3-112,0-6-336,0-14-1016,-3-8-809,3-9 1313</inkml:trace>
  <inkml:trace contextRef="#ctx0" brushRef="#br0" timeOffset="6">1812 0 12699,'4'5'652,"0"0"1,-1 0 0,0 0-1,0 0 1,0 1 0,-1-1-1,0 1 1,0 0 0,2 11 0,0 4 216,0 32 0,-3-35-264,6 99 1040,13 157-586,-11-204-899,-4-39-291,2 50-1,-8-75-1032,3-12-1214,6-5 970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41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78 6241,'1'-8'7836,"3"-1"-3655,-3 7-3968,0 0 0,0 0 0,0-1 0,-1 1 0,1 0 0,-1-1 0,1-3 0,-1 5-157,0 1-1,0-1 1,-1 0 0,1 0-1,0 0 1,0 0-1,-1 0 1,1 0-1,-1 1 1,1-1 0,-1 0-1,1 0 1,-1 1-1,1-1 1,-1 0-1,0 1 1,1-1 0,-1 0-1,0 1 1,1-1-1,-1 1 1,0-1 0,0 1-1,0 0 1,-1-1-1,-9-4 41,0 2-1,-1-1 1,1 1-1,-1 1 0,0 0 1,-18 0-1,24 2-55,-1 0 0,0 1 0,0-1 0,1 1 0,-1 1 0,-8 2 0,11-3-13,0 1 0,0 0 0,0 0 0,0 0 1,1 0-1,-1 1 0,1-1 0,0 1 0,-5 5 0,6-6-17,0 0 1,0 1-1,1-1 0,-1 1 1,1-1-1,0 1 0,0 0 1,-1 0-1,2-1 0,-1 1 1,0 0-1,1 0 0,-1 0 1,1 0-1,0 0 0,0 0 1,0 0-1,0 0 0,0 0 0,1-1 1,-1 1-1,1 0 0,0 0 1,0 0-1,0 0 0,0-1 1,2 4-1,2 2 0,0 1 0,1-1-1,0 0 1,0-1 0,0 1 0,15 11 0,40 26 65,-44-34 41,-1 1 0,0 0 0,19 20-1,-29-26-11,13 14 202,-19-19-276,1 0 0,0-1 0,-1 1 0,1 0 0,0 0 0,-1 0 0,1 0 0,-1 0 0,0 0 0,1 0 0,-1 0 0,0 0 0,0 0 0,1 0 0,-1 0 0,0 0 0,0 0 0,0 0 0,0 2 0,-1-2-1,1-1 0,-1 1-1,0 0 1,1-1 0,-1 1 0,1 0 0,-1-1-1,0 1 1,0-1 0,1 1 0,-1-1 0,0 1 0,0-1-1,0 1 1,1-1 0,-2 1 0,-1 0 54,-2 1-65,0-1-1,0 1 0,0-1 0,-1 0 1,1 0-1,-8 0 0,-4 0-432,16-1 396,-3 1-356,0 0-1,0-1 0,0 1 0,-1-1 0,1 0 0,0-1 1,0 1-1,-7-2 0,9 1 178,-1-1-1,1 1 1,-1-1 0,1 0 0,-4-2-1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42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10882,'22'0'4249,"1"-1"-2760,1-3-57,-2 4-208,2 0-320,0 0-568,2 0-176,-3-3-528,-1-1-912,-10 3 864</inkml:trace>
  <inkml:trace contextRef="#ctx0" brushRef="#br0" timeOffset="1">75 195 9282,'0'13'3745,"8"-11"-1753,4-5-575,0-2 95,3 3-248,1-2-656,-2 4-272,4-2-1640,-1-6 1000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42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 12131,'-4'-1'4577,"1"14"-3009,3 12-192,-3 26 81,-2 7-225,2 12-552,1-4-256,7-6-208,7-4-56,9-18-80,2-4-56,1-16-184,4-7-336,1-11-944,-1-9 3656,-2-25-2016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42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32 11634,'-2'0'4762,"3"-1"-2706,4 1-616,-5-1-63,2-1-201,22 0-280,40-6-512,-34 6-128,1-4-144,5 2 32,-3 1-856,0 0-472,-1 9 728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47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31 3753,'1'-4'2181,"3"-10"2981,-3 14-4791,-1-1-1,0 1 1,0-1-1,0 1 1,0-1-1,0 0 1,0 1-1,0-1 1,0 1-1,0-1 1,0 1 0,0-1-1,0 0 1,-1 1-1,1-1 1,0 1-1,0-1 1,-1 1-1,1-1 1,-1 0-336,1 1 1,-1 0 0,0 0-1,1 0 1,-1 0 0,0 0 0,1 0-1,-1 0 1,0 0 0,0 0-1,1 0 1,-1 0 0,1 0-1,-1 0 1,0 1 0,1-1-1,-1 0 1,0 1 0,-2 0 52,0 0-67,1 0 0,0 0 0,-1 0 0,1 0 0,0 1 0,0-1-1,0 1 1,0-1 0,0 1 0,-3 3 0,-10 13 103,-26 36 1,-16 40 186,45-70-258,0 1 1,2 0-1,1 1 1,2 1-1,0-1 0,1 1 1,2 0-1,-2 35 1,5 20 249,11 117 0,28 106 425,-21-213-279,36 112 0,-42-174-277,1-1 0,29 53 1,41 44 123,-62-96-257,55 80 201,-99-127-1035,10-2 2038,7 2-770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42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7442,'5'4'931,"-1"0"1,1 0 0,-1 0 0,0 0 0,0 1 0,0 0 0,-1 0 0,4 7 0,-3-5-141,-1 0 1,0 1 0,0-1-1,-1 1 1,2 13 0,-2-6-223,-1-1 0,-1 1 0,0-1 0,-1 1 0,-1-1 0,-5 24 1,7-38-551,-1 1 1,1 0-1,0-1 1,0 1-1,0 0 1,-1-1-1,1 1 1,0-1-1,-1 1 1,1-1-1,-1 1 1,1-1-1,-1 2 1,-1-4 40,3-6-255,3-4 84,0 0 0,1 1 1,1-1-1,0 1 0,14-20 0,-14 23 56,0 0 0,0 1 1,14-13-1,-17 17 55,0 1-1,0 0 0,0 0 0,0 0 1,0 0-1,1 0 0,-1 1 1,0-1-1,1 1 0,-1 0 1,7-1-1,-9 2 15,0 0-1,1 0 0,-1 0 1,0 0-1,1 0 1,-1 0-1,0 0 1,1 1-1,-1-1 0,0 1 1,1-1-1,-1 1 1,0-1-1,0 1 1,1-1-1,-1 1 1,0 0-1,0 0 0,0 0 1,0-1-1,0 1 1,0 0-1,0 0 1,0 1-1,-1-1 0,1 0 1,0 0-1,-1 0 1,1 0-1,0 1 1,-1-1-1,0 0 1,1 1-1,-1 1 0,2 5 166,-1 1-1,0-1 1,0 1-1,-2 12 1,1-6 56,0-9-94,1-1 0,0 1 1,0 0-1,4 10 0,-5-16-135,0 9 285,0-16-363,3-7-140,1 0 1,11-27 0,2-4-130,-15 39 283,0 0 28,0 1-1,0-1 0,0 1 0,4-7 0,-5 11 32,0 1-1,-1-1 1,1 0 0,0 0-1,-1 0 1,1 0 0,0 0-1,0 1 1,0-1-1,-1 0 1,1 1 0,0-1-1,0 1 1,0-1 0,0 1-1,0-1 1,0 1-1,0 0 1,0-1 0,1 1-1,-1 0 1,0 0 0,0 0-1,0 0 1,0 0-1,0 0 1,0 0 0,2 0-1,-1 2 15,0-1-1,0 0 0,-1 0 1,1 0-1,0 1 0,-1-1 0,1 1 1,-1 0-1,1-1 0,-1 1 1,0 0-1,1 0 0,-1 0 1,0 0-1,-1 0 0,2 2 0,7 13 91,-5-12-87,-1-1 0,1 1 0,1-1 0,-1 1-1,0-1 1,1 0 0,0-1 0,0 1 0,0-1-1,0 0 1,1 0 0,-1-1 0,9 3 0,-10-4-18,0 0 1,0 0 0,0 0-1,1-1 1,-1 0 0,0 1-1,1-2 1,-1 1 0,0 0-1,0-1 1,0 0 0,1 0-1,-1 0 1,0 0 0,0-1-1,0 0 1,0 0 0,-1 0-1,8-5 1,-5 3-9,0-2-1,-1 1 1,1-1 0,-1 1-1,7-12 1,-9 14-7,-1-1 1,0 0-1,0 1 1,0-1-1,-1 0 1,1 0-1,-1 0 1,0 0-1,0 0 1,0 0-1,-1 0 1,1-5-1,-1 8 15,0-1-1,0 1 0,0 0 0,0 0 0,-1 0 0,1 0 0,0 0 1,-1 0-1,1-1 0,0 1 0,-1 0 0,1 0 0,-1 0 0,0 0 0,1 0 1,-1 0-1,0 1 0,1-1 0,-1 0 0,0 0 0,0 0 0,0 1 1,0-1-1,0 0 0,0 1 0,0-1 0,0 1 0,0-1 0,0 1 0,0 0 1,0-1-1,0 1 0,0 0 0,-1 0 0,1 0 0,-2 0 0,0 0 15,0 0-1,0 0 1,0 1-1,-1-1 1,1 1-1,0 0 0,0 0 1,0 0-1,1 1 1,-1-1-1,0 1 1,-4 3-1,3-2 33,1 0-1,0 1 1,0 0 0,0-1-1,0 1 1,1 0 0,0 0-1,-1 0 1,1 1 0,1-1-1,-3 8 1,3-7 30,-1 1-1,1-1 1,0 1 0,1-1 0,-1 1 0,1-1-1,0 1 1,1-1 0,1 10 0,-2-14-63,1 0 0,-1 1 1,1-1-1,-1 1 0,1-1 0,0 0 1,-1 0-1,1 1 0,0-1 0,0 0 1,0 0-1,0 0 0,0 0 0,0 0 1,0 0-1,1 0 0,-1 0 1,0 0-1,0-1 0,1 1 0,-1 0 1,0-1-1,1 1 0,-1-1 0,1 0 1,-1 1-1,1-1 0,-1 0 0,1 0 1,-1 0-1,0 0 0,1 0 1,-1 0-1,3-1 0,3 0-5,0-1 0,0 1 0,0-1 0,0-1 0,10-5 0,-11 5-2,0 0 0,0 0 1,0 1-1,1 0 0,-1 0 0,1 0 1,0 1-1,-1 0 0,13-1 1,-18 2-5,0 1 0,0-1 0,0 0 0,0 0 0,-1 0 0,1 1 0,0-1 0,0 0 0,0 1 0,0-1 0,-1 1 0,1-1 0,0 1 0,0-1 0,-1 1 0,1 0 0,0-1 0,-1 1 0,1 0 0,0 1 0,8 18-150,-5-9-345,-4-11 411,0 1 0,0-1 1,0 0-1,0 0 0,0 1 1,1-1-1,-1 0 0,0 0 1,0 1-1,0-1 0,0 0 1,0 0-1,1 0 0,-1 1 1,0-1-1,0 0 0,0 0 1,1 0-1,-1 1 0,0-1 0,0 0 1,1 0-1,-1 0 0,0 0 1,0 0-1,1 0 0,-1 0 1,0 0-1,0 0 0,1 0 1,-1 0-1,0 0 0,0 0 1,1 0-1,-1 0 0,0 0 1,1 0-1,-1 0 0,0 0 1,0 0-1,1 0 0,-1 0 1,0 0-1,0 0 0,1-1 1,-1 1-1,0 0 0,0 0 0,0 0 1,1 0-1,-1-1 0,0 1 1,0 0-1,0 0 0,0-1 1,1 1-1,-1 0 0,0-1 1,9-15-5681,-3-4 3212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48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 6529,'-25'9'3042,"18"-7"-2474,1 1 0,-1-1 1,0-1-1,0 1 1,0-1-1,0 0 0,-9-1 1,12 0 14,1 1 0,-1-1 0,0 1 0,0 0-1,0 0 1,1 0 0,-5 2 0,6-1 412,7-1-613,12 0-162,30 3-13,-14 0-117,372 4 334,-367-8-408,285-12 83,-75 2 124,-157 6-87,78-1 110,-164 7-497,-11 1-353,-15 3-585,-11 1 458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49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35 7866,'-35'-21'3052,"35"21"-2966,-1-1 0,1 1-1,-1 0 1,1 0 0,0 0-1,-1-1 1,1 1-1,-1 0 1,1 0 0,0-1-1,0 1 1,-1 0 0,1-1-1,0 1 1,-1 0 0,1-1-1,0 1 1,0 0 0,0-1-1,-1 1 1,1-1-1,0 1 1,0 0 0,0-1-1,0 1 1,0-1 0,0 1-1,0-1 1,0 1 0,0 0-1,0-1 1,0 0 0,0 1-7,0 0 0,0 0 0,1-1 0,-1 1 0,0 0 0,0 0 0,1 0 0,-1 0 0,0 0 0,0-1 0,0 1 0,1 0 0,-1 0 0,0 0 0,1 0 1,-1 0-1,0 0 0,0 0 0,1 0 0,-1 0 0,0 0 0,0 0 0,1 0 0,-1 0 0,0 0 0,0 0 0,1 1 0,-1-1 0,0 0 0,1 0 0,0 1 98,0 0 0,0 0-1,0 0 1,0 0-1,0 0 1,-1 1-1,1-1 1,0 0-1,0 1 1,-1-1-1,1 0 1,0 3-1,2 3 302,3 8 33,0 1-1,-2-1 1,1 1 0,-2 0 0,3 29-1,-2 85 348,-4-105-731,-2 15 28,2-40-155,0 0 1,0 0 0,0 0-1,0 0 1,0 0-1,0 0 1,0 0 0,0 0-1,0 0 1,0 1 0,0-1-1,0 0 1,0 0 0,0 0-1,0 0 1,0 0-1,0 0 1,0 0 0,0 0-1,0 0 1,0 0 0,0 0-1,-1 1 1,1-1 0,0 0-1,0 0 1,0 0-1,0 0 1,0 0 0,0 0-1,0 0 1,0 0 0,0 0-1,0 0 1,-1 0 0,1 0-1,0 0 1,0 0-1,0 0 1,0 0 0,0 0-1,0 0 1,-3-5-63,3-7 33,0-1 0,0 1 1,1-1-1,1 1 0,0 0 0,5-16 1,-4 18 13,1 0 0,0 0 1,9-17-1,-7 16 8,-2 1 2,2 1 0,0 0 0,0 0 0,0 0 0,13-12 0,-15 17 10,0 1 0,0 0 0,0-1 0,1 2 0,-1-1 0,1 0 0,0 1 0,-1 0 0,1 0 0,0 0 0,0 1 0,0-1 0,7 0 0,-10 2 9,1 0 0,-1 0 0,1 0 0,-1 0 1,0 0-1,1 1 0,-1-1 0,0 1 0,1-1 0,-1 1 0,0 0 0,0 0 0,0 0 0,1 0 0,-1 0 0,0 1 0,0-1 0,-1 1 0,1-1 0,0 1 0,0 0 0,-1-1 0,1 1 0,-1 0 1,0 0-1,2 4 0,2 2 47,-2 1 1,1 0 0,-1 0-1,-1 0 1,2 10 0,1 2 42,-2 0 0,0 0 0,-1 30 0,-6-31-33,4-19-70,0 0 0,0-1 0,0 1 0,-1 0 0,1-1 0,0 1 0,0-1 0,-1 1 0,1 0 0,0-1 0,-1 1 0,1-1 0,-1 1 0,1-1-1,-1 1 1,1-1 0,-1 0 0,1 1 0,-1-1 0,1 1 0,-1-1 0,0 0 0,1 0 0,-1 1 0,0-1 0,4-5-66,-1-2-36,5-10 67,9-18 0,-2 6 14,-11 20 17,1 0-1,1 0 1,0 0-1,0 0 1,0 1-1,1-1 1,1 1-1,10-11 0,-12 15 7,0 0 0,0 0 0,1 0 0,-1 0 0,1 1 0,10-5-1,-14 7 6,0 0-1,-1 0 0,1 1 0,0-1 0,-1 0 1,1 1-1,0 0 0,0-1 0,0 1 0,-1 0 0,1 0 1,0 0-1,0 0 0,3 1 0,-3-1 13,0 1 0,0 0 0,0 1 0,-1-1 0,1 0 0,0 0 0,0 1 0,-1-1-1,1 1 1,-1-1 0,2 3 0,7 7 119,-5-6-22,0 1 0,0 0 1,-1 0-1,1 0 1,5 13-1,33 96 1061,-32-82-1066,-9-28-119,-1-3-32,-1-1 0,1 1-1,-1 0 1,1-1 0,0 1-1,-1 0 1,1-1 0,0 1-1,0-1 1,0 1 0,1-1-1,1 2 1,-3-2 30,0-1 0,0 0 1,0 0-1,0 0 0,1 0 0,-1 0 0,0 0 0,0 0 0,0 0 0,1 0 1,-1 0-1,0 0 0,0 0 0,0 0 0,0 0 0,1 0 0,-1 0 1,0 0-1,0 0 0,0 0 0,1 0 0,-1 0 0,0 0 0,0 0 0,0 0 1,0 0-1,1 0 0,-1 0 0,0-1 0,0 1 0,0 0 0,0 0 0,0 0 1,1 0-1,-1 0 0,0-1 0,0 1 0,0 0 0,4-9 703,-3 7-567,7-19 176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52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40 3225,'2'-24'6773,"-1"8"1232,-8 44-6711,3 7-974,1 0-1,4 66 0,2-76-189,1 0 0,8 29 0,-9-43-104,1 1 0,1 0 1,-1-1-1,2 0 0,0 0 0,11 15 0,-14-22-20,1 0-1,-1 0 0,1-1 1,0 0-1,0 1 0,0-2 1,0 1-1,1 0 0,-1-1 1,1 0-1,0 0 0,0 0 1,0-1-1,-1 1 0,1-1 1,1 0-1,-1-1 0,0 1 0,0-1 1,6 0-1,-6-1-94,-1 1-1,0-1 0,1 0 1,-1 0-1,0 0 0,0 0 1,0-1-1,0 0 1,0 0-1,0 0 0,0 0 1,0 0-1,-1-1 1,1 0-1,-1 1 0,0-1 1,0-1-1,0 1 0,0 0 1,-1-1-1,1 1 1,-1-1-1,4-7 0,1-11-599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53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7042,'-6'3'1278,"-14"5"1862,19-8-2914,0 0 1,1 1 0,-1-1 0,0 1 0,0-1-1,1 1 1,-1-1 0,0 1 0,1-1 0,-1 1-1,1 0 1,-1-1 0,1 1 0,-1 0 0,1-1-1,-1 1 1,1 0 0,-1 1 0,1-1-137,0-1 1,0 1-1,0-1 1,0 1-1,0-1 1,1 1-1,-1-1 1,0 1-1,0-1 1,1 1-1,-1-1 1,0 1-1,0-1 1,1 1-1,-1-1 1,1 1-1,-1-1 1,0 0-1,1 1 0,-1-1 1,1 0-1,-1 0 1,1 1-1,-1-1 1,1 0-1,0 1 1,18 5 765,-16-5-665,18 3 366,1 0 1,44 2 0,45-6-93,-100 0-424,101-4 198,43-1-697,-137 4-510,-5-2 409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6:5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22 3001,'-1'-8'9376,"-2"-3"-4083,3 11-5274,0 0 0,0 0-1,1 0 1,-1-1-1,0 1 1,0 0-1,0 0 1,0 0 0,0 0-1,0 0 1,0-1-1,0 1 1,1 0 0,-1 0-1,0 0 1,0 0-1,0 0 1,0 0-1,0 0 1,1 0 0,-1-1-1,0 1 1,0 0-1,0 0 1,0 0-1,1 0 1,-1 0 0,0 0-1,0 0 1,0 0-1,1 0 1,-1 0-1,0 0 1,0 0 0,0 0-1,0 0 1,1 0-1,-1 0 1,0 1-1,0-1 1,0 0 0,10 3 117,-2-1-29,-6-1-87,1 0 0,0 0 0,-1 0 0,1 0-1,-1 0 1,0 0 0,1 1 0,-1-1 0,0 1 0,2 1 0,8 8 42,-1 0-1,-1 1 0,0 0 0,-1 0 0,0 1 0,-1 1 1,9 18-1,7 29 180,-4 1 1,20 94 0,4 135 326,-18 3-84,-24-213-63,-14 134 0,0-147-232,-3 0 1,-24 67-1,20-71-127,13-43-44,-14 43 34,17-56-38,-1 0 0,1-1-1,-2 1 1,1-1 0,-9 11 0,12-16-6,0-1 0,-1 0 0,1 0-1,0-1 1,0 1 0,-1 0 0,1 0 0,0 0 0,-1-1 0,1 1 0,-1-1 0,1 1 0,-1-1-1,1 0 1,-1 1 0,1-1 0,-1 0 0,1 0 0,-1 0 0,1 0 0,-1 0 0,1-1 0,-1 1-1,1 0 1,-3-1 0,4 0 69,-1 1 0,1 0 0,-1 0 0,1 0 0,0-1 1,-1 1-1,1 0 0,-1 0 0,1-1 0,0 1 0,-1 0 0,1-1 0,0 1 0,-1-1 0,1 1 0,0 0 0,0-1 0,-1 1 0,1-1 0,0 1 0,0-1 0,2-10 783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06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0 4769,'31'25'2446,"-31"-24"-2318,0-1-1,0 0 1,1 0 0,-1 0-1,0 0 1,0 0 0,0 0-1,0 0 1,0 0 0,1 0 0,-1 0-1,0 0 1,0 0 0,0 0-1,0 0 1,1 0 0,-1 0-1,0 0 1,0 0 0,0 0 0,0 0-1,1 0 1,-1 0 0,0 0-1,0 0 1,0 0 0,0 0-1,0 0 1,1 0 0,-1 0 0,0 0-1,0 0 1,0 0 0,0 0-1,0-1 1,0 1 0,1 0-1,-1 0 1,0 0 0,0 0 0,0 0-1,0 0 1,0-1 0,0 1-1,0 0 1,0 0 0,0 0-1,0 0 1,0-1 0,0 1 0,0 0-1,0 0 1,0 0 0,0 0-1,0-1 1,0 1 0,0 0-1,0 0 1,0 0 0,0-1 42,0 1 0,0-1 0,0 1 0,0-1 0,0 1 0,-1-1 0,1 1 1,0 0-1,0-1 0,0 1 0,-1-1 0,1 1 0,0 0 0,-1-1 0,1 1 0,0 0 0,-1-1 0,1 1 1,0 0-1,-1 0 0,1-1 0,0 1 0,-1 0 0,1 0 0,-1-1 0,1 1 0,-1 0 0,1 0 0,0 0 1,-1 0-1,-11-2-43,-1 1 0,1 1 0,0 0 1,-18 2-1,22-1-48,0 1 1,0 0-1,0 0 1,0 1-1,-14 7 1,-30 22 268,51-31-345,-2 1 18,-1 1 1,0 0 0,0 0-1,1 1 1,-5 4-1,8-7-18,-1 0 1,0 0-1,0 1 1,0-1-1,1 0 0,-1 0 1,1 1-1,-1-1 1,1 0-1,-1 1 0,1-1 1,0 0-1,-1 1 1,1-1-1,0 1 0,0-1 1,0 0-1,0 1 1,1-1-1,-1 1 0,0-1 1,0 0-1,2 3 1,-1-2-3,1 1 0,0 0 0,0 0 0,0-1 0,0 1 0,0-1 0,0 0 0,5 4 0,25 15 10,-28-18-9,16 7 20,33 14-1,-38-19 98,0 2-1,0 0 0,-1 0 0,25 18 0,-38-24-66,1 1 0,0 0 0,0-1 0,-1 1 0,1 0 0,-1 0 0,1 0 0,-1 0-1,0 0 1,0 1 0,0-1 0,0 0 0,0 1 0,0-1 0,-1 0 0,1 1 0,-1-1 0,0 1 0,0-1 0,0 3 0,0-2 26,0 1-1,-1-1 1,0 0-1,0 1 1,0-1-1,0 0 1,0 0-1,-1 0 1,1 0-1,-1 0 1,0 0-1,0 0 1,-4 5-1,2-5-8,0 0-1,0 0 1,0 0-1,0 0 1,0-1-1,-1 1 0,1-1 1,-1 0-1,1 0 1,-8 1-1,-6 2 140,-26 2 1,33-6-144,-5 2 5,0-1-8,-27 1 0,43-3-69,0 0 0,0 0 1,-1 0-1,1 0 0,0 0 1,0 0-1,0 0 0,0 0 1,0 0-1,0 0 0,-1 0 1,1 0-1,0 0 0,0 0 1,0 0-1,0 0 0,0 0 1,0 0-1,0 0 0,-1 0 1,1-1-1,0 1 0,0 0 1,0 0-1,0 0 0,0 0 1,0 0-1,0 0 0,0 0 1,0 0-1,0-1 0,0 1 1,-1 0-1,1 0 0,0 0 1,0 0-1,0 0 0,0 0 1,0-1-1,0 1 0,0 0 1,3-7-279,9-8-505,-6 10 123,1 0 1,0 0 0,0 0-1,0 1 1,9-4-1,15-1-653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06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174 389 7554,'0'-4'1673,"-1"1"1,0-1 0,0 0-1,0 0 1,-3-6 0,3 9-1514,0-1 0,0 1 1,0 0-1,0 0 1,0-1-1,0 1 0,-1 0 1,1 0-1,0 0 1,0 0-1,-1 0 1,1 1-1,-1-1 0,1 0 1,-1 0-1,1 1 1,-3-1-1,1 0-61,-1 0-1,0 0 1,1 1 0,-1 0 0,0-1-1,1 1 1,-1 1 0,0-1 0,1 0-1,-1 1 1,0 0 0,1 0-1,-1 0 1,-3 2 0,3-1-50,-1 0 0,1 1 0,0-1 0,0 1 0,1 0 0,-1 0 0,1 1 0,-1-1 0,-4 8 0,3-3-36,0 0-1,0 0 1,1 1 0,0 0 0,0 0 0,1 0 0,1 0 0,-1 0 0,1 1 0,0 12-1,1-13-9,1 1 0,1-1 0,-1 1 0,1-1 0,3 12 0,-2-16-8,-1 0 0,1 0-1,0 0 1,0 0 0,1 0 0,-1-1 0,1 1 0,0-1 0,0 1 0,7 5 0,-9-8 3,1-1 0,0 1 0,-1-1 0,1 0 0,0 0 0,0 0 0,0 0 0,0 0 0,0 0 0,0 0 0,0-1 0,0 1 0,1-1 0,-1 1 0,0-1 0,0 0 1,0 0-1,1 0 0,-1 0 0,0 0 0,0-1 0,0 1 0,1 0 0,-1-1 0,0 0 0,0 0 0,0 1 0,0-1 0,0-1 0,0 1 0,2-1 0,3-4 2,0 1 0,0-1 0,0-1-1,0 1 1,-1-1 0,7-10 0,2-5-3,0-1 0,-2-1 0,0 0 0,-2-1 0,-1 0 0,0-1 0,-2 0 0,7-41 0,-11 40 16,0-1 0,-2 1 0,-2-1 0,0 1 0,-1-1 0,-2 1-1,-1-1 1,-10-35 0,13 60-4,0 0-1,1 1 1,-1 0-1,0-1 1,-1 1 0,-1-5-1,3 7-6,-1 0-1,1 0 1,0 0-1,0 0 1,0-1-1,0 1 1,-1 0 0,1 0-1,0 0 1,0 0-1,-1 0 1,1-1-1,0 1 1,0 0-1,-1 0 1,1 0-1,0 0 1,0 0 0,-1 0-1,1 0 1,0 0-1,0 0 1,-1 0-1,1 0 1,0 0-1,-1 1 2,0-1 0,0 0 0,1 1-1,-1-1 1,1 1 0,-1-1 0,0 1-1,1-1 1,-1 1 0,1 0 0,-1-1-1,0 2 1,-3 6 13,0 0 0,0 0 0,1 0 1,0 1-1,0-1 0,1 1 0,0 0 0,-1 13 0,0 6 59,3 40 0,1-47-38,1 1 1,1 0-1,0-1 1,2 0-1,1 0 1,0 0-1,2 0 0,0-1 1,1 0-1,2-1 1,-1 0-1,2-1 1,20 24-1,-26-35-200,0-1 0,0 0 0,1-1-1,0 1 1,0-1 0,0-1 0,1 1 0,-1-1 0,1-1 0,0 1-1,14 3 1,-16-5-131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17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 3929,'0'0'2371,"0"0"-73,0 0-148,0 0-270,0 0-238,0 0-302,0 0-202,0 0-205,0 0-138,0 0-120,0 0-571,0 0 0,0 0 0,0 0 0,0 0 0,-1 0 0,1 0 0,0 0 1,0 0-1,0 0 0,0 0 0,0 0 0,-1 0 0,1 0 0,0 0 0,0 0 0,0 0 0,0 0 0,0 0 1,-1 0-1,1 0 0,0 0 0,0 0 0,0 0 0,0 0 0,0 0 0,0 0 0,0 0 0,-1 0 1,1 0-1,0 1 0,0-1 0,0 0 0,0 0 0,0 0 0,0 0 0,0 0 0,-84 158 1007,-13 19-621,76-133-403,1 1 1,-14 53-1,20-54-62,8-25-172,0 0 0,1 1 0,-3 20 1,9-38-977,-1-4 273,3-9-626,-1-15 66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1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9066,'6'15'4768,"10"5"-2560,-8-11-1374,71 82 3023,44 44-2234,-87-95-1299,115 150 876,-130-161-1055,-7-9-1,16 30 0,-25-34 12,-4-15-171,-1-1 0,0 0-1,0 0 1,0 0 0,0 0 0,0 1-1,0-1 1,0 0 0,0 0 0,0 0-1,0 1 1,0-1 0,0 0 0,0 0-1,0 0 1,0 1 0,0-1-1,0 0 1,0 0 0,0 0 0,0 0-1,-1 1 1,1-1 0,0 0 0,0 0-1,0 0 1,0 0 0,0 0-1,0 1 1,-1-1 0,1 0 0,0 0-1,0 0 1,0 0 0,0 0 0,0 0-1,-1 0 1,1 1 0,0-1 0,0 0-1,0 0 1,-1 0 0,1 0-1,0 0 1,0 0 0,0 0 0,0 0-1,-1 0 1,1 0 0,0 0 0,0 0-1,0 0 1,-1 0 0,1 0-1,0-1 1,0 1 0,0 0 0,0 0-1,-1 0 1,1 0 0,0 0 0,0 0-1,0 0 1,0 0 0,-1-1 0,1 1-1,0 0 1,0 0 0,-10-8-1494,4-6 606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1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8002,'-9'3'2636,"4"-2"-1355,1 1 0,-1-1 1,1 1-1,-1 0 0,-5 4 0,10-6-1248,0 0-1,0 0 1,0 0-1,0 0 1,0 0-1,0 0 0,0 0 1,0 0-1,0 1 1,-1-1-1,1 0 1,0 0-1,0 0 1,0 0-1,0 0 1,0 0-1,0 0 0,0 0 1,0 0-1,0 0 1,0 1-1,0-1 1,0 0-1,0 0 1,0 0-1,0 0 1,0 0-1,0 0 0,0 0 1,0 0-1,0 0 1,0 1-1,0-1 1,0 0-1,0 0 1,0 0-1,0 0 1,0 0-1,0 0 0,0 0 1,0 0-1,0 0 1,1 0-1,-1 0 1,0 1-1,0-1 1,0 0-1,0 0 1,0 0-1,0 0 1,0 0-1,0 0 0,0 0 1,0 0-1,0 0 1,1 0-1,-1 0 1,0 0-1,0 0 1,0 0-1,0 0 1,0 0-1,0 0 0,0 0 1,0 0-1,1 0 1,8 2 387,-6-2-262,19 4 82,1 0-1,-1-2 1,1-1 0,38-3 0,35-8-274,-54 7-2770,-41 2 2497,0 1 156,-1 0 0,0 0 1,1 0-1,-1 0 0,1 0 0,-1 0 1,1 0-1,-1 0 0,0 0 0,1 0 1,-1 0-1,1 1 0,-1-1 0,0 0 1,1 0-1,-1 0 0,1 0 0,-1 1 0,1 0-5,-1-1-1,0 1 0,0 0 1,0 0-1,0 0 0,0-1 1,0 1-1,0 0 0,0 0 0,0 0 1,0 1-1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42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9338,'15'8'4641,"-3"11"-1360,-7 2-505,-4 17-767,5 6-409,-6 3-728,1 2-296,-1-6-344,0-3-88,1-9-112,3-5-104,4-14-616,2-7-480,-2-10-1897,-4-7 1921</inkml:trace>
  <inkml:trace contextRef="#ctx0" brushRef="#br0" timeOffset="1">0 115 11747,'5'12'4889,"2"-4"-2665,4-1-352,6-2-607,-1-2-353,11 1-632,4-1-144,-4-7-912,8 1-841,3-8 1033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1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9730,'5'7'4393,"-1"0"-2016,11-1-777,5 2 40,9-2-440,5-1-263,6-1-329,1-1-96,-1-5-136,-3-2-64,-6 2-144,-8-2-56,-7 1-264,-5 3-408,-8-3-848,-5 3 856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1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83 7274,'-88'-42'3556,"52"25"-1008,27 12-1113,0 1 0,-1 0 0,-11-4-1,11 5 646,18 4-1061,20 5-602,45 11-308,0-3-1,2-4 1,113 2 0,-122-12-86,44 1-264,-110-1 206,1 0 1,-1 0-1,1 0 0,-1 0 0,1 0 0,-1 0 1,0 0-1,1 0 0,-1 0 0,1 0 1,-1 0-1,0 1 0,1-1 0,-1 0 0,1 0 1,-1 0-1,0 1 0,1-1 0,-1 0-19,0 1 0,0-1-1,0 0 1,0 0 0,0 1 0,0-1-1,0 0 1,0 0 0,0 0 0,0 1-1,0-1 1,-1 0 0,1 0-1,0 0 1,0 1 0,0-1 0,0 0-1,0 0 1,-1 0 0,1 0-1,0 1 1,0-1 0,0 0 0,-1 0-1,1 0 1,-25 12-3187,-14 1 1699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1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8986,'-4'2'2249,"-8"2"3094,11-1-3402,6 0-894,36 10 926,-39-12-1940,85 35 840,-63-23-706,-1 0-1,0 2 1,-1 0 0,-1 2-1,23 22 1,-20-15-96,-1 2 0,-1 0 0,29 48 0,-47-67-60,1 0-1,-2 1 1,1-1-1,-1 1 1,0 0 0,-1 0-1,2 10 1,-3-12-1,0 0 0,-1 0 1,0 0-1,0 0 1,0 0-1,-1 0 0,0 0 1,0 0-1,-1 0 0,-2 7 1,-1-3 12,1 0 0,-1-1 0,-1 0 0,0 0 1,0-1-1,0 0 0,-1 0 0,0 0 0,-1-1 0,0 0 0,0 0 1,-1-1-1,1 0 0,-1-1 0,-1 1 0,1-2 0,-1 1 1,1-2-1,-1 1 0,0-1 0,-12 2 0,22-5-20,0 0-1,0 0 1,0 0-1,0 0 0,0 0 1,0 0-1,0 0 1,0 0-1,0 0 1,0 0-1,1 0 1,-1 0-1,0 0 0,0 0 1,0 0-1,0 0 1,0 0-1,0 0 1,0 0-1,0 0 1,0 0-1,0 0 0,0 0 1,0 0-1,0 1 1,0-1-1,0 0 1,0 0-1,0 0 1,-1 0-1,1 0 0,0 0 1,0 0-1,0 0 1,0 0-1,0 0 1,0 0-1,0 0 1,0 0-1,0 0 0,0 0 1,0 0-1,0 0 1,0 0-1,0 0 1,0 0-1,0 0 0,0 0 1,0 0-1,0 0 1,0 0-1,0 0 1,0 0-1,0 0 1,0 0-1,0 0 0,0 0 1,0 0-1,-1 0 1,8 3 54,12 3-22,11-1-10,1 0 1,-1-2-1,39 0 1,-2-1 49,-19 3 177,87 18-1,-125-21-466,-1 1 0,1-1 0,0-1 0,-1 0 0,19-1 0,-8-4-246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0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99 3977,'-5'-3'7683,"0"0"-2519,3-3-3531,1-10-1040,-1 1 0,-5-19 0,7 33-565,-1 0-1,1 0 0,-1 0 1,0 0-1,1 0 0,-1 0 1,0 0-1,0 0 0,0 0 0,0 1 1,1-1-1,-1 0 0,0 1 1,0-1-1,0 0 0,-1 1 1,1 0-1,0-1 0,0 1 1,0-1-1,0 1 0,0 0 1,-2 0-1,-1-1 65,-3-1-49,0 1-1,0 0 0,0 1 0,0-1 1,0 1-1,0 1 0,0-1 0,0 1 1,1 1-1,-1-1 0,0 1 0,-7 3 0,5-1-40,0 0 0,0 0-1,0 1 1,0 0-1,1 1 1,0 0-1,-13 13 1,16-13-3,0-1-1,0 1 1,1 0-1,0 0 1,0 0 0,1 1-1,0-1 1,0 1-1,0 0 1,1 0 0,0 0-1,0 0 1,1 0-1,0 1 1,0-1 0,1 8-1,0-8 15,1-1-1,-1 0 1,1 0-1,1 0 1,-1-1-1,1 1 1,0 0-1,0 0 1,1-1-1,0 1 1,-1-1-1,2 0 1,-1 0-1,1 0 1,0 0-1,0-1 1,0 0-1,0 0 1,1 0-1,5 4 1,1-1 75,1-1-1,22 10 1,-26-13 98,1 0 0,-1 1 0,0 0 0,0 0-1,-1 1 1,1 0 0,-1 1 0,0 0 0,9 9-1,-15-13-119,1 0 0,-1-1 0,0 1 0,0 0 0,0 0-1,0 0 1,-1-1 0,1 1 0,0 4 0,0-5-38,-1-1-1,0 1 1,0 0 0,0 0 0,0 0 0,0 0 0,0 0 0,-1 0 0,1-1-1,0 1 1,0 0 0,0 0 0,-1 0 0,1 0 0,-1-1 0,1 1 0,0 0-1,-1 0 1,0-1 0,1 1 0,-1 0 0,1-1 0,-1 1 0,0 0 0,0 0-1,-2 0 16,1 1-1,-1-1 1,1 0-1,-1 0 0,0 0 1,0 0-1,0-1 0,1 1 1,-1-1-1,0 1 1,0-1-1,0 0 0,-4 0 1,-5-2-16,-22-4 0,16 2-6,9 2-341,0 0 1,0 0 0,0-1-1,-11-5 1,19 8 226,1 0 0,-1 0 0,1-1 0,0 1 0,-1 0 0,1 0 0,0-1 0,-1 1 0,1 0 0,0-1 0,-1 1-1,1 0 1,0-1 0,0 1 0,-1-1 0,1 1 0,0 0 0,0-1 0,0 1 0,0-1 0,0 1 0,0-1 0,-1 1 0,1-1 0,0 1 0,0-1 0,0 1 0,0 0-1,1-1 1,-1 1 0,0-1 0,0 1 0,0-1 0,0 1 0,0-1 0,0 1 0,1 0 0,-1-1 0,0 1 0,1-1 0,8-12-1009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1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9778,'0'-3'4145,"10"1"-1817,0-1-743,-3 3-113,-1 4-320,-3 1-479,1 3-593,0 2-3577,0-4 2633</inkml:trace>
  <inkml:trace contextRef="#ctx0" brushRef="#br0" timeOffset="1">48 88 9690,'-4'72'4377,"3"-64"-1648,2-4-1145,3 2 72,-1 0-495,2-4-393,-1-3-552,-4 0-544,0-1 240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 10690,'0'0'92,"0"0"-1,0 0 0,0 0 1,0-1-1,0 1 0,0 0 1,0 0-1,0 0 0,0 0 1,0 0-1,0 0 0,0 0 1,0 0-1,0 0 0,0 0 1,0 0-1,0 0 0,0 0 1,0 0-1,0 0 1,0 0-1,0 0 0,0 0 1,0 0-1,0 0 0,0 0 1,0 0-1,-1 0 0,1 0 1,0 0-1,0-1 0,0 1 1,0 0-1,0 0 0,0 0 1,0 0-1,0 0 0,0 0 1,0 0-1,0 0 0,0 0 1,0 0-1,0 0 0,0 0 1,0 0-1,0 1 0,0-1 1,0 0-1,0 0 0,-1 0 1,1 0-1,0 0 1,0 0-1,0 0 0,0 0 1,0 0-1,0 0 0,0 0 1,0 0-1,0 0 0,0 0 1,0 0-1,0 0 0,0 0 1,0 0-1,0 0 0,0 0 1,0 0-1,0 0 0,1 6 2207,1 8-693,-1 17-916,2 11 39,-5 61 0,1-72-548,1 0 0,2 0 0,0-1 0,8 34 0,-8-54-177,2 10-53,9 31-1,-6-41-455,-4-7-381,-1-5-1400,-2-11 1125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1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16 8290,'0'0'236,"1"0"1,-1 0-1,1 0 1,-1 0-1,0 0 1,1-1-1,-1 1 1,0 0-1,1 0 1,-1-1-1,0 1 1,1 0-1,-1 0 1,0-1-1,0 1 0,1 0 1,-1-1-1,0 1 1,0 0-1,0-1 1,1 1-1,-1-1 1,0 1-1,0 0 1,0-1-1,0 1 1,0-1-1,0 0-66,-1 1 0,1-1 0,0 1 0,-1 0 0,1-1 0,-1 1 0,1 0-1,0 0 1,-1-1 0,1 1 0,-1 0 0,1 0 0,-1-1 0,1 1 0,-1 0 0,1 0-1,-2 0 1,-3-1 304,0 0 0,-1 1 1,-6 0-1,1 0-174,-7 1 109,0 1 0,-28 5 0,41-5-379,1-1 0,-1 0 0,0 1 0,1 0 0,-1 0-1,1 1 1,0-1 0,0 1 0,0 0 0,0 0-1,0 0 1,0 0 0,1 1 0,-5 5 0,5-5-16,2-2-14,-1 1 0,0-1 1,0 1-1,1-1 1,0 1-1,-3 6 0,4-8-2,0 0 0,0 0 0,0 0 0,0 1-1,0-1 1,0 0 0,0 0 0,0 0 0,1 1 0,-1-1-1,0 0 1,1 0 0,-1 0 0,1 0 0,-1 0 0,1 0-1,-1 0 1,1 0 0,0 0 0,0 0 0,-1 0 0,3 2-1,6 4 29,1 0 1,0 0-1,0 0 0,0-2 0,14 7 0,-7-4 114,16 11 1,-20-11 23,-4-2 97,0 0 0,12 11 0,-19-15-195,0-1 0,-1 1 0,1-1 0,-1 1-1,0 0 1,1 0 0,-1 0 0,0 0 0,0 0 0,0 0-1,0 0 1,-1 0 0,1 0 0,-1 0 0,1 0 0,-1 0-1,1 5 1,-1-6-37,-1 0 1,1 0-1,0 0 0,0 0 0,0 0 1,-1 0-1,1 0 0,0 0 0,-1 0 1,1-1-1,-1 1 0,1 0 0,-1 0 1,0 0-1,1 0 0,-1-1 0,0 1 1,1 0-1,-1-1 0,0 1 0,0-1 1,0 1-1,0-1 0,1 1 0,-3 0 1,-2 0 38,1 1 1,-1-1-1,0 0 0,-6 0 1,-3 1-18,-2 3-58,11-2-238,0-1-1,0-1 1,-9 3 0,13-4 144,1 0 0,-1 0 0,0 0 0,1 0 0,-1 0 0,0 0 0,1 0 0,-1 0 0,0 0 0,1 0 0,-1 0 0,0 0 0,1-1 0,-1 1 0,0 0 0,1 0 0,-1-1 0,0 1 0,1 0 0,-1-1 0,1 1 0,-1-1 0,1 1 0,-1 0 0,1-1 0,-1 1 0,1-1 0,0 0 0,-1 1 0,1-1-1,-1 1 1,1-1 0,-1-1 0,0-10-939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10530,'11'15'4609,"-3"20"-2336,0 10-273,-8 15-552,-2 4-367,2-2-473,0-2-144,4-15-152,6-2-40,-2-11-128,1-3-48,-5-9-56,-1-5 40,-2-9-672,-1-8-528,1-14 704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2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 12291,'-8'1'1794,"0"0"0,0 1 1,-10 4-1,7-2-718,-18 10 0,-44 33-607,71-45-453,-6 4 57,0-1-1,1 2 1,0-1-1,-9 11 0,15-16-53,-1 0 0,1 1 0,0-1-1,0 1 1,0 0 0,0-1-1,0 1 1,0 0 0,1 0 0,-1-1-1,1 1 1,-1 0 0,1 0-1,-1 0 1,1 0 0,0 0 0,0 0-1,0-1 1,0 1 0,0 0-1,1 0 1,-1 0 0,1 0 0,-1 0-1,1-1 1,-1 1 0,1 0-1,0 0 1,0-1 0,1 3 0,1-1 18,0 1 0,0-1 0,1 0 1,0 0-1,-1 0 0,1-1 1,0 1-1,0-1 0,0 0 1,0 0-1,9 2 0,0 0 21,0-1-1,25 4 1,45-5-551,-71-2-533,-14 0 466</inkml:trace>
  <inkml:trace contextRef="#ctx0" brushRef="#br0" timeOffset="1">72 354 11202,'1'11'4601,"5"-11"-2616,2 0-97,5 3-279,2-9-385,3 6-672,0 0-200,-2-1-216,-2-2 48,-1 1-1048,2 0 3144,-2 0-1912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7058,'0'-1'558,"-4"-3"2230,2 4 1245,2 2 3613,-3 56-5741,11 171-1454,-4-164-1376,-4-65 883,0 0-1,0 1 0,0-1 0,0 0 0,0 0 1,0 0-1,0 1 0,0-1 0,0 0 0,0 0 1,0 0-1,0 0 0,1 1 0,-1-1 0,0 0 1,0 0-1,0 0 0,0 0 0,0 1 0,0-1 1,0 0-1,0 0 0,1 0 0,-1 0 0,0 0 1,0 0-1,0 1 0,0-1 0,1 0 0,-1 0 1,0 0-1,0 0 0,0 0 0,0 0 0,1 0 1,-1 0-1,7-2-1036,6-7 103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43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19 207 12099,'0'15'5161,"-1"-1"-2857,1 6-79,3-1-729,-2-3-368,3 0-632,-1-4-208,1-1-216,-2-3-88,1-4-488,1-2-344,-4-3-936,0 0-777,0-5 1633</inkml:trace>
  <inkml:trace contextRef="#ctx0" brushRef="#br0" timeOffset="1">1 1 11747,'0'7'4456,"2"-1"-3367,5 0-489,2 0-808,6 1-904,2-3 727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3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9122,'-1'11'4517,"-3"4"-2117,-1 6-993,3-7-645,-1 8 50,0 0 1,2 1-1,1 36 0,1-53-763,-1-1-1,1 1 1,0-1-1,1 1 0,-1-1 1,1 1-1,0-1 1,0 0-1,1 0 0,0 0 1,-1 0-1,2-1 1,-1 1-1,0-1 1,1 0-1,0 0 0,0 0 1,0 0-1,1 0 1,5 3-1,-6-6-37,0 1 1,-1 0-1,2-1 1,-1 1-1,0-1 0,0 0 1,0-1-1,0 1 0,1-1 1,-1 0-1,0 0 0,0 0 1,1 0-1,-1-1 0,0 0 1,0 1-1,0-2 1,0 1-1,0 0 0,0-1 1,0 0-1,0 0 0,0 0 1,-1 0-1,1-1 0,-1 1 1,0-1-1,0 0 0,0 0 1,0 0-1,0 0 0,0-1 1,-1 1-1,4-8 1,0-1 8,-1 1 1,-1-1-1,0 0 1,0-1 0,2-19-1,-4 12 16,0 1 0,-2-39-1,0 54-28,0-1 9,0 0 1,-1 0-1,1 1 0,-1-1 0,0 0 0,-3-7 0,4 12-11,-1 0-1,1-1 0,0 1 1,0-1-1,0 1 0,-1-1 1,1 1-1,0-1 0,-1 1 1,1 0-1,0-1 0,-1 1 1,1 0-1,0-1 0,-1 1 1,1 0-1,-1-1 0,1 1 1,-1 0-1,1 0 0,0 0 1,-1-1-1,1 1 0,-1 0 1,1 0-1,-1 0 0,1 0 1,-2 0-1,1 0-3,0 0 0,0 1 0,0-1 1,1 1-1,-1-1 0,0 1 0,0-1 0,0 1 0,0-1 1,0 1-1,0 0 0,-1 1 0,-1 1-118,1 0 0,-1 0-1,1 1 1,0-1 0,-4 8 0,3-4-529,1 0 1,0 0 0,1 0 0,-1 9-1,2 9-439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3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9754,'6'9'4417,"5"4"-1512,-8 2-1529,-6 5 24,6 21-240,-15 3-279,10 24-377,2-3-104,-2-5-168,2-8-80,2-20-112,2-3-24,11-15-112,-6-3-368,-6-9-1265,-3-2-455,-20-8 1168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9682,'-3'5'1128,"-1"-1"0,1 0-1,0 0 1,-1 0 0,-5 5 0,8-9-1067,1 0 0,0 0 0,0 0 0,0 0 0,-1 0 0,1 1 0,0-1 0,0 0 0,0 0 0,-1 0 0,1 1 0,0-1 0,0 0 0,0 0 0,0 0 0,0 1 0,-1-1 0,1 0 0,0 0 0,0 1 0,0-1 0,0 0 0,0 1 0,0-1 0,0 0 0,0 0 0,0 1 0,0-1 0,0 0 0,0 0 0,0 1 0,0-1 0,0 0 0,0 0 0,1 1 0,-1-1 0,0 0 0,0 0 0,0 1 0,0-1 0,0 0 0,1 0 0,-1 1 0,1 0 129,1 0-1,-1 0 0,1 0 0,0 0 1,-1-1-1,1 1 0,2 1 1,6 0 354,18 4 1,0-5-240,-1 0-1,0-2 1,37-5 0,18-1 24,228-8 467,-297 14-768,50 0 77,-55 1-88,0 1 1,0 0-1,1 0 1,-1 1-1,11 4 1,-5 0-269,-14-5 170,1-1 0,-1 0 0,1 0 0,-1 1 0,1-1 0,-1 0 0,0 1 0,1-1 0,-1 0 0,1 1 0,-1-1 0,0 0 0,1 1 0,-1-1 0,0 1 0,1-1 1,-1 1-1,0-1 0,0 1 0,1-1 0,-1 1 0,0-1 0,0 1 0,-6 3-679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4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9298,'0'-1'252,"0"1"0,1-1 1,-1 1-1,0-1 0,1 1 1,-1-1-1,0 1 0,1 0 0,-1-1 1,1 1-1,-1-1 0,1 1 0,-1 0 1,1-1-1,-1 1 0,1 0 0,-1 0 1,1 0-1,-1-1 0,1 1 0,-1 0 1,1 0-1,0 0 0,-1 0 0,1 0 1,-1 0-1,1 0 0,0 0 0,24 0 1247,-19 0-830,6-1-160,0 2-1,0-1 1,-1 1-1,1 1 1,12 3-1,-21-4-471,0 0 1,0 0-1,0 1 0,0-1 1,-1 1-1,1-1 0,0 1 1,-1 0-1,1 0 0,-1 0 1,0 0-1,0 0 0,0 1 0,0-1 1,0 1-1,0-1 0,-1 1 1,1 0-1,-1 0 0,0 0 1,0 0-1,0-1 0,0 1 1,1 5-1,-1-2-14,-1 1 1,0-1-1,0 0 0,0 0 1,-1 0-1,1 0 0,-2 0 1,1 0-1,-1 0 0,1 0 1,-2 0-1,1 0 0,-1-1 1,0 1-1,-6 9 0,0-4 16,1 0-1,-2 0 0,1-1 0,-2 0 0,-21 16 1,15-17 72,7-3 386,11-6-469,-1 0 0,1 0 0,0 0 0,0 1 0,0-1-1,0 0 1,0 0 0,0 0 0,0-1 0,0 1 0,0 0 0,0 0 0,1-1 0,112-25 198,0 0 17,-96 23-94,-18 3-124,0 0 0,1 0-1,-1 0 1,0 0-1,0 0 1,1 0 0,-1 0-1,0 0 1,0 0 0,1 0-1,-1 0 1,0 0-1,0 0 1,1 0 0,-1 0-1,0 0 1,0-1 0,1 1-1,-1 0 1,0 0-1,0 0 1,0 0 0,1-1-1,-1 1 1,0 0-1,-5-6 309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6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66 5257,'-59'-32'2954,"37"23"341,21 9-3082,0-1-1,0 1 1,1 0 0,-1 0-1,0-1 1,1 1 0,-1 0-1,0-1 1,1 1 0,-1-1-1,1 1 1,-1-1 0,1 1-1,-1-1 1,1 1 0,-1-1-1,0-1 1,1 2-150,0 0 0,-1 0 1,1 0-1,0 0 0,0-1 0,0 1 1,0 0-1,0 0 0,0 0 0,0-1 1,0 1-1,0 0 0,-1 0 1,1 0-1,0-1 0,0 1 0,0 0 1,0 0-1,0 0 0,0-1 0,0 1 1,1 0-1,-1 0 0,0-1 0,0 1 1,0 0-1,0 0 0,0 0 0,0-1 1,0 1-1,0 0 0,0 0 0,1 0 1,-1 0-1,0-1 0,0 1 0,10-5 1142,12 2-261,-4 3-586,0 2 1,-1 0-1,1 0 0,21 7 0,-4-1-122,0-1-138,-1-3 0,1 0 0,0-3 0,-1 0 0,1-3 0,0 0 0,54-13 0,-68 10-1150,-18 4-2393,-13 1 1856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6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 7562,'-14'5'6385,"14"-5"-3603,11-1-1003,21-3-128,-19 2-1327,1 0 1,0 1-1,0 1 0,27 2 1,-31 0-260,0 1 1,0-1 0,-1 2-1,0-1 1,1 1 0,-1 0-1,-1 1 1,1 0 0,-1 1 0,0 0-1,0 0 1,10 10 0,-9-6 0,-1 0 0,1 1 1,-2 0-1,1 0 0,-2 0 1,1 1-1,-2 0 0,9 24 1,-10-21-44,0 0 0,-1 0 0,0 0 0,-1 0 0,-1 1 0,-1-1 0,-1 19 0,0-21-13,-1 0 0,-1 1 1,0-1-1,-1-1 1,-1 1-1,0-1 0,0 1 1,-12 17-1,3-10 7,0 0 1,-2-1-1,0-1 0,-1-1 1,-22 18-1,38-35-17,0 1 1,0 0-1,0 0 1,0-1-1,1 1 0,-1 0 1,0 0-1,0 0 0,1 0 1,-1 0-1,1 0 1,-1 0-1,1 0 0,-1 0 1,0 2-1,1-2-1,1-1-1,-1 1 1,0 0-1,1-1 1,-1 1-1,0 0 1,1-1-1,-1 1 1,1-1 0,-1 1-1,1-1 1,-1 1-1,1-1 1,-1 1-1,1-1 1,-1 0-1,1 1 1,0-1-1,-1 0 1,1 1-1,0-1 1,-1 0-1,1 0 1,0 0 0,1 1-1,9 2-2,0-1 0,0 0 0,1 0-1,-1-1 1,16 0 0,59-7 29,-82 5-24,98-12 64,34-4 349,-115 15-255,0 2-1,1 1 0,-1 0 0,29 7 0,-40-5-589,-10-2 362,0-1 1,0 0-1,0 0 0,0 1 1,1-1-1,-1 0 0,0 0 1,0 1-1,-1-1 1,1 0-1,0 0 0,0 1 1,0-1-1,0 0 0,0 0 1,0 0-1,0 1 0,0-1 1,0 0-1,0 0 0,-1 1 1,1-1-1,0 0 0,0 0 1,0 0-1,0 0 0,-1 1 1,1-1-1,0 0 0,0 0 1,0 0-1,-1 0 0,1 0 1,0 0-1,0 1 0,-1-1 1,-4 6-985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7.1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54 10674,'-58'-35'4441,"53"35"-2496,2 3-121,5-4-544,-2 1-247,0 0-473,21 1-144,50 3-48,-29-7-72,3-3-112,1-2-48,1 4-64,-5 2-24,-16 0 24,-2 4-216,-16 2-800,-6-4-657,-2 6 889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7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7818,'0'4'3953,"0"18"-985,0 3-735,0 7-617,0 2-264,2 0-432,0 2-183,4-2-249,-2-3-88,0-2-192,1-6-88,-1-6-168,1-4-336,1-7-792,-1-2-865,2-10 1201</inkml:trace>
  <inkml:trace contextRef="#ctx0" brushRef="#br0" timeOffset="1">252 79 7762,'17'5'4273,"-9"4"-1009,-8 2-1263,11 0-313,-11-2-872,1-1-376,4-4-656,-7 1-688,7-2 600</inkml:trace>
  <inkml:trace contextRef="#ctx0" brushRef="#br0" timeOffset="2">241 191 8266,'-2'37'4145,"10"-33"-1497,-3 1-735,7 0-201,-7 1-824,-2-2-240,5-4 2585,4-6-2377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8362,'4'-4'4529,"-3"13"-448,2 10-2361,-2 11-88,1 15-367,-4 2-233,2 7-464,0 1-176,0-4-152,7-2-64,0-12-64,1-5-32,1-11-72,-5-6-8,3-10-600,1-3-416,-8-16-1625,2-6 1593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8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11843,'8'-1'4761,"-6"-2"-2889,8 2-120,-2 1-343,0 0-313,10 1-616,-3 2-192,11-1-160,6 2-32,0-1-32,2-3-8,-12 1 0,-6-1-312,-8 2-960,-5 0-785,-5 2 1105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43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8706,'5'2'1860,"8"3"2290,-13-5-4065,0 0 1,0 0 0,0 0 0,0 0 0,-1 0 0,1 1 0,0-1-1,0 0 1,0 0 0,0 0 0,0 0 0,0 0 0,0 0-1,0 0 1,0 0 0,0 0 0,0 0 0,0 0 0,0 0-1,0 1 1,0-1 0,0 0 0,0 0 0,0 0 0,0 0 0,0 0-1,0 0 1,0 0 0,0 0 0,0 0 0,0 0 0,0 0-1,0 1 1,0-1 0,0 0 0,0 0 0,0 0 0,0 0-1,0 0 1,0 0 0,0 0 0,0 0 0,0 0 0,0 0-1,0 0 1,0 0 0,1 1 0,-11-1 536,1 2 0,0-1 0,-1 1 0,1 1-1,0 0 1,0 0 0,-9 5 0,15-6-560,-1-1-1,1 1 0,0 0 1,0 1-1,0-1 1,0 1-1,0-1 1,0 1-1,1 0 1,-1 0-1,1 0 0,0 0 1,0 0-1,0 1 1,0-1-1,1 0 1,-1 1-1,1 0 1,-2 6-1,3-6-46,-1 0-1,1 0 1,0 1 0,0-1 0,0 0-1,1 0 1,-1 0 0,1 0-1,0 0 1,0 0 0,1 0-1,-1 0 1,1-1 0,0 1-1,0 0 1,0-1 0,0 1 0,1-1-1,-1 0 1,1 0 0,0 0-1,0 0 1,0 0 0,0-1-1,1 1 1,4 2 0,2 0-15,1 1 1,0-2-1,0 1 0,0-2 1,0 1-1,0-1 0,1-1 1,12 1-1,-6-1-468,0-1-1,-1 0 1,1-1 0,33-6-1,-14 1-4001,3 1 1941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8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7 130 7578,'-5'10'3984,"3"-1"-1247,2 7-536,4 3-105,2 5-504,-1 5-271,1 3-489,-3 1-200,-2-6-304,-2-3-112,1-7-128,3 2-48,1-9-408,0-1-480,5-7 536</inkml:trace>
  <inkml:trace contextRef="#ctx0" brushRef="#br0" timeOffset="1">220 4 8186,'0'-4'4601,"1"11"-120,3 7-2793,-1 8-40,-1 11-471,0 5-281,2 6-400,0 8-128,-2-1-136,4-1-48,-1-2-72,2-7-24,-1-11-48,-2-8-24,2-12-232,-4-4-408,0-11-1256,2-8 1215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9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37 6905,'-7'0'3163,"5"0"-608,4 0-444,-5-2 1843,0-9-1862,3 11-1713,0 0 48,0 0-19,0 0-89,0 0-90,-6 0 65,-10 0 380,33 0-600,0-1 0,0-1 0,-1 0 0,24-7 0,-31 7-103,22-5 109,-29 7-175,0-1 0,0 1 0,0 0 0,0 0 0,0 0-1,0 1 1,0-1 0,-1 0 0,1 1 0,0-1 0,0 1 0,0-1 0,2 2-1,7 9-354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29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11434,'-3'8'4657,"2"-6"-2536,1 0-561,0-1-328,1 2-191,18 7-537,43 13-224,-42-24-184,3-2-32,-9-2-192,-4-1-392,2 2-1577,-2 0-751,-10 3 1599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30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8298,'0'4'3745,"7"-1"-1513,-2-3-128,-5-1-247,0-1-281,13 1-640,13 0-279,28 1-425,-34 0-40,-1-6-320,-1-6 120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3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 9330,'-12'-16'4313,"11"20"-1168,1 8-1065,0 9-384,0 11-119,0 16-609,0 8-280,0 11-344,2 0-88,6-4-120,2-7-40,3-18-56,0-4-24,-1-17-256,-1-9-320,-3-8-1144,-3-13 1384,2-11-136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3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182 214 10602,'1'-1'579,"0"0"1,0 0-1,0 0 0,0 0 0,-1 0 0,1 0 0,0 0 0,-1 0 1,2-2-1,-2 2-470,0 1 1,0 0 0,0 0 0,0 0 0,0-1 0,0 1 0,0 0-1,0 0 1,0-1 0,0 1 0,0 0 0,0 0 0,0 0-1,0-1 1,0 1 0,-1 0 0,1 0 0,0 0 0,0-1-1,0 1 1,0 0 0,0 0 0,0 0 0,-1 0 0,1-1-1,0 1 1,0 0 0,0 0 0,0 0 0,-1 0 0,1 0-1,0-1 1,-3 1 233,0-1-1,0 0 1,0 1-1,0 0 1,0 0-1,-5 0 1,3 0-392,-6 0 199,0 1-1,1 0 1,-1 1-1,0 0 1,-13 5-1,17-5-109,1 0 0,0 1 1,0 0-1,0 0 0,1 0 0,-1 1 0,1 0 0,-1 0 0,-6 8 0,10-10-34,1 0 1,-1 0-1,1 0 1,0 0-1,0 0 0,0 1 1,0-1-1,0 0 0,0 1 1,1-1-1,-1 1 0,1-1 1,0 1-1,-1-1 1,1 1-1,0-1 0,1 1 1,-1-1-1,0 1 0,1 2 1,0-2-7,0 0 0,0 0 0,0 1 0,1-1 0,-1 0 0,1 0 0,0-1 0,-1 1 0,1 0 0,1 0 0,-1-1 1,0 1-1,0-1 0,5 3 0,5 2 13,0-1-1,0 0 1,1 0 0,24 6 0,-26-9 81,1 0 0,-1 1 0,1 1 0,-1 0 0,-1 0 0,1 1 0,16 13 0,-23-16 30,-1 1-1,1 0 1,-1 0 0,0 0 0,0 0 0,4 8-1,-7-11-75,1 0 0,-1 1-1,1-1 1,-1 0 0,1 1 0,-1-1-1,0 1 1,0-1 0,0 1-1,0-1 1,0 0 0,0 3-1,0-3-20,0-1 0,-1 1-1,1 0 1,0 0 0,-1 0-1,1 0 1,-1-1 0,1 1-1,-1 0 1,0-1-1,1 1 1,-1 0 0,1-1-1,-1 1 1,0-1 0,0 1-1,1-1 1,-1 1-1,0-1 1,0 1 0,-1-1-1,-5 3-137,-1 0-1,0-1 0,1 0 1,-1-1-1,0 1 1,0-2-1,0 1 0,0-1 1,0 0-1,0-1 0,1 0 1,-1 0-1,-10-3 0,16 3-67,1 1 0,0 0-1,-1-1 1,1 0-1,0 1 1,0-1-1,0 0 1,-1 1-1,1-1 1,0 0 0,0 0-1,0 0 1,0 0-1,-1-2 1,1 0-856,0 1-1,0-1 1,0 0 0,0 0 0,0 0-1,0-3 1,-1-16-1565</inkml:trace>
  <inkml:trace contextRef="#ctx0" brushRef="#br0" timeOffset="1">390 1 10794,'-3'5'4865,"6"26"-1872,3 5-825,-3 20-471,2 9-345,1 4-664,-2-1-224,2-6-248,1-7-64,2-15-80,-1-3-24,-3-18 8,2 2-240,-7-14-728,0-9-384,3-12 664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33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30 6337,'0'-1'76,"2"0"370,-1 0 0,1 0 0,-1 0 1,1 0-1,-1 0 0,0-1 1,1 1-1,-1-1 0,0 1 0,0-1 1,0 1-1,0-1 0,0 0 1,-1 1-1,1-1 0,0 0 0,0-2 1,-1 4-375,0 0 0,0 0 0,-1 0 0,1 0 0,0 0 1,0 0-1,0 0 0,0 0 0,0 0 0,0 0 0,-1-1 0,1 1 0,0 0 1,0 0-1,0 0 0,0 0 0,0 0 0,-1 0 0,1 0 0,0 0 1,0 0-1,0 0 0,0 0 0,0 0 0,0 0 0,-1 0 0,1 0 0,0 0 1,0 1-1,0-1 0,0 0 0,0 0 0,-1 0 0,1 0 0,0 0 1,0 0-1,0 0 0,-6 4 1098,-21 39 1187,-72 91-515,76-99-1587,1 1 0,-16 40 0,14-18-139,2 0-1,-23 103 1,39-139-255,3-16-518,3-6 606,0 0 1,0 0-1,0-1 0,-1 1 1,1 0-1,0 0 1,0 0-1,0 0 1,0 0-1,0 0 1,0 0-1,-1 0 0,1 0 1,0 0-1,0 0 1,0-1-1,0 1 1,0 0-1,0 0 1,0 0-1,0 0 1,0 0-1,0 0 0,0-1 1,0 1-1,0 0 1,0 0-1,0 0 1,0 0-1,0 0 1,0 0-1,0-1 1,0 1-1,0 0 0,0 0 1,0 0-1,0 0 1,0 0-1,0 0 1,0-1-1,-1-16-2451,1-11 1001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33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7650,'-10'1'5279,"14"5"121,2 3-5324,18 28 2167,105 142 1642,7-30-3041,-76-86-716,-9-7-350,-51-56 82,1 1 0,0 0 0,-1 0 0,1-1 0,0 1 0,-1-1 0,1 1 0,0 0 0,0-1 0,0 0 0,-1 1 0,1-1 0,0 1 0,0-1 1,1 0-1,-1 1-747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34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12 12723,'-3'-2'618,"1"1"1,-1 0-1,1-1 1,-1 1-1,1 0 1,-1 0-1,0 1 1,0-1-1,1 0 1,-6 0-1,3 1-219,0 0 0,0 1 0,0-1 0,0 1 0,-8 2-1,5 0-256,0 0-1,0 0 0,0 1 0,1 0 0,0 0 1,0 1-1,-7 5 0,8-5-78,1 0 0,-1 1 0,1 0 0,0-1 0,0 2 0,1-1 0,0 1 0,0-1 0,-3 8-1,5-9-37,1-1 0,-1 1 0,1-1 0,0 1 0,1 0 0,-1 0 0,1-1 0,-1 1 0,2 0 0,-1-1 0,0 1 0,1 0 0,0 0 0,0-1 0,0 1 0,3 5-1,0-2 11,0 0 0,1 0-1,0 0 1,1 0-1,0-1 1,0 0-1,0 0 1,1 0-1,10 7 1,10 6 232,36 20 0,-55-35-201,12 6 132,-13-7-2,1 0 0,-1 1 0,13 10 0,-20-15-171,1 0 0,-1 1 0,0-1 0,1 1 0,-1-1 0,0 1 0,1-1 0,-1 0 0,0 1 0,1-1 0,-1 1 0,0-1 0,0 1 0,0-1 0,0 1 0,1 0 0,-1-1 0,0 1 0,0-1 0,0 1 0,0-1 0,0 1 0,0-1 0,-1 2 0,1-1 12,-1 0 0,1 0 1,-1 0-1,1 0 0,-1 0 0,0 0 0,1 0 1,-1 0-1,0 0 0,0 0 0,-1 0 0,-4 3 82,1 0 0,-1 0-1,-8 3 1,11-6-89,-21 9 153,-42 12-1,44-15-202,-47 12-2682,69-19 2669,0 0-1,0 0 0,0 0 0,0 0 0,0 0 0,-1 0 0,1 0 0,0 0 1,0 0-1,0 0 0,0 1 0,0-1 0,0 0 0,0 0 0,0 0 1,0 0-1,0 0 0,0 0 0,0 0 0,0 0 0,-1 0 0,1 0 1,0 0-1,0 0 0,0 0 0,0 0 0,0 0 0,0 0 0,0 0 0,0 0 1,0 0-1,0 0 0,0 0 0,0 0 0,0 0 0,-1-1 0,1 1 1,0 0-1,0 0 0,0 0 0,0 0 0,0 0 0,0 0 0,0 0 1,0 0-1,0 0 0,0 0 0,0 0 0,0 0 0,0 0 0,0 0 0,0 0 1,0-1-1,0 1 0,0 0 0,6-3-1010</inkml:trace>
  <inkml:trace contextRef="#ctx0" brushRef="#br0" timeOffset="1">417 302 11266,'10'3'4929,"-2"2"-2352,-5 0-160,-8 7-649,-6 3-328,-2 2-736,1 7-240,-5-4-296,5 0-71,0-4-514,4-8-463,9-5-1464,0-3 1416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34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 14003,'-1'0'866,"-8"-3"3469,9 3-4256,0 0 0,0 0-1,0 0 1,0 0 0,0 0 0,0 0-1,0 0 1,0 0 0,0 0-1,0 0 1,1 1 0,-1-1-1,0 0 1,0 0 0,0 0 0,0 0-1,0 0 1,0 0 0,0 0-1,-1 0 1,1 0 0,0 1-1,0-1 1,0 0 0,0 0 0,0 0-1,0 0 1,0 0 0,0 0-1,0 0 1,0 0 0,0 0-1,0 0 1,0 0 0,0 0 0,0 1-1,0-1 1,0 0 0,0 0-1,-1 0 1,1 0 0,0 0-1,0 0 1,0 0 0,0 0 0,0 0-1,0 0 1,0 0 0,0 0-1,0 0 1,0 0 0,-1 0-1,1 0 1,0 0 0,0 0 0,0 0-1,0 0 1,0 0 0,0 0-1,0 0 1,0 0 785,2 1-356,26 5-75,-9-1-324,0-1-1,1-1 1,-1-1 0,25 0 0,184-20-42,-219 17-118,1-1-192,-7 1-201,-4 0-972,-9 3-546,-14 6 806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9:5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81 6977,'-6'-5'422,"-59"-54"6702,63 57-6798,0 1 0,0-1 0,0 0 0,-1 1 0,1-1 0,-1 1 0,1 0 0,-1 0 0,0 0 0,0 0 0,-2 0 0,3 1-201,0 0-1,1 0 0,-1 1 1,0-1-1,1 0 1,-1 1-1,0 0 1,1-1-1,-1 1 1,1 0-1,-1 0 1,1 0-1,-1 0 0,1 0 1,0 0-1,0 0 1,-1 0-1,1 0 1,0 1-1,-1 1 0,-4 5-28,1-1 0,0 1 0,1 0 0,0 1 0,0-1 0,1 1 0,0-1 0,0 1 0,-2 13-1,2 1 53,1-1 0,1 41 0,1-52-113,1-1 0,0 1 0,1 0 0,0 0 0,1-1 0,0 1 0,1-1 0,0 0 0,11 18 0,-13-23-23,1-1-1,1 1 1,-1-1-1,1 0 0,-1 0 1,1 0-1,1 0 1,-1-1-1,0 0 1,1 1-1,0-2 1,-1 1-1,1 0 0,0-1 1,0 0-1,1 0 1,-1-1-1,0 0 1,1 1-1,-1-2 0,7 1 1,-3-1-12,0-1 1,0 0-1,0 0 0,-1-1 1,1 0-1,0-1 1,-1 0-1,0 0 0,0-1 1,0 0-1,10-6 1,-8 3 2,0 0 0,0 0 0,-1-1 0,0 0 0,-1-1 0,0 0 0,13-18 0,-17 19 10,0 1 0,0 0 0,0-1 0,-1 0 0,-1 0 0,1 0 0,-1 0 0,-1 0 0,1-1 0,-1-14 0,-1 17 3,0 1 1,0-1 0,-1 0-1,0 0 1,0 1 0,-1-1 0,0 0-1,0 1 1,0 0 0,0-1 0,-1 1-1,0 0 1,0 0 0,0 0 0,-1 1-1,-5-6 1,1 3-2,0 0 1,0 1-1,-1 0 1,1 1-1,-2 0 1,1 0-1,0 1 1,-1 0-1,0 1 1,0 0-1,0 0 0,0 1 1,0 0-1,-1 1 1,1 0-1,-12 1 1,19 0-53,1 0 0,-1 1 0,0-1 0,0 1 0,0 0 0,1-1 0,-1 1 0,0 0 0,1 1 0,-1-1 0,0 0 0,1 1 0,0-1-1,-1 1 1,1 0 0,0 0 0,0 0 0,0 0 0,-3 5 0,3-4-46,0 1-1,0-1 0,0 1 0,1 0 0,0-1 0,0 1 1,0 0-1,0 0 0,0 0 0,1 0 0,0 0 1,0 0-1,0 6 0,5 18-185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34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9994,'1'6'4337,"3"9"-1904,2 2-257,-2 12-88,-3-1-255,-1 8-609,0 3-248,-1 1-352,-2 1-159,2-4-217,1-4-72,0-7-104,4-1-24,2-2-16,4-6-176,0-9-793,1-5-487,1-15 784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1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235 115 10258,'1'-5'6776,"-6"-10"-5435,3 10-404,0-2-622,-1 0 0,0 0 0,0 1 0,0-1 0,-1 1-1,-6-9 1,8 12-253,-1 0 0,0 0 0,0 1 0,-1-1 0,1 1 0,0-1 1,-1 1-1,1 0 0,-1 1 0,0-1 0,1 0 0,-1 1 0,-4-1 0,3 1-32,0 0 1,0 0-1,0 1 1,0 0-1,0 0 1,1 0-1,-1 1 1,0-1-1,0 1 1,0 0-1,0 0 1,1 1-1,-1 0 1,1-1-1,-1 2 1,1-1-1,-1 0 1,1 1-1,-6 5 1,6-5-28,-1 1 0,1 1 0,0-1 0,0 1 0,1-1 0,-1 1 0,1 0 0,0 1 0,1-1 0,-1 0 0,1 1 0,0-1 0,0 1 0,1 0 1,-2 11-1,2-14-6,1 1 1,0-1-1,0 1 1,1-1-1,-1 1 0,1-1 1,0 0-1,0 1 1,0-1-1,0 0 1,0 0-1,3 5 1,-1-3-3,1 0 1,-1-1 0,1 1-1,0-1 1,0 0 0,0-1-1,5 5 1,5 1-3,1 0 1,0-1-1,0 0 0,20 6 0,-17-7 13,1-1 0,-1 1-1,-1 1 1,31 19 0,-44-24 7,1 0 0,-1 0 0,0 0 0,-1 1 0,1 0 0,-1 0 1,1 0-1,-1 0 0,0 0 0,-1 1 0,1-1 0,-1 1 0,0 0 0,0-1 0,0 1 1,-1 0-1,1 0 0,-1 1 0,0 6 0,-1-10 14,0 0 0,0 1 0,-1-1-1,1 0 1,-1 1 0,0-1 0,1 0 0,-1 0 0,0 1 0,0-1-1,0 0 1,-1 0 0,1 0 0,0 0 0,-1 0 0,0-1 0,1 1 0,-1 0-1,0-1 1,0 1 0,0-1 0,-3 3 0,-3 0 63,0 0-1,0 0 1,0 0 0,-15 3 0,13-4-78,1-1 0,-1 0 0,0 0 0,1-1 0,-1 0 0,-17-1 0,27 0-50,-1 0 0,0 0 0,0 0 1,1 0-1,-1 0 0,0-1 0,1 1 0,-1 0 1,0 0-1,1 0 0,-1-1 0,1 1 0,-1 0 1,0-1-1,1 1 0,-1 0 0,1-1 0,-1 1 1,1-1-1,-1 1 0,1-1 0,-1 1 0,1-1 1,0 1-1,-1-1 0,1 1 0,0-1 0,-1 0 1,1 1-1,0-1 0,0 1 0,-1-1 0,1 0 1,0 1-1,0-1 0,0 0 0,0 0 0,0 1 1,0-1-1,0 0 0,0 1 0,0-1 0,0 0 1,1 1-1,-1-1 0,0 1 0,0-1 0,1 0 1,-1 1-1,0-1 0,1 1 0,0-2 1,2-3-479,0 0 1,0 0 0,1 0-1,7-7 1,34-30-3506,-19 19 2188,16-17 174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2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4665,'15'-21'4837,"-12"12"2342,-4 16-6414,0 0 0,1 0 1,0-1-1,0 1 0,3 12 0,0 18 190,-3-19-634,1 1-1,1 0 1,6 25-1,-8-42-309,1 1 0,0-1 1,-1 0-1,1 0 0,0 0 0,0 0 0,0 0 0,0-1 1,1 1-1,-1 0 0,0 0 0,1-1 0,0 1 0,-1-1 1,3 2-1,-2-2-11,-1 0 1,1 0-1,-1-1 1,1 1-1,-1 0 1,1-1 0,-1 0-1,1 1 1,0-1-1,-1 0 1,1 0-1,0 0 1,-1 0-1,1 0 1,0 0-1,-1 0 1,1-1 0,-1 1-1,1-1 1,-1 1-1,3-2 1,2-1-7,1-1-1,-1 1 1,0-2 0,0 1 0,0-1 0,-1 0 0,1 0 0,6-9-1,-5 6-1,-1-2-1,1 1 0,-2 0 0,9-20 0,-2-5 3,-11 31 13,-1-1 0,1 1-1,-1 0 1,0 0 0,1 0-1,-1 0 1,-1-1 0,0-4-1,0 28 138,7 79-72,-5-84-51,8 30 0,-8-41-19,0-1 0,0 0 0,0 1-1,1-1 1,-1 0 0,1 0 0,0 0 0,0 0 0,0 0-1,0 0 1,1-1 0,4 6 0,-5-7 50,0 0 1,1 0-1,-1 0 1,0 0-1,0-1 1,1 1-1,-1-1 1,0 1-1,1-1 1,-1 0-1,0 1 1,1-1-1,-1-1 1,0 1-1,1 0 1,-1-1-1,0 1 1,4-2-1,12-4 476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 12091,'4'24'4737,"2"16"-3097,-2 17 40,-1 11-191,-2 3-289,7-3-544,0-6-208,0-12-224,12-5-72,-8-10-88,5-7-32,-5-8-32,-10-12 40,-1-7-480,-5-1-288,3-1-864,-1-10-913,-2-25 1649</inkml:trace>
  <inkml:trace contextRef="#ctx0" brushRef="#br0" timeOffset="1">6 40 6497,'5'-5'653,"0"1"-1,0 0 1,0 0-1,1 0 0,-1 1 1,1 0-1,0 0 1,6-2-1,-9 4-390,0 0-1,0 0 1,0 0-1,0 1 1,0 0-1,0-1 1,0 1-1,0 0 1,0 1-1,0-1 1,0 0-1,1 1 1,-1 0 0,-1 0-1,1 0 1,0 0-1,0 0 1,0 0-1,4 4 1,-1-1 35,-1 0 0,0 1 0,0 0 1,0 0-1,-1 0 0,0 1 0,0-1 1,0 1-1,0 0 0,-1 0 0,0 0 1,-1 1-1,1-1 0,-1 1 0,0 0 1,1 12-1,-1-8-156,-1 0 1,-1 1-1,0-1 0,0 0 1,-1 1-1,-1-1 0,0 0 1,0 0-1,-6 15 0,-1-3-23,-2-1-1,-20 32 0,17-31-350,14-22 150,0 0-1,-1 0 1,0-1-1,1 1 1,-1 0 0,1 0-1,-1-1 1,0 1-1,1 0 1,-1-1 0,0 1-1,0-1 1,0 1-1,1-1 1,-1 1-1,0-1 1,-1 1 0,1-1-26,1 0 0,-1 0 1,1-1-1,-1 1 1,1 0-1,0 0 0,-1 0 1,1 0-1,-1 0 0,1-1 1,-1 1-1,1 0 1,0 0-1,-1-1 0,1 1 1,-1 0-1,1-1 0,0 1 1,-1 0-1,1-1 1,0 1-1,0-1 0,-1 1 1,1 0-1,0-1 1,0 1-1,-1-1 0,1 1 1,0-1-1,0 1 0,0-1 1,0 1-1,0-1 1,0 1-1,0-1 0,-2-16-1452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2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8034,'10'4'4225,"0"8"-1001,-2 24-1095,-4 7-65,-4 25-479,0 6-337,5-1-544,3 1-192,4-12-280,3-10-80,-3-16-104,-3-12-24,-1-19-112,-4-5-408,-4-25-1080,0-4-977,-3-17 1473</inkml:trace>
  <inkml:trace contextRef="#ctx0" brushRef="#br0" timeOffset="1">27 8 8786,'2'-1'466,"-1"0"0,0 0 0,1 1 0,-1-1 0,0 0 0,1 1 1,-1-1-1,1 1 0,-1-1 0,1 1 0,-1 0 0,1 0 0,0-1 0,1 1 0,0 1-155,-1-1-1,1 1 0,-1-1 0,0 1 1,1 0-1,-1-1 0,0 1 0,4 2 1,1 2 75,1 1 1,-1-1-1,12 14 1,-15-16-23,-3-2-301,21 20 861,18 24 0,-35-39-798,0 1 0,-1-1 0,0 1 1,0 0-1,0 0 0,-1 1 0,0-1 1,0 1-1,1 7 0,-3-10-90,-1-1 0,0 0 0,0 1 0,0-1 0,-1 0 0,1 1 0,-1-1 0,0 0 0,0 0 0,-1 0 0,1 0 1,-1 0-1,0 0 0,0 0 0,0 0 0,-1-1 0,1 1 0,-1-1 0,-4 5 0,-1 0-23,0-1 0,0 0-1,-1 0 1,1-1 0,-2 0 0,-15 7 0,25-13-29,-25 10-671,24-10 623,0 0 0,1 1 0,-1-1 0,1 0 1,-1 0-1,0 0 0,1 0 0,-1 1 0,0-1 1,1 0-1,-1 0 0,0-1 0,1 1 0,-1 0 0,1 0 1,-1 0-1,0 0 0,1 0 0,-1-1 0,1 1 1,-1 0-1,0-1 0,1 1 0,-1 0 0,1-1 0,-1 1 1,1 0-1,-1-1 0,1 1 0,-1-1 0,1 1 1,0-1-1,-1 1 0,1-1 0,-1 0 0,0-14-835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3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10178,'2'2'554,"0"0"0,-1 1 0,1-1 0,-1 0 1,0 1-1,0-1 0,1 6 0,0-2 1,-1 1 0,0 0 1,-1 12-1,2 9 736,1-6-472,0 0 1,2-1 0,1 0-1,0 1 1,19 38 0,-23-57-765,0 1 0,0-1-1,0 0 1,0 1 0,1-1 0,-1 0 0,1-1 0,0 1-1,5 4 1,-6-6-46,-1 0 0,1 0 0,0 0 0,-1-1 0,1 1 0,0-1 0,0 1 0,0-1 0,-1 1 0,1-1 0,0 0 0,0 0 0,0 0 0,0 0 0,-1 0 0,1-1 0,0 1 0,0 0 0,0-1-1,-1 0 1,4-1 0,-1 0-8,0 0-1,-1 0 0,1 0 1,-1-1-1,0 0 0,1 0 1,-1 0-1,0 0 0,-1 0 1,1-1-1,-1 1 0,1-1 1,-1 1-1,3-7 0,-2 1-1,1 0 0,-2 1 0,1-1-1,-1-1 1,2-14 0,-4 17 10,0 0-1,0 0 1,-1 0 0,0 0 0,0 0-1,-1 0 1,0 1 0,0-1 0,0 1 0,-1-1-1,0 1 1,0 0 0,-1 0 0,0 0 0,0 0-1,-6-6 1,9 11-3,0-1-1,-1 1 1,1 0 0,-1 0-1,1 0 1,0 0 0,-1 0-1,1 1 1,-1-1 0,0 0-1,1 1 1,-1-1 0,0 1-1,1-1 1,-1 1 0,0 0-1,1 0 1,-1 0 0,0 0-1,0 0 1,1 0-1,-1 0 1,0 1 0,1-1-1,-1 0 1,0 1 0,1 0-1,-1-1 1,0 1 0,1 0-1,-1 0 1,-1 1 0,0 0-62,1 0 1,0 0 0,0 0-1,0 0 1,0 0 0,0 1 0,0-1-1,1 1 1,-1-1 0,1 1-1,0-1 1,0 1 0,0 0-1,0 0 1,0-1 0,0 1 0,1 0-1,-1 6 1,1-7-228,0 1-1,0-1 1,0 1 0,0-1 0,1 1-1,-1-1 1,1 1 0,0-1 0,0 1-1,0-1 1,0 0 0,2 4 0,-2-5-92,0 0 0,0 0 0,0 0 0,1 0 1,-1 0-1,0 0 0,1 0 0,-1 0 0,1 0 1,-1 0-1,1-1 0,-1 1 0,1-1 0,0 1 1,-1-1-1,1 0 0,0 1 0,-1-1 0,4 0 1,20 0-2099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3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31 7202,'0'-2'829,"0"-1"1,0 1 0,0 0 0,-1 0 0,1-1 0,-1 1 0,1 0 0,-2-2 0,2 3-672,-1 0 1,1 1-1,0 0 1,0-1-1,-1 1 1,1-1-1,-1 1 0,1-1 1,0 1-1,-1 0 1,1-1-1,-1 1 1,1 0-1,-1-1 0,1 1 1,-1 0-1,1 0 1,-1-1-1,1 1 1,-1 0-1,1 0 0,-1 0 1,0 0-1,1 0 1,-1 0-1,1 0 1,-1 0-1,1 0 0,-1 0 1,0 0-1,1 0 1,-1 0-1,1 0 1,-1 1-1,1-1 0,-1 0 1,1 0-1,-1 1 1,-1 0-49,1 0 1,0-1-1,0 1 1,0 0-1,-1 0 0,1 1 1,0-1-1,1 0 1,-1 0-1,0 0 1,0 0-1,0 1 0,1-1 1,-1 0-1,1 1 1,-1-1-1,1 1 1,-1-1-1,1 3 0,-1 1-28,0 0 0,1 1-1,0-1 1,0 7-1,1-3-47,1 0-1,0 1 0,0-1 1,1 0-1,0 0 0,0 0 1,1-1-1,0 1 0,1-1 1,8 12-1,-4-8 7,1 0 0,0-1-1,1 0 1,1-1 0,19 14 0,-31-23-30,1-1 1,0 1 0,0-1-1,0 1 1,0 0-1,-1-1 1,1 1 0,0 0-1,0 0 1,-1-1-1,1 1 1,-1 0 0,1 0-1,-1 0 1,1 0-1,-1 0 1,0 0 0,1 0-1,-1 1 1,0-1-3,0 0 0,0 0 0,-1 0 0,1-1 0,-1 1 0,1 0-1,0 0 1,-1-1 0,1 1 0,-1 0 0,0-1 0,1 1 0,-1-1 0,1 1 0,-1-1 0,0 1 0,0-1 0,1 1 0,-1-1 0,0 0 0,0 1 0,1-1 0,-2 0 0,-1 2-7,1-1-1,-1 0 1,1-1 0,-1 1 0,0 0 0,0-1 0,1 1 0,-1-1 0,0 0 0,0 0 0,1 0 0,-1 0 0,0-1 0,1 1 0,-1-1 0,-5-1 0,8 2-5,0 0 1,-1 0 0,1 0-1,0 0 1,0-1-1,0 1 1,-1 0 0,1 0-1,0 0 1,0 0 0,0 0-1,0-1 1,0 1 0,-1 0-1,1 0 1,0 0 0,0 0-1,0-1 1,0 1 0,0 0-1,0 0 1,0-1 0,0 1-1,0 0 1,0 0 0,0 0-1,0-1 1,0 1-1,0 0 1,0-1 0,0 1-4,0 0 1,1-1-1,-1 1 1,1-1 0,-1 1-1,0 0 1,1-1-1,-1 1 1,1 0-1,-1-1 1,1 1-1,-1 0 1,1 0-1,-1-1 1,1 1-1,-1 0 1,2 0 0,26-8-4,-19 6 7,0 0 1,0-1-1,0 0 1,-1-1 0,1 0-1,14-9 1,-15 7-2,0 0 1,-1 0 0,1-1-1,-1 0 1,-1-1-1,1 1 1,7-13-1,-7 9 6,-1 0 0,0-1 0,0 0 0,7-24 1,-13 34 3,1 0 0,-1 0 0,1 0 0,-1 0 0,0 0 0,0 0 0,0 0 0,0-1 0,0 1 0,-1 0 0,1 0 0,-1 0 0,1 0 0,-1 0 0,0 0 0,1 1 0,-1-1 0,0 0 0,0 0 0,-1 0 0,1 1 0,0-1 0,-1 1 0,1-1 0,0 1 0,-1-1 0,0 1 0,1 0 0,-4-2 0,3 2 15,0 0-1,0 0 1,0 0-1,0 0 1,-1 0-1,1 1 1,0-1-1,-1 1 1,1-1 0,0 1-1,-1 0 1,1 0-1,0 0 1,-1 0-1,1 1 1,0-1-1,0 1 1,-1-1 0,1 1-1,0 0 1,0 0-1,0 0 1,-1 0-1,1 0 1,-3 2-1,3 0 18,0-1-1,-1 1 0,1-1 0,0 1 0,0 0 1,1 0-1,-1-1 0,1 1 0,-1 1 1,1-1-1,0 0 0,0 0 0,0 0 0,0 1 1,1-1-1,0 0 0,-1 0 0,1 1 1,1 5-1,-1-1 11,1 0 0,1 0 0,-1 0 0,1 0 0,1-1 0,0 1 0,3 8 0,-3-12-25,-1 0 1,1 0-1,0 1 1,0-1-1,0-1 1,0 1-1,1-1 0,7 7 1,1-2 39,23 12-1,-29-17-49,-3-1-121,1-1 0,0 1 0,-1-1 0,1 1 0,0-1 0,0 0 0,0-1 1,0 1-1,0-1 0,0 0 0,0 0 0,0 0 0,5-1 0,16-3-411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4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9922,'-76'4'3921,"53"-1"-1613,15 0-778,6-1-1191,2-2-293,0 0 0,0 0 1,0 0-1,-1 1 0,1-1 0,0 0 1,0 0-1,0 0 0,0 1 0,0-1 1,0 0-1,-1 0 0,1 1 0,0-1 1,0 0-1,0 0 0,0 1 0,0-1 1,0 0-1,0 0 0,0 1 0,0-1 1,0 0-1,0 0 0,0 1 0,0-1 1,0 0-1,0 0 0,1 0 0,-1 1 1,0-1-1,0 0 0,0 0 1,0 1-1,0-1 0,1 0 0,-1 0 1,0 0-1,0 1 0,0-1 0,0 0 1,1 0-1,-1 0 0,0 0 0,0 0 1,1 1-1,-1-1 0,0 0 0,14 7 522,-4-3-379,1 0 0,1-1 0,-1 0 0,0-1 0,17 1 0,60-3 433,37-10-127,-77 5-335,96 1 0,-130 7-294,-8 1-552,-6-4 638,0 0 1,0 0-1,0 0 1,0 1-1,0-1 1,0 0-1,0 0 1,0 0-1,0 0 1,0 0-1,0 1 1,0-1-1,0 0 1,-1 0-1,1 0 1,0 0-1,0 1 1,0-1-1,0 0 1,0 0-1,0 0 1,0 0-1,0 0 0,0 1 1,-1-1-1,1 0 1,0 0-1,0 0 1,0 0-1,0 0 1,0 0-1,-1 0 1,1 0-1,0 0 1,-10 4-811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4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10770,'-3'15'4249,"5"9"-2728,5 5-73,1 15-56,1 6-160,2 9-335,2 10-169,4 7-280,-1-3-128,0-6-168,0-13-48,-1-18-72,-2-8 104,-3-19-904,-4-6-640,-3-15 887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10618,'10'-12'4249,"7"11"-2224,6 0-953,7-1 16,6 0-88,7 2-328,-2 0-143,-3 0-225,-4 1-80,-9-1-344,-4 4-617,-5 5 481,-2 6-48</inkml:trace>
  <inkml:trace contextRef="#ctx0" brushRef="#br0" timeOffset="1">65 288 10138,'0'19'4241,"0"-7"-1976,11-7-1081,4-1 56,9-4-56,2-3-239,8-5-465,0 0-176,-7-1-224,-5 1-488,10-1 288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1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53 4185,'22'-21'1081,"7"-7"4375,-27 25-2316,-3 3 1749,-4 4-1084,1 2-5002,-8 11 1507,0-1 0,-22 22 0,11-13-114,-11 17 321,-46 71 1,62-81-315,2 1 1,-14 37-1,15-33-93,11-28-104,-1-1 1,0 1-1,0 0 0,-12 14 1,9-17-144,8-6-7,0 1 1,0-1-1,0 0 0,0 0 1,0 0-1,-1 0 0,1 0 0,0 0 1,0 0-1,0 1 0,0-1 0,-1 0 1,1 0-1,0 0 0,0 0 1,0 0-1,-1 0 0,1 0 0,0 0 1,0 0-1,0 0 0,-1 0 0,1 0 1,0 0-1,0 0 0,0 0 1,-1 0-1,1-1 0,0 1 0,0 0 1,0 0-1,-1 0 0,1-1-1060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18 9394,'0'0'259,"1"-1"-1,-1 1 1,0 0 0,1 0-1,-1-1 1,0 1-1,1 0 1,-1-1 0,0 1-1,1 0 1,-1-1 0,0 1-1,0 0 1,1-1-1,-1 1 1,0-1 0,0 1-1,0 0 1,0-1 0,1 1-1,-1-1 1,0 1-1,0-1 1,0 1 0,0-1-1,0 1 1,0 0 0,0-1-1,0 1 1,-1-1-1,1 0 1,-1 0-67,1 1 1,-1 0-1,0-1 0,0 1 0,0-1 0,1 1 1,-1 0-1,0 0 0,0-1 0,0 1 1,0 0-1,0 0 0,0 0 0,-1 0 1,-9 0 197,-19 4 1,28-4-160,-14 4-167,1 0-1,0 1 1,0 0 0,1 1 0,-1 1 0,1 1-1,1 0 1,-1 0 0,1 1 0,-14 14-1,23-20-56,0 1-1,1 0 0,-1 0 0,1 0 0,-1 0 0,-3 8 0,6-10-4,0 0 0,1 0-1,-1 0 1,0 0 0,1 0 0,-1 0-1,1 0 1,0 0 0,0 0 0,0 0 0,0 0-1,0 0 1,0 0 0,0 0 0,1 0 0,-1 0-1,1 0 1,-1 0 0,1 0 0,1 2-1,3 4 6,0 0 0,0-1 0,11 12-1,-8-9 22,12 17-1,-12-13 48,-1 0 0,-1 1 0,0 0 1,-1 0-1,-1 0 0,0 1 0,-1 0 1,2 28-1,-3 5 106,-7 75 0,1-83-141,2-23-2,0 1 1,1-1-1,3 28 0,-2-44-33,1 1 0,-1-1 0,1 1 0,0-1 0,0 1 0,0-1 0,0 1 0,0-1 0,0 0 0,1 1 0,-1-1-1,1 0 1,-1 0 0,1 0 0,0 0 0,0-1 0,0 1 0,0 0 0,0-1 0,0 0 0,1 1 0,-1-1 0,0 0 0,1 0 0,-1 0 0,1 0 0,4 0 0,3 1 3,0-1 1,0 0 0,0-1-1,1 0 1,18-3 0,-3 1-588,0-2 0,-1-1 0,48-16 1,-53 13-267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6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1 13315,'11'5'5161,"-20"7"-3313,-10 6-839,-6 18-169,-10 7-104,-2 13-200,1 8-96,1 9-160,8 3-56,7-6-128,5-9-48,11-22-200,1-11-368,3-17-1240,2-7 1440,4-18-200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6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9842,'-7'17'4585,"15"1"-1296,4 4-1681,4 6-776,4 7 97,5 5-241,3 5-192,9 4-168,1 0-64,0 2-112,-2-6-40,-7-5-56,-6-5-16,-11-7-72,1-4-288,-6-10-1104,-6-7-2401,-6-15 2480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12459,'0'-5'1981,"1"-1"1259,0 6-3061,-1 0 0,1 0 1,-1 0-1,1 0 0,-1 0 0,0 0 1,1 0-1,-1 0 0,1 0 0,-1 0 1,0 0-1,1 0 0,-1 0 0,1 0 1,-1 0-1,0 0 0,1 0 0,-1 1 1,1-1-1,-1 0 0,1 1 0,138 57 982,-130-54-1111,6 1 0,-1 1 0,25 15 0,-35-19-24,-1 0 0,0 1 0,0-1 0,0 1 0,0-1 0,-1 1 0,1 0 0,-1 0 0,1 0 0,-1 0 1,0 1-1,0-1 0,-1 0 0,1 1 0,-1-1 0,1 1 0,0 4 0,0 15 236,0 0 0,-2 26 0,0-2-78,10 185 192,-1-53-72,-6-139-156,-2-25-41,0 0 1,0 0-1,-2 0 1,1-1 0,-5 21-1,4-33-106,1 0 0,-1 0 0,1 0 0,-1 0 0,0-1 0,0 1 0,0 0 0,0 0 0,0-1 0,0 1-1,0-1 1,-1 1 0,1-1 0,-1 1 0,1-1 0,-1 0 0,1 0 0,-1 0 0,0 0 0,1 0 0,-1 0 0,0 0 0,0 0 0,0-1 0,0 1 0,0-1-1,0 1 1,0-1 0,0 0 0,0 0 0,-3 0 0,-4-1-507,-1 0 1,1-1-1,0 0 0,0 0 0,-11-5 1,17 6 240,-23-8-869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7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7 7978,'21'0'5973,"-21"0"-5904,0 0 0,0 0 0,0 0 0,1 0 1,-1 0-1,0 0 0,0 0 0,0 0 0,1 0 0,-1 0 0,0 0 0,0 0 0,0 0 0,1 0 1,-1 0-1,0 0 0,0 0 0,0 0 0,1 0 0,-1-1 0,0 1 0,0 0 0,0 0 0,0 0 1,1 0-1,-1 0 0,0-1 0,0 1 0,0 0 0,0 0 0,0 0 0,0-1 0,0 1 1,0 0-1,1 0 0,-1 0 0,0-1 0,0 1 0,0 0 0,0-1 109,-1 1 1,1 0-1,0 0 1,0 0-1,0 0 0,0-1 1,-1 1-1,1 0 0,0 0 1,0 0-1,0 0 0,-1 0 1,1 0-1,0 0 0,0 0 1,-1-1-1,1 1 0,0 0 1,0 0-1,-1 0 0,1 0 1,0 0-1,0 0 0,-1 0 1,1 0-1,0 1 0,0-1 1,-1 0-1,1 0 1,0 0-1,0 0 0,0 0 1,-1 0-1,1 0 0,0 1 1,-14 3 444,9-3-565,1 1 0,0-1 0,0 1 0,0 0 1,-7 4-1,-25 19 126,-35 21 109,24-18-53,-63 51-1,104-75-188,0 1 1,0 0-1,1 1 1,-1 0-1,-6 10 1,10-14-38,1 0 0,0 0 0,0 0 0,0 0 1,0 1-1,0-1 0,1 0 0,-1 1 1,1-1-1,-1 0 0,1 1 0,0-1 0,0 1 1,0-1-1,0 0 0,1 1 0,-1-1 1,1 1-1,-1-1 0,1 0 0,1 4 0,2 1 19,-1-1-1,1 0 0,1 0 0,-1 0 0,1 0 0,0-1 0,0 0 0,0 0 1,1 0-1,9 6 0,2-1 113,0 0 0,30 12 0,38 7 286,-61-23-71,-1 2 0,43 19 0,-65-27-354,-1 1 0,0-1 0,0 0 1,1 0-1,-1 0 0,0 0 0,0 0 1,1 0-1,-1 0 0,0 1 0,1-1 1,-1 0-1,0 0 0,0 0 0,0 1 1,1-1-1,-1 0 0,0 0 0,0 1 1,0-1-1,0 0 0,1 0 0,-1 1 1,0-1-1,0 0 0,0 1 0,0-1 1,0 0-1,0 1 0,0-1 0,0 0 1,0 0-1,0 1 0,0-1 0,0 1 1,-1 0-12,1-1 0,-1 1 1,0-1-1,0 1 0,1-1 1,-1 1-1,0-1 0,0 1 1,0-1-1,1 0 1,-1 1-1,0-1 0,0 0 1,0 0-1,-1 1 0,2-1-51,-1 0-1,1 0 1,-1 0-1,1 0 1,-1 0-1,1 0 1,-1 0-1,0 0 1,1 0-1,-1 0 1,1 0-1,-1 0 1,1 0-1,-1 0 1,1 0-1,-1 0 1,1-1-1,-1 1 1,1 0-1,-1 0 1,1-1-1,-1 1 1,1 0-1,0-1 1,-1 1-1,1-1 1,-1 1-1,1 0 1,-1-1-1,-3-7-601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8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12 201 11939,'-8'5'2916,"4"-2"683,12-6-2046,4-4-1225,-2 0 0,1 0 1,-1-1-1,0 0 0,9-11 1,3-1-139,73-66 275,-88 79-319,-1 1 1,0-1 0,8-13-1,-14 20-128,1-1 0,-1 1-1,0 0 1,0 0-1,0 0 1,0-1 0,0 1-1,0 0 1,1 0-1,-1 0 1,0 0 0,0-1-1,0 1 1,0 0 0,1 0-1,-1 0 1,0 0-1,0 0 1,0 0 0,1 0-1,-1 0 1,0-1-1,0 1 1,1 0 0,-1 0-1,0 0 1,0 0 0,0 0-1,1 0 1,-1 0-1,0 0 1,0 0 0,1 0-1,-1 1 1,1-1 32,-1 1 0,0-1-1,1 1 1,-1 0 0,0-1 0,1 1 0,-1 0 0,0-1 0,0 1 0,0 0 0,1-1-1,-1 1 1,0 0 0,0 0 0,0-1 0,0 1 0,0 0 0,-1 0 0,-1 51 103,0-21-64,3 49-1,5-4 115,4 127 651,-11-187-787,2 59 154,-1-71-295,1 7-76,-1-10 73,0-1 0,0 0-1,0 1 1,0-1 0,0 0-1,0 1 1,0-1 0,0 0-1,-1 1 1,1-1 0,0 0-1,0 0 1,0 1 0,0-1-1,-1 0 1,1 1 0,0-1-1,0 0 1,0 0 0,-1 0-1,1 1 1,0-1 0,0 0-1,-1 0 1,1 0 0,0 0-1,-1 1 1,1-1 0,-1 0-1,-4-1-783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7:58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10746,'12'2'6643,"8"-5"-3937,-8 0-1658,3 0-271,162-34 3377,-166 36-4127,-1 0 1,1 0 0,-1 1-1,1 0 1,0 1 0,-1 0-1,14 4 1,-12-3-58,1 0 0,-1-1 0,0 0-1,21-2 1,-26 0-324,-7 1 360,0 0-1,0 0 1,0 0 0,0-1 0,0 1-1,0 0 1,0 0 0,0 0 0,0 0 0,0 0-1,0 0 1,0 0 0,0 0 0,0 0-1,0-1 1,0 1 0,0 0 0,0 0 0,0 0-1,0 0 1,0 0 0,0 0 0,0 0 0,0 0-1,0 0 1,0-1 0,0 1 0,0 0-1,0 0 1,0 0 0,0 0 0,0 0 0,0 0-1,0 0 1,0 0 0,-1 0 0,1 0-1,0 0 1,0 0 0,0 0 0,0-1 0,0 1-1,0 0 1,0 0 0,0 0 0,0 0 0,0 0-1,-1 0 1,1 0 0,-2-1 265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1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13 5897,'-8'3'914,"0"0"-1,0-1 1,0 0-1,-11 1 1,16-2-618,-1-1 312,0 0 0,1 0 0,-1 0 0,-7-1 0,9 0-236,0 1 1,0 0-1,0 0 1,0 0-1,0 0 0,-3 0 1,4 0-268,1 1 0,-1-1 0,0 0 1,0 1-1,1-1 0,-1 1 0,0-1 0,1 1 1,-1-1-1,1 1 0,-1-1 0,0 1 0,1-1 1,-1 1-1,1 0 0,0-1 0,-1 1 1,1 0-1,-1 1 0,1-1-74,-1-1 0,1 1 0,0-1 0,0 1 0,0-1 1,0 1-1,0-1 0,0 1 0,0-1 0,0 1 0,0-1 0,0 1 0,0-1 0,0 1 0,0-1 1,0 1-1,0-1 0,0 1 0,1-1 0,-1 1 0,0-1 0,0 1 0,1-1 0,-1 1 0,0-1 1,1 1-1,-1-1 0,0 0 0,1 1 0,-1-1 0,1 0 0,-1 1 0,1-1 0,-1 0 0,1 1 1,-1-1-1,1 0 0,-1 0 0,1 0 0,-1 0 0,1 1 0,0-1 0,4 1-1,0 0 0,0 0 0,7 0 1,-11-1-18,29 2 74,-1-2 0,33-4-1,56-13 153,-66 9-93,-36 5-106,107-21 131,-113 20-822,-20 7-2609,-6 6 1887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1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23 7818,'-4'6'3400,"1"-4"-1447,7 0-745,-4-2 40,0 0-31,15 1-145,17 0-320,40 2-112,-24-8-224,-4-1-88,2-2-192,-2 0-40,-8 6-40,-3-4-16,-11 5-280,-4 1-512,-12-1-1864,-5 5 1711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13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10034,'0'0'270,"1"-1"-1,-1 1 1,1 0 0,0-1-1,-1 1 1,1 0-1,0-1 1,-1 1 0,1 0-1,0 0 1,-1 0-1,1 0 1,0 0-1,-1 0 1,1 0 0,0 0-1,1 0 1,14 4 330,-15-4-364,14 5 519,-1 0-1,0 1 0,25 14 0,38 30 292,-21-12-690,-35-25-212,-1 1 0,27 24 0,-41-32-67,1 0 1,-2 1-1,1-1 1,-1 1-1,0 0 1,0 1-1,-1-1 1,0 1-1,0 0 0,4 13 1,-6-11 14,0 1 1,0 0-1,-1-1 1,0 1-1,-1 0 0,0 0 1,0 0-1,-4 15 1,1-11 5,-1 0 1,-1-1 0,0 0-1,-1 0 1,-10 19 0,-2-5-101,0 0 0,-2-2 0,-1 0 0,-46 42 0,57-60-860,8-7-805,3-3 664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43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 7122,'-7'2'1342,"6"-1"-833,0-1 1,-1 1-1,1-1 1,-1 0-1,1 1 1,0-1-1,-1 0 1,-1 0-1,3 0 956,0 0-20,15 0 835,190 15-212,-4 1-1663,49-18-232,3-13-93,-70 4-33,592 1 614,-216 13 132,-544-3-851,129 1-659,-163-2 335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1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8490,'0'2'884,"0"0"0,-1 0 0,1 0 0,0 0-1,0 0 1,1 0 0,-1 0 0,1 4 0,1-1-515,0 0 0,0 0 1,0 0-1,4 5 0,1 2 912,6 13-171,22 44 889,58 81 0,-76-125-1844,17 21 93,39 73 0,-72-118-247,1 4 6,1 0-1,-1 0 1,1 0-1,1 0 1,-1-1-1,1 1 1,5 5-1,-5-8-190,-5-4-3122,0 0 1152,-1 0 938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 9354,'-4'1'1121,"2"-1"-616,0 0 0,0 1 0,1-1 0,-1 1 0,1-1-1,-1 1 1,0 0 0,-2 1 0,4-2-431,0 1-1,0-1 0,0 0 1,0 0-1,0 0 1,0 0-1,1 0 0,-1 0 1,0 0-1,0 0 0,0 1 1,0-1-1,0 0 1,0 0-1,0 0 0,0 0 1,0 0-1,0 0 1,0 0-1,1 0 0,-1 0 1,0 0-1,0 0 0,0 0 1,0 1-1,0-1 1,0 0-1,0 0 0,1 0 1,-1 0-1,0 0 1,0 0-1,0 0 0,0 0 1,0 0-1,0 0 1,0 0-1,1 0 0,-1 0 1,0-1-1,0 1 0,0 0 1,0 0-1,0 0 1,0 0-1,15 1 811,-5 0-882,-2-1 60,9 1 78,0 0 0,1-1 0,19-3 0,47-6 130,-28 4-193,-39 2-53,1 2 0,0 0 0,-1 1 0,22 3 0,-36-2 3,1-1 0,-1 1 0,1 0 1,-1 0-1,1 0 0,-1 1 0,1-1 1,-1 1-1,0-1 0,0 1 0,0 0 0,0 1 1,0-1-1,3 4 0,-3-2 34,-1-1 1,1 1-1,-1-1 0,0 1 0,0 0 0,-1 0 1,1 0-1,-1 0 0,0 0 0,0 0 1,0 0-1,0 8 0,0 18 330,-2 1 0,-5 33 1,-1 31 84,7-81-455,2 59 218,-1-62-313,1 0-1,0 0 1,0-1 0,7 17 0,-7-24-199,-2-2 104,1 0-1,-1-1 0,0 1 0,1 0 1,-1-1-1,0 1 0,0 0 0,1-1 1,-1 1-1,0 0 0,0-1 0,0 1 0,0 0 1,0 0-1,0-1 0,0 1 0,0 0 1,0 0-1,0-1 88,0 0 0,0 0 1,0 1-1,-1-1 0,1 0 1,0 0-1,0 0 0,0 0 1,0 0-1,0 0 0,0 0 1,0 0-1,0 0 0,0 0 1,-1 0-1,1 0 0,0 0 1,0 0-1,0 0 0,0 0 1,0 0-1,0 0 0,0 0 0,0 0 1,-1 0-1,1 0 0,0 0 1,0 0-1,0 0 0,0-1 1,0 1-1,0 0 0,0 0 1,0 0-1,0 0 0,0 0 1,0 0-1,0 0 0,-1 0 1,1 0-1,0 0 0,0 0 0,0-1 1,-1-7-2025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4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21 9466,'-7'7'4097,"7"-2"-1657,7 1-1303,4-1-41,6-2-192,7-3-256,8-6-392,3 0-80,-2-5-104,0 2-80,-8 1-1920,1 1 1432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4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10674,'0'4'4345,"7"5"-2608,5 0-105,6 6-296,5-2-288,6-3-519,2-5-161,-5-5-200,4 0-56,-12 0-232,-5 0-769,6 0 625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167 169 7114,'28'27'3403,"-26"-26"-1000,-1-5-1039,-4-9-61,1 5-310,-1-10-24,1-1-269,-2 0 0,-8-25 0,10 39-616,1 0 1,-1 0 0,-1 1 0,1-1-1,-1 1 1,0 0 0,0 0-1,0 0 1,0 0 0,0 0-1,-1 1 1,0-1 0,0 1-1,-5-3 1,7 5-53,0 0 0,1 0 0,-1 0 0,0 0 1,0 0-1,0 1 0,0-1 0,0 1 0,0 0 0,0-1 0,0 1 0,0 0 0,0 0 0,-1 0 0,1 1 0,0-1 1,0 0-1,0 1 0,0-1 0,0 1 0,0 0 0,1 0 0,-1-1 0,0 1 0,0 1 0,0-1 0,1 0 1,-1 0-1,1 1 0,-1-1 0,1 0 0,-1 1 0,-1 3 0,-3 2 16,1 1 0,1 0-1,-1 0 1,1 1 0,0-1 0,-2 10 0,0 1 16,1-1 0,-5 37 1,9-48-53,0 0 0,1 1 0,0-1 0,0 0-1,1 0 1,0 0 0,0 0 0,1 0 0,0 0 0,0-1 0,4 9 0,-5-13-12,0 0 1,0 0-1,0 0 1,0-1-1,1 1 1,-1 0-1,1 0 1,-1-1-1,1 1 0,0-1 1,-1 1-1,1-1 1,0 0-1,0 0 1,0 1-1,0-1 1,0-1-1,0 1 1,1 0-1,-1 0 1,0-1-1,0 0 0,0 1 1,1-1-1,-1 0 1,0 0-1,0 0 1,1 0-1,-1 0 1,0-1-1,0 1 1,1-1-1,-1 1 1,3-3-1,3 0-1,-1 0 0,1-1-1,-1 0 1,0-1 0,-1 1 0,1-1 0,-1-1-1,7-6 1,-3 1 27,0-1-1,14-24 0,-21 30-6,-2 6-15,-1 0 0,0-1 1,0 1-1,0 0 0,0 0 0,0-1 1,0 1-1,1 0 0,-1 0 0,0-1 1,0 1-1,0 0 0,1 0 0,-1 0 0,0-1 1,0 1-1,1 0 0,-1 0 0,0 0 1,0 0-1,1 0 0,-1-1 0,0 1 1,0 0-1,1 0 0,-1 0 0,0 0 1,1 0-1,-1 0 0,0 0 0,1 0 1,-1 0-1,0 0 0,0 0 0,1 0 1,-1 0-1,0 1 0,1-1 0,-1 0 0,0 0 1,0 0-1,1 0 0,-1 0 0,0 0 1,0 1-1,1-1 0,-1 0 0,0 0 1,0 0-1,0 1 0,1-1 0,-1 0 1,0 0-1,0 1 0,0-1 0,8 18 292,-7-16-260,8 25 356,-5-14-210,0 0 0,0 0 0,9 14 0,-11-24-193,-1 0 0,1-1 0,-1 1 0,1-1 0,0 0 0,0 0 1,0 1-1,0-1 0,0 0 0,1-1 0,-1 1 0,1 0 0,-1-1 0,1 1 0,0-1 1,-1 0-1,1 0 0,0 0 0,0 0 0,3 0 0,-5-1 38,1 0 1,-1 1-1,0-1 0,1-1 0,-1 1 1,0 0-1,1 0 0,-1 0 0,0-1 0,1 1 1,-1-1-1,0 1 0,0-1 0,1 1 1,-1-1-1,0 0 0,0 0 0,0 1 0,0-1 1,0 0-1,0 0 0,0 0 0,1-2 1,9-17 458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 12955,'-1'1'679,"0"1"1,0 0 0,1 0-1,-1 0 1,0 0-1,1 0 1,-1 0 0,1 0-1,0 0 1,0 0-1,0 3 1,3 24 194,-1-14-73,-1-5-640,-1-1-1,-2 15 1,1 14-18,1-29-120,0-5-17,0 1 0,0-1 0,0 0 0,1 0 1,0 0-1,2 7 0,-3-12-36,0-1 0,0 0 1,0 1-1,0-1 0,0 0 0,0 0 1,1-2-1,0-9-40,0-14-60,-1 7-27,4-31-1,-3 45 148,0 0 1,0 0-1,1 1 0,0-1 1,0 1-1,0-1 0,1 1 1,-1 0-1,7-9 0,-8 13 16,0-1 1,0 1-1,0 0 0,0 0 1,0 0-1,0 0 0,1 0 1,-1 0-1,0 0 0,0 1 0,1-1 1,-1 0-1,0 1 0,1-1 1,-1 1-1,1-1 0,-1 1 0,0 0 1,1-1-1,-1 1 0,1 0 1,-1 0-1,1 0 0,-1 0 1,1 0-1,-1 1 0,1-1 0,-1 0 1,1 1-1,-1-1 0,1 1 1,1 0-1,0 1 40,0 0-1,0 0 1,-1 0 0,1 0-1,0 1 1,-1-1 0,0 1-1,0 0 1,1-1 0,-1 1-1,-1 0 1,4 6 0,4 13 254,-1 0 0,-1 0 0,-1 1 1,-1 0-1,-1 0 0,1 24 0,-5-45-182,1 8-693,2-10 33,1-6 74,8-14 99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5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107 105 6009,'-5'-2'11665,"-2"-9"-9180,2 2-1429,4 8-917,0 1-1,0-1 1,0 0 0,0 0-1,0 1 1,0-1-1,-1 0 1,1 1 0,0-1-1,-2 0 1,2 1-118,1 0 0,-1 0 0,0 0-1,1 0 1,-1 0 0,1 0 0,-1 0 0,1 0 0,-1 0 0,1 0 0,-1 0 0,1 1-1,-1-1 1,1 0 0,-1 0 0,1 0 0,-1 1 0,1-1 0,0 0 0,-1 1 0,1-1 0,-1 0-1,1 1 1,0-1 0,-1 0 0,1 1 0,0-1 0,-1 1 0,1-1 0,0 1 0,-10 29 191,2-14-156,6-11-37,-1 0-1,1 1 1,-1-1-1,2 1 1,-1-1-1,0 1 1,1 0-1,0-1 1,1 1 0,-1 0-1,1 0 1,1 10-1,0-10 2,1 0 0,-1-1 0,1 1 0,0-1 0,0 1 1,1-1-1,5 9 0,-7-12-19,0-1 0,0 1 0,0-1 0,0 0 0,1 0 0,-1 1 0,0-1 0,0 0 0,1 0 0,-1 0 0,1 0 0,-1 0 0,1-1 0,-1 1 0,1 0 0,0-1 0,-1 1 0,1-1 0,-1 0 0,1 1 0,0-1 0,0 0 0,-1 0 0,1 0 0,0 0 0,-1 0 0,1-1 0,0 1 0,-1 0 0,1-1 0,1 0 0,0 0-3,0-1 0,0 0 0,0 0 0,-1 0 0,1 0 0,0 0 0,-1 0 0,0-1 0,0 1 0,0-1 0,4-5 0,-1-1-2,0 0 0,5-16 0,-5 12 6,-1 1-1,-1-1 0,-1 0 0,2-17 0,-3 21 5,-1 0 1,0 0-1,0 0 0,-1 0 1,-1-1-1,1 1 0,-4-9 0,4 15 0,0 0 0,0 1-1,0-1 1,-1 0 0,1 1-1,-1-1 1,0 1 0,0-1-1,0 1 1,0 0 0,0 0-1,0 0 1,-3-3 0,3 4-2,0 0 0,1 0 0,-1 1 0,0-1 0,0 0 0,0 1 1,1-1-1,-1 1 0,0 0 0,0 0 0,0 0 0,0-1 1,0 2-1,0-1 0,0 0 0,1 0 0,-1 1 0,0-1 1,0 1-1,0-1 0,0 1 0,-1 1 0,-3 1 4,0 1 1,0 0-1,1 0 0,0 0 0,0 1 0,0 0 0,0 0 1,1 0-1,0 1 0,-7 10 0,7-9-10,0 0 0,1 0 0,0 0 0,0 0 0,0 1 0,1 0 0,0-1 0,0 1 0,0 9 0,2-17-44,0 1 1,0 0-1,0 0 1,0-1-1,0 1 1,0 0-1,0 0 1,0 0-1,1-1 1,-1 1 0,0 0-1,0 0 1,1-1-1,-1 1 1,0 0-1,1-1 1,-1 1-1,1 0 1,-1-1 0,1 1-1,-1-1 1,1 1-1,-1 0 1,1-1-1,1 1 1,-1 0-116,1-1 0,-1 1 0,1-1 0,-1 0 0,1 0 0,-1 0 0,1 0 0,-1 0 0,1 0 0,0 0 0,-1 0 0,1 0 0,1-1 0,24-8-970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6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9866,'14'46'10521,"4"23"-7584,2 4-2424,-19-69-488,0-1-1,0 1 1,1-1 0,-1 0-1,1 1 1,0-1-1,0 0 1,4 5 0,-5-7-26,0 0-1,0-1 1,0 1 0,0 0 0,0 0 0,0 0 0,0-1 0,0 1 0,1-1 0,-1 1 0,0-1 0,0 1 0,1-1 0,-1 0 0,0 1 0,1-1 0,-1 0 0,0 0 0,1 0 0,-1 0 0,0 0-1,0 0 1,1 0 0,-1-1 0,0 1 0,1 0 0,1-2 0,0 1-6,0-1 0,0 0 1,0 0-1,0 0 0,0 0 0,-1 0 0,1-1 0,-1 1 0,0-1 1,0 1-1,0-1 0,0 0 0,3-5 0,0-4-49,0 1 0,5-19 1,-3 7-81,13-46-169,-18 61 464,-2 23 263,1 6-253,2 0 0,7 32 0,-7-41-70,0 0-1,9 21 1,-11-30-88,1 0 0,-1 0 0,1-1 0,0 1 0,0 0 0,0-1 0,0 0 0,0 1 0,0-1 1,1 0-1,-1 0 0,1 0 0,5 3 0,-7-5-38,0 1 0,0-1-1,0 0 1,1 1 0,-1-1 0,0 0 0,0 0 0,0 0 0,0 0-1,0 0 1,0 0 0,0 0 0,1 0 0,-1 0 0,0-1-1,0 1 1,0 0 0,0-1 0,0 1 0,0-1 0,0 1 0,1-1-1,1-2-174,0 1-1,0 0 0,-1-1 0,1 0 0,3-3 0,13-21-414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1 12771,'-2'42'5177,"0"10"-2889,-2 8-751,4 15-217,1-2-352,10-13-592,2-8-176,2-23-152,4-5-48,-1-20-152,2-6-272,-7-13-1016,-4-9-929,-9-4 1425</inkml:trace>
  <inkml:trace contextRef="#ctx0" brushRef="#br0" timeOffset="1">28 135 10250,'-19'-2'4737,"11"-1"-1856,13 7-1377,9 1-136,10 9-431,4 0-201,3-10-472,7-4-120,0-5-104,2-2-88,3-3-1344,-3 3 1023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50 12659,'-3'-4'1975,"-1"-3"-552,-1 2 1,1-1 0,-1 0 0,-10-8-1,14 13-1374,1 1 0,-1-1-1,0 0 1,0 1 0,0-1-1,0 0 1,0 1 0,0 0-1,0-1 1,0 1 0,0-1-1,0 1 1,0 0 0,0 0-1,-1 0 1,1-1-1,0 1 1,0 0 0,0 1-1,0-1 1,0 0 0,0 0-1,0 0 1,-1 1 0,1-1-1,0 0 1,0 1 0,0-1-1,0 1 1,0-1 0,0 1-1,0 0 1,1-1-1,-1 1 1,0 0 0,0 0-1,0-1 1,1 1 0,-2 1-1,-3 7-17,-1 0-1,1-1 0,1 2 0,0-1 0,0 0 0,1 1 0,0 0 0,1 0 1,0 0-1,0 0 0,1 0 0,1 0 0,0 0 0,0 0 0,0 0 0,4 17 1,-2-22-26,0 0 0,0 0 1,0-1-1,0 1 1,1 0-1,-1-1 0,1 0 1,1 1-1,-1-1 1,0 0-1,1-1 0,5 5 1,-7-6-25,1 0 0,-1 0 0,1 0 1,0-1-1,-1 1 0,1-1 0,0 0 0,0 0 0,0 0 1,0 0-1,0-1 0,0 1 0,0-1 0,0 1 0,0-1 1,0 0-1,0 0 0,0-1 0,0 1 0,0-1 0,0 1 1,5-3-1,6-3-1060,0-2 0,19-13 0,-23 15 578,34-25-885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7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31 9034,'-6'40'7048,"3"-25"-5770,0 0 1,2 1-1,-1-1 0,2 0 0,3 29 1,-3-41-1144,1 0 1,0 0-1,0 0 0,0 0 1,0 0-1,3 4 1,-4-6-122,1-1 1,-1 1-1,0-1 0,1 1 1,-1 0-1,1-1 1,-1 1-1,1-1 0,-1 1 1,1-1-1,0 1 1,-1-1-1,1 1 0,-1-1 1,1 0-1,0 1 1,-1-1-1,1 0 0,0 0 1,0 1-1,-1-1 1,1 0-1,0 0 0,-1 0 1,1 0-1,0 0 1,0 0-1,-1 0 0,1 0 1,0 0-1,0-1 1,-1 1-1,2 0 0,1-2-42,0 0 0,0 0 0,0-1 0,0 1-1,0-1 1,0 1 0,-1-1 0,1 0 0,-1 0-1,0 0 1,3-6 0,-2 3-206,0 0 0,0 1-1,-1-1 1,0 0 0,0-1 0,1-7 0,-2 8-5,-1 0 1,0 0-1,0 0 1,-1 0 0,1 0-1,-1 0 1,-1 0-1,1 1 1,-1-1 0,0 0-1,0 1 1,-1-1-1,0 1 1,-3-7 0,3 9 292,1 0 1,-1-1 0,1 1 0,-1 0 0,0 0 0,0 0-1,0 1 1,-1-1 0,1 1 0,-1 0 0,1 0 0,-1 0-1,0 0 1,0 0 0,0 1 0,0 0 0,0 0 0,0 0-1,0 0 1,-8 0 0,8 2 510,4 1 273,9 2 8,53 10-734,-23-6-71,-32-7-33,0 1-1,-1 0 1,1 1 0,0-1 0,-1 1-1,0 0 1,0 1 0,8 5-1,-11-7 7,0 1-1,0 0 0,0-1 1,0 1-1,-1 0 0,1 1 1,-1-1-1,0 0 0,0 1 1,0-1-1,0 1 0,-1-1 1,1 1-1,-1 0 0,0 0 1,0 4-1,0 2 62,-1 0 0,0-1 0,-1 1 1,-1 0-1,-2 10 0,-1 10 43,5-27-111,0 1-47,2-7-30,1-1 49,89-130-463,-79 112 459,-11 19 28,-1-1 1,1 1 0,0 0-1,0 0 1,0-1-1,1 1 1,-1 1 0,1-1-1,4-4 1,-7 7 2,1-1 0,-1 1 0,1 0-1,-1 0 1,0 0 0,1-1 0,-1 1 0,1 0 0,-1 0 0,0 0-1,1 0 1,-1 0 0,1 0 0,-1 0 0,1 0 0,-1 0 0,1 0-1,-1 0 1,0 0 0,1 0 0,-1 0 0,1 0 0,-1 0-1,1 0 1,-1 1 0,0-1 0,1 0 0,-1 0 0,1 1 0,-1-1-1,0 0 1,1 0 0,-1 1 0,0-1 0,1 0 0,-1 1 0,6 12 239,-6-12-243,1 4 131,0 1-1,0 0 1,0 1-1,-1-1 1,0 0-1,-2 12 1,-9 35 519,9-45-570,2-7-74,0 1 1,-1-1 0,1 1-1,0 0 1,0-1 0,-1 1-1,1-1 1,0 1 0,1 0-1,-1-1 1,0 1 0,0-1-1,2 4 1,3-20-1378,1-4 1028,13-27 0,-16 40 301,-3 5 44,1 1 1,-1-1-1,1 1 0,-1-1 0,1 1 1,-1-1-1,1 1 0,0-1 0,-1 1 1,1-1-1,-1 1 0,1 0 0,0-1 1,0 1-1,-1 0 0,1 0 0,0-1 1,-1 1-1,1 0 0,0 0 1,0 0-1,-1 0 0,1 0 0,0 0 1,0 0-1,-1 0 0,1 0 0,0 0 1,0 1-1,-1-1 0,1 0 0,0 0 1,-1 1-1,1-1 0,1 1 0,-2 0 84,0-1 15,0 0 0,2 2-15,13 32-24,-6-22-60,-7-9-3,0-1 0,0 1 0,0 0 0,0 0 0,-1 0-1,1 0 1,-1 0 0,0 0 0,1 0 0,-2 1 0,1-1 0,0 4 0,0-4 11,0 0 1,0-1-1,0 1 1,0 0-1,0-1 1,0 1-1,2 2 1,-2-4-64,-1-1 0,0 1-1,1 0 1,-1-1 0,1 1 0,-1 0 0,0-1 0,1 1-1,0-1 1,-1 1 0,1-1 0,-1 0 0,1 1-1,0-1 1,-1 1 0,1-1 0,-1 0 0,1 0 0,0 1-1,0-1 1,-1 0 0,1 0 0,0 0 0,-1 0-1,1 0 1,0 0 0,0 0 0,-1 0 0,1 0 0,0 0-1,1 0 1,6-4-522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2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29 5473,'-57'-27'3185,"39"27"112,5-1-1041,5 1-184,3 0-183,6 1-617,7 1-256,11 3-480,6 0-127,11 2-97,5-3-80,7-4-144,1 0-32,-2-8-232,-9 5-344,-7 1-1449,-12 3-647,-9 16 1495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8:58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55 275 10778,'1'0'391,"0"1"0,0-1-1,0 1 1,0-1 0,0 0-1,0 0 1,0 1 0,1-1 0,-1 0-1,0 0 1,0 0 0,0 0-1,0 0 1,0 0 0,1 0-1,-1-1 1,0 1 0,0 0 0,0-1-1,0 1 1,0-1 0,0 1-1,0-1 1,2 0 0,-1-1-200,0-1 1,-1 1 0,1 0-1,0 0 1,-1-1 0,1 1-1,-1-1 1,0 1-1,1-5 1,6-15-115,-1-1 0,-1 0 1,-1 0-1,-1-1 0,1-44 0,-5 63-71,0 0 0,0 0-1,-1 0 1,0 1 0,1-1 0,-2 0 0,-2-7 0,4 11-4,-1 0 0,1 0 0,-1 0 0,1 0 0,-1 0 0,0 0 0,0 0 1,1 1-1,-1-1 0,0 0 0,0 0 0,0 1 0,0-1 0,0 1 1,0-1-1,0 1 0,0-1 0,0 1 0,0-1 0,0 1 0,0 0 1,0 0-1,0-1 0,0 1 0,0 0 0,0 0 0,0 0 0,-1 0 0,1 0 1,0 1-1,0-1 0,0 0 0,0 0 0,0 1 0,0-1 0,0 1 1,0-1-1,0 1 0,-1 0 0,-4 2 47,0 1 0,1 0 0,0 0 0,0 0 0,0 0 0,0 1 1,1 0-1,-1 0 0,1 0 0,0 0 0,1 1 0,0-1 0,-1 1 0,2 0 0,-4 8 0,2-3 127,1-1 0,0 0 0,1 1-1,0 0 1,1-1 0,0 1 0,1 0-1,1 19 1,0-23-86,0 0-1,0 1 1,1-1 0,0-1-1,1 1 1,0 0-1,0 0 1,0-1 0,4 7-1,-4-10-58,-1 0 0,0 0 0,1 0 0,-1-1-1,1 1 1,0-1 0,0 0 0,0 0 0,0 0-1,0 0 1,0 0 0,0-1 0,1 1 0,-1-1-1,1 0 1,-1 0 0,1 0 0,-1 0 0,8 0-1,-5-1-60,0-1 0,0 1 0,0-1-1,0 0 1,0 0 0,0-1 0,0 0-1,6-2 1,2-3-200,-1 1 0,15-12 0,13-12-83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3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63 4545,'55'-11'4965,"-53"11"-4544,0 0 0,0-1 1,0 1-1,-1-1 0,1 1 0,0-1 0,0 0 0,0 0 1,-1 0-1,4-2 0,-5 3-264,1-1 1,-1 1-1,0-1 0,1 1 1,-1-1-1,1 1 0,-1-1 1,0 1-1,1-1 1,-1 0-1,0 1 0,0-1 1,0 1-1,1-1 0,-1 0 1,0 1-1,0-1 0,0 0 1,0 1-1,0-1 1,0 0-1,-1-1 65,1 0 0,-1 0-1,0 1 1,0-1 0,0 0 0,0 1-1,0-1 1,0 1 0,0-1 0,0 1 0,0-1-1,-1 1 1,1 0 0,-1 0 0,1 0-1,-3-2 1,-7 1 290,-1 1-441,-1 1-1,0 1 1,1 0-1,-1 1 1,1 0-1,0 0 0,-18 7 1,22-6-64,1 0 0,0 1 1,-1 0-1,1 0 0,1 0 1,-1 1-1,1 0 0,-1 0 0,1 1 1,1 0-1,-1 0 0,1 0 1,-6 9-1,9-12-8,1 0 0,-1 0 1,1 0-1,-1 0 0,1 0 0,0 1 1,0-1-1,0 0 0,0 1 0,1-1 0,0 1 1,-1-1-1,1 0 0,0 1 0,1-1 1,-1 1-1,1-1 0,-1 0 0,1 1 1,0-1-1,2 5 0,0-2-2,1-1 0,-1 0-1,1 0 1,-1 0 0,2 0 0,-1 0 0,0-1-1,1 0 1,0 0 0,9 6 0,2-1 4,0 0-1,33 13 1,37 6 105,-80-27-85,5 2 68,17 7 0,-26-9-53,-1 0 0,1-1 0,-1 1 0,1 0 0,-1-1 0,0 1 0,1 0 0,-1 0 0,0 0 0,0 0 0,1 1 0,-1-1 0,0 0 0,0 0 0,0 1 0,-1-1 0,1 1 0,0-1 0,1 3 0,-2-2-1,-1-1 0,1 0 0,0 1 0,-1-1 0,1 1-1,-1-1 1,1 0 0,-1 1 0,1-1 0,-1 0 0,0 0 0,0 0 0,0 0 0,1 1 0,-1-1 0,0 0 0,0 0 0,-1-1 0,1 1 0,0 0 0,-1 1 0,-7 3 70,-15 9-1,22-13-83,-10 5-202,-1-1 0,-22 7 0,28-10-304,-1 0-1,1-1 0,0 0 1,0 0-1,-1-1 0,-13 0 0,0-6-838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3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1 426 8306,'4'16'4433,"0"-11"-424,-2 2-2113,1 4-112,-4-3-359,-2 3-337,3-5-688,0-4-104,8-4-1144,-1-13-680,14-11 951</inkml:trace>
  <inkml:trace contextRef="#ctx0" brushRef="#br0" timeOffset="1">283 0 8962,'8'2'4401,"-8"20"-720,0 14-1449,-7 32-680,-1 12 41,1 13-593,5 1-328,8-20-408,6-16-120,8-23-128,4-15-40,4-16-264,1-4-368,-2-18-1488,-7-8 1399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 12307,'-12'0'4873,"14"7"-2625,7-1-784,7 1-167,4-2-17,8-3-504,4-4-216,4-6-296,4-1-80,2 0-304,-3-3-496,2 13 408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4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15 8858,'5'-15'3945,"-8"15"-1169,-1 7-687,-9 13-353,-6 13-120,-7 27-783,-5 13-241,-3 16-280,2-2-72,5-12-80,4-13-48,11-22-72,6-11-64,3-19-976,2-16-937,5-23 1201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5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12123,'0'9'4761,"18"26"-2769,7 10-896,3 7 33,2 6-129,-1-3-320,-1-2-168,0-9-184,-3-5-72,0-9-136,-2-5-56,-2-5-344,-1-1-368,-5-11 2808,3-5-1848</inkml:trace>
  <inkml:trace contextRef="#ctx0" brushRef="#br0" timeOffset="1">501 207 13587,'13'0'5121,"-5"0"-3441,1 0-1128,9 1 49,-4-1-121,9 0-176,10-2-200,-8-5 72,-3 2-912,-2 2 3184,-8 8-2000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14 237 8354,'-14'22'4233,"18"-16"-288,4-4-2009,-4-2-640,2 1 65,22-2-553,6-1-288,7-2-368,-9-1-64,-1-2-1448,1-2 1023</inkml:trace>
  <inkml:trace contextRef="#ctx0" brushRef="#br0" timeOffset="1">485 32 13987,'-1'22'3586,"-4"37"1,2-39-3140,1 0 0,1 25 0,2-38-353,-1-1 0,1 0 0,0 0-1,1 0 1,-1 0 0,1 0 0,1 0 0,-1 0 0,1-1 0,0 1 0,5 7 0,-5-10-67,-1 0 0,0 0 0,0-1 0,1 1 0,0-1 0,-1 0 0,1 0 0,0 0 0,0 0 0,0 0 0,0-1 0,1 1 0,-1-1 0,0 0 0,1 0 0,-1 0 0,1 0 0,5 0 0,-6-1-25,0-1-1,0 1 1,0 0 0,0-1 0,1 1 0,-1-1 0,0 0 0,0 0 0,-1 0 0,1-1 0,0 1 0,0-1 0,0 1 0,-1-1 0,1 0 0,-1 0-1,0 0 1,1-1 0,-1 1 0,3-5 0,-1 1 2,-1 1-1,0-1 1,-1 0 0,1 0-1,-1 0 1,0-1 0,-1 1-1,1 0 1,0-14 0,-1 1 17,-1 0 0,-2-23 0,1 32-4,-1 1-1,1 0 0,-1 0 1,-1 0-1,-6-15 0,7 20-3,0 0-1,0 0 1,-1 0-1,1 0 1,-1 0-1,0 1 0,0 0 1,0-1-1,-1 1 1,1 0-1,-1 0 0,1 1 1,-6-3-1,8 4-6,-1 0-1,1 0 0,-1 1 1,1-1-1,-1 1 0,1-1 1,-1 1-1,1 0 1,-1 0-1,1-1 0,-1 1 1,0 0-1,1 0 0,-1 0 1,1 1-1,-1-1 0,1 0 1,-1 1-1,1-1 1,-1 1-1,1-1 0,-1 1 1,1 0-1,-2 1 0,-2 1-1,1 1 0,0 0 0,1-1-1,-1 2 1,-4 6 0,0-1-18,4-5-41,-6 7-442,2-1 0,-1 1 0,-10 22 0,11-17-1952,0-8 1033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1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8506,'4'-9'3401,"0"6"-1865,0 2-128,-4 6 249,0-5-33,0 20-272,0 64-184,3-15-335,0 5-161,-1-4-272,0-5-120,0-11-176,-2-7-32,0-16-224,0-7-400,-6-23-3649,-6-5 2969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2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12235,'14'15'4441,"-5"9"-3273,6 2 88,-6 14 104,-8 4-135,5 4-505,-2 1-248,0-3-216,5-5-64,-2-4-72,-3-2-56,4-13-328,-4-7-560,6-14 544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2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99 10282,'-13'2'1896,"0"0"-200,12-1 407,6-1 1636,-4 0-2492,1 1-160,3 2-861,-1 0 0,1 0-1,-1 0 1,1 0 0,6 8-1,-2-2-64,83 72 710,-75-66-765,1-2 0,1 0 0,0-1 0,1 0 0,0-2 0,0 0 0,37 10 0,-52-18-64,0-1 1,0 0-1,0 0 1,9 0-1,-14-2 12,0 0 0,0 1 1,1-1-1,-1 0 0,0 0 0,0 0 0,0 0 0,0 1 0,0-1 0,-1 0 1,1 0-1,0 0 0,0 1 0,-1-2 0,-1-8 20,-5-141 15,8 26-2181,-3 104 1487,-1 10 116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2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 8834,'-6'8'4009,"8"-5"-1457,4 0-567,7-2-345,5 2-112,4-3-423,6-3-249,7-2-376,1-2-144,1 2-208,-2 1-48,-11 1-200,-8 3-432,0 0-1425,-8 1 1305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46 8762,'-2'-33'3978,"2"33"-3852,0-1 0,0 1-1,0-1 1,0 1 0,0-1 0,0 1 0,0-1 0,0 1-1,0-1 1,-1 1 0,1-1 0,0 1 0,0-1-1,-1 1 1,1 0 0,0-1 0,-1 1 0,1-1-1,0 1 1,-1 0 0,1-1 0,-1 1 0,1 0 0,0 0-1,-1-1 1,1 1 0,-1 0 0,1 0 0,-1-1-1,1 1 1,-1 0 0,1 0 0,-1 0 0,0 0-1,-1 0 114,0 0 0,0 0 0,0 1 0,1-1-1,-1 1 1,-3 1 0,3-2-41,-4 3-5,0 0-1,1 0 0,-1 0 1,1 1-1,-1 0 0,1 0 0,1 1 1,-1-1-1,0 1 0,1 0 0,-7 11 1,4-5-90,0 0 1,1 1-1,1 0 1,0 0-1,-4 14 1,5-10-41,1 0 0,0 0-1,1 0 1,1 0 0,1 0 0,0 1 0,1-1 0,1 0-1,4 19 1,-4-26-45,1 0-1,0 0 1,1 0-1,0 0 1,0 0-1,1-1 1,0 0 0,0 0-1,1 0 1,0-1-1,0 1 1,12 8-1,-12-11-142,0 0 0,0 0 0,0-1 0,1 0-1,-1 0 1,1-1 0,0 0 0,1 0 0,-1 0-1,0-1 1,1 0 0,-1-1 0,1 0 0,0 0-1,15 0 1,-15-2-571,1-1 1,11-2-1,18-8-608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176 175 10378,'0'-2'376,"-1"1"-1,0-1 0,0 1 1,0 0-1,0-1 0,0 1 1,0 0-1,0 0 0,-1-1 1,1 1-1,0 0 1,-1 0-1,1 1 0,-1-1 1,-1-1-1,0 1 21,0 0 0,0 0 1,-1 0-1,1 0 0,0 1 0,-1 0 1,-3-1-1,0 1 10,0 1 0,0 0 1,-1 0-1,1 0 0,0 1 1,-9 3-1,12-3-309,-1 0 0,1 0 0,0 1 0,0-1 0,0 1 0,1 0 0,-1 0 0,1 1 0,-1-1 0,1 1 0,0-1 0,0 1 0,1 0 1,-1 0-1,1 0 0,0 0 0,-2 6 0,3-7-85,0 0 1,0 0-1,0 0 1,1 0 0,-1 0-1,1 0 1,0 1 0,0-1-1,0 0 1,0 0-1,1 0 1,-1 0 0,1 0-1,0 0 1,0 0-1,0 0 1,0 0 0,1 0-1,-1 0 1,1 0 0,-1-1-1,1 1 1,0-1-1,0 1 1,0-1 0,4 3-1,7 5 18,0-1 0,0-1-1,1 0 1,0-1-1,21 8 1,1 1 124,-34-16-131,2 2 22,-1 0 0,1 0 1,0 0-1,-1 0 0,4 3 0,-6-4-22,-1-1 0,1 1 0,-1-1 0,1 1 0,-1 0 0,1-1 0,-1 1 0,0-1 0,1 1 0,-1 0 0,0-1-1,0 1 1,1 0 0,-1-1 0,0 1 0,0 0 0,0 0 0,0-1 0,0 1 0,0 0 0,0-1 0,0 1 0,0 0-1,0 0 1,0-1 0,0 1 0,0 0 0,-1-1 0,1 1 0,0 0 0,-1-1 0,1 1 0,0-1 0,-2 2 0,0 0 30,1 0 1,-1 0 0,-1 0-1,1 0 1,0-1-1,0 1 1,-1-1 0,1 1-1,-1-1 1,1 0 0,-1 0-1,-5 1 1,-5 1 8,-17 3 0,24-6-75,-76 10-3695,69-6 784,7 3 1310</inkml:trace>
  <inkml:trace contextRef="#ctx0" brushRef="#br0" timeOffset="1">295 3 11899,'1'0'494,"0"-1"1,0 1 0,0 0 0,0-1 0,0 1 0,0 0 0,1 0 0,-1 0 0,0 0 0,0 0 0,0 0 0,0 0 0,2 0-1,-1 1-124,0-1-1,0 1 1,1 0-1,-1 0 0,0 0 1,2 1-1,3 3-81,0 0 0,10 10-1,-13-11 321,8 7-350,-1 1 1,0 0 0,-1 1-1,0 0 1,-1 0 0,0 1-1,-1 0 1,-1 1 0,9 25-1,-12-28-195,-1 0 0,0 0 0,-1 0 0,-1 1 0,0-1 0,0 1 0,-1-1 0,-1 1 0,0-1 0,-1 1 0,0-1 0,-1 0 0,-4 13 0,2-9-154,-1-1 0,-1 0 0,0 0 0,-1 0 0,-1-1 0,0 0 0,-13 15 0,20-27-92,-5 4-591,7-6 738,0 0 1,0 0-1,-1 0 0,1 0 0,0 0 1,0 0-1,0 0 0,0 0 0,0 0 1,0 0-1,-1 0 0,1 0 0,0 0 1,0 0-1,0 0 0,0 0 0,0 0 1,0 0-1,-1 0 0,1 0 0,0 0 1,0 0-1,0 0 0,0 0 0,0 0 1,0 0-1,0 0 0,0 0 0,-1-1 1,1 1-1,0 0 0,0 0 0,0 0 1,0 0-1,0 0 0,0 0 0,0 0 1,0-1-1,0 1 0,0 0 0,0 0 1,0 0-1,0 0 0,0 0 0,0 0 1,0-1-1,0 1 0,0 0 0,0 0 1,0 0-1,0 0 0,0 0 0,0 0 1,0 0-1,0-1 0,0 1 0,0 0 1,0 0-1,0 0 0,1-11-1097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11915,'0'0'159,"1"-1"1,-1 1 0,1 0 0,-1 0 0,1 0 0,-1 0 0,0-1 0,1 1 0,-1 0-1,1 0 1,-1 0 0,1 0 0,-1 0 0,1 0 0,-1 0 0,1 0 0,-1 1 0,0-1-1,1 0 1,-1 0 0,1 0 0,-1 0 0,1 1 0,-1-1 0,0 0 0,1 0 0,-1 1-1,1-1 1,-1 0 0,0 0 0,0 1 0,1-1 0,-1 1 0,0-1 0,1 0 0,-1 1-1,0 0 1,2 2 160,-1 1-1,0 0 1,0 0-1,1 4 1,0 2 200,6 29 711,-2 1 1,1 56-1,-8 82-93,0-139-937,-2 70 251,-2 128-99,5-235-1248,2-8 216,0-10 112,-4-3 183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4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12827,'-39'2'4734,"38"-2"-4523,0 0-1,0 0 1,0 0-1,0 0 1,1 0-1,-1 0 0,0 0 1,0 1-1,0-1 1,0 0-1,1 1 1,-1-1-1,0 0 1,0 1-1,1-1 1,-1 1-1,-1 0 1,2-1-153,0 1 1,0-1 0,0 0-1,0 1 1,0-1-1,0 0 1,0 1 0,0-1-1,0 0 1,0 1-1,0-1 1,0 1 0,0-1-1,1 0 1,-1 0-1,0 1 1,0-1-1,0 0 1,0 1 0,1-1-1,-1 0 1,0 0-1,0 1 1,1-1 0,-1 0-1,0 0 1,1 1-1,2 2 144,1 0 0,0-1 0,0 1 0,5 1 0,9 4 5,0-2 1,1 0-1,29 4 0,-23-4-129,27 8-1,-50-13-70,0-1-1,-1 1 1,1-1 0,0 1-1,-1 0 1,1 0 0,-1-1 0,1 1-1,-1 0 1,0 1 0,1-1-1,-1 0 1,0 0 0,0 0-1,0 1 1,0-1 0,0 1-1,0-1 1,0 1 0,0-1-1,-1 1 1,2 2 0,-2-2 15,0 0 0,0 0 1,0 0-1,-1 0 0,1 0 0,0 0 1,-1 0-1,1 0 0,-1 1 1,0-1-1,0-1 0,0 1 0,0 0 1,0 0-1,0 0 0,0 0 1,-3 2-1,-4 5 108,0-1 1,0 0 0,-18 13-1,-34 18 128,41-27-211,-70 40 39,64-37-348,17-10-516,8-5 754,0 0 0,0 0 0,0 0 0,0 0-1,0 0 1,0 0 0,1 0 0,-1 0 0,0 1-1,0-1 1,0 0 0,0 0 0,0 0 0,0 0-1,0 0 1,0 0 0,0 0 0,0 0 0,0 0-1,0 0 1,0 0 0,0 0 0,0 0 0,0 0-1,0 1 1,0-1 0,0 0 0,0 0 0,0 0-1,0 0 1,0 0 0,0 0 0,0 0 0,0 0-1,0 0 1,0 0 0,0 1 0,0-1 0,0 0-1,0 0 1,0 0 0,0 0 0,0 0 0,0 0-1,0 0 1,0 0 0,0 0 0,0 0 0,0 0-1,0 0 1,0 1 0,0-1 0,0 0 0,0 0-1,0 0 1,-1 0 0,1 0 0,0 0 0,0 0-1,0 0 1,0 0 0,0 0 0,0 0 0,0 0-1,0 0 1,0 0 0,0 0 0,0 0 0,-1 0-1,13-2-888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4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12171,'-6'-1'4977,"2"2"-2977,4 15-584,-3 5-47,0 20-193,3 9-160,2 10-392,0 1-104,2-4-160,0-1-87,3-10-113,-2-6-48,5-8-72,-4-8-24,1-8-352,2-5-401,0-11-1119,6-2 1136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5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149 210 7674,'1'-1'384,"0"0"0,0 1 1,0-1-1,0 0 0,0 1 1,0-1-1,-1 0 0,1 0 1,0 0-1,0 0 0,-1 0 0,1 0 1,-1 0-1,1 0 0,-1 0 1,1 0-1,-1 0 0,1-1 1,-1 1-1,0 0 0,0 0 1,0 0-1,0 0 0,0-1 1,0 1-1,0 0 0,0-2 1,0 3-308,0-1 0,-1 1 0,1 0 0,0-1 0,0 1 0,0 0 0,-1-1 0,1 1 1,0 0-1,0 0 0,-1-1 0,1 1 0,0 0 0,0 0 0,-1-1 0,1 1 0,0 0 0,-1 0 1,1 0-1,0 0 0,-1-1 0,1 1 0,0 0 0,-1 0 0,1 0 0,-1 0 0,-10 0 642,11 0-637,-7 0 91,1 1 0,-1 0 0,1 1 0,-1 0 1,1 0-1,0 0 0,0 1 0,0-1 1,-10 8-1,9-6-101,1 1 1,-1 0 0,1 0 0,0 1-1,0-1 1,1 1 0,-8 11-1,11-13-52,0-1-1,0 0 0,1 0 0,-1 1 0,1-1 0,0 1 0,0-1 1,0 1-1,0-1 0,1 1 0,-1-1 0,1 1 0,0 0 1,0-1-1,1 1 0,-1 0 0,1-1 0,0 1 0,1 3 0,-1-3-2,1 1 0,0-1-1,1 1 1,-1-1 0,1 0-1,0 0 1,0 0 0,0-1-1,0 1 1,1-1 0,-1 1-1,1-1 1,7 4 0,49 25 291,-43-24 60,0 0 1,21 16-1,-36-23-304,0 0 0,0 1 0,-1-1 0,1 1-1,0-1 1,-1 1 0,0 0 0,1-1 0,-1 1 0,0 0 0,0 0-1,0 0 1,0 0 0,0 0 0,-1 0 0,1 0 0,0 3 0,-1-3-17,0 0 0,0 0 1,0-1-1,0 1 1,-1 0-1,1-1 0,-1 1 1,1 0-1,-1-1 0,1 1 1,-1-1-1,0 1 1,0-1-1,0 1 0,0-1 1,0 1-1,0-1 0,0 0 1,0 0-1,-1 1 1,1-1-1,-2 1 0,-7 4 76,0 1-1,-1-2 1,-15 7-1,13-6-126,8-4-171,0 0 1,0-1-1,0 1 1,-1-1-1,1 0 1,-10 1-1,13-2 2,1 0 0,-1 0 1,1 0-1,-1-1 0,1 1 0,-1 0 0,1 0 0,-2-1 1,2 0 91,1 1-1,0 0 1,-1 0 0,1-1 0,-1 1 0,1 0 0,0 0 0,-1-1-1,1 1 1,0 0 0,0-1 0,-1 1 0,1 0 0,0-1 0,0 1-1,0 0 1,-1-1 0,1 1 0,0-1 0,0 1 0,0 0-1,0-1 1,0 1 0,0-1 0,0 1 0,0-1 0,0 0 0,0 0-24,0 1 1,0-1 0,1 0 0,-1 0 0,0 1-1,0-1 1,1 0 0,-1 1 0,1-1-1,-1 0 1,1 1 0,0-2 0</inkml:trace>
  <inkml:trace contextRef="#ctx0" brushRef="#br0" timeOffset="1">486 1 14283,'5'20'5409,"-1"21"-3680,-3 8-337,-1 12-128,2 6-184,0-2-447,4-4-201,3-6-152,-1-5-56,1-10-112,-2-2-24,-5-10-64,0-2 16,-5-11-552,-1-6-385,-2-10-3335,-2-6 2807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16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82 2665,'0'0'1597,"4"-4"7016,-5-4-3033,-3 7-3954,4 2-1630,-1 0-1,0-1 1,1 1 0,-1 0-1,0 0 1,1-1-1,-1 1 1,1 0 0,-1 0-1,1 0 1,-1 0 0,0 2-1,-1 4 17,0-1-1,-1 1 0,-1 0 1,1-1-1,-1 1 1,0-1-1,-8 9 0,-6 9 14,14-17-11,0 1 0,-4 10-1,4-8 1,-13 26 30,4-8 6,-14 44 1,20-46-23,2 0-1,0 0 1,2 1-1,0 48 1,4-36 19,2-1 1,14 67-1,-7-69 19,1-1-1,28 61 1,-16-43 33,3 10-21,30 67 41,-50-118-112,0-1 1,1 0 0,0 0 0,1 0-1,0-1 1,1 0 0,0-1 0,0 0-1,1 0 1,0-1 0,1 0 0,0-1-1,0 0 1,0-1 0,17 7 0,-24-12 4,1 1 1,-1-1-1,0 0 1,1 0 0,0 0-1,-1-1 1,1 1 0,-1-1-1,1 0 1,0-1 0,-1 1-1,1-1 1,-1 0 0,1 0-1,-1 0 1,0-1-1,1 1 1,-1-1 0,0 0-1,0 0 1,0-1 0,0 1-1,-1-1 1,8-6 0,-5 2 24,0-1 1,0 0 0,-1 0-1,0 0 1,0-1 0,-1 1-1,0-1 1,5-17 0,-1-6 43,5-40 0,-11 62-69,10-70 44,-4 0-1,-3 0 1,-7-107 0,-2 137-31,-2 0 1,-2 1 0,-3 0 0,-2 1-1,-1 0 1,-34-71 0,37 96 4,-1 1 0,-30-40 0,31 49-6,0 0 0,-1 0 0,0 2 0,-1 0 0,-17-13 1,27 23-16,1-1 0,-1 1 0,1-1 0,-1 1 0,0 0 0,0 0 0,1 0 0,-1 0 0,0 0 0,0 1 0,0 0 0,0-1 0,0 1 0,0 0 0,0 0 0,0 0 0,0 1 0,0-1 0,1 1 0,-6 1 0,3 0-7,0 1 1,0 0-1,1-1 0,-1 2 0,1-1 1,-1 0-1,1 1 0,0 0 0,-5 7 1,3-4-18,1 0 1,-7 14 0,-6 8-2631,13-20 528,4-2 906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16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29 3689,'1'-4'10580,"0"-3"-7587,-1 6-2916,0 1 0,0-1 0,0 1 0,0-1 0,-1 1 0,1-1 0,0 1-1,0-1 1,0 0 0,0 1 0,-1-1 0,1 1 0,0-1 0,0 1 0,-1-1 0,1 1-1,0 0 1,-1-1 0,1 1 0,-1-1 0,1 1 0,0 0 0,-1-1 0,1 1 0,-1 0-1,1-1 1,-1 1 0,1 0 0,-1 0 0,1-1 0,-1 1 0,1 0 0,-1 0 0,0 0-1,1 0 1,-2 0 0,-2-1-75,-1 0-1,0 0 0,-10 1 0,7-1 17,1 2 0,-1-1 0,0 1-1,0 1 1,1-1 0,-1 1-1,0 0 1,1 1 0,-14 6 0,10-2 12,-19 12 0,26-16-24,0 0 0,0 1 0,1-1-1,-1 1 1,1 0 0,0 0 0,-4 7-1,6-9-3,0 1-1,-1 0 0,2-1 1,-1 1-1,0-1 0,0 1 0,1 0 1,-1 0-1,1-1 0,0 1 1,0 0-1,0 0 0,0 0 1,1-1-1,-1 1 0,1 0 0,0-1 1,-1 1-1,1 0 0,0-1 1,1 1-1,-1-1 0,0 1 1,1-1-1,-1 0 0,3 3 0,2 3 2,1-1 0,1 0 0,-1 0 0,1 0 0,14 9-1,75 45 172,-66-41 38,-22-15-23,0 1 0,0 0-1,0 0 1,-1 1-1,0 0 1,0 1 0,7 8-1,-15-16-164,1 1 0,-1-1 0,1 1 0,-1 0 0,1-1 0,-1 1 0,0-1 0,1 1 0,-1 0 0,0-1 0,1 1 0,-1 0 0,0 0 0,0-1 0,1 1 0,-1 0 0,0 0 0,0-1 0,0 1 0,0 0 0,0 0 0,0-1 0,-1 1 0,1 0 0,0 0 0,0-1 0,0 1 0,-1 0 0,1 0 0,0-1 0,-1 1 0,1 0 0,0-1 0,-1 1 0,1-1 0,-1 1 0,1 0 0,-1-1-1,0 1 1,1-1 0,-1 1 0,1-1 0,-2 1 0,-7 5 115,1 0 1,-1 0-1,1-1 0,-2-1 0,-16 7 0,-53 12-73,29-9-340,42-11 63,7-3 64,-1 1-1,1-1 1,0 1 0,-1-1-1,1 1 1,0-1 0,-1 0-1,1 1 1,0-1 0,-1 0-1,1 0 1,-1 0 0,-2-1-1,4 1 124,0 0 0,0 0 0,0 0 0,0 0-1,0 0 1,0 0 0,0 0 0,0 0 0,0-1 0,0 1-1,0 0 1,0 0 0,0 0 0,0 0 0,0 0 0,0 0-1,0 0 1,0-1 0,0 1 0,0 0 0,0 0 0,0 0-1,0 0 1,0 0 0,0 0 0,0 0 0,0-1 0,0 1-1,0 0 1,0 0 0,0 0 0,0 0 0,1 0 0,-1 0-1,0 0 1,0 0 0,0 0 0,0 0 0,0 0 0,0-1-1,0 1 1,0 0 0,0 0 0,1 0 0,-1 0 0,0 0-1,0 0 1,0 0 0,11-4-747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17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43 486 7090,'-6'2'1489,"0"1"-1,1-1 1,-1 1 0,1 1 0,-9 5 0,14-9-1460,0 0 0,0 0 0,0 0 0,0 0 0,0 0 0,0 0 0,0 0 0,0 0 0,0 0 0,0 0 0,0 0 0,0 1 0,-1-1 0,1 0 0,0 0 0,0 0 0,0 0 0,0 0 0,0 0 0,0 0 0,0 0 0,0 0 0,0 0 0,0 0 0,0 0 1,0 0-1,0 0 0,0 0 0,0 1 0,0-1 0,0 0 0,1 0 0,-1 0 0,0 0 0,0 0 0,0 0 0,0 0 0,0 0 0,0 0 0,0 0 0,0 0 0,0 0 0,0 0 0,0 0 0,0 0 0,0 0 0,0 0 0,0 0 0,0 0 0,0 0 0,0 0 0,11 1 954,21-5-651,0-3-148,0-1 0,51-20 0,73-48 188,-52 24-227,107-43 583,355-109-1,-449 175 89,-84 21-445,-32 8-361,-1 0-1,0 0 1,0 0 0,0 0-1,0 0 1,1 0-1,-1-1 1,0 1-1,0 0 1,1 0 0,-1 0-1,0 0 1,0 0-1,0 0 1,1 0 0,-1 0-1,0 0 1,0 0-1,0 1 1,1-1-1,-1 0 1,0 0 0,0 0-1,0 0 1,1 0-1,-1 0 1,0 0 0,0 0-1,0 1 1,0-1-1,1 0 1,-1 0 0,0 0-1,0 0 1,0 1-1,0-1 1,0 0-1,1 0 1,-2 1-68,1-1 0,0 1 1,-1-1-1,1 1 0,-1-1 0,1 0 1,0 1-1,-1-1 0,1 0 0,-1 1 1,1-1-1,-1 0 0,1 0 0,-1 1 0,1-1 1,-1 0-1,1 0 0,-1 0 0,0 0 1,1 0-1,-1 0 0,0 0 0,-3 1-127,0 0 1,1 0-1,-1 0 0,1 0 0,-1 1 0,1-1 0,-5 4 0,-54 40-775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18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16 6897,'-8'-3'828,"-19"-7"2415,6 7 1980,20 6-3478,1-3-1694,0 0-1,0 0 1,0 1-1,0-1 0,0 0 1,0 0-1,1 0 1,-1 0-1,0 1 0,0-1 1,0 0-1,0 0 0,1 0 1,-1 0-1,0 0 1,0 1-1,0-1 0,1 0 1,-1 0-1,0 0 1,0 0-1,1 0 0,-1 0 1,0 0-1,152 26 982,-149-25-1012,110 10 566,123-5 1,-159-5-387,104-1 309,137 4 653,-306-4-1101,8 0 102,-1 1 1,1 1-1,-1 1 0,0 0 1,27 9-1,-40-9-87,-4-3-54,-1 0 0,1 1 0,-1-1 0,1 1 1,-1 0-1,0 0 0,1-1 0,-1 1 0,0 0 1,0 0-1,0 0 0,1 0 0,-1 0 1,0 1-1,1 1 0,6 4 50,-7-7-416,-3-4-458,-2 1-563,-5 0 501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 8338,'-103'27'3603,"83"-21"-2206,16-5-444,0 0 0,0 0-1,1 0 1,-1 0 0,0-1 0,-8 0-1,9 0-24,3 0-150,10 0-25,79 4-308,8-1-254,131-15-33,-136 6-108,-74 5-47,-11 1-135,0 0-1,1-1 0,-1 0 0,0 0 1,14-5-1,-22 6 71,1 0 0,0 0 1,0 0-1,0 0 1,0 0-1,-1 0 0,1 0 1,0 0-1,0 0 0,0-1 1,0 1-1,-1 0 0,1 0 1,0 0-1,0 0 0,0 0 1,0 0-1,0 0 0,0-1 1,0 1-1,0 0 0,-1 0 1,1 0-1,0 0 0,0-1 1,0 1-1,0 0 0,0 0 1,0 0-1,0 0 1,0-1-1,0 1 0,0 0 1,0 0-1,0 0 0,0 0 1,0-1-1,0 1 0,0 0 1,0 0-1,0 0 0,0 0 1,0 0-1,1-1 0,-1 1 1,0 0-1,0 0 0,0 0 1,0 0-1,0 0 0,0-1 1,0 1-1,1 0 0,-1 0 1,0 0-1,0 0 1,0 0-1,0 0 0,0 0 1,1 0-1,-1 0 0,0-1 1,0 1-1,1 0 0,-16-3-1451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19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175 106 6913,'0'-3'369,"-1"1"-1,0-1 1,0 0-1,0 1 1,0-1-1,0 1 0,-3-5 1,-9-12 706,3 6 1252,-15-27 0,25 39-2219,0 1 0,0-1 0,0 1 1,0 0-1,0-1 0,0 1 0,0 0 0,0-1 0,-1 1 1,1 0-1,0-1 0,0 1 0,0 0 0,-1 0 0,1-1 0,0 1 1,0 0-1,-1 0 0,1-1 0,0 1 0,-1 0 0,1 0 1,0 0-1,-1-1 0,1 1 0,0 0 0,-1 0 0,1 0 0,0 0 1,-1 0-1,-5 10 1690,4-4-2257,-38 104 608,38-106-145,-9 35 16,2 0 0,-9 73-1,15-82-13,-16 255 36,28 4-10,23 4 6,-15-203 2,33 108 0,-42-173-27,1-1 0,1 1 0,2-2 0,16 28 0,-22-41-9,1-1 1,-1 0 0,2 0 0,-1-1 0,1 0-1,1-1 1,-1 1 0,1-2 0,0 1 0,1-1 0,0-1-1,14 7 1,-17-9-3,0-1-1,0 0 0,0-1 1,1 1-1,-1-1 1,0-1-1,1 1 0,-1-1 1,0-1-1,1 1 1,-1-1-1,0-1 1,0 1-1,0-1 0,0 0 1,13-7-1,-12 5 1,0 0-1,0-1 0,-1 0 1,0-1-1,0 1 0,-1-1 1,1-1-1,-1 1 0,0-1 1,-1 0-1,0-1 0,0 1 0,6-15 1,-1-1 3,-2-1-1,0 0 1,7-42 0,5-81 5,-20 143-10,8-66 1,4-31-1,-1-119 0,-15 142-6,-3 1 0,-3 0-1,-4 0 1,-3 1-1,-43-115 1,48 159 22,-3-1 1,0 2-1,-2 0 1,-27-36 0,32 50 25,-1 1 0,-1 1 1,0 0-1,-1 0 0,-1 2 1,0 0-1,-1 1 1,-29-16-1,40 25-74,-1 0 0,0 0 0,0 0 0,-1 1 0,-9-2 0,14 4-571,0 0 1,1 0 0,-1 0-1,0 0 1,-4 0 0,9 2-787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19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7546,'11'-38'3944,"-15"40"-479,4 8-1960,0 8-353,4 8 8,-3 20-136,2 9-224,-2 9-408,3-3-103,5-13-137,-2-14-48,3-11-72,-4-8-24,-4-11-240,0-4-441,-2-16-1383,0-11-817,-6-9 1665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0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6241,'0'-1'114,"0"1"-1,0 0 0,0 0 0,0 0 1,1 0-1,-1 0 0,0-1 1,0 1-1,0 0 0,0 0 0,1 0 1,-1 0-1,0 0 0,0 0 0,0 0 1,0 0-1,1 0 0,-1-1 1,0 1-1,0 0 0,0 0 0,1 0 1,-1 0-1,0 0 0,0 0 0,0 0 1,1 0-1,-1 0 0,0 1 1,0-1-1,0 0 0,1 0 0,-1 0 1,0 0-1,0 0 0,0 0 1,0 0-1,1 0 0,-1 0 0,0 1 1,0-1-1,0 0 0,0 0 0,1 0 1,6 11 1673,-6-9-1141,38 63 3463,42 62-195,-70-112-3575,1 0 0,1-1 0,0 0 0,1-1 0,28 20 0,-33-27-140,0 0 0,11 4 0,-18-9-160,0 0 1,0 0-1,1 0 1,-1-1-1,0 1 1,0 0-1,0-1 0,1 0 1,-1 0-1,0 1 1,0-1-1,1-1 1,-1 1-1,0 0 1,5-2-1,-6 2-15,1-1-1,-1 0 1,0 0 0,1 0-1,-1 0 1,0 0-1,0-1 1,0 1-1,0 0 1,0 0 0,0-1-1,0 1 1,0-1-1,-1 1 1,1-1-1,0-2 1,6-27 184,-6 27-178,4-42 178,-1-47-1,-3 84-196,0-16-30,-2 0 0,0 1 1,-1-1-1,-12-48 0,9 56-634,2 13-993,1 10-517,1 18 857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0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12 11114,'-10'-12'4793,"-2"12"-1952,-3 4-1489,-2 15-287,-1 13-65,0 16-344,3 7-184,9 8-256,6-3-24,12-6-24,3-7-8,7-10-48,3-2-48,3-11-64,3-8-8,-1-7-792,-2-9-736,0-11 960</inkml:trace>
  <inkml:trace contextRef="#ctx0" brushRef="#br0" timeOffset="1">445 100 10802,'0'-3'552,"1"2"-24,-1-1 0,0 0 0,0 0 0,0 1-1,0-1 1,0 0 0,0 0 0,-1-1 0,1 2-399,0 0-1,0 1 1,-1-1-1,1 1 1,-1-1-1,1 1 1,0-1-1,-1 1 1,1-1-1,-1 1 1,1-1-1,-1 1 1,1 0-1,-1-1 1,0 1-1,1 0 1,-1-1-1,1 1 1,-1 0 0,0 0-1,1 0 1,-1-1-1,0 1 1,1 0-1,-1 0 1,0 0-1,1 0 1,-2 0-1,-11 1 400,-1 0 0,0 0 1,1 1-1,0 1 0,0 1 0,-1-1 0,-15 9 0,27-11-488,-1 0 0,1 0 0,-1 0 0,1 1 0,0 0 1,-1-1-1,1 1 0,0 0 0,0 0 0,-2 3 0,3-4-29,0 0 0,1 0 0,-1 1-1,1-1 1,-1 0 0,0 1 0,1-1 0,0 0 0,-1 1 0,1-1 0,0 1 0,0-1-1,0 0 1,0 1 0,0-1 0,0 1 0,0-1 0,1 1 0,-1-1 0,1 2 0,2 6 2,1-1 1,-1 1 0,2-1 0,-1 0 0,1-1-1,0 1 1,1-1 0,0 0 0,7 6 0,4 3 4,1-1 0,26 17 0,-34-26 37,-1 1 0,0 0 0,-1 0 0,1 1 0,6 9 0,-14-16-22,-1 0 0,1-1-1,-1 1 1,1 0 0,-1-1-1,1 1 1,-1 0 0,1 0 0,-1 0-1,0-1 1,0 1 0,1 0-1,-1 0 1,0 0 0,0 0-1,0-1 1,0 1 0,0 0-1,0 0 1,0 0 0,0 0-1,0-1 1,-1 1 0,1 0 0,0 0-1,0 0 1,-1-1 0,1 1-1,0 0 1,-1 0 0,1-1-1,-1 1 1,1 0 0,-2 0-1,0 2 68,-1-1-1,0 0 0,0 0 0,0-1 0,1 1 0,-6 1 0,6-2-108,-2 1-164,0 0 0,-1 0 0,1 0 0,-1-1 0,0 0 0,1 0 0,-1 0 0,0-1 0,0 1 0,1-1 0,-1 0 0,0 0 0,-7-2 0,11 2 16,1 0 0,-1-1 1,0 1-1,0 0 0,0-1 0,0 1 0,0 0 0,0-1 1,1 1-1,-1-1 0,-1 0 0,2 0 75,-1 0 0,1 1 0,0-1 0,-1 1 0,1-1 0,0 0 0,0 0 0,-1 1 1,1-1-1,0 0 0,0 1 0,0-2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7874,'2'-5'4569,"20"6"328,0 5-2713,7 11-423,-5 7-201,-3 4-416,0 2-248,-2 10-344,-2 8-127,-11 11-161,-8 3-56,-14 2-96,-6-8-24,-6-7-256,-2-10-392,0-18-953,1-10 937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0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57 5497,'-1'-1'955,"0"0"-1,0 0 1,0-1-1,0 1 1,0-1-1,1 1 1,-1 0-1,0-3 1,0 2-545,1 0 1,-1 1-1,1-1 1,-1 1 0,0-1-1,0 1 1,0-1-1,0 1 1,0-1 0,0 1-1,-2-2 1,-15-7 1184,13 8-1348,2 0-134,0 0-1,-1 1 0,1-1 1,-1 1-1,-4-1 1,7 2-70,-1 0-1,1-1 1,0 1 0,0 0-1,-1 0 1,1 0-1,0 1 1,0-1 0,-1 0-1,1 0 1,0 1 0,0-1-1,-1 1 1,1-1 0,0 1-1,0-1 1,0 1 0,0 0-1,0 0 1,0-1 0,0 1-1,-1 1 1,-5 7 53,0 0 0,1 0 0,0 0 0,1 1 0,0 0 0,1 0-1,0 0 1,0 1 0,1-1 0,0 1 0,-1 16 0,2-5-72,0-1 1,2 1-1,0-1 0,2 0 0,4 22 0,-3-25-13,2 1 0,0-1 0,1 0 0,0-1 0,2 0 0,12 22 0,-14-28-7,1 0 0,1-1 0,0 0 0,1 0 1,0 0-1,0-1 0,1 0 0,0-1 1,20 12-1,-29-19-6,-1-1 0,1 1 0,0-1 0,-1 0 0,1 0 0,0 0 0,0 1 0,-1-1 0,1 0 1,0 0-1,0 0 0,1 0 0,-2 0-46,0 0 0,0 0 0,0 0 0,0 0 0,0 0 1,0 0-1,0 0 0,1 0 0,-1 0 0,0 0 0,0 0 0,0 0 0,0-1 1,0 1-1,0 0 0,0 0 0,0 0 0,1 0 0,-1 0 0,0 0 0,0 0 1,0 0-1,0 0 0,0 0 0,0 0 0,0 0 0,0-1 0,0 1 0,0 0 1,0 0-1,0 0 0,0 0 0,0 0 0,0 0 0,0 0 0,0-1 1,0 1-1,0 0 0,0 0 0,0 0 0,0 0 0,0 0 0,0 0 0,0 0 1,0-1-1,0 1 0,0 0 0,0 0 0,0 0 0,0 0 0,0 0 0,0 0 1,0 0-1,0 0 0,0 0 0,0-1 0,0 1 0,0 0 0,0 0 0,-1 0 1,1 0-1,0 0 0,0 0 0,0 0 0,-1-1-987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110 274 8386,'6'5'3421,"-6"-4"-3247,1-1 1,-1 1-1,1-1 0,0 1 1,-1-1-1,1 1 0,0-1 0,-1 1 1,1-1-1,0 0 0,0 1 1,-1-1-1,1 0 0,0 1 1,0-1-1,0 0 0,0 0 0,-1 0 1,1 0-1,0 0 0,0 0 1,0 0-1,0 0 0,-1 0 1,1 0-1,0-1 0,0 1 0,0 0 1,-1-1-1,2 0 0,2-1 79,-1 0 0,0 0 0,0 0 0,0-1 0,0 0 0,-1 1 0,1-1 0,-1 0 0,1 0 0,2-6 0,1-2 55,0 0 0,4-12-1,-8 16-244,0 0-1,0 0 1,0 0-1,-1 0 0,0 0 1,-1 0-1,1 0 0,-1 0 1,-1 0-1,1 0 0,-1 0 1,-1 0-1,1 0 0,-1 0 1,-3-7-1,3 9-44,-1-1 0,1 1 0,-1 0-1,0 1 1,0-1 0,-1 0 0,1 1 0,-1 0-1,0 0 1,0 0 0,-1 0 0,1 1-1,-1 0 1,0 0 0,0 0 0,0 0 0,0 1-1,0-1 1,-8-1 0,8 3 4,0-1 0,0 1 0,0 1-1,0-1 1,0 1 0,-1 0 0,1 0 0,0 0-1,0 1 1,0-1 0,-8 4 0,11-3-9,-1 0-1,1 0 1,0 0 0,0 0 0,0 1-1,-1-1 1,2 1 0,-1-1 0,0 1 0,0 0-1,0 0 1,1 0 0,-1 0 0,1 0 0,0 0-1,-1 1 1,1-1 0,0 0 0,0 1-1,1-1 1,-1 1 0,0-1 0,1 0 0,-1 1-1,1 0 1,0 2 0,0 6 9,0 0 0,1-1 1,0 1-1,1 0 0,0 0 1,7 19-1,1-3 16,19 37 0,2-9 205,69 90-1,-88-128-103,-6-10-34,-2 0 0,1 1 0,-1 0 0,0 0 0,4 9 0,-7-15-65,-1 1 1,1-1-1,0 0 1,-1 0-1,1 1 1,-1-1-1,0 0 1,0 1-1,0-1 0,0 0 1,0 1-1,-1-1 1,1 0-1,-1 1 1,1-1-1,-1 0 1,0 0-1,0 0 1,0 1-1,0-1 0,0 0 1,0 0-1,-1-1 1,1 1-1,-3 2 1,0-1-12,0 1 1,0-1 0,0-1-1,0 1 1,-1 0-1,1-1 1,-1 0 0,0 0-1,0-1 1,0 1 0,0-1-1,0 0 1,0 0-1,0-1 1,0 0 0,0 0-1,-8 0 1,7-1-209,1 0-1,-1 0 1,1 0 0,-1-1 0,1 0-1,0 0 1,-1 0 0,1 0 0,0-1 0,0 0-1,1 0 1,-1 0 0,1-1 0,0 0-1,-1 0 1,-2-4 0,-19-28-845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0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43 10274,'0'0'134,"0"0"-1,-1 0 1,1 0-1,0 1 1,0-1 0,0 0-1,0 0 1,0 0-1,0 0 1,0 0-1,0 1 1,0-1 0,0 0-1,0 0 1,0 0-1,0 0 1,0 0-1,0 1 1,0-1 0,0 0-1,0 0 1,0 0-1,0 0 1,0 1-1,0-1 1,0 0 0,0 0-1,0 0 1,0 0-1,0 0 1,0 0 0,0 1-1,0-1 1,0 0-1,0 0 1,1 0-1,-1 0 1,0 0 0,0 1-1,7 8 1468,1 1-432,-3-2-462,-1 1 1,0 0 0,-1 0 0,4 15 0,4 40 471,-8-47-952,0 0-36,-1-10-69,-1 1 1,0-1 0,0 0-1,-1 0 1,1 0 0,-2 0-1,0 8 1,1-15-117,0 0 0,0 0 0,0-1 0,0 1 0,0 0 0,0 0 0,0 0 0,0 0 0,0-1 0,0 1 0,-1 0 0,1 0 0,0 0 0,0 0 0,0 0 0,0 0 0,0-1 0,0 1 0,0 0 0,-1 0 0,1 0 0,0 0 0,0 0 0,0 0 0,0 0 0,-1 0 0,1 0 0,0 0 0,0 0 0,0 0 0,0 0 0,-1 0 0,1 0 0,0 0 0,0 0 0,0 0 0,0 0 0,-1 0 0,1 0 0,0 0 0,0 0 0,0 0 0,0 0 0,-1 0 0,1 0 0,0 0 0,0 0 0,0 0 0,0 0 0,0 1 0,0-1 0,-1 0 0,1 0 0,0 0 0,0 0 0,0 0 0,0 1 0,0-1 0,0 0 0,0 0 0,0 0 0,0 0 0,0 0 0,-1 1 0,1-1 0,-24-113 35,22 101-38,0-1 0,1 0-1,1 1 1,-1-1 0,2 0-1,0 0 1,0 1 0,6-21-1,-6 31-55,0-1 0,-1 1 0,1 0 0,0 0 0,1-1 0,-1 1 0,0 0 0,0 0 0,1 1 0,-1-1 0,1 0 0,0 0 0,0 1 0,-1-1 0,5-2 0,-3 3-74,0-1-1,0 1 1,0 0-1,0 0 1,0 0-1,0 1 1,0-1-1,0 1 1,0 0-1,0-1 1,7 2-1,8 1-758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1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203 115 8602,'-1'-7'856,"0"0"0,0 0 0,0 1 0,-1-1 0,0 0 0,0 0 0,-1 1 0,0-1 0,0 1 0,-8-11 0,10 14-770,-1 1 1,0 0-1,0 0 0,0 0 0,0 0 0,0 0 1,0 0-1,0 1 0,-1-1 0,1 0 0,-1 1 1,1 0-1,-1 0 0,1 0 0,-1 0 1,0 0-1,1 0 0,-1 1 0,0-1 0,0 1 1,0 0-1,0 0 0,1 0 0,-1 0 0,0 1 1,0-1-1,0 1 0,1-1 0,-5 2 0,2 1-4,0-1-1,0 1 1,0 0-1,0 0 1,1 0-1,-1 0 0,1 1 1,0 0-1,0 0 1,0 0-1,1 0 1,-1 1-1,1 0 0,0-1 1,-4 10-1,3-4 18,0 0 0,0 0-1,1 1 1,0 0 0,1-1-1,0 1 1,0 11 0,1-10-22,1 0 1,1-1 0,1 13-1,-1-18-49,0-1 1,0 0-1,1 0 1,0 0-1,0 0 0,0 0 1,1 0-1,4 7 0,-6-10-23,0-1 0,0 1-1,1 0 1,-1-1 0,0 0-1,1 1 1,-1-1 0,1 0-1,0 0 1,-1 0 0,1 0-1,0 0 1,0 0 0,-1 0-1,1-1 1,0 1 0,0-1-1,0 1 1,0-1 0,0 0-1,0 0 1,0 1 0,0-1-1,0-1 1,0 1 0,0 0-1,-1 0 1,1-1 0,0 1-1,0-1 1,3-1 0,2-1-3,0 0 1,-1-1-1,0 0 1,1 0 0,-1 0-1,-1-1 1,1 0-1,5-6 1,-4 4 7,-1-1-1,0 0 1,0-1 0,-1 1-1,7-14 1,4-10 59,-16 32-62,0-1 0,0 1 0,0 0 0,0-1 0,0 1 0,0 0 0,1-1 0,-1 1 0,0-1 0,0 1 0,0 0 0,1 0 0,-1-1 0,0 1 0,0 0 0,1-1 0,-1 1 0,0 0 0,1 0 0,-1-1 0,0 1 0,1 0 0,-1 0 0,0 0 0,1-1 0,0 1 5,-1 1-1,0-1 1,1 0 0,-1 0-1,0 1 1,1-1 0,-1 0-1,1 0 1,-1 1 0,0-1-1,0 0 1,1 1 0,-1-1-1,0 0 1,0 1 0,1-1-1,-1 0 1,0 1 0,0-1-1,0 1 1,0-1 0,1 0-1,-1 1 1,0 0 0,1 8 109,1 0 0,-1 0 0,-1 1 0,0-1 0,-2 16 0,1-13-64,-1 14-10,0-16-152,1 0 0,0 0 0,1 0 0,0 1 0,1-1 0,3 16-1,-4-26 50,0 0 0,0 1-1,0-1 1,0 0-1,0 0 1,0 0-1,0 1 1,0-1-1,0 0 1,0 0-1,0 0 1,0 0-1,0 0 1,0 1-1,0-1 1,1 0 0,-1 0-1,0 0 1,0 0-1,0 0 1,0 0-1,0 1 1,0-1-1,1 0 1,-1 0-1,0 0 1,0 0-1,0 0 1,0 0-1,1 0 1,-1 0-1,0 0 1,0 0 0,0 0-1,0 0 1,1 0-1,-1 0 1,0 0-1,0 0 1,0 0-1,0 0 1,1 0-1,-1 0 1,0 0-1,9-7-2262,-3 1 1720,16-10-428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1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5977,'6'-8'4089,"4"14"264,0 11-1720,0 14-201,-5 21-663,-1 5-369,-1 11-568,1 0-232,2-9-272,1-7-96,-2-17-144,2-10-72,-3-14-392,-1-7-456,-3-20-1200,-3-9-465,2-19 1449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3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9730,'0'0'413,"-1"1"1,0 0-1,1 0 0,-1-1 0,1 1 0,-1 0 1,1 0-1,-1 0 0,1-1 0,-1 1 0,1 0 1,0 0-1,0 0 0,-1 0 0,1 0 1,0 0-1,0 0 0,0 0 0,0 1 0,1 0-257,-1-1-1,1 0 0,0 0 0,0 0 0,0 0 0,-1 0 0,1 0 0,0 0 1,0-1-1,0 1 0,0 0 0,1 0 0,-1-1 0,0 1 0,2 0 0,198 95 2550,-186-88-2642,0 1 0,23 17 1,-32-21-50,0 0 0,0 1 1,-1-1-1,0 1 0,0 0 1,0 0-1,-1 1 0,5 8 1,-8-10-9,1-1 1,-1 1 0,0 0 0,0 0-1,0 0 1,0 0 0,-1 0-1,0 0 1,0 0 0,-1 0-1,1 0 1,-1 0 0,0 0 0,0 0-1,-1-1 1,0 1 0,-3 7-1,-1 1 15,-2 0 0,1 0 0,-2 0 0,-14 17 0,12-18 3,-1 0 0,0-1 0,-20 15 0,-44 22 71,76-48-95,-4 3 6,0-1 1,0 0-1,1 1 1,-1 0-1,-5 6 0,8-9-6,1 0 0,0 0 0,0 1 0,0-1 0,-1 0 0,1 1 0,0-1 0,0 0 0,0 1 0,0-1 0,0 0 0,0 1 0,0-1 0,0 1 0,0-1 0,0 0 0,0 1 0,0-1 0,0 0 0,0 1 0,0-1 0,0 0 0,0 1 0,0-1 0,1 0-1,-1 1 1,0-1 0,0 0 0,0 1 0,0-1 0,1 0 0,-1 0 0,0 1 0,0-1 0,1 0 0,-1 0 0,0 1 0,1-1 0,-1 0 0,0 0 0,0 0 0,1 0 0,-1 1 0,0-1 0,1 0 0,-1 0 0,1 0 0,19 6 6,-17-6-1,23 5 87,0-1 0,42 1 1,55-7 189,-67 1-110,4 1 127,45-2 415,-102 1-560,3 1-1253,-8 2-3556,0-1 2447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8 260 10090,'4'-1'697,"-1"0"-1,1 0 1,-1 0 0,1 0-1,-1 1 1,1-1-1,-1 1 1,1 0 0,0 0-1,-1 1 1,7 0 0,-1 1-52,-1 0 0,1 0 1,13 7-1,-18-8-552,0 1-1,-1-1 1,0 1-1,1 0 1,-1 0-1,0 1 1,0-1-1,0 1 1,0-1 0,-1 1-1,1 0 1,-1 0-1,1 0 1,-1 1-1,0-1 1,0 0-1,-1 1 1,1-1-1,-1 1 1,1 0-1,-1-1 1,-1 1 0,1 0-1,0 0 1,-1 0-1,0 0 1,0-1-1,0 1 1,0 0-1,0 0 1,-1 0-1,0 0 1,0-1-1,0 1 1,-2 4 0,0-1-61,0-1 0,0 0 0,-1 0 0,0 0 0,0 0 0,0 0 0,-1-1 0,0 0 0,0 0 0,-6 5 0,7-7-46,-1 0 0,1 0 0,-1 0 1,1 0-1,-1-1 0,0 0 0,0 0 0,0 0 0,0-1 1,-1 1-1,1-1 0,0-1 0,-11 1 0,15-1-89,0 0-1,0 0 1,0 0-1,-1 0 1,1 0-1,0-1 1,0 1-1,0 0 1,-1-1-1,1 1 1,0-1-1,0 1 1,0-1-1,0 0 1,0 0-1,0 1 0,0-1 1,0 0-1,-1-2 1,1 3-115,1-1-1,0 0 1,-1 0-1,1 0 1,0 0 0,0 1-1,0-1 1,0 0-1,0 0 1,0 0 0,0 0-1,0 0 1,0 1 0,0-1-1,0 0 1,0 0-1,1 0 1,-1 0 0,0 1-1,1-1 1,-1 0-1,0 0 1,1 1 0,-1-1-1,1 0 1,-1 0 0,1 1-1,0-1 1,0 0-1,17-12-2141</inkml:trace>
  <inkml:trace contextRef="#ctx0" brushRef="#br0" timeOffset="1">308 1 11042,'1'1'411,"1"0"0,0 1 0,-1-1 0,0 1 0,1-1 0,-1 1 0,0-1 0,1 1 0,-1 0 0,0-1 0,0 1 0,0 0 0,-1 0 0,2 3 0,-1 1 186,0 0-1,0 1 0,0 8 0,0 0 234,-1 130 2873,-2-95-3218,5 57 0,-1-98-451,-1 1 0,5 12 0,0-1-23,-6-26-68,1-1-1,0 0 1,0 0 0,0 0-1,1 0 1,2-6 0,49-89-54,-51 97 109,0 0 0,1 0 0,-1 1 1,1-1-1,-1 1 0,1 0 0,0 0 0,1 0 1,3-3-1,-6 6 9,0-1 0,0 0 1,0 0-1,0 1 1,0-1-1,1 1 0,-1-1 1,0 1-1,0 0 0,1-1 1,-1 1-1,0 0 1,1 0-1,-1 0 0,0 0 1,1 0-1,-1 0 1,0 0-1,1 0 0,-1 0 1,0 1-1,0-1 0,1 1 1,-1-1-1,0 1 1,0-1-1,0 1 0,1 0 1,-1-1-1,0 1 0,0 0 1,0 0-1,0 0 1,1 1-1,2 3 81,0 1 0,-1-1-1,0 0 1,0 1 0,4 9 0,10 35 504,-9-27-339,32 87 54,-39-108-499,1 3-267,-2-5 428,0 0-1,1 0 0,-1 0 0,0 0 1,0 0-1,0 0 0,0 1 0,0-1 1,0 0-1,0 0 0,0 0 0,0 0 0,0 0 1,0 0-1,0 0 0,0 0 0,1 0 1,-1 0-1,0 0 0,0 0 0,0 0 1,0 0-1,0 0 0,0 0 0,0 0 0,0 0 1,0 0-1,0 0 0,1 0 0,-1 0 1,0 0-1,0 0 0,0 0 0,0 0 0,0 0 1,0 0-1,0 0 0,0 0 0,0 0 1,0 0-1,0 0 0,0-1 0,1 1 1,-1 0-1,0 0 0,0 0 0,0 0 0,0 0 1,0 0-1,5-8-795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02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11707,'24'21'5097,"4"9"-1945,4 3-1863,5 5-25,-6 2-128,-6-2-152,-6 8-376,-14-2-120,-5 11-119,-8 4-113,-17 1-168,-7-1-88,-13-13-777,5-8-543,4-22 784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29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204 119 6609,'1'-11'7914,"2"0"-4911,-2 8-2638,0-1 0,0 1 0,-1-1 0,1 0 0,-1-3 0,0 1-155,-1 0 0,1 1-1,-1-1 1,0 0-1,-1 1 1,1-1 0,-3-4-1,3 8-128,1 1-30,-1-1 1,1 1-1,-1 0 0,1 0 1,-1 0-1,0 0 0,1 0 1,-1 0-1,0 0 0,0 1 0,1-1 1,-1 0-1,0 0 0,0 0 1,0 1-1,0-1 0,0 1 1,0-1-1,-1 1 0,1-1 1,0 1-1,0-1 0,0 1 1,0 0-1,0 0 0,-1-1 1,1 1-1,-2 0 0,0 1 32,0-1 1,0 1-1,-1-1 0,1 1 0,0 0 0,0 0 0,0 1 0,-3 1 0,-2 1-23,1 1 0,-1 0-1,1 0 1,0 1 0,0 0-1,0 0 1,1 0-1,-9 13 1,8-9-27,0 1 0,1 0 1,0 1-1,0 0 0,-4 17 0,2 1-12,2 0-1,1 0 1,1 1 0,0 40-1,4-25 21,10 88 0,-6-109-28,1 0-1,1-1 1,1 0 0,1 0 0,13 27 0,-17-43-12,1 0 1,-1 0-1,2 0 1,-1-1-1,9 9 1,-10-12-3,1 0 0,-1 0 0,1-1 0,-1 1 0,1-1 0,0-1 1,0 1-1,1-1 0,9 4 0,-7-4-2,1 0 1,0-1-1,0 1 1,-1-2-1,1 1 1,0-1-1,0-1 1,0 0-1,0 0 0,0 0 1,-1-1-1,1-1 1,-1 1-1,1-1 1,-1-1-1,8-4 1,-7 3 0,-1 0 1,1-1-1,-1 0 1,0-1 0,-1 0-1,0 0 1,0 0 0,0-1-1,-1 0 1,0 0-1,-1-1 1,0 0 0,7-17-1,-6 9 0,-1 0 1,0 0-1,-2-1 0,0 1 0,-1-1 0,-1 0 0,-1-24 0,-2 5 10,-2 0 1,-14-56-1,11 61 10,-2 0-1,-14-33 1,19 56-8,0 0-1,0 1 0,-1-1 1,-1 1-1,1 0 0,-1 0 0,0 1 1,-1 0-1,0 0 0,0 0 1,-13-8-1,14 11-1,-1 1 1,1 0-1,0 1 0,-1-1 0,0 1 1,0 1-1,-11-2 0,-49-2-142,62 5 93,-3 0-422,0 0-1,0 0 1,-11 3 0,18-3 327,0 0 0,1 0-1,-1 0 1,1 1 0,-1-1-1,1 0 1,-1 0 0,1 1 0,-1-1-1,1 0 1,-1 1 0,1-1-1,-1 0 1,1 1 0,0-1-1,-1 1 1,1-1 0,-1 1 0,1-1-1,0 1 1,0-1 0,-1 1-1,1-1 1,0 1 0,0-1 0,0 1-1,-1-1 1,1 1 0,0 0-1,0-1 1,0 1 0,0-1-1,0 1 1,0 1 0,5 17-1244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0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49 111 10770,'-27'-47'4063,"19"37"-1641,8 10-2383,0 0-1,0 0 0,-1 0 0,1 0 1,0 0-1,0 0 0,0 0 0,0 0 1,0 0-1,0 0 0,-1 0 0,1 0 0,0 0 1,0 0-1,0 0 0,0 0 0,0 0 1,0 0-1,0 1 0,-1-1 0,1 0 0,0 0 1,0 0-1,0 0 0,0 0 0,0 0 1,0 0-1,0 0 0,0 0 0,-1 0 1,1 0-1,0 1 0,0-1 0,0 0 0,0 0 1,0 0-1,0 0 0,0 0 0,0 0 1,0 0-1,0 1 0,-1 15 1424,1-14-1333,-1 27 874,0 170 1007,2-181-2025,1 1 1,1-1-1,1 1 0,8 21 1,-11-37-2403,-1-10 654,-5-16-1268,-3-17-1211,-5-40 0,11 56 4351,0 1 1,2-1 0,4-29-1,-4 49 244,1 1 0,0-1-1,-1 0 1,4-5 0,-4 8-243,0 1 1,0-1 0,0 1-1,1-1 1,-1 0 0,0 1-1,1-1 1,-1 1-1,0-1 1,1 1 0,-1-1-1,1 1 1,-1 0 0,0-1-1,1 1 1,0-1 0,-1 1-1,1 0 1,-1-1 0,1 1-1,-1 0 1,1 0-1,-1 0 1,1-1 0,0 1-1,-1 0 1,1 0 0,0 0-1,-1 0 1,1 0 0,-1 0-1,1 0 1,0 0-1,-1 0 1,1 0 0,0 1-1,0-1 1,2 1 178,-1 1 0,0-1 0,0 1 0,0-1 0,0 1 0,0 0 0,0-1-1,-1 1 1,1 0 0,0 0 0,1 4 0,16 28 1494,-14-22-1250,6 10 182,1-2 0,1 0 0,18 23 1,-23-33-514,1 0-1,0-1 1,1-1 0,0 0 0,0 0 0,1-1-1,20 11 1,-26-15-130,1 0-1,-1-1 1,1 0-1,0 0 1,-1 0-1,1 0 1,0-1-1,0 0 1,0 0 0,9 0-1,-14-1-59,0-1-1,0 1 1,0 0 0,0 0 0,0-1-1,0 1 1,-1 0 0,1-1-1,0 1 1,0-1 0,0 1 0,0-1-1,-1 0 1,1 1 0,0-1-1,-1 0 1,1 1 0,0-1-1,-1 0 1,1 0 0,-1 0 0,1 0-1,-1 1 1,1-3 0,0-1 14,0 0 1,0 0 0,0-1-1,-1-5 1,1 5-12,-1-13 30,0 0-1,-1 0 0,-5-28 0,1 8-10,0-3-34,0 1-179,-1-64-1,4 91-2315,-1 27 1594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0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27 7482,'-2'-2'158,"-2"-1"1018,0 0 1,0-1-1,0 1 0,-1 1 1,1-1-1,-8-2 0,11 4-1005,0 1-1,-1 0 0,1 0 1,0 0-1,-1-1 0,1 1 1,0 0-1,0 0 0,-1 1 1,1-1-1,0 0 0,0 0 1,-1 1-1,1-1 0,0 1 1,0-1-1,0 1 1,-1-1-1,1 1 0,0 0 1,0-1-1,0 1 0,0 0 1,0 0-1,0 0 0,0 0 1,1 0-1,-1 0 0,0 0 1,0 0-1,1 0 0,-1 0 1,0 2-1,-7 14 108,0-1-1,1 2 1,0-1 0,2 1 0,0 0-1,1 0 1,-3 30 0,7-36-199,-1 0 1,2 0-1,0 0 1,0 0-1,5 18 1,-3-22-39,-1 0 1,1 0-1,1 0 0,-1 0 1,1-1-1,1 0 1,0 0-1,8 11 0,-9-15-113,-1 0 0,1 0 0,0 0 0,0-1 0,0 1 0,0-1 0,0 0 0,0 0 0,1 0 0,-1-1 0,1 1 0,-1-1 0,1 0 0,9 0 0,-7 0-406,1-1-1,0 0 1,-1-1-1,1 0 1,-1 0-1,1 0 1,-1-1-1,11-3 1,-9 0-6,0 1-1,9-7 1,-18 10 470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45 11170,'-1'-2'447,"0"1"-1,-1 0 0,1 0 1,-1-1-1,1 1 1,-1 0-1,1 0 0,-1 0 1,0 1-1,0-1 0,1 0 1,-1 1-1,0-1 1,0 1-1,0-1 0,-3 1 1,2 0-61,-1 0 1,1 0 0,-1 1 0,0-1-1,1 1 1,-1 0 0,1 0-1,-5 2 1,-2 2 69,1 0-1,-1 1 0,1 0 1,-16 13-1,21-16-368,0 1 0,0 0 0,0 0 0,1 0 0,-1 1 0,1-1 0,0 1 0,0-1 0,-4 10 0,6-11-73,1 0-1,-1 0 1,0 0 0,1-1-1,0 1 1,-1 0-1,1 0 1,0 0 0,1 0-1,-1 0 1,0-1 0,1 1-1,0 0 1,-1 0-1,1 0 1,0-1 0,1 1-1,-1-1 1,0 1 0,4 4-1,-2-3-7,0 0-1,0-1 1,0 0-1,1 1 1,-1-1-1,1 0 1,6 3-1,3 1 16,15 6 0,-15-7 30,15 8-1,-26-13-28,-1 0 0,1 0 1,-1 0-1,1 0 0,-1 1 0,1-1 0,-1 0 1,0 1-1,0-1 0,1 1 0,-1-1 1,0 1-1,0-1 0,0 1 0,-1 0 0,1-1 1,0 1-1,0 3 0,-1-3-2,0-1 1,0 1-1,0 0 0,-1-1 1,1 1-1,0 0 0,-1-1 1,1 1-1,-1 0 0,0-1 1,1 1-1,-1-1 0,0 1 1,0-1-1,0 0 0,0 1 1,0-1-1,0 0 0,0 0 1,-1 0-1,-1 2 0,-4 3-37,-1-1-1,-11 8 0,17-12-157,-1 0-1,1 1 1,-1-1 0,1 0 0,-1 0-1,1-1 1,-1 1 0,0 0 0,1-1-1,-1 0 1,0 1 0,1-1-1,-5-1 1,7 1 103,-1 0 1,1 0-1,0 0 0,-1 0 1,1 0-1,-1 0 0,1-1 1,0 1-1,-1 0 0,1 0 1,0 0-1,-1-1 0,1 1 0,0 0 1,-1-1-1,1 1 0,0 0 1,0 0-1,-1-1 0,1 1 1,0-1-1,0 1 0,-1 0 0,1-1 1,1-16-985</inkml:trace>
  <inkml:trace contextRef="#ctx0" brushRef="#br0" timeOffset="1">267 5 8562,'26'-4'4513,"-8"12"-208,-3 4-1905,8 11-495,-3 4-217,-1 11-520,-6 4-280,-2 2-391,-5 1-9,-3 1-248,-2-6-80,-9-2-48,-5-5-184,-11-13-872,-8-5-529,-8-10-2776,0-5 2697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95 5561,'-4'-9'1825,"2"5"-868,0-1 0,-1 1 0,1 0 0,-1 0 0,-3-4 0,5 7-811,0 0-1,1 1 0,-1-1 1,0 0-1,0 1 1,0-1-1,0 1 1,0-1-1,0 1 1,0-1-1,0 1 1,0-1-1,0 1 1,0 0-1,0 0 0,0 0 1,0-1-1,0 1 1,0 0-1,0 0 1,0 0-1,0 1 1,0-1-1,0 0 1,0 0-1,0 1 0,-1-1 1,0 1-1,-4 2 115,1 0-1,-1 1 0,1 0 0,0 0 1,1 0-1,-1 0 0,1 1 0,-1-1 1,1 1-1,1 0 0,-5 7 0,1 0-89,1 1 1,0 0-1,-9 27 0,9-15-69,1-1-1,-1 26 1,3-25-56,-7 131 128,14 1-88,-3-115-66,-1-37-17,20 327 103,-9-244-64,3 1 0,5-2 1,30 88-1,-39-147-36,1-1 0,1 0 0,1 0 1,21 30-1,-26-45-6,1-1 1,0 0-1,0-1 0,1 0 1,0 0-1,1-1 1,0-1-1,1 0 0,0 0 1,0-1-1,16 7 1,-14-8-4,1-1 1,0-1-1,0 0 1,1-1-1,-1 0 1,1-1-1,-1-1 1,1-1-1,27-2 1,-37 1 0,1-1 0,-1 1-1,1-1 1,-1-1 0,0 1 0,0-1 0,0 0 0,0 0-1,0-1 1,-1 0 0,0 0 0,1 0 0,-2-1-1,1 1 1,8-12 0,-4 3-4,0 0 0,-1-1 0,-1 0 0,0-1 0,8-25 0,-1-6-10,-2 0 0,10-79 0,-8-99-10,-15 116 31,-6 1-1,-4 0 0,-43-184 1,-7 82 12,45 167-3,-2 0 0,-38-65 1,48 95 0,0 0 1,0 1 0,-1 0-1,0 0 1,-1 1 0,0 0-1,-1 0 1,-19-12 0,24 19-7,1 1-1,-1-1 1,1 1 0,-1 0 0,0 1 0,1-1 0,-1 1 0,0 0 0,0 1 0,0-1 0,0 1-1,0 1 1,0-1 0,0 1 0,0 0 0,0 0 0,0 1 0,0-1 0,-9 6 0,2-2-231,1 2 1,1-1 0,-1 2 0,1 0 0,0 0 0,1 1 0,-15 15 0,22-21-151,0 1 1,0 0-1,0 0 1,1 0-1,-1 0 1,1 0-1,0 0 1,-3 9-1,1 11-741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2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220 135 6417,'-1'-2'353,"1"0"0,-1 0 0,0 0 0,0 0 0,1 0 0,-1 0 0,1 0 0,0 0 0,-1 0 0,1 0 0,0 0 0,0 0 0,1 0 0,-1 0 0,0-1 0,1 1 0,-1 0 0,1 0 0,1-3 0,1-5 428,-2 6-319,-1-1 1,1 1 0,-1 0 0,1-1 0,-1 1-1,-1-1 1,1 1 0,-1-1 0,-1-5-1,2 8-377,0 1 0,-1-1 1,1 1-1,-1-1 0,1 1 0,-1 0 0,0-1 0,1 1 0,-1 0 0,0-1 0,0 1 0,0 0 0,0 0 0,0 0 0,0 0 0,0 0 0,-1 0 0,1 0 0,0 0 0,0 0 0,-1 1 0,1-1 1,-1 0-1,1 1 0,0-1 0,-1 1 0,1 0 0,-1-1 0,1 1 0,-4 0 0,1 0-32,0 1 1,0 0-1,0 0 1,0 1-1,0-1 0,0 1 1,1 0-1,-1 0 1,0 0-1,1 0 0,-7 6 1,2-1-3,-1 1-1,2 0 1,-10 12 0,13-14-39,0 1 0,0 0 0,0 0 0,1 0-1,0 0 1,1 1 0,0-1 0,0 1 0,0 0 0,1-1 0,0 13 0,0 1-3,2-1 1,0 0 0,6 25-1,-6-40-8,0 0-1,0 0 0,1 0 0,0 0 0,0-1 0,0 1 0,0 0 0,1-1 0,0 0 0,-1 1 0,7 5 1,-3-4-1,0-1 1,1 0-1,0 0 1,0 0 0,0 0-1,9 3 1,5 2 73,0 1 0,37 27 1,-58-37-68,13 12 131,-13-13-124,0 0 0,1 0 0,-1 1 0,0-1 0,0 0 0,1 1 0,-1-1 0,0 0 0,0 1 1,0-1-1,0 0 0,1 1 0,-1-1 0,0 1 0,0-1 0,0 0 0,0 1 0,0-1 0,0 0 0,0 1 0,0-1 0,0 1 0,0-1 0,0 0 0,0 1 0,0-1 0,-1 0 0,1 1 0,0-1 0,0 1 0,0-1 0,0 0 0,-1 1 0,1-1 0,0 0 0,0 0 0,-1 1 0,1-1 0,0 0 0,-1 0 0,1 1 0,0-1 0,-1 0 0,-6 3 127,0-1-1,1 0 1,-1 0-1,0-1 1,0 0-1,-12 0 1,-1 1-3,-1 1-92,-49 4 109,58-6-525,0-2-1,0 1 1,-22-5 0,33 5 263,-1 0 0,0-1 0,1 1 1,-1 0-1,1-1 0,-1 1 0,1-1 0,-1 0 1,1 1-1,0-1 0,-1 0 0,1 0 1,0 0-1,-2-1 0,3 0 40,-1 1 1,1 0-1,0-1 1,0 1-1,-1-1 1,1 1-1,0 0 1,0-1-1,0 1 1,0-1-1,1 1 1,-1 0-1,0-1 1,1-1-1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21 6425,'-11'-7'1258,"8"5"-667,0 0 0,0 0 0,0 1 1,0-1-1,-1 1 0,1 0 0,-4-1 0,9 3 5273,4 4-3468,31 22-2322,-30-21-21,13 10 142,2-1 0,0 0 0,38 18 0,25 1 218,114 29 0,45 17-45,53 43 635,-177-69-428,-101-43-487,0 0 0,-1 1 0,0 1 0,16 15 0,-24-19-55,-4-3-12,0-1 0,0 1 0,5 8 0,-8-11-419,-3-4-2081,-1 0 1500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3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31 263 4529,'-20'15'2709,"10"-10"2190,28-9-999,9-1-3152,18-2 98,156-26 2479,-136 20-2557,71-25-1,351-129 3,-479 164-750,1 0 1,0 1-1,0-1 1,0 2-1,17-2 1,-13 4-132,-8 6 59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232 99 7546,'-7'-7'9475,"2"-4"-5814,-8-13-3196,-14-11 66,25 33-495,0 0-1,0 0 1,0 0-1,0 1 1,0-1 0,0 1-1,0 0 1,-1-1-1,1 1 1,-1 0 0,1 0-1,-1 0 1,1 1 0,-1-1-1,1 1 1,-1-1-1,-3 1 1,1 0 9,0 0-1,-1 1 1,1 0 0,0 0-1,0 0 1,-8 4-1,8-4-21,-1 1-1,1 0 0,1 0 1,-1 1-1,0-1 0,0 1 1,1 0-1,0 0 0,-1 1 1,1-1-1,0 1 0,1 0 0,-1 0 1,1 0-1,0 1 0,0-1 1,-4 10-1,4-8-13,1 0 0,0 0 0,1 0 1,0 0-1,0 0 0,0 1 0,1-1 0,0 12 1,1-14-9,0 1 0,0-1 1,0 1-1,1-1 0,0 0 1,-1 0-1,2 0 0,-1 0 1,0 0-1,1 0 0,0 0 1,0-1-1,0 0 0,0 1 1,0-1-1,6 4 0,7 5 16,0-1-1,24 12 1,-10-7 38,-17-11 111,-1 2 0,0-1 0,0 2 0,-1 0 1,17 14-1,-27-21-118,0 0-1,0 0 1,0 0 0,-1 0 0,1 0-1,0 0 1,0 0 0,-1 1 0,1-1-1,-1 0 1,1 0 0,-1 1 0,1-1-1,-1 0 1,0 1 0,0-1 0,0 0-1,1 1 1,-2 0 0,1-1-16,0 0 1,-1 0-1,1 0 1,0 0-1,-1 0 0,0 0 1,1-1-1,-1 1 1,1 0-1,-1 0 0,0-1 1,1 1-1,-1 0 1,0-1-1,0 1 1,0-1-1,0 1 0,1-1 1,-1 1-1,0-1 1,0 0-1,0 0 0,0 1 1,0-1-1,-2 0 1,-7 1 99,0 0 0,0 0 1,0-1-1,-14-2 0,-7-1-37,-36-3-312,56 5-4,7 1-237,-1-1 0,0 0 0,1-1 0,-1 1-1,1-1 1,-1 0 0,1 0 0,-5-3 0,9 5 329,-1 0 1,1-1 0,0 1-1,-1 0 1,1-1 0,0 1-1,-1 0 1,1-1 0,0 1-1,-1-1 1,1 1 0,0-1-1,0 1 1,0 0 0,-1-1-1,1 1 1,0-1 0,0 1-1,0-1 1,0 0 0,4-12-1462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8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49 2457,'-17'28'1808,"15"-24"-43,-1-1 1145,0-4-1186,3 1-1078,0 0-44,-1 5 25,1 0 0,-1-1 1,0 1-1,-4 8 0,-1 8-50,-8 53 292,3-15-269,9-49-559,-1 3 47,0 0 0,1 1 1,1-1-1,0 15 0,2 0 38,-3 54 0,2-71-117,0 0 1,0 0 0,1 0-1,1-1 1,0 1-1,6 20 1,-4-20-2,-1 0 0,-1 1 0,0-1 0,0 1 0,-1-1 0,-1 14 0,-1 114 145,1-50-38,0-61-38,0-1 1,6 43 0,-1-42 26,-2 0 0,1 48 0,-3-57-52,0 0 0,2 0 0,7 29 0,-5-26 17,4 42-1,-8-54-54,0 33 37,3 1 0,11 51 0,-8-64-32,-4-14 0,1-1-1,1 0 1,0 1 0,12 22-1,9 18 73,-20-43-33,0 0-1,0-1 0,1 1 0,1-2 1,14 19-1,8 0 24,-18-20-51,13 17 0,-22-25-29,0 1-1,-1-1 1,1 0-1,0 0 1,1 0-1,-1 0 1,0-1-1,1 1 0,0-1 1,-1 0-1,1 0 1,0 0-1,0 0 1,0-1-1,1 0 1,-1 0-1,0 0 1,0 0-1,9 0 1,52 5 4,-4-1 14,-53-5-18,1 0 0,0-1 1,-1 0-1,17-3 0,-23 3 1,0 0 0,0 0 0,0 0 0,0 0 1,0-1-1,-1 1 0,1 0 0,0-1 0,-1 1 0,1-1 0,-1 0 0,0 1 0,1-1 0,-1 0 0,0 0 0,2-4 0,1-3 26,0-1-1,2-13 0,-3 16-10,-1-3 3,2 0 0,-1 1 1,1 0-1,1-1 0,0 1 1,0 1-1,13-17 0,-14 20-2,1-1 0,-1 0 0,0 0 0,0 0 0,0 0 0,-1 0 0,4-11 0,7-17 67,-9 23-36,-1 0-1,0-1 1,3-13-1,16-140 223,4-18-156,-11 91-76,-15 76-29,0-1 0,-1 1-1,-3-30 1,-4 0 9,-29-181 46,23 165-38,-33-98 1,35 133-1,-2 0 1,0 1-1,-2 0 0,-24-33 1,-81-85 219,118 141-242,-13-13 12,1-1-1,0 0 1,2-1-1,0 0 1,-16-36-1,21 35-12,1 5 3,1 1-1,-10-17 0,13 27-2,-1-1 1,1 0-1,-1 1 0,0 0 0,0-1 0,0 1 0,0 0 1,0 1-1,-1-1 0,0 0 0,1 1 0,-5-2 0,-2 0 2,0 1 0,-1 0 0,1 1-1,0 0 1,-1 0 0,0 1-1,1 1 1,-18 0 0,-4 3 4,-49 11 0,77-13-14,0 0 0,1 0 0,-1 1-1,0-1 1,1 1 0,-1 0 0,1 0-1,-6 4 1,1 1-42,-13 15-1,-3 1-1891,22-19-1556,-1-2 2513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 8946,'-5'-3'4272,"-5"1"-2069,-3-1 1607,28 9-3471,0 0 0,1-2 0,-1 1 0,21 2-1,-21-5-153,11 2-14,0-1-1,1-1 1,47-3 0,-65 1-146,115-11 205,-72 5-157,-45 6-172,-7 1-663,-11 6-987,10-6 1677,-21 10-859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39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43 7602,'-1'-2'1180,"0"-2"-58,0 0 0,0-1 1,1 1-1,-1-5 0,1 9-1013,0-1 0,0 1 0,0-1 0,0 1 0,0-1 0,0 0 0,0 1 0,0-1 0,0 1 0,0-1-1,1 1 1,-1-1 0,0 1 0,0-1 0,1 1 0,-1-1 0,0 1 0,1-1 0,-1 1 0,0-1 0,1 1 0,-1-1 0,1 1 0,-1 0 0,1-1 0,-1 1 0,1 0 0,-1-1 0,1 1 0,-1 0 0,1 0 0,-1 0 0,1-1 0,-1 1 0,1 0 0,-1 0 0,1 0 0,1 0 0,-2 0-31,1 0 0,0 1 1,0-1-1,0 0 1,0 1-1,0-1 1,0 1-1,-1-1 0,1 1 1,0-1-1,0 1 1,-1-1-1,1 1 0,0 0 1,-1-1-1,1 1 1,-1 0-1,1 0 0,-1 0 1,1-1-1,-1 1 1,1 0-1,-1 0 1,0 0-1,1 0 0,-1 0 1,0 0-1,0 1 1,2 4 219,-1 1 1,0 10-1,-1-16-264,1 27 427,2 116 1226,0 10-1002,-3-147-683,0-1 0,1 0 0,0 1 0,0-1 1,0 0-1,1 0 0,-1 1 0,6 9 1,-5-11-54,-2-4-91,0 1 0,1-1 1,-1 0-1,0 0 0,1 0 0,-1 0 1,1-1-1,-1 1 0,1 0 0,-1 0 1,1 0-1,0 0 0,1 1 1,2-2-526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43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7 6953,'-6'-5'3465,"2"4"-1184,-1 7-329,-2 9 33,-6 18-425,-7 7-304,-5 15-456,-7 2-128,3-1-191,3-3-105,6-6-184,8-7-64,5-10-184,-1-5-360,4-17-1265,0-4-1095,0-13 1631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4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9722,'4'8'4313,"4"10"-1752,-1 15-1161,6 6 80,-1 6-184,-3 1-223,14-4-433,-1-2-144,5-7-160,4-3-40,-7-11-112,0 3-64,-7-2-48,-5-4-392,-3 0-1128,-1-3-793,1 0 1217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4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15 9530,'-2'-2'7847,"-5"-6"-3873,5 8-3835,0-1 0,0 0 0,0 1 0,0-1 0,0 1 0,0 0 0,-5 0 0,-5-1 8,9 1-130,-6-1 61,-1 1 0,-12 1 0,18 0-55,0-1 1,0 1-1,0 0 0,1 0 1,-1 0-1,0 1 1,1-1-1,-1 1 0,1 0 1,-6 4-1,8-5-19,0 0 0,0-1-1,0 1 1,0 0 0,0 0 0,0 0-1,0 0 1,0 1 0,1-1 0,-1 0-1,0 0 1,1 0 0,-1 1 0,1-1-1,-1 0 1,1 0 0,0 1 0,-1-1-1,1 0 1,0 1 0,0-1 0,0 1-1,0-1 1,0 0 0,0 1-1,0-1 1,1 0 0,-1 1 0,0-1-1,1 0 1,-1 0 0,1 1 0,0-1-1,-1 0 1,3 2 0,-1 1-1,0-2 0,1 1 1,-1 0-1,1 0 0,0-1 0,0 1 0,0-1 1,0 0-1,1 0 0,-1 0 0,7 2 1,16 5 27,-9-4 3,-1 1-1,19 9 1,-31-13 40,0 0 0,0 1 0,0-1-1,0 1 1,0 0 0,-1 0 0,1 1 0,-1-1 0,0 1-1,0-1 1,0 1 0,4 8 0,-7-11-41,0-1 1,1 1-1,-1 0 0,0 0 1,1 0-1,-1 0 0,0-1 1,0 1-1,0 0 0,1 0 1,-1 0-1,0 0 0,0 0 1,-1 0-1,1 0 0,0-1 1,0 1-1,0 0 0,0 0 1,-1 0-1,1 0 0,0-1 1,-1 1-1,1 0 0,-1 0 1,1 0-1,-1-1 0,1 1 1,-1 0-1,0-1 1,1 1-1,-1-1 0,0 1 1,1-1-1,-1 1 0,0-1 1,0 1-1,0 0 0,-5 1 26,1 0 0,-1 0 1,0 0-1,-10 1 0,7-1-113,-10 0-285,1 1-1330,8 0-2235,10-3 2318</inkml:trace>
  <inkml:trace contextRef="#ctx0" brushRef="#br0" timeOffset="1">385 72 10074,'-11'2'4425,"7"6"-1768,-2 3-793,4 4-280,2 5-239,-1 2-585,1 0-272,-1-2-336,-9-4-72,4-3-488,-6 0-480,2-4-1457,5-6 25,2 0 1264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44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 12763,'-1'2'4753,"2"2"-3337,3-1-184,-4-3 17,0 0-169,19 3-512,46 6-184,-28-10-224,-1-1-56,-2 1-64,-5-2 48,-10 1-576,-7 0-528,-8-3-1489,-4 1-935,-10 0 2095</inkml:trace>
  <inkml:trace contextRef="#ctx0" brushRef="#br0" timeOffset="1">212 0 6673,'-6'10'3553,"-4"6"-352,-13 30-737,26-26-303,-3-1-209,0 4-615,-2-1-281,1 1-496,1-1-184,0-2-240,4-4-8,0-6-888,3-6-696,2-7 919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44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12755,'20'-1'4905,"-20"-2"-2897,9 0-952,3 1-127,-4 0 47,12 2-400,-4-1-232,4 0-240,3-1 96,-7 2-856,0 0-704,-8 3 880</inkml:trace>
  <inkml:trace contextRef="#ctx0" brushRef="#br0" timeOffset="1">46 126 11803,'1'9'4657,"2"-2"-2985,8-3-40,1-1-271,-3 1-297,10-6-576,-6-1-208,0-5-208,5 2-144,2-2-1032,4 0-721,2 0 1049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09:45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11723,'11'37'8526,"1"19"-5792,3 6-1824,-6-26-564,25 110 869,-31-126-1105,0-1-1,-2 1 1,0 0-1,-1 0 0,-4 28 1,-4-20-419,6-23-2472,0-17 1837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0:0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29 5817,'-1'0'190,"1"0"0,-1 0 0,1 0 0,0 0-1,-1-1 1,1 1 0,-1 0 0,1 0 0,0-1 0,-1 1 0,1 0-1,0 0 1,0-1 0,-1 1 0,1 0 0,0-1 0,-1 1-1,1 0 1,0-1 0,0 1 0,0 0 0,-1-1 0,1 1-1,0-1 1,0 1 0,0 0 0,0-1 0,0 1 0,0-1 0,0 1-1,0 0 1,0-1 0,0 1 0,0-1 0,0 1 0,0 0-1,0-1 1,0 1 0,1-1 0,-1 0 4,0 0 1,1 1-1,-1-1 1,0 0-1,1 0 1,-1 1-1,1-1 1,-1 0-1,1 1 1,0-1-1,-1 1 1,1-1-1,0 1 1,-1-1-1,1 1 1,0-1-1,0 1 1,0-1-1,-1 1-163,0 0 0,0 0 0,0 0 0,0 0 0,0 0 0,0 0 0,0 0 0,0 0 0,0 0 0,0 0 0,0 0 0,0 0 0,0-1 0,0 1 0,0 0 0,0 0 0,0 0 0,0 0 0,0 0 0,0 0 0,0 0 0,0 0 0,0 0 0,0 0 0,0 0 0,0 0 0,0-1 0,0 1 0,0 0 0,0 0 0,0 0 0,0 0 0,0 0 0,0 0 0,0 0 0,0 0 0,0 0 0,0 0 0,0 0 0,0 0 0,0 0 0,0 0 0,0 0 0,0 0 0,1 0 0,-1 0 0,0-1 0,0 1 0,0 0 0,0 0 0,0 0 0,0 0 0,0 0 0,0 0 0,0 0 0,0 0 0,0 0 27,0 0-1,0 0 1,0 0-1,0 0 1,0 0-1,0 0 1,0 0-1,-1 0 1,1 0 0,0 0-1,0 0 1,0 0-1,0 0 1,0 0-1,0 0 1,0 0-1,-1 0 1,1 0-1,0 0 1,0 0-1,0 0 1,0 0-1,0 0 1,0 0-1,0 0 1,-1 0-1,1 1 1,0-1-1,0 0 1,0 0-1,0 0 1,0 0-1,0 0 1,0 0 0,0 0-1,0 0 1,0 0-1,0 0 1,0 1-1,0-1 1,0 0-1,-1 0 1,1 0-1,0 0 1,0 0-1,13 80 928,-9-55-759,46 235 913,-44-237-1407,-6-27-548,0 3 330,7-28-5051,1 8 3746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5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6185,'0'0'3529,"-1"0"96,0 0-1545,-1 0-447,1 0-121,1 0-480,0 0-288,0 0-440,0 0-112,1 3-672,1-2-968,3 3 944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0:05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 9034,'0'0'109,"0"0"0,0 0-1,0 0 1,0 0 0,1 0 0,-1 0-1,0 0 1,0 0 0,0 0 0,0 0 0,0 0-1,0 0 1,0 0 0,0 0 0,0 0 0,0 0-1,0 0 1,0 0 0,1 0 0,-1 0 0,0 0-1,0 0 1,0 0 0,0 0 0,0 0 0,0 0-1,0 0 1,0 0 0,0 0 0,0 0 0,0 0-1,0 0 1,0 0 0,0 0 0,0-1-1,0 1 1,0 0 0,0 0 0,1 0 0,-1 0-1,0 0 1,0 0 0,0 0 0,0 0 0,0 0-1,0 0 1,0 0 0,0 0 0,0-1 0,0 1-1,0 0 1,0 0 21,0 0 0,0-1 0,0 1-1,0 0 1,0-1 0,0 1 0,0 0 0,0 0 0,0-1-1,0 1 1,0 0 0,1 0 0,-1-1 0,0 1-1,0 0 1,0 0 0,0 0 0,1-1 0,-1 1-1,0 0 1,0 0 0,1 0 0,-1 0 0,0-1 0,0 1-1,1 0 1,-1 0 0,0 0 0,0 0 0,1 0-1,-1 0 1,0 0 0,0 0 0,1 0 0,-1 0 0,0 0-1,1 0 1,75-24 1284,40-9-846,-101 29-547,0 2 0,1 0 1,-1 0-1,0 2 1,26 1-1,-34 0-7,0 0 1,0 1-1,0-1 0,0 1 1,0 1-1,11 5 0,-16-7 14,0 0-1,1 1 1,-1-1 0,0 1-1,0-1 1,0 1-1,-1 0 1,1 0-1,0 0 1,0 0 0,-1 0-1,0 0 1,1 0-1,-1 1 1,0-1-1,0 1 1,0-1 0,0 0-1,-1 1 1,1 0-1,0 3 1,1 87 995,-2-18-579,1-68-415,1 41 206,14 84 0,-15-124-260,0-5-26,-1 1 0,1-1 0,0 1 1,0-1-1,1 0 0,-1 1 1,0-1-1,4 5 0,-3-6-796,-4-2-1166,1-1 888</inkml:trace>
  <inkml:trace contextRef="#ctx0" brushRef="#br0" timeOffset="1">169 446 9978,'-28'15'4145,"13"-7"-1961,0-4-567,20-4 47,7 0-224,12-6-447,8 1-201,5-7-184,3-4-104,4 1-224,-2-2-64,-4 4-88,-4 2-40,-3 2-56,2 4-8,-10 2-664,3 3-592,-19 8 776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2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96 2200,'6'-3'723,"0"-1"1,0 1-1,9-8 0,-5 3 39,-7 6-290,0 0 0,-1 0 1,1 0-1,-1 0 1,1-1-1,-1 1 1,0-1-1,0 0 0,0 1 1,-1-1-1,1 0 1,-1 0-1,1 0 0,-1-1 1,0 1-1,0 0 1,-1 0-1,1 0 1,0-1-1,-1-5 0,0 9-403,0 0 0,0 0 0,0 0 0,0 0 0,0 0-1,0 0 1,0 0 0,0 0 0,0-1 0,0 1 0,0 0-1,0 0 1,0 0 0,0 0 0,0 0 0,0 0 0,0 0-1,0 0 1,0 0 0,0 0 0,0 0 0,0 0 0,0-1-1,0 1 1,0 0 0,-1 0 0,1 0 0,0 0 0,0 0-1,0 0 1,0 0 0,0 0 0,0 0 0,0 0 0,0 0-1,0 0 1,0 0 0,0 0 0,0 0 0,-1 0 0,1 0-1,0 0 1,0 0 0,0 0 0,0 0 0,0 0 0,0 0-1,0 0 1,0 0 0,0 0 0,0 0 0,0 0 0,-1 0-1,1 0 1,0 0 0,0 0 0,0 0 0,0 0 0,0 0-1,0 0 1,0 1 0,-6 6 1101,-8 18-748,-34 43 0,12-20-137,-8 17 68,3 2 0,-65 142 0,105-206-452,0 1-314,-1 1 0,0-1 0,-1 0-1,1 1 1,-6 6 0,7-15-2122,4-15 995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2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7001,'-3'-9'5472,"8"21"-1399,3 6-2981,3 5-606,2 0-1,0-1 1,2 0-1,0-2 1,1 1-1,29 27 0,44 47 217,-74-76-543,-1 0 0,-1 1 0,15 31 0,-9-11 21,-19-40-184,0 0-1,0 1 1,0-1-1,1 0 1,-1 1-1,0-1 1,0 1-1,0-1 1,0 0-1,0 1 1,0-1-1,0 1 1,0-1 0,0 0-1,0 1 1,0-1-1,0 1 1,0-1-1,-1 0 1,1 1-1,0-1 1,0 0-1,0 1 1,0-1-1,-1 0 1,1 1-1,0-1 1,0 0-1,-1 1 1,1-1-1,0 0 1,0 0-1,-1 1 1,1-1 0,0 0-1,-1 0 1,0 1-1,1-1-133,-1 0 0,1 0 0,-1 0 0,0 0 1,1 0-1,-1 0 0,1 0 0,-1 0 0,0 0 0,1 0 0,-1 0 0,1-1 0,-1 1 0,1 0 1,-1 0-1,1 0 0,-1-1 0,0 1 0,1 0 0,0-1 0,-1 1 0,1 0 0,-1-1 0,1 1 1,-1-1-1,-3-5-961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35 7122,'1'-2'667,"0"0"1,0 0-1,-1 0 1,1 0-1,0 0 1,-1 0-1,1-3 1,-1 4-554,0 1 0,0-1 0,0 0 1,0 1-1,0-1 0,0 1 0,-1-1 0,1 1 0,0-1 1,0 1-1,0-1 0,-1 0 0,1 1 0,0 0 0,0-1 1,-1 1-1,1-1 0,0 1 0,-1-1 0,1 1 0,-1-1 1,1 1-1,0 0 0,-1-1 0,1 1 0,-1 0 0,1 0 1,-1-1-1,1 1 0,-1 0 0,1 0 0,-1 0 0,0-1 0,-4 1 152,1-1 0,0 1 0,-1 0 0,1 0 0,0 1 0,-1-1 0,1 1 0,-8 3-1,2-1 85,0 0 0,-14 9 0,19-10-252,1 1 0,0 0 1,-1 0-1,1 0 1,0 1-1,1 0 1,-1-1-1,1 1 1,-1 0-1,-4 9 1,7-11-89,0 0 0,0 0 1,0 0-1,0 0 1,1 0-1,-1 0 1,1 0-1,-1 0 1,1 1-1,0-1 1,0 0-1,0 0 1,0 0-1,0 0 1,0 0-1,1 1 1,-1-1-1,1 0 1,-1 0-1,1 0 1,0 0-1,0 0 1,0 0-1,0 0 1,0 0-1,0-1 1,1 1-1,2 2 1,4 4-2,1-1 0,0 0 0,0-1 0,1 0 0,13 5 0,-8-3 145,26 18 1,-37-24-74,-1 1 1,1 0-1,-1 1 0,0-1 0,0 0 1,0 1-1,0 0 0,-1 0 1,1-1-1,-1 1 0,3 7 0,-5-9-22,1-1-1,-1 0 0,1 1 1,-1-1-1,0 0 0,0 1 0,0-1 1,1 1-1,-1-1 0,-1 1 1,1-1-1,0 0 0,0 1 0,0-1 1,-1 1-1,1-1 0,-1 0 1,1 1-1,-1-1 0,1 0 0,-1 0 1,-1 2-1,0-1 6,1 0 0,-1-1 0,0 0 0,1 1 0,-1-1 0,0 0 0,0 0 0,0 0 0,0 0 0,0-1 0,0 1 0,-1 0 0,-3 0 0,-77 8 339,28-8-4329,48-2 1388,5-2 1151</inkml:trace>
  <inkml:trace contextRef="#ctx0" brushRef="#br0" timeOffset="1">257 235 6609,'8'10'3345,"-5"1"-368,-3 1-713,-4 8-279,-6 4-217,-3 1-776,-2-2-376,2 1-376,1-2-112,1-6-360,2-3-520,1-9-1848,3-4 1688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3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11634,'5'4'4369,"8"3"-3104,6 2-41,6 2-192,1 1-240,3-3-504,-4-2-72,3-4-32,1-2-23,-3-1-57,-4 0-16,-8-1-32,-4 2-152,-2 2-1409,-6-3-1143,3 0 1559</inkml:trace>
  <inkml:trace contextRef="#ctx0" brushRef="#br0" timeOffset="1">200 32 9162,'-33'16'3921,"40"8"-1937,-5 3 17,2 5-481,0 2-320,-2-2-640,0 3-96,2-6-111,3-1-41,-2-8-136,3-4-72,-8-12-224,-5-1-376,5-5-1673,-1 1 1457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4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50 8626,'-4'-10'4009,"0"6"-1177,4 0-1807,7-2-353,7 4 24,6-4-24,3 1-280,8-2-248,-1 3-40,-3 3-40,-5 1-152,-15 5-1800,-7 6 1392</inkml:trace>
  <inkml:trace contextRef="#ctx0" brushRef="#br0" timeOffset="1">0 193 10306,'13'0'4041,"7"-2"-2633,6 1 185,2-4-233,4-1-256,1-2-608,0 2-168,-5 2-176,-11 0-160,-10 4 8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5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218 113 6201,'0'-8'941,"0"-1"0,0 1 0,-1-1-1,-1 1 1,0-1 0,-2-7 0,3 13-741,0 0 0,0 1 1,0-1-1,-1 1 1,1 0-1,-1-1 1,1 1-1,-1 0 1,0 0-1,0 0 1,0 0-1,0 0 0,0 0 1,0 1-1,0-1 1,-1 1-1,1-1 1,-1 1-1,1 0 1,-1 0-1,1 0 1,-5-1-1,2 1-74,0 1 0,0-1 0,0 1 1,0 0-1,0 0 0,0 1 0,0-1 0,0 1 0,0 0 0,1 0 0,-1 1 0,0 0 1,1-1-1,-1 1 0,1 1 0,-1-1 0,1 1 0,0 0 0,-5 4 0,3-1-69,1-1 0,0 1 0,0-1 0,1 2 0,0-1 0,0 0 0,0 1 0,1 0 0,0-1 0,0 1 0,1 1 0,-3 9 0,2 0-9,0 0 1,2 0-1,0 1 0,0-1 0,2 0 0,0 0 0,7 31 0,2-9 98,1-1 1,21 45 0,-14-38 44,15 60 1,-27-80-141,-1 0-1,-2 0 1,0 0 0,-1 33 0,-3-29 4,-6 41 0,5-61-42,1 0-1,-2 0 1,1 0 0,-1 0-1,-1-1 1,1 1 0,-1-1-1,-10 15 1,13-22-12,-1 1-1,1 0 1,-1-1-1,0 1 0,1-1 1,-1 0-1,0 1 1,0-1-1,1 0 1,-1 0-1,0 0 1,0 0-1,-4 1 1,0-1-73,1-1 0,-1 1 0,-10-1 0,16 0 65,1 0-4,-1 1 1,1-1-1,0 0 0,0 0 0,0 1 1,0-1-1,-1 0 0,1 1 1,0-1-1,0 1 0,-1-1 0,2 1 1,15 16 45,-15-15-32,5 5 16,-1 0 1,0 1-1,0 0 0,0 0 0,-1 0 0,-1 1 1,1-1-1,5 18 0,-2 6 176,-1 1 0,-2 0 0,2 50 0,-8 102 604,0-120-530,0-41-165,0 17 159,1 0 0,9 60 0,-7-90-242,1 1 0,0-1 0,1 0 0,7 16 0,-8-22-228,-1 0 0,1 0 0,0 0 0,1-1 0,-1 1 0,1-1 0,0 0 0,0 0 1,0 0-1,1 0 0,4 2 0,15 5-2706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10146,'4'13'4249,"3"17"-2240,-2 5 135,0 10-368,-2 3-263,0-4-649,1-4-184,-3-8-192,2-2-96,-3-8-128,1 2-72,-1-11-104,0-5-24,1-5-200,-1-7-440,0 2-1816,0 1 1615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6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6793,'1'7'3625,"4"-3"136,-1 3-2217,2 3 137,-1 9 15,-4 3-208,2 2-711,0 2-217,-3-9-232,-2-1-96,4-5-120,0-3 64,2 0-736,-2-6-793,-2-3 897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6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9754,'10'-6'3705,"-6"6"-2241,4 0-680,0 6-168,3 4 49,0-1-2058,-2 6 1057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5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3 256 9498,'-3'81'3913,"4"-73"-1841,1-5-575,2-2 15,-4-1-184,0 0-592,0 0-272,0-1-776,8 0-872,0-3 776</inkml:trace>
  <inkml:trace contextRef="#ctx0" brushRef="#br0" timeOffset="1">307 3 11618,'-14'-2'4577,"11"20"-2728,-4 6-489,3 18-56,1 3-215,3 3-473,0-2-176,-4 2-168,4-4-40,5-4-80,-1-3-32,0-17-64,1-1-64,-5-12-472,1-7-376,6-4-1401,-4-11-263,15-17 1480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19 5985,'-1'-1'504,"0"0"0,0 0-1,1 0 1,-1 0 0,0 0-1,0 0 1,0 0-1,0 0 1,0 0 0,0 1-1,0-1 1,-1 0 0,1 0-1,-2 0 1,0 0-29,0 0-1,0 0 1,0 1 0,0-1-1,0 1 1,-4-1 0,2 1-112,-1 0 0,1 1 1,0-1-1,0 1 0,0 0 1,0 1-1,-7 1 1,10-2-289,-1 1 1,1-1 0,0 0-1,0 1 1,0-1 0,0 1 0,0-1-1,0 1 1,0 0 0,0 0 0,1 0-1,-1 0 1,1 0 0,-1 1-1,1-1 1,0 0 0,0 1 0,0-1-1,0 0 1,0 1 0,1 0-1,-1 2 1,0 5-26,0 0-1,1 0 1,1 0 0,2 15-1,-2-19-19,32 159 269,13 0 11,-35-129-231,-6-21-52,-1 0 1,-1 1 0,0 0-1,-1 0 1,0 0 0,-2 21-1,-4-16-513,4-20 410,-1 0 1,1 0-1,-1 0 1,1 0-1,-1 0 1,1 0-1,-1 0 0,0 0 1,1-1-1,-1 1 1,0 0-1,0 0 1,1-1-1,-1 1 1,-1 1-1,0-2 13,1 0-1,0 1 1,-1-1-1,1 0 1,0 0-1,0 0 1,-1 0-1,1 0 1,-2 0-1</inkml:trace>
  <inkml:trace contextRef="#ctx0" brushRef="#br0" timeOffset="1">0 341 10482,'8'-8'4185,"11"3"-2521,3 2-143,1-2-465,2 4-200,4-7-536,5 2 48,3-7-4000,-1 0 2791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7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122 120 7314,'3'-1'530,"0"-1"1,0 1 0,0-1-1,0 0 1,-1 0 0,1 0-1,-1 0 1,0 0 0,1 0-1,-1-1 1,0 1 0,0-1-1,0 0 1,2-5 0,-3 6-387,0 0 1,0 1-1,-1-1 1,1 0-1,-1 0 1,1 0 0,-1 0-1,0-1 1,1 1-1,-1 0 1,0 0-1,-1 0 1,1 0-1,0 0 1,-1 0 0,1 0-1,-1 0 1,1 0-1,-1 0 1,0 0-1,0 1 1,0-1-1,0 0 1,0 0 0,-2-1-1,1 0-97,0 1 0,-1-1 1,1 1-1,-1-1 0,0 1 0,0 0 0,0 0 1,0 1-1,0-1 0,0 1 0,-1-1 0,1 1 1,0 0-1,-1 0 0,1 0 0,-6 0 0,6 1-36,0 0 1,1 0-1,-1 0 0,0 1 0,0-1 0,0 1 0,0-1 0,1 1 0,-1 0 1,0 0-1,1 1 0,-1-1 0,1 0 0,-1 1 0,1-1 0,0 1 0,0 0 0,-1 0 1,1 0-1,1 0 0,-4 3 0,0 3-7,0 0 0,0 0 0,1 1 0,0-1 0,1 1 0,-1 0 0,2 0 0,-1 0 0,1 0 0,1 0 0,0 1 0,-1 15 0,2-24-4,0 0 1,1 0-1,-1 0 0,0 0 0,0 0 1,0 0-1,1 0 0,-1 0 0,0 0 1,1 1-1,-1-1 0,1 0 1,0-1-1,-1 1 0,1 0 0,0 0 1,-1 0-1,1 0 0,0 0 1,0-1-1,0 1 0,-1 0 0,1-1 1,0 1-1,0-1 0,0 1 0,0-1 1,0 1-1,1-1 0,-1 0 1,0 1-1,0-1 0,0 0 0,0 0 1,0 0-1,2 0 0,0 0 2,1 0-1,-1-1 0,0 0 1,0 1-1,1-1 0,-1 0 1,0-1-1,0 1 1,0 0-1,0-1 0,3-2 1,3-2 6,0 1 0,0 0 0,16-6 0,9-4 214,-33 15-200,0-1 0,0 1 0,0 0 0,0 0 0,-1-1 0,1 1 0,0 0 0,0 0 0,0 0 0,0 0 0,0 0 0,0 0 0,0 0 0,-1 1 0,1-1 0,0 0 0,0 0 0,0 1 0,0-1 0,0 0 0,-1 1 0,1-1 0,0 1 0,0-1 0,1 2 0,2 2 187,0 0 0,0 0 0,4 6 0,4 3 56,-12-12-336,1-1 0,-1 0 0,1 1 1,0-1-1,-1 1 0,1-1 0,-1 0 1,1 1-1,0-1 0,0 0 0,-1 0 1,1 0-1,0 1 0,-1-1 0,1 0 1,0 0-1,0 0 0,-1 0 0,1 0 1,0 0-1,0-1 0,-1 1 0,1 0 1,0 0-1,-1 0 0,1-1 0,0 1 1,-1 0-1,1-1 0,0 1 0,-1 0 0,1-1 1,-1 1-1,2-2 0,6-15-701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10234,'6'10'4409,"-2"14"-2272,-3 9-241,2 11-552,1 4-328,-3-7-583,8-6-153,-3-10-176,-4-8-40,8-5-88,-10-7-328,8-11-1409,1-10-535,7-11 1240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10674,'10'17'4633,"-4"17"-2280,-2 4-257,-1 13-599,1 1-313,0-6-600,1-2-152,3-13-192,-2-9-64,-1-6-136,0-8-296,-3-6-960,-1-4-825,3-6 1169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8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1 272 6361,'5'2'1236,"0"-1"0,1 1-1,-1-1 1,1 0 0,-1-1-1,10 1 1,-10-1-908,0-1 0,0 0-1,-1 0 1,1 0 0,0 0 0,0-1-1,0 1 1,-1-1 0,1-1 0,-1 1 0,1 0-1,3-4 1,-3 2-228,25-20 247,-28 22-327,0 0 0,0 0 0,0 0 0,0-1 1,0 1-1,0 0 0,-1-1 0,1 1 0,1-6 0,-3 7-14,0-1 1,1 1-1,-2 0 0,1 0 0,0 0 0,0 0 0,0 0 0,0 0 1,-1 0-1,1 0 0,0 0 0,-1 0 0,1 0 0,-1 0 0,1 0 1,-1 0-1,0 0 0,1 0 0,-1 0 0,0 0 0,0 1 1,-1-2-1,1 1 1,1 0 1,-1 1-1,0-1 0,0 0 1,0 0-1,0 1 1,0-1-1,0 1 1,-1-1-1,1 1 0,0 0 1,0-1-1,0 1 1,0 0-1,0 0 1,-1 0-1,1 0 0,0 0 1,0 0-1,-2 0 1,-1 2 1,0-1 0,0 1 0,0 0 0,1 1 0,-1-1 0,1 1 0,-1-1 1,1 1-1,0 0 0,0 1 0,0-1 0,1 0 0,-1 1 0,1-1 0,0 1 0,0 0 1,0 0-1,0 0 0,1 0 0,-2 6 0,1-4-2,1 0 1,0-1-1,0 1 0,1 0 0,-1 0 1,1 0-1,1 0 0,-1 0 0,1 0 1,0 0-1,0 0 0,1-1 0,0 1 0,3 7 1,-4-11-38,0 0 1,1 0 0,-1 0-1,1 0 1,0 0 0,0 0-1,0-1 1,-1 1 0,2 0-1,-1-1 1,0 0 0,0 1-1,0-1 1,1 0 0,-1 0-1,0 0 1,1-1 0,4 2-1,1-1-376,0 0-1,0 0 1,0-1-1,15-1 1,3-2-683,0-1 1,-1-1 0,0-2-1,0-1 1,0 0 0,-1-2-1,0-1 1,33-21-1,-50 28 1288,0 0-1,-1-1 1,1 0-1,7-9 0,-13 13-43,0 0 0,1-1 0,-1 1 0,0-1 0,-1 1 0,1-1 0,0 1-1,0-1 1,-1 1 0,1-1 0,0-2 0,-1 3-9,0 0-1,0-1 1,0 1-1,0 0 1,-1 0-1,1 0 1,0 0 0,0 0-1,-1 0 1,1 0-1,0 0 1,-1 0 0,1 0-1,-1 0 1,0 1-1,1-1 1,-1 0 0,0 0-1,1 0 1,-2 0-1,-2-3 240,0 2-1,1-1 0,-1 0 1,0 1-1,0 0 0,-1 0 1,1 0-1,0 0 1,-1 1-1,-7-2 0,10 3-280,-1-1 0,1 1 0,0 0 0,-1-1 0,1 1 0,-1 0-1,1 1 1,0-1 0,-1 0 0,1 1 0,0-1 0,-1 1 0,1 0 0,0 0 0,0 0 0,0 0-1,0 0 1,0 0 0,0 1 0,0-1 0,0 1 0,-2 1 0,0 2-16,1 1 0,0-1 0,0 0 0,0 1 0,1 0 0,-1-1 0,1 1 0,1 0 0,-1 0 1,1 0-1,-1 9 0,2-7-66,-1 0 0,1 0 0,1 0 0,-1 0 0,1-1 0,1 1 0,0 0 0,4 12 0,-6-18-23,1 0 0,0 0 0,0-1 0,-1 1 0,1 0 0,0-1 0,1 1 0,-1-1 0,0 1 0,0-1 0,1 1 0,-1-1 1,0 0-1,1 0 0,0 0 0,-1 0 0,1 0 0,0 0 0,-1 0 0,1 0 0,0-1 0,0 1 0,0-1 0,-1 1 0,1-1 0,0 0 0,0 1 1,0-1-1,0 0 0,0 0 0,0-1 0,0 1 0,0 0 0,-1-1 0,1 1 0,0-1 0,0 1 0,0-1 0,1-1 0,0 0-26,0 1-1,0-1 0,0 0 1,-1-1-1,1 1 0,-1 0 0,1-1 1,-1 1-1,0-1 0,2-3 1,3-6-350,7-15 1,-10 20 208,4-11-318,-1-1 1,-1 0-1,0 0 1,5-33-1,-6 11 224,1-49 0,-6 86 305,-1-21 65,1 24-75,0 0-1,0 0 1,0 1 0,0-1 0,-1 0 0,1 0 0,0 0-1,0 1 1,-1-1 0,1 0 0,0 0 0,-1 1 0,1-1-1,-1 0 1,1 1 0,-1-1 0,1 0 0,-1 1 0,1-1-1,-1 1 1,0-1 0,0 0 0,0 1-21,1 0 0,0 0-1,0 0 1,0 0 0,0 0 0,0 0 0,0 0 0,0 0-1,0 0 1,-1 0 0,1 0 0,0 0 0,0 0 0,0 0-1,0 0 1,0 0 0,0 0 0,0 0 0,0 0-1,-1 0 1,1 0 0,0 0 0,0 0 0,0 0 0,0 1-1,0-1 1,0 0 0,0 0 0,0 0 0,0 0 0,0 0-1,0 0 1,-1 0 0,1 0 0,0 0 0,0 1 0,0-1-1,0 0 1,0 0 0,0 0 0,0 0 0,0 0-1,0 0 1,0 1 0,-2 7 201,-1 0 0,2 0 0,-1 1 0,1-1-1,0 9 1,1 48 330,0-52-410,1 13 117,0 0 1,9 41 0,-9-60-234,1 0 1,0 0 0,0 0-1,1 0 1,0-1-1,0 1 1,0-1 0,1 1-1,0-1 1,0 0-1,1-1 1,0 1 0,0-1-1,7 6 1,-10-9-163,0-1 1,0 0 0,0 0-1,1 0 1,-1 0 0,0 0-1,1 0 1,-1 0 0,1-1-1,-1 1 1,0-1 0,1 0-1,-1 0 1,1 0 0,4 0-1,0-2-1463,1 1 0,0-1 0,10-4 0,10-4-785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8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41 177 6193,'-3'2'2659,"5"-1"-715,-2-1-1707,0 0 0,0 0 0,1 0 1,-1 0-1,0 0 0,0 0 0,0-1 0,1 1 0,-1 0 0,0 0 0,0 0 0,0 0 1,1 0-1,-1 0 0,0 0 0,0-1 0,0 1 0,1 0 0,-1 0 0,0 0 0,0 0 1,0-1-1,0 1 0,0 0 0,0 0 0,1 0 0,-1-1 0,0 1 0,0 0 0,0-1 1,0 1-138,0-1 0,0 0 0,0 0 0,1 1 0,-1-1 0,0 0 0,1 0 0,-1 1 0,0-1 0,1 0 0,-1 1 0,1-2 0,3-3 91,19-32 294,-2 1-333,-20 34-136,0 0 1,0-1-1,0 1 1,0-1-1,-1 1 1,1-1-1,-1 0 1,0 1-1,0-1 0,0 0 1,0 1-1,0-1 1,0 1-1,-1-1 1,1 0-1,-1 1 1,0-1-1,0 1 1,0-1-1,0 1 0,0 0 1,0-1-1,-1 1 1,1 0-1,-1 0 1,-3-4-1,4 5 10,-1-1-1,1 1 0,-1-1 1,0 1-1,0 0 1,0 0-1,0 0 1,0 0-1,0 0 0,0 0 1,0 0-1,0 1 1,0-1-1,0 1 1,0-1-1,-1 1 0,1 0 1,0 0-1,0 0 1,-1 0-1,1 0 1,0 0-1,0 1 0,0-1 1,-1 1-1,1 0 1,0 0-1,-3 1 1,3-1-4,0 1 0,1-1-1,-1 1 1,0 0 0,1-1 0,-1 1 0,1 0 0,0 0 0,0 0 0,-1 0 0,1 0 0,1 0 0,-1 0 0,0 0 0,0 0 0,1 1 0,-1-1 0,1 0 0,0 0 0,-1 1 0,1 3 0,1 5 29,-1 1 0,2 0 1,2 11-1,-1-6 1,6 28 256,2 1 1,31 76-1,-32-95-112,-2-9-8,2 9 66,-9-25-234,-1 0 0,0 0-1,1-1 1,-1 1 0,0 0-1,0 0 1,0 0 0,0 0-1,0-1 1,-1 1-1,1 0 1,-2 3 0,2-4-13,-1 0 0,0 1 0,0-1 1,0 0-1,0 0 0,0 0 0,0 0 1,0-1-1,0 1 0,0 0 0,0 0 0,-1-1 1,1 1-1,0 0 0,0-1 0,-1 0 1,1 1-1,0-1 0,-1 0 0,1 1 1,-1-1-1,1 0 0,0 0 0,-1 0 0,1 0 1,-3-1-1,0 1-101,0-1 1,0 1 0,0-1-1,0 0 1,0-1 0,0 1-1,0-1 1,-5-2-1,8 3-95,-1 0 0,0 0 0,1 0 0,-1-1 0,1 1-1,-1 0 1,1-1 0,0 1 0,0-1 0,0 0 0,-1 1-1,1-1 1,1 0 0,-1 0 0,0 0 0,0 1 0,1-1-1,-1 0 1,1 0 0,0 0 0,-1 0 0,1 0 0,0 0 0,0 0-1,0 0 1,0 0 0,1 0 0,-1 0 0,0 0 0,2-3-1,7-21-1225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29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71 6905,'57'-58'8025,"-51"49"-6073,-6 9-1899,0 0 0,0 0-1,0 0 1,0 0 0,0 0 0,0-1-1,0 1 1,0 0 0,0 0 0,0 0-1,0 0 1,0 0 0,0 0 0,0 0-1,0 0 1,0-1 0,0 1 0,0 0-1,0 0 1,0 0 0,0 0 0,0 0-1,0 0 1,0 0 0,0 0 0,0 0-1,0 0 1,0-1 0,0 1 0,-1 0-1,1 0 1,0 0 0,0 0 0,0 0-1,0 0 1,0 0 0,0 0 0,0 0-1,0 0 1,0 0 0,0 0 0,-1 0-1,0 0 156,0 0-1,0 0 0,-1 0 0,1 1 0,0-1 0,0 0 0,0 1 0,0-1 0,0 0 0,-2 2 1,-1 0-131,1 0 1,0 0-1,-1 1 0,1-1 1,0 1-1,1 0 1,-1-1-1,0 1 1,1 1-1,0-1 1,-1 0-1,1 0 1,1 1-1,-1-1 1,0 1-1,1 0 1,0 0-1,0-1 1,0 1-1,-1 5 1,2-4-62,0 0 0,0-1 0,0 1 0,1-1 0,-1 1 1,1-1-1,0 1 0,1-1 0,-1 1 0,1-1 0,0 0 0,0 0 1,0 0-1,0 0 0,1 0 0,-1 0 0,6 4 0,19 17 181,-21-21-77,-1 1 0,1 0 0,-1 0 0,0 0 0,8 11 0,-13-15-100,0-1 1,1 1-1,-1-1 1,0 1-1,0-1 1,1 1-1,-1-1 1,0 1-1,0-1 1,0 1-1,0-1 1,0 1-1,0-1 1,0 1-1,0-1 1,0 1-1,0-1 1,0 1-1,0-1 1,0 1-1,0-1 1,-1 0-1,1 1 1,0-1-1,0 1 1,0-1-1,-1 1 1,1-1-1,0 1 1,-1-1-1,1 0 1,0 1-1,-1-1 1,1 0-1,0 1 1,-1-1-1,0 1 1,-2 0 57,0 1 1,0-1-1,0 0 0,-6 2 1,3-1-16,-4 1-380,0-1 0,0 1-1,0-1 1,-17 0-1,27-2 299,-1 1 0,0-1 0,0 0-1,0-1 1,0 1 0,0 0-1,1 0 1,-1 0 0,0 0 0,0-1-1,0 1 1,1 0 0,-1-1-1,-1 0 1,2 1-4,-1-1 1,1 0-1,-1 0 0,1 0 0,0 0 0,-1 1 1,1-1-1,0 0 0,0 0 0,0 0 1,0 0-1,-1-1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0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15 126 2857,'-4'4'6101,"0"6"-3568,4-10-2361,-1 5 544,-1-1 0,1 1 1,0-1-1,0 1 0,0 4 1,5-7 260,-1-1-925,1-1 0,-1 1 0,0-1 0,1 0 0,-1 0 0,1 0 0,-1 0 0,0-1 0,1 1 0,-1-1 0,5-2 0,0 1-24,-1-1 1,1 0-1,7-6 1,-9 5-16,-1 1 0,0-1 0,0-1 0,-1 1 0,1-1 0,-1 0 0,0 0 0,0 0 0,-1 0 0,0-1 0,0 1 0,3-7 0,-1 2 10,-4 7-11,1 0 1,-1 0 0,0 0-1,0 0 1,0 0 0,0-1-1,-1 1 1,1-7 0,-1 9 7,0-1 0,0 1 0,0-1 1,0 0-1,-1 1 0,1-1 0,-1 1 1,1-1-1,-1 1 0,1 0 1,-1-1-1,0 1 0,0-1 0,0 1 1,0 0-1,0 0 0,0 0 1,0-1-1,0 1 0,0 0 0,0 0 1,-3-1-1,2 1 35,-1 0 1,1-1-1,0 2 1,0-1-1,0 0 0,-1 0 1,1 1-1,0-1 1,-1 1-1,1 0 0,-1 0 1,1-1-1,0 2 1,-1-1-1,-4 1 0,4 0 16,0 0 0,0 0 0,-1 1 0,1-1 0,0 1-1,0-1 1,1 1 0,-1 0 0,0 0 0,-3 4-1,1 0 22,0-1 1,0 2-1,1-1 0,0 0 0,0 1 0,0 0 0,1 0 0,0 0 0,-3 11 0,4-11-57,1 0-1,0 0 1,0 0 0,0 0 0,1 0 0,0 0-1,1 0 1,-1 0 0,1 0 0,1 0 0,-1 0-1,1 0 1,1-1 0,-1 1 0,7 11 0,-7-13-42,2 0 1,-1-1 0,0 1-1,1-1 1,0 1 0,0-1 0,1 0-1,-1-1 1,1 1 0,-1-1-1,1 0 1,0 0 0,0 0-1,1-1 1,-1 0 0,0 0-1,1 0 1,0 0 0,9 0 0,-7-1-322,0 0 0,0-1 1,0 0-1,0-1 0,0 0 0,9-2 1,-7 0-93,16-8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7 10306,'-2'-1'567,"0"0"0,-1 0 0,1 0-1,0 1 1,-1-1 0,1 0 0,-4 1 0,4 0-377,1 0 0,-1 0 1,1 1-1,-1-1 1,1 0-1,0 1 1,-1-1-1,1 1 1,0 0-1,-1-1 1,1 1-1,0 0 0,0 0 1,0 0-1,-2 1 1,-6 6 537,1 0 1,-12 15-1,18-19-622,-1 1 1,0-1-1,1 0 1,0 0-1,0 1 1,0 0-1,1-1 1,-3 10-1,3-7-54,0 0-1,1 0 1,0 0 0,0 0-1,2 12 1,-2-15-45,1 0 0,1 0 0,-1 0-1,0 0 1,1 0 0,0-1 0,0 1 0,0 0 0,0-1 0,1 0-1,3 4 1,12 11 218,27 20 0,-30-26 207,-15-12-394,1 0 0,-1 1 1,1-1-1,0 1 0,-1-1 1,1 1-1,-1-1 0,1 1 0,-1-1 1,1 1-1,-1-1 0,1 1 1,-1 0-1,0-1 0,1 1 1,-1 0-1,0-1 0,0 1 1,1 0-1,-1-1 0,0 1 0,0 0 1,0 0-1,0-1 0,0 1 1,0 0-1,0 0 0,0 0 1,-1 1 18,0-1 1,0 0-1,0 0 1,0 0 0,0 0-1,0 0 1,0 0 0,0 0-1,0 0 1,0-1 0,-1 1-1,1 0 1,-2 0 0,-14 8 242,14-6-446,-2 0 0,1-1 0,0 0 0,0 0 0,-1 0 0,1-1 1,-1 1-1,1-1 0,-6 1 0,9-2 76,1 0 1,0 0 0,0 0-1,0 0 1,0 0 0,-1 0-1,1-1 1,0 1 0,0 0-1,0 0 1,0 0 0,-1 0 0,1 0-1,0 0 1,0 0 0,0 0-1,0 0 1,-1 0 0,1 0-1,0-1 1,0 1 0,0 0-1,0 0 1,0 0 0,0 0 0,0 0-1,0-1 1,-1 1 0,1 0-1,0 0 1,0 0 0,0 0-1,0-1 1,0 1 0,-1-12-1413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1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96 109 6529,'6'-5'1331,"1"-1"52,1-1 0,-2 1 0,12-13 1,-17 17-1159,0 0 1,0 1 0,0-1 0,0 0 0,0 1 0,0-1 0,0 0 0,0 0 0,-1 0 0,1 0 0,-1 0 0,0 0 0,1 0-1,-1 0 1,0 0 0,0 0 0,0 0 0,0 0 0,-1 0 0,1 0 0,0 0 0,-1 0 0,-1-3 0,1 4-135,1-1 0,-1 1 1,0 0-1,0 0 0,-1 0 0,1 0 1,0 0-1,0 0 0,0 0 0,-1 0 1,1 0-1,0 1 0,-1-1 0,1 0 1,-1 1-1,1-1 0,-1 1 1,1 0-1,-1-1 0,1 1 0,-1 0 1,1 0-1,-1 0 0,1 0 0,-1 0 1,-2 1-1,0-1-16,0 1 1,0 0-1,0 0 0,0 0 0,-1 0 1,1 1-1,1 0 0,-6 2 1,4 0-62,0 0-1,0 1 1,0-1 0,1 1 0,0 0 0,0 0 0,0 0-1,1 0 1,-1 1 0,1 0 0,1 0 0,-1-1 0,1 1 0,0 1-1,-1 6 1,-1 5-10,1 1-1,1 0 0,0 35 0,3-24 16,2-1-1,7 36 1,20 59 41,-13-57-26,-5-21 47,4 20-1438,-15-56-367,-2-9 667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6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61 7538,'1'-1'432,"-1"0"0,1 0 0,0 0 0,0 0 0,0-1 1,-1 1-1,1 0 0,0 0 0,-1-1 0,1 1 0,-1 0 0,0 0 1,1-1-1,-1 1 0,0-1 0,0 1 0,0 0 0,0-1 1,0 1-1,0 0 0,0-3 0,-1 3-205,0-1 0,0 0-1,0 1 1,0-1 0,0 1 0,0 0 0,0-1-1,0 1 1,0 0 0,-1 0 0,1 0-1,-1 0 1,1 0 0,0 0 0,-1 0 0,-2-1-1,0 0-96,0 1-1,1 0 1,-1-1-1,0 1 1,1 1-1,-1-1 0,0 1 1,0-1-1,0 1 1,0 0-1,-4 1 1,6-1-108,0 0 1,0 1 0,1-1 0,-1 1 0,0-1 0,0 1 0,1 0 0,-1 0 0,0 0 0,1 0-1,-1 0 1,1 0 0,-1 0 0,1 0 0,0 1 0,0-1 0,-1 0 0,1 1 0,0-1 0,0 1-1,0 0 1,0-1 0,1 1 0,-1 0 0,0 2 0,-1 0-17,2 1 1,-1-1-1,0 0 1,1 0-1,0 1 0,0-1 1,0 0-1,0 1 1,1-1-1,0 0 1,0 1-1,0-1 0,0 0 1,1 0-1,-1 0 1,1 0-1,0 0 1,1-1-1,-1 1 0,0 0 1,6 5-1,2 1-7,0-1 1,0 0-1,0 0 0,1-1 0,20 10 0,-16-9 17,37 22 68,-44-25-2,-1-1-1,0 1 0,0 0 0,8 9 1,-15-15-63,1 1 1,-1-1 0,1 1-1,-1-1 1,1 1-1,-1-1 1,0 1 0,1-1-1,-1 1 1,0-1 0,1 1-1,-1-1 1,0 1-1,0 0 1,0-1 0,1 1-1,-1-1 1,0 1-1,0 0 1,0-1 0,0 1-1,0-1 1,0 1-1,0 0 1,0-1 0,0 1-1,0 0 1,-1-1 0,1 1-1,0 0 1,-2 0 44,1 1 0,-1-1 1,1 0-1,0 0 0,-1 0 1,0 0-1,1-1 0,-1 1 0,-1 0 1,-2 1-27,-4 2 49,0-1-1,-1 0 1,1-1-1,-1 0 1,0 0-1,1-1 1,-12 0-1,4-1-590,1-1-1,-1-1 1,-22-5 0,38 7 352,1 0 0,-1 0 0,0 0 0,1 0 0,-1-1 0,0 1 0,1 0 0,-1 0 0,1 0 0,-1-1 0,0 1 0,1 0 0,-1-1 0,1 1 0,-1 0 0,1-1 0,-1 1 0,1-1 0,-1 1 0,1-1 0,0 1 0,-1-1 0,1 1 0,0-1 0,-1 0 0,4-7-1028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1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 10050,'25'-4'4169,"2"4"-2577,1 0-439,0-2-201,2 1-224,-3-1-120,5 0-336,-4 2-96,-7 0-680,0 5-888,-5 2 904</inkml:trace>
  <inkml:trace contextRef="#ctx0" brushRef="#br0" timeOffset="1">343 99 6513,'0'1'412,"1"-1"-1,0 1 1,-1 0-1,1-1 1,-1 1-1,1 0 1,-1-1-1,0 1 1,1 0-1,-1 0 1,0-1-1,1 1 1,-1 0-1,0 0 0,0 0 1,0 0-1,0 1 1,2 6 741,8 12 814,8 15-287,-18-33-1529,1 0 0,0 0 0,-1 0 1,1 0-1,-1 0 0,0 0 0,0 0 0,0 0 0,0 0 1,0 0-1,0-1 0,0 1 0,-1 4 0,0-2 155,1-4-296,0 0 0,0 0 0,0 0-1,0 0 1,0 0 0,0 0 0,0 0 0,0 0 0,0 0 0,0 0 0,0 0-1,0 0 1,0 0 0,0 0 0,-1 0 0,1 0 0,0 0 0,0 0 0,0 0 0,0 0-1,0 1 1,0-1 0,0 0 0,0 0 0,0 0 0,0 0 0,0 0 0,0 0-1,0 0 1,0 0 0,0 0 0,0 0 0,0 0 0,0 0 0,-1 0 0,1 0 0,0 0-1,0 0 1,0 0 0,0 0 0,0 0 0,0 0 0,0 0 0,0-1 0,0 1-1,0 0 1,0 0 0,0 0 0,0 0 0,0 0 0,0 0 0,0 0 0,0 0 0,0 0-1,0 0 1,0 0 0,0 0 0,-1 0 0,-1-6 208,0-10-191,0-1 0,3-30 0,-1 44-25,0-6-162,0 1 0,1-1 0,0 0 0,1 1 1,0-1-1,0 1 0,1 0 0,0-1 0,6-9 0,-8 16-140,0 0 1,0 0-1,0 1 0,0-1 1,0 0-1,1 1 0,-1-1 1,1 1-1,-1-1 1,1 1-1,0 0 0,-1 0 1,1 0-1,0 0 0,0 0 1,0 0-1,-1 0 0,1 0 1,0 1-1,0-1 0,0 1 1,0 0-1,0-1 0,0 1 1,3 0-1,15 2-1422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63 8370,'-2'4'1007,"1"-1"0,-1 1 0,1-1 0,0 1 0,0 0 0,1-1 0,-1 8 0,1 27 2338,0-35-3195,0-1-1,1 1 1,-1-1 0,1 0 0,0 1-1,0-1 1,0 0 0,0 1-1,0-1 1,0 0 0,1 0 0,2 4-1,-3-5-136,-1-1 0,1 1 1,0 0-1,-1-1 0,1 1 0,0 0 0,0-1 0,-1 1 0,1-1 0,0 1 0,0-1 0,0 0 0,0 1 0,0-1 0,0 0 0,-1 0 0,1 0 1,0 1-1,0-1 0,0 0 0,0 0 0,0 0 0,0-1 0,0 1 0,0 0 0,0 0 0,0 0 0,0-1 0,0 1 0,-1 0 0,1-1 0,0 1 0,0-1 1,0 1-1,0-1 0,0 0 0,3-3-5,-1 1 0,0 0 0,0-1 0,0 0 0,0 0 0,-1 0 0,0 0 0,1 0 0,-1 0 0,-1-1 0,1 1 0,-1-1 0,2-6 0,-2 7-10,-1-1 0,1 1 0,-1 0 0,0-1 1,0 1-1,0 0 0,0 0 0,-1-1 0,0 1 0,0 0 0,0 0 0,0 0 1,-1 0-1,-3-8 0,3 9 2,0 0 0,1 0 1,-2 1-1,1-1 0,0 1 0,0-1 1,-1 1-1,1 0 0,-1 0 1,0 0-1,0 0 0,0 0 0,0 1 1,0-1-1,0 1 0,0 0 1,0 0-1,-4-1 0,6 2-2,0 0 0,1 0 0,-1 0 0,0 0 0,1 0 0,-1 0 0,0 0 0,1 0 0,-1 0 0,1 0 0,-1 0 0,0 0 0,1 1 0,-1-1 0,0 1 0,1-1-1,0 0 1,-1 0-1,1 0 0,0 0 0,0 1 1,0-1-1,0 0 0,0 0 1,0 0-1,0 1 0,-1-1 0,1 0 1,0 0-1,0 1 0,0-1 1,0 0-1,0 0 0,0 1 0,0-1 1,0 0-1,0 0 0,0 0 1,0 1-1,0-1 0,0 0 0,1 1 1,-1 0-8,0 0 0,1 0 0,0 0 0,-1 0 0,1 0 0,0 0 0,-1 0 0,1 0 0,0 0 0,0-1 0,0 1 0,1 1 0,0-1 4,0 0 0,1 0-1,-1 0 1,1 0-1,-1-1 1,1 1 0,-1-1-1,1 1 1,4-1 0,4 1-3,3 2 5,0 0-1,0 0 0,15 7 0,-25-8 8,0 0-1,1 0 0,-1 1 0,0-1 1,0 1-1,-1 0 0,1 0 1,0 0-1,-1 0 0,0 1 1,0-1-1,0 1 0,3 5 1,-5-7 8,0 0 1,0 1-1,0-1 1,-1 1 0,1-1-1,-1 1 1,0-1-1,0 1 1,0 3-1,0-5-20,0 0-1,0-1 0,0 1 0,0-1 0,0 1 0,0 0 0,0-1 0,0 1 0,0-1 0,0 1 0,0 0 0,-1-1 0,1 1 0,0-1 0,-1 1 0,1-1 0,0 1 0,-1-1 0,1 1 0,0-1 0,-1 0 0,1 1 0,-1-1 0,1 1 0,-1-1 0,1 0 0,-1 1 0,1-1 0,-1 0 0,1 0 1,-1 1-1,1-1 0,-1 0 0,0 0 0,1 0 0,-1 0 0,1 0 0,-1 0 0,1 0 0,-1 0 0,0 0 0,1 0 0,-2 0 0,2 0-74,0 0-1,-1 0 1,1 0-1,0-1 1,0 1-1,0 0 1,0 0-1,-1 0 1,1 0-1,0 0 1,0 0 0,0 0-1,0-1 1,0 1-1,0 0 1,0 0-1,-1 0 1,1 0-1,0-1 1,0 1-1,0 0 1,0 0 0,0 0-1,0-1 1,0 1-1,0 0 1,0 0-1,0 0 1,0 0-1,0-1 1,0 1-1,0 0 1,0 0 0,0 0-1,0-1 1,3-7-1055,-2 6 1005,2-7-130,1 0-1,0 1 1,1-1-1,8-10 1,-4 7 90,-8 9 191,1 0 0,0 0-1,0 1 1,0-1 0,0 1 0,1 0 0,-1-1 0,0 1 0,1 0 0,0 1 0,-1-1-1,1 0 1,0 1 0,6-3 0,-7 4 68,-1 0 0,0 0 1,1 0-1,-1 0 0,0 0 0,1 0 0,-1 0 0,0 0 0,1 0 1,-1 1-1,0-1 0,0 1 0,1-1 0,-1 1 0,0-1 0,0 1 1,0 0-1,1 0 0,-1-1 0,0 1 0,0 0 0,0 0 1,-1 0-1,1 0 0,0 0 0,0 0 0,0 1 0,-1-1 0,1 0 1,-1 0-1,1 0 0,0 2 0,2 7 544,0-1 0,0 1-1,2 14 1,-4-16-404,1 1 1,0-1-1,0 0 1,1 1-1,4 8 1,-7-17-221,0 1 0,0-1 0,0 1 0,0-1 1,1 0-1,-1 1 0,0-1 0,0 0 0,1 0 1,-1 1-1,0-1 0,0 0 0,1 1 0,-1-1 1,0 0-1,1 0 0,-1 0 0,0 1 0,1-1 1,-1 0-1,0 0 0,1 0 0,-1 0 0,0 0 1,1 1-1,-1-1 0,0 0 0,1 0 0,-1 0 1,1 0-1,-1 0 0,0 0 0,1 0 0,-1-1 1,1 1-1,-1 0 0,0 0 0,1 0 0,-1 0 1,0 0-1,1 0 0,-1-1 0,0 1 0,1 0 0,-1 0 1,1-1-1,11-14 34,-11 15-36,55-85-7,-53 79 1,-1 3 3,-1 1 0,1-1 0,0 0 1,0 1-1,0-1 0,0 1 0,0-1 0,0 1 0,1 0 1,-1 0-1,6-3 0,-7 5 2,0-1 0,-1 1 0,1 0 1,0 0-1,0 0 0,0 0 0,-1 0 0,1 1 0,0-1 1,0 0-1,-1 0 0,1 0 0,0 1 0,0-1 0,-1 0 1,1 1-1,0-1 0,-1 1 0,1-1 0,-1 1 0,1-1 1,0 1-1,-1-1 0,1 1 0,-1-1 0,1 1 0,-1 0 1,0-1-1,1 1 0,0 1 0,10 22 141,-11-23-137,4 11 82,2 4 102,0 1 0,4 28-1,-9-44-190,-1 11-109,0-11 102,0-1 0,0 0 0,0 1 0,0-1 0,0 1 0,0-1 0,0 0 0,-1 1 0,1-1 0,0 0 0,0 1 0,0-1 0,-1 0 0,1 1 0,0-1 0,0 0 0,-1 1 0,1-1 0,0 0 0,-1 0 0,1 1 0,0-1 0,-1 0-1,1 0 1,0 0 0,-1 1 0,-10-1-105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3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75 7066,'1'0'209,"-1"0"1,1 0-1,-1 0 1,0 0-1,1 0 1,-1 0-1,1 0 1,-1 0-1,1 0 1,-1-1-1,0 1 1,1 0-1,-1 0 1,1 0-1,-1 0 1,0 0-1,1-1 1,-1 1-1,1 0 1,-1 0-1,0-1 1,1 1 0,-1 0-1,0-1 1,0 1-1,1 0 1,-1-1-1,0 1 1,0-1-1,1 1 1,-1 0-1,0-1 1,0 0-1,4-19 2737,0 2-1138,-4 17-1686,1 0 0,-1-1 0,0 1 0,1 0 0,-1-1 0,0 1 0,0 0 0,1-1 0,-1 1 0,-1-2 0,1 2-81,0 0 0,0 1 0,-1-1 0,1 0 0,0 1 0,-1-1 0,1 1 0,-1-1 0,1 1 0,-1-1 0,1 1 0,-1-1 0,1 1 0,-1 0 0,0-1 0,1 1 0,-1 0 0,1-1 0,-1 1 0,0 0 0,1 0 0,-1 0 0,-1-1 0,-1 1 4,0-1 0,0 1 0,1 0 0,-1 0 0,0 0 0,0 0 0,0 1 0,0-1 0,0 1 0,0-1 0,0 1 0,0 0 1,1 0-1,-1 1 0,0-1 0,1 0 0,-1 1 0,1 0 0,-1-1 0,-3 5 0,3-3-49,-1 0 1,1 0-1,0 1 0,0-1 0,1 1 0,-1 0 1,1 0-1,-1 0 0,1 0 0,0 0 1,1 0-1,-3 8 0,4-7-2,-1 0 0,1-1 0,1 1 0,-1-1 0,0 1 0,1-1-1,2 9 1,0-5-3,0 0-1,0 0 0,5 9 0,-1-7 7,0-1 0,0 1 0,1-2 0,0 1 0,1-1 0,16 12 0,14 14 24,-37-33-2,-1 1 0,1 0 0,-1 0 0,0-1 0,1 1 0,-1 0 0,0 0 1,0 0-1,1 4 0,-2-5 1,0-1 1,1 1-1,-1 0 0,0-1 1,0 1-1,0 0 1,0-1-1,0 1 1,-1-1-1,1 1 0,0 0 1,0-1-1,0 1 1,0-1-1,-1 1 1,1 0-1,0-1 0,0 1 1,-1-1-1,1 1 1,-1-1-1,1 1 1,0-1-1,-1 1 0,1-1 1,-1 1-1,1-1 1,-1 0-1,1 1 1,-1-1-1,0 0 0,1 1 1,-1-1-1,1 0 1,-1 0-1,0 0 0,0 1 1,-5 0 63,-1 0-1,1-1 1,-1 1-1,0-1 1,1-1 0,-1 1-1,1-1 1,-8-2-1,-4 1-34,13 1-4,-10-1-872,14 2 754,1 0 0,-1 0 0,1 0 0,0-1 0,-1 1 0,1 0 0,-1 0 0,1 0 0,-1-1 0,1 1 0,0 0 1,-1 0-1,1-1 0,0 1 0,-1 0 0,1-1 0,0 1 0,-1 0 0,1-1 0,0 1 0,0-1 0,-1 1 0,1-1 0,3-7-780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3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36 165 6585,'8'1'2516,"-1"-1"-1,13-1 0,-14 1-2026,1-1 0,-1-1 0,0 1 0,10-4 0,-12 2-272,1 1 1,-2-1 0,1 0 0,0 0-1,-1 0 1,1-1 0,-1 1 0,0-1 0,0 0-1,0 0 1,4-8 0,-3 5-82,-2 4-101,-1 0-1,1 0 1,-1 0-1,1 0 1,-1 0-1,0 0 0,0-1 1,-1 1-1,1 0 1,-1 0-1,1-1 0,-1 1 1,0 0-1,0-1 1,-1 1-1,1 0 0,-1-1 1,-1-5-1,1 7-22,0 0 0,0 0 0,0 0-1,0 0 1,0 0 0,-1 1 0,1-1-1,-1 0 1,1 1 0,-1-1 0,0 0-1,1 1 1,-1 0 0,0-1 0,0 1-1,0 0 1,0 0 0,0 0 0,0 0 0,0 1-1,-1-1 1,1 1 0,0-1 0,0 1-1,-1 0 1,1-1 0,0 1 0,-3 1-1,1-1-6,0 0 0,0 1 0,0-1 0,0 1 0,0 0 0,0 1 0,1-1 0,-1 0 0,0 1 0,1 0 0,-1 0 0,1 0 0,-1 1 0,1-1 0,0 1 0,0-1 0,0 1-1,1 0 1,-1 0 0,1 0 0,-1 1 0,-1 3 0,1-2-1,1 0-1,0 0 1,0 0 0,0 0-1,1 0 1,0 1-1,0-1 1,0 1-1,0-1 1,1 0 0,0 1-1,0-1 1,1 1-1,-1-1 1,1 1-1,2 5 1,4 6 60,0-1 0,1 1 1,0-1-1,1-1 0,17 22 0,-12-17 230,-1 0-1,14 28 1,-24-43-198,-1 0 1,-1 0 0,3 9 0,-4-13-81,1 0 1,-1 0-1,0 0 1,0 0-1,0 0 1,0 0-1,0 0 1,0 0-1,0 0 0,0 0 1,0 0-1,-1 0 1,1 0-1,0-1 1,0 1-1,-1 0 1,1 0-1,-1 0 0,1 0 1,-1 0-1,1-1 1,-1 1-1,0 0 1,1 0-1,-1-1 1,0 1-1,0 0 0,0 0 1,-3 1 18,0-1 1,0 0-1,0 0 1,0 0-1,0 0 1,0-1-1,0 0 1,-7 0-1,0 0-131,-21-4 0,29 4-49,-28-8-739,29 7 513,1 1-1,-1-1 1,1 0 0,-1 0-1,1 0 1,-1 0 0,1 0 0,-1 0-1,1 0 1,0 0 0,0 0-1,0-1 1,-1 1 0,1 0-1,-1-3 1,-2-8-2080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9146,'0'4'4692,"-2"2"-2629,-1 3-1310,2-1 93,0-5-714,1-1 1,-1 1-1,1-1 0,-1 1 1,1-1-1,0 1 0,0-1 1,0 1-1,0-1 0,1 1 1,-1-1-1,1 0 1,-1 1-1,1-1 0,0 1 1,0-1-1,0 0 0,0 0 1,3 4-1,-1-3-72,0 0 1,1 0-1,-1 0 1,1 0-1,0-1 0,0 1 1,0-1-1,0 0 0,0 0 1,1-1-1,-1 1 1,1-1-1,-1 0 0,1 0 1,-1 0-1,1-1 0,8 1 1,-12-2-50,0 1 0,1 0 1,-1-1-1,0 1 0,1-1 0,-1 1 0,0-1 1,0 1-1,0-1 0,0 0 0,0 0 1,0 0-1,0 0 0,0 1 0,0-1 0,0 0 1,0-1-1,0 1 0,0 0 0,-1 0 1,1 0-1,-1 0 0,2-3 0,1-2 15,-2 5-18,-1-1 1,1 1-1,-1-1 1,1 0 0,-1 1-1,1-1 1,-1 0-1,0 1 1,0-1 0,0 0-1,0 1 1,0-1-1,0 0 1,0 1 0,-1-1-1,1 0 1,-1 1-1,1-1 1,-1 0 0,1 1-1,-1-1 1,0 1-1,0-1 1,0 1 0,0 0-1,0-1 1,0 1-1,0 0 1,0 0 0,-1 0-1,0-2 1,-1 1 6,-1-1 1,1 1-1,0 0 1,-1 0 0,1 0-1,-1 0 1,0 0-1,0 1 1,0 0-1,0 0 1,0 0-1,-4-1 1,1 2 1,1 0 0,0 1-1,0-1 1,-7 3 0,11-3-55,0 0 0,0 1 1,0-1-1,0 1 0,0-1 1,1 1-1,-1 0 0,0 0 1,1 0-1,-1 0 0,0 0 0,1 0 1,-1 1-1,1-1 0,0 0 1,-1 1-1,0 1 0,2-3-6,-1 1 0,1 0 1,0 0-1,0 0 0,0-1 0,0 1 0,0 0 0,0 0 0,0 0 0,0-1 0,0 1 0,0 0 1,0 0-1,0-1 0,1 1 0,-1 0 0,0 0 0,1-1 0,-1 1 0,0 0 0,1-1 1,-1 1-1,2 1 0,8 9-134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5521,'4'-13'3369,"1"2"-416,2 12-697,-3 7-64,0 17-535,-1 7-233,-2 8-672,3 7-224,1-10-240,4 0-87,5-11-129,0-9-24,4-4-128,-4-13-385,-2 3-1575,-4-3 1392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5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9578,'5'0'3769,"5"0"-2409,4-2-88,5 2-287,4-1-233,10 1-488,4 0-144,-1-3-200,3 3-536,-10 2-1673,-5-2-1392,0 9 2129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5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4145,'-3'3'6549,"1"3"-3937,1 7-1590,1-12-614,0 7 145,1 1-1,0-1 1,0 0-1,1 1 1,4 13-1,-4-17-359,-2-2-135,1-1 0,0 0-1,0 0 1,0 0 0,0 0 0,0 0 0,0 0 0,0 0-1,1 0 1,-1-1 0,1 1 0,-1 0 0,1-1 0,0 1-1,0-1 1,-1 0 0,1 1 0,0-1 0,0 0 0,0 0-1,0 0 1,1-1 0,-1 1 0,0 0 0,0-1 0,0 1-1,1-1 1,-1 0 0,3 0 0,-2 0-45,0 0 0,1 0 0,-1-1 0,0 1 0,0-1 0,1 0 0,-1 0 0,0 0 0,0 0 0,0-1 0,0 1 0,0-1 0,-1 0 0,1 0 1,0 0-1,-1 0 0,4-4 0,-5 5-7,1-1 0,-1 0 1,0 1-1,0-1 0,0 0 1,-1 0-1,1 0 1,0 0-1,-1 0 0,1 0 1,-1 0-1,1 0 0,-1 0 1,0 0-1,0 0 0,0 0 1,-1-4-1,1 4 9,-1-1 0,0 0 0,0 0 0,0 1 0,0-1 1,-1 1-1,1-1 0,-1 1 0,1-1 0,-1 1 0,-3-4 0,2 4-2,1-1 1,-1 1-1,1 0 1,-1 0-1,0 0 0,0 0 1,0 1-1,0-1 1,0 1-1,0-1 1,0 1-1,0 0 0,-1 1 1,1-1-1,0 0 1,-1 1-1,1 0 1,0 0-1,-1 0 0,1 0 1,-1 0-1,-3 2 1,4-1-128,1 0 0,0 0 1,-1 0-1,1 0 0,0 1 0,0-1 1,0 1-1,0-1 0,0 1 0,0 0 1,1 0-1,-1 0 0,-1 3 0,-1 4-419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5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69 7322,'-64'-1'3422,"40"-1"-488,24 2-2746,0 0 1,-1 0 0,1 0-1,0-1 1,0 1 0,-1 0 0,1 0-1,0 0 1,-1 0 0,1-1-1,0 1 1,0 0 0,0 0 0,-1 0-1,1-1 1,0 1 0,0 0-1,0 0 1,-1-1 0,1 1-1,0 0 1,0-1 0,0 1 0,0 0-1,0 0 1,0-1 0,0 1-1,0 0 1,0-1 0,0 1 0,0-1-1,4 0 224,54-3 28,6 1-234,184-27-8,-238 27-749,-10 1-665,-7 2-381,-7 1 513</inkml:trace>
  <inkml:trace contextRef="#ctx0" brushRef="#br0" timeOffset="1">244 1 8594,'0'11'3841,"1"7"-1593,-1 8-23,2 11-329,-2 3-272,0 4-663,2-2-217,2-11-352,2-7-136,-1-11-160,0-5-40,1-1-280,-5-9-376,2 0-1145,-3 0-951,0 1 1632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7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 8426,'-2'-5'7161,"-1"9"-5265,-4 10-1766,4-5-15,0 1 0,1-1 0,1 1 0,-1 0 0,2 0 0,-1 0 0,1 0 0,3 16 0,-2-19-54,0 0 1,1-1-1,0 1 1,0 0-1,1-1 0,-1 1 1,1-1-1,1 0 1,-1 0-1,1 0 0,1 0 1,-1-1-1,8 8 1,-6-7-23,0-1 1,0 1-1,1-2 1,0 1 0,0-1-1,0 0 1,0 0-1,1-1 1,0 0-1,10 3 1,-15-5-34,0 0 0,-1-1 0,1 1 0,0-1 0,0 0 0,0 0 0,-1 0 1,1 0-1,0 0 0,0-1 0,-1 1 0,1-1 0,0 0 0,0 0 0,-1 0 0,1 0 0,-1 0 0,4-3 0,-3 2-1,-1 0 0,0 0 0,0 0 0,0-1-1,0 1 1,0-1 0,-1 1 0,1-1-1,-1 0 1,0 0 0,0 1 0,0-1 0,0 0-1,0 0 1,0-6 0,0 0 10,0 1 1,-1-1-1,0 0 1,0 0 0,-1 0-1,0 0 1,-1 0-1,0 0 1,0 1-1,-1-1 1,0 1-1,-1 0 1,-5-10-1,6 13-19,1 0-1,-2 1 1,1-1-1,0 1 1,-1 0-1,0 0 0,0 0 1,0 1-1,0-1 1,-1 1-1,1 0 1,-1 0-1,0 0 1,0 1-1,0 0 1,0 0-1,0 0 1,-1 1-1,1-1 1,0 1-1,-1 0 1,-8 0-1,10 2-126,0-1 0,0 0-1,0 1 1,0 0 0,0-1-1,0 2 1,0-1-1,0 0 1,0 1 0,1 0-1,-1 0 1,1 0 0,-1 0-1,1 0 1,0 1 0,0-1-1,0 1 1,0 0-1,-3 4 1,-7 16-710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6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9074,'-2'1'9360,"1"4"-5649,0 11-4348,1-1 1511,-12 193 1284,11-189-2085,2 1 0,0 0 0,1-1 0,1 1 1,7 25-1,-8-38-69,0-1 1,0 0-1,-1 0 1,0 8-1,-1-13-15,0 0 0,0-1 0,0 1 0,0-1 0,-1 1 0,1 0 0,0-1-1,0 1 1,-1-1 0,1 1 0,0 0 0,-1-1 0,1 1 0,-1-1 0,1 1 0,-1-1 0,-1 2-1059,3-3-2769,0 0 2523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7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44 7802,'11'0'3702,"-19"-3"-962,3 2-2229,1 0 0,0 0-1,0 1 1,0-1 0,0 1 0,-6 0 0,7 1-393,0 0-1,0 0 1,0 0 0,1 1 0,-1-1 0,0 1-1,1-1 1,-1 1 0,1 0 0,0 0 0,-1 0-1,1 0 1,0 1 0,0-1 0,0 0 0,1 1-1,-1 0 1,1-1 0,-1 1 0,1 0 0,0 0-1,0-1 1,0 1 0,0 0 0,0 6 0,0-6-102,1 0 1,0-1 0,-1 1-1,1 0 1,0-1 0,0 1 0,1 0-1,-1-1 1,1 1 0,-1 0-1,1-1 1,0 1 0,0-1-1,0 1 1,0-1 0,0 1-1,1-1 1,-1 0 0,1 0-1,-1 1 1,1-1 0,0 0-1,0-1 1,0 1 0,0 0 0,0 0-1,1-1 1,-1 0 0,5 3-1,-2-2-8,1 0-1,-1-1 1,1 0-1,0 0 0,-1 0 1,1-1-1,0 0 1,0 0-1,-1 0 0,10-2 1,-12 2-6,0-1 0,-1 1-1,1-1 1,0 0 0,-1 0 0,1 0 0,-1 0 0,0-1 0,1 1-1,-1-1 1,0 1 0,0-1 0,0 0 0,0 0 0,0 0 0,0 0-1,0 0 1,-1 0 0,1 0 0,-1-1 0,0 1 0,1-1 0,-1 1-1,1-4 1,-1 3 5,-1-1-1,1 0 1,0 1 0,-1-1-1,0 1 1,0-1-1,0 0 1,0 1-1,-1-1 1,1 1 0,-1-1-1,0 1 1,0-1-1,0 1 1,-1-1-1,1 1 1,-1 0 0,0 0-1,0 0 1,0 0-1,0 0 1,0 0 0,-4-3-1,1 2 8,0-1 1,-1 1-1,0 0 0,0 0 0,0 0 1,0 1-1,-1 0 0,1 1 0,-1-1 1,-13-2-1,11 3 3,1 1 0,-1-1-1,0 2 1,-16 0 0,23 0-68,0 0 0,0 0 0,0 0 0,0 1 0,0-1 0,0 1 0,0-1 1,0 1-1,0 0 0,0 0 0,1 0 0,-1 0 0,0 0 0,0 0 0,1 0 0,-1 1 0,1-1 0,-1 0 0,1 1 1,0 0-1,-1-1 0,1 1 0,0 0 0,0-1 0,0 1 0,-1 3 0,2-4-91,-1 1 1,1-1-1,0 0 0,0 1 1,0-1-1,0 0 0,0 1 1,0-1-1,0 1 0,1-1 1,-1 0-1,0 1 0,1-1 1,-1 0-1,1 0 0,-1 1 1,1-1-1,0 0 0,0 0 1,-1 0-1,2 2 0,11 7-768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8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8514,'3'6'4001,"-3"4"-1713,5 11-487,-3 5-273,3 10-520,0 4-328,3 0-472,6-3-88,-4-6-64,4-6-24,-5-14-224,-1 1-520,-3-17-3633,1-3 3033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8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7474,'-15'2'3440,"23"-2"-1103,5 0-689,10 0-200,7 1-247,1 3-521,0 1-280,-3 2-304,-3-6-32,-3-1-592,0-2-816,-2-10 872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9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7146,'1'2'678,"1"0"1,-1 0 0,1 0-1,-1 0 1,0 0 0,0 0 0,0 1-1,0-1 1,-1 0 0,2 3-1,2 25 782,-3-21-638,6 97 2487,0 6-2168,-6-105-1102,0-1-1,0 1 0,0 0 0,1-1 1,0 1-1,1 0 0,-1-1 0,1 0 1,7 11-1,-10-17-37,2 1-278,-2-5-846,0 2 642,4-88-1052,-4 90 1529,0-1-2,0 0 0,0-1 0,1 1 0,-1 0 0,0 0 0,0 0 0,1 0 0,-1 0 0,1 0 0,-1 0 0,1-2 0,0 3 10,-1 0-1,0 0 0,0 0 0,0-1 0,0 1 1,1 0-1,-1 0 0,0 0 0,0 0 0,1 0 0,-1 0 1,0 0-1,0 0 0,0 0 0,1 0 0,-1 0 1,0 0-1,0 0 0,1 0 0,-1 0 0,0 0 0,0 0 1,1 0-1,-1 0 0,0 0 0,0 0 0,0 0 1,1 0-1,-1 0 0,0 0 0,0 0 0,1 1 1,1 1 70,1 0 1,-1 1-1,1-1 1,-1 1-1,3 4 1,-3-4-20,3 4 109,0-1 0,1 1 1,0-1-1,0-1 0,0 1 0,0-1 0,1 0 0,0 0 0,0-1 0,9 4 0,-7-4-73,0-1 0,0-1 1,0 1-1,0-1 0,1-1 0,-1 1 1,1-2-1,16 0 0,-18-1-73,1 0 0,0 0-1,0-1 1,-1 0-1,1-1 1,-1 1 0,16-9-1,-20 9-11,0 0 0,-1 0 0,1-1 0,0 0 0,-1 1 0,1-1 0,-1 0 0,0-1 0,0 1 0,0 0 0,0-1 0,-1 0 0,0 0 0,1 1-1,-1-1 1,0-1 0,1-5 0,-2 8 1,-1 0-1,0 1 0,0-1 0,0 0 1,0 0-1,0 0 0,0 0 0,0 0 1,-1 0-1,1 0 0,-1 0 0,1 1 1,-1-1-1,0 0 0,0 0 0,0 1 1,-1-3-1,0 1 13,0 1 1,0 0-1,0-1 1,0 1 0,-1 0-1,1 0 1,-1 0-1,0 1 1,1-1-1,-5-1 1,4 1 11,0 1 0,0 0 1,0 0-1,0 0 1,0 1-1,0-1 0,0 1 1,0 0-1,-1 0 0,-3 0 1,5 0-4,0 0 0,0 1 0,0-1 0,1 1 0,-1-1 0,0 1 0,0 0 0,0 0 0,1 0 0,-1 0 0,0 0 0,1 0 0,-1 0 0,1 1 0,-1-1 0,1 0 0,-2 2 0,1 0-18,1 0 0,-1 0 0,1 0 0,-1 0 0,1 1 0,0-1 0,0 0 0,0 0 0,1 1 0,-1-1 0,1 0 0,-1 1 0,1-1 0,0 1 0,1-1 0,-1 1 0,1 2 0,0 1-2,0-1 1,0 0-1,1-1 0,0 1 1,0 0-1,0 0 1,1-1-1,-1 1 1,5 4-1,-5-7-24,0 0-1,0-1 1,0 1 0,1-1-1,-1 0 1,1 1-1,0-1 1,0 0 0,0-1-1,0 1 1,0 0-1,0-1 1,0 0 0,0 0-1,1 0 1,-1 0-1,5 1 1,-3-2-73,-2 1-202,0-1-1,0 1 1,0-1-1,-1 0 0,1 0 1,0 0-1,0 0 1,0 0-1,-1-1 0,1 1 1,0-1-1,4-2 0,8-5-809</inkml:trace>
  <inkml:trace contextRef="#ctx0" brushRef="#br0" timeOffset="1">542 298 6049,'14'23'6290,"17"39"0,-30-61-6170,4 9 2821,-8-25-1848,0 1-1306,0-2 226,-2-3-2,-2-27 0,6 36-35,1 0-1,0-19 1,1 26-92,-1 1 0,0 0 0,0-1-1,1 1 1,0 0 0,-1 0 0,1-1 0,0 1 0,0 0 0,0 0 0,0 0 0,1 0-1,-1 0 1,0 0 0,1 1 0,-1-1 0,1 0 0,3-2 0,-4 4-78,0-1 1,0 1-1,0-1 0,0 1 1,0 0-1,0 0 1,0-1-1,0 1 1,0 0-1,0 0 1,0 0-1,0 0 1,0 0-1,0 0 0,0 1 1,0-1-1,-1 0 1,1 0-1,0 1 1,0-1-1,0 0 1,1 1-1,12 9-1149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39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7314,'47'10'3334,"-46"-9"-2781,0-1 1,-1 0 0,1 0 0,0 0 0,-1 1-1,1-1 1,0 0 0,-1 1 0,1-1-1,0 1 1,-1-1 0,2 1 0,-2 0-325,1 0 1,-1 0-1,1-1 0,-1 1 1,0 0-1,1 0 0,-1 0 1,0-1-1,0 1 1,0 0-1,0 0 0,1 1 1,-1 4-179,20 65 998,-19-67-1007,0 0 1,1 0-1,0 0 1,-1-1 0,1 1-1,5 6 1,-6-9-39,-1 0 1,1 0-1,0 0 0,0-1 0,-1 1 1,1 0-1,0-1 0,0 1 1,0 0-1,0-1 0,0 1 1,0-1-1,0 1 0,0-1 0,0 0 1,0 1-1,0-1 0,0 0 1,0 0-1,0 0 0,0 1 1,0-1-1,2-1 0,-1 1-2,-1-1-1,0 0 1,1 0-1,-1 1 1,0-1-1,1 0 1,-1 0-1,0-1 1,0 1-1,0 0 1,0 0-1,0 0 1,0-1-1,0 1 1,1-2-1,-1 0 0,21-33 15,21-48 0,-40 83 15,0 4 6,3 13 60,0-3 28,3 6 97,-4-10 6,0 0 1,0 0-1,10 13 1,-13-19-195,0-1 0,1 1 1,-1-1-1,1 0 1,-1 0-1,1 0 0,0 0 1,0 0-1,0-1 0,0 1 1,0-1-1,0 0 0,0 0 1,0 0-1,5 1 1,-6-2-71,0 0 0,-1 0 0,1 0 0,-1 0 0,1 0 0,0-1 0,-1 1 0,1-1 0,-1 1 0,1-1 0,-1 1 0,1-1 0,-1 0 0,0 1 0,1-1 0,-1 0 0,0 0 0,1 0 0,-1 0 0,0 0 0,0 0 0,0-1 0,0 1 0,0 0 0,1-2 0,2-5-1003,0 1-1,0-1 1,4-14-1,2-2-4835,-8 22 5389,-1 0 1,0 0 0,1 0 0,-1 0 0,1 0 0,0 0 0,-1 0 0,1 1 0,0-1 0,0 1 0,0-1-1,0 1 1,3-2 0,-1 2 938,0 0 0,-1 0-1,1 0 1,0 0 0,-1 0-1,1 1 1,7-1 0,-10 1-247,0 1 1,0-1 0,0 0 0,0 0-1,0 1 1,1-1 0,-1 0 0,0 1-1,0-1 1,0 1 0,0 0 0,0-1-1,-1 1 1,1 0 0,0 0 0,0-1-1,0 1 1,-1 0 0,1 0 0,0 0-1,-1 0 1,1 0 0,0 1 0,2 5 465,0-1 0,-1 0 0,2 7 1,-1-1 209,-2-10-797,2 8 790,1-1 0,7 14 0,-4-17-130,-7-6-811,0 0 0,0 0-1,1 0 1,-1 0-1,0 0 1,0 0-1,0 0 1,1 0-1,-1 0 1,0 0 0,0 0-1,0 0 1,1 0-1,-1 0 1,0 0-1,0-1 1,0 1 0,0 0-1,1 0 1,-1 0-1,0 0 1,0 0-1,0 0 1,0-1-1,0 1 1,1 0 0,-1 0-1,0 0 1,0-1-1,0 1 1,0 0-1,0 0 1,0 0 0,0-1-1,0 1 1,0 0-1,0 0 1,0 0-1,0-1 1,0 1-1,0 0 1,0 0 0,0 0-1,0-1 1,0 1-1,0 0 1,0 0-1,0 0 1,0-1 0,0 1-1,-3-27-2750,-7-31 1045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7:53:40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5345,'5'6'410,"0"0"0,1-1 0,-1 0-1,1 0 1,0 0 0,0-1 0,1 0 0,0 0-1,-1-1 1,1 1 0,13 3 0,6 0 170,52 9 1,-60-13 122,7 0-106,-15-2-237,0 1-1,12 3 1,-22-5-307,0 0 0,0 0 0,0 0 0,0 0 0,0 0 0,0 0 0,0 0 0,0 0 0,0 0 0,0 0 0,0 0 0,0 0 0,0 0 0,0 0 0,0 0 0,0 1 0,0-1 0,0 0 0,0 0 0,0 0 0,0 0 0,0 0 0,0 0 0,0 0 0,0 0 0,0 0 0,0 0 0,0 0 0,0 0 0,0 0 0,0 0 0,0 0 0,0 0 0,0 0 0,0 0 0,0 1 0,0-1 0,0 0 0,0 0 1,0 0-1,0 0 0,0 0 0,0 0 0,0 0 0,0 0 0,1 0 0,-1 0 0,0 0 0,0 0 0,0 0 0,0 0 0,-10 2 2413,8-2-2249,-1 1 1,1-1 0,0 1-1,0-1 1,-1 1 0,1 0-1,-3 1 1,4 0-194,0-1 0,-1 1 0,1-1 0,0 1 0,0-1 0,0 1 1,0 0-1,1-1 0,-1 1 0,0 0 0,1 0 0,-1 0 0,1-1 0,-1 1 0,1 0 0,0 0 0,0 0 0,0 0 0,0 0 0,0 0 0,1 3 1,0 2-9,-1-3-6,0 0-1,1 0 0,-1 0 1,1 0-1,0 0 1,0-1-1,0 1 0,1 0 1,-1-1-1,1 1 0,0-1 1,4 6-1,2 1 36,-6-8-29,0 0 0,0 0 0,0 0 1,0 0-1,-1 0 0,1 1 1,-1-1-1,0 1 0,1-1 1,-1 0-1,0 1 0,-1 0 0,1-1 1,0 1-1,-1 0 0,1 3 1,-1-5-7,0 0 1,0 0-1,0 0 1,-1 0-1,1 0 0,0 1 1,0-1-1,-1 0 1,1 0-1,-1 1 1,0-1-11,1-1 0,-1 0 0,1 1 0,-1-1 0,0 1 0,1-1 0,-1 0 0,1 1 0,-1-1 0,0 0 0,1 0 0,-1 0-1,0 1 1,1-1 0,-1 0 0,0 0 0,0 0 0,1 0 0,-2 0 0,7-3-18,13-4 20,0 0 1,23-12 0,-34 15-3,-1 0 1,1-1 0,-1 1-1,0-1 1,-1 0-1,7-7 1,2-3 3,-9 10 1,0 0 0,0 0 0,-1-1 0,6-9 0,-9 14 7,-1 0 0,1-1 0,0 1-1,-1 0 1,1-1 0,-1 1 0,0 0 0,1-1 0,-1 1 0,0 0 0,0-1-1,0 1 1,0-3 0,0 3 9,-1 1-1,1-1 1,0 0-1,-1 0 1,1 1 0,-1-1-1,1 0 1,-1 0-1,1 1 1,-1-1-1,1 1 1,-1-1-1,0 0 1,1 1 0,-1-1-1,0 1 1,0 0-1,1-1 1,-1 1-1,0-1 1,0 1-1,0 0 1,1 0 0,-3-1-1,0 1 73,0-1-1,0 1 0,0-1 1,0 1-1,0 0 0,0 0 1,0 1-1,0-1 1,-6 2-1,8-2-69,0 0 0,1 1 0,-1-1 0,0 0 0,0 1 0,0-1 0,0 1 0,1-1 0,-1 1 0,0-1 0,0 1 0,1-1 0,-1 1 0,0 0 0,1-1 0,-1 1 0,1 0 0,-1 0 0,1-1 0,-1 1 0,1 0 0,0 0 0,-1 0 0,1 0 0,0 0 0,0 0 0,-1-1 0,1 1 0,0 0 0,0 0 0,0 0 0,0 0 0,0 0 0,1 0 0,-1 0 0,0 0 0,0 0 0,1 1 0,1 4 51,1 1 0,0-1 0,0 0 0,0 0 0,1 0 0,-1-1 0,2 1 0,-1-1 1,8 8-1,-9-10-57,0 0 0,0-1 0,0 1 0,1-1 0,-1 1 0,1-1 0,-1 0 0,1-1 0,0 1 0,0-1 0,0 1 0,-1-1 0,2 0 1,-1-1-1,0 1 0,0-1 0,5 1 0,-7-1-5,0-1 1,-1 1-1,1 0 1,-1 0-1,1-1 1,-1 1-1,1-1 1,-1 1-1,0-1 1,1 0-1,-1 0 1,0 1-1,1-1 1,-1 0-1,2-2 1,11-14 142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2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36 6177,'-34'-31'2958,"26"27"2024,8 4-4876,-1 0 1,1 0-1,0 0 0,0 0 0,0 0 0,0 0 0,-1 0 0,1 0 0,0 0 1,0 0-1,0 0 0,0 0 0,-1 0 0,1 1 0,0-1 0,0 0 0,0 0 1,0 0-1,0 0 0,0 0 0,0 0 0,-1 1 0,1-1 0,0 0 0,0 0 1,0 0-1,0 0 0,0 1 0,-1 13 1959,2-11-2125,1 40 992,-1-31-797,13 134 1219,-11-124-1033,12 42 0,-13-58-293,0 0-1,0-1 0,0 1 0,1 0 1,0-1-1,0 1 0,1-1 0,-1 0 0,1 0 1,0-1-1,10 9 0,-13-12-28,0 0-1,1 0 1,-1 0-1,1 0 1,-1-1 0,1 1-1,-1 0 1,1-1-1,-1 0 1,1 1-1,0-1 1,-1 0 0,1 0-1,0 0 1,-1 0-1,1 0 1,0 0-1,-1 0 1,1 0 0,-1-1-1,1 1 1,0-1-1,-1 1 1,1-1-1,-1 1 1,1-1 0,-1 0-1,0 0 1,1 0-1,-1 0 1,0 0-1,1 0 1,-1 0 0,1-2-1,2-2-4,1 0-1,-1 0 1,-1 0-1,1-1 1,-1 1 0,0-1-1,3-9 1,0-4 31,-1-1-1,0 0 1,1-31 0,-1 11 155,-2 32-76,-3 8-101,0 0 0,0 0 0,0 0-1,0 0 1,0 0 0,0 0 0,0 0 0,0 0-1,0 0 1,0 0 0,0-1 0,0 1 0,0 0-1,0 0 1,1 0 0,-1 0 0,0 0 0,0 0 0,0 0-1,0 0 1,0 0 0,0 0 0,0 0 0,0 0-1,0 0 1,0 0 0,0 0 0,0 0 0,1 0-1,-1 0 1,0 0 0,0 0 0,0 0 0,0 0-1,0 0 1,0 0 0,0 0 0,0 1 0,0-1-1,0 0 1,0 0 0,0 0 0,0 0 0,0 0 0,1 0-1,6 14 231,-4-9-197,15 34 294,40 59 0,-53-90-174,1 0 1,1-1-1,-1 0 0,13 10 0,-19-17-156,9 8 75,1 0 0,0 0 0,15 8 0,-22-14-59,1-1 1,-1 1-1,0-1 0,1 0 0,-1 0 0,1 0 0,0 0 0,3 0 0,-5-1-8,-1 0 0,1 0 0,-1 0 0,1-1 0,-1 1 0,1 0 0,-1-1 0,0 1 0,1-1 0,-1 1 0,1-1 0,-1 0 0,0 1 0,0-1 0,1 0 0,-1 0 0,0 0 0,0 0 0,0 0 0,1-2 0,3-3 17,-2 0 0,1-1 0,-1 1 0,0-1-1,0 0 1,-1 0 0,0 0 0,0 0 0,1-13 0,3-7 27,-2 10-24,-1-1 0,-1 1 0,-1-1-1,0-20 1,-3 15-451,-2 13-810,4 10 1151,0 0-1,0-1 0,0 1 0,0 0 1,0 0-1,-1 0 0,1 0 0,0 0 0,0-1 1,0 1-1,0 0 0,-1 0 0,1 0 1,0 0-1,0 0 0,0 0 0,-1 0 0,1 0 1,0 0-1,0 0 0,0 0 0,-1 0 1,1 0-1,0 0 0,0 0 0,-1 0 0,1 0 1,0 0-1,0 0 0,0 0 0,-1 0 1,1 0-1,0 0 0,0 0 0,-4 6-1084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3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183 205 9418,'2'-2'463,"-1"0"0,0 0 0,1 0 0,-1 0 1,0-1-1,0 1 0,0 0 0,0-1 0,-1 1 0,1 0 0,-1-1 0,1 1 0,-1-1 0,0 1 1,0-4-1,0-5 249,-1 1 1,-3-14-1,2 13-385,0 1 0,-1-1 0,-1 1-1,-6-14 1,9 20-262,-1 0-1,-1 0 1,1 1-1,0-1 1,-1 1-1,0-1 1,0 1 0,0 0-1,0 0 1,0 0-1,-1 0 1,1 1 0,-8-4-1,10 5-39,-1 0 0,0 0 0,0 1 0,0-1 0,0 1 0,0 0 0,0-1 0,0 1 0,0 0 0,0 0 0,0 0 0,0 1-1,0-1 1,0 0 0,0 1 0,0-1 0,0 1 0,0 0 0,0 0 0,0 0 0,0 0 0,1 0 0,-1 0 0,0 0 0,1 0 0,-1 1 0,-2 2 0,-2 2 20,1 1 0,0 0 0,1 0 0,-1 0 1,-5 14-1,4-6-15,0 1 0,1 0 0,0 1 0,1-1 0,1 1 0,1-1 0,0 1 0,2 0 0,0 0 0,2 24 1,-1-38-24,-1 1 1,1 0-1,0 0 1,0-1-1,1 1 1,-1-1-1,0 1 1,5 5-1,-6-8-6,1 0 0,0 0-1,-1-1 1,1 1 0,0 0 0,0-1 0,0 1-1,-1-1 1,1 1 0,0-1 0,0 1-1,0-1 1,0 1 0,0-1 0,0 0-1,0 0 1,0 1 0,0-1 0,0 0-1,0 0 1,0 0 0,0 0 0,0 0 0,0 0-1,0 0 1,0-1 0,0 1 0,0 0-1,0-1 1,0 1 0,0 0 0,0-1-1,-1 1 1,1-1 0,0 1 0,1-2 0,2-1-3,0 0 0,0 0 1,-1 0-1,0 0 1,0 0-1,0-1 0,4-5 1,15-30-4,-18 30 11,1 1-1,0-1 0,0 1 1,10-12-1,-14 20-2,-1-1-1,1 0 1,0 0 0,-1 0 0,1 1 0,0-1-1,0 0 1,0 1 0,0-1 0,0 1-1,0-1 1,0 1 0,0-1 0,0 1 0,0 0-1,0-1 1,0 1 0,0 0 0,0 0-1,0 0 1,0 0 0,0 0 0,0 0 0,0 0-1,2 0 1,-2 1 14,1 0 0,-1 0 0,0 0 0,1 0 0,-1 0 0,0 0-1,0 0 1,0 0 0,1 0 0,-1 1 0,-1-1 0,1 0 0,0 1 0,0-1 0,1 3 0,16 46 682,-14-38-506,0 0 0,1 0 0,10 19 0,-14-30-181,-1 0 1,1 0 0,0 0 0,-1 0 0,1 0-1,0-1 1,0 1 0,-1 0 0,1 0 0,0-1-1,1 2 1,-1-2-61,-1 0 0,0 0 0,1 0 0,-1 0 0,0 0 0,1 0 0,-1 0 0,0 0 0,0 0 0,1 0 0,-1 0 0,0 0 0,1 0 0,-1 0 0,0 0 0,1 0 0,-1 0 0,0 0 0,0 0 0,1-1 0,-1 1 0,0 0 0,0 0 0,1 0 0,-1 0 0,0-1 0,2-1-516,0 0 0,-1-1 0,0 1 1,1-1-1,-1 1 0,0-1 0,1-2 0,1-5-1176,8-11-338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3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6441,'1'-1'347,"0"0"0,0 1 0,0-1-1,0 0 1,1 1 0,-1-1 0,0 1-1,0-1 1,1 1 0,-1 0 0,0-1 0,1 1-1,1 0 1,-2 0-110,0 1 1,0-1-1,0 1 0,0-1 1,0 1-1,-1-1 0,1 1 1,0 0-1,0-1 0,-1 1 0,1 0 1,0 0-1,-1 0 0,1-1 1,0 1-1,-1 0 0,1 0 1,-1 0-1,0 0 0,1 0 1,-1 1-1,3 9 536,0-1 1,-1 0 0,0 1-1,-1 0 1,0-1-1,-1 14 1,0-7 41,4 23-1,7 15 378,-11-54-1182,0 0-1,1 0 0,-1-1 1,0 1-1,0 0 1,1-1-1,-1 1 0,0 0 1,1-1-1,-1 1 1,0-1-1,1 1 0,-1-1 1,1 1-1,-1-1 1,1 1-1,-1-1 0,1 1 1,0-1-1,-1 1 1,1-1-1,-1 0 0,1 1 1,0-1-1,1 0 0,-1 0-11,-1 0 0,1 0 0,0 0-1,0 0 1,-1 0 0,1 0-1,0-1 1,0 1 0,-1 0-1,1-1 1,0 1 0,-1-1-1,1 1 1,0 0 0,-1-1 0,1 1-1,-1-1 1,1 0 0,-1 1-1,1-1 1,0 0 0,0-2-10,0 1 1,0-1-1,0 0 1,0 1-1,-1-1 1,1 0 0,0-4-1,1-7-16,4-12-2,-4 13 30,1 1 0,1-1 0,-1 1 0,2 0 0,0 1 0,8-16 0,-13 26 2,1 0 1,-1 0-1,1 1 0,0-1 0,-1 0 0,1 0 0,-1 1 0,1-1 1,0 0-1,0 1 0,-1-1 0,1 1 0,0-1 0,0 1 0,0-1 1,-1 1-1,1 0 0,0-1 0,0 1 0,0 0 0,0 0 0,0 0 1,0-1-1,0 1 0,0 0 0,0 0 0,0 0 0,0 1 0,0-1 1,-1 0-1,1 0 0,2 1 0,-1 0 7,0 0 0,0 0 0,0 1 0,0-1 0,0 0 0,-1 1 0,1 0 0,0-1 0,-1 1 0,1 0 0,-1 0 0,2 2 0,1 4 22,-1 0 0,0 0 0,0 0 0,0 0-1,-1 0 1,2 14 0,3 15 16,-6-35-76,0 1 0,0-1 1,0 1-1,0-1 0,0 0 0,0 0 1,4 5-1,-5-7-12,1 1 1,-1-1-1,1 1 0,-1-1 1,1 1-1,-1-1 1,1 0-1,-1 1 0,1-1 1,0 0-1,-1 1 1,1-1-1,0 0 0,-1 0 1,1 1-1,0-1 1,-1 0-1,1 0 0,0 0 1,-1 0-1,1 0 1,0 0-1,-1 0 1,1 0-1,0 0 0,-1-1 1,1 1-1,0 0 1,-1 0-1,1 0 0,0-1 1,-1 1-1,1 0 1,0-2-1,1 1-38,0-1 0,-1 0 0,1 1 1,-1-1-1,1 0 0,1-3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3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12283,'8'37'5409,"-1"11"-3001,-1 26-495,0 13-209,2-2-648,5-2-256,5-25-511,0-9-97,8-19-176,-2-10 0,-1-20-889,4-7-647,-14-22 960</inkml:trace>
  <inkml:trace contextRef="#ctx0" brushRef="#br0" timeOffset="1">0 166 13851,'1'2'5593,"6"8"-3184,13-6-1025,7 6-16,9 2-304,4-5-327,10 5-521,-2-3-136,5-3 1456,7 8-1160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48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89 6513,'5'3'263,"-3"-2"-31,0 0 0,0 1-1,0-1 1,0 0 0,0 0 0,0 0-1,0 0 1,0-1 0,1 1 0,3 0-1,-6-1-168,0 0-1,1 0 0,-1-1 1,0 1-1,1 0 1,-1 0-1,0 0 0,1 0 1,-1-1-1,0 1 1,1 0-1,-1 0 0,0-1 1,0 1-1,1 0 0,-1-1 1,0 1-1,0 0 1,0-1-1,0 1 0,1 0 1,-1-1-1,0 1 1,0 0-1,0-1 0,1-2 244,-1 0-1,0 1 1,1-1-1,-1 0 1,-1-4-1,1 3 37,-1 0-1,1-1 1,-1 1 0,0 0-1,0 0 1,-1-1-1,1 1 1,-1 0 0,0 1-1,-4-7 1,5 8-250,0 0 0,-1 0 0,0 1 0,1-1-1,-1 0 1,0 1 0,0 0 0,0-1 0,0 1 0,0 0 0,0 0 0,0 0 0,0 0 0,-1 0 0,1 1-1,0-1 1,0 1 0,-1-1 0,1 1 0,0 0 0,-4 0 0,1 0-42,1 1 0,-1 0-1,0 0 1,0 0 0,1 0 0,-1 1 0,1 0 0,-1 0-1,1 0 1,0 0 0,0 1 0,0-1 0,0 1 0,0 0-1,1 0 1,-1 1 0,1-1 0,0 1 0,0 0 0,-4 7-1,-1 2 6,1 0 0,1 0 0,0 1-1,1-1 1,-6 25 0,8-26-26,1 0 1,0 0 0,0 1-1,2-1 1,-1 0-1,2 15 1,0-21-24,0 0 0,0-1 1,0 1-1,1 0 0,0-1 1,0 0-1,0 1 0,1-1 1,0 0-1,0 0 0,0 0 1,0-1-1,1 1 0,0-1 1,7 7-1,-2-4-140,1-1 1,-1 0-1,1 0 1,0-1-1,1-1 1,-1 0-1,1 0 1,0-1-1,0 0 1,0-1-1,0 0 1,0-1-1,0 0 1,1-1-1,-1 0 1,0-1-1,1 0 1,16-4-1,23-9-712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6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18 10146,'-42'9'4209,"42"-9"-2160,-3-1-337,0 1-224,3 0-216,0 0-559,0-2-281,2 1-272,19 0-72,37-3-72,-32 0 72,-4 0-528,-2 0-392,-9 1-1449,-4 1-1008,-7 2 2049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4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13843,'-5'10'4993,"17"-4"-3497,8-1-543,12 6 151,10-3-24,7-2-480,6 0-224,-2-9-184,-5 2-56,-7-5-64,-6 2 144,-10 2-936,-5-1-624,-24 2 864</inkml:trace>
  <inkml:trace contextRef="#ctx0" brushRef="#br0" timeOffset="1">109 50 10370,'2'36'4561,"8"9"-2232,-1 7-49,0 13-583,-1 2-329,7 5-656,-1-2-216,2-10-288,0-12-56,-1-15-96,0-9 56,-6-16-768,-4-7-504,-5-14-1097,-6-8 1177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8082,'-5'-15'4425,"19"13"-224,9 2-2073,11 4-424,2-4-319,2 2-489,0 1-320,-3 0-352,-5 3-72,0 2-136,-4 3-432,-16 4-1424,-10-1-3562,-24 13 3514</inkml:trace>
  <inkml:trace contextRef="#ctx0" brushRef="#br0" timeOffset="1">107 238 9330,'7'10'4345,"5"-3"-1536,9-5-1233,2 0 104,0 0-448,3 1-327,3 5-553,-2 0-136,-1 0-936,6-3-353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5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 14203,'-3'0'1056,"-1"-1"0,1 1 1,-1-1-1,1 1 0,-1 0 0,-6 1 1,5 0-297,-1 0 1,0 1 0,-8 3 0,-2 2-842,-28 18 1,10-6 649,11-7-534,13-8-29,1 0 1,-1 1-1,1 0 1,1 0-1,-1 1 1,1 0-1,-9 9 1,17-15-10,0 0 0,0 0 0,0 0 1,0 0-1,-1 1 0,1-1 0,0 0 0,0 0 1,0 0-1,0 0 0,0 0 0,0 1 0,-1-1 1,1 0-1,0 0 0,0 0 0,0 1 0,0-1 1,0 0-1,0 0 0,0 0 0,0 1 0,0-1 1,0 0-1,0 0 0,0 0 0,0 1 0,0-1 1,0 0-1,0 0 0,0 0 0,0 1 1,0-1-1,0 0 0,0 0 0,1 0 0,-1 1 1,0-1-1,0 0 0,0 0 0,0 0 0,0 0 1,0 1-1,1-1 0,-1 0 0,0 0 0,0 0 1,0 0-1,0 0 0,1 0 0,1 2-40,-1-1-22,0-1 33,1 1 35,-1-1 0,0 1-1,1-1 1,-1 1 0,0 0 0,0-1-1,1 1 1,-1 0 0,0 0 0,0 0 0,0 0-1,0 0 1,0 0 0,0 0 0,-1 0-1,2 2 1,5 5 15,2 2 7,-5-5-5,1 0 0,-1 1-1,1-1 1,-2 1 0,1 0-1,-1 0 1,1 0-1,-2 1 1,5 11 0,-1 12 127,-1 0 0,2 38 0,0 7 88,5 43 178,-10-89-309,-2 0 10,0-24-85,-1 1-1,1-1 1,1 1 0,-1 0-1,2 8 1,-1-12-23,0 0 0,-1-1 0,1 1 0,0 0-1,0-1 1,0 1 0,0 0 0,0-1 0,1 1 0,-1-1 0,0 0 0,1 1 0,-1-1 0,1 0 0,-1 0 0,1 0 0,0 0 0,-1 0 0,1 0 0,3 0 0,2 2 12,1-1-1,-1 0 1,1 0 0,0-1-1,-1 0 1,1-1 0,0 0-1,-1 0 1,1 0 0,0-1-1,9-2 1,-12 1-329,1 1 0,-1-1 0,1 0 0,-1 0 0,0-1 0,0 0 0,0 0 0,0 0 0,-1 0 0,1-1 0,-1 0 0,0 0 0,0 0 0,0 0 0,6-10 0,8-19-1488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5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0 15243,'-12'9'5665,"6"-3"-3968,1 10-473,-10 16-248,3 9-144,-4 21-551,-1 4-153,1-8-72,5-2-32,1-20-32,10-12-120,-6-13-657,-4-6-455,-1-12-2377,-13-6 2305</inkml:trace>
  <inkml:trace contextRef="#ctx0" brushRef="#br0" timeOffset="1">0 32 11795,'19'12'4977,"9"5"-2441,5 9-375,3 15-521,4 5-184,-3 6-656,-5-1-175,-5-7-169,-10-6-104,-5-7-72,0-4-24,-3-10-776,0-7-536,5-11 679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5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11538,'1'2'5346,"5"-3"-2292,14-3-1147,1-1-954,14 0-123,0 2 0,43 1 0,-71 2-781,-1 1 0,1 0 0,-1 0 0,1 0 0,10 4 0,-15-4-35,0 0-1,0 0 1,1 0 0,-1 0 0,0 1 0,0-1-1,0 1 1,-1-1 0,1 1 0,0 0 0,-1 0-1,1 0 1,-1 0 0,1 0 0,-1 0 0,0 0 0,0 0-1,2 4 1,-1 6 43,0-1 0,0 1 0,-1-1 0,0 19 0,0 3 52,4 21 90,18 76 1,23 52 308,-40-162-405,-4-13-2,0 1-1,0 0 0,-1 0 1,0 0-1,-1 0 0,0 16 1,0-22-76,-1 0 1,1 1 0,-1-1 0,1 0 0,-1 0 0,0 0 0,0 0 0,0 1-1,0-1 1,0 0 0,-1 0 0,1-1 0,-1 1 0,1 0 0,-1 0-1,0-1 1,1 1 0,-1-1 0,0 0 0,0 1 0,0-1 0,0 0 0,0 0-1,0 0 1,-1 0 0,1-1 0,0 1 0,-4 0 0,1 0-40,-1 0 0,1-1 0,-1 0 0,1 0 0,-1 0 0,1-1 0,-1 1 0,1-1 0,-1-1 0,-7-2 0,4 1-197,1-1 0,0 0 0,0 0 0,0-1 0,-13-10-1,-14-17-294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6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0 11642,'8'3'1623,"-6"-3"-967,-1 0 1,0 1 0,0-1 0,1 1-1,-1-1 1,0 1 0,0-1-1,3 3 1,-4 1 1833,-6 3-1438,-19 11 45,0-2 1,-30 14 0,-21 14-794,65-37-249,-4 3 76,-22 19 1,34-27-117,0 1 1,0 0-1,0 0 1,1 0-1,0 0 1,-1 0-1,1 0 1,0 1-1,1-1 1,-1 1-1,1-1 0,-1 1 1,0 5-1,2-6-9,0 0 1,0-1-1,0 1 0,0 0 0,1-1 0,-1 1 0,1-1 0,0 1 0,-1-1 0,1 1 0,0-1 0,1 1 0,-1-1 0,0 0 0,1 1 0,0-1 1,2 3-1,1 1 23,1 0 0,0-1 1,1 0-1,9 7 0,-3-5 53,-1 0 0,1-1-1,22 8 1,44 9 289,-23-8-99,-50-13-215,0 0 0,0 0 0,-1 0-1,11 7 1,-15-8-68,1 0 0,0 0 0,-1 0 0,1 1 0,-1-1 0,0 1 0,1-1 0,-1 1 0,0 0 0,0-1 1,0 1-1,0 0 0,0 0 0,0 0 0,-1-1 0,1 1 0,0 3 0,-1-4-32,0-1 0,0 1 0,0 0 0,0-1 0,1 1 0,-1 0 0,0-1 0,0 1 0,1 0 0,-1-1 0,0 1 0,1 0 0,-1-1 0,0 1 0,1-1 0,-1 1 0,1-1 0,-1 1 0,1-1 0,-1 1 0,1-1 0,0 1 0,1-2-315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6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14051,'5'9'5401,"-1"-5"-2968,0 10-1353,1 8 136,2 17 144,0 5-199,2 14-593,0 6-56,2 0-24,-2 0-24,6-10-152,-2-6-112,0-15-112,-1-5-8,-2-14-464,-6-12-464,-10-16 544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9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8290,'-50'33'3775,"48"-32"-3247,0 1-1,0-1 1,0 0-1,-1 0 0,1 0 1,-1 0-1,1 0 1,-1-1-1,1 1 0,-1-1 1,1 1-1,-1-1 1,-3 0-1,5 0 846,66 1-762,-28 0-417,56-6 1,-1-6 9,130-10 163,-209 21-329,-12-1-495,-10 2-987,-8-1 766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0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10098,'6'19'3913,"4"7"-2393,1 5-7,-4 6 87,-2 8-160,0 14-488,3 5-175,1 6-281,2-3-96,1-13-184,-1-4-72,-1-20-96,0-7-8,-5-15-136,-4-7-352,-2-6-1393,-3-8-1135,-4-14 1744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0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9258,'14'-2'4177,"6"0"-2049,11 0-575,4-2-177,12-2-384,1 5-192,-3 1-400,-4 0-120,-12 5-71,-7-1-546,-8 4 273</inkml:trace>
  <inkml:trace contextRef="#ctx0" brushRef="#br0" timeOffset="1">144 240 10882,'12'12'4457,"5"-3"-2520,11-1-649,3-4 96,5-3-247,-6-1-273,4-4-480,-11 4-152,-9-5-184,4-3-552,4-5-2769,10-10 2305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7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39 274 6785,'-18'11'3265,"8"-5"-888,1 0-353,8 0-216,2 0-127,10-2-329,5-4-200,5-2-359,0 0-161,5-5-320,-1 4-128,-5-5-80,0 2-352,-7-2-1521,-1 1-207,0 3 944</inkml:trace>
  <inkml:trace contextRef="#ctx0" brushRef="#br0" timeOffset="1">399 11 12427,'10'-5'4123,"-9"0"-1005,-2 4-2625,-1 5 512,1 4-87,0-5-784,0 0 0,1 0 0,-1-1 0,1 1 0,0 0 0,0 4 0,1 30 475,-4 36 0,1-38-353,3 49 0,14 41 8,-14-104-249,-1-18-76,0-1 0,0 1 0,0 0 0,1 0-1,-1 0 1,1-1 0,-1 1 0,1 0 0,0 0 0,2 4 0,-3-7 26,0 0 1,0 0-1,0 1 1,1-1-1,-1 0 1,0 0-1,0 0 1,0 0-1,0 0 1,0 0-1,0 0 1,0 0-1,0 0 1,0 0-1,1 0 1,-1 0-1,0 0 1,0 0-1,0 0 1,0 0-1,0 0 1,0 0-1,0 0 1,1 0-1,-1 0 1,0 0-1,0 0 1,0 0 0,0 0-1,0 0 1,0 0-1,0 0 1,0 0-1,0 0 1,1 0-1,-1-1 1,0 1-1,0 0 1,0 0-1,0 0 1,0 0-1,0 0 1,0 0-1,0 0 1,0 0-1,0 0 1,0-1-1,0 1 1,0 0-1,0 0 1,0 0-1,0 0 1,0 0-1,0 0 1,0 0-1,0 0 1,0-1 0,0 1-1,0 0 1,0 0-1,3-4-1099,12-9-1743,-2-8 1141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0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11 13283,'0'0'142,"0"0"0,1 0 1,-1 0-1,0 0 0,0 0 1,0 0-1,1-1 0,-1 1 1,0 0-1,0 0 0,0 0 0,1 0 1,-1 0-1,0 0 0,0 0 1,0 0-1,1-1 0,-1 1 1,0 0-1,0 0 0,0 0 1,0 0-1,0-1 0,0 1 0,1 0 1,-1 0-1,0 0 0,0-1 1,0 1-1,0 0 0,0 0 1,0 0-1,0-1 0,0 1 0,0 0 1,0 0-1,0 0 0,0-1 1,0 1-1,0 0 0,0-1 1,-1 1-20,1 0 1,0-1 0,-1 1 0,1-1-1,-1 1 1,1 0 0,-1 0-1,1-1 1,-1 1 0,0 0 0,1 0-1,-1 0 1,1 0 0,-1 0 0,1 0-1,-1-1 1,0 1 0,1 0 0,-1 1-1,0-1 1,-5 0 215,1 1 0,-1 0 0,0 0 0,1 1 0,-1 0 0,-4 2 0,-33 18 428,24-12-580,-52 29 157,69-38-342,1 0 0,0-1-1,0 1 1,0 0 0,0 0-1,0-1 1,-1 1-1,1 0 1,1 0 0,-1 0-1,0 0 1,0 0-1,0 1 1,0-1 0,0 2-1,0-1-6,1-1 0,0 0 0,0 0 0,0 0 0,0 1 0,0-1 0,0 0 0,0 0 0,1 1 0,-1-1 0,0 0-1,1 0 1,-1 0 0,1 1 0,-1-1 0,1 0 0,1 2 0,2 3-10,1 1-1,0-1 1,7 6 0,10 13 11,-16-16 11,0 1 0,-1-1 0,-1 1 0,1 0 1,-2 1-1,1-1 0,-1 1 0,-1-1 0,2 19 1,-1 9 22,-3 54 1,-1-67-23,-1 36 15,-1 46 93,3-105-114,1 1 0,-1-1 0,0 0 1,1 1-1,0-1 0,-1 0 0,1 0 1,0 0-1,0 1 0,0-1 0,0 0 0,1 0 1,-1 0-1,1-1 0,-1 1 0,1 0 1,0 0-1,-1-1 0,1 1 0,0-1 1,0 0-1,0 1 0,0-1 0,3 1 0,4 2-6,1-1 0,0 1-1,0-2 1,12 3-1,-22-5 5,37 5 45,1-2-1,72-2 1,-108-1-82,1 0 0,-1 0-1,0 0 1,0 0 0,0-1 0,0 1 0,0 0 0,1-1 0,-1 0 0,0 0 0,0 1 0,0-1 0,-1 0 0,1-1 0,3-1 0,8-10-163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1 14259,'1'11'5153,"-9"10"-3801,-3 12-287,-12 18-65,-4 10-88,-2 11-528,-2 0-176,7-1-128,3-3-32,11-14-32,3-7-16,3-15-192,4-8-472,-1-16-1416,2-8-1729,8-21 2328</inkml:trace>
  <inkml:trace contextRef="#ctx0" brushRef="#br0" timeOffset="1">0 130 12955,'11'12'4889,"3"8"-3361,10 12-200,8 13-111,0 2-209,7 6-376,1 0-128,-4-6-104,-3 1-16,-5-7-192,-6-8-32,-7 0-64,-4-6-88,-6-7-656,-4-7-408,-2-13 600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15155,'41'-12'5705,"-31"8"-5359,0 1 0,0 0 1,0 1-1,21-2 0,-5 3-36,-1-1-217,0 2 0,0 1 0,1 1 0,25 5 0,-48-6-86,0-1 0,0 1 0,0 0-1,0 1 1,-1-1 0,1 0 0,0 1-1,-1 0 1,1 0 0,-1-1 0,1 1 0,-1 1-1,0-1 1,0 0 0,0 1 0,0-1-1,0 1 1,-1-1 0,1 1 0,-1 0-1,1-1 1,-1 1 0,0 0 0,0 0 0,1 5-1,2 17 126,0 0-1,1 36 1,-2-11 40,44 348 1146,-45-386-1133,0 0-1,-1 0 1,0 0 0,-1 0 0,-1 0-1,-2 16 1,2-23-134,0 0 0,-1-1-1,1 1 1,-1-1 0,0 1-1,0-1 1,-1 0 0,1 0-1,-1 0 1,0 0 0,0 0-1,0 0 1,-1-1 0,1 0 0,-1 1-1,0-1 1,0-1 0,-7 5-1,6-5-53,0 1-1,0-1 0,0-1 1,-1 1-1,1-1 0,-1 0 1,1 0-1,-1-1 0,1 0 1,-1 1-1,1-2 0,-1 1 1,1-1-1,-1 0 0,-6-2 1,4 1-344,1-1 0,-1 1 0,1-2 0,-1 1 0,1-1 0,0 0 0,0-1 0,1 0 0,-10-8-1,-20-27-1081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1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13891,'-6'-1'4785,"8"-2"-4113,8 0-96,11 6-112,3-2 24,10 2-303,0-4-97,-2-2-529,-1 3-823,-14 3 824</inkml:trace>
  <inkml:trace contextRef="#ctx0" brushRef="#br0" timeOffset="1">124 58 12219,'-48'41'4657,"45"-38"-3201,5-2-72,6 2-248,-8-3-143,0-2-521,20 1-144,39 1-32,-32 0-344,-2 9 64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58 11875,'-14'-2'5089,"14"0"-2705,1 2-936,4 1-247,-5-1-377,0 0-264,24 1-240,52 1-24,-23-9-64,2-1-40,0-1-72,-2-2-32,-9-1-40,-8 6-96,-14 2-848,-9 4-632,-18 5 896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2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8898,'-32'0'6727,"31"0"-6655,1 0 1,0 0 0,0 0-1,0 0 1,-1 0-1,1 0 1,0 0 0,0 0-1,0 0 1,-1 0-1,1 0 1,0 0 0,0 0-1,0 0 1,0 0-1,-1 0 1,1 1 0,0-1-1,0 0 1,0 0-1,0 0 1,-1 0 0,1 0-1,0 0 1,0 0 0,0 1-1,0-1 1,0 0-1,0 0 1,-1 0 0,1 0-1,0 0 1,0 1-1,0-1 1,0 0 0,0 0-1,0 0 1,0 1-1,0-1 1,0 0 0,0 0-1,0 0 1,0 0-1,0 1 1,0-1 0,0 0-1,0 0 1,0 0 0,0 1-1,0-1 1,0 0-1,8 10 1384,0-2-1192,0-1-1,1 1 0,0-2 0,0 1 0,0-1 0,1-1 0,15 7 0,8 0 114,35 9 1,-10-4 31,-49-14-359,-1 0 0,0 1-1,0 0 1,0 0 0,0 0 0,-1 1-1,12 9 1,-17-12-38,1 1-1,-1-1 0,0 1 1,0-1-1,0 1 0,0-1 1,0 1-1,-1 0 0,1 0 1,-1 0-1,0 0 0,0 0 1,0 0-1,0 0 0,0 0 1,-1 1-1,0-1 0,1 0 1,-1 0-1,0 1 0,-1-1 1,1 0-1,0 0 0,-2 5 1,-1 1 10,-1 0 0,0-1 0,0 1 0,-1-1 0,0 0 0,0 0 1,-1-1-1,0 0 0,0 0 0,-1 0 0,0-1 0,-12 10 0,-4 0 43,0-2 1,0 0-1,-27 11 0,38-19-35,7-5-14,1 1 0,0 0 0,0 1 0,-8 4 0,12-7-15,0 0 0,0 0 0,0 0 0,0 1 0,-1-1-1,1 0 1,0 0 0,0 0 0,0 0 0,0 1 0,0-1-1,0 0 1,-1 0 0,1 0 0,0 1 0,0-1-1,0 0 1,0 0 0,0 0 0,0 1 0,0-1 0,0 0-1,0 0 1,0 0 0,0 1 0,0-1 0,0 0 0,0 0-1,0 0 1,0 1 0,0-1 0,0 0 0,1 0 0,-1 0-1,0 1 1,0-1 0,8 6 20,4-1-5,1-1 1,-1 0-1,1-1 0,0 0 0,0 0 0,0-2 0,19 1 0,97-8 67,-78 1-49,-18 4-1234,-40 10 802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 7602,'0'1'751,"0"-1"-417,0 0 0,0 0 0,0 1 0,0-1 1,0 0-1,0 0 0,0 0 0,0 0 1,0 0-1,0 0 0,0 0 0,-1 0 1,1 0-1,0 0 0,0 0 0,0 1 1,0-1-1,0 0 0,0 0 0,0 0 1,0 0-1,0 0 0,0 0 0,-1 0 1,1 0-1,0 0 0,0 0 0,0 0 1,0 0-1,0 0 0,0 0 0,0 0 1,0 0-1,0 0 0,-1 0 0,1 0 1,0 0-1,0 0 0,0 0 0,0 0 1,0 0-1,0 0 0,0 0 0,0 0 1,0 0-1,0 0 0,-1-1 0,-3 0-1396,-8 0 1214,-1 0-1,1 0 0,-14 2 1,23-1-144,1 0 0,-1 1 0,1-1 1,-1 1-1,1-1 0,-1 1 0,1 0 1,0 0-1,-1 0 0,1 0 0,0 0 1,0 1-1,0-1 0,-1 1 0,2 0 1,-1-1-1,0 1 0,0 0 0,0 0 0,1 0 1,-1 0-1,1 0 0,0 1 0,0-1 1,0 0-1,0 1 0,0-1 0,0 1 1,0 3-1,0-1-14,0 0-1,0 0 1,1 0 0,0 0 0,0 0 0,0 0-1,1 0 1,-1 0 0,1 0 0,1 0-1,-1 0 1,1 0 0,3 7 0,-2-6-1,1 0 0,0-1 1,0 1-1,1-1 0,0 0 1,-1 0-1,10 6 0,4 2-12,20 11 0,15 9 156,-48-28-72,1-1-1,-1 1 1,0 0-1,0 0 1,-1 0 0,7 10-1,-10-14-21,-1 0 0,1 0 0,-1 0 0,1 0 0,-1-1 0,1 1 0,-1 0 0,0 0 0,1 0 0,-1 0 0,0 0 0,0 0 0,0 0 0,0 0 0,0 0 0,0 0 0,0 0 0,0 1 0,0-1 10,-1 0 1,1-1 0,-1 1-1,1-1 1,-1 1-1,0-1 1,1 1 0,-1-1-1,1 0 1,-1 1-1,0-1 1,1 0 0,-1 1-1,0-1 1,1 0 0,-1 0-1,0 0 1,0 1-1,1-1 1,-1 0 0,0 0-1,0 0 1,0 0-1,-105 1 746,101-1-1067,4 0 139,1 0 0,-1 0 0,0 1 0,0-1 1,0 0-1,0 0 0,0-1 0,0 1 0,0 0 1,0 0-1,0 0 0,0-1 0,0 1 0,1 0 1,-1-1-1,0 1 0,0 0 0,0-1 0,0 0 1,1 1 49,0 0 1,-1-1 0,1 1-1,0 0 1,0 0 0,0-1-1,0 1 1,0 0 0,0 0-1,0 0 1,0-1 0,0 1-1,0 0 1,0 0-1,0-1 1,0 1 0,0 0-1,0 0 1,0 0 0,0-1-1,0 1 1,0 0 0,0 0-1,0 0 1,0-1 0,0 1-1,1 0 1,-1 0 0,0 0-1,0-1 1,0 1 0,0 0-1,0 0 1,1 0 0,14-5-1455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12123,'4'6'5041,"-2"-1"-2713,-2-5-1112,0 0-135,-1 0-881,0 0-592,-1 0 112</inkml:trace>
  <inkml:trace contextRef="#ctx0" brushRef="#br0" timeOffset="1">18 37 12971,'40'83'4761,"-40"-80"-3281,4 2-224,-3-1-239,-1-4-145,0 0-968,0 0 2688,0 0-2040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4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 7994,'-47'-4'4201,"45"11"-633,1 3-1663,1 17-649,-3 9-136,3 7-328,3 2-215,2-1-353,3-2-72,4-2-80,-3-9-32,2-11-48,0-6 80,-5-11-656,0-3-465,3 1 681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4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75 7538,'13'4'5976,"-24"-2"502,-7 1-5695,1 0-252,-1 0 0,1 2 0,-29 11 1,45-15-527,-1 0 0,0 0 0,1 0 0,-1 0 0,0 0 0,1 0 0,0 0 0,-1 0 0,1 0 0,0 1 0,-1-1 0,1 1 0,0-1 0,0 1 0,0-1 0,0 1 0,1 0 0,-2 2 0,1-2-7,1 1 0,0-1 0,0 1 0,-1-1 0,2 0 0,-1 1 1,0-1-1,0 1 0,1-1 0,-1 0 0,1 1 0,1 2 0,1 2-6,0 0-1,1 0 1,0-1 0,0 0 0,0 0-1,1 0 1,0 0 0,6 5 0,-1-4 19,0 0 1,0 0 0,0-1 0,1 0-1,14 5 1,22 13 295,-45-23-258,-1 0 0,0 0 0,1-1-1,-1 1 1,0 0 0,0 0 0,0 1 0,0-1 0,1 0 0,-2 0 0,1 0-1,0 1 1,0-1 0,0 1 0,-1-1 0,1 0 0,0 4 0,-1-4 10,0 0 0,0 0 1,0 0-1,0 1 0,0-1 0,-1 0 1,1 0-1,0 0 0,-1 0 1,1 0-1,-1 0 0,1 0 0,-1 0 1,0 0-1,1 0 0,-1 0 1,0 0-1,0 0 0,0 0 0,1-1 1,-1 1-1,0 0 0,0 0 1,-2 0-1,-4 3-62,0 0 0,-1-1 0,1 0 0,0 0 0,-1-1 0,0 0 0,0 0 0,1-1 0,-12 1 0,19-2-85,-1 0 0,0 0-1,1 0 1,-1 0-1,0 0 1,0 0 0,1 0-1,-1 0 1,0 0-1,1 0 1,-1 0 0,0 0-1,1 0 1,-1-1-1,0 1 1,1 0-1,-1-1 1,1 1 0,-1 0-1,0-1 1,1 1-1,-1-1 1,1 1 0,-1-1-1,1 1 1,-1-1-1,1 1 1,0-1 0,-1 1-1,1-1 1,0 0-1,-1 1 1,1-2-1,-4-14-937</inkml:trace>
  <inkml:trace contextRef="#ctx0" brushRef="#br0" timeOffset="1">338 1 11330,'4'8'4953,"2"6"-2408,-6 14-897,-1 7-255,-2 7-441,3 2-312,2-1-424,2-2-72,6-4-56,-7-6-24,4-2-32,-2-6 24,-2-3-712,1-2-624,1-6 800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7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 9434,'-16'18'6305,"-3"-2"-3879,-24 10-1357,37-23-575,-48 31 978,27-16-951,25-17-458,0 1 0,1-1 1,-1 0-1,0 1 1,1 0-1,-1-1 0,1 1 1,-3 4-1,3-5-21,1 0-1,-1 0 1,0 0 0,0 0-1,0 0 1,0 0 0,0 0-1,0 0 1,-1 1 0,1-2 0,1 1 1,-1-1 0,1 0 0,-1 1 0,1-1-1,-1 1 1,1-1 0,-1 1 0,1-1 0,0 1-1,-1-1 1,1 1 0,-1 0 0,-1 3 142,0-4 87,2 0 41,0 0 41,3 2 6,24 20 35,-20-16-340,0 0 0,0-1 0,0 1-1,1-2 1,0 1 0,0-1-1,13 5 1,32 5 209,-41-12-203,-1 1 0,0 0 0,1 1-1,-2 0 1,1 0 0,20 13 0,-30-16-5,4 1-521,-6-11-1223,-2-9 940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5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0 13507,'-1'2'530,"1"-1"1,-1 1 0,0 0-1,0-1 1,1 1 0,-1-1-1,0 1 1,0-1-1,-2 2 1,-1 1-138,-1 0 1,-10 8-1,5-5 324,-14 12 122,-52 45 1178,74-63-1996,1 0 0,0 0 0,0 0 0,0 0 0,1 0 0,-1 0 0,0 0 0,0 0 0,1 1 0,-1-1 0,0 0 0,1 1 0,-1-1 0,1 0 0,0 1 0,-1-1 0,1 0 0,0 1 0,0-1 0,0 1 0,0-1 0,0 0 0,0 1 0,1-1 0,-1 3 0,1-3-20,0 0 0,0 1 0,0-1 0,-1 0 0,1 0 0,0 0 0,1 0 0,-1 0-1,0 0 1,0 0 0,0 0 0,0 0 0,1 0 0,-1-1 0,1 1 0,-1 0 0,0-1 0,1 1 0,-1-1-1,1 0 1,-1 1 0,3-1 0,11 2-280,0-1-1,0-1 0,0 0 1,0 0-1,26-6 0,-35 3-1760,-4 2 813</inkml:trace>
  <inkml:trace contextRef="#ctx0" brushRef="#br0" timeOffset="1">101 234 10162,'-37'35'4129,"37"-32"-2185,2-1-103,2 2-377,-4-4-184,0 0-735,0 0-249,7 3-40,6 2-464,4 0 2960,34 9-2080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5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9602,'2'0'693,"-1"-1"0,1 0 0,-1 1 0,1-1-1,-1 1 1,1 0 0,2-1 0,-4 1-548,1 0 1,-1 0-1,1 0 1,-1 0-1,1 1 0,-1-1 1,1 0-1,-1 0 1,1 0-1,-1 1 0,0-1 1,1 0-1,-1 0 1,1 1-1,-1-1 0,0 0 1,1 1-1,-1-1 0,0 0 1,0 1-1,1-1 1,-1 1-1,0-1 0,0 0 1,1 1-1,-1-1 1,0 1-1,0-1 0,0 1 1,0-1-1,0 1 1,0 0-1,2 6 517,-2 0 0,1 1-1,-2 13 1,1 0-51,0 13-40,-1-14-411,2-1 1,3 26-1,-4-45-160,0 0 0,0 0 0,0 1 0,1-1 0,-1 0 0,0 0 0,0 0 0,0 0 0,0 0 0,0 0 0,0 1 0,0-1 0,0 0 0,0 0 0,0 0 0,0 0 0,0 0 0,0 1 0,0-1 0,0 0 0,0 0 0,0 0-1,-1 0 1,1 0 0,0 0 0,0 1 0,0-1 0,0 0 0,0 0 0,0 0 0,0 0 0,0 0 0,0 0 0,0 0 0,-1 0 0,1 0 0,0 1 0,0-1 0,0 0 0,0 0 0,0 0 0,0 0 0,-1 0 0,1 0 0,0 0 0,0 0 0,0 0 0,0 0-3,-1 0 1,1 0-1,0-1 0,0 1 1,-1 0-1,1 0 1,0 0-1,0 0 1,0-1-1,0 1 0,0 0 1,-1 0-1,1 0 1,0-1-1,0 1 1,0 0-1,0 0 0,0 0 1,0-1-1,0 1 1,0 0-1,0 0 1,0-1-1,0 1 0,0 0 1,0 0-1,0-1 1,0 1-1,0 0 0,1-15-125,1 0-1,1 0 0,0 1 0,1-1 0,0 1 0,7-14 0,-8 21 125,0 1 0,1 0 0,-1 0-1,1 0 1,1 0 0,-1 1 0,1-1 0,0 1 0,0 1 0,1-1 0,-1 0 0,1 1 0,0 0-1,10-4 1,-14 7 18,-1 0-1,1 0 1,0 1-1,-1-1 0,1 1 1,0-1-1,0 1 1,0 0-1,0-1 1,0 1-1,-1 0 1,1 0-1,0 0 0,0 1 1,0-1-1,0 0 1,2 2-1,-2-2 12,-1 1 0,1 0 0,-1 0 0,0 0 0,1 0 0,-1 0 0,0 1 0,0-1 0,0 0 0,0 1 0,0-1 0,0 1 1,0-1-1,0 1 0,1 2 0,0 3 73,0 1 0,0 0 0,-1 0 0,0 0 1,0 0-1,-1 12 0,-2 93 253,1-107-806,1-5-82,0-3-891,3-11 482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6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13027,'-8'16'5009,"10"-14"-3145,2-2-792,14 5-87,1-4-49,12 1-304,3-2-248,2-7-216,1 0-40,-1-1-56,-4 6 24,-9 0-520,-5 2-416,-10 4-1689,-6 4 1545</inkml:trace>
  <inkml:trace contextRef="#ctx0" brushRef="#br0" timeOffset="1">56 193 10778,'1'0'338,"-1"-1"-1,0 1 1,1-1-1,-1 1 1,1 0-1,-1-1 1,1 1-1,-1-1 1,1 1-1,-1 0 1,1 0-1,0-1 1,-1 1-1,1 0 1,-1 0-1,1 0 0,0-1 1,0 1-1,16-2 538,-12 2-256,13-3 500,-5 1-274,1 1 0,25 0 0,-36 1-762,1 1 0,0-1 0,-1 1 0,1 0 0,-1 0 0,1 0 0,-1 0 0,1 0 0,-1 1 0,0 0 0,0 0 0,0 0 0,0 0 0,0 0 0,5 5 0,-7-6-55,0 1-1,0-1 1,0 1-1,0 0 1,0 0-1,0-1 1,0 1-1,-1 0 1,1 0-1,-1 0 1,1 0-1,-1 0 1,0 0-1,1 0 1,-1 0-1,0 0 1,0 0-1,-1 0 1,1 0-1,0 0 1,-1 0-1,0 2 1,-2 5 44,0-1-1,-1 0 1,-8 13 0,8-14-41,-2 4 6,-1 0-1,0-1 1,-1 1-1,0-1 1,-12 11-1,17-19-31,3-2-5,0 1 0,-1-1 0,1 0 0,0 0 0,-1 0 0,1 1 0,0-1 0,0 0 0,-1 0 0,1 1 0,0-1 0,0 0 0,-1 1 0,1-1 0,0 0 0,0 1 0,0-1 0,0 0 0,0 1 0,-1 0 0,1-1-26,3-2-20,39-9 46,-22 5-25,1 0-1,32-16 1,3-6-1124,-34 17 730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7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47 9914,'-12'-7'3977,"-30"-29"-2241,38 34-287,11 0-217,8 4-120,17 3-424,10 0-104,15-1-95,-1-1-81,3-3-160,-9 0-64,-10 0-80,-1-1-32,-12-1-88,-4 1-336,-15 1-1177,-8 1-1063,-18 6 1512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4657,'-9'-1'3602,"9"4"-666,4 3-889,7 4-1031,0 0 1,0 0 0,1-1 0,19 11 0,56 25 750,-63-35-1434,-1 2 1,1 1 0,-2 1-1,31 24 1,-47-32-237,0 0 0,0 0 0,7 11 0,-11-14-75,0 0-1,0 0 1,0 0-1,-1 1 1,1-1 0,-1 0-1,0 1 1,0-1-1,0 1 1,0 5-1,-1-5-3,0 0 1,-1 0-1,1 0 0,-1 0 1,0 0-1,0 0 0,0 0 0,0 0 1,-1-1-1,-2 6 0,-3 2 64,-14 19 0,19-27-72,-6 8 25,1-2-3,0 0 0,-1-1 0,-9 10 0,-26 15 56,15-13-42,27-19-39,-5 6-39,6-7 30,0 0 0,0 1 0,0-1 0,0 0 0,0 0 0,0 1 0,0-1 0,0 0 0,0 1-1,0-1 1,1 0 0,-1 0 0,0 1 0,0-1 0,0 0 0,1 0 0,-1 1 0,0-1 0,0 0 0,1 0-1,-1 0 1,0 1 0,0-1 0,1 0 0,-1 0 0,0 0 0,1 0 0,-1 0 0,0 0 0,1 1-1,-1-1 1,0 0 0,1 0 0,4 1 1,1 1-1,0-1 1,-1 0-1,1 0 1,9 0-1,32-2 123,-28 0-58,70-7 266,-26 3-51,-60 4-282,2 1 47,-1 0 1,1 0 0,0 0 0,8 1 0,-12 0-83,0-1-1,0 0 1,0 0-1,0 0 1,-1 1-1,1-1 1,0 1 0,0-1-1,-1 0 1,1 1-1,0 0 1,-1-1 0,1 1-1,0-1 1,-1 1-1,1 0 1,-1-1-1,1 1 1,-1 0 0,1-1-1,-1 1 1,0 0-1,1 0 1,-1 0 0,0-1-1,0 1 1,1 0-1,-1 0 1,0 0-1,0 0 1,0-1 0,0 2-1,-1 17-421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8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12851,'4'7'4657,"12"-7"-3337,7 3-128,11 1 49,8 0-89,11-4-576,1-2-184,-3 0-176,-8-8-72,-13 5-64,-1 0-376,-15-1-1192,-5 0-1025,-6-2 1417</inkml:trace>
  <inkml:trace contextRef="#ctx0" brushRef="#br0" timeOffset="1">202 42 9378,'2'9'4513,"0"6"-1896,2 8-665,3 7-264,6 9-599,-9-1-289,7 2-376,-2-1-128,-1-9-136,-1-3-56,-3-12-376,-3-5-464,2-7 472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8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9466,'5'8'5113,"7"-1"-192,-3-1-3601,-2 0-31,-4 4-513,-5-4-280,2-1-1448,2 6 704</inkml:trace>
  <inkml:trace contextRef="#ctx0" brushRef="#br0" timeOffset="1">27 104 10394,'-24'37'4497,"26"-26"-1864,3-3-929,3 1-152,0-2-287,-1-1-553,1 2-184,2-2-632,1 0 120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 7786,'2'6'4521,"-7"-6"-112,9 0-2681,-4 0-136,0 0-367,21 2-105,40 0-544,-27-2-184,0-2-216,-2-2-56,1 0-64,-2 1 0,-8 0-488,1-1-504,-15 0-2001,-6-1 1849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19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8634,'-2'4'4265,"1"0"-1585,4 1-519,-3-5-281,0 0-456,1 20-335,4 45-401,-1-29-96,-3 1-192,7 4-72,-2-5-152,-1-2-72,6-12-80,-5-7-208,-3-10-640,8-2-504,-9-6-3393,9 1 3152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0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4353,'0'6'9868,"3"3"-7185,2 9-2653,10 62 2281,-12-62-1540,8 22 0,-6-23-373,4 26 0,0 42-61,-5-45-465,11 55 1,-14-89-68,-1-5 67,0 0-1,0 0 1,0 0-1,0 0 1,1 0-1,-1 0 1,0 0-1,1 0 0,-1 0 1,1 0-1,-1 0 1,1 0-1,-1 0 1,1 0-1,0 0 0,-1 0 1,1 0-1,0-1 1,0 1-1,1 1 1,-1-2 26,0 0 0,0 0 1,-1 0-1,1 0 0,0-1 0,0 1 1,0 0-1,0 0 0,0-1 0,1 0 1</inkml:trace>
  <inkml:trace contextRef="#ctx0" brushRef="#br0" timeOffset="1">402 0 11354,'4'10'4841,"2"0"-2392,0 12-1153,1 11-23,-3 10-369,-4 7-232,3 3-360,-2-2-40,4-2-24,2-5-32,0-7-80,-1-6-40,-2-12 16,0-6-360,-2-9-1072,0-7-3929,-2-5 3496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8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6 7794,'0'0'205,"0"0"-1,-1 0 1,1 0 0,0 0 0,0 0 0,0 0 0,0 0 0,-1 0 0,1 0 0,0 0-1,0 0 1,0 0 0,0 0 0,-1 0 0,1 0 0,0 0 0,0 0 0,0 0 0,0 0-1,-1 0 1,1 0 0,0 0 0,0 0 0,0 0 0,0 0 0,0 0 0,-1 0 0,1-1-1,0 1 1,0 0 0,0 0 0,0 0 0,0 0 0,0 0 0,0 0 0,-1-1 0,1 1-1,0 0 1,0 0 0,0 0 0,0 0 0,0-1 0,0 1 0,0 0 0,0 0 0,0 0-1,0 0 1,0-1 0,0 1 0,0 0 0,0 0 0,0 0 0,0 0 0,0-1 0,0 1-1,0 0 1,0 0 0,0 0 0,1-1 0,-3 4 17,0 0 0,1 0 1,0 0-1,-2 6 0,1-3-74,0 0-1,0-1 1,-6 12 0,-21 24 254,-21 36 171,-23 65 19,45-85-451,7-11-34,-18 60 1,24-64-179,15-41-28,0 1 0,-1-1 0,1 1 1,-1-1-1,0 1 0,0-1 0,1 0 0,-1 1 0,0-1 1,0 0-1,0 0 0,0 0 0,0 0 0,0 0 0,-3 2 0,0-6-475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0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42 12355,'8'1'5089,"3"-1"-2977,4 0-664,7 1-207,6-2-377,0-2-328,4-2-344,-7-7-32,-3 5-40,-2 2-192,-12 0-968,-7 0-784,-5 5 1047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0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0 291 10618,'7'5'4601,"5"-2"-2296,5-3-577,2 0-48,5-4-519,-3 4-393,2 0-504,1 0-264,-10 6 2416,5 2-1823</inkml:trace>
  <inkml:trace contextRef="#ctx0" brushRef="#br0" timeOffset="1">272 1 14643,'-10'13'5369,"12"3"-3944,-1 4-257,-1 13-144,0 6-104,-1 3-488,2 4-176,4-4-136,3-2-24,-2-5-48,3-7-32,-2-12-288,1-7-424,2-12-1032,4-7 1064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0 8346,'0'2'6235,"-5"0"-2449,-13 3-999,-6 1-1588,15-2-877,1 0 0,0 0 0,0 1 0,0-1 0,-12 12 0,15-12-264,1 0 0,1-1 0,-1 1 0,1 1 0,-1-1 0,1 0 1,0 1-1,1 0 0,-1-1 0,-3 11 0,6-12-49,-1-1 1,1 1-1,0 0 0,0-1 1,0 1-1,0 0 0,0-1 1,1 1-1,-1 0 0,1-1 1,0 1-1,0-1 1,0 1-1,0-1 0,0 0 1,0 1-1,1-1 0,-1 0 1,1 0-1,-1 0 0,1 0 1,3 3-1,0 0 6,1 0 0,-1-1-1,1 1 1,0-1 0,1-1 0,-1 1 0,9 3-1,13 3 57,35 16 493,-62-26-509,0 1-1,1 0 1,-1-1 0,0 1-1,0 0 1,1 0-1,-1 0 1,0 0-1,0 0 1,0 0 0,0 0-1,0 0 1,0 0-1,0 0 1,0 2-1,-1-2-16,0 0-1,0 0 1,0 0-1,0 0 1,0 0 0,0 0-1,0 0 1,-1 0-1,1-1 1,0 1-1,-1 0 1,1 0-1,0 0 1,-1 0-1,1-1 1,-1 1-1,0 0 1,1 0-1,-1-1 1,0 1-1,1 0 1,-1-1-1,-1 2 1,-13 10 67,-1-1 0,0 0 0,-1-1 0,-22 9 0,36-17-373,-1 0-1,0-1 0,0 1 0,0-1 1,0 0-1,-1 0 0,-6 0 1,11-1 210,0 0 0,-1 0 0,1 0 1,-1 0-1,1 0 0,0 0 0,-1 0 0,1 0 1,0 0-1,-1 0 0,1-1 0,-1 1 1,1 0-1,0 0 0,-1 0 0,1 0 1,0-1-1,0 1 0,-1 0 0,1 0 1,0-1-1,0 1 0,-1 0 0,1-1 1,0 1-1,0 0 0,-1-1 0,1 0 0,-1-10 535,1 11-461,3-21 202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1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13675,'13'23'5457,"-10"12"-3232,-3 10-393,-3 10-360,-2 1-223,3 1-601,5-3-240,4-7-200,-2-3-40,3-13-56,-8-12-24,0-11-416,-3-6-440,1-13 2064,4-2-1256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3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70 1928,'-4'-5'11398,"3"4"-10705,0 0 0,0 0 0,0 0 0,0 0 0,0 0 0,0 0 0,0 0 0,0 0 0,1 0 0,-2-3-1,5 2-355,20-5-5,-2 3-131,0 0-1,32 0 1,-17 1 168,40-9-1,21-1 16,-79 12-860,-15 1-2276,-19 1-596,-6 3 1323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4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6601,'-1'0'213,"-10"0"3114,11 0-3229,-1 0-1,1 0 1,0 0-1,0 1 0,-1-1 1,1 0-1,0 0 1,0 0-1,0 1 1,-1-1-1,1 0 1,0 0-1,0 0 1,0 1-1,0-1 1,0 0-1,-1 0 1,1 1-1,0-1 1,0 0-1,0 1 0,0-1 1,0 0-1,0 0 1,0 1-1,0-1 1,0 0-1,0 0 1,0 1-1,0-1 1,0 0-1,0 1 1,0-1-1,0 0 1,0 0-1,1 1 1,-1-1-1,0 0 1,0 0-1,0 1 0,0-1 1,1 0-1,7 18 1831,4 9-200,-1 0 1,12 47 0,1 26-594,25 138-242,-47-210-2008,0 28-1,-2-61 341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10794,'4'4'4457,"7"5"-2528,9-5-553,4 3 112,6-3-303,1 0-233,1-3-528,0 2-144,-10 1-48,0-3-424,-9 7-1392,-5-1-1,-11 3 641</inkml:trace>
  <inkml:trace contextRef="#ctx0" brushRef="#br0" timeOffset="1">64 251 7666,'-4'5'4016,"7"2"-471,13-1-1896,2-2 103,8-1-272,1-2-247,5-1-657,0 4-216,0-1-368,-2 1-624,-4 0 440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5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21 13691,'0'-1'439,"-1"0"0,1-1-1,-1 1 1,0 0 0,0 0 0,1 0 0,-1 0 0,0 0 0,0 0-1,0 0 1,0 0 0,0 0 0,0 0 0,0 0 0,-2 0 0,1 0-262,0 0 0,0 1 0,1-1 0,-1 1 0,0 0 0,0-1 0,0 1 1,0 0-1,0 0 0,-2 0 0,-2 1-127,0 1 0,0-1 0,0 1 0,0 0 0,0 0 0,-5 4 1,-15 8 74,1 2 1,0 1 0,-39 36-1,61-51-127,0 1 0,0-1 0,0 1 0,0 0 0,1 0 0,0 0 0,-1 0 0,1 0 0,1 1 0,-1-1 0,0 1 0,1-1 0,-1 1 0,1 0 0,0-1 0,0 1 0,1 0 0,-1 0 0,1-1 0,0 1 0,0 5 0,4 39 94,17 76 0,-9-63 232,-9-36-120,-1 1 0,-2 0 0,-4 47 0,0-12 47,4-51-185,0-1 0,1 1 0,0-1 0,0 1 0,1-1 0,1 1 0,-1-1 0,1 0 0,1 0 0,0 0 0,5 10 0,-6-14-50,0-1 0,1 0 0,-1 1 0,1-1 0,-1 0 0,1-1 0,0 1 0,1-1 0,-1 1 0,1-1 0,-1-1 0,1 1 0,0-1 0,0 1 0,0-1 0,0-1-1,1 1 1,-1-1 0,0 0 0,1 0 0,5 0 0,-4-1-24,-1 0 0,1-1 0,0 0-1,-1 0 1,1 0 0,6-3 0,37-16-561,-17 6 1377,-16 8-468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3 10410,'-11'-3'5393,"8"17"-152,-9 18-4384,-3 9-41,-9 17-144,-2 5-64,4 9-392,1-3-96,0-12-72,9-1-32,1-24-152,6-7-352,1-7-880,-11-12-761,-3 4 1249</inkml:trace>
  <inkml:trace contextRef="#ctx0" brushRef="#br0" timeOffset="1">1 56 8906,'24'10'5153,"1"16"32,9 17-3553,6 6-111,-4 7-473,-1 4-128,-3-7-440,-7-6-160,-1-8-144,0-4-72,-4-4 24,0-1-248,-6-10-760,-3-1-544,-3-12 744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7 13419,'1'-3'6284,"-4"2"-4255,-6-1-2219,8 2 851,-3 0-522,1 0-1,-1 0 1,0 0 0,1 0-1,-1 1 1,0-1-1,1 1 1,-1 0-1,1 0 1,-1 0-1,1 1 1,-1-1-1,1 1 1,-3 2-1,1-1-127,1 0 0,0 0-1,0 0 1,0 1 0,0-1-1,1 1 1,0 0 0,-1 0-1,-3 7 1,6-8-14,0-1-1,0 0 1,0 1 0,0-1-1,0 1 1,1 0 0,-1-1-1,1 1 1,0-1 0,0 1-1,0 0 1,0-1 0,0 1-1,0 0 1,1-1 0,-1 1 0,1-1-1,0 1 1,-1 0 0,1-1-1,1 0 1,-1 1 0,0-1-1,0 0 1,3 3 0,4 5 15,0-1 0,0-1 0,1 1 0,13 9 0,-1 0 106,-15-13-67,-2-1 25,1 0-1,-1 0 1,0 0 0,5 7-1,-9-10-37,1 0-1,-1 0 1,1 0-1,-1 0 1,1 0-1,-1 0 1,0 0-1,1 0 1,-1 0-1,0 0 1,0 0-1,1 0 1,-1 0-1,0 0 1,0 0-1,0 0 1,-1 0 0,1 0-1,0 0 1,0 0-1,0 0 1,-1 0-1,1 0 1,0 0-1,-1 0 1,1 0-1,-1 0 1,0-1-1,1 1 1,-1 0-1,0 1 1,-3 1 89,0 1 0,-1-1 1,1 0-1,-1 0 1,1-1-1,-1 1 1,-9 3-1,-37 9 79,44-14-513,0 1 0,0-1-1,0 0 1,-15-1 0,9-2-1480,13 1 1635,-1 1 1,1 0 0,0 0 0,0 0-1,-1-1 1,1 1 0,0 0-1,-1-1 1,1 1 0,0 0 0,0 0-1,0-1 1,-1 1 0,1-1-1,0 1 1,0 0 0,0-1-1,0 1 1,0 0 0,0-1 0,-1 1-1,1 0 1,0-1 0,0 1-1,0-1 1,0 1 0,1 0-1,-1-1 1,3-9-2133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10194,'24'20'4361,"-5"8"-1984,-2 6-681,11 8-152,-8 0-191,6 1-457,10 1-192,4 0-248,7-2-80,-6 1-136,-5-9-64,-7-2-88,-4-6-24,-3-6 40,-5-2-192,-6-10-712,-5 0-656,-4-12 800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6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42 213 10442,'11'-1'4689,"-14"5"-1792,7 6-601,-3 8-591,-5-1-369,-8 7-784,3-2-416,-2-6-968,0-2-352,4-12 648</inkml:trace>
  <inkml:trace contextRef="#ctx0" brushRef="#br0" timeOffset="1">162 7 14883,'-12'9'5609,"16"-9"-3968,1-3-833,11 3-48,4 2-64,9-4-112,7 1-256,0-2-216,-1 1-24,-5-2-8,-4 5-200,-12-2-672,-6-1-504,-12 2-1193,-4-1 1473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6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8978,'-36'32'4553,"38"-17"-1096,0 8-1545,0 5-40,0 9-567,-2 4-289,0 4-616,3 1-96,0-5-80,3-4-40,1-14-120,0-7-96,2-11-888,-1-5-656,2-8 960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14443,'2'-3'6512,"3"1"-4345,12 1-2661,-11 1 1028,15-1-383,1 1 0,26 4-1,-8 0-26,22 4-3,-56-7-104,1 0-1,-1 1 1,0 0-1,0 0 1,0 1-1,11 6 0,-15-7 17,1 0 0,-1 0 0,0 0-1,0 1 1,1-1 0,-1 1 0,-1-1-1,1 1 1,0 0 0,-1 0 0,1 0-1,-1 0 1,0 0 0,0 0 0,1 6-1,0 4 191,-1 0-1,1 21 1,-2-21-136,14 203 645,1 10 7,-15-207-543,0 0 0,-2 0 0,-7 37 0,7-46-138,-1 1 0,-1-1 0,0 0 0,0 0 1,-1 0-1,0-1 0,-1 1 0,-9 11 0,12-18-99,0 0-1,0 0 1,0-1 0,0 1-1,-1-1 1,1 0-1,-1 0 1,0 0 0,0 0-1,0-1 1,0 1-1,0-1 1,-8 1-1,10-1 26,0-1-1,1 1 0,-1-1 0,0 0 0,0 0 0,0 0 0,0 0 0,0-1 1,0 1-1,0 0 0,0-1 0,0 1 0,0-1 0,1 0 0,-1 0 0,0 0 1,0 0-1,1 0 0,-1 0 0,0 0 0,1 0 0,-1-1 0,1 1 1,0 0-1,-1-1 0,1 1 0,0-1 0,0 0 0,0 1 0,-1-4 0,1 3 33,1 0 0,0 0 0,-1 0-1,1 0 1,0 0 0,0 0 0,0 0-1,0 0 1,1-2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13803,'1'4'5105,"2"0"-3641,4 2-735,17 4 31,40 6-24,-25-20-128,-3 2-472,-4-2-16,3 2-616,-14 1-728,-1 1 800</inkml:trace>
  <inkml:trace contextRef="#ctx0" brushRef="#br0" timeOffset="1">68 208 10890,'1'7'4729,"3"-1"-2328,10 1-737,4-2-79,11-1-329,-1-4-296,3-1-552,-7-2-104,-4-5-472,-5-4-2376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8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11707,'-3'0'1028,"0"1"0,0 0 1,0-1-1,0 0 1,0 1-1,-6-2 1,2 1 369,10 4 1486,6 0-2690,11 1 56,1-1-1,-1 0 1,1-2-1,33 0 0,-20-1-51,150 7 276,-151-6-855,1-1 0,-1-1-1,55-8 1,-83 7-1923,-12 1-363,-4 1 520,-10 0 540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8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53 9194,'-2'-1'573,"1"-1"1,-1 0-1,0 0 1,1 0-1,-1 0 1,1 0-1,0 0 1,0 0-1,0-1 1,-2-3-1,-2-3 1075,4 8-1428,1 0 1,-1 0-1,1 1 0,-1-1 0,1 0 1,-1 0-1,1 0 0,-1 0 0,1 0 1,0 0-1,0 0 0,-1 0 0,1 0 0,0-1 1,0 2-180,0 0 1,0 0-1,0 0 1,0 0-1,0 0 1,0 0-1,0 0 1,0 0-1,0 0 1,0 0-1,0 0 1,0 0-1,0-1 1,0 1-1,1 0 1,-1 0-1,0 0 1,0 0-1,0 0 1,0 0-1,0 0 1,0 0-1,0 0 1,0 0-1,0 0 1,0 0-1,0 0 1,0 0-1,-1 0 1,1-1-1,0 1 1,0 0-1,0 0 1,0 0 0,0 0-1,0 0 1,0 0-1,0 0 1,0 0-1,0 0 1,0 0-1,0 0 1,0 0-1,0 0 1,0 0-1,0 0 1,0 0-1,0 0 1,0 0-1,0 0 1,0 0-1,0 0 1,-1 0-1,1 0 1,0 0-1,0 0 1,0 0-1,0 0 1,0 0-1,0 0 1,0 0-1,0 0 1,0 0-1,0 0 1,0 0-1,1 9 506,2 0-493,0 0 0,1 0 1,0-1-1,1 1 0,0-1 0,0 0 1,13 15-1,-15-19-29,5 5 0,0 0 0,0-1 1,1 0-1,0-1 0,11 8 1,55 29 19,-35-21-21,-38-22-23,12 7 8,0 0 0,-1 1 0,0 1 0,13 13 0,-22-19-5,-1-1-1,-1 1 1,1-1-1,0 1 1,-1 0-1,0 0 1,0 0 0,3 8-1,-4-9 0,-1 0 0,1 0 0,-1 0 0,0 0 0,1 0 0,-1 0 0,-1 0 1,1 0-1,0 0 0,-1 0 0,1-1 0,-1 1 0,0 0 0,-2 5 0,-1-1 7,0 0 0,0 0 0,-1 0 0,0-1 0,-7 8 0,-32 30 38,31-32-40,-63 51 17,33-29-25,32-26 0,-17 11 1,19-14 4,1 0 0,0 1 0,-11 10 1,18-16-8,1 0 0,-1 1 1,1-1-1,0 0 1,-1 1-1,1-1 0,0 1 1,-1-1-1,1 1 0,0-1 1,0 1-1,-1-1 1,1 1-1,0-1 0,0 1 1,0-1-1,0 1 0,0 0 1,0-1-1,0 1 1,0-1-1,0 1 0,0-1 1,0 1-1,0-1 1,0 1-1,0-1 0,0 1 1,1 0-1,-1-1 0,0 1 1,0-1-1,1 1 1,-1-1-1,0 0 0,1 1 1,-1-1-1,1 1 0,0 1-6,1-1 1,0 0-1,-1 0 0,1 1 0,0-1 0,0 0 0,0-1 0,-1 1 0,5 1 0,12 2 10,0-1 0,0-1-1,0 0 1,34-2 0,71-13 102,-121 12-102,120-21 131,-68 12-146,-37 8-371,-17 1 348,0 1 1,0 0 0,0 0 0,0 0 0,1 0-1,-1 0 1,0 0 0,0 0 0,0 0 0,0 0-1,1 0 1,-1 0 0,0 0 0,0 0 0,0 0 0,1 0-1,-1 0 1,0 0 0,0 0 0,0 1 0,0-1-1,1 0 1,-1 0 0,0 0 0,0 0 0,0 0-1,0 0 1,0 0 0,1 1 0,-1-1 0,0 0 0,0 0-1,0 0 1,0 0 0,0 1 0,0-1 0,0 0-1,0 0 1,0 0 0,0 0 0,0 1 0,1-1-1,-1 0 1,0 0 0,0 0 0,0 0 0,0 1 0,0-1-1,0 0 1,-1 0 0,1 0 0,0 1 0,0-1-1,0 0 1,0 0 0,0 0 0,0 0 0,0 1-1,0-1 1,0 0 0,0 0 0,-1 0 0,1 0-1,0 0 1,0 1 0,0-1 0,0 0 0,0 0 0,-1 0-1,-11 8-838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9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56 6577,'69'28'3181,"-67"-27"-2978,-1-1 0,1 1-1,-1-1 1,0 0 0,1 1-1,-1-1 1,1 0 0,-1 0 0,1 0-1,-1 0 1,3 0 0,-4 0-123,0 0 1,1-1-1,-1 1 0,0 0 1,1 0-1,-1 0 0,0-1 1,1 1-1,-1 0 1,0 0-1,0-1 0,1 1 1,-1 0-1,0-1 1,0 1-1,0 0 0,0-1 1,1 1-1,-1 0 0,0-1 1,1-2 562,0 2-417,0 0 0,0-1 1,0 1-1,0-1 0,0 1 1,-1 0-1,1-1 0,-1 1 1,1-1-1,-1 0 0,1 1 1,-1-1-1,0 1 0,0-1 1,0 1-1,0-1 0,0 0 1,0 1-1,-1-3 0,1 2-81,-1 0-1,0 1 0,0-1 0,0 0 0,0 0 1,0 1-1,-1-1 0,1 1 0,0-1 0,-1 1 1,1 0-1,-1-1 0,-2-1 0,-1 0-16,-1 0-1,0 0 1,1 1 0,-1 0-1,0 0 1,-1 0-1,1 0 1,-10 0-1,7 1-40,-1 1 0,0 0-1,1 1 1,-1 0-1,1 0 1,-18 6-1,21-5-66,1-1-1,0 1 1,0 1-1,0-1 1,0 1-1,0 0 1,0 0-1,1 1 0,-1-1 1,1 1-1,0 0 1,-6 8-1,8-11-16,1 1 0,0-1 0,0 1 0,1 0 0,-1 0-1,0-1 1,1 1 0,-1 0 0,1 0 0,-1 0 0,1 0 0,0 0-1,0-1 1,0 1 0,0 0 0,0 0 0,0 0 0,0 0 0,1 2-1,1 0 0,-1 0-1,1-1 0,-1 0 0,1 1 0,0-1 0,1 0 1,-1 0-1,0 0 0,4 3 0,5 4 5,1 0 0,0-1-1,23 13 1,28 10 69,-46-25 93,-1 1 1,0 1 0,0 1-1,17 13 1,-32-22-122,1-1-1,-1 1 1,0 0 0,-1 0-1,1 0 1,0 0 0,0 1 0,0-1-1,-1 0 1,1 0 0,0 0 0,-1 1-1,1-1 1,0 2 0,-1-2-1,0-1 0,0 1 0,0 0 0,0-1 1,0 1-1,-1-1 0,1 1 0,0 0 0,0-1 0,0 1 0,-1 0 1,1-1-1,0 1 0,0-1 0,-1 1 0,1-1 0,-1 1 1,1-1-1,0 1 0,-1-1 0,0 1 0,-2 1 61,1-1-1,-1 1 1,1-1-1,-1 0 0,0 0 1,0 0-1,0 0 1,1 0-1,-1-1 1,-5 1-1,-8 1-2,4 0-222,0-1-1,0 0 1,0-1 0,0 0 0,0-1 0,0 0 0,-14-4 0,25 5 14,1 0 0,-1 0 0,0 0 0,1-1 0,-1 1 0,0 0 0,1 0 0,-1-1 1,0 1-1,1 0 0,-1-1 0,1 1 0,-1-1 0,1 1 0,-1 0 0,1-1 0,-1 0 1,1 1-1,-1-1 0,1 1 0,0-1 0,-1 1 0,1-2 0,0 1-163,0 0 0,0-1-1,0 1 1,1 0 0,-1-1-1,0 1 1,1 0 0,-1 0-1,1 0 1,-1-1 0,1 1-1,0 0 1,0-1 0,11-19-991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2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12611,'0'4'5049,"4"1"-3033,-2-1-175,-2-4-441,0 0-256,0 0-632,0 0-256,0 0-496,1 3-520,0 1-1560,2 1-1065,1 3 2001</inkml:trace>
  <inkml:trace contextRef="#ctx0" brushRef="#br0" timeOffset="1">23 109 7354,'-7'62'4048,"6"-57"-615,5-2-1448,0-2-169,-4-1-280,0 0-255,0 0-609,8 0-216,0 0-1184,1 0-1465,5-2 1457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3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9 2336,'18'29'2128,"-18"-28"-1799,1 0 1,-1-1 0,0 1 0,1-1-1,-1 1 1,0-1 0,1 0-1,-1 1 1,1-1 0,-1 1 0,1-1-1,-1 0 1,1 1 0,-1-1 0,1 0-1,0 0 1,-1 1 0,1-1-1,-1 0 1,2 0 0,-2 0-79,1 0 0,-1 0 0,0-1-1,1 1 1,-1 0 0,0 0 0,0-1 0,1 1 0,-1 0 0,0-1 0,0 1 0,1 0-1,-1-1 1,0 1 0,0 0 0,0-1 0,0 1 0,0 0 0,0-1 0,1 1 0,-1 0 0,0-1-1,0 0 1,0-12 3235,-1 3-4170,1 10 705,-1-1-1,1 0 1,0 1 0,-1-1-1,1 0 1,0 1 0,-1-1-1,1 1 1,-1-1 0,1 1-1,-1-1 1,1 1 0,-1-1-1,1 1 1,-1 0 0,0-1-1,1 1 1,-1 0 0,1-1-1,-2 1 1,-18-3 62,17 3-76,-3-1 2,1 1-1,0 0 0,0 0 1,-6 2-1,9-2-4,0 1 0,-1-1 0,1 1 0,0 0-1,0 0 1,0 0 0,0 0 0,0 0 0,0 1 0,0-1 0,0 1-1,0-1 1,1 1 0,-3 2 0,-1 2 15,0 1 0,0-1 0,1 1-1,0 0 1,-4 9 0,8-14-15,-1-1-1,0 1 1,1 0-1,-1 0 1,1-1 0,0 1-1,-1 0 1,1 0-1,0 0 1,0-1 0,0 1-1,0 0 1,1 0-1,-1-1 1,0 1-1,1 0 1,-1 0 0,1-1-1,0 1 1,0 0-1,-1-1 1,1 1 0,0-1-1,0 1 1,0-1-1,1 0 1,-1 1-1,0-1 1,0 0 0,2 2-1,11 5 19,-1 0 0,15 7 0,18 9 316,-43-22-235,0 0 0,0 1 0,-1-1 1,1 1-1,-1 0 0,4 4 0,-5-6-33,0 0 1,-1 0-1,1 0 1,-1 0 0,1 0-1,0 0 1,-1 0-1,0 1 1,1-1-1,-1 0 1,0 0-1,0 0 1,1 0 0,-1 1-1,0-1 1,0 0-1,0 0 1,0 0-1,-1 1 1,1-1-1,-1 2 1,0-2 18,-1 0 1,1-1-1,-1 1 0,1 0 1,-1 0-1,1-1 0,-1 1 1,0-1-1,1 0 0,-1 1 1,0-1-1,0 0 0,-3 0 1,0 0 11,-4 2-22,5-1-108,1 0 0,-1-1 0,1 1 0,-1-1-1,0 0 1,1 0 0,-1 0 0,1 0 0,-1 0 0,-5-2 0,9 1-113,-1 1-1,1-1 1,-1 1-1,1-1 1,-1 1 0,1-1-1,-1 1 1,1-1 0,0 1-1,-1-1 1,1 0-1,0 1 1,0-1 0,-1 0-1,1 1 1,0-1-1,0 0 1,0 1 0,0-1-1,0 0 1,0 0 0,0 1-1,0-1 1,0 0-1,0 1 1,0-1 0,0 0-1,1 1 1,-1-1 0,0 0-1,0 1 1,1-1-1,-1 0 1,10-21-901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3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 9842,'0'0'247,"0"0"0,0 0 0,0 0 0,0 0 0,-1-1 0,1 1 0,0 0 0,0 0 0,0 0 0,0 0-1,-1 0 1,1 0 0,0 0 0,0-1 0,0 1 0,0 0 0,-1 0 0,1 0 0,0 0 0,0 0 0,0 0 0,-1 0 0,1 0 0,0 0 0,0 0 0,0 0 0,0 0 0,-1 0 0,1 0-1,0 0 1,0 0 0,0 0 0,-1 1 0,1-1 0,0 0 0,0 0 0,0 0 0,0 0 0,-1 0 0,1 1 0,-12 6 2140,-31 35-1818,25-22-479,16-18-74,-3 2 23,0 0 0,1 1 0,-1 0 0,1 0 0,-5 8 0,9-12-36,-1 1-1,1-1 0,-1 1 0,1-1 0,0 1 0,0-1 1,-1 1-1,1-1 0,0 1 0,0 0 0,1-1 1,-1 1-1,0-1 0,0 1 0,1-1 0,-1 1 0,1-1 1,-1 0-1,1 1 0,0-1 0,-1 1 0,1-1 0,2 2 1,-1 1 9,1-1 1,0 1-1,1-1 1,-1 1-1,1-1 0,-1 0 1,1 0-1,0-1 1,0 1-1,0-1 1,0 0-1,1 0 1,-1 0-1,1-1 1,5 2-1,-3-2-278,0 1 1,0-1-1,1-1 1,-1 1-1,0-1 0,1-1 1,-1 1-1,14-4 1,-18 4-2053,-4 4 787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09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21 10714,'-4'-3'1000,"1"1"0,0 0 0,-1 0-1,1 0 1,-1 0 0,1 1 0,-1-1 0,-5 0-1,6 1-847,0 1-1,0-1 1,-1 1-1,1 0 1,0 0-1,0 0 1,0 0-1,0 1 1,0-1-1,0 1 1,-1 0-1,1 0 1,1 0-1,-1 0 1,0 0-1,0 1 1,-4 3-1,4-4-93,-1 2 17,1 0 0,-1-1 0,1 1 1,-4 4-1,6-6-60,0 1 0,0-1 1,0 1-1,1-1 0,-1 1 0,0 0 1,1-1-1,-1 1 0,1 0 1,-1 0-1,1-1 0,-1 4 1,1-1-8,0 0 1,0 0 0,0 0 0,0-1 0,0 1-1,1 0 1,0 0 0,-1-1 0,2 1 0,-1 0 0,0-1-1,1 1 1,-1-1 0,1 0 0,0 1 0,0-1-1,3 3 1,13 16 263,0 0-1,2-2 0,1 0 1,0-1-1,29 19 1,-48-36-177,1-1 0,-1 1 0,0 0 0,0 0 0,0 0 0,-1 0 0,1 0 1,3 5-1,-5-6-61,0 0 1,1-1-1,-1 1 1,0 0 0,0 0-1,1 0 1,-1 0-1,0 0 1,0 0 0,0 0-1,0-1 1,0 1-1,0 0 1,0 0 0,-1 0-1,1 0 1,0 0-1,0 0 1,-1-1 0,1 1-1,0 0 1,-1 0-1,1 0 1,-1-1 0,1 1-1,-1 0 1,1-1-1,-1 1 1,0 0 0,1-1-1,-2 2 1,-8 5 172,0 0 1,-1-1-1,0 0 1,-18 8 0,9-5-131,13-6-216,-1 0 0,0-1 1,0 0-1,1 0 0,-1-1 0,0 0 1,-9 0-1,8 0-200,3-1-172,1 0-1,0 0 0,-1 0 1,1-1-1,-11-2 0,6-2-365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4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9378,'-39'38'3873,"46"-34"-2177,1 0-103,4-1-321,3-3-272,0 0-552,3 0-192,-4 1-424,-2 1-944,2-9 776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4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12835,'2'1'337,"-1"0"-1,1 0 1,-1 0 0,1 1 0,-1-1 0,0 1-1,0-1 1,1 1 0,-1 0 0,0-1 0,0 1 0,0 0-1,-1 0 1,1-1 0,0 1 0,-1 0 0,1 0-1,-1 0 1,0 0 0,1 0 0,-1 3 0,0 5-148,-1-1 0,1 1 0,-3 10 0,1-9 437,-1 8-329,1-5-83,-1 24-1,3-43-216,0 0 0,1 0-1,-1 0 1,2 0 0,-1 0-1,0 0 1,3-4 0,4-11 3,-3 8 7,6-21 0,-10 31-5,-1 0 0,1 1 0,0-1 0,-1 0 0,1 1 0,0-1 0,0 1 0,0-1-1,0 1 1,0 0 0,0-1 0,1 1 0,-1 0 0,0 0 0,3-2 0,-2 2 1,0 0 0,0 0 0,0 0 0,0 1 0,0-1 0,1 1 0,-1 0 0,0-1 0,0 1 0,0 0-1,0 0 1,1 0 0,2 1 0,-2 0 7,0-1-1,-1 1 0,1 0 1,-1 0-1,1 0 0,-1 1 1,1-1-1,-1 0 0,0 1 1,0 0-1,1-1 0,-1 1 0,0 0 1,-1 0-1,1 0 0,0 0 1,0 1-1,2 4 0,2 4 140,-1 1 0,8 24 1,1 0 235,-12-33-680,-1 1 1,1 0-1,-1 0 1,0 0-1,0 0 1,1 5-1,-1-4-484</inkml:trace>
  <inkml:trace contextRef="#ctx0" brushRef="#br0" timeOffset="1">1 268 10066,'12'5'4201,"-7"-5"-2137,0 0-519,9 3-145,4 0-216,2-1-447,7 0-257,4-4-264,2 2-56,7-2-32,-4 0-288,-8 2-1409,-8 0 1617,-10 2-512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5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9834,'4'3'4370,"6"-2"-2719,-3 0-482,1 1-152,1-1 1,11 0 0,17 2 214,-34-3-1157,-1 1-1,1 0 1,-1-1 0,1 1 0,-1 0-1,0 0 1,1 0 0,-1 1 0,0-1 0,0 1-1,3 2 1,-4-3-54,1 1 1,-1-1-1,0 0 0,0 1 0,0-1 0,-1 1 1,1-1-1,0 1 0,0 0 0,-1-1 1,1 1-1,-1 0 0,0 0 0,1-1 1,-1 1-1,0 0 0,0 0 0,0-1 0,0 1 1,0 0-1,-1 0 0,1-1 0,-1 1 1,1 0-1,-1-1 0,1 1 0,-1 0 1,-1 2-1,-1 0 34,1 1 0,-1-1 1,0 0-1,0 0 0,-1-1 1,1 1-1,-1-1 0,-7 6 1,8-6-13,-21 15 223,23-17-238,0 0 1,0 0-1,0 0 0,0 1 0,0-1 0,0 0 0,0 0 0,0 1 0,1-1 0,-1 1 0,0-1 0,1 1 0,-1-1 0,1 1 0,-1 2 0,1-3-21,0-1 0,0 0 0,0 1 0,0-1-1,1 1 1,-1-1 0,0 1 0,0-1-1,0 0 1,0 1 0,1-1 0,-1 1-1,0-1 1,0 0 0,0 1 0,1-1-1,-1 0 1,0 1 0,1-1 0,-1 0-1,0 1 1,1-1 0,-1 0 0,0 0-1,1 0 1,-1 1 0,1-1 0,-1 0-1,0 0 1,1 0 0,-1 0 0,1 0-1,-1 0 1,1 0 0,-1 0 0,0 0 0,2 0-1,17-2 11,-15 1-4,39-8 21,30-4 2,-16 6-1345,-46 5 852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7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0 5745,'-11'1'7156,"-2"-1"-3630,4 1-1377,8 0-886,4-1 500,41 7-1584,-32-4-153,19 5 43,0-2-1,1-1 0,42 1 1,-21-7 2,25 1 114,92 10 0,-112-2-92,-58-8-95,0 0 0,1 0 0,-1 0 0,0 0 0,0 0 0,0 0 0,0 0 0,1 0 0,-1 0 0,0 0 0,0 0 0,0 0 0,0 0 0,1 0 0,-1 0 0,0 0 0,0 0 0,0 0 0,0 0 0,0 0 0,1 1 0,-1-1 0,0 0 0,0 0 0,0 0 0,0 0-1,0 0 1,0 0 0,0 1 0,1-1 0,-1 0 0,0 0 0,0 0 0,0 0 0,0 0 0,0 1 0,0-1 0,0 0 0,0 0 0,0 0 0,0 1 0,-7 2-381,-18 2-1988,-1-2-1,-49 2 1,27-5 1109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5865,'-25'0'8383,"31"0"-1020,-1 1-7252,0 0-1,0 0 1,0 0-1,6 3 0,-6-2-71,6 3 62,0 0-1,1 0 1,-1 1-1,10 8 1,62 47 334,-65-45-369,0 0 1,22 26-1,-32-33-54,-1 1 0,0 0 0,-1 0 0,0 1 0,0-1 0,5 18 0,-8-20-4,-1 1 1,0-1-1,0 1 1,-1 0 0,0-1-1,-1 1 1,0 0 0,0 0-1,-4 17 1,2-18-4,0 1 1,-1 0-1,0-1 1,0 1-1,-1-1 1,-1 0-1,1 0 1,-1-1-1,0 1 1,-1-1-1,0 0 0,-11 10 1,3-5 6,0-2 0,0 1 0,-1-2 1,0 0-1,-28 12 0,32-16 1,0 1 1,-19 11-1,31-16-14,0 0 1,-1-1-1,1 1 0,0-1 0,0 1 1,0-1-1,-1 0 0,1 1 1,0-1-1,0 0 0,0 0 0,2 1 1,5-1-5,0 0 0,10-1 1,6-1 3,49-2 6,0-3 0,73-18 0,-122 21-82,-17 3-248,0 0 0,0-1 1,-1 1-1,1-1 0,0-1 1,9-4-1,-15 6-544,-1 2-2050,0 7 704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7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27 9906,'-14'7'3929,"18"-5"-2217,6 4-447,10-1-73,8 3-64,8-7-264,3-2-200,8-8-191,2-3-65,0 1-176,-9 0-88,-6 6-760,-16 1-777,-15 1 889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8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10770,'-4'16'4209,"4"7"-2680,0 1-81,2 3-272,2-3-168,2-4-464,-1 3-184,2-7-159,-1 1-57,0-5-160,-1-2-537,0-8 393</inkml:trace>
  <inkml:trace contextRef="#ctx0" brushRef="#br0" timeOffset="1">313 36 11106,'-10'16'4465,"10"-15"-2544,-4 0-305,0-1-272,4 0-247,0 0-705,0 0-648,0 0-1729,0 0 1329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38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10386,'-4'36'4025,"5"-32"-2457,2-1-47,4-3-105,-7 0-248,0-2-664,0 2-144,0 0 2657,0 0-2233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1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4089,'0'-5'2515,"1"0"1480,0 6 3243,2 35-6243,-2 70 0,-2-71-580,0-21-268,1 0 0,1 1 1,1-1-1,4 21 0,-5-31-136,0 1 0,0-1 0,1 1 1,0-1-1,0 0 0,0 0 0,1 0 0,-1 0 0,1 0 0,0 0 0,0-1 0,0 1 0,0-1 0,1 0 1,-1 0-1,1 0 0,5 3 0,-6-5-126,1 1 0,0-1 1,-1 0-1,1-1 0,0 1 0,-1 0 1,1-1-1,0 0 0,0 0 0,-1 0 1,1-1-1,0 1 0,0-1 0,-1 0 1,1 0-1,-1 0 0,1 0 0,-1 0 1,1-1-1,-1 0 0,0 0 0,4-2 1,-2 0-106,-1 0 0,1-1 0,5-7 0,-10 12 213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64 11210,'-3'-1'4161,"6"-3"-3032,6-1 71,8-2-152,7-2-184,11-1-528,1 1-144,0 2-368,-3 2-720,0-2 608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3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54 7017,'-8'1'1934,"6"-1"-1268,0 1 1,0-1-1,1 0 0,-1 1 1,0-1-1,0 0 0,0-1 0,0 1 1,-2 0-1,3-1 588,10 2 414,48 4-856,42 1-154,-47-6-523,-1-3 1,1-2 0,97-23-1,-139 26-171,-6 2-146,0-1-1,0 0 1,0 0-1,0-1 1,0 1-1,0-1 0,0 0 1,0 0-1,0 0 1,6-6-1,-6 2-541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2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10178,'42'44'3993,"-30"-44"-2353,-10-3-335,9-1-89,5 0-232,-8 0-440,10 0-672,-2-1-896,-8 1 720</inkml:trace>
  <inkml:trace contextRef="#ctx0" brushRef="#br0" timeOffset="1">66 198 8946,'0'3'3817,"3"0"-1977,5-3-608,-8 0 1,0 0-449,0-2-296,12 1-1088,7-3-632,45-7 751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2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10322,'-15'0'6756,"-2"0"-2881,-7 3-2725,22-3-1140,0 1 0,0 0 0,0-1 1,0 1-1,0 0 0,0 1 0,0-1 1,0 0-1,1 0 0,-1 1 1,1-1-1,-1 1 0,1-1 0,-1 1 1,1 0-1,0 0 0,-2 3 0,2-2-1,-1 0-1,1 0 0,1 0 0,-1-1 0,0 1 0,1 1 0,-1-1 0,1 0 0,0 0 1,0 0-1,0 0 0,1 0 0,-1 0 0,1 0 0,0 0 0,-1 0 0,1 0 0,0 0 1,1-1-1,2 6 0,1 1-1,0-1-1,1 1 1,1-1 0,13 13-1,3-1 38,-17-16 144,0 1 1,9 9 0,-12-10 329,-6-4 306,-5-2-487,-33 3-960,32-1 241,0 1-1,0-1 1,0-1-1,-10-1 1,8-1-394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12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49 5369,'4'-34'2578,"-4"33"-2379,0 1 1,0-1-1,0 1 0,0-1 0,-1 0 1,1 1-1,0-1 0,0 1 0,0-1 0,0 0 1,-1 1-1,1-1 0,0 1 0,0-1 1,-1 1-1,1-1 0,-1 1 0,1-1 1,0 1-1,-1-1 0,1 1 0,-2-1 1,2 1-50,0 0 1,-1-1 0,1 1 0,-1 0 0,1 0-1,0 0 1,-1 0 0,1 0 0,-1 0-1,1 0 1,-1 0 0,1 0 0,0 0-1,-1 0 1,1 0 0,-1 0 0,1 0-1,-1 1 1,1-1 0,0 0 0,-1 0 0,1 0-1,0 1 1,-1-1 0,1 0 0,0 0-1,-1 1 1,1-1 0,0 0 0,-1 1-1,1-1 1,0 0 0,0 1 0,-1 0-1,-26 39 259,8-15-293,-48 75 281,57-83-301,1 1 0,1 0 0,0 1 0,-8 33 0,7-10 62,2 0 0,2 1 0,1 64 0,6-46 154,19 113 0,35 59 300,15-9-18,-60-190-473,-2-5 139,1 0-1,25 48 1,-33-74-235,0 0 0,0 0 0,0 0 1,0-1-1,0 1 0,1 0 0,3 3 0,-5-6-30,-1 0 0,0 0 0,1 1 0,-1-1 0,1 0 0,0 0 0,-1 1 0,1-1 0,-1 0 0,1 0 0,-1 0 0,1 0 0,-1 0 0,1 0 0,-1 0 0,1 0 0,0 0 0,-1 0 0,1 0 0,0 0 0,0-1-34,0 0 1,0 1-1,-1-1 1,1 1 0,0-1-1,0 0 1,-1 0-1,1 1 1,0-1 0,-1 0-1,1 0 1,-1 0 0,1 0-1,-1 0 1,1-1-1,7-22-1304,-3-7 583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12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 7026,'-1'0'436,"1"0"1,0 0 0,-1-1-1,1 1 1,-1 0 0,1 0 0,-1-1-1,1 1 1,0 0 0,-1 0-1,1 0 1,-1 0 0,1 0 0,-1 0-1,1 0 1,-1 0 0,1 0-1,-1 0 1,0 0-192,0 1-1,1-1 1,-1 1 0,0-1-1,1 1 1,-1-1 0,1 1-1,-1 0 1,1-1 0,-1 1-1,1 0 1,-1-1 0,1 1-1,0 0 1,-1 1-1,-11 25 197,2 0 0,-9 38-1,12-39-221,1 0-1,2 1 1,1-1 0,0 53 0,3-67-195,0 0-1,1 0 1,1 0 0,0 0 0,0 0 0,1-1 0,1 1 0,0-1 0,1 0 0,0 0 0,0 0 0,1-1-1,8 11 1,-11-17-20,0-1 0,1 1-1,-1-1 1,1 1-1,-1-1 1,1-1 0,0 1-1,1 0 1,-1-1 0,0 0-1,5 2 1,-6-3-97,0 0-1,0 0 1,0-1 0,0 1 0,0-1-1,0 0 1,-1 1 0,1-1 0,0-1-1,0 1 1,0 0 0,0-1-1,0 0 1,0 1 0,0-1 0,-1 0-1,1 0 1,0-1 0,4-2 0,-4 2-223,0 0 0,0 0 0,-1-1 0,1 1 0,-1-1 0,5-5 1,-4 2-141,1-1 0,4-11 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13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10066,'7'-3'3713,"0"2"-2217,2 1-608,11 0 265,1 0 111,11-1-352,8 1-240,6-4-312,9 0-96,0-1-152,-1-2-40,-10 3-400,-5 4-792,-17 7 752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1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44 7602,'-1'-7'3752,"-2"7"-815,18 0-1537,9 3-119,24 2-129,4-1-176,17 0-264,9-4-128,5-4-200,13-2-103,8-4-153,-6-3-48,-5 4-32,-12 2-16,-26 3-216,-10 6-417,-25 0-1319,-7 5 1240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14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9354,'0'4'629,"0"-1"-1,0 0 1,0 0 0,1 1 0,0-1-1,-1 0 1,1 0 0,0 0 0,3 6-1,4 13 883,-6-12-1031,0 0 0,-1 0 0,0 1 0,-1 16 0,-6 46 673,2-38-799,1-17-181,2-12-114,0 0-1,1-1 1,0 1 0,0 0 0,1 10 0,1-19-80,2-8-28,-2 4 45,11-31-8,31-65-1,-41 95 16,2 0 1,-1 1-1,1-1 1,0 1-1,1 0 1,-1 1-1,1-1 1,1 1-1,6-6 1,-10 11 5,-1-1 0,1 0 0,-1 1 0,1-1 0,-1 1-1,1 0 1,0 0 0,0 0 0,-1 0 0,1 0 0,0 1 0,0 0 0,0-1 0,0 1 0,0 0 0,0 0 0,0 0 0,-1 1 0,1-1 0,0 1 0,0-1 0,0 1-1,0 0 1,-1 0 0,1 1 0,0-1 0,-1 0 0,1 1 0,-1 0 0,3 1 0,-1 1 39,0 0 0,0-1 0,0 1 1,-1 1-1,1-1 0,-1 0 0,0 1 0,0 0 0,-1 0 0,1 0 0,1 6 1,1 5 192,-2-1 0,4 24 1,-4-19 16,6 21 0,-8-35-234,3 2-55,-3-8 28,-1 0 0,1 0 1,-1 0-1,1 0 0,-1-1 0,1 1 0,-1 0 1,1-1-1,-1 1 0,1 0 0,-1-1 0,1 1 1,-1-1-1,0 1 0,1 0 0,-1-1 0,0 1 0,1-1 1,6-9-13,0 1 1,-1-1 0,9-20 0,-10 19 9,0 0 0,2 0-1,8-11 1,-10 15 6,0 2 0,0-1-1,1 1 1,7-6 0,-12 9 2,1 1 0,-1 0 0,1 0 0,-1 1 0,1-1 0,0 0 0,-1 0 1,1 1-1,0-1 0,0 1 0,-1-1 0,1 1 0,0 0 0,0 0 0,0 0 0,-1 0 0,1 0 1,0 0-1,0 0 0,0 1 0,-1-1 0,1 1 0,0-1 0,-1 1 0,3 0 0,0 2 25,0 0 0,0 0 0,-1 0 1,1 0-1,-1 1 0,0-1 0,0 1 0,0 0 0,0 0 0,-1 0 0,1 0 0,-1 0 0,0 1 0,0-1 0,-1 1 0,3 8 0,-1 6 228,0 1-1,1 34 1,-3-45-191,-1 5-301,-1 1 0,0 0-1,-3 17 1,7-39-965,7-5 441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14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10906,'0'2'530,"0"0"0,0 1 0,0-1 0,1 0 0,-1 1-1,1-1 1,-1 0 0,1 0 0,-1 1 0,1-1 0,2 4-1,17 24 560,-17-26-634,32 43 727,-4-5-531,34 59 1,-45-62-417,-2-1 0,-1 2 1,-2 1-1,-2 0 0,15 80 1,-20-55-96,-3 1 1,-2-1-1,-4 1 1,-2-1-1,-16 88 1,-37 127 651,54-269-775,-9 31 60,9-38-80,0 0-1,0 0 1,0-1 0,0 1 0,-1-1 0,-4 6 0,7-9-25,0-1 0,0 0 0,-1 1 0,1-1 0,0 0 0,0 1 0,0-1-1,-1 0 1,1 0 0,0 1 0,0-1 0,-1 0 0,1 0 0,0 1 0,-1-1 0,1 0 0,0 0 0,-1 0 0,1 0 0,0 1 0,-1-1 0,1 0 0,0 0 0,-1 0 0,1 0 0,0 0-1,-1 0 1,1 0 0,0 0 0,-1 0 0,1 0 0,-1 0 0,1 0 0,0 0 0,-1-1 0,1 1 0,0 0 0,-1 0 0,1 0 0,0 0 0,-1-1 0,1 1 0,0 0 0,0 0 0,-1-1-1,1 1 1,0 0 0,0 0 0,-1-1 0,1 1 0,0 0 0,0-1 0,0 1 0,-1 0 0,1-1 0,0 1 0,-1-3-324,0 1-1,0-1 1,0 1 0,1-1-1,-1-5 1,0 4-213,1-1 1,1 0-1,0-8 0,7-20-751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15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186 510 7442,'5'-8'1192,"-1"-1"0,0 0 0,0 1 0,-1-1 1,3-12-1,-5 16-954,0-1 0,0 1 0,-1-1 0,0 1 0,0-1 0,-1 1 0,1-1 0,-1 1 0,0-1 0,-3-7 0,3 9-87,-1 0 1,0 0-1,0 0 1,0 0-1,0 0 1,-1 1-1,1-1 1,-1 0-1,0 1 1,0 0-1,-1 0 1,1 0-1,-5-3 1,5 4-107,1 1 1,-1-1 0,1 1-1,-1 0 1,0 0 0,0 0-1,1 1 1,-1-1-1,0 0 1,0 1 0,0 0-1,0 0 1,1 0 0,-1 0-1,0 0 1,0 1 0,0-1-1,0 1 1,1-1-1,-1 1 1,-4 2 0,2 0-28,0 0-1,0 1 1,0-1 0,1 1 0,0 0 0,0 0 0,0 1-1,0-1 1,0 1 0,1-1 0,0 1 0,0 0 0,0 1-1,1-1 1,-3 7 0,-2 9 7,0 0 1,-5 35-1,6-24 16,-2 61-1,8-86-32,1 1 0,-1 0 0,1-1 0,1 1 0,2 10 0,-2-14-4,-1-1 0,0 0 0,1 0 0,-1 0 0,1 1 0,0-2 0,0 1-1,0 0 1,1 0 0,-1-1 0,1 1 0,-1-1 0,4 3 0,-4-4-2,-1-1-1,0 1 1,1 0-1,-1-1 1,1 1-1,-1-1 1,1 1-1,-1-1 1,1 0-1,-1 0 1,1 1-1,-1-1 1,1 0-1,-1 0 1,1-1-1,-1 1 1,1 0-1,-1 0 1,1-1-1,-1 1 1,0-1-1,1 1 1,-1-1-1,1 0 1,-1 1-1,0-1 1,0 0-1,1 0 1,-1 0-1,0 0 1,2-2 0,3-4 1,0 1 0,-1-1 0,0-1 0,5-8 0,-6 9-2,14-27 5,-1 0-1,-2 0 0,-1-2 0,12-52 0,-16 48-38,-2 0 1,-1-1 0,1-54-1,-8 32 53,-10-92-1,14 235 914,-2-27-468,7 47 389,34 147 0,-38-225-816,0 0 1,12 27-1,-13-40-83,1 1 0,0-1 0,0 0 0,1 0 1,0 0-1,1-1 0,7 8 0,20 13-3312,-28-23 2485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15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44 9498,'0'-2'182,"-1"-1"336,1 0-1,0 0 1,1-1 0,-1 1-1,1 0 1,-1 0 0,1 0-1,0-1 1,1-2 0,-2 6-474,0 0 0,1 0 0,-1 0 0,0-1 0,0 1 1,0 0-1,0 0 0,0 0 0,0 0 0,0-1 1,0 1-1,0 0 0,0 0 0,0 0 0,0 0 0,0-1 1,0 1-1,0 0 0,0 0 0,0 0 0,0 0 1,0-1-1,0 1 0,0 0 0,0 0 0,0 0 1,0 0-1,0-1 0,0 1 0,0 0 0,-1 0 0,1 0 1,0 0-1,0 0 0,0 0 0,0-1 0,0 1 1,0 0-1,-1 0 0,-7 0 910,-13 6-67,20-6-833,-14 6 168,-1 0 0,1 1 0,1 1 0,0 0-1,0 1 1,0 1 0,1 0 0,-21 22 0,31-30-181,1 1-1,0 0 0,1-1 0,-1 1 0,0 0 1,1 0-1,-1 0 0,1 0 0,0 0 0,0 0 1,0 0-1,1 0 0,-1 0 0,1 0 0,-1 1 1,1-1-1,0 0 0,1 0 0,-1 1 1,0-1-1,1 0 0,0 0 0,-1 0 0,1 0 1,1 0-1,1 5 0,1 2 76,0-1 1,1 1-1,0-1 1,0-1-1,1 1 1,0-1-1,1 0 0,0 0 1,0 0-1,0-1 1,1-1-1,11 9 1,9 0 305,-19-10-184,0 0 1,-1 1-1,1-1 1,14 14 0,-22-18-212,0 1 1,0-1 0,0 0 0,0 1-1,0-1 1,0 1 0,0-1 0,-1 1 0,1-1-1,-1 1 1,1-1 0,-1 1 0,1 0-1,-1-1 1,0 1 0,0-1 0,0 1 0,0 0-1,0-1 1,0 1 0,0 0 0,-1-1-1,1 1 1,0 0 0,-1-1 0,0 1 0,1-1-1,-1 1 1,0-1 0,0 1 0,0-1-1,-1 2 1,-2 2 19,0 1 0,-1-1 0,0-1-1,0 1 1,0 0 0,-7 4 0,5-5-37,0 0 1,-1 0-1,1 0 1,-1-1-1,0-1 1,0 1-1,-12 2 0,-59 3-995,23-3-1148,28 0 1228,14-2 355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3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6865,'-4'15'2837,"1"0"0,-1 23 0,3-20-1758,2 1 0,0-1 0,6 31 0,67 275 1315,-73-318-2420,3 7-116,-1 1 0,2-1 0,0-1-1,0 1 1,14 22 0,-16-32-979,-3-3 1076,0 1-1,0-1 1,0 0-1,1 0 1,-1 0 0,0 0-1,0 0 1,0 0-1,0 0 1,0 0-1,0 0 1,0 0-1,0 0 1,0 0-1,0 0 1,0 0-1,0 0 1,1 0-1,-1 0 1,0 0-1,0 0 1,0 0-1,0 0 1,0 0-1,0 0 1,0 0-1,0 0 1,0 0-1,0 0 1,0 0-1,1 0 1,-1 0 0,0 0-1,0 0 1,0 0-1,0-1 1,0 1-1,0 0 1,0 0-1,0 0 1,0 0-1,0 0 1,0 0-1,0 0 1,0 0-1,0 0 1,0 0-1,0 0 1,0 0-1,0 0 1,0-1-1,0 1 1,0 0-1,1-7-1148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28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36 3769,'-5'-7'7573,"-1"-5"-4126,2 2-548,6 15-270,5 28-2228,-7-28-365,3 12 92,-1 0 0,0 0 1,-2 21-1,-2 2 34,1-9-7,-7 48-1,8-77-142,0 0-1,-1 0 1,1 0-1,-1-1 1,0 1 0,1 0-1,-1 0 1,0 0-1,0-1 1,0 1-1,0 0 1,-2 2 0,3-4-12,-2-1 1,2-6-40,2-16 22,0 0 0,2 0 0,11-41 0,-9 41 20,1 0 0,2 0-1,0 1 1,22-39 0,-30 59-3,1 0 0,-1 1 0,0-1 0,0 0 0,1 1 0,-1-1 1,1 1-1,0 0 0,-1 0 0,1-1 0,0 1 0,2-1 0,-3 2 1,0-1-1,0 1 0,1 0 1,-1 0-1,0-1 0,0 1 1,0 0-1,1 0 0,-1 0 1,0 0-1,0 1 1,1-1-1,-1 0 0,0 0 1,0 1-1,0-1 0,1 1 1,-1-1-1,0 1 0,0-1 1,1 2-1,5 4 22,-1-1-1,0 1 1,-1 1 0,1-1 0,-1 1-1,7 13 1,-5-10 21,-1 0 30,-1 0 0,0 0 0,-1 0 0,0 1 0,0-1 1,-1 1-1,-1 0 0,0 0 0,0 0 0,-1 0 0,0 0 0,-1 1 1,-1-1-1,0 0 0,0 0 0,-1 0 0,0 0 0,-1 0 1,-7 19-1,5-21-27,4-8-55,1-3-11,6-16-56,-6 17 77,7-18-21,14-30 0,4-9-5,-21 48 23,1 1 0,-1 0 0,1 0 0,1 0 0,0 1-1,11-13 1,-15 19 3,0 0 0,0 0 0,0 0 0,0 1 0,1-1 0,-1 0 0,1 1 0,-1 0 1,1-1-1,0 1 0,-1 0 0,1 0 0,0 1 0,5-2 0,-6 2 3,0 0 1,0 0-1,0 0 1,0 1 0,-1-1-1,1 0 1,0 1 0,0-1-1,-1 1 1,1 0-1,0-1 1,0 1 0,-1 0-1,1 0 1,-1 0-1,1 0 1,-1 0 0,1 0-1,-1 1 1,0-1 0,0 1-1,1-1 1,-1 0-1,1 3 1,0 0 18,0 1 0,0-1 0,0 1 0,0 0 1,-1-1-1,1 1 0,-1 0 0,0 10 0,0 3 101,-2 22 1,-1-6 63,2-16-66,-1-12-96,1 0 0,0-1 0,0 1 0,0-1-1,1 1 1,2 9 0,-3-15-52,0 0 0,0 0-1,0 0 1,0 1 0,0-1 0,0 0-1,1 0 1,-1 0 0,0 0-1,0 0 1,0 0 0,0 1 0,0-1-1,0 0 1,1 0 0,-1 0 0,0 0-1,0 0 1,0 0 0,0 0-1,1 0 1,-1 0 0,0 0 0,0 0-1,0 0 1,0 0 0,1 0 0,-1 0-1,0 0 1,0 0 0,0 0-1,0 0 1,1 0 0,-1 0 0,0 0-1,0 0 1,0 0 0,0 0 0,1 0-1,-1 0 1,0 0 0,6-5-655,6-8 33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2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 8338,'-1'0'295,"0"0"0,0-1 0,0 1 1,0 0-1,0 0 0,0 0 0,1 0 0,-1 0 0,0 0 1,0 0-1,0 0 0,0 0 0,0 0 0,0 0 1,0 1-1,0-1 0,0 0 0,0 1 0,0-1 1,0 1-1,1-1 0,-1 1 0,0-1 0,0 1 0,1 0 1,-1-1-1,0 1 0,1 0 0,-1 0 0,0-1 1,1 1-1,-1 0 0,1 0 0,-1 1 0,1-1 488,0-1-232,3 0-374,1 0 0,0 1 0,-1-1 0,1 1 0,5 2 0,11 2-5,-15-3-144,16 3 91,1-1 1,27 2-1,-21-5-43,-19-1-46,1 0 1,-1 1-1,0 0 0,1 0 1,-1 1-1,0 0 1,9 4-1,-17-6-11,0 0 1,0 1-1,0-1 1,0 1-1,0-1 0,0 1 1,-1 0-1,1-1 0,0 1 1,0 0-1,-1-1 1,1 1-1,0 0 0,-1 0 1,1 0-1,0-1 0,-1 1 1,0 0-1,1 0 1,-1 0-1,1 0 0,-1 0 1,0 0-1,0 0 1,1 0-1,-1 0 0,0 0 1,0 0-1,0 0 0,0 0 1,0 0-1,-1 0 1,1 0-1,0 0 0,0 0 1,-1 2-1,-1 2 68,0-1 0,-1 1 0,1 0 0,-1-1 0,-5 7 0,-3 2 4,0 0 0,-1 0 0,0-2 0,-1 1 0,-19 12 0,-3-2 4,-37 19 1,58-34-626,-16 12 0,23-14-869,14-6 568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30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 10938,'-13'13'4465,"-7"1"-2544,-3 0-633,0 3 24,-11 1-280,3-4-295,7-4-473,2-4-160,11-2-152,8 4-40,6-2-536,1-5-561,11 2-1407,3-3 1544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30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75 9146,'-8'-17'4771,"-2"-3"-3358,-1-8-258,11 28-1126,0-1 1,0 1-1,0 0 1,0 0-1,0-1 1,0 1-1,0 0 1,0-1-1,0 1 1,0 0-1,0-1 1,0 1-1,0 0 1,0 0-1,0-1 1,0 1-1,0 0 1,0-1-1,0 1 1,1 0-1,-1 0 1,0-1-1,0 1 1,0 0-1,0 0 1,1-1-1,-1 1 1,0 0-1,0 0 1,1 0-1,-1-1 1,0 1-1,0 0 1,1 0-1,-1 0 1,0 0-1,1 0 1,-1-1-1,12 2 642,-11-1-568,10 2 27,0 1-1,-1 0 1,1 0 0,-1 1-1,1 0 1,-2 1-1,1 1 1,0-1 0,-1 1-1,0 1 1,11 10-1,-17-14-113,0 0 0,0 0 0,-1 0 0,1 0 0,-1 1 0,1-1 0,-1 1 0,-1 0 0,1-1 0,0 1 0,-1 0 0,0 0 0,0 0 0,0 1-1,0-1 1,0 0 0,-1 5 0,0-6 0,-1 1-1,1-1 0,-1 1 0,1-1 0,-1 1 1,-1-1-1,1 1 0,0-1 0,-1 0 1,1 0-1,-1 1 0,0-1 0,0-1 0,0 1 1,-1 0-1,1 0 0,-1-1 0,1 1 1,-1-1-1,-4 3 0,-8 4 40,-1-1 1,-1 0-1,1-1 0,-26 7 0,-28 12 60,28-7-70,41-19-50,0 0 0,0 1 1,0-1-1,0 0 0,0 1 0,0-1 0,0 1 0,0 0 0,1-1 1,-1 1-1,0 0 0,0-1 0,0 2 0,1-3 0,0 1 0,1-1-1,-1 1 1,1-1 0,-1 1 0,1 0 0,-1-1-1,1 1 1,-1 0 0,1-1 0,0 1-1,-1 0 1,1-1 0,-1 1 0,1 0-1,0 0 1,-1 0 0,1 0 0,1-1-1,18-1-32,-10 1 28,8 0 15,0 1 0,0 1 0,22 4 1,-12-2 34,48 9 200,-71-11-169,0 0-1,0 0 0,0 0 1,9 4-1,-13-4-24,1 0 1,-1-1-1,0 1 0,1 0 0,-1 0 1,0 0-1,1 0 0,-1 0 0,0 1 0,0-1 1,0 0-1,0 0 0,0 1 0,-1-1 0,1 1 1,0-1-1,0 1 0,-1-1 0,1 3 0,-1-2-10,1-1-1,-1 0 0,0 0 0,0 0 0,0 0 1,-1 1-1,1-1 0,0 0 0,0 0 0,-1 0 1,1 0-1,0 0 0,-1 0 0,1 1 1,-1-1-1,0 0 0,1 0 0,-1-1 0,0 1 1,1 0-1,-1 0 0,0 0 0,0 0 0,0-1 1,-1 2-1,-3 2 81,-1-1 0,0 0 1,-9 4-1,9-4-71,-15 7 10,-28 13 309,44-21-565,0-1 1,0 1 0,0-1-1,0 0 1,0 0 0,0-1-1,-10 1 1,15-1 157,-1 0 1,1 0-1,0 0 1,0 0-1,0 0 1,0 0-1,0 0 1,-1 0-1,1 0 1,0 0-1,0 0 1,0 0-1,0 0 1,0 0-1,-1 0 1,1 0-1,0 0 1,0 0 0,0 0-1,0 0 1,-1 0-1,1 0 1,0 0-1,0 0 1,0-1-1,0 1 1,0 0-1,0 0 1,0 0-1,-1 0 1,1 0-1,0 0 1,0 0-1,0-1 1,0 1-1,0 0 1,0 0-1,0 0 1,0 0-1,0 0 1,0-1-1,0 1 1,0 0-1,0 0 1,0 0-1,0 0 1,0-1-1,0 1 1,0 0-1,0 0 1,0 0-1,0 0 1,0 0-1,0-1 1,0 1-1,0 0 1,0 0-1,0 0 1,0 0-1,0 0 1,0-1-1,0 1 1,1 0-1,-1 0 1,0 0-1,0 0 1,0 0-1,11-9-2511,6-1 1460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30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7890,'-4'35'7938,"-8"40"-4051,7-57-3211,2 0 1,-2 21-1,5-33-594,0-1-1,0 1 0,0 0 0,1-1 1,0 1-1,0 0 0,0-1 0,1 1 1,0-1-1,0 0 0,4 8 1,-6-13-82,0 0 1,0 0 0,0 0 0,0 0-1,0 1 1,0-1 0,0 0 0,0 0 0,0 0-1,1 0 1,-1 0 0,0 0 0,0 0-1,0 0 1,0 0 0,0 0 0,0 0 0,0 0-1,0 0 1,0 0 0,0 0 0,0 0-1,1 0 1,-1 0 0,0 0 0,0 0 0,0 0-1,0 0 1,0 0 0,0 0 0,0 0-1,0 0 1,0 0 0,1 0 0,-1 0-1,0 0 1,0 0 0,0 0 0,0 0 0,0 0-1,0 0 1,0 0 0,0 0 0,0 0-1,0 0 1,0 0 0,0 0 0,1-1 0,-1 1-1,0 0 1,3-9-16,-2-5 14,2 1 0,7-25 0,-6 25 1,-1 3 1,0 0 1,1 0 0,0 0-1,1 1 1,0-1-1,0 1 1,1 1 0,0-1-1,14-13 1,-19 20-1,0 1 1,0 0-1,0 0 1,1 0-1,-1 0 1,1 0 0,-1 0-1,0 0 1,1 0-1,0 0 1,-1 1-1,1-1 1,-1 0-1,1 1 1,0 0-1,2-1 1,-3 1 8,0 0 1,1 1 0,-1-1-1,0 0 1,0 1 0,0-1-1,1 1 1,-1-1 0,0 1-1,0 0 1,0-1 0,0 1-1,0 0 1,0 0-1,0 0 1,0 0 0,-1 0-1,1 0 1,0 0 0,0 0-1,-1 0 1,2 2 0,6 15 308,-1 0 0,0 1 1,-1-1-1,5 33 0,5 14 197,2-13-273,-10-33-5211,-9-21 2285,-1 1 1242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31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9858,'26'-1'5581,"9"-5"-3435,26-3-339,218-24-776,-245 29-919,152-10 529,-158 14-570,1 1-1,-1 1 1,0 1 0,36 10 0,-57-12-114,13 5 162,-19-6-167,0 0 0,0 1 0,-1-1 0,1 1 0,0-1 0,0 1 1,0-1-1,0 1 0,0-1 0,-1 1 0,1 0 0,0 0 0,0-1 0,0 2 0,-2-2-204,1 1-1,-1-1 1,1 1-1,-1-1 1,0 0-1,1 1 1,-1-1-1,0 0 1,1 1 0,-1-1-1,0 0 1,1 0-1,-1 0 1,0 0-1,-1 0 1,-15 4-2929,-7-1 1245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31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8562,'-10'17'5213,"-1"11"-2258,7-18-2157,-8 17-1,-42 61 1592,50-81-2170,0 0 0,0 1 0,1 0 0,0 0-1,-3 15 1,6-22-206,0 0-1,0 0 1,0 0-1,0 0 0,0 0 1,0 0-1,0 0 1,1 0-1,-1 0 1,0 1-1,1-1 0,-1 0 1,1 0-1,-1-1 1,1 1-1,-1 0 0,1 0 1,0 0-1,0 0 1,-1 0-1,1-1 1,0 1-1,0 0 0,0-1 1,0 1-1,0 0 1,0-1-1,0 0 0,1 2 1,5 1-1,0-1 0,0 1 0,9 1 0,-11-3 7,6 2 1,1-1-1,0-1 0,23 1 0,36-6 31,-5 0-17,-42 4-32,48 2-246,-58-2-582,-12-1-625,-7-1-958,-7-2-413,-3-4 1067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5:32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0 8746,'-6'56'9744,"-14"72"-6180,12-73-2979,2 0 1,4 98-1,6-97-442,-3-50-309,0 0 1,0 0-1,1 0 1,-1 0-1,2 0 1,3 8-1,-6-14 108,0 1 0,0-1-1,0 0 1,0 0-1,0 0 1,0 1 0,0-1-1,0 0 1,0 0 0,0 0-1,1 1 1,-1-1 0,0 0-1,0 0 1,0 0 0,0 0-1,0 0 1,0 1 0,1-1-1,-1 0 1,0 0 0,0 0-1,0 0 1,0 0 0,1 0-1,-1 0 1,0 1-1,0-1 1,0 0 0,1 0-1,-1 0 1,0 0 0,0 0-1,0 0 1,1 0 0,-1 0-1,0 0 1,0 0 0,0 0-1,1 0 1,-1 0 0,0 0-1,0 0 1,0-1 0,0 1-1,1 0 1,-1 0 0,0 0-1,0 0 1,0 0-1,0 0 1,1-1 0,3-8-4218,-3 7 3590,4-9-1723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1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204 126 5417,'1'-9'8216,"4"-5"-5976,3-4-1143,2-16-222,-10 33-826,0 0 0,0-1-1,0 1 1,0 0 0,0-1 0,0 1 0,-1 0-1,1 0 1,0-1 0,-1 1 0,1 0-1,-1 0 1,1 0 0,-1 0 0,0 0 0,1-1-1,-1 1 1,0 0 0,0 0 0,0 1-1,1-1 1,-1 0 0,0 0 0,0 0 0,-1 1-1,1-1 1,-2-1 0,1 1 31,-2-2 17,-1 1 0,0 0 1,0-1-1,0 2 0,0-1 0,0 1 1,-1-1-1,1 1 0,0 1 0,-1-1 1,1 1-1,0 0 0,-1 0 1,-5 1-1,-1 1-5,0 0 1,0 1-1,0 1 1,-22 9 0,30-11-68,0-1 0,0 1 1,1 0-1,-1 1 1,-6 4-1,9-5-16,-1-1 0,1 1 0,0-1 0,0 1 0,0-1-1,0 1 1,0-1 0,0 1 0,1 0 0,-1 0 0,0-1 0,1 1 0,0 0 0,-1 0 0,1 0 0,0 2 0,0 4 20,2-1 0,-1 1 0,1-1 0,0 1 0,0-1 0,1 0-1,6 13 1,-7-17-19,1 3 12,1 1-1,-1-1 1,2 0-1,-1 0 1,1 0 0,0-1-1,0 1 1,0-1-1,1 0 1,0-1 0,7 5-1,7 3 157,1-1 0,25 9 1,-27-12 59,-18-8-204,18 11 399,-18-11-404,-1 0-1,1 0 1,-1 0 0,0 1-1,1-1 1,-1 0 0,0 0-1,1 1 1,-1-1 0,0 0-1,1 1 1,-1-1 0,0 0-1,0 1 1,0-1 0,1 1-1,-1-1 1,0 0 0,0 1-1,0-1 1,0 1 0,0-1-1,1 1 1,-1-1 0,0 0-1,0 1 1,0-1 0,0 1-1,-1-1 1,1 1 0,0-1 0,0 0-1,0 1 1,0-1 0,0 1-1,0-1 1,-1 1 0,1-1-1,0 0 1,0 1 0,-1 0-1,-1 0 89,0 1 0,-1 0 0,1 0-1,0-1 1,-1 1 0,1-1 0,-1 1 0,-4 0 0,-26 8 314,25-8-347,-11 1 1,0 0-1,0-1 0,-30 0 1,47-2-151,1 0 1,-1 0-1,0 0 1,1 0-1,-1-1 1,0 1-1,1 0 1,-1-1 0,1 1-1,-1-1 1,-1 0-1,3 1 18,-1 0 0,1-1 0,0 1 0,0 0 0,0 0 0,0 0 0,0 0 0,-1-1-1,1 1 1,0 0 0,0 0 0,0 0 0,0 0 0,0-1 0,0 1 0,0 0 0,0 0 0,0 0 0,0-1 0,0 1 0,0 0-1,0 0 1,0 0 0,0-1 0,0 1 0,0 0 0,0 0 0,0 0 0,0-1 0,0 1 0,0 0 0,0 0 0,0 0 0,0-1 0,0 1-1,1 0 1,-1 0 0,0 0 0,7-8-986,-5 5 602,21-16-646,17-8 409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1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10794,'-2'0'796,"0"0"0,1 0 0,-1 0 0,0 1 0,0-1-1,1 1 1,-4 1 0,-18 12 1634,11-5-1494,-92 70 1319,101-77-2215,0 1 0,0 0 0,0 0 0,1 0 0,-1 1 0,1-1 0,0 0 0,0 1 0,0 0 0,0-1 0,-1 7 0,2-8-32,1 0 0,0 0 0,0 0 0,0 0 0,0 0 0,0 0 0,0 0 0,0 0 0,1 0 1,-1 0-1,1 0 0,0 0 0,-1 0 0,1 0 0,0 0 0,0 0 0,0 0 0,0 0 0,1-1 0,-1 1 0,0-1 1,1 1-1,2 1 0,2 3 7,1-1 1,-1-1 0,1 1-1,0-1 1,1 0 0,11 4-1,51 15 126,-43-15-77,-13-3-187,-5-3 187,0 1 0,9 4-1,-16-6-399,0 0-1,0 0 0,0 0 1,0 1-1,0-1 1,0 1-1,2 2 1,-3 0-2319,-2 0 1056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3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9114,'9'-2'4033,"9"2"-2073,3 4-183,8 0-673,6 1-288,7-4-424,2-1-120,-3-1-120,-2 0-16,-18 1-512,2 0-568,-14 8-1169,-1 2 1225</inkml:trace>
  <inkml:trace contextRef="#ctx0" brushRef="#br0" timeOffset="1">89 213 9026,'2'15'3849,"12"-4"-1961,6-1-191,12-6-337,0-1-272,3-3-512,0 0-200,-10-4-144,2 0-512,-4-4 216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1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7450,'-5'13'3968,"2"-2"-951,6-1-1081,1-4-119,9-2-377,1-3-200,1-4-255,3 1-177,-2-2-304,0 1-160,2 2-368,-3 1-512,-3-3-3961,11-1 3201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2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31 7666,'1'-3'683,"0"0"1,1 1 0,-1-1 0,0 0 0,1 1-1,-1-1 1,3-2 0,-3 4-566,-1 1 0,1-1 1,-1 1-1,1-1 0,-1 1 0,1-1 0,-1 1 1,1 0-1,-1-1 0,1 1 0,0 0 0,-1-1 1,1 1-1,0 0 0,-1 0 0,1-1 0,0 1 1,-1 0-1,1 0 0,0 0 0,-1 0 0,1 0 0,0 0 1,-1 0-1,1 0 0,0 0 0,-1 1 0,1-1 1,0 0-1,-1 0 0,1 1 0,0-1 0,-1 0 1,1 1-1,0-1 0,-1 0 0,1 1 0,-1-1 1,1 2-1,4 2 246,-1 0 1,0 1-1,0 0 0,-1 0 1,1 0-1,-1 1 0,0-1 1,-1 1-1,1 0 0,-1-1 1,3 12-1,-1 6 287,4 42-1,-6-35-351,1-17-214,5 18 0,-5-20-47,-4-17-39,1 0-1,-1 1 1,1-1 0,0 0-1,1 0 1,-1 0 0,1 0-1,3-10 1,3-4-7,11-23 0,-5 11 5,-8 19 4,-2 4 3,1 0-1,0 0 1,9-15 0,-11 22-3,-1 0 0,0 0 0,1 1-1,-1-1 1,1 0 0,0 1 0,0-1 0,0 1 0,-1 0 0,1-1-1,0 1 1,1 0 0,-1 0 0,0 0 0,0 1 0,0-1 0,0 0-1,1 1 1,-1-1 0,0 1 0,3 0 0,-3 0 6,0 0 0,-1 1 1,1-1-1,0 0 0,-1 1 0,1-1 1,0 1-1,-1 0 0,1 0 0,-1-1 1,1 1-1,-1 0 0,0 0 0,1 0 1,-1 1-1,0-1 0,0 0 0,1 0 1,-1 1-1,0-1 0,0 0 0,-1 1 1,2 2-1,1 2 80,0 1 0,0 0-1,3 14 1,4 31 399,0 4 37,-8-49-638,0 0 0,1 0 0,0-1 1,0 1-1,8 11 0,10 12-6307,-11-14 5103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2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0 5865,'-40'14'9468,"40"-14"-9415,0 0 1,1 0 0,-1 1 0,0-1 0,0 0 0,0 0-1,0 0 1,1 0 0,-1 0 0,0 0 0,0 0-1,0 0 1,0 0 0,0 0 0,0 0 0,1 0 0,-1 0-1,0 1 1,0-1 0,0 0 0,0 0 0,0 0 0,0 0-1,0 0 1,0 0 0,1 1 0,-1-1 0,0 0-1,0 0 1,0 0 0,0 0 0,0 0 0,0 1 0,0-1-1,0 0 1,0 0 0,0 0 0,0 0 0,0 1 0,0-1-1,0 0 1,0 0 0,0 0 0,0 0 0,0 0-1,-1 1 1,1-1 0,0 0 0,0 0 0,0 0 0,0 0-1,0 0 1,0 1 0,0-1 0,0 0 0,0 0-1,-1 0 1,1 0 0,0 0 0,0 0 0,0 0 0,0 0-1,0 0 1,-1 0 0,1 0 0,0 1 0,0-1 0,12 3 693,16 3 3,1-2 0,56 0 0,59-10-211,29 0-344,-171 6-194,32 3-494,-31-3 188,0 1 0,0 0-1,0-1 1,-1 1 0,1 0-1,0 0 1,-1 1-1,1-1 1,2 3 0,1 3-934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9154,'14'3'5649,"0"0"-3955,-11-3-1506,54 7 2566,-50-5-2616,0 0 0,0 0-1,0 0 1,0 1 0,12 7 0,-17-9-113,0 0 0,0 0 0,0 0 0,-1 1 0,1-1 0,-1 1 0,1-1 0,-1 1 0,1 0 0,-1-1 0,0 1 0,0 0 0,0 0 0,0 0 0,0 0 0,0 0 0,-1 0 0,1 0 0,-1 0 0,1 0 0,-1 1 0,0-1 0,0 0 0,0 0 0,0 0 0,0 0 0,0 1 0,-1-1 0,1 0 1,-2 3-1,-1 5 28,-1-2 0,0 1 1,0 0-1,-1-1 1,-9 12-1,4-6 31,-1-2 0,-22 22 0,32-32-22,0-1 0,0 0 0,0 0 0,-1 0 0,1 0 0,0 0 0,0-1 0,-1 1 0,1 0 0,-1 0 0,1-1 0,0 1 0,-1-1 0,1 1 0,-1-1 0,1 0 0,-1 0 0,1 0 0,-3 1 0,4-2 40,-1 0 290,5 0-82,122-16 317,-91 11-381,59-6 1322,-74 12-877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3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53 6769,'-46'-39'3149,"39"32"-1774,7 5-165,6 4 870,-4 0-1782,-1-1 0,1 1 0,-1-1 0,0 1 0,1 0 1,-1 0-1,0 0 0,0-1 0,0 1 0,0 0 0,-1 0 0,1 0 0,0 3 0,6 33 1374,-6-27-1185,14 103 1494,-15-112-1959,0 1 0,1-1 0,-1 0 0,1 0 0,-1 0 0,1 0 0,2 4 0,-1-23 39,-4-1-66,1 0 0,1 0 0,3-25 0,-2 36 3,0 1 0,0-1 0,1 1 0,0 0 0,0 0 0,0 0 0,1 0 0,0 0 0,0 1 0,1-1 0,-1 1 0,1 0 0,6-6 0,-9 9 5,1 1 1,0-1-1,0 1 1,0-1-1,0 1 1,0 0-1,0 0 0,0 0 1,0 0-1,0 0 1,1 0-1,-1 1 1,0-1-1,1 1 1,-1-1-1,1 1 0,-1 0 1,0 0-1,1 0 1,-1 0-1,0 1 1,1-1-1,-1 1 0,0-1 1,1 1-1,-1 0 1,0 0-1,4 2 1,-2-1 8,0 0 1,-1 1 0,1 0-1,-1 0 1,1 0-1,-1 0 1,0 1 0,0-1-1,0 1 1,-1-1 0,0 1-1,1 0 1,-1 0 0,2 6-1,1 6 176,-1 1 0,0-1-1,-2 0 1,0 1 0,0 0-1,-2 20 1,0-40-184,1 0 0,-1 0 1,1 0-1,0 0 0,1-5 0,3-5-14,26-73-45,-29 82 53,3-7 0,13-21 0,-17 29 4,0 1-1,1 0 1,-1 0-1,1 0 1,0 0-1,0 0 1,0 1-1,0-1 1,0 0-1,0 1 1,0-1-1,0 1 1,1 0-1,-1 0 1,0 0-1,4-1 1,-5 2 1,0 0 0,1 0 0,-1 0 0,0 0-1,1 0 1,-1 1 0,0-1 0,1 0 0,-1 1 0,0-1 0,0 1 0,1-1 0,-1 1 0,0-1 0,0 1-1,0 0 1,0 0 0,0 0 0,0 0 0,0 0 0,0 0 0,0 0 0,0 0 0,0 0 0,-1 0 0,1 0 0,1 2-1,1 4 52,0 0-1,0 0 0,3 12 0,-6-19-51,11 55 411,-8-37-256,1 0 1,6 19 0,-10-36-185,1 0 1,-1 0-1,0 0 1,1-1 0,-1 1-1,1 0 1,-1 0-1,1 0 1,0-1 0,-1 1-1,1 0 1,0 0-1,-1-1 1,1 1 0,1 0-1,-1-1-42,-1 1-1,1-1 1,0 0-1,-1 0 1,1 0-1,0 0 1,0 0-1,-1 0 1,1 0-1,0 0 0,-1 0 1,1 0-1,0-1 1,-1 1-1,1 0 1,0 0-1,-1-1 1,1 1-1,-1 0 1,1-1-1,-1 1 1,1-1-1,0 1 1,0-1-1,14-13-1364,11-2 400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11306,'-14'-1'4056,"14"1"-3999,0 0 0,0 0 1,0 0-1,0 0 0,-1 0 1,1 0-1,0 0 0,0 0 0,0 0 1,0 0-1,0 0 0,0 0 0,0 0 1,0 0-1,0 0 0,0 0 0,0 0 1,0 1-1,0-1 0,0 0 1,0 0-1,0 0 0,0 0 0,0 0 1,0 0-1,0 0 0,0 0 0,0 0 1,-1 0-1,1 0 0,0 0 0,0 0 1,0 0-1,0 0 0,0 0 1,0 0-1,0 0 0,0 1 0,0-1 1,0 0-1,0 0 0,0 0 0,0 0 1,0 0-1,1 0 0,-1 0 0,0 0 1,0 0-1,0 0 0,0 0 1,0 0-1,0 0 0,0 0 0,0 0 1,3 6 1085,6 3-171,-3-6-744,0 0 0,1 0 0,0 0 0,-1-1 0,1 0 0,0 0 0,0-1 0,0 0 0,10 1 0,9 1-27,35 12 188,-58-14-360,1 0 1,0 1-1,-1-1 0,1 0 1,3 3-1,-6-3-21,0-1 0,0 1-1,-1-1 1,1 1 0,0 0 0,0 0 0,0-1 0,-1 1 0,1 0-1,0 0 1,-1 0 0,1 0 0,-1 0 0,1 0 0,-1 0-1,1 0 1,-1 0 0,0 0 0,1 0 0,-1 0 0,0 0 0,0 0-1,0 0 1,0 2 0,-1 0 9,0 1-1,0 0 1,0 0 0,0-1-1,-1 1 1,0-1-1,0 1 1,0-1 0,0 0-1,0 1 1,-1-1-1,-5 5 1,-5 5 45,-21 15 1,28-23-50,-10 7-63,-5 5-219,0-1-1,-41 23 1,54-35-377,-7 4-5928,26-8 4784</inkml:trace>
  <inkml:trace contextRef="#ctx0" brushRef="#br0" timeOffset="1">274 259 10938,'-11'15'4505,"-10"5"-2600,-6 1-201,-5 3-232,-2-3-295,5-6-529,5-2-224,8-9-280,8-2-328,8-4-1064,10-6-929,17-2 1241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5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 7466,'-1'0'114,"1"0"1,0 0-1,0 0 1,0 0-1,-1 0 1,1-1-1,0 1 1,0 0-1,0 0 1,0 0 0,0-1-1,0 1 1,0 0-1,-1 0 1,1 0-1,0-1 1,0 1-1,0 0 1,0 0-1,0 0 1,0-1-1,0 1 1,0 0 0,0 0-1,0 0 1,0-1-1,0 1 1,0 0-1,0 0 1,0-1-1,0 1 1,1 0-1,-1 0 1,0 0 0,0-1-1,0 1 1,0 0-1,0 0 1,1-1-1,10-4 2080,17 1-106,-20 4-1712,1 0 0,0 1 0,0 0 1,-1 0-1,1 1 0,0 0 0,-1 0 0,12 5 0,-18-6-337,0 1-1,1-1 0,-1 0 1,0 1-1,1-1 0,-1 1 1,0-1-1,0 1 0,0 0 1,0 0-1,-1 0 0,1 0 0,0 1 1,-1-1-1,0 0 0,1 0 1,-1 1-1,0-1 0,0 1 1,0-1-1,-1 1 0,1 0 1,-1-1-1,1 1 0,-1 0 1,0-1-1,0 1 0,0 0 1,0-1-1,-1 1 0,0 3 0,0 0-9,-1-1 0,0 1-1,0-1 1,0 0-1,-1 0 1,1 0-1,-1 0 1,0 0 0,-1-1-1,1 1 1,-1-1-1,-5 4 1,-5 5 47,-2-1 0,-20 12 0,18-12 119,-19 16 0,36-28-186,1 1-1,-1-1 1,1 1-1,-1-1 1,1 1-1,-1-1 1,1 1-1,-1-1 1,1 1 0,-1 0-1,1-1 1,-1 1-1,1 0 1,0-1-1,0 1 1,-1 0 0,1-1-1,0 1 1,0 0-1,0 0 1,0-1-1,0 2 1,0-1-5,0-1 0,0 1 0,1 0 0,-1-1 0,1 1 0,-1-1 0,0 1 0,1-1 1,-1 1-1,1-1 0,-1 1 0,1-1 0,0 1 0,-1-1 0,1 0 0,-1 1 0,1-1 0,1 1 0,2 0 1,1 1-1,-1-1 1,1 0-1,-1-1 1,9 1-1,-2-1 14,0-1 0,16-2-1,11-2 64,-30 5-41,-3-1 8,-1 0-1,1 1 1,0 0 0,0 0-1,-1 1 1,1-1 0,0 1-1,-1 0 1,1 0 0,0 1-1,4 2 1,-8-4-25,0 1 0,-1-1 0,1 0 0,-1 1 0,1-1 0,-1 1 0,1 0 0,-1-1 0,0 1 0,1-1 0,-1 1 0,0 0 0,1-1 0,-1 1 0,0 0 1,0-1-1,1 1 0,-1 0 0,0-1 0,0 1 0,0 0 0,0-1 0,0 1 0,0 0 0,0 0 0,0-1 0,0 1 0,-1 0 0,1-1 0,0 1 0,0 0 0,-1-1 0,1 1 0,0 0 0,-1-1 0,1 1 0,0-1 0,-1 1 0,0 0 0,-2 3 84,0 0 0,0 0 0,-1-1-1,-5 5 1,-5 4 163,-20 12 0,29-21-279,-1 0 1,0 0-1,-1 0 1,1-1-1,0 1 1,-12 1-1,17-4-104,0 0 0,0 1-1,-1-1 1,1 0 0,0 0 0,0 0 0,0 0-1,0-1 1,0 1 0,-1 0 0,1 0 0,0-1-1,0 1 1,0-1 0,0 1 0,0-1 0,0 1-1,-1-2 1,1 2-5,1-1-1,0 0 1,-1 1-1,1-1 1,0 1 0,0-1-1,-1 1 1,1-1-1,0 0 1,0 1-1,0-1 1,0 0-1,0 1 1,0-1 0,0 0-1,0 1 1,0-1-1,0 1 1,0-1-1,0 0 1,0 1 0,1-1-1,-1 0 1,0 1-1,0-1 1,1 1-1,-1-1 1,0 1-1,1-1 1,-1 1 0,1-1-1,-1 1 1,0-1-1,1 1 1,0-1-1,18-15-1062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9362,'4'10'2336,"0"0"1,4 19-1,-6-16-664,1 24 0,-3-6-75,-5 36 0,4-25-897,1-25-444,0-14-140,0-5-7,1-21-97,3-24 0,-2 35-10,0-2 2,0 0-1,1 0 1,5-18 0,-6 29-3,-1-1 1,0 1-1,1 0 0,0 0 1,0-1-1,0 1 1,0 0-1,0 1 0,0-1 1,1 0-1,0 1 1,-1-1-1,1 1 0,0 0 1,0 0-1,4-2 0,-6 3 5,0 0-1,1 1 0,-1 0 0,0-1 0,0 1 0,1 0 0,-1 0 0,0-1 0,0 1 1,1 0-1,-1 0 0,0 0 0,0 1 0,1-1 0,-1 0 0,0 0 0,0 1 0,0-1 0,1 1 1,-1-1-1,0 1 0,0-1 0,0 1 0,0 0 0,0-1 0,0 1 0,0 0 0,0 0 0,0 0 1,0 0-1,-1 0 0,1 0 0,0 0 0,0 0 0,-1 0 0,1 0 0,0 2 0,1 2 86,1 1 0,-1 0-1,0 0 1,-1 0-1,2 12 1,0 3 578,0 35 0,-3-47-511,1-1 0,0 0 1,0 1-1,1-1 1,4 10-1,-4-10-972,0 0 1,0 0-1,0 0 0,0 13 1,0-19-1851,7 0 1156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16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18 9050,'-3'1'439,"-5"0"836,0 2-1,-11 4 1,17-7-1050,1 1-1,-1 0 0,0 0 1,1 0-1,-1 0 0,1 0 1,0 0-1,-1 0 1,1 1-1,0-1 0,-1 0 1,1 1-1,0-1 0,0 1 1,0-1-1,1 1 0,-2 2 1,1-3-150,1 0 1,0 0 0,0-1 0,0 1-1,0 0 1,0-1 0,0 1-1,0 0 1,0-1 0,1 1-1,-1 0 1,0 0 0,0-1 0,1 1-1,-1-1 1,0 1 0,1 0-1,-1-1 1,0 1 0,1-1-1,-1 1 1,1 0 0,-1-1 0,1 0-1,-1 1 1,1-1 0,0 1-1,-1-1 1,1 0 0,-1 1-1,2 0 1,2 0 135,0 1 0,-1-1 0,9 2 0,7 0 169,-1 0 0,1-2-1,34 0 1,59-12 264,-112 11-643,222-38 502,-53 7-362,-158 29-132,4 0 5,1 0 1,-1 0-1,0 1 1,0 1 0,19 2-1,-33-2-16,-1 0-1,1 0 0,0 1 0,-1-1 1,1 0-1,0 0 0,0 0 1,-1 1-1,1-1 0,-1 0 0,1 1 1,0-1-1,0 1 0,-1 0-13,0-1 0,1 0 0,-1 0-1,0 0 1,0 1 0,0-1 0,0 0 0,0 0-1,0 1 1,0-1 0,0 0 0,0 0 0,0 1-1,0-1 1,0 0 0,0 0 0,0 1 0,0-1-1,0 0 1,0 0 0,0 1 0,0-1 0,0 0-1,0 0 1,0 1 0,-1-1 0,0 2-184,0-1 0,0 1 0,-1-1 1,1 1-1,-1-1 0,0 0 0,1 1 0,-4 1 1,-23 13-2363,-4 3 927</inkml:trace>
  <inkml:trace contextRef="#ctx0" brushRef="#br0" timeOffset="1">431 78 9162,'-14'5'6576,"-3"10"-4509,11-10-1433,-6 5 41,1 1 0,0 1-1,1 0 1,-11 15 0,17-20-550,0 0 0,0 0 0,0 1 0,1-1 1,0 1-1,0 0 0,1 0 0,0-1 0,-1 16 0,3-20-114,-1 0 0,1-1 0,0 1 0,1-1 0,-1 1 0,0 0 1,1-1-1,0 1 0,-1-1 0,1 1 0,0-1 0,0 1 1,0-1-1,1 0 0,-1 0 0,1 1 0,-1-1 0,1 0 0,0 0 1,-1 0-1,1-1 0,0 1 0,0 0 0,1-1 0,-1 1 0,0-1 1,0 0-1,1 0 0,-1 0 0,3 1 0,7 2-1,1-1 0,0 0 0,-1-1 0,26 0-1,-16 0 9,17 2-5,29 2-226,-51-6 32,-7 0-994,1 0-1,-1 0 0,20-4 0,-14-3-220</inkml:trace>
  <inkml:trace contextRef="#ctx0" brushRef="#br0" timeOffset="2">557 137 10722,'-19'19'4625,"15"9"-1912,0 7-929,4 10-343,-1 1-217,0 2-616,1 0-224,-3-8-216,3-3-56,7-3-168,-3-13-512,8-7-936,4-6 960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39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6585,'1'-5'9967,"1"5"-6069,4 12-2922,26 50 294,-18-34-953,-11-22-207,0 1 1,-1-1-1,1 1 1,1 10-1,1 4 110,-5-21-240,16 53 292,-11-32-2779,-6-32 681,-2-20 654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4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9 9474,'6'-1'4269,"-10"-2"-1403,3 2-2546,-1 0-1,0 1 1,0-1 0,0 1-1,0-1 1,-4 1 0,-15 2 144,1 2 0,-1 0 0,-30 11 0,34-10-369,13-4-88,0 0 0,-1 1-1,1-1 1,0 1 0,0 0 0,0 0 0,1 1 0,-1-1 0,0 1 0,-4 5 0,6-6 9,0 1 0,0-1-1,1 1 1,-1 0 0,1-1 0,0 1 0,-1 0 0,1 0 0,1 0 0,-1-1 0,0 1 0,1 0 0,-1 0 0,1 0 0,0 0 0,0 4 0,1 0 72,0-1 1,1 0 0,0 0-1,-1 1 1,2-1 0,-1-1 0,6 12-1,-4-10 29,0 0 0,-1 1 0,0-1-1,2 12 1,-2-4 31,-1 0 0,-1 1 0,-2 27 0,-10 48 88,1-4-129,9-74-93,-1 42 37,3-48-40,-1-1 0,1 1 0,0-1 0,0 1 0,1-1 1,2 8-1,-3-12-3,0-1 0,0 1 0,0 0 0,1 0 0,-1 0 0,1-1 0,-1 1 0,1-1 0,0 1 0,-1-1 0,1 0 0,0 1 0,0-1 0,0 0 0,0 0 0,0-1 0,0 1 0,0 0 0,4 0 0,4 1 53,0 0 0,21 0 0,-14-1-4,39 3 84,69 5-148,-123-9-190,0 0-1,-1 1 1,1-1-1,0 0 0,-1 0 1,1-1-1,-1 1 0,1 0 1,0 0-1,-1-1 0,1 1 1,-1-1-1,1 1 0,-1-1 1,1 0-1,-1 0 0,1 1 1,-1-1-1,0 0 0,1 0 1,-1 0-1,0-1 0,2-1 1,5-14-1258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39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79 9250,'5'2'3985,"0"2"-2129,3 0-848,0 1 9,2 7-505,3 4-232,9-1-704,9 1-536,16-10-1745,2-6 1665</inkml:trace>
  <inkml:trace contextRef="#ctx0" brushRef="#br0" timeOffset="1">549 42 6921,'1'-1'535,"0"-1"0,0 0 0,0 1 0,0-1-1,0 0 1,0 0 0,0 1 0,-1-1 0,2-3-1,-2 4-399,0 0-1,0 1 1,0-1-1,0 0 1,0 1-1,-1-1 1,1 0-1,0 1 1,0-1-1,0 0 1,-1 1-1,1-1 1,0 1-1,-1-1 1,1 1-1,0-1 1,-1 1-1,1-1 1,-1 1-1,1-1 1,-1 1-1,1-1 1,-1 1-1,1 0 0,-1-1 1,1 1-1,-1 0 1,0-1-1,1 1 1,-1 0-1,0 0 1,-2-1 121,0 0 0,-1 0 1,1 0-1,0 1 0,0-1 0,-1 1 1,1 0-1,0 0 0,0 0 0,-1 0 1,1 1-1,-5 1 0,3-1-51,0 1 0,0 0 1,1 0-1,-1 0 0,1 1 0,-1 0 0,-5 4 0,3 0-68,0 0 0,0 0 0,1 0 0,0 1 0,0-1 0,1 2 0,0-1 0,-5 11 0,2 0-36,2-1 0,0 2 0,1-1 0,1 0 0,-2 33 0,4-12-9,5 72 1,2-70-68,2 1 0,2-2 0,1 1 0,2-1 0,24 53-1,-31-82-22,50 126 8,-53-133-163,0 1 0,0 0 0,-1 1 0,0-1 0,0 0-1,0 9 1,-1-15 95,0 0-1,0 0 1,0 1-1,0-1 0,0 0 1,0 0-1,0 0 1,0 1-1,0-1 1,-1 0-1,1 0 0,0 0 1,0 0-1,0 1 1,0-1-1,0 0 1,0 0-1,0 0 1,-1 0-1,1 1 0,0-1 1,0 0-1,0 0 1,0 0-1,-1 0 1,1 0-1,0 0 1,0 0-1,0 0 0,-1 1 1,1-1-1,0 0 1,0 0-1,0 0 1,-1 0-1,1 0 1,0 0-1,0 0 0,0 0 1,-1 0-1,1 0 1,0 0-1,0-1 1,0 1-1,-1 0 1,1 0-1,0 0 0,0 0 1,-10-6-1958,-8-9 358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39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51 7882,'5'-9'4481,"11"-2"-320,12 4-2209,0 3-184,0 3-567,3 1-321,-1-3-528,1-1-96,1-1 1376,2-2-1200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40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148 314 3041,'0'0'2464,"0"0"18,0 0-444,0 0-331,-1 0 5077,0-1-6663,0 1-1,1 0 1,-1-1 0,0 1-1,1 0 1,-1-1 0,1 1-1,-1-1 1,0 1-1,1-1 1,0 1 0,-1-2-1,-1-1 70,2 1-117,-1 0 0,1 1 0,-1-1 0,1 1-1,-1-1 1,0 1 0,0-1 0,0 1 0,0 0 0,0-1-1,0 1 1,0 0 0,-2-2 0,-2 0 88,3 2-128,-1 0 0,1-1 0,-1 1 0,1 0 0,-1 0 0,0 1 0,1-1 0,-1 0 0,0 1 0,0 0 0,-3-1 0,3 1-25,-1 0 0,1 1 0,0-1-1,-1 0 1,1 1 0,0 0 0,0 0 0,0 0-1,0 0 1,0 1 0,0-1 0,0 1-1,0 0 1,0-1 0,0 1 0,1 1 0,-1-1-1,1 0 1,0 0 0,0 1 0,-1 0-1,2-1 1,-4 6 0,2-1 14,1-1 1,-1 1-1,2 0 0,-1 0 1,1 0-1,0 0 0,0 0 1,1 14-1,1-4 89,1 0 0,7 28-1,-9-42-91,1 1 18,0 1 1,0-1-1,1-1 0,2 8 1,-4-11-33,1 1 0,-1 0-1,0-1 1,1 1 0,-1-1 0,1 1 0,-1 0 0,1-1 0,-1 0 0,1 1-1,-1-1 1,1 1 0,-1-1 0,1 1 0,-1-1 0,1 0 0,0 1-1,-1-1 1,1 0 0,0 0 0,-1 0 0,1 0 0,0 1 0,-1-1 0,1 0-1,0 0 1,0 0 0,-1 0 0,1 0 0,0 0 0,-1-1 0,1 1-1,0 0 1,-1 0 0,1 0 0,0-1 0,3-1 4,-1 0 1,1-1-1,-1 1 1,0-1-1,0 0 0,5-5 1,-5 5-5,8-10 7,-1-1 0,0 0 0,-1 0 1,0 0-1,-2-1 0,1-1 0,9-29 1,-7 9 5,-1 1 1,6-59-1,-12 73-8,-1 0-1,-1 0 1,-1-1-1,-1 1 1,-4-25-1,0 33 19,5 13-27,0 0 1,0 0-1,0 0 1,0 0-1,-1 0 1,1 0 0,0 0-1,0 0 1,0-1-1,0 1 1,0 0-1,0 0 1,0 0-1,-1 0 1,1 0-1,0 0 1,0 0 0,0 0-1,0 0 1,0 0-1,0 0 1,-1 0-1,1 0 1,0 0-1,0 0 1,0 0-1,0 0 1,0 0 0,-1 0-1,1 0 1,0 0-1,0 0 1,0 0-1,0 0 1,0 0-1,0 0 1,0 0-1,-1 1 1,1-1 0,0 0-1,0 0 1,-1 2 10,0-1 1,0 1 0,0 0-1,1-1 1,-1 1-1,0 0 1,1 0 0,0 0-1,-1 0 1,1-1 0,0 3-1,-3 36 191,3 0 0,1-1-1,2 1 1,1-1 0,15 56 0,-10-60-44,1 0 1,2 0-1,2-2 1,1 0 0,19 32-1,-31-60-180,6 7-295,-9-12 210,1 0-1,-1 1 1,1-1-1,-1 0 1,0 0 0,1 0-1,-1 0 1,0 0-1,1 1 1,-1-1-1,1 0 1,-1 0 0,0 0-1,1 0 1,-1 0-1,1 0 1,-1 0 0,0 0-1,1-1 1,-1 1-1,1 0 1,-1 0-1,0 0 1,1 0 0,-1 0-1,0-1 1,1 1-1,-1 0 1,0 0-1,1-1 1,-1 1 0,0 0-1,1-1 1,7-6-1247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41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18 6345,'-6'1'2092,"3"-1"-841,-1 0 0,1 0 0,0-1 0,0 1 1,-5-2-1,8 2-1029,-1 0-1,0 0 1,0-1 0,0 1 0,0-1-1,1 1 1,-1-1 0,0 1 0,1-1-1,-1 0 1,0 1 0,1-1 0,-1 0 0,1 1-1,-1-1 1,1 0 0,-1 0 0,1 0-1,-1 1 1,1-1 0,0 0 0,-1-2 0,3 4-50,0-1 0,0 0 1,0 1-1,0 0 0,0-1 1,0 1-1,-1 0 0,1 0 1,0 0-1,0 0 1,1 2-1,14 9-142,-10-6-12,1-1-1,0 0 1,0 0 0,0 0 0,0-1 0,16 5 0,45 7 114,1 1 20,-67-16-140,0 0 1,1 0 0,-2 0-1,1 1 1,0-1 0,0 1-1,0-1 1,2 4-1,-4-5 4,0 1 0,0 0 0,-1 0 0,1 0 0,0 0 0,-1 0 0,1 0 0,-1 0 0,1 0 0,-1 0 0,0 0 0,1 0 0,-1 0 0,0 0 0,0 0 0,1 0 0,-1 0 0,0 1 0,0-1 0,0 0 0,-1 0 0,1 0 0,0 0 0,0 0 0,-1 0 0,0 2 0,-2 4 57,0-1-1,0 1 0,-1-1 1,0 0-1,-1 0 1,1-1-1,-1 1 0,0-1 1,-1 0-1,-9 7 1,-8 4 74,-33 19 0,-54 32 111,85-49-339,1 1 0,-27 26 0,49-43 69,-4 5-1018,20-13-2973,11-6-785,9-2 2021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42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7250,'3'14'3568,"-6"-6"-687,-2-2-721,-12 8-135,-5 2-193,-4 5-536,-10-1-191,0 1-425,0 0-168,1 1-288,10-5-104,12-6-472,3-5-376,14-4-1353,6-5-3200,19-6 3553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42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204 324 5897,'-4'-7'10867,"3"-1"-7623,1 5-3215,1 1 1,0-1 0,0 0 0,0 1 0,0-1 0,0 1 0,2-3 0,10-15 193,-8 14-150,0-1 0,-1 0 0,1 0 0,-2 0 1,1 0-1,-1 0 0,4-14 0,-4 9 50,0-1 0,0 0 0,0-26 0,-3 35-91,0 1 0,0-1 1,-1 0-1,1 0 0,-1 0 0,0 0 1,0 1-1,-1-1 0,1 0 0,-1 1 1,0-1-1,0 1 0,0 0 0,0-1 1,0 1-1,-1 0 0,-4-5 0,0 2 21,-1 1 1,1-1-1,-1 1 0,0 0 0,0 1 0,-1 0 0,-16-5 0,20 7-31,-1 0 1,0 1-1,0 0 1,0 1-1,0-1 1,0 1-1,0 0 1,0 1-1,0-1 0,0 1 1,0 0-1,0 1 1,-7 2-1,9-2-18,0 0 0,0 0 0,0 0 0,0 1 0,1 0 0,-1 0 0,1 0 0,-1 0 0,1 0 0,0 1 0,1 0 0,-1-1 0,0 1 0,-2 5 0,3-3-1,-1 0 0,1 0 0,-1 0 0,2 0 0,-1 0 0,1 1 1,0-1-1,0 0 0,0 11 0,2-5-1,1-1-1,-1 0 1,2 1 0,-1-1-1,2 0 1,0 0 0,0-1 0,0 1-1,2-1 1,5 10 0,9 9 20,46 51 0,-47-60-9,-1 1-1,-1 0 1,-1 2 0,15 28 0,-29-48 5,-1 0 0,0-1 0,0 1 0,0 0 1,0 0-1,-1 0 0,1 0 0,-1 1 0,1-1 1,-1 0-1,0 0 0,-1 0 0,1 0 0,-1 4 0,0-5 18,0 1-1,0-1 0,0 0 0,0 1 0,0-1 0,0 0 0,-1 0 1,1 0-1,-1 0 0,0 0 0,1 0 0,-1 0 0,0 0 1,0-1-1,0 1 0,-1-1 0,-1 2 0,-2 0 32,1-1-1,0 1 1,-1-1-1,0-1 1,1 1 0,-1-1-1,0 0 1,0 0-1,0 0 1,0-1-1,0 0 1,1 0 0,-1-1-1,0 0 1,0 0-1,0 0 1,0 0 0,-5-3-1,5 1-51,0 1 0,0-1 0,1 0 0,-1-1-1,1 1 1,-1-1 0,1 0 0,1-1 0,-1 1 0,0-1 0,1 0-1,0 0 1,0 0 0,1-1 0,0 1 0,-4-9 0,6 13-17,0-1 0,1 0 0,-1 0 0,1 0 1,-1 0-1,1 0 0,0 0 0,0 0 0,0 0 0,0 0 0,0 0 1,0 0-1,0 0 0,1 0 0,-1 0 0,1 0 0,0 0 1,-1 0-1,1 0 0,0 0 0,0 1 0,0-1 0,2-2 1,2-2-6,0 1 0,1-1 0,-1 1 0,1 1 0,7-5 0,44-29-712,69-32-1,-100 59 823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02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3481,'8'-17'1029,"-6"13"-341,0-1 0,0 0-1,0 0 1,-1 0 0,2-9 0,-4 0 1764,1 13-2102,-1 0 0,1-1 0,0 1 0,0 0 0,-1 0 0,1 0 0,0 0 0,0-1 0,0 1 0,1 0 0,-1 0 0,0 0 0,0 0 0,1 0 0,0-2 0,-1 2 285,0 0-263,2 4 2511,11 21-2305,-8-16-460,-1 0-1,0 1 0,0 0 1,-1-1-1,0 1 1,-1 0-1,1 1 1,-2-1-1,2 15 0,-1 41 483,-1-27-247,7 47 0,13 13-37,-6-30-185,-14-49 58,-1-14-636,-2-10-1842,1 3-224,1 0 997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0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55 7242,'-6'2'1471,"1"0"1,0-1 0,0 0 0,-1 0 0,-7 1 0,13-2-1406,0 0 0,0 0 1,0 0-1,1 0 1,-1 0-1,0 0 0,0 0 1,0 0-1,0 0 0,0 0 1,0-1-1,1 1 0,-1 0 1,0 0-1,0 0 0,0 0 1,0 0-1,0 0 0,0 0 1,0 0-1,0 0 0,1-1 1,-1 1-1,0 0 0,0 0 1,0 0-1,0 0 1,0 0-1,0 0 0,0-1 1,0 1-1,0 0 0,0 0 1,0 0-1,0 0 0,0 0 1,0-1-1,0 1 0,0 0 1,0 0-1,0 0 0,0 0 1,0 0-1,0-1 0,0 1 1,0 0-1,0 0 0,0 0 1,-1 0-1,1 0 0,0 0 1,0 0-1,0-1 1,0 1-1,0 0 0,0 0 1,0 0-1,0 0 0,-1 0 1,1 0-1,0 0 0,0 0 1,0 0-1,0 0 0,0 0 1,0 0-1,-1-1 0,309-41 1700,-237 35-1567,-2 1 84,110 4 0,67 26 219,-234-22-512,-6-2-61,-1 1 0,0 0-1,0 0 1,0 0 0,9 4 0,-15-5-220,1 1 0,0-1 0,-1 0 0,1 0 1,-1 1-1,1-1 0,0 0 0,-1 0 0,1 0 1,-1 1-1,1-1 0,-1 0 0,1 0 0,0 0 1,-1 0-1,1 0 0,-1 0 0,0 0 0,-9 0-1040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0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9954,'-2'-2'3825,"6"0"-1521,12 0-305,-8 1-1149,5-1-636,-1 1 0,0 0 0,0 1 0,1 1 0,-1 0 0,0 0 0,0 1 0,1 1 0,-2 0 1,1 0-1,0 1 0,-1 1 0,1 0 0,-1 1 0,13 9 0,-19-12-185,-1 0-1,0 1 1,0-1 0,0 1 0,-1 0-1,0 0 1,1 0 0,-1 1 0,-1-1 0,1 1-1,-1 0 1,1 0 0,-1 0 0,-1 0-1,1 0 1,-1 0 0,0 0 0,0 0 0,0 9-1,-1-7-5,0 0 0,-1 0 0,1 0 0,-2 0 0,1 0 0,-1 0 0,0 0 0,0 0 0,-1-1 0,0 1 0,0-1 0,-1 0 0,1 0 0,-6 6 0,1-3 2,0-1 0,0 0 0,-1 0 0,0-1 0,-14 9 0,-50 24 96,64-35-97,6-4-6,0 1 0,0 0 0,0-1 0,0 0 0,0 0 0,0 0 0,-1 0 0,-5 1 0,18-3 13,1 0-1,-1-1 1,0 0-1,0-1 1,16-6-1,10-4 77,-24 10 18,0 0 0,1 1 0,-1 0 0,1 1 0,0 0 0,0 1 0,-1 0 1,1 1-1,0 0 0,-1 1 0,1 0 0,-1 1 0,1 0 0,11 6 0,-23-9-177,15 6 356,-8-6-1018,-7-1 629,0 1-1,0 0 0,0 0 0,0 0 1,0 0-1,0-1 0,1 1 0,-1 0 0,0 0 1,0 0-1,0 0 0,0-1 0,0 1 0,0 0 1,0 0-1,0 0 0,0-1 0,0 1 1,0 0-1,0 0 0,0 0 0,0 0 0,0-1 1,0 1-1,0 0 0,-1 0 0,1 0 0,0 0 1,0-1-1,0 1 0,0 0 0,0 0 0,-7-10-4765,2-2 2050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04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45 6321,'-56'-35'2662,"55"34"-2480,0 0-1,0 0 0,0 0 1,-1 0-1,1 1 0,0-1 0,-1 0 1,1 1-1,0-1 0,-1 1 1,1 0-1,-1-1 0,1 1 1,-1 0-1,1 0 0,-1 0 1,1 0-1,-3 0 0,3 1-117,0 0 0,0-1 0,0 1 0,0 0 0,0 0-1,0 0 1,1-1 0,-1 1 0,0 0 0,0 0 0,1 0 0,-1 0 0,1 0-1,-1 2 1,-4 6 242,-9 13 90,1 2-1,1 0 1,-16 46-1,16-32-118,3 0 0,-6 41 0,7-12 122,2 1 0,3 0 0,11 121 0,-2-138-267,3 0 1,1 0-1,3-1 0,2-1 0,35 78 1,-39-105-96,1-1 0,0 0 0,2-1 0,0 0 0,19 19 0,-22-28-82,0 0 1,1-1 0,0 0 0,0-1-1,1 0 1,1 0 0,0-2 0,28 12 0,-26-14-45,20 3 1,-35-8 86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38:49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23 9370,'-4'4'587,"2"0"0,-1 0 0,0 1 1,1-1-1,0 1 0,0-1 0,-2 9 0,0-3-166,0 1 77,0 0-1,0 1 1,1-1-1,1 1 1,0 0-1,1 0 1,0 0-1,0 0 0,3 22 1,-2-31-408,1 1 0,-1-1 0,1 0-1,0 0 1,0 0 0,0 0 0,0 0 0,3 4 0,-3-6-68,-1 0-1,1 0 1,0 0 0,0 0-1,0-1 1,0 1 0,0 0-1,0 0 1,0-1 0,0 1-1,0 0 1,0-1 0,1 1-1,-1-1 1,0 1 0,0-1-1,0 0 1,1 0 0,-1 1-1,0-1 1,0 0 0,1 0-1,-1 0 1,3-1 0,0 1-12,0-1 0,0 0 0,0 0 0,0 0 0,0-1 1,0 1-1,0-1 0,0 0 0,-1 0 0,1 0 0,-1-1 0,1 1 0,-1-1 1,0 0-1,0 0 0,0 0 0,3-5 0,-2 3 6,-1-1-1,0 0 1,0 1-1,0-1 1,-1 0-1,0-1 1,0 1 0,0 0-1,-1-1 1,1-11-1,-1 11 0,-1 0 0,-1 0 0,1 0 0,-1-1-1,0 2 1,-1-1 0,1 0 0,-2 0 0,1 0-1,-4-6 1,4 9-5,0 0 0,0 0 0,-1 0 0,0 0-1,0 1 1,0-1 0,0 1 0,0 0 0,-1 0-1,1 0 1,-1 1 0,0-1 0,0 1 0,0 0-1,-8-4 1,9 5-101,1 0 0,-1 1 0,0-1 0,0 1 0,1-1 0,-1 1 0,0 0 0,0 0 0,0 0 0,1 1 0,-1-1 0,0 1 0,0-1 0,1 1 0,-1 0 0,0 0 0,1 0 0,-1 0 0,1 1 0,-1-1 0,1 1 0,0-1 0,0 1 0,0 0 0,0 0 0,0 0 0,-4 4 0,6-5-67,-2 1-111,1-1-1,0 1 0,0-1 0,0 1 1,0-1-1,0 1 0,0 2 1,1-3 178,0 0 0,0-1 0,0 1 0,0 0 0,0 0 0,0 0 0,0 0 0,0 0 0,1 0 0,-1-1 0,0 1 0,1 0 0,-1 0 0,1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4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 9794,'-10'17'4953,"-5"3"-312,-10 20-3449,-6 8 9,-9 19-217,2 7-272,4 4-440,4-2-120,11-10-104,6-4-32,6-21-40,9-4-56,2-12-456,-3-5-352,4-9-1313,-5-11-967,2-20 1975</inkml:trace>
  <inkml:trace contextRef="#ctx0" brushRef="#br0" timeOffset="1">1 171 9626,'1'0'512,"0"0"-1,0 1 1,1-1-1,-1 0 1,0 1-1,0-1 1,0 1-1,1-1 0,-1 1 1,0 0-1,0-1 1,0 1-1,0 0 1,1 1-1,13 15 1285,-13-15-1374,82 121 4506,-57-79-4323,42 50 1,-15-32-392,36 43-1571,-88-102 919,-1-2 162,-1-1 1,0 1-1,1 0 0,-1 0 0,1-1 0,-1 1 0,1 0 0,0-1 0,-1 1 0,1-1 0,0 1 0,-1-1 0,2 2 0,0-10-1083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05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8706,'-6'-3'4696,"6"3"-4623,0 0 0,0 0 1,0 0-1,0 0 1,0 0-1,0 0 1,0 0-1,1 0 0,-1 1 1,0-1-1,0 0 1,0 0-1,0 0 1,0 0-1,0 0 0,0 0 1,0 0-1,0 0 1,0 0-1,0 0 0,0 1 1,-1-1-1,1 0 1,0 0-1,0 0 1,0 0-1,0 0 0,0 0 1,0 0-1,0 0 1,0 0-1,0 0 0,0 1 1,0-1-1,0 0 1,0 0-1,0 0 1,0 0-1,0 0 0,-1 0 1,1 0-1,0 0 1,0 0-1,0 0 0,0 0 1,0 0-1,0 0 1,0 0-1,0 0 1,0 0-1,-1 0 0,1 0 1,0 0-1,0 0 1,0 0-1,0 0-73,4 8 329,0-1-1,8 10 1,-2-4-128,5 6 141,-1 1-1,-1 1 1,17 35 0,-7 1-37,-2 2-1,-2 1 1,-4 0-1,14 98 1,-22-81-55,-2-1 1,-4 1-1,-12 103 0,7-145-161,-1 0-1,-2-1 0,-1 0 1,-18 46-1,23-73-213,2-2-103,-1-1 1,0 1-1,0-1 0,0 1 0,-1-1 0,0 0 0,0 0 1,-4 5-1,6-9-868,2-3 58,9-16-226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05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41 11066,'-19'-20'5778,"16"17"-5333,0 1 0,-1-1 0,1 1-1,-6-3 1,6 4-398,1 0 1,0 0-1,0 0 0,0 1 0,-1-1 0,1 1 0,0-1 1,-1 1-1,1 0 0,0 0 0,-1 0 0,1 0 0,0 1 0,-1-1 1,1 1-1,0-1 0,0 1 0,-1 0 0,1 0 0,0 0 0,-4 2 1,2 0-19,-1 0 0,1 1 0,0-1 1,0 1-1,0 0 0,1 0 0,-1 0 0,1 1 1,0-1-1,0 1 0,1 0 0,-1 0 1,1 0-1,0 0 0,1 0 0,-1 0 0,1 1 1,0-1-1,0 1 0,0-1 0,1 7 1,0-4-1,0 0 1,1 0 0,0 0 0,0 0-1,1 0 1,0 0 0,0-1 0,1 1 0,-1-1-1,2 1 1,-1-1 0,1 0 0,1 0-1,4 6 1,0-3 21,1 0-1,0-1 0,0 0 1,1 0-1,23 13 0,62 26 549,-81-41-432,-12-6-116,0 1 82,0-1 1,0 1 0,0-1-1,5 5 1,-7-6-109,-1 0 1,0 0-1,0 1 1,1-1 0,-1 0-1,0 1 1,0-1-1,1 0 1,-1 1-1,0-1 1,0 0-1,0 1 1,1-1-1,-1 0 1,0 1-1,0-1 1,0 0-1,0 1 1,0-1-1,0 1 1,0-1 0,0 0-1,0 1 1,0-1-1,0 1 1,0-1-1,0 0 1,0 1-1,0-1 1,0 0-1,-1 1 1,1-1-1,0 1 1,0-1-1,0 0 1,-1 1-1,1-1 1,0 0-1,0 0 1,-1 1 0,1-1-1,0 0 1,0 0-1,-1 1 1,1-1-1,0 0 1,-1 0-1,1 0 1,-1 1-1,1-1 1,-10 6 130,-1-1 1,1 0-1,-1 0 1,0-1-1,-12 3 1,-59 11-416,68-15 32,-19 2-897,31-4 797,-1-1 0,1 0 0,-1 0 0,0 0 0,1 0 0,-1 0 0,1-1 0,-5-1 0,6 2 260,1 0 1,-1 0 0,1-1 0,-1 1-1,1 0 1,-1-1 0,1 1-1,0-1 1,-1 1 0,1 0-1,0-1 1,-1 1 0,1-1-1,0 1 1,0-1 0,-1 1-1,1-1 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11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4585,'-6'1'9384,"-2"1"-6055,3 1-2343,5-3-928,0 0 1,0 0 0,0 1 0,0-1 0,0 0 0,0 0 0,0 0 0,0 0 0,0 0-1,1 0 1,-1 1 0,0-1 0,0 0 0,0 0 0,0 0 0,0 0 0,0 0 0,0 0-1,0 0 1,0 0 0,0 0 0,0 1 0,1-1 0,-1 0 0,0 0 0,0 0 0,0 0-1,0 0 1,0 0 0,0 0 0,1 0 0,-1 0 0,0 0 0,0 0 0,0 0 0,0 0-1,0 0 1,0 0 0,1 0 0,16 5 183,19 9-1,-27-10-193,0 0 1,1-1-1,0 0 0,-1 0 0,1-1 1,0 0-1,0-1 0,12 0 1,-17-1-31,54 2 146,0-2-1,68-10 1,-114 8-381,19-7 1,-32 9 186,0 0 0,0 0 0,1 0 0,-1-1 0,0 1 0,0 0 1,0 0-1,1 0 0,-1 0 0,0 0 0,0 0 0,0 0 0,1 0 0,-1 0 1,0 0-1,0 0 0,0 0 0,1 0 0,-1 0 0,0 0 0,0 0 1,0 0-1,1 0 0,-1 0 0,0 1 0,0-1 0,0 0 0,1 0 1,-1 0-1,0 0 0,-4 5-877,-7 0 223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12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 8666,'-3'-7'2546,"2"2"1355,10 9-2006,22 13-317,-1 2 0,49 38 0,-74-51-1487,1 0 0,-1 0 0,0 1 0,0-1-1,-1 1 1,5 10 0,-2-1 30,10 30 0,-17-43-114,1 0 1,0 0 0,-1-1 0,1 1-1,-1 0 1,0 0 0,0-1 0,0 1 0,0 0-1,-1 0 1,1-1 0,-1 1 0,1 0 0,-1-1-1,0 1 1,-2 4 0,0-3 2,0 0 0,0 0 0,0 0 1,0-1-1,-1 1 0,1-1 0,-1 0 0,-7 5 1,-60 39 93,70-46-103,1-1 0,-1 1 0,0-1 0,0 1 0,0 0 0,0 0 0,0 0 0,1-1 0,-1 1 0,0 0 0,1 0 0,-1 0 0,0 1 0,1-2-1,0 1 0,0-1-1,0 0 1,0 0 0,0 1 0,0-1 0,0 0 0,0 1 0,0-1-1,0 0 1,0 0 0,0 1 0,1-1 0,-1 0 0,0 0 0,0 1 0,0-1-1,0 0 1,1 0 0,-1 0 0,0 1 0,0-1 0,0 0 0,1 0-1,-1 0 1,0 1 0,0-1 0,1 0 0,-1 0 0,0 0 0,1 0-1,3 2-1,0-1 0,0 0 0,0 0 0,9 0 0,-10-1 5,24 1 47,-1-1-1,1-1 0,34-6 1,43-2 696,-102 9-947,-7 1-1739,4-1 1183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1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62 8162,'-5'-3'10832,"-6"-8"-9093,6 5-1283,-4-2-277,-1 1 0,0 1 1,-14-7-1,21 11-132,2 1-38,0 1 0,1-1 0,-1 1 0,0-1 0,0 1 1,1 0-1,-1-1 0,0 1 0,0 0 0,0-1 0,1 1 0,-1 0 1,0 0-1,0 0 0,0 0 0,0 0 0,1 0 0,-1 0 0,0 0 1,0 0-1,0 0 0,0 1 0,1-1 0,-1 0 0,0 0 0,0 1 1,1-1-1,-1 1 0,0-1 0,0 1 0,0 0 0,-6 3 27,6-3-33,-1 0 1,0 0 0,0 0-1,1 0 1,-1 0-1,0 0 1,1 1 0,-1-1-1,1 0 1,0 1-1,-1-1 1,1 1 0,0-1-1,0 1 1,0 0-1,0 0 1,0-1 0,0 1-1,0 0 1,1 0-1,-1 0 1,1 0 0,0 0-1,-1 0 1,1 0-1,0 2 1,0 1-4,1-1 1,-1 1-1,1-1 0,0 1 1,0-1-1,1 0 0,-1 1 1,1-1-1,0 0 0,0 0 1,4 6-1,1 0 12,0 0-1,18 17 1,-22-24 22,0 1 1,-1-1 0,1 1-1,-1-1 1,0 1 0,0 0 0,0 0-1,0 0 1,-1 0 0,0 0-1,2 6 1,-3-9 5,0 0 1,1 0 0,0 1-1,-1-1 1,1 0-1,0 0 1,-1 0 0,1 0-1,2 2 1,3 6 478,-6-8-491,0-1-1,0 1 0,0-1 1,0 1-1,0-1 0,0 0 0,-1 1 1,1-1-1,0 1 0,0-1 1,-1 0-1,1 1 0,0-1 1,0 1-1,-1-1 0,1 0 0,0 1 1,-1-1-1,1 0 0,-1 0 1,1 1-1,0-1 0,-1 0 1,1 0-1,-1 0 0,1 0 0,-1 1 1,1-1-1,0 0 0,-1 0 1,1 0-1,-1 0 0,0 0 0,-17 3 434,7-3-652,-1-1 0,1 0 0,0-1 0,-19-5 0,10 3-485,-16-4 61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24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8 6081,'10'-5'4566,"-8"3"-841,-7 2 2342,-6 4-5842,-1 1 0,1 0 1,0 1-1,1 0 0,-1 0 0,-16 15 0,26-20-202,-27 22 227,-43 46-1,21-20 38,37-37-187,3-3 65,-13 15-1,21-22-131,0 0 0,0 1 0,0-1 0,1 1 1,-1 0-1,1-1 0,0 1 0,-1 0 0,1 0 0,1 0 0,-2 6 0,2-7-21,0 0 0,0 0 0,0 0-1,1 0 1,-1 0 0,1 0 0,-1 0-1,1 0 1,0 0 0,0 0 0,0 0-1,0 0 1,0-1 0,0 1 0,0 0-1,1-1 1,-1 1 0,1-1 0,2 3-1,4 2 21,0 0 0,18 9 1,-25-15-31,51 27 461,2-3 1,82 26 0,-54-26 247,-82-24-714,0 0 1,0 0 0,0 0 0,0 0 0,0 0-1,-1 1 1,1-1 0,0 0 0,0 0 0,0 0-1,0 0 1,0 0 0,0 0 0,0 0 0,0 0 0,0 0-1,-1 0 1,1 0 0,0 0 0,0 1 0,0-1-1,0 0 1,0 0 0,0 0 0,0 0 0,0 0-1,0 0 1,0 0 0,0 1 0,0-1 0,0 0-1,0 0 1,0 0 0,0 0 0,0 0 0,0 0-1,0 0 1,0 1 0,0-1 0,0 0 0,0 0 0,0 0-1,0 0 1,0 0 0,0 0 0,0 0 0,0 1-1,0-1 1,1 0 0,-1 0 0,0 0 0,0 0-1,0 0 1,0 0 0,0 0 0,0 0 0,0 0-1,0 0 1,0 0 0,1 0 0,-1 0 0,0 0 0,0 1-1,0-1 1,0 0 0,0 0 0,1 0 0,-16 4-544,-12-3 256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0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9 4881,'-8'-7'13176,"-2"5"-9193,8 3-3971,-1-1 0,1 1 0,0 0 0,-1 0 0,1 0 0,0 0 0,0 1 1,0-1-1,-1 0 0,2 1 0,-3 1 0,-13 12 98,1 0 0,-23 28 0,-29 43 749,63-79-571,2-4-86,9 2-33,2 0-69,0-1-1,1 0 1,-1-1 0,1 0-1,0 0 1,-1-1 0,1 0-1,11 1 1,73 1 426,-87-4-513,-1 0-144,0 0 0,0 0 0,0-1-1,1 0 1,-1 0 0,0 0-1,0 0 1,-1-1 0,1 0-1,5-2 1,-9 3-2099,-1 1 851,-1 3-2135,2 3 1031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1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8986,'-4'15'4393,"7"5"-1080,4-4-1817,-1-4 136,9-2-231,5 0-145,5-6-304,7-2-136,0-2-176,-7 0-112,-6 2-256,-3 0-87,-6 2-57,-3 0-352,-3-2-977,-3 2-447,-1-4 816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1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92 150 3729,'30'-60'2479,"-28"56"-2041,-1 0 0,1 1 1,-1-1-1,0 0 0,0 0 0,0 0 1,-1 0-1,1 0 0,-1 0 0,0 0 1,0 0-1,0 0 0,-1-5 0,0 7-113,1 0 38,0 0 0,-1 0 0,1 0 0,-1 0 1,0 0-1,1 0 0,-1 0 0,0 0 0,-2-3 0,2 5-299,1-1 1,0 1-1,-1 0 0,1-1 1,0 1-1,-1 0 0,1-1 0,-1 1 1,1 0-1,-1 0 0,1 0 0,-1-1 1,1 1-1,-1 0 0,1 0 0,-1 0 1,1 0-1,-1 0 0,1 0 1,-1 0-1,1 0 0,-1 0 0,1 0 1,-1 0-1,1 0 0,-1 0 0,1 1 1,-1-1-1,1 0 0,-1 0 1,1 0-1,-1 1 0,1-1 0,-1 0 1,1 1-1,0-1 0,-1 0 0,1 1 1,0-1-1,-1 0 0,1 1 0,-1 0 1,-6 8 117,0-1 0,1 2 0,0-1 0,1 1 0,-1-1 0,-5 20 0,6-18-93,-5 14 18,1 1-1,1 1 1,2-1 0,0 1 0,2 0 0,1 1 0,1-1 0,1 0 0,2 1 0,0-1 0,2 1-1,8 33 1,4-3 154,3 0-1,1-1 0,4-2 1,48 89-1,22-4 365,-27-44-138,-50-69-318,22 44 0,-37-68-144,1 0 0,0 1 1,0-2-1,3 5 1,-3-5 18,-3-3 10,-2-5-337,-8-12-203,-4-9 1559,12 19-938,1-1 0,-2-13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2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8 9138,'-4'-3'4429,"3"3"-4221,1-1 0,-1 1-1,0-1 1,1 1 0,-1-1-1,0 1 1,1 0 0,-1-1-1,0 1 1,1 0 0,-1 0-1,0-1 1,1 1 0,-2 0-1,-5 2 4364,-15 11-3754,11-5-667,0 0-1,1 0 1,0 1-1,1 1 1,-17 19 0,15-13 107,0 1 1,-15 32-1,23-44-215,1 1 0,0-1 0,0 1 0,0 0 0,1 0 1,0 0-1,0 0 0,1 0 0,-1 0 0,1 0 0,1 0 0,-1 0 0,3 9 0,-2-12-29,0 1-1,1-1 0,-1 0 1,1 0-1,0 0 0,0 0 1,0 0-1,0-1 0,0 1 1,1 0-1,-1-1 0,1 0 1,0 0-1,0 1 0,0-2 1,0 1-1,0 0 0,0-1 1,4 2-1,5 1 13,-1 0 0,1-1-1,0-1 1,16 2 0,3-1-220,-1-1-1,1-2 1,-1-1-1,1-2 1,-1 0 0,0-2-1,32-10 1,-57 12-417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5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 10442,'0'0'150,"0"0"0,0 0 0,0 0 0,0-1 0,0 1 0,0 0 0,0 0 0,0 0 0,0 0 0,0 0 0,1-1-1,-1 1 1,0 0 0,0 0 0,0 0 0,0 0 0,0-1 0,0 1 0,0 0 0,0 0 0,0 0 0,-1 0 0,1 0 0,0-1 0,0 1 0,0 0-1,0 0 1,0 0 0,0 0 0,0 0 0,0 0 0,0-1 0,0 1 0,0 0 0,-1 0 0,1 0 0,0 0 0,0 0 0,0 0 0,0 0 0,0 0-1,0 0 1,-1-1 0,1 1 0,0 0 0,0 0 0,-10 3 2695,-14 10-1554,22-11-953,-9 4 91,-26 18 301,34-22-697,1 0 1,0 0-1,-1 0 0,1 0 1,0 1-1,0-1 1,0 1-1,0-1 0,1 1 1,-4 5-1,5-6-24,0 0 0,-1 1 0,1-1-1,0 0 1,0 0 0,0 0 0,1 0 0,-1 0 0,0 0 0,1 1 0,-1-1-1,1 0 1,0 0 0,0 0 0,0 0 0,0-1 0,0 1 0,2 2-1,3 5 16,1 0-1,10 10 0,-8-9 14,-2-2 25,1 0 0,-1-1 0,1 0 0,1 0 0,0 0 0,0-1 0,0-1 0,0 1 0,12 3 0,-14-6-18,-3-1 41,1-1 0,-1 1 0,0 0 1,0 0-1,0 1 0,4 3 0,-7-6-55,-1 1 0,1 0 0,0-1 0,-1 1 0,1 0 0,-1-1 0,0 1 0,1 0 0,-1 0 0,1 0 0,-1-1 0,0 1 0,0 0 0,1 0 0,-1 0 0,0 1 0,0-1 12,0 0 0,-1 0 0,1 1 0,0-1 0,-1 0 0,1 0-1,0 0 1,-1 0 0,0 1 0,1-1 0,-1 0 0,0 0 0,1 0 0,-2 1 0,-2 2 40,0 1 1,0-1-1,0-1 1,0 1-1,-1-1 1,1 1-1,-1-1 1,0-1-1,0 1 1,0-1-1,0 1 1,0-1-1,-8 1 1,-45 2-192,50-5-546,1 0 0,-1 0 0,1-1 1,-1 0-1,-11-4 0,15 3-1,3 2 441,1 0-1,-1 0 1,1 0-1,0 0 1,-1 0-1,1 0 1,-1 0-1,1 0 1,0 0-1,-1-1 1,1 1-1,-1 0 1,1 0-1,0-1 1,-1 1-1,1 0 1,0 0-1,-1-1 1,1 1-1,0 0 1,0-1-1,-1 1 1,1-1-1,0 1 1,0 0-1,0-1 1,-1 1-1,1-1 1,0 1-1,0 0 1,0-1-1,0 0 1,0-9-2487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2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0 11018,'16'0'4545,"-9"14"-2344,6 11-537,-10 5-200,1 14-223,4 8-537,-14 3-224,6 1-256,8-4-72,-2-11-80,4-5-16,1-12-376,-6-3-400,-1-8-1497,7-6 1401</inkml:trace>
  <inkml:trace contextRef="#ctx0" brushRef="#br0" timeOffset="1">8 590 12315,'-8'0'4673,"9"1"-3153,7-4-488,15 2-80,9-2-79,17 2-297,14 0-192,2-3-192,-1-3-56,1 4-64,-8 6-16,-4 1-24,-3 5-112,-19-1-920,-7 4-769,-14 7 1041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3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9874,'38'-2'5706,"-27"1"-4586,-1 0 1,1 1-1,0 0 0,16 2 0,-24-1-1026,0 0 0,0 0 0,0 0 0,0 0 0,0 0 0,0 1 0,0-1 0,0 1 0,-1 0-1,1 0 1,0 0 0,-1 0 0,0 0 0,1 0 0,-1 1 0,0-1 0,0 1 0,0 0 0,1 3 0,-2-3-73,0 0 1,0-1 0,0 1 0,0 0-1,-1 0 1,1 0 0,-1 0-1,0-1 1,0 1 0,0 0 0,0 0-1,0 0 1,-1 0 0,1 0 0,-1-1-1,0 1 1,-2 5 0,-1 3 20,-2 0-1,-12 19 1,16-26-32,-2 1-6,1 0 0,-1 0 0,1 0-1,-2 0 1,1-1 0,0 0 0,-1 1-1,0-2 1,0 1 0,-9 5 0,13-9-7,1 0-1,-1 1 1,1-1 0,0 0 0,-1 0 0,1 0 0,-1 1 0,1-1 0,0 0 0,-1 0 0,1 1-1,0-1 1,-1 0 0,1 1 0,0-1 0,-1 0 0,1 1 0,0-1 0,0 0 0,0 1-1,-1 0 1,2-1-1,-1 1 0,1-1 0,0 1 0,-1-1 0,1 0-1,0 1 1,0-1 0,-1 0 0,1 0 0,0 0 0,0 0 0,0 1-1,-1-1 1,1 0 0,1 0 0,36 3 12,67 16 0,-96-17 24,1 1 0,-1-1-1,1 1 1,-1 1 0,0 0-1,0 0 1,0 1 0,-1 0 0,10 8-1,-16-12 6,0 1-1,0 0 0,0 0 0,-1 0 0,1 0 0,-1 0 1,0 0-1,1 0 0,-1 0 0,0 1 0,0-1 0,0 0 1,-1 1-1,1-1 0,0 0 0,0 5 0,-1-3 28,0 0 0,-1 0 0,1 0 0,-1-1 0,0 1 0,1 0 0,-2 0 0,1 0 0,-3 6 0,-1-1 41,0 0 1,-1-1-1,0 1 1,0-1 0,-1 0-1,0-1 1,-11 10 0,-3 0-90,-1-2 0,-1 0 0,0-1 0,-1-2 0,-35 14 0,38-20-985,11-6-390,11-4 510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3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1 277 12323,'3'-1'4898,"7"0"-4570,-8 1 199,13-2 166,-1 1 1,25-7-1,-33 6-553,0 0 0,-1 0 0,1-1 0,-1 1 0,1-1 0,-1 0 1,0-1-1,0 1 0,7-8 0,-5 4-76,-1 1 0,0-1 0,-1-1 1,0 1-1,6-10 0,-8 10-43,0 0 1,0 0-1,0 0 1,-1 0-1,0-1 1,-1 1-1,0-1 1,0 1-1,0-14 1,-1 17-13,0 0 0,-1 0 0,1 1 0,-1-1 0,0 0 0,0 1 0,0-1 0,0 1 0,-1-1 1,1 1-1,-1-1 0,0 1 0,0 0 0,0 0 0,0 0 0,-1 0 0,1 0 0,-1 1 0,0-1 1,1 1-1,-6-4 0,4 4 30,0 0 0,0 0 0,0 0 0,0 1 0,-1-1 0,1 1 0,-1 0 1,1 0-1,-1 1 0,-7-1 0,10 1 5,-1 0 1,0 1-1,1-1 1,-1 1-1,1-1 0,-1 1 1,1 0-1,-1 0 1,1 0-1,-1 1 1,1-1-1,0 0 0,0 1 1,0 0-1,0-1 1,0 1-1,0 0 0,0 0 1,0 0-1,-1 3 1,-1 1 30,1 0 1,1 0-1,-1 0 1,1 1-1,0-1 1,1 1-1,-1-1 0,1 1 1,0 0-1,1 10 1,0 3 122,1 0-1,5 26 1,-4-29-88,2-1 0,0 0 0,1 0 1,0-1-1,1 1 0,1-1 0,1-1 1,14 23-1,-17-31-74,0 0 1,0 0-1,0 0 1,1-1 0,0 0-1,0 0 1,1 0-1,10 6 1,-11-9-47,0 1 1,0-1 0,0 0 0,0 0-1,1-1 1,-1 0 0,0 0-1,1 0 1,-1-1 0,1 0 0,10-1-1,-10 0-227,-1 0-1,0-1 1,0 0-1,1 0 1,-1 0-1,-1 0 1,1-1-1,0 0 1,8-7-1,15-15-646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4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13011,'1'-1'305,"-1"0"1,0 0 0,0 0-1,1-1 1,-1 1-1,1 0 1,-1 0-1,1 0 1,-1 0 0,1 0-1,-1 0 1,1 0-1,0 0 1,0 0 0,0 0-1,-1 0 1,3-1-1,-1 1-59,0-1-1,1 1 0,-1 0 0,0 0 0,1 0 0,-1 0 0,6-1 0,-3 1-14,1 0-1,-1 1 0,0-1 0,1 1 0,-1 0 1,1 1-1,9 1 0,-11-1-154,0 1 0,0-1 0,0 1-1,0-1 1,0 1 0,-1 0 0,1 1 0,-1-1 0,1 1-1,-1-1 1,0 1 0,0 0 0,0 0 0,-1 0 0,5 6-1,-5-5-60,-1-1 0,1 0-1,-1 0 1,1 1-1,-1-1 1,0 1-1,-1-1 1,1 1-1,-1-1 1,1 1-1,-1 0 1,0-1 0,0 1-1,-1-1 1,1 1-1,-1 0 1,1-1-1,-3 6 1,-3 5 36,-1-1 1,0 0-1,-1 0 1,0-1 0,-16 18-1,14-17 41,9-12-67,1 0-1,-1-1 1,0 1-1,1 0 0,-1 0 1,1 0-1,-1 0 1,1 0-1,-1 0 1,1 0-1,0 0 1,-1 0-1,1 0 1,0 1-1,0-1 0,0 0 1,0 0-1,0 0 1,0 0-1,0 0 1,1 2-1,-1-3 0,1 1-1,-1 0 0,1 0 1,0 0-1,-1 0 1,1-1-1,0 1 1,-1 0-1,1-1 0,0 1 1,0 0-1,0-1 1,0 1-1,0-1 1,0 1-1,0-1 0,0 0 1,0 1-1,0-1 1,0 0-1,0 0 1,0 0-1,1 0 0,5 1 49,0-1 0,0 0 0,0 0 0,0-1 1,0 1-1,10-4 0,41-15-212,-33 10-789,-9 2-450,-1 1 534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4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36 8490,'0'-3'583,"0"0"217,0-1 1,0 1 0,0 0-1,-1 0 1,-1-7-1,2 10-689,0 0 0,0-1 1,0 1-1,-1-1 0,1 1 0,0 0 0,0-1 0,-1 1 0,1-1 1,0 1-1,-1 0 0,1-1 0,0 1 0,-1 0 0,1 0 0,0-1 1,-1 1-1,1 0 0,-1 0 0,0-1-17,0 1-1,0 0 1,1 0 0,-1 0-1,0 0 1,0 0-1,1 0 1,-1 1 0,0-1-1,0 0 1,1 0 0,-1 1-1,0-1 1,1 0-1,-2 1 1,-3 2 157,-1 1-1,2-1 0,-1 1 1,0 0-1,1 0 1,0 1-1,-7 8 1,0 3 43,-11 21-1,9-12-155,0 1 1,2 1-1,1 0 0,1 1 0,1-1 0,1 2 0,2-1 1,1 1-1,-1 45 0,6-25 29,3 1 0,12 67 0,36 94 382,19-8 182,-51-160-480,2 0 0,39 59 0,-23-50-70,-20-28-79,-1 1-1,0 1 0,12 27 1,-29-52-101,0-1 1,0 1-1,1 0 0,-1-1 1,0 1-1,0-1 1,1 1-1,-1-1 1,0 1-1,1-1 1,-1 1-1,0-1 1,1 1-1,-1-1 0,1 1 1,-1-1-1,1 0 1,0 1-1,-1-1 84,1-1 0,-1 1 0,0-1-1,1 1 1,-1-1 0,0 1 0,0-1 0,0 0-1,1 1 1,-1-1 0,0 1 0,0-1 0,0 0-1,0 1 1,0-2 0,2-12 582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8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25 9274,'-1'-2'602,"-9"-8"2811,7 6-1253,3 4-2117,0 0-1,0 0 1,0-1 0,0 1-1,0 0 1,0 0 0,0 0-1,0 0 1,0 0 0,0 0-1,0 0 1,0 0 0,0 0 0,0 0-1,0 0 1,0 0 0,0 0-1,0 0 1,0 0 0,0 0-1,0-1 1,0 1 0,0 0 0,0 0-1,0 0 1,0 0 0,0 0-1,1 0 1,-1 0 0,0 0-1,0 0 1,0 0 0,0 0 0,0 0-1,0 0 1,0 0 0,0 0-1,0 0 1,0 0 0,0 0-1,0 0 1,0 0 0,0 0 0,0 0-1,0 0 1,0 0 0,1 0-1,-1 0 1,0 0 0,0 0-1,0 0 1,0-1 1178,0 1-1188,0 0 0,0 0 0,0 0 0,0 0 0,0-1-1,0 1 1,0 0 0,0 0 0,0 0 0,0 0-1,0 0 1,0 0 0,0 0 0,0 0 0,0 0 0,0 0-1,0-1 1,0 1 0,0 0 0,0 0 0,0 0 0,1 0-1,-1 0 1,0 0 0,0 0 0,0 0 0,0 0-1,0 0 1,0 0 0,0 0 0,0 0 0,0 0 0,0-1-1,0 1 1,0 0 0,0 0 0,1 0 0,-1 0 0,0 0-1,0 0 1,0 0 0,0 0 0,0 0 0,0 0 0,0 0-1,11-1 209,0 0 0,0 1 0,0 0-1,0 1 1,16 2 0,-23-2-199,-1-1 0,1 1 1,0 0-1,0 0 0,-1 1 1,1-1-1,-1 1 0,1 0 1,-1 0-1,0 0 1,4 3-1,-5-3-20,0 0 0,0 0 0,-1 0 1,1 0-1,0 0 0,-1 0 0,0 1 0,1-1 1,-1 1-1,0-1 0,0 1 0,1 5 0,-2-3-4,1-1-1,-1 1 0,0 0 1,0 0-1,-1 0 1,0 0-1,1 0 0,-2 0 1,1 0-1,0 0 1,-1-1-1,0 1 0,0 0 1,-1-1-1,-3 6 1,0-2-5,1 0 0,-2 0 1,1 0-1,-1-1 1,0 0-1,-1 0 1,0-1-1,0 0 1,0-1-1,0 1 0,-1-2 1,-18 8-1,11-7 7,-25 11 59,41-16-78,0 0 0,0 0-1,-1 0 1,1 0 0,0 0 0,0 0 0,0 0-1,-1 0 1,1 0 0,0 0 0,0 0 0,0 0-1,-1 0 1,1 1 0,0-1 0,0 0 0,0 0 0,0 0-1,-1 0 1,1 1 0,0-1 0,0 0 0,0 0-1,0 0 1,0 1 0,0-1 0,0 0 0,-1 0-1,1 0 1,0 1 0,0-1 0,0 0 0,7 3 15,14-3 24,126-18 593,-48 5-1052,-96 13-2647,-4 4 1974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 10162,'-5'0'1282,"4"-1"-1056,0 1-1,0 0 1,0 0 0,0 0-1,0 0 1,0 0-1,0 0 1,0 0-1,0 0 1,0 1-1,0-1 1,0 0 0,1 0-1,-1 1 1,0-1-1,0 0 1,0 1-1,0-1 1,-1 2-1,2-2-177,0 0-1,0 0 0,0 0 1,0 1-1,0-1 0,0 0 0,0 0 1,1 0-1,-1 0 0,0 1 0,0-1 1,0 0-1,0 0 0,0 0 1,0 0-1,0 0 0,0 0 0,0 1 1,0-1-1,0 0 0,1 0 0,-1 0 1,0 0-1,0 0 0,0 0 1,0 0-1,0 0 0,1 1 0,-1-1 1,0 0-1,0 0 0,0 0 1,0 0-1,0 0 0,1 0 0,-1 0 1,0 0-1,8 2 369,-7-1-213,15 2 280,0 0 0,1-1 0,-1-1 1,1 0-1,22-2 0,1 0-44,104 0 538,95 0-213,-230 1-747,5 0 22,-1 1 0,1-1 0,0 2-1,-1 0 1,27 8 0,-38-10-97,-1 1 1,1 0-1,0 0 1,-1-1-1,1 1 1,-1 0 0,1 0-1,-1 0 1,1 1-1,0 0 1,-1-1-89,0 0 1,-1 0 0,1 0 0,-1 0-1,1 0 1,-1 0 0,1 0-1,-1 0 1,0 0 0,0 0-1,1 0 1,-1 0 0,0 1 0,0-1-1,0 0 1,0 0 0,-1 2-1,-2 16-1014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29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11154,'22'-4'3277,"0"1"-815,24-1 0,-38 4-2191,0 0-1,0 1 1,-1 0 0,1 0-1,0 1 1,13 4 0,-15-4-155,1 0 3,-1 1 0,1 0 1,-1 0-1,12 8 0,-17-11-108,1 1 0,-1 0 0,0 0-1,0 1 1,0-1 0,0 0 0,0 0-1,0 0 1,0 1 0,-1-1 0,1 0-1,0 1 1,-1-1 0,1 1 0,-1-1-1,1 1 1,-1-1 0,0 1 0,1-1-1,-1 1 1,0-1 0,0 1 0,0 0-1,0-1 1,-1 1 0,1-1 0,0 1-1,-1 2 1,-1 0 4,0 1 1,-1-1-1,1 1 1,-1-1-1,0 0 0,0 0 1,0 0-1,-1 0 0,1-1 1,-1 1-1,-7 4 1,-6 4 33,-28 15 1,30-19-29,9-5-14,-1 1 9,0 0 0,-8 7-1,14-11-13,-1 1 0,1 0-1,0 0 1,1 0-1,-1-1 1,0 1 0,0 0-1,0 0 1,0 1-1,1-1 1,-1 0 0,1 0-1,-1 0 1,1 0 0,-1 1-1,1-1 1,-1 0-1,1 0 1,0 1 0,0-1-1,0 2 1,0-2-2,0 0-1,1 0 1,-1 0 0,0 0-1,1 0 1,-1-1 0,1 1-1,0 0 1,-1 0 0,1-1 0,0 1-1,-1 0 1,1-1 0,0 1-1,0 0 1,-1-1 0,1 1-1,0-1 1,2 1 0,18 7 2,-20-8-1,55 14 108,31 9 525,-74-18-415,0 0 1,0 0-1,-1 2 1,17 9 0,-26-14-175,0 0-1,-1 0 1,1 1 0,-1-1 0,1 0 0,-1 1 0,0 0 0,0-1 0,0 1 0,0 0 0,0 0 0,-1 0 0,1 0 0,-1 0 0,0 1-1,0-1 1,0 0 0,0 1 0,-1-1 0,0 0 0,1 1 0,-1-1 0,0 1 0,0-1 0,-1 0 0,1 1 0,-1-1 0,-2 7 0,2-5-9,-2 0 1,1 0 0,-1 0-1,1 0 1,-1-1 0,-1 1-1,1-1 1,-1 0 0,1 1 0,-1-2-1,0 1 1,-1 0 0,1-1-1,-1 0 1,1 0 0,-11 5 0,2-3-23,0 0 1,0 0 0,0-1 0,0-1 0,-24 3 0,26-4-347,-1-2 0,-24 0-1,32-1 100,-1 1 0,0-1 0,0 0 0,1 0 0,-1-1 0,1 1 0,-1-1 0,1 0-1,0 0 1,-5-4 0,-4-5-444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30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50 8330,'-9'-8'1466,"7"5"-888,-1 1 0,1-1 1,-1 1-1,1-1 0,0 0 1,0 0-1,1 0 0,-3-3 1,4 5-516,0 1 1,0 0 0,0-1 0,-1 1 0,1 0 0,0-1 0,0 1 0,0-1 0,0 1-1,0 0 1,0-1 0,0 1 0,0 0 0,0-1 0,0 1 0,0 0 0,0-1-1,0 1 1,0-1 0,1 1 0,-1 0 0,0-1 0,0 1 0,0 0 0,0-1 0,1 1-1,-1 0 1,0 0 0,0-1 0,1 1 0,-1 0 0,0 0 0,0-1 0,1 1 0,-1 0-1,1-1 15,0 1-1,0 0 0,0 0 0,0 0 0,0 0 0,-1 0 1,1 0-1,0 0 0,0 0 0,0 0 0,0 0 0,-1 1 1,1-1-1,0 0 0,0 0 0,0 1 0,-1-1 1,2 1-1,5 4 237,0-1 0,-1 1 1,1 1-1,-1-1 0,10 12 0,25 37 600,-11-9-596,-1 2 1,-3 1-1,-2 1 1,-2 1-1,26 89 1,-33-82-196,-2 1 1,-3 0 0,-3 1 0,-2-1 0,-3 67 0,-4-86 2,-2 1 1,-9 45 0,7-61-79,0-1-1,-2 0 1,0 0 0,-20 36 0,24-53-84,1 1 0,-1-1 0,0 0 0,-1 0 0,0-1 0,0 0 0,0 1 0,-7 4 0,11-9 17,-1 0 1,1 0 0,0 0 0,-1-1-1,1 1 1,-1 0 0,1-1 0,-1 1 0,1-1-1,-4 1 1,4-1 67,1 0-1,-1 0 1,0 0 0,1 0-1,-1-1 1,0 1-1,0 0 1,1 0 0,-1-1-1,0 1 1,1 0-1,-1-1 1,1 1 0,-1-1-1,0 1 1,1-1 0,-1 1-1,1-1 1,-1 1-1,1-1 1,0 1 0,-1-1-1,1 0 1,-1-1-1,-7-19 453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30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195 355 6633,'0'0'346,"1"0"-1,-1 0 0,1 0 1,-1-1-1,1 1 0,-1 0 0,1-1 1,-1 1-1,0 0 0,1-1 0,-1 1 1,1 0-1,-1-1 0,0 1 1,1-1-1,-1 1 0,0-1 0,0 1 1,0-1-1,1 1 0,-1-1 1,0 1-1,0-1 0,0 1 0,0-1 1,0 1-1,0-1 0,0 1 1,0-1-1,0 0 0,0 1 0,0-1 1,0 1-1,0-1 0,0 1 0,-1-2 1,0-1-27,0-1 0,-1 1 1,0 0-1,0-1 0,-3-4 1,3 5-271,-2-3 32,-1 0 1,-6-7-1,9 11-54,0 0 0,0 1 1,0-1-1,0 1 0,0-1 0,0 1 0,0 0 0,-1 0 1,1 0-1,0 0 0,-1 0 0,-3-1 0,1 2-2,1 0-1,-1 0 1,1 0-1,-1 1 1,1-1-1,0 1 1,-1 0-1,1 1 1,0-1 0,0 1-1,-1-1 1,1 1-1,1 0 1,-1 1-1,0-1 1,0 1-1,1 0 1,-1 0-1,1 0 1,0 0-1,0 0 1,-4 6-1,2-2-10,1 0 0,-1 0 0,1 0 0,1 0 0,-1 1 0,1 0 0,0 0 0,1 0-1,0 0 1,0 0 0,0 9 0,2-10 2,0 0 0,0 0 0,0 0 0,1 0 0,0 0 0,0 0 0,1-1 0,0 1 0,4 8 0,-5-12-8,1 0 0,-1 0 1,1 0-1,0-1 0,0 1 0,0-1 0,0 1 1,0-1-1,0 0 0,1 0 0,-1 0 0,1 0 1,0 0-1,0 0 0,-1-1 0,1 1 0,0-1 1,0 0-1,0 0 0,1 0 0,5 1 0,-6-2-5,0 0-1,0 0 1,-1 0 0,1-1-1,0 1 1,0-1-1,0 0 1,-1 0-1,1 0 1,0 0-1,-1 0 1,1-1 0,-1 1-1,1-1 1,-1 1-1,0-1 1,0 0-1,1 0 1,-1 0 0,-1 0-1,3-3 1,4-5-18,-1 0 0,-1 0 0,10-21 1,-2 2-72,-2-1 1,-2 0 0,-1-1-1,-1 0 1,6-46-1,-11 54 70,2-21 45,1-84 0,-6 127-23,0-1 0,-1 1 0,1 0 0,0 0 0,0-1 0,-1 1 0,1 0 0,0 0 0,-1 0 0,1 0 0,-1-1 0,0 1 0,1 0 0,-1 0 0,-1-1 0,2 2-3,0-1 0,-1 1 0,1 0 0,0 0 0,0 0 0,0 0 1,-1 0-1,1 0 0,0 0 0,0 0 0,0 0 0,-1 0 1,1 0-1,0 0 0,0 0 0,-1 0 0,1 0 0,0 0 0,0 0 1,0 0-1,-1 0 0,1 0 0,0 0 0,0 0 0,0 0 0,-1 0 1,1 1-1,0-1 0,0 0 0,0 0 0,0 0 0,-1 1 0,0 0 12,0 0 0,0 0 0,1 0 0,-1 1 0,0-1 0,1 0-1,-1 1 1,0 2 0,-5 20 113,0 0-1,2 0 1,1 1-1,1-1 1,1 1-1,3 41 1,3-24 49,1 0 0,3 0 0,15 45 0,-20-74-128,0 0 0,1-1 1,0 0-1,10 15 0,-13-24-118,0 0 0,1 0 0,-1 0 0,1 0 0,0 0-1,0-1 1,0 1 0,5 2 0,-6-4-97,0 0 0,0 0-1,0 0 1,1 0 0,-1 0 0,1-1 0,-1 1-1,0-1 1,1 0 0,-1 1 0,1-1 0,-1 0-1,1-1 1,3 0 0,20-6-872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5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11410,'-9'4'5131,"8"-4"-5069,1 0 1,0 0-1,0 0 0,0 0 1,0 0-1,0 1 1,0-1-1,0 0 1,0 0-1,0 0 1,0 0-1,0 0 1,0 0-1,0 0 1,0 0-1,0 0 1,0 0-1,0 0 0,-1 1 1,1-1-1,0 0 1,0 0-1,0 0 1,0 0-1,0 0 1,0 0-1,0 0 1,0 0-1,0 0 1,1 1-1,-1-1 1,0 0-1,0 0 1,0 0-1,0 0 0,0 0 1,0 0-1,0 0 1,0 0-1,0 0 1,0 0-1,0 0 1,0 0-1,0 1 1,18 5 1902,-16-5-1831,9 1 109,0 0-1,1 0 1,-1-1 0,13 0-1,48-5 22,-49 2-239,0 1 1,36 3 0,-57-2-23,0 0 0,0 1 0,0-1 0,-1 0 1,1 1-1,0 0 0,0-1 0,2 2 0,-3-1 3,0-1-1,-1 1 1,1 0 0,-1-1 0,1 1-1,-1 0 1,1-1 0,-1 1-1,1 0 1,-1 0 0,0-1-1,0 1 1,1 0 0,-1 0-1,0 0 1,0-1 0,0 1 0,0 0-1,0 0 1,0 0 0,0 1-1,-1 10 174,0 0 0,-1 0-1,-4 16 1,-4 17 256,7-14-248,1 0 0,2 1 1,6 56-1,3-29-67,18 61 0,-18-90-41,-3-13 83,-2 1-1,5 25 1,-9-39-106,1 0 0,-1 0 0,0 1 1,0-1-1,0 0 0,-1 0 0,0 0 0,1 0 1,-1 0-1,-1 0 0,1 0 0,-1 0 1,1 0-1,-1-1 0,-4 7 0,3-7-39,1 0 0,0-1 0,-1 0 0,0 1-1,1-1 1,-1 0 0,0 0 0,0-1-1,0 1 1,0-1 0,-1 1 0,1-1 0,0 0-1,-1 0 1,1 0 0,-1-1 0,1 1 0,0-1-1,-1 0 1,-6 0 0,4-1-212,0 0 0,0 0 0,1 0 0,-1-1 1,1 0-1,-1 0 0,1 0 0,-1-1 0,1 0 0,0 0 0,-7-5 1,-9-12-624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3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13491,'0'0'5033,"0"0"-3713,0 0-7,16 4-145,4-2-272,34-4-528,-33 0-160,-5 0-424,-4 1-816,-4 1 696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3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7690,'48'5'7807,"-36"-5"-6760,0 1 0,1 0-1,-1 1 1,14 5-1,-23-6-966,0 0-1,1 0 0,-1 1 1,0-1-1,0 1 0,0 0 1,-1 0-1,1 0 0,0 0 1,-1 1-1,1-1 0,-1 1 1,0-1-1,0 1 0,0 0 1,0 0-1,0 0 0,-1 0 0,3 5 1,-3-3-43,0 0-1,0-1 1,0 1 0,-1 0-1,1 0 1,-1 0 0,0 0 0,-1-1-1,1 1 1,-1 0 0,0 0 0,0 0-1,0-1 1,-3 6 0,0 1 11,-2 1-1,1-1 1,-2 0 0,-8 12-1,-12 8 15,22-26-48,-1 0 0,1 1 1,0 0-1,1 0 0,0 1 0,-6 10 1,10-17-14,0 1 1,0 0-1,-1-1 1,1 1 0,0 0-1,0-1 1,0 1-1,0 0 1,0-1 0,0 1-1,0 0 1,0-1-1,0 1 1,0 0 0,0-1-1,0 1 1,1 0-1,-1-1 1,0 1 0,1-1-1,-1 1 1,0 0-1,1-1 1,-1 1 0,0-1-1,1 1 1,-1-1-1,1 1 1,-1-1 0,1 1-1,-1-1 1,1 1-1,0-1 1,-1 0 0,1 1-1,-1-1 1,1 0-1,0 0 1,-1 0 0,2 1-1,2 0 24,1 0-1,-1 0 1,1 0-1,8 0 1,14-1 108,-1-1 1,28-6 0,-27 4-454,-10 3-412,5 4 308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3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85 6961,'-3'-24'2270,"1"10"1066,-1-21-1,3 35-3205,0-1 0,0 0 0,0 1 0,0-1 0,0 1-1,0-1 1,0 1 0,0-1 0,0 1 0,1-1 0,-1 1 0,0-1 0,0 1 0,0-1 0,1 1-1,-1-1 1,0 1 0,1-1 0,-1 0 0,1 1-68,-1 0 0,0 0 1,1 0-1,-1 0 0,0 0 0,1 0 0,-1 0 1,1-1-1,-1 2 0,0-1 0,1 0 0,-1 0 0,0 0 1,1 0-1,-1 0 0,0 0 0,1 0 0,-1 0 1,0 0-1,1 1 0,-1-1 0,0 0 0,1 0 1,3 3 210,0 1 1,0-1-1,5 7 1,-3-4-28,5 5 14,0 1 0,-2-1 0,1 2 0,13 23 0,24 60 505,-26-42-523,-3 1-1,-1 0 0,-3 1 0,6 59 0,-7-6-46,-2 128-1,-12-208-116,-1 1 1,-1-1-1,-1 0 0,-15 52 0,16-67 15,0-4-25,0 0 1,-6 12 0,-63 140 98,54-128-135,-1 0 0,-42 55 0,51-78-73,0 0 1,0-1-1,-1-1 1,-1 1-1,-21 13 1,30-21-76,0 0 0,0 0 0,0-1 0,0 1 0,-1-1 0,1 1 0,0-1 0,-1 0 0,1 0 0,-1-1 0,1 1 0,-5 0 0,8-1 148,0 0 1,-1-1-1,1 1 1,-1 0 0,1 0-1,0 0 1,-1 0 0,1-1-1,0 1 1,-1 0-1,1 0 1,0-1 0,-1 1-1,1 0 1,0-1 0,-1 1-1,1 0 1,0-1-1,0 1 1,0 0 0,-1-1-1,1 1 1,0 0 0,0-1-1,0 1 1,0-1-1,0 0 1,-3-18 280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6:32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34 6545,'9'-6'5434,"4"-2"-1572,-13 8-3816,0 0 0,0 0 0,1 0 0,-1 0 0,0 0 0,0 0 0,0-1 0,0 1-1,0 0 1,1 0 0,-1 0 0,0 0 0,0 0 0,0 0 0,0-1 0,0 1 0,0 0 0,0 0 0,1 0 0,-1 0 0,0 0 0,0-1 0,0 1 0,0 0 0,0 0 0,0 0 0,0 0 0,0-1 0,0 1 0,0 0 0,0 0 0,0 0 0,0 0 0,0-1 0,0 1 0,0 0 0,0 0 0,0 0 0,0 0 0,0-1 0,0 1 0,0 0 0,-1 0 0,1 0 0,0 0 0,0 0 0,0-1 0,0 1-1,0 0 1,0 0 0,0 0 0,-1 0 0,1 0 0,0 0 0,0-1 0,-11-3 926,1 1-714,0 2 1,0-1 0,0 1-1,0 1 1,0 0-1,0 0 1,0 1-1,-16 3 1,20-3-178,0 1 0,0 0-1,-1 0 1,1 0 0,1 1 0,-1-1 0,0 1 0,1 1-1,-1-1 1,1 1 0,0 0 0,0 0 0,1 1-1,-7 7 1,9-10-54,0 1-1,1-1 0,-1 1 1,1 0-1,0-1 0,0 1 1,0 0-1,0 0 0,1 0 1,-1 0-1,1 0 0,-1 0 1,1 0-1,0 0 0,0 0 1,1 0-1,-1 0 0,2 4 1,-1-3-16,0 0 1,1-1-1,-1 1 0,1-1 1,0 0-1,0 1 1,0-1-1,0 0 1,1 0-1,-1 0 1,1 0-1,0-1 0,0 1 1,3 1-1,26 16 190,53 25 0,-54-30 79,-30-14-265,5 2 94,-1 0 0,1 0 0,-1 0 0,6 6 0,-10-9-81,0 1-1,0-1 0,-1 1 1,1-1-1,0 1 1,-1 0-1,1-1 0,-1 1 1,1 0-1,-1 0 1,1-1-1,-1 1 0,1 0 1,-1 0-1,0 0 1,0-1-1,1 1 0,-1 0 1,0 0-1,0 0 1,0 0-1,0 0 0,0-1 1,0 1-1,0 0 1,0 0-1,0 0 0,0 0 1,0 0-1,-1 0 1,1-1-1,0 1 0,-1 0 1,1 0-1,-1 0 1,1-1-1,-1 1 0,1 0 1,-2 1-1,-2 1 91,1 0 0,-1 0-1,-1 0 1,1-1 0,0 1 0,-5 1-1,-30 11 371,28-12-533,0 1-1,-1-2 0,1 0 1,-1 0-1,1-1 0,-1 0 1,-11-1-1,22 0 5,0 0-46,0 0 1,0 0 0,1 0 0,-1 0 0,0 0 0,0 0 0,0 0 0,1 0 0,-1 0 0,0-1 0,0 1 0,1 0 0,-1 0 0,0-1 0,1 1 0,-1-1 0,0 1 0,1 0 0,-1-1 0,0 1 0,1-1 0,-1 0 0,1 1 0,-1-1 0,1 1 0,-1-2 0,0-6-796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09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61 8634,'-1'0'3881,"0"0"-1449,-1 0-1120,1 0-287,1 0-33,17 0-192,18 0-128,53-6-304,-37 0-88,1-2-128,4-2-48,-9 3-40,-6 1-24,-14 0-240,-9 2-608,-10 2-1752,-12-3-1729,-10 8 2544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1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 6273,'-4'0'1184,"0"1"0,0 0 0,0 0 0,0 0 0,-5 3 0,9-4-990,-1 1-1,0-1 1,1 0 0,-1 1 0,1-1 0,-1 0 0,1 1 0,-1-1-1,1 1 1,0-1 0,-1 1 0,1-1 0,0 1 0,-1 0 0,1-1-1,0 1 1,-1 0 0,1 0-89,0 0 0,0 0 0,0-1 0,0 1 0,0 0 0,1 0 0,-1-1 0,0 1 0,0 0 0,1-1 0,-1 1 0,0 0 0,1-1 0,-1 1 0,1 0 0,-1-1 0,0 1 0,1-1 0,0 1 0,0 0 0,13 12 434,2-1 0,0 0 0,19 11 0,-15-11-203,32 26 0,-49-35-314,-1-1-1,1 1 0,-1-1 1,0 1-1,0 0 1,0 0-1,0 0 0,0 0 1,0 1-1,-1-1 0,0 0 1,0 1-1,2 6 0,-3-5-6,1 0-1,-1 0 0,0-1 0,0 1 0,-1 0 0,0 0 0,0 0 0,0 0 0,-2 5 0,-1 1 3,-1-1-1,0 0 0,-1 0 0,0-1 0,0 0 0,-1 0 0,0 0 1,-10 8-1,-4 2 14,15-15-21,1 1 1,-1 0-1,1 0 1,0 0-1,1 1 0,-5 6 1,8-11-8,0 0 0,1 0 0,-1 0 1,1 0-1,0 0 0,-1 1 0,1-1 0,0 0 1,0 0-1,-1 0 0,1 0 0,0 1 0,0-1 1,0 0-1,1 0 0,-1 0 0,0 1 0,0-1 1,1 0-1,0 2 0,0-1 3,0-1 0,0 1 0,0 0-1,1-1 1,-1 1 0,0-1 0,1 0 0,0 1 0,-1-1-1,1 0 1,2 1 0,2 2 23,0-2 0,1 1 1,-1-1-1,1 0 0,-1 0 0,9 1 0,51 0 355,-51-3-268,0 0 0,0 1 1,-1 1-1,1 0 1,21 7-1,-35-9-125,1 1-123,-1-1 0,1 1-1,0 0 1,0-1 0,-1 1-1,1 0 1,0 0 0,-1 0-1,1 0 1,-1 1 0,1-1-1,-1 0 1,0 1 0,0-1-1,2 3 1,0 3-637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1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13 10970,'-6'0'4366,"-9"-6"-1929,4 1-825,9 4-1487,0 1 0,0 0-1,0-1 1,0 1 0,0 0-1,0 1 1,0-1 0,0 0-1,0 0 1,-4 2 0,5-2-94,0 1 0,0-1 0,0 0 1,0 1-1,0-1 0,0 1 0,0-1 0,0 1 0,0 0 1,0-1-1,0 1 0,1 0 0,-1-1 0,0 1 1,0 0-1,1 0 0,-1 0 0,1 0 0,-1 0 0,1 0 1,-1 0-1,0 1 0,1 0-15,-1 0 1,1 0-1,0 0 1,0 0-1,0 1 1,0-1-1,0 0 1,0 0-1,0 0 1,1 0-1,-1 0 1,1 0-1,-1-1 0,1 1 1,0 0-1,0 0 1,0 0-1,0 0 1,0-1-1,0 1 1,0-1-1,3 4 1,9 7 91,-1 1 0,1-2 0,1 0 0,25 16 0,-37-26-78,3 1 81,-1 0 1,0 0-1,-1 0 0,1 1 0,0-1 0,-1 1 0,1 0 1,4 6-1,-8-9-93,0 0-1,1 0 1,-1 1 0,0-1 0,0 0 0,0 0 0,0 1 0,0-1 0,1 0 0,-1 0-1,0 1 1,0-1 0,0 0 0,0 0 0,0 1 0,0-1 0,0 0 0,0 1 0,0-1-1,0 0 1,0 0 0,0 1 0,0-1 0,0 0 0,0 1 0,0-1 0,0 0 0,0 0-1,-1 1 1,1-1 0,0 0 0,0 0 0,0 1 0,0-1 0,-1 0 0,1 0 0,0 1-1,0-1 1,0 0 0,-1 0 0,1 0 0,0 0 0,0 1 0,-1-1 0,1 0 0,0 0 0,-1 0-1,1 0 1,-1 0 0,-13 2 391,-4-2-482,0-1 0,0-1 0,-30-7 0,25 4-866,4 5 344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32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58 7402,'-36'11'2715,"35"-11"-2591,0 0-1,0 0 1,1 1 0,-1-1-1,0 0 1,1 1 0,-1-1-1,0 0 1,1 1 0,-1-1-1,0 1 1,1-1 0,-1 1-1,1-1 1,-1 1 0,1 0-1,-1-1 1,1 1 0,-1 0-1,1-1 1,0 1 0,-1 0-1,1-1 1,0 1 0,0 0-1,-1 0 1,1-1 0,0 1-1,0 0 1,0 1 0,0 1 123,1 0-1,-1-1 1,1 1 0,-1 0 0,1 0-1,1 2 1,-1-2-48,45 102 1984,-46-104-2182,16 36 285,-14-33-256,1 1 0,-1-1-1,1 0 1,0 0 0,0 0 0,4 4 0,-5-7-14,5 4 68,-6-5-78,-1 0-1,0 0 1,1-1-1,-1 1 0,0 0 1,1 0-1,-1-1 0,0 1 1,0 0-1,1 0 0,-1-1 1,0 1-1,0 0 1,0-1-1,1 1 0,-1 0 1,0-1-1,0 1 0,0 0 1,0-1-1,0 1 0,0-1 1,0 1-1,0 0 1,0-1-1,0 1 0,0 0 1,0-1-1,0 0 0,0-1-3,1-1 0,-1 1-1,1 0 1,-1-1 0,1 1 0,0 0-1,0 0 1,0-1 0,0 1-1,3-4 1,8-10 2,1 1 1,0 0-1,1 1 1,0 0-1,1 1 0,21-14 1,-12 15 0,1 0 1,0 1-1,0 2 1,1 0-1,1 2 1,-1 1-1,53-5 1,139-19 126,23-1-20,-213 29-88,53 3 1,-65 1-6,-1 0-1,0 1 0,1 1 1,27 10-1,-19-3 130,-1 0 1,-1 2-1,0 1 0,-1 0 1,0 1-1,-1 2 0,-1 0 1,26 30-1,-45-47-145,1 1 0,-1-1 1,0 0-1,0 0 0,0 0 0,0 0 0,0 1 0,0-1 1,1 0-1,-1 0 0,0 0 0,0 0 0,0 0 0,0 1 1,1-1-1,-1 0 0,0 0 0,0 0 0,0 0 0,1 0 1,-1 0-1,0 0 0,0 0 0,0 0 0,1 0 0,-1 0 1,0 0-1,0 0 0,1 0 0,-1 0 0,0 0 0,0 0 0,1 0 1,1-7 35,-2-12-21,-2 2-6,1 11-8,0 0 1,0 0-1,0 0 1,1 0-1,1-8 1,-1 13-5,0 0 1,0 0-1,1-1 0,-1 1 0,1 0 1,-1 0-1,0 0 0,1 0 1,0 0-1,-1 0 0,1 0 0,0 0 1,-1 0-1,1 0 0,0 0 1,0 0-1,0 1 0,0-1 1,0 0-1,0 0 0,0 1 0,0-1 1,0 1-1,0-1 0,0 1 1,0-1-1,1 1 0,-1 0 1,0 0-1,0 0 0,3-1 0,10 1 7,26 2-1,-25-1 0,23 0-1,-25-2 1,1 0-1,0 2 1,-1-1-1,1 2 1,-1 0-1,1 0 1,-1 2-1,0-1 1,0 2-1,18 8 0,148 61 126,-128-55-114,-14-4-3,44 11-1,-75-25-11,83 21 64,144 17 1,-197-38-46,0-1-1,0-2 1,0-1 0,36-9 0,99-30 38,-123 29-47,59-22 21,-23 6-10,-18 12-347,-44 15-65,-20 2 192,1 0 0,0 0 0,-1 0 0,1 0 0,-1-1 0,1 1 0,-1-1 0,1 0 0,-1 0 0,1 1 0,3-4 0,7-10-639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3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72 2657,'32'-35'1972,"-30"33"-1499,0 0 0,-1 0 0,0 0 1,1 0-1,-1-1 0,0 1 0,0 0 0,1-5 0,-2 7-161,0-1 1,1 0-1,-1 0 0,0 0 0,1 1 1,-1-1-1,0 0 0,1 0 0,-1 1 1,1-1-1,-1 0 0,1 1 0,-1-1 0,1 0 1,1 0-1,-30 22 7524,-11 16-7685,18-17 369,-41 30 322,43-36-302,-29 29 0,45-40-478,1-1 1,0 1 0,-1 0-1,1 0 1,0 1-1,-2 5 1,3-8-49,1 0 0,-1 0 0,1 1 0,0-1 0,-1 0 0,1 1-1,0-1 1,0 1 0,0-1 0,0 0 0,0 1 0,0-1 0,0 1 0,1-1 0,-1 0 0,0 1 0,1-1 0,-1 0 0,1 0 0,1 3 0,1-1-4,0 1 1,0-1 0,0 0-1,0 0 1,1 0 0,0 0-1,-1-1 1,1 0 0,0 1 0,0-2-1,8 4 1,7 1 9,26 6 0,-30-8-10,211 43 408,-209-43-307,-14-1-261,-8-1-613,-30-1-3708,10 2 2693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39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10370,'-1'2'505,"0"-1"0,0 0 0,0 0 0,0 1 0,1-1 0,-1 0 0,0 1 0,1-1 0,-1 1-1,1 1 1,0-2-384,0-1-1,0 1 0,0-1 1,1 1-1,-1-1 0,0 1 0,0-1 1,1 1-1,-1-1 0,0 0 1,1 1-1,-1-1 0,1 1 1,-1-1-1,1 0 0,-1 1 0,1-1 1,-1 0-1,1 0 0,-1 1 1,1-1-1,-1 0 0,1 0 0,-1 0 1,1 0-1,-1 1 0,1-1 1,-1 0-1,1 0 0,1 0 1,94 11 4009,-66-9-3685,-1 2 1,1 1 0,32 9 0,-45-9-373,-12-4-92,1 1 1,0 0 0,-1 0 0,1 0 0,9 6 0,-24-10 786,-5-1-357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6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9746,'-9'4'4369,"6"4"-1736,10-1-1273,4-5-32,11 4-280,5-5-239,7-1-433,0 0-152,-5-5-176,-4 2-344,-10 2-1865,-6 1 1521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40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5401,'27'-41'3106,"-26"40"-2839,0-1 1,-1 1-1,1-1 0,-1 0 1,1 1-1,-1-1 0,1 1 1,-1-1-1,0 0 0,0 1 0,0-1 1,0 0-1,0 1 0,0-1 1,0 0-1,-1 1 0,1-1 0,-1 0 1,1 1-1,-2-3 0,2 3 20,-1 0-1,1 0 1,-1 0 0,1 0-1,0-1 1,-1 1-1,1 0 1,0 0 0,0 0-1,0 0 1,0-1-1,0 1 1,0 0 0,0 0-1,1 0 1,-1 0-1,0-1 1,1-1 0,-1 3 607,0 0-155,0 3-71,5 72 438,1-4-423,15 185 1785,-20-247-2389,7 85 685,-8-91-747,1 7 117,-1 21 0,-1-41-108,-1-17-174,4-72-914,-1-52-4262,-1 149 5112,0 0-1,0 0 1,0 0-1,0 0 1,-1 0-1,1 0 1,0 0-1,-1 1 1,0-1-1,1 0 1,-1 0-1,0 0 1,-2-3-1,-7-8-736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4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90 4553,'3'-37'2507,"-3"33"-1591,0 0 1,-1 0-1,1 0 0,-1 0 0,-2-6 1,2 6 314,1 1 0,-1 0 0,0-1 0,1-5 0,1 21 1873,2 5-3015,0 9 128,15 129 1016,-8 28-230,-9-172-972,0-1 0,0 0 1,1 0-1,4 15 1,-10-38-1957,1 0 0,0 1 0,1-1 0,-1-23 0,1 0 37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46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8 150 6897,'-1'-1'337,"0"-1"-1,0 0 1,0 0-1,0 0 1,1 0-1,-1 0 0,1 0 1,-1 0-1,1 0 1,-1 0-1,1 0 0,0 0 1,0 0-1,0 0 1,1-4-1,0 4-27,0-1 0,0 1-1,0-1 1,0 1 0,0-1 0,1 1-1,-1 0 1,1 0 0,0 0 0,0 0 0,-1 0-1,4-2 1,3-2 471,1 0-1,0 0 0,19-7 1,-3 0-244,-14 7-450,1 1 0,0 1 0,0 0 0,0 0-1,0 1 1,18-2 0,78-1 308,-91 5-282,-2 1-34,-11-1-39,0 0 0,0 1 0,0 0 0,1 0 0,-1 0 0,0 1 0,0-1 0,0 1 0,0 0-1,1 0 1,-1 1 0,4 1 0,-7-2 10,1 0 0,-1 0-1,0 1 1,0-1 0,0 0-1,0 0 1,0 1-1,0-1 1,0 1 0,0-1-1,-1 1 1,1-1 0,-1 1-1,2 2 1,1 25 480,-2-27-490,-3 117 1122,2 14-660,6-84-401,-2-29-40,0 34 1,-6-37-4,2-16-159,0-1 1,0 1-1,0-1 1,0 1-1,0-1 1,0 1-1,0-1 1,-1 1-1,1-1 1,0 0-1,0 1 0,0-1 1,-1 1-1,1-1 1,0 0-1,0 1 1,-1-1-1,1 0 1,0 1-1,-1-1 0,1 0 1,0 1-1,-1-1 1,1 0-1,-1 0 1,1 1-1,0-1 1,-1 0-1,1 0 1,-1 0-1,1 0 0,-1 1 1,-1-2-909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8:46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11338,'-4'2'823,"1"0"0,0 0 0,0 0 0,0 1 0,0-1 0,-4 6 0,6-8-677,1 1-1,-1-1 0,1 1 0,0-1 1,-1 1-1,1 0 0,0-1 0,-1 1 1,1 0-1,0 0 0,0-1 0,-1 1 0,1 0 1,0-1-1,0 1 0,0 0 0,0 1 1,1-2-46,-1 1 0,0 0 1,1 0-1,-1-1 1,0 1-1,1 0 0,-1-1 1,1 1-1,-1-1 1,1 1-1,-1-1 0,1 1 1,0-1-1,-1 1 1,1-1-1,0 1 0,-1-1 1,1 0-1,0 1 1,1-1-1,1 1-7,-1 0-1,1-1 1,0 1 0,0-1 0,-1 0-1,1 1 1,0-1 0,0-1-1,-1 1 1,1 0 0,0-1 0,3 0-1,7-1 90,195-22 499,-195 23-1044,-1 0-1,0-1 0,0-1 0,13-4 0,-19 6-318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0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8 3865,'0'-1'3930,"-3"-5"3288,1 6-7054,1 0 0,-1 1 1,0-1-1,0 1 1,0-1-1,1 1 1,-1 0-1,0-1 0,1 1 1,-1 0-1,1 0 1,-3 2-1,-7 4 184,5-3-217,-5 2 94,1 1 0,-1 0 0,1 1 0,1 0 0,-17 18 0,15-13-72,1 1 0,1 1 1,1-1-1,0 1 0,-10 25 0,10-15-40,1-1 0,1 1-1,-3 27 1,3 19 155,5 121-1,1-180-225,18 225 556,-10-190-341,1 1 0,31 89 0,-14-74 87,2-2-1,3 0 1,56 81-1,-82-135-274,-4-5-44,0 0 0,0 0 0,1 0-1,-1-1 1,1 1 0,2 2 0,-11-32-1662,4 4 1055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07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9586,'15'27'5115,"-11"-20"-4586,-1 0-1,0 1 1,0-1 0,-1 1-1,0 0 1,1 14-1,0 5 337,-1-1 0,-2 1 0,-1 0 0,-8 53 0,9-80-857,0 1 0,0-1 0,0 0 0,0 1 0,0-1 0,0 0 0,0 0 0,0 1 0,0-1-1,0 0 1,0 0 0,-1 1 0,1-1 0,0 0 0,0 0 0,0 1 0,0-1 0,-1 0 0,1 0 0,0 1 0,0-1 0,0 0-1,-1 0 1,1 0 0,0 0 0,0 1 0,-1-1 0,1 0 0,-1 0 0,1 0-4,0 0-1,-1-1 1,1 1-1,0 0 1,0-1-1,-1 1 1,1 0 0,0-1-1,0 1 1,-1-1-1,1 1 1,0 0-1,0-1 1,0 1 0,0-1-1,0 1 1,-1-1-1,1 1 1,0 0 0,0-1-1,0 1 1,0-1-1,0-11-3,0 0-1,0 0 0,1 0 1,1 1-1,-1-1 0,6-16 1,28-69-44,-24 70 27,-9 22 15,0 0-1,0 0 1,0 1 0,1-1 0,0 0 0,0 1-1,4-5 1,-6 8 3,0 0 1,0 1-1,0-1 0,0 0 0,0 0 1,0 0-1,0 1 0,1-1 1,-1 1-1,0-1 0,0 1 0,1-1 1,-1 1-1,0 0 0,1-1 0,-1 1 1,0 0-1,1 0 0,-1 0 1,0 0-1,1 0 0,-1 1 0,0-1 1,0 0-1,1 1 0,-1-1 0,0 0 1,1 1-1,-1 0 0,0-1 1,0 1-1,0 0 0,0-1 0,2 3 1,0 0 12,1 0 0,-1 0 0,0 1 0,-1-1 0,1 1 0,0 0 0,-1 0 0,0 0 0,0 0 1,0 0-1,0 0 0,-1 1 0,0-1 0,2 8 0,0 6 78,-1 0 0,-1 23 1,1 63 479,1-117-686,-2 8 74,11-30-227,24-46 0,-19 44 56,-11 23 152,1 0 0,0 0-1,1 1 1,19-24 0,-26 36 67,0 0 0,0 0 0,0-1 0,0 1 0,0 1-1,0-1 1,0 0 0,1 0 0,-1 0 0,0 1 0,1-1 0,-1 0 0,1 1 0,-1 0 0,1-1 0,-1 1 0,0 0 0,1-1 0,-1 1 0,1 0-1,-1 0 1,1 0 0,-1 1 0,1-1 0,-1 0 0,1 0 0,-1 1 0,1-1 0,-1 1 0,1-1 0,-1 1 0,0 0 0,1 0 0,-1-1-1,0 1 1,0 0 0,2 1 0,0 2 63,1 0-1,-1 0 0,0 0 0,0 0 1,0 0-1,0 0 0,-1 1 1,1-1-1,2 10 0,-1 3 178,0 0-1,-1 1 1,-1-1 0,0 33-1,-2-25-10,6 37-1,-1-42-351,-5-19 30,1 0-1,-1 0 1,0 0 0,1 0-1,-1 0 1,1-1-1,-1 1 1,1 0 0,0 0-1,-1 0 1,1-1-1,-1 1 1,1 0 0,0-1-1,0 1 1,-1-1-1,1 1 1,0-1-1,1 1 1,9-2-547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0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54 4721,'4'-15'2823,"-2"10"-1103,-1-1 0,1 0 0,-1 1 0,1-11-1,-2 16-1670,0 0 0,0 0 0,0 0 0,0 0 0,-1 0 0,1 0 0,0 0 0,0 0 0,0 0 0,0 0 0,0 0 0,0 0 0,0 0 0,0 0 0,0 0 0,0 0 0,0 0 0,0 0 0,0 0-1,0 0 1,0 0 0,0 0 0,0 0 0,0 0 0,0 0 0,0 0 0,0 0 0,0 0 0,0 0 0,0 0 0,0 0 0,0 0 0,0 0 0,0 0 0,0 0 0,0 0 0,0 0 0,0 0-1,0 0 1,0 0 0,0 0 0,0 0 0,0 0 0,0 0 0,0 0 0,0 0 0,0 0 0,0 0 0,0 0 0,0 0 0,0 0 0,0 0 0,0 0 0,0 0 0,0 0 0,0 0 0,-3 4 1353,-2 10-632,-8 30-85,-3 16-78,-14 117 0,28-148-467,1 1 1,6 49-1,-4-68-123,0-1 0,1 0 1,1-1-1,0 1 0,0 0 0,1-1 0,0 0 0,0 1 0,1-2 0,1 1 1,9 12-1,-12-18-22,0 0-1,0 0 1,1 0 0,-1 0 0,1-1 0,-1 1-1,1-1 1,0 0 0,0 0 0,0 0 0,0-1-1,1 0 1,-1 0 0,0 0 0,1 0 0,-1 0-1,0-1 1,1 0 0,7 0 0,-6-1-315,-1 0-1,1 0 1,-1 0 0,0-1 0,1 0 0,-1 0 0,0 0-1,0-1 1,0 0 0,-1 0 0,1 0 0,0 0 0,-1-1-1,7-6 1,-5 3-306,-1-1-1,6-8 1,-11 15 616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0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69 12739,'-4'0'4537,"10"0"-3513,1-4 48,21-3 192,13-1-111,15-4-489,4 2-176,1-6-208,-4 6-64,-23 9-88,-18 1-32,1 0-440,44 0-568,-20 9 600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0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7826,'-2'-22'5038,"5"22"-3057,3 4-1089,8 8 95,8 11-256,-1 1 0,0 1 1,-2 0-1,17 30 0,-15-15-319,-2 1-1,-1 0 0,16 59 1,25 138 270,-51-201-593,-5-25-65,49 264 489,-47-237-391,-2 1 0,-1 0 0,-3 0-1,-1 0 1,-7 39 0,3-50-55,-1-1-1,-2 0 1,0 0-1,-2-1 0,-21 39 1,30-64-114,1 1-1,-1-1 1,0 1-1,0-1 1,0 0 0,0 0-1,-1 0 1,1 0 0,-5 2-1,7-3-75,-1-1 0,0 1 0,0-1 0,0 1 0,0-1 0,0 0 0,0 0 0,1 1 0,-1-1 0,0 0 0,0 0 0,0 0 0,0 0 0,0 0 0,0 0 0,0 0-1,0 0 1,0 0 0,0-1 0,0 1 0,0 0 0,0-1 0,0 1 0,1 0 0,-1-1 0,0 1 0,0-1 0,0 0 0,1 1 0,-1-1 0,0 1 0,0-2 0,-5-8-1019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4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50 4033,'1'-3'766,"1"1"1,-1-1-1,0 0 1,0 0-1,0 0 1,0 0-1,-1 0 1,1-5 0,-1 7-609,0 1 1,0-1-1,0 0 1,0 1 0,0-1-1,0 1 1,0-1-1,0 0 1,0 1 0,0-1-1,0 0 1,0 1-1,0-1 1,-1 1-1,1-1 1,0 1 0,0-1-1,-1 0 1,1 1-1,-1-1 1,1 1 0,0-1-1,-1 1 1,1 0-1,-1-1 1,1 1 0,-1-1-1,1 1 1,-1 0-1,1-1 1,-1 1 0,1 0-1,-1 0 1,0-1-1,1 1 1,-1 0 0,1 0-1,-1 0 1,0 0-1,1 0 1,-1 0 0,0 0-1,1 0 1,-1 0-1,0 0 1,1 0 0,-1 0-1,1 0 1,-1 1-1,-1-1 1,-2 2 7,1-1 0,-1 1 0,0 0 0,0 0 0,1 0 0,0 0 0,-1 0 0,1 1 0,-4 3 0,-4 6 123,-10 13-1,18-21-242,-12 15 81,1 2 0,1 0 1,1 0-1,-18 42 0,19-32-49,1 1 0,2 0 0,-6 38 1,8-21 13,3 1 1,1 0 0,3 0 0,13 89 0,-5-88 4,2-1 0,2-1 0,27 64 0,-7-38 49,55 92 0,-49-106-76,-33-53-52,0 0 0,1 0 0,0-1 0,14 11 0,-23-20-116,1 0 0,0 0 0,0 0 0,-1 0 0,1 0 0,1 0 0,-1 0 0,0 0 0,0-1 0,1 1 0,-1 0 0,1-4 0,-1-31-339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6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15 9826,'-1'12'4265,"7"-8"-1792,8 2-737,4-5-136,3-1-255,6-3-577,2-2-264,-3-2-272,-2 1-184,-4-2-1432,-7 0 1040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 3609,'-1'-11'12101,"-2"22"-7190,-1 9-5230,0-4 481,-15 69 605,15-65-519,1 0 0,1 33 0,2-31-48,5 29-1,-3-42-165,0-1-1,0 1 0,0-1 1,1 0-1,0 0 0,8 13 0,-6-14-19,0 1-1,1-1 1,-1-1 0,1 1-1,1-1 1,-1 0-1,1-1 1,14 10-1,-17-13-59,0 1 1,1-1-1,-1 0 1,1 0-1,-1-1 1,1 1-1,0-1 1,-1 0-1,1 0 0,0-1 1,0 1-1,0-1 1,0 0-1,-1 0 1,1-1-1,0 1 0,0-1 1,6-2-1,-5 0-314,0 0-1,12-7 1,10-9-282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5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23 10442,'-10'0'4449,"4"2"-2544,6 2-489,14-4-296,8 4-224,18 0-128,11 0-191,6-6-249,6 0-64,6-2-88,1-6-32,-3 4-72,-6-6-40,-13 8-128,-14 4-408,-11 7-1873,-10 5 1641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6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87 8818,'-6'1'1191,"-1"-1"0,1-1 1,0 1-1,0-1 0,0 0 0,-1-1 0,1 1 1,-8-5-1,19 8-956,0 0 0,0-1 0,0 0 0,1 0-1,8 1 1,4 0-128,16 2 61,0-1-1,0-2 1,39-4-1,103-18 325,-64 6-276,233-33 347,-332 45-523,1 1 0,-1 1 0,1 0 0,-1 1 1,1 0-1,13 3 0,-26-3-55,0 0 1,0 0-1,0 0 0,-1 0 1,1 1-1,0-1 0,0 0 0,0 0 1,0 1-1,-1-1 0,1 1 1,0-1-1,0 1 0,-1-1 1,2 2-1,-2-2-16,0 0-1,0 1 1,0-1 0,0 0-1,0 0 1,0 1 0,0-1-1,0 0 1,0 0 0,0 1-1,0-1 1,0 0 0,0 0-1,0 1 1,0-1 0,-1 0-1,1 0 1,0 1 0,0-1-1,0 0 1,0 0 0,-1 1-1,1-1 1,0 0 0,0 0-1,0 0 1,-1 0 0,1 1-1,0-1 1,-1 0 0,-3 3-500,0-1 0,0 0 1,-9 3-1,-16 5-429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12395,'0'1'260,"-1"0"1,1-1 0,0 1 0,0 0 0,-1 0-1,1-1 1,0 1 0,0 0 0,0 0 0,0-1-1,0 1 1,0 0 0,0 0 0,0 0 0,0-1-1,0 1 1,0 0 0,1 1 0,7 14-193,-4-6 433,2 8-28,-1 0 0,-1 1 0,-1-1 0,1 24 0,-1-16-80,7 33 1,-8-50-300,-4-10-92,1-1-15,1 1 0,-1-1 0,1 0 1,0 0-1,-1 0 0,1 0 0,0-4 1,1-7 2,1 0 0,1 0 0,7-24 0,-9 33 8,2-5 6,0 0 0,1 1 0,0-1 0,1 1 0,-1 0 0,1 0 0,1 1 0,0-1 0,0 1 0,0 0 0,1 1 0,0 0 0,0 0 0,12-7 0,-16 11 9,1 0-1,-1 0 1,1 0-1,0 1 1,0 0-1,-1 0 1,1 0 0,0 0-1,0 0 1,0 1-1,0 0 1,0-1-1,0 1 1,0 1-1,6 0 1,-7 0 15,0 0 0,0 0 0,0 0 0,0 0-1,0 1 1,-1-1 0,1 1 0,0 0 0,-1 0 0,0 0 0,1 0 0,-1 0 0,0 0 0,0 0-1,0 1 1,0-1 0,0 1 0,-1 0 0,3 5 0,-1-1 71,-1 0 0,0 0 0,0 1 0,-1-1 0,0 1 0,0-1 0,0 1 0,-2 10-1,0-1 109,-1 0-1,-7 26 1,9-41-182,-3 10-58,4-16-354,7-28-177,-5 20 479,-1 3 17,0 0-1,1 0 0,0 0 0,1 0 0,0 1 0,7-14 0,-7 17 67,1 0 0,-1 0-1,1 0 1,0 0 0,0 1 0,0-1-1,1 1 1,-1 1 0,1-1 0,0 1 0,0 0-1,0 0 1,1 1 0,10-4 0,-12 5 54,0 0-1,0 1 1,0-1 0,0 1 0,0 0 0,-1 0 0,1 0 0,0 1 0,0-1 0,0 1-1,0 1 1,-1-1 0,1 1 0,0-1 0,-1 1 0,1 1 0,-1-1 0,0 1-1,0-1 1,7 7 0,-9-7-19,1 1 36,0-1 0,1 1 0,-2 0 0,1 1 0,0-1 0,-1 0 0,1 1 0,-1-1 0,0 1 0,0 0 0,0 0 0,1 5 0,-1 3 102,0 0 1,-1 0-1,-1 0 1,0 0-1,0 0 1,-1 1 0,-4 17-1,5-29-195,0-1 0,0 0 0,0 0 0,0 0 0,0 0 0,0 0-1,0 0 1,-1 0 0,1 1 0,0-1 0,0 0 0,0 0 0,0 0 0,0 0 0,0 0 0,0 0 0,0 0-1,0 0 1,0 0 0,0 1 0,0-1 0,-1 0 0,1 0 0,0 0 0,0 0 0,0 0 0,0 0 0,0 0-1,0 0 1,0 0 0,-1 0 0,1 0 0,0 0 0,0 0 0,0 0 0,0 0 0,0 0 0,0 0 0,-1 0-1,1 0 1,0 0 0,0 0 0,0 0 0,0 0 0,0 0 0,0 0 0,0 0 0,0 0 0,-1 0 0,1-1 0,0 1-1,0 0 1,0 0 0,0 0 0,0 0 0,0 0 0,0 0 0,0 0 0,0 0 0,0 0 0,0-1 0,-1 1-1,1 0 1,2-9-549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7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12779,'0'0'114,"0"0"1,0 0 0,0 0-1,0 0 1,0 0 0,0 0-1,0 0 1,0 0 0,0-1-1,0 1 1,0 0 0,0 0-1,0 0 1,0 0 0,0 0-1,0 0 1,0 0 0,0 0-1,0-1 1,0 1 0,1 0-1,-1 0 1,0 0 0,0 0-1,0 0 1,0 0 0,0 0 0,0 0-1,0 0 1,0 0 0,0 0-1,1 0 1,-1 0 0,0 0-1,0 0 1,0 0 0,0 0-1,0 0 1,0 0 0,1 0-1,5 2 1123,10 6-1429,-15-7 427,21 15 290,0 0 0,35 36 1,-44-40-350,16 16 297,-1 1 0,26 37 0,-41-48-292,-2-1-1,0 2 1,-1 0 0,-1 0 0,13 37 0,-14-26 54,-1 0 0,5 60 0,-9 63 213,-7-58-80,-4 0-1,-35 159 1,40-243-325,0 1 0,-1 0 0,-1-1 0,1 0 0,-10 15 0,12-23-98,1 0 0,-2 1 1,1-1-1,0 0 0,0-1 1,-1 1-1,0 0 1,1-1-1,-1 1 0,0-1 1,0 0-1,-1 0 1,1 0-1,0-1 0,-1 1 1,1-1-1,-1 0 0,1 1 1,-1-2-1,-6 2 1,8-2-76,1 0 1,0 0-1,0 0 1,0 0-1,-1-1 1,1 1-1,0 0 1,0-1-1,0 1 1,0 0-1,0-1 1,0 0-1,0 1 0,0-1 1,0 0-1,0 1 1,0-1-1,0 0 1,0 0-1,1 0 1,-1 0-1,0 0 1,0 0-1,1 0 1,-1 0-1,1 0 1,-1-2-1,-8-20-1030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160 392 6529,'31'-7'3613,"-30"7"-3474,0 0 1,0-1-1,-1 1 0,1-1 1,0 1-1,-1-1 0,1 1 1,-1-1-1,1 1 0,-1-1 0,1 1 1,-1-1-1,1 0 0,-1 1 1,1-1-1,-1 0 0,0 1 0,1-1 1,-1 0-1,0 0 0,0 1 1,1-1-1,-1 0 0,0 0 1,0 1-1,0-1 0,0 0 0,0 0 1,0 0-1,0 1 0,-1-2 1,1-2 370,0-1-275,-1 1 1,1-1-1,-1 1 1,0 0-1,0 0 1,0-1-1,-1 1 1,0 0-1,1 0 1,-2 0-1,1 1 1,0-1-1,-1 0 1,1 1-1,-1 0 1,-3-4-1,2 3-78,0 0 0,-1 1 1,1-1-1,-1 1 0,1 0 0,-1 0 0,0 0 0,0 1 0,0 0 0,0 0 0,-1 0 0,-7-1 0,10 2-118,-1 1-1,1 0 0,0 0 1,0 0-1,0 0 1,0 1-1,0-1 0,0 1 1,0 0-1,0 0 1,0 0-1,1 0 0,-1 1 1,0-1-1,0 1 1,1-1-1,-1 1 1,1 0-1,0 0 0,-1 0 1,1 0-1,0 0 1,0 1-1,0-1 0,1 1 1,-1-1-1,-1 4 1,-1 3-17,0-1 0,0 1 0,1 0 0,0 0 0,1 0 0,0 0 0,-1 16 0,2-11-11,0 0 0,1-1-1,1 1 1,1-1 0,2 16-1,-3-24-8,0-1-1,1 1 1,-1 0-1,1-1 1,0 0-1,0 1 1,0-1-1,1 0 1,-1 0-1,1 0 1,0 0-1,0-1 1,1 1-1,-1-1 1,1 0-1,0 0 0,0 0 1,4 2-1,-6-3-3,0-1 0,0 0 1,0-1-1,0 1 0,0 0 0,1-1 0,-1 1 0,0-1 0,0 1 0,1-1 0,-1 0 0,0 0 0,1 0 0,-1 0 0,0-1 0,1 1 0,-1-1 0,0 1 0,0-1 0,3-1 0,-1 0-2,-1 0 0,1-1 0,-1 1 0,0-1 0,0 0 0,0 0 0,0 0 1,-1 0-1,1 0 0,3-6 0,2-7-11,0 0 0,-1 0 0,-1-1 1,5-18-1,1-18-18,-2-1 0,5-80 0,0-4 116,-9 101 90,-6 37-166,0 0 0,0 0 0,0 0 0,0 0 0,0 0-1,0 0 1,0 0 0,0 0 0,0 0 0,-1 0 0,1 0 0,0 0 0,0 0-1,0 0 1,0 0 0,0 0 0,0 0 0,0 0 0,0 0 0,0 0 0,0 0-1,0 0 1,0 0 0,0 0 0,0 0 0,0 0 0,0 0 0,0 0 0,0 0-1,0 0 1,0 0 0,0 0 0,0 0 0,0 0 0,0 0 0,0 0 0,0 0-1,0 0 1,0 0 0,0 0 0,0 0 0,0 0 0,0 0 0,0 0 0,0 0-1,0 0 1,-4 5 131,-2 10-4,1 10-4,1 0-1,1-1 1,1 1 0,1 1-1,5 42 1,4-4 84,17 66 1,-23-116-170,2-1 1,0 0-1,0 1 1,12 21-1,-15-31-208,1-1 0,0 0 0,0 0 0,1 0-1,-1-1 1,0 1 0,1 0 0,0-1-1,0 0 1,0 1 0,0-1 0,0 0-1,0-1 1,0 1 0,0 0 0,1-1-1,-1 0 1,1 0 0,-1 0 0,1 0-1,0 0 1,-1-1 0,7 0 0,14-1-1099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48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50 9586,'3'-16'4288,"-2"12"-3426,0 0-1,-1 1 1,0-1 0,1-6 0,-1 10-784,0 0 0,-1-1 0,1 1 0,0-1 0,0 1 0,0 0 0,0-1 0,0 1 0,0 0 0,0-1 0,-1 1 0,1 0 0,0-1 0,0 1 0,0 0 1,-1-1-1,1 1 0,0 0 0,0 0 0,-1-1 0,1 1 0,0 0 0,-1 0 0,1-1 0,0 1 0,-1 0 0,1 0 0,0 0 0,-1 0 0,0 0 0,0-1 44,0 1-1,-1 0 0,1 0 0,0 0 0,-1 1 0,1-1 0,0 0 0,-3 1 1,-22 11 390,20-8-459,1 0 0,0 1 1,0-1-1,1 1 0,-1 0 1,1 0-1,-6 11 1,8-13-39,0 0 1,0 1 0,1-1 0,-1 1 0,1-1 0,0 1 0,0-1 0,1 1 0,-1 0 0,1-1 0,-1 1 0,1 0 0,1 0 0,-1 4 0,3 3 27,-1 0 0,1 0-1,7 14 1,-8-20-24,0 1 14,1-1-1,0 0 1,-1 0 0,2 0-1,-1 0 1,1-1 0,-1 1-1,1-1 1,5 5 0,4 1 282,27 16 0,-7-4 296,-31-21-556,0 1 0,-1-1 0,1 0 0,-1 0 1,1 1-1,-1-1 0,1 1 0,-1-1 0,0 1 0,0 0 0,0 0 0,1 2 0,-2-3-14,1 0 1,-1 0-1,0 0 0,0 0 1,0 1-1,0-1 0,0 0 1,0 0-1,-1 0 1,1 1-1,0-1 0,-1 0 1,1 0-1,0 0 0,-1 0 1,0 0-1,1 0 0,-1 0 1,1 0-1,-1 0 1,0 0-1,-1 1 0,-1 1 33,0 0 0,0 0-1,0-1 1,-1 0 0,1 0-1,-1 1 1,1-2 0,-1 1-1,0 0 1,1-1 0,-6 2-1,-1-1-18,0 0-1,0 0 1,-15-1-1,21 0-272,0-1 0,0-1-1,0 1 1,0-1 0,0 1 0,0-1 0,0 0 0,0-1-1,0 1 1,0-1 0,-3-2 0,-9-4-645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59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0 8330,'-12'7'3729,"5"-3"-1569,2-1-168,3-3-423,0 4-233,0 2-512,6 2-112,20-2-167,53 31-121,-33-37-208,0-2-64,-5-2-96,-7 0 64,-14 2-1168,-6-2-945,-12 4 1249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2:5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6609,'-8'9'3561,"8"-2"-264,3-3-1249,10-3-415,3-1-97,8 0-312,7-1-208,2-1-319,4 4-89,-5-1-248,-1 2-96,-9-2-160,-11 2-24,-1-1-1088,-3 1-873,1 8 1161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00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6 8106,'-3'-1'942,"1"0"0,-1 0 1,1 1-1,-1-1 0,1 0 1,-4 1-1,4 0-587,-1 0 0,1 0-1,-1 1 1,1-1 0,-1 1 0,1-1 0,-1 1 0,1 0 0,-1 0-1,-3 2 1,-4 3-67,0 0-1,0 0 0,1 1 0,0 1 0,0-1 1,0 1-1,1 1 0,0 0 0,-8 12 1,8-8-218,0 1 1,0 0 0,2 0 0,0 0-1,0 1 1,-5 24 0,4-4 57,-5 65 1,9 38 7,4-63-38,3 0 0,19 106-1,-11-125 74,2-1 1,3 0-1,42 95 0,52 76 1332,-106-217-1421,-2-7-325,-2-16-833,-1 12 939,0-25-1482,1-7 609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8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20 6185,'-6'-16'5186,"4"12"2203,20 169-5072,8 56-1220,-26-219-1093,20 106 229,-15-88-195,0 1 0,18 38 0,-22-57-76,0 0 0,0 1-1,0-1 1,0 0 0,1 0 0,-1 0 0,1 0 0,-1 0 0,1-1 0,0 1 0,3 3-1,-5-5 6,1 0 0,-1 0 0,0 0 0,0 0-1,0 0 1,0 0 0,0 0 0,1 0 0,-1 0-1,0 0 1,0 0 0,0 0 0,0 0 0,0 0 0,1 0-1,-1 0 1,0 0 0,0 0 0,0 0 0,0 0-1,0 0 1,1 0 0,-1 0 0,0 0 0,0 0-1,0 0 1,0 0 0,0 0 0,0 0 0,1 0 0,-1 0-1,0-1 1,0 1 0,0 0 0,0 0 0,0 0-1,0 0 1,0 0 0,0 0 0,0 0 0,1-1-1,-1 1 1,0 0 0,0 0 0,1-8-1009,-1 4 469,-1-1-1,0 0 0,0 1 1,0-1-1,0 1 1,-1-1-1,-2-4 1,1 1-265,-11-30-2646,-2-4 1440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0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 8690,'-4'-3'8390,"2"6"-4996,4 14-3815,0-2 1282,2 70 572,3 42 314,-6-120-1651,0-5-73,-1-1 1,0 1-1,1 0 1,-1-1-1,0 1 0,0-1 1,0 1-1,0 0 1,0-1-1,0 1 1,-1 0-1,1-1 1,-1 1-1,1-1 1,-1 1-1,1-1 0,-2 3 1,1-8-4,0-1 0,0 1-1,1-1 1,-1 0 0,1 1 0,1-7 0,6-79-49,-4 73 22,0 0 0,1 1 0,11-29 1,-13 40 9,1 1 0,0-1 0,-1 1 0,1 0 0,1 0 0,-1 0 0,0 1 0,1-1 0,0 1 0,0 0 0,0 0 0,0 0 0,1 0 0,-1 1 0,1 0 0,-1 0 0,1 0 0,0 0 1,0 1-1,0-1 0,0 1 0,0 1 0,0-1 0,0 1 0,0 0 0,0 0 0,0 0 0,0 1 0,0 0 0,0 0 0,0 0 0,0 0 0,0 1 0,6 3 0,-4-1 49,0-1-1,-1 2 1,0-1-1,0 1 0,0 0 1,-1 0-1,1 0 1,-1 1-1,0 0 0,4 7 1,-4-4 100,0 0 0,-1 0 0,0 0 0,-1 0 1,0 1-1,3 17 0,-3-7 196,0 0 0,-2 31 1,-6 39 155,3-62-548,1 11-32,1-39 60,0 0 0,0 0-1,0 0 1,0 0 0,0 0 0,0 0 0,0 0 0,0 1 0,0-1 0,0 0 0,0 0 0,0 0 0,0 0 0,0 0 0,0 0 0,0 0 0,0 0 0,0 1 0,0-1 0,0 0-1,0 0 1,0 0 0,0 0 0,0 0 0,0 0 0,0 0 0,0 0 0,0 0 0,0 1 0,1-1 0,-1 0 0,0 0 0,0 0 0,0 0 0,0 0 0,0 0 0,0 0 0,0 0 0,0 0-1,0 0 1,0 0 0,1 0 0,-1 0 0,0 0 0,0 0 0,0 0 0,0 0 0,0 0 0,0 0 0,0 0 0,0 0 0,1 0 0,-1 0 0,0 0 0,0 0 0,0 0-1,4-5-404,3-10 1005,3-1-510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0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33 5881,'0'0'3078,"1"0"-567,1 1-1969,0-1-1,0 0 0,0 0 0,1 0 1,-1 0-1,0 0 0,0 0 1,0-1-1,0 1 0,0-1 0,0 1 1,0-1-1,3-1 0,-3-1 2773,-2 2-3253,0 1 1,0-1 0,0 1-1,0-1 1,0 1 0,0-1-1,0 0 1,0 1 0,-1-1-1,1 1 1,0-1 0,0 1 0,0-1-1,-1 1 1,1-1 0,0 1-1,-1-1 1,1 1 0,0 0-1,-1-1 1,-3-1-23,1 0 0,-1 0 0,0 0 0,0 1 0,0-1 0,0 1 0,0 0 0,-1 1 0,1-1 0,0 1 0,-6-1 0,-1 1-17,0 1 1,-17 3-1,21-3-10,-1 1 0,1 1 0,0 0 0,-1 0 0,1 0 0,1 1 1,-1 0-1,0 0 0,1 1 0,0 0 0,0 0 0,-7 7 0,11-9-7,0-1-1,0 0 0,0 1 0,0 0 1,1-1-1,-1 1 0,1 0 1,-1 0-1,1 0 0,0 0 0,0 0 1,0 0-1,1 0 0,-1 0 1,1 0-1,0 1 0,0-1 1,0 0-1,0 0 0,0 0 0,1 1 1,-1-1-1,1 0 0,0 0 1,0 0-1,2 5 0,1-1 0,0 0 1,0 0-1,0-1 0,1 0 0,0 0 0,0 0 0,0 0 0,1-1 0,0 0 0,6 5 1,14 6 24,0 0 0,39 16 1,-51-26 65,0 1 1,15 11-1,-26-17-21,-1 1 1,1 0-1,0 0 0,-1 1 0,1-1 0,-1 0 1,1 1-1,-1 0 0,0-1 0,0 1 1,-1 0-1,1 0 0,0 0 0,-1 0 0,0 0 1,2 5-1,-3-7-25,0 0 1,0 0-1,-1 0 1,1 1-1,0-1 0,0 0 1,0 0-1,-1 0 1,1 0-1,0 0 0,-1 0 1,1 0-1,-1 0 1,1-1-1,-1 1 1,0 0-1,1 0 0,-1 0 1,0 0-1,0-1 1,0 1-1,1 0 0,-1-1 1,0 1-1,0-1 1,-1 1-1,-4 2 117,0 0 0,0-1 1,-8 3-1,8-3-77,-5 1-5,-1 0-1,0 0 1,1-1-1,-1-1 0,-14 0 1,21-1-131,0 0-1,0 0 1,0 0 0,0-1 0,0 0 0,0 0 0,0-1 0,0 1-1,0-1 1,1 0 0,-1 0 0,1-1 0,-1 1 0,-5-6 0,9 7-157,-1 0 1,1 0-1,0 0 1,0-1-1,0 1 0,0-1 1,0 1-1,0-1 1,0 1-1,0-1 1,0 1-1,1-1 1,-1 0-1,1 1 1,-1-1-1,1 0 1,0 0-1,0 1 1,0-1-1,-1 0 1,2 0-1,-1 1 0,0-1 1,0 0-1,1-1 1,0 1 25,0 1 1,0-1 0,1 1-1,-1-1 1,0 1-1,1 0 1,2-2-1,-4 3 170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3:02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59 6841,'-4'-4'1004,"0"0"0,0 0-1,0-1 1,1 0 0,0 1-1,0-1 1,0-1-1,-4-7 1,8 7 486,-1 6-1439,0 0 0,0 0 0,0 0 0,0-1 0,0 1 0,0 0 0,0 0 0,0 0 0,0 0 0,0 0 0,0 0 0,0 0 0,0 0 0,0 0 0,0-1 0,0 1 0,0 0 0,0 0 0,1 0 0,-1 0 0,0 0 0,0 0 0,0 0 0,0 0 0,0 0 1,0 0-1,0 0 0,0 0 0,1 0 0,-1 0 0,0 0 0,0 0 0,0 0 0,0 0 0,0 0 0,0 0 0,0 0 0,1 0 0,-1 0 0,0 0 0,0 0 0,0 0 0,0 0 0,0 0 0,0 0 0,0 0 0,0 0 0,0 0 0,1 0 0,-1 0 0,0 0 0,0 1 0,0-1 0,0 0 0,0 0 0,0 0 0,22 24 428,-7-7-245,-1 1-1,-1 1 1,0 0 0,9 22-1,22 53 685,35 108-1,-59-136-700,-2 1 0,15 114 0,-28-128-39,-2 1-1,-2-1 0,-9 79 1,3-97-13,-1-1 0,-2 0 1,-1 0-1,-1-1 1,-2 0-1,-22 43 0,26-61-148,-1-1 0,-1 1 0,0-1 1,-1-1-1,0 0 0,-1-1 0,0 0 0,-1 0 0,-18 11 0,31-22 18,-9 4-1039,9-5 933,-1 0-1,1 0 0,0 0 0,0 0 0,0 0 0,0 0 1,0 0-1,0 0 0,0 0 0,-1 0 0,1 0 0,0 0 1,0 0-1,0 0 0,0 0 0,0 0 0,0 0 0,-1 0 1,1 0-1,0 0 0,0 0 0,0 0 0,0 0 0,0 0 1,0 0-1,-1 0 0,1 0 0,0 0 0,0 0 0,0 0 1,0 0-1,0 0 0,0 0 0,0-1 0,0 1 0,-1 0 0,1 0 1,0 0-1,0 0 0,0 0 0,0 0 0,0 0 0,0 0 1,0-1-1,0 1 0,0 0 0,0 0 0,0 0 0,0 0 1,0 0-1,0 0 0,0-1 0,0 1 0,0-2-919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42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34 5177,'1'-4'985,"0"2"-431,0 0 0,0 0 0,-1 0 0,1 0 0,-1-1 0,0 1 0,0 0 0,0 0 0,0 0 0,0-3 0,0 5-474,0 0 0,0-1 0,0 1 0,-1 0 0,1 0 0,0 0 0,0-1 0,0 1 0,0 0 0,-1 0 0,1 0 0,0 0 0,0-1 0,0 1 0,0 0 0,-1 0 0,1 0 0,0 0 0,0 0 0,-1 0 0,1-1 0,0 1 0,0 0 0,-1 0 0,1 0 0,0 0 0,0 0 0,-1 0 0,1 0 0,0 0 0,0 0 0,-1 0 0,1 0 0,-1 1 0,-8 1 926,9-1-975,-6 2 363,-1 1 1,0 1-1,1-1 1,0 1-1,0 0 0,1 0 1,-1 1-1,-6 10 1,0 0-113,0 0 0,1 1-1,1 1 1,1 0 0,-10 26 0,8-13-169,2 0 0,-9 52 0,13-29-95,4-43-20,1-5-389,1-1 1,-1 1-1,1 0 1,0 0 0,1-1-1,-1 1 1,5 10-1,-6-16 314,2 7-967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4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9250,'2'11'3737,"0"2"-2145,4 7 48,-2 1-55,5 7-265,3 6-512,-3-1-176,6 0-192,9-2-103,0-6-161,0-9-72,5-12-64,-9-7-24,8-11-16,-3-5 40,1-10-761,4-5-959,6-4 1096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43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43 8426,'-5'-2'1504,"3"2"-1047,0-1 0,0 0 0,0 0-1,0 0 1,0 0 0,1 0 0,-1 0 0,0-1-1,0 1 1,1 0 0,-1-1 0,-2-3 0,4 5-413,0 0 1,0 0-1,0-1 0,0 1 1,0 0-1,0 0 1,0 0-1,0-1 1,1 1-1,-1 0 0,0 0 1,0-1-1,0 1 1,0 0-1,0 0 1,0 0-1,0-1 0,1 1 1,-1 0-1,0 0 1,0 0-1,0 0 0,0-1 1,1 1-1,-1 0 1,0 0-1,0 0 1,0 0-1,1 0 0,-1 0 1,0-1-1,0 1 1,0 0-1,1 0 1,-1 0-1,0 0 0,0 0 1,1 0-1,-1 0 1,0 0-1,0 0 1,1 0-1,-1 0 0,0 0 1,0 0-1,18 0 334,-16 0-264,162 5 448,68-2-436,-101-14-659,-114 7-768,-17 4 1203,0 0 1,1 0-1,-1 0 0,1 0 0,-1 0 0,0 0 1,1 0-1,-1 0 0,0 0 0,1 0 1,-1 0-1,0-1 0,1 1 0,-1 0 0,0 0 1,0 0-1,1-1 0,-1 1 0,0 0 1,1 0-1,-1-1 0,0 1 0,0 0 0,0 0 1,1-1-1,-1 1 0,0 0 0,0-1 1,0 1-1,0-1 0,-9-2-1518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43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 6329,'-49'35'6055,"49"-34"-6021,0-1 1,-1 0 0,1 0-1,0 0 1,0 0-1,0 0 1,0 0-1,0 1 1,0-1-1,0 0 1,0 0-1,0 0 1,0 0-1,0 0 1,0 1-1,0-1 1,0 0-1,0 0 1,0 0-1,0 0 1,0 0-1,0 1 1,0-1-1,0 0 1,0 0-1,0 0 1,0 0-1,0 0 1,0 1-1,0-1 1,0 0-1,0 0 1,0 0 0,1 0-1,-1 0 1,0 0-1,0 1 1,0-1-1,0 0 1,0 0-1,0 0 1,1 0-1,-1 0 1,0 0-1,0 0 1,0 0-1,8 4 649,-8-4-625,14 4 877,0 0 0,0-1 0,26 3 0,-26-5-614,0 1 1,0 1 0,-1 0-1,22 8 1,-25-7-260,-1 1 1,1 0-1,-1 0 1,0 1 0,0 1-1,-1-1 1,1 2-1,7 7 1,-14-12-54,1 0 1,-1 0 0,1 1-1,-1-1 1,0 0-1,0 1 1,0 0 0,-1-1-1,1 1 1,-1 0 0,0 0-1,0 0 1,0-1 0,-1 1-1,1 0 1,-1 0 0,0 0-1,0 0 1,0 0 0,-1 0-1,0 0 1,1 0 0,-1 0-1,-1 0 1,-1 5-1,-1-1 8,0-1 0,-1 1 0,1-1 0,-2 0 0,1-1-1,-1 1 1,-8 7 0,-52 37 93,53-41-90,3-3 2,1-1 1,-19 10 0,27-16-22,-1 1 4,1-1 0,-1 1 0,1 0 0,-1 0 0,1-1 1,0 1-1,-1 0 0,1 0 0,0 0 0,-1 0 0,1 0 0,0 1 0,0-1 0,0 0 0,-1 3 0,2-4-3,0 0-1,0 1 1,0-1 0,0 0-1,0 1 1,0-1 0,0 0-1,0 1 1,0-1 0,0 0-1,0 1 1,1-1-1,-1 0 1,0 1 0,0-1-1,0 0 1,1 1 0,-1-1-1,0 0 1,0 0 0,1 1-1,-1-1 1,0 0-1,0 0 1,1 0 0,-1 1-1,0-1 1,1 0 0,-1 0-1,0 0 1,1 0 0,-1 0-1,1 1 1,13 2 10,22-9 22,-13 1-13,64-13 56,7-2 41,-72 16-110,-1 2-1,32 0 0,-49 2-225,1 0 0,0 0 0,-1 1 0,1 0 0,-1-1-1,6 3 1,-4 3-346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44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71 3617,'-1'-2'602,"0"1"0,0-1 0,0 0 0,0 0-1,0 0 1,0 0 0,1 0 0,-1 0 0,1 0 0,0 0 0,-1 0 0,1 0 0,0-1 0,0 1 0,0 0 0,1-4 0,-1-14 2448,-1 19-2985,1 1 0,0-1 1,0 1-1,-1-1 1,1 1-1,0-1 0,0 1 1,-1-1-1,1 1 0,-1-1 1,1 1-1,-1-1 1,1 1-1,0 0 0,-1-1 1,1 1-1,-1 0 0,0 0 1,1-1-1,-1 1 1,1 0-1,-2-1 0,-12-1 3,13 2 30,-1 0-62,-1 0 1,1 0-1,0 0 0,0 0 0,0 1 0,-4 0 1,-4 2 43,1 0 0,0 0 1,0 1-1,0 1 0,0-1 1,-7 7-1,13-9-60,1-1-1,0 1 1,0 0 0,0 0-1,0 0 1,0 0 0,1 0-1,-1 1 1,1-1 0,-1 0 0,1 1-1,0-1 1,-1 3 0,2-3-18,-1 0 1,1 0 0,0 0 0,0 0 0,0 0 0,0 0-1,1 0 1,-1 0 0,0-1 0,1 1 0,-1 0 0,1 0-1,0 0 1,0-1 0,-1 1 0,1 0 0,0-1 0,1 1-1,-1-1 1,0 1 0,2 1 0,2 2-4,-1-1 0,0 0 0,1 0 0,0-1 0,0 0 0,9 5 0,35 12 16,-10-5 40,-37-14-36,-1-1 0,1 1 0,-1 0 0,1 0 0,-1 0 0,0 0 1,1 0-1,-1 0 0,0 0 0,1 0 0,-1 1 0,0-1 1,0 0-1,1 4 0,-1-4 16,-1 0 0,0 0 0,0 0 0,0 0 1,1 0-1,-1 0 0,0 0 0,-1 0 0,1 0 0,0 0 1,0 0-1,0 0 0,0 0 0,-1 0 0,1 0 0,-1-1 1,1 1-1,0 0 0,-1 0 0,1 0 0,-1 0 0,0 0 1,1-1-1,-1 1 0,-1 1 0,-1 1 84,-1 0 0,0 0-1,1 0 1,-1 0 0,0-1 0,-1 1-1,1-1 1,0 0 0,-1 0 0,1-1-1,-1 1 1,1-1 0,-1 0 0,-5 0-1,-6 1-2,0-2-1,-29-2 1,42 2-129,-5-2-1334,14-2 298,4-1 491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45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22 4625,'0'0'281,"0"-1"1,0 0-1,1 0 0,-1 0 0,1 1 1,-1-1-1,0 0 0,1 1 1,-1-1-1,1 0 0,-1 1 0,1-1 1,0 0-1,-1 1 0,1-1 0,0 1 1,1-1-1,3-3 1635,-5 4-1821,0 0-1,0 0 1,0 0 0,0 0 0,0 0 0,0 0 0,0 0-1,0 0 1,1-1 0,-1 1 0,0 0 0,0 0 0,0 0-1,0 0 1,0 0 0,0 0 0,0 0 0,0-1-1,0 1 1,0 0 0,0 0 0,0 0 0,0 0 0,0 0-1,0 0 1,0-1 0,0 1 0,0 0 0,0 0 0,0 0-1,0 0 1,0 0 0,0-1 0,0 1 0,0 0 0,0 0-1,0 0 1,0 0 0,0 0 0,-1 0 0,1 0-1,0 0 1,0-1 0,0 1 0,0 0 0,0 0 0,0 0-1,0 0 1,0 0 0,-1 0 0,1 0 0,0 0 0,0 0-1,0 0 1,0 0 0,0 0 0,0 0 0,-1 0-1,1 0 1,0 0 0,0 0 0,0 0 0,0 0 0,0 0-1,-1 0 1,1 0 0,0 0 0,0 0 0,0 0 0,-11 0 836,2 1-820,0 1 0,0 1 0,0 0 0,-12 6 0,10-4-35,5-4-32,1 2-1,0-1 0,0 0 0,0 1 1,0 0-1,0 0 0,1 1 0,-1-1 1,1 1-1,-5 5 0,8-8-40,1 0 0,-1 0-1,1 0 1,-1-1-1,1 1 1,-1 0 0,1 1-1,-1-1 1,1 0-1,0 0 1,0 0 0,-1 0-1,1 0 1,0 0-1,0 0 1,0 0 0,0 0-1,0 1 1,1-1-1,-1 0 1,0 0 0,0 0-1,1 0 1,-1 0-1,1 0 1,-1 0 0,1 0-1,-1 0 1,1 0-1,0 0 1,-1-1 0,1 1-1,0 0 1,0 0 0,-1 0-1,1-1 1,1 2-1,2 1-6,0 0 1,0-1-1,0 1 0,1-1 0,-1 0 0,0 0 0,7 2 0,-1-1-188,1-1-1,-1 0 0,1 0 0,0-1 0,0-1 1,0 1-1,-1-2 0,12-1 0,-9 1-400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4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8106,'-3'9'3609,"3"-5"-1289,8 1-1056,6-2 65,6-2-121,2-1-256,1 0-480,0 0-168,-2 0-72,-7 0-544,0 2-1648,-5-1 1408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8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5713,'0'-3'610,"1"0"-1,0 0 1,0 0-1,0 0 1,1 0-1,-1 0 1,1 0-1,-1 1 1,3-4-1,-2 5-363,-1 0 0,1 0 0,-1 0 0,1 0 0,-1 0-1,1 0 1,0 0 0,-1 0 0,1 1 0,0-1 0,0 1 0,0-1 0,0 1 0,-1 0-1,1-1 1,0 1 0,3 1 0,13 0 987,20 3-1,-6 0-363,-13-2-311,-1 1 1,23 5-1,-37-7-506,0 0 1,0 1-1,0-1 1,0 1-1,-1-1 0,1 1 1,0 0-1,-1 0 1,0 1-1,1-1 1,-1 1-1,0 0 0,0 0 1,-1 0-1,1 0 1,4 6-1,-6-7-34,0 1 1,-1-1-1,1 1 0,0-1 0,-1 1 1,1 4-1,0 5 19,0-3 2,0 1-1,-1-1 0,0 0 1,0 0-1,-1 0 0,-1 0 0,1 1 1,-2-2-1,1 1 0,-1 0 0,0 0 1,-7 11-1,8-16-163,0 0-1,-1 0 1,0 0-1,1 0 1,-1 0-1,-1 0 1,1-1-1,-1 0 1,1 1-1,-1-1 1,0-1-1,0 1 1,0 0-1,0-1 1,-1 0 0,1 0-1,-1 0 1,1-1-1,-1 0 1,0 1-1,1-2 1,-1 1-1,0 0 1,0-1-1,-9-1 1,0 0-998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46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6 11218,'1'3'4432,"0"0"-3461,3 6-859,0 15 1245,2 37 0,-4-23-920,-1-27-321,-1-8-80,0 1 1,1-1 0,-1 0-1,1 0 1,-1 0-1,1 1 1,2 4-1,-5-13-28,1 1-1,0-1 1,0 1-1,0 0 0,1-1 1,-1 1-1,1-1 1,1-7-1,-1-3-3,-1 1-8,1 7 3,-1 1 0,1-1-1,0 1 1,1-1 0,0 1 0,0-1 0,0 1 0,0 0 0,4-7 0,-4 11 3,0 0 0,0-1 0,0 1 0,1 0 0,-1 0 0,1 0 0,0 0 0,-1 0 0,1 0 0,0 0 0,0 1 0,0-1-1,0 1 1,1-1 0,-1 1 0,0 0 0,1 0 0,-1 0 0,0 0 0,1 0 0,-1 0 0,1 1 0,0-1 0,-1 1 0,1 0 0,-1 0 0,1 0-1,0 0 1,2 1 0,-1-1 5,1 1 0,-1 0 0,0 1 0,0-1 0,-1 0 0,1 1 0,0 0 0,0 0 0,-1 0 0,1 1 0,-1-1 0,0 1 0,0 0 0,0-1 0,0 2 0,0-1 0,3 5 0,-3-2 52,0-1-1,0 1 1,-1 0-1,0 0 1,0 0-1,2 10 1,2 41 348,-2-11-630,-4-45 132,0-1 0,0 0-1,0 1 1,0-1 0,1 1 0,-1-1 0,0 1 0,0-1 0,0 0 0,1 1-1,-1-1 1,0 1 0,0-1 0,1 0 0,-1 1 0,1-1 0,-1 0-34,0 0 1,0 1 0,0-1 0,0 0 0,0 0 0,1 0 0,-1 0 0,0 0-1,0 0 1,0 0 0,0 0 0,0 0 0,0 0 0,1 0 0,-1 0 0,0 0-1,0 0 1,0 0 0,0 0 0,0 0 0,1 0 0,-1 0 0,0 0-1,0 0 1,0-1 0,0 1 0,0 0 0,0 0 0,0 0 0,1 0 0,-1 0-1,0 0 1,0 0 0,0 0 0,0 0 0,0-1 0,0 1 0,0 0-1,0 0 1,0 0 0,0 0 0,1-2-2020</inkml:trace>
  <inkml:trace contextRef="#ctx0" brushRef="#br0" timeOffset="1">32 298 10290,'-24'-4'4169,"20"4"-2265,0 0-551,11-2-313,-7 2-128,0-1-440,30 0-128,46-1-176,-25 0-40,3-2-56,-2 1-32,0 0-24,-1 3 40,-15 0-856,-3 2-872,-16 2 1072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7:46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6201,'21'5'5467,"13"-6"-3430,-14 0-923,0 1-325,-12-1-529,1 1-1,-1 0 1,1 0 0,-1 1 0,0 0 0,16 5-1,-23-6-245,0 0 0,-1 1-1,1-1 1,0 0 0,0 0-1,-1 1 1,1-1 0,-1 1 0,1-1-1,0 0 1,-1 1 0,1-1-1,-1 1 1,1-1 0,-1 1-1,1 0 1,-1-1 0,1 1-1,-1-1 1,0 1 0,1 0-1,-1 0 1,0-1 0,0 1-1,1 0 1,-1-1 0,0 1-1,0 0 1,0 0 0,0-1-1,0 1 1,0 0 0,0 0-1,0-1 1,0 1 0,0 0 0,-1-1-1,1 2 1,-1 1 22,0-1-1,-1 1 1,1-1-1,-1 0 1,1 0 0,-1 0-1,0 0 1,0 0-1,-3 3 1,5-5-30,-46 36 640,39-31-421,0 0 0,0-1 0,-1 0-1,-13 6 1,21-10-219,0 0-1,0 0 0,0 0 0,-1 0 1,1 0-1,0 0 0,0 0 0,0 0 1,0 0-1,0 0 0,0 0 0,0 0 1,0 0-1,0 0 0,-1 0 0,1 0 1,0 1-1,0-1 0,0 0 0,0 0 1,0 0-1,0 0 0,0 0 0,0 0 1,0 0-1,0 1 0,0-1 1,0 0-1,0 0 0,0 0 0,0 0 1,0 0-1,0 0 0,0 0 0,0 1 1,0-1-1,0 0 0,0 0 0,0 0 1,0 0-1,0 0 0,0 0 0,0 0 1,0 1-1,0-1 0,0 0 0,0 0 1,0 0-1,1 0 0,-1 0 0,0 0 1,0 0-1,0 0 0,0 0 0,0 0 1,0 1-1,0-1 0,0 0 1,0 0-1,1 0 0,-1 0 0,0 0 1,0 0-1,0 0 0,0 0 0,0 0 1,0 0-1,1 0 0,37-10 44,-25 6-44,68-17 16,13 1-1015,-77 15-335,-6-3 534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19:51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500 138 2825,'-2'-1'566,"0"-1"1,0 0-1,0 1 1,0-1-1,0 1 1,0 0-1,-1 0 1,1 0-1,-1 0 1,-2-1-1,1 1-245,0 0 0,0 1 0,0-1 0,-1 1 0,-5 1 0,1 0-176,-1 0 0,1 1-1,-18 6 1,11-2 103,1 0-1,0 1 1,0 1 0,1 1-1,-22 16 1,9-3 163,-36 39-1,37-33-169,2 1 0,1 1 0,1 2 0,-33 64 0,48-81-216,1 0 1,1 0 0,1 1 0,0 0 0,1 0-1,0 0 1,0 33 0,4 4-5,9 59 0,-6-78-9,1 1 47,1-1 1,2 0-1,16 45 1,49 95 140,-67-161-194,0-1-1,2 0 0,0 0 1,0-1-1,1 0 0,0 0 1,11 9-1,-2-4 1,0-2-1,0 0 1,32 17 0,15 10 13,22 11-8,-74-45 7,0-1 0,0-1-1,1 0 1,0-1 0,14 3 0,41 5 121,70 24 1,-97-24-115,1-2 0,0-2 1,0-1-1,83 1 1,-110-8-20,0-1 1,1 0 0,-1-1 0,26-7 0,116-42 63,-101 34-52,63-29 1,-96 35-13,1-2-1,-2 0 1,0-2 0,-1 0 0,30-28 0,-1-2 8,-8 9 12,69-79 0,-103 102-11,0 0 0,-1 0 0,-1 0 0,0-1-1,0-1 1,-2 1 0,1-1 0,-2 0 0,4-22 0,-4 14 17,-2 1 0,-1-1 0,0 0 0,-2 0 0,-6-42 1,2 40 1,-1 0 1,-2 0-1,0 1 0,-2 0 1,0 0-1,-21-32 1,-98-125 148,115 163-169,-24-32 27,-69-68-1,92 103-35,-2 1 1,0 1-1,0 0 0,-1 1 0,-1 1 1,0 0-1,0 2 0,-27-10 0,20 11 18,0 2 0,-51-6-1,-57 5 135,51 4-27,15 0-55,-134-12 42,168 10-101,-1-1-1,1-2 0,-58-20 1,22-1-19,68 28 1,-1-1-7,-1 1 0,1-1 0,-1 1-1,1 0 1,-1 0 0,-4-1-1,7 2 2,0 0-1,0 1 0,0-1 0,0 0 1,0 0-1,0 0 0,0 1 0,0-1 1,0 0-1,0 1 0,0-1 0,0 1 1,0-1-1,0 1 0,0 0 0,1-1 1,-1 1-1,0 0 0,0 0 0,1-1 1,-1 1-1,0 0 0,1 0 0,-1 1 0,-1 1-21,1 0-1,-1 0 0,1 1 0,0-1 0,0 0 0,0 1 0,0-1 0,1 0 0,0 1 0,-1-1 0,1 1 0,0-1 0,1 1 0,0 5 0,0-3-48,1 0 0,-1 0 0,1 0 0,0-1 0,1 1 0,-1-1 1,1 0-1,4 5 0,5 2-20,-9-9 62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4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25 4457,'34'26'2324,"-33"-26"-2148,0 1-1,-1-1 0,1 1 1,0-1-1,0 1 0,0-1 0,0 0 1,0 1-1,0-1 0,0 0 1,0 0-1,0 0 0,0 0 0,0 0 1,0 0-1,-1 0 0,1 0 0,0 0 1,0 0-1,0 0 0,0-1 1,0 1-1,0 0 0,0-1 0,0 1 1,0-1-1,0 1 0,1-2 1,-1 1 183,1 0 1,-1-1 0,1 0 0,-1 1 0,1-1 0,-1 0 0,0 0-1,2-3 1,-3 5-280,1-1-1,-1 0 1,0 1 0,0-1-1,1 1 1,-1-1 0,0 0-1,0 1 1,0-1 0,0 1-1,0-1 1,0 0-1,0 1 1,0-1 0,0 0-1,0 1 1,0-1 0,0 1-1,0-1 1,0 0-1,-1 1 1,1-1 0,0 1-1,0-1 1,-1 0 0,1 1-1,0-1 1,-1 1 0,1-1-1,-1 1 1,1-1-1,0 1 1,-1 0 0,1-1-1,-1 1 1,0 0 0,1-1-1,-1 1 1,1 0-1,-2-1 1,-2 0 86,0-1-1,0 1 1,0 1 0,-9-2-1,11 2-129,-20-2 176,0 1-1,0 1 0,-36 4 1,49-2-177,-1-1 0,1 1 0,0 1-1,0 0 1,0 0 0,0 1 0,1 0 0,-1 0 0,1 1 0,0 0 0,-8 7-1,14-10-30,0-1 0,1 0 0,0 1 0,-1-1 0,1 1 0,0 0 0,0-1 0,0 1-1,0 0 1,0 0 0,0 0 0,0 0 0,0 0 0,1-1 0,-1 1 0,1 0 0,0 0 0,-1 1-1,1 2 1,1-2-3,-1 0 0,1 0 0,0 0 0,0-1 0,0 1 0,0 0 0,0 0-1,1 0 1,-1-1 0,1 1 0,3 3 0,4 4-3,1 0 0,-1-1-1,2 0 1,19 12 0,-1-4 22,2 0 1,39 14-1,-12-5 115,-56-25-86,1 0 0,0 0 0,0 1 1,-1 0-1,1-1 0,-1 1 0,1 0 1,-1 0-1,0 0 0,4 4 0,-6-5-33,0-1 1,0 0-1,0 0 0,0 1 0,0-1 0,0 0 0,0 1 0,0-1 1,0 0-1,0 1 0,0-1 0,0 0 0,0 1 0,0-1 0,0 0 1,0 0-1,0 1 0,0-1 0,0 0 0,0 1 0,0-1 0,-1 0 1,1 0-1,0 1 0,0-1 0,0 0 0,0 0 0,-1 1 1,1-1-1,0 0 0,0 0 0,-1 1 0,1-1 0,0 0 0,0 0 1,-1 0-1,1 0 0,-1 1 0,-12 3 376,-3-1-125,1-1 0,-1-1 0,-18 0 0,-50-6 183,44 2-291,28 1-103,12 2-162,0 0 0,0-1 1,0 1-1,-1 0 0,1 0 0,0 0 0,0 0 0,0 0 0,0 0 0,-1 0 0,1 0 0,0 0 0,0-1 0,0 1 0,0 0 1,0 0-1,-1 0 0,1 0 0,0 0 0,0-1 0,0 1 0,0 0 0,0 0 0,0 0 0,0-1 0,0 1 0,0 0 0,0 0 0,-1 0 1,1 0-1,0-1 0,0 1 0,0 0 0,0 0 0,0 0 0,0-1 0,1 1 0,-1 0 0,0 0 0,0 0 0,0-1 0,0 1 1,0 0-1,0 0 0,0 0 0,0 0 0,0-1 0,0 1 0,1 0 0,-1 0 0,0 0 0,0 0 0,0 0 0,0-1 0,1 1 1,3-3-994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5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 6897,'-10'2'1139,"-15"3"1130,23-5-1993,1 0 0,-1 1-1,1-1 1,-1 1 0,1 0-1,-1-1 1,1 1 0,0 0 0,-1 0-1,1 0 1,-2 1 0,3-2-216,0 1 1,0-1-1,0 0 1,0 0-1,0 0 1,0 1-1,1-1 1,-1 0 0,0 0-1,0 1 1,0-1-1,0 0 1,0 0-1,0 0 1,0 1-1,1-1 1,-1 0 0,0 0-1,0 0 1,0 0-1,0 1 1,1-1-1,-1 0 1,0 0-1,0 0 1,0 0 0,1 0-1,-1 0 1,0 0-1,0 0 1,1 0-1,-1 1 1,0-1-1,0 0 1,0 0 0,1 0-1,-1 0 1,1 0-1,11 2 305,-12-2-287,52 8 261,-1-2 0,1-2 1,60-4-1,154-23-174,-176 14-64,-55 5-100,94-4-102,-127 8-351,-7 1 199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8242,'10'9'2858,"16"11"0,-19-16-2250,0 1 0,-1 0 1,0 0-1,0 1 0,-1 0 1,10 12-1,-11-12-376,-1 1 0,0 0 0,0 0 1,-1 0-1,1 0 0,-2 0 0,1 0 0,-1 1 0,1 13 1,-2-10-81,0 1 0,-1-1 0,-1 0 0,0 1 0,-5 15 0,5-24-63,2-6-54,-1-8-15,2-1-18,0 1 0,0-1 0,2 0 0,-1 1 0,1-1-1,1 1 1,5-13 0,-7 20-2,0 0 1,0 0-1,1 0 0,-1 0 0,1 0 0,0 1 0,0-1 1,0 1-1,1 0 0,-1 0 0,1 0 0,0 0 0,-1 1 0,1-1 1,0 1-1,1 0 0,-1 0 0,0 0 0,0 1 0,1 0 0,6-2 1,-6 3 1,0-1 1,0 1 0,0 0-1,1 0 1,-1 0 0,0 1 0,0 0-1,0 0 1,8 2 0,-10-1 0,0-1 1,1 1-1,-1 0 1,0 0-1,-1 0 1,1 0 0,0 0-1,-1 0 1,1 1-1,-1-1 1,0 1-1,1 0 1,-1 0 0,-1 0-1,3 4 1,0 0 16,-1-2 13,-1 0 0,0 0 0,0 0-1,0 0 1,0 0 0,-1 0 0,1 1 0,-1 6 0,0-7-5,-1-3-10,0-1 0,0 1 0,1-1 0,-1 1 0,0-1 0,0 1 0,-1-1 0,1 1 0,0-1 0,0 1 0,-1-1 0,1 1 0,-1-1 0,1 1 0,-1-1 0,0 1 0,0-1 0,1 0 0,-1 1 0,0-1 0,0 0 0,-2 1 0,3-1-17,0-1 0,0 0 0,0 0 0,0 0 0,0 0 0,0 0 0,0 1 0,0-1 0,-1 0-1,1 0 1,0 0 0,0 0 0,0 0 0,0 0 0,-1 0 0,1 0 0,0 1 0,0-1-1,0 0 1,0 0 0,-1 0 0,1 0 0,0 0 0,0 0 0,0 0 0,0 0 0,-1 0 0,1 0-1,0 0 1,0 0 0,0 0 0,0 0 0,-1 0 0,1-1 0,0 1 0,0 0 0,0 0-1,0 0 1,-1 0 0,1 0 0,0 0 0,0 0 0,0 0 0,0-1 0,0 1 0,0 0 0,-1 0-1,1 0 1,0 0 0,0 0 0,0-1 0,0 1 0,0 0 0,0 0 0,0 0 0,0 0-1,0-1 1,0 1 0,0 0 0,0 0 0,0 0 0,0-1 0,0-11-51,4 1-13,0 0 0,0 1 0,1-1-1,0 1 1,1 0 0,0 1 0,0-1-1,1 1 1,14-14 0,-19 21 64,0 0-1,0 1 1,0-1-1,0 0 1,1 1-1,-1-1 1,0 1 0,1 0-1,-1 0 1,4-1-1,-5 2 7,0-1 0,0 1 1,0 0-1,1 0 0,-1 0 0,0 0 0,0 0 0,0 0 0,1 0 0,-1 1 0,0-1 0,0 0 0,0 1 0,1-1 0,-1 1 0,0-1 0,0 1 0,0-1 0,0 1 0,0 0 0,0 0 1,0-1-1,0 1 0,1 1 0,2 4 104,1 0 1,-1 0-1,-1 1 0,1-1 1,4 12-1,11 37 662,-12-34-514,3 12-55,-10-33-238,0 0 0,0 0 0,0 0 0,0 0-1,0 0 1,0 0 0,0 0 0,0 0 0,0 0 0,0 0 0,0 0 0,0 0-1,0 0 1,0 0 0,0 0 0,0 0 0,0 0 0,0 0 0,0 0-1,0 0 1,0 0 0,0-1 0,0 1 0,0 0 0,0 0 0,0 0 0,0 0-1,0 0 1,0 0 0,0 0 0,0 0 0,0 0 0,0 0 0,0 0 0,1 0-1,-1 0 1,0 0 0,0 0 0,0 0 0,0 0 0,0 0 0,0 0-1,0 0 1,0 0 0,0 0 0,0 0 0,0 0 0,0 0 0,0 0 0,0 0-1,0 0 1,0 0 0,0 0 0,0 0 0,0 0 0,0 0 0,0 0-1,0 0 1,0-1-712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6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56 5065,'10'-36'2713,"-5"25"-470,-2 3 1456,-3 8-3528,-1 0 1,1 0-1,0 0 1,-1 0-1,1 0 1,0-1-1,-1 1 1,1 0-1,0 0 1,0 0-1,-1 0 1,1 0-1,0 0 1,-1 0-1,1 0 1,0 1-1,-1-1 0,1 0 1,0 0-1,0 0 1,-1 0-1,1 0 1,0 0-1,-1 1 1,1-1-1,0 0 1,0 0-1,-11 5 53,0-1 1,1 2-1,0-1 0,-12 10 0,-5 3 177,5-5-108,15-9-227,0 0 1,1 0-1,-1 0 1,1 1-1,0 0 0,0 0 1,0 1-1,-7 8 1,13-12-63,-1-1 0,1 0 0,0 0 0,-1 0 0,1 0 0,0 1 0,-1-1 0,1 0 0,0 0 0,0 1 0,0-1 0,0 0 0,0 0 0,1 1 0,-1-1 0,0 0 0,1 0 0,-1 1 0,0-1 0,1 0 0,0 0 0,-1 0 0,1 0 0,-1 0 0,1 0 0,0 0 0,0 0 0,0 0 0,0 0 1,1 1-1,3 3 3,0-1 0,1 0 0,-1 0 0,7 4 0,11 3 22,0-1 1,1-1 0,0-1-1,39 8 1,-19-5-42,-38-8-1399,-11-2 868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8026,'7'9'3360,"5"3"-1631,5-1-113,8 0 24,-1-1-247,12-4-545,0 0-192,-4-6-288,-4 0-104,-10 1-144,-6-2-720,-8-3 440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7050,'-2'-5'7810,"3"5"-5538,1 3-1555,6 21-196,0 0-1,5 29 1,-13-45-466,1 1 0,-1-1 1,-1 0-1,0 1 0,0-1 0,-1 0 1,1 0-1,-7 14 0,10-42-29,2 2-20,2 0 1,-1 0 0,17-33 0,-19 45-4,1 0-1,0 0 1,0 0 0,1 1 0,9-10-1,-11 12 0,0 1-1,0-1 0,1 1 0,0 0 0,-1 0 0,1 0 0,0 0 0,0 1 0,0-1 1,8-1-1,-9 3 5,0-1 0,0 1 1,0 0-1,0 0 0,0 0 0,0 1 1,0-1-1,0 1 0,0-1 1,0 1-1,-1 0 0,1 0 1,5 3-1,-4-1 25,0-1-1,0 1 1,0 0 0,0 1 0,0-1 0,-1 1-1,6 6 1,-1 3 141,-1-1 0,0 1 0,-1 0-1,8 23 1,-9-21 6,12 37 513,-15-45-618,-1 0 1,0 0-1,0 0 0,0 0 0,-2 11 0,1-17-174,0 0-1,0 0 0,0 0 0,-1 0 0,1 0 0,-1 0 0,1 0 0,0 0 0,-1 0 0,0 0 0,1 0 0,-1 0 0,0 0 0,1 0 0,-1 0 0,0 0 0,0-1 0,0 1 0,0 0 0,0-1 0,0 1 1,0-1-1,0 1 0,0-1 0,0 1 0,0-1 0,0 1 0,-2-1 0,-5 1-1021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8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 8106,'-5'-1'2759,"5"-2"-253,0-1-975,3 2-575,4 0-731,1 0 1,0 0-1,0 1 1,14 0-1,187 4 706,196 0-464,-353-8-1362,-41 5 491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9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0 123 9562,'6'15'3262,"8"27"1,2 45 815,-12-61-3172,-1-9-236,9 24-1,-14-40-96,-2-7-470,0-13-130,1 0-1,0 0 1,1 0-1,2-36 1,1 36-38,0 0 0,2 0 0,4-19 1,-4 29 52,-1-1 1,2 2-1,-1-1 1,1 0-1,0 1 1,1-1-1,0 1 1,6-8-1,-8 13-22,0 0 0,0 0-1,1 0 1,-1 1 0,0-1-1,1 1 1,-1 0 0,1 0 0,0 0-1,8-3 1,-9 4 100,0 1-1,-1-1 1,1 1-1,0-1 1,0 1-1,0 0 1,0 0 0,0 0-1,0 0 1,0 1-1,0-1 1,0 1-1,0 0 1,0-1 0,-1 1-1,5 3 1,11 8 519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8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 9362,'20'-2'1736,"-1"-1"0,25-7 0,-31 6-1303,1 1 0,-1 0-1,1 1 1,-1 1 0,28 0-1,-40 1-381,0 0-1,0 0 1,0 0-1,0 1 0,0-1 1,1 0-1,-1 1 0,0-1 1,0 0-1,0 1 1,0 0-1,0-1 0,0 1 1,-1-1-1,1 1 1,0 0-1,0 0 0,0 0 1,-1-1-1,1 1 1,0 0-1,-1 0 0,1 0 1,-1 0-1,1 0 1,-1 0-1,1 0 0,-1 0 1,1 3-1,-1-3-16,0 1-1,0 0 0,0-1 1,0 1-1,0 0 0,0-1 1,-1 1-1,1 0 0,0-1 1,-1 1-1,0 0 1,1-1-1,-1 1 0,0-1 1,0 1-1,0-1 0,0 1 1,-2 1-1,-7 6 23,0-1-1,0 0 0,-1-1 1,0 0-1,-13 6 1,8-5 1,-27 20 0,43-28-57,-1 0 0,1 1 0,0-1 1,-1 0-1,1 1 0,-1-1 0,1 0 0,0 1 1,-1-1-1,1 0 0,0 1 0,-1-1 0,1 1 1,0-1-1,0 1 0,0-1 0,-1 1 1,1-1-1,0 1 0,0-1 0,0 0 0,0 1 1,0 0-1,0 0 0,0-1 1,0 1 0,1-1-1,-1 1 1,0-1 0,1 0 0,-1 1 0,0-1-1,1 1 1,-1-1 0,0 0 0,1 1 0,-1-1-1,1 0 1,-1 0 0,1 1 0,-1-1 0,1 0-1,0 1 1,5 0 15,0 1-1,0-1 0,7 1 1,-7-2 9,25 4 172,51 0 0,33-8-301,-67 1-697,-36 3-900,-6 2 723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54 7802,'-20'-7'7644,"24"8"-7340,-1-1 0,0 1 1,0 0-1,1-1 0,-1 0 0,7 0 0,5 0 84,319-3 1322,3-19-1459,-3-1 304,-91 21 427,-241 2-1004,0 0 0,-1 0 0,1 0 0,0 0 0,-1 1 0,1-1 0,0 1 0,2 0 0,-4-1 0,0 1-1,0-1 1,0 0-1,0 0 1,0 0-1,0 0 1,0 1-1,0-1 1,0 0-1,0 0 1,0 0-1,0 1 0,0-1 1,0 0-1,0 0 1,0 0-1,0 0 1,0 0-1,0 1 1,0-1-1,0 0 1,-1 0-1,1 0 1,0 0-1,0 0 1,0 1-1,0-1 1,0 0-1,0 0 1,-1 0-1,1 0 1,0 0-1,0 0 1,0 0-1,0 0 0,-1 0 1,1 0-1,0 0 1,0 1-1,0-1 1,0 0-1,-1 0 1,1 0-1,-33 10-2053,30-9 1992,-41 11-912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9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7074,'52'-11'7309,"-37"8"-6940,1 2-1,0 0 0,-1 0 0,1 2 1,-1 0-1,17 3 0,-28-3-305,0 0 0,1 0 0,-1 0 0,0 1-1,0 0 1,0-1 0,8 6 0,-11-6-50,0 0 0,0-1 0,0 1 0,-1 0 0,1 0 0,0 0 0,0 0 0,-1 0 0,1 0 0,-1 0 0,1 0 0,-1 0 0,1 0 0,-1 0 0,0 0 0,1 0 0,-1 1 0,0-1 0,0 0 0,0 0 0,0 0 0,0 0 0,0 1 0,0-1 0,0 0 0,0 0 0,-1 0 0,1 0 0,0 0 0,-1 1 0,1-1 0,-1 0 0,1 0 0,-1 0 0,-1 1 0,-1 4 24,-1-1 0,-1 0 0,1 0-1,-1 0 1,1-1 0,-1 1 0,-1-1 0,1 0 0,-1 0 0,1-1 0,-10 4 0,1-1 0,0 0 1,-1-2 0,-28 7-1,140-15-233,36-3 983,-131 7-712,-1 0 0,1 0 0,0 1 0,-1-1 0,1 0 1,0 1-1,2 0 0,-4-1-54,0 0 0,0 0 1,0 0-1,0 0 0,1 0 1,-1 1-1,0-1 0,0 0 1,0 0-1,0 0 0,0 0 1,0 0-1,1 0 0,-1 1 1,0-1-1,0 0 0,0 0 1,0 0-1,0 0 0,0 1 1,0-1-1,0 0 0,0 0 1,0 0-1,0 1 1,0-1-1,0 0 0,0 1 1,0-1 35,0 1 1,0-1 0,-1 1 0,1 0-1,-1-1 1,1 1 0,0-1 0,-1 1 0,1-1-1,-1 1 1,1-1 0,-1 0 0,0 1 0,-16 11 471,0-2 1,-32 14 0,18-9-419,24-12-357,0 1 0,0-1 0,-1 0 1,1-1-1,-13 2 0,20-4 168,0 0 1,0 0 0,1 0-1,-1 0 1,0 0-1,0-1 1,0 1 0,0 0-1,1 0 1,-1 0-1,0 0 1,0-1 0,0 1-1,0 0 1,0 0-1,0-1 1,0 1 0,0 0-1,0 0 1,0 0-1,0-1 1,0 1 0,0 0-1,0 0 1,0-1-1,0 1 1,0 0-1,0 0 1,0 0 0,0-1-1,0 1 1,0 0-1,0 0 1,0-1 0,0 1-1,-1 0 1,1 0-1,0 0 1,0 0 0,0-1-1,0 1 1,0 0-1,-1 0 1,1 0 0,0 0-1,0 0 1,0-1-1,-1 1 1,1 0 0,0 0-1,0 0 1,0 0-1,-1 0 1,1 0-1,0 0 1,0 0 0,-1 0-1,1 0 1,0 0-1,0 0 1,-1 0 0,1 0-1,0 0 1,0 0-1,0 0 1,-1 0 0,1 0-1,0 0 1,-1 1-1,12-16-1662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39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10666,'1'4'890,"1"0"-1,-1 0 1,0 0 0,0 0-1,0 6 1,-1-3-477,0 0 0,0-1 1,0 1-1,-1 0 0,-3 8 0,1-4-183,0-1 1,-1 1-1,-1-1 0,0 1 0,-6 9 0,6-14 82,5-6-309,0 0 1,0 0 0,0 0 0,0 0 0,0 0-1,0 1 1,-1-1 0,1 0 0,0 0-1,0 0 1,0 0 0,0 0 0,0 0 0,0 0-1,0 0 1,0 0 0,0 0 0,0 0 0,0 0-1,0 0 1,0 0 0,0 0 0,0 0-1,0 0 1,0 0 0,-1 0 0,1 0 0,0 0-1,0 0 1,0 0 0,0 0 0,0 0-1,0 0 1,0 0 0,0 0 0,0 0 0,0 0-1,0-1 1,0 1 0,0 0 0,0 0-1,0 0 1,0 0 0,0 0 0,0 0 0,0 0-1,0 0 1,0 0 0,0 0 0,0 0-1,-1 0 1,1 0 0,0 0 0,0 0 0,0-2-13,0 1 1,1-1 0,-1 1 0,0 0 0,0-1-1,1 1 1,-1-1 0,1-1 0,4-8-47,0 0 0,0 1 1,0 0-1,9-11 0,-9 13 25,-1 3 10,0-1 1,1 1 0,-1-1-1,1 1 1,0 1 0,0-1 0,7-3-1,-11 6 24,1 1-1,0 0 0,-1 0 1,1 0-1,0 0 0,0 0 0,0 1 1,0-1-1,0 1 0,0-1 1,0 1-1,0 0 0,0-1 0,0 1 1,0 0-1,0 0 0,0 1 1,0-1-1,1 0 0,-1 1 0,0-1 1,-1 1-1,1 0 0,3 0 1,-3 1 16,0 0 0,0 0 0,0 0 0,0 0 0,0 0 0,-1 0 1,1 0-1,0 0 0,-1 1 0,0-1 0,0 1 0,1-1 0,-1 1 1,1 3-1,1 8 178,3 22 0,-3-23-50,-1 0-34,2 13 496,13 44 0,-16-69-1810,-1-3-746,-1 1 862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40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8570,'0'-1'317,"0"1"-1,-1-1 1,1 1 0,0-1 0,0 1-1,0-1 1,0 1 0,0-1 0,0 1-1,0 0 1,0-1 0,1 1 0,-1-1-1,0 1 1,0-1 0,0 1 0,0-1-1,1 1 1,-1-1 0,9-6 1744,18 0-2739,-18 5 1359,223-32 1639,-170 27-2138,-14 2-72,178-26 231,-149 18-223,-59 9-139,-18 4 5,0 0 0,0 0 0,0 0 0,0 0-1,0 0 1,1 0 0,-1 0 0,0 0 0,0 0 0,0 0 0,0 0 0,0 0 0,0 0 0,0 0-1,1 0 1,-1 0 0,0-1 0,0 1 0,0 0 0,0 0 0,0 0 0,0 0 0,0 0 0,0 0-1,0 0 1,1 0 0,-1 0 0,0 0 0,0-1 0,0 1 0,0 0 0,0 0 0,0 0 0,0 0-1,0 0 1,0 0 0,0 0 0,0-1 0,0 1 0,0 0 0,0 0 0,0 0 0,0 0 0,0 0-1,0 0 1,0-1 0,0 1 0,0 0 0,0 0 0,0 0 0,-6-3-1038,-8-2 362</inkml:trace>
  <inkml:trace contextRef="#ctx0" brushRef="#br0" timeOffset="1">488 106 10642,'-8'4'999,"1"1"0,0-1-1,0 1 1,1 1 0,-1-1-1,-6 9 1,-14 11-509,11-12-320,7-6 55,0 0-1,1 0 1,-15 18 0,22-24-190,0 0 0,1 0-1,-1 0 1,0 0 0,1 0 0,-1 1-1,0-1 1,1 0 0,0 0 0,-1 1 0,1-1-1,0 0 1,0 1 0,0-1 0,0 2-1,0-2-14,0 0-1,0-1 1,0 1-1,1 0 1,-1 0-1,0 0 1,1 0-1,-1-1 1,1 1-1,-1 0 1,1-1-1,-1 1 1,1 0-1,0-1 1,-1 1-1,1 0 1,1 0-1,1 1 2,0-1-1,0 1 0,0-1 0,0 0 0,0 0 1,1 0-1,-1 0 0,0-1 0,1 1 0,3-1 1,7 0 5,0 0 1,0-1 0,28-6 0,40-16-773,-30 8-1876,-30 10 255,-7 5 980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4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39 10130,'-42'-38'4545,"38"48"-1840,0 1-1801,0 9-600,-1 4 96,-3 9 160,0 2 0,1-3-88,0-1-48,5-4-111,-1-4-65,2-7-128,-1-6-16,2-7-536,-1-3-377,1-7-1575,0 6 1448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4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11250,'0'-7'4609,"7"7"-2736,6 1-1129,7-1-712,3 2 8,2 0-24,6 2 0,3 0-8,-7-5-144,-2 2-752,-6-1-593,-18 2-1351,3 8 1656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41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7898,'2'9'3961,"4"-1"-689,17-4-2216,8-5-207,7-7-201,9-3-144,3-3-240,-3-1-88,-18 3-840,-5 3 824,-3 9-296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41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 10858,'-3'-5'5274,"7"4"-4307,16 3-1669,-18-2 910,79 17-80,-65-13-55,0 1-1,0 1 1,22 11 0,-37-17-67,0 0 0,0 1 0,0-1 0,0 1 0,-1-1 1,1 1-1,0 0 0,0-1 0,0 1 0,-1 0 0,1 0 1,0-1-1,-1 1 0,1 0 0,-1 0 0,1 0 0,-1 0 0,1 0 1,-1 0-1,1 0 0,-1 0 0,0 0 0,0 0 0,1 0 1,-1 0-1,0 0 0,0 0 0,0 0 0,0 0 0,0 0 1,0 0-1,-1 0 0,1 0 0,0 0 0,-1 0 0,1 0 0,0 0 1,-1 0-1,1 0 0,-1 0 0,0 0 0,-3 5 29,0-1-1,0-1 0,-1 1 0,1-1 0,-9 6 1,-9 6 32,-2-1 0,1-1 0,-33 13 0,7-3-21,43-21-44,1 0 0,0 0 0,-7 5-1,11-7 1,0 0 0,0 0 0,0 0 0,0 0 0,0 1 0,1-1-1,-1 0 1,0 0 0,0 2 0,0-2 2,1-1 0,0 1 1,0-1-1,0 1 0,0-1 0,0 1 0,0-1 0,0 1 0,0-1 1,0 1-1,0-1 0,0 1 0,0-1 0,0 1 0,1-1 0,-1 1 1,0-1-1,0 1 0,0-1 0,1 1 0,-1-1 0,0 1 1,1-1-1,0 1 0,0 0 24,1 0-1,-1 1 1,1-2 0,0 1-1,-1 0 1,1 0 0,0 0-1,0-1 1,0 1 0,-1-1 0,1 0-1,0 1 1,0-1 0,0 0-1,0 0 1,2 0 0,5 0 97,38 1 487,0-2 1,62-10-1,-52 5-342,7-3-166,-63 9-159,-1 0-88,1 0 0,0 0 1,0-1-1,-1 1 0,1 0 0,0 0 0,0 0 0,0 0 0,-1 0 0,1 0 0,0 0 0,0 0 0,-1 1 0,1-1 0,1 0 0,-2 7-738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42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8194,'7'-3'3561,"7"2"-1257,16-2-1528,8-4 192,14-1 81,5 0-89,17 0-184,-8 0-136,-6 6-232,-12 0-88,-27 2-184,-4 4-40,-13 0-720,-1 0-712,0 7 848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9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18 7194,'-1'-2'697,"-1"0"1,1 1 0,-1-1 0,0 0 0,1 0 0,-1 1-1,-3-2 1,4 2-553,0 1 1,1 0-1,-1-1 0,0 1 0,0 0 1,0 0-1,0 0 0,0-1 0,0 1 1,0 0-1,0 1 0,0-1 0,0 0 1,1 0-1,-1 0 0,0 0 0,0 1 1,0-1-1,0 0 0,0 1 0,0-1 1,-1 1-1,-2 3 149,-1 0 0,0 0 0,1 0 0,0 1 0,0-1 0,0 1 0,0 0 0,1 0 0,-4 8 0,-2 4-49,1 0 0,1 1-1,0 0 1,2 0-1,0 0 1,1 0-1,-3 25 1,4-7 20,1 1 1,6 64-1,-1-70-154,1 0 1,2 0-1,16 49 1,-16-64-84,1 1 1,0-1-1,1 0 1,1-1-1,0 0 1,2 0-1,20 23 0,-29-36-91,-1-1 0,1 1 0,0-1 0,0 1 0,0-1 0,0 0 0,3 2 0,-4-3-55,0 0 1,0 1 0,0-1-1,0 0 1,0 0 0,-1 1-1,1-1 1,0 0 0,0 0-1,0 0 1,0 0 0,0 0-1,0 0 1,-1-1 0,1 1-1,0 0 1,0 0 0,0-1-1,0 1 1,0 0 0,-1-1-1,1 1 1,1-1 0,7-14-1026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0:42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10530,'61'-5'5580,"-44"3"-5399,0 1 0,31 1 0,-30 1 211,0 2 0,0 0-1,-1 1 1,1 1 0,18 7 0,-33-11-346,-1 0 0,0 0-1,0 0 1,0 0 0,0 1-1,0-1 1,0 0 0,4 4 0,-6-5-40,0 1 0,0-1 1,0 0-1,0 0 1,0 1-1,0-1 1,1 0-1,-1 0 1,0 1-1,0-1 0,0 0 1,0 1-1,0-1 1,0 0-1,0 0 1,0 1-1,0-1 1,0 0-1,0 1 0,0-1 1,0 0-1,-1 0 1,1 1-1,0-1 1,0 0-1,0 0 0,0 1 1,-1 0 4,0 0 1,0 0-1,0 0 1,0 0-1,-1 0 1,1-1-1,0 1 1,0 0-1,-2 0 1,-14 6 26,-33 10 0,7-4-225,12-2-73,15-7-86,1 1-1,-21 12 0,37-15 93,7 1 183,10 1 136,-16-3-65,131 28 1071,-125-27-909,-1-1-1,0 1 1,-1 1 0,1-1 0,0 1-1,0 0 1,-1 0 0,0 1 0,8 6-1,-13-9-90,0 0-1,0 0 1,0 1-1,-1-1 1,1 0-1,-1 1 0,1-1 1,-1 0-1,1 1 1,-1-1-1,0 1 1,0-1-1,1 1 0,-1-1 1,0 0-1,0 1 1,-1-1-1,1 1 1,0-1-1,0 1 0,-1-1 1,1 0-1,-1 1 1,1-1-1,-2 3 0,-1-2 23,-1 0 0,1 0-1,-1 0 1,0 0-1,0-1 1,0 1-1,-6 1 1,8-3-61,-19 5 194,-33 4 1,22-4-136,-44 2-1722,71-5-154,3 1 745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1:3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175 127 3721,'-1'0'671,"-1"0"-1,1-1 1,-1 1 0,1 0 0,0-1 0,-1 1 0,1-1 0,-1 0-1,1 1 1,0-1 0,0 0 0,-1 0 0,0-1 0,-3-6 644,5 6-1187,-1 1 0,1 0-1,0 0 1,-1 0-1,1 0 1,-1 0-1,1 0 1,-1 0 0,0 0-1,-1-1 1,-14-9 877,9 7-756,6 3-221,-7-4 156,0 1-1,-12-5 1,20 9-175,0 0 1,-1 0-1,1 0 0,-1-1 0,1 1 1,-1 0-1,1 0 0,-1 0 1,1 0-1,-1 0 0,1 0 0,-1 0 1,1 0-1,-1 0 0,1 0 0,-1 1 1,1-1-1,-1 0 0,1 0 1,0 0-1,-1 1 0,1-1 0,-1 0 1,1 0-1,-1 1 0,1-1 0,0 0 1,-1 1-1,1-1 0,0 0 0,-1 1 1,1-1-1,0 1 0,0-1 1,-1 0-1,1 1 0,0-1 0,0 1 1,0-1-1,-1 1 0,-3 12 86,-6 19-1,3-8-65,-28 116 23,31-113-43,0 0 0,2 0 0,2 39 0,7 0 11,-3-40-11,30 162 96,-26-159-80,21 77 71,-20-78-50,22 48 0,-24-63-34,1 0-1,0 0 0,0 0 1,2-1-1,11 12 0,-14-17-8,1 0-1,0 0 1,1-1-1,-1 0 0,1 0 1,0-1-1,1 0 1,12 4-1,-15-6-4,1-1 1,-1 0-1,0-1 1,1 1-1,0-2 0,-1 1 1,1-1-1,0 0 1,-1 0-1,1-1 1,-1 0-1,1-1 0,-1 0 1,1 0-1,-1 0 1,0-1-1,0 0 0,0 0 1,0-1-1,11-8 1,-6 3-5,1-1 0,-2 0 0,1-1 0,-1-1 0,-1 1 0,18-28 0,-18 22 3,0-1 0,-1 0 0,-1 0-1,-1-1 1,5-20 0,-5 10 10,-2-1 0,-1 1 0,-1-1 0,-1 0 0,-2 0 0,-1 0 1,-8-47-1,-3 12 58,-2 1 0,-4 0 0,-2 2 0,-44-95 0,57 142 29,-1 0 1,0 1-1,-1 0 0,-1 0 1,0 1-1,-16-16 0,23 26-34,0 0 0,0 1 0,0-1 0,-1 1 1,0 0-1,1 0 0,-1 1 0,0-1 0,0 1 0,0 0 0,0 0 0,0 0 0,0 0 0,0 1 0,0-1 0,-7 1 0,6 1-16,1 0 0,-1 0 0,0 0 0,0 0 0,1 1 0,-1 0 0,0 0 0,1 0 0,0 0 0,0 1 0,-1-1 0,1 1 0,-4 4 0,-1 3-26,-1-1 0,1 2 0,-13 17 0,19-23-109,-1 1 0,1 0 0,0-1 0,0 1-1,1 0 1,0 0 0,0 0 0,0 1 0,-1 9 0,3-14-107,0 1 0,0-1 0,0 0 1,1 0-1,-1 0 0,1 1 1,-1-1-1,1 0 0,0 0 0,0 0 1,0 0-1,0 0 0,0 0 0,0-1 1,1 1-1,-1 0 0,3 2 0,15 15-997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1:33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30 9162,'-1'-7'2590,"-4"-6"201,5 12-2625,0 1 0,0-1 0,0 1-1,-1-1 1,1 1 0,0-1 0,-1 1 0,1-1 0,-1 1 0,1-1 0,0 1 0,-1 0-1,1-1 1,-1 1 0,1 0 0,-1-1 0,1 1 0,-1 0 0,1 0 0,-2-1 0,-3 1-133,1 0 0,-1 0 1,0 0-1,1 1 1,-1-1-1,0 1 1,1 1-1,-1-1 1,1 0-1,0 1 0,-1 0 1,-5 3-1,10-4-30,-1-1-1,0 1 0,1-1 0,-1 1 1,1-1-1,-1 1 0,1 0 0,-1-1 1,1 1-1,-1 0 0,1 0 0,0-1 1,-1 1-1,1 0 0,0 0 0,0-1 1,-1 1-1,1 0 0,0 0 0,0 0 1,0-1-1,0 3 0,5 16 29,-2-13-22,2 11-2,2-2 0,0 1 0,1-1 0,1 0 0,0-1 0,19 23 0,-3-8 19,54 47 1,-73-72-7,18 20 54,-23-23-41,0 0 0,0 0 0,0 1 0,0-1 1,0 1-1,-1-1 0,1 0 0,0 1 1,-1-1-1,1 1 0,-1 0 0,0-1 1,1 1-1,-1-1 0,0 1 0,0 2 0,0-3 1,-1 0 0,1 0 0,0-1-1,-1 1 1,1 0 0,-1-1 0,1 1-1,-1 0 1,1-1 0,-1 1-1,1 0 1,-1-1 0,0 1 0,1-1-1,-1 1 1,0-1 0,0 0-1,1 1 1,-1-1 0,0 0 0,0 1-1,1-1 1,-1 0 0,0 0-1,0 0 1,0 0 0,0 0 0,1 0-1,-1 0 1,-1 0 0,-6 0 99,0 0 0,-10-2 0,11 1-45,-129-13 261,132 13-436,0 1-1,0-1 0,1 0 1,-1 0-1,-6-2 0,10 3 30,-1-1 0,1 1-1,-1 0 1,0-1 0,1 1-1,-1 0 1,1-1 0,-1 1-1,1-1 1,-1 1 0,1-1-1,0 1 1,-1-1 0,1 0 0,-1 1-1,1-1 1,0 1 0,0-1-1,-1 0 1,1 1 0,0-1-1,0 0 1,0 1 0,0-1-1,0 0 1,-1 1 0,1-1-1,1 0 1,-1 1 0,0-1-1,0 0 1,0 1 0,0-1 0,0 0-1,1 1 1,-1-1 0,0 0-1,12-23-878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1:33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39 844 6753,'-1'1'391,"0"1"-1,0 0 1,0 0-1,-1-1 0,1 1 1,0-1-1,0 1 0,-1-1 1,1 1-1,-1-1 1,0 0-1,1 0 0,-1 0 1,0 0-1,1 0 0,-4 1 1,-6 4 1280,49-28-987,-7 5-56,30-23 0,207-181-665,-62 50 19,7 9 38,-19 16 10,-65 56-2878,-128 89 2742,1 0 0,-1 1 1,0-1-1,0 1 0,0-1 0,1 1 0,-1 0 0,3-1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1:3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6 231 9866,'-1'-1'146,"1"1"-1,0 0 1,-1 0-1,1-1 1,0 1-1,-1 0 1,1-1 0,0 1-1,0 0 1,-1-1-1,1 1 1,0 0-1,0-1 1,-1 1-1,1 0 1,0-1-1,0 1 1,0-1 0,0 1-1,0 0 1,0-1-1,0 1 1,0-1-1,0 1 1,0-1-1,0 0 1,0 0-118,0 1 0,0-1 0,1 0 0,-1 0 0,0 1 0,1-1 0,-1 0 0,0 1 0,1-1 0,-1 0 0,1 1 0,-1-1 0,1 1 0,0-1 0,-1 1 0,1-1 0,-1 1 0,1-1 0,1 0 0,10-4 149,1 0-1,20-5 1,-13 4-61,79-19 187,-33 9-205,262-60 38,-287 68-128,52-12 24,1 5 0,171-6 0,-44 30-1660,-221-10 1520,1 1-1,-1 0 1,1 0 0,-1 0 0,0 0-1,1 0 1,-1 0 0,1 0 0,-1 0-1,0 1 1,1-1 0,-1 0 0,1 0-1,-1 0 1,0 0 0,1 0 0,-1 1-1,0-1 1,1 0 0,-1 0 0,0 0-1,1 1 1,-14 2-1351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1:34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 8018,'20'1'2856,"16"-1"-2192,23-1-544,13 1 97,23-11 63,18 2-48,19 4-88,4 2-56,-2 10 48,-10-3 40,-7 6 72,-13 1 16,-22 2-40,-7 2-40,-30 0-64,-8-2-120,-18 0-3281,-7 7 2449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1:34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8850,'5'2'916,"0"0"-1,0 0 1,1-1-1,8 1 1,0-1-879,27-2 1,-27 0 165,90-4-104,144 12 0,-180 1-33,92 24-1,62 37 54,-147-44-62,1-4 1,85 14 0,-145-33-259,0 1-1,0 1 1,18 7 0,-12-2-166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1:35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6841,'23'12'2241,"9"4"-2297,-7-9 0,16 13 56,-1-1 8,18-1 8,5 5 8,0-17-8,0 2 64,-2-5-2313,4 4 1689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00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51 4857,'6'0'523,"-3"0"-226,-1 0-1,1 0 1,-1 0 0,0-1-1,5 0 1,-6 0-149,0 1 0,0-1-1,-1 1 1,1-1 0,0 1-1,0-1 1,-1 1 0,1-1-1,-1 0 1,1 1 0,0-1-1,-1 0 1,1 0 0,-1 1-1,0-1 1,1 0 0,-1 0-1,1-1 1,0 0 175,-1 0-1,1 1 1,0-1-1,0 1 1,0-1-1,0 1 1,1-1-1,-1 1 1,0 0-1,1-1 1,-1 1-1,1 0 1,-1 0-1,1 0 1,-1 0-1,3-1 1,11-8 3576,-28 23-2119,-82 90 118,85-91-1869,0 1 0,1 0 0,1 1 0,0 0 0,-9 22 0,15-30-23,0-1-1,0 0 0,1 1 1,-1-1-1,1 1 0,0 0 1,1-1-1,0 1 1,0 0-1,0-1 0,0 1 1,1 0-1,0-1 0,0 1 1,1 0-1,-1-1 1,1 0-1,5 10 0,-5-11 0,1-1 0,-1 1 0,1-1 0,0 0 0,1 1 0,-1-1 0,0-1 0,1 1 0,4 3 0,0-2 3,-1 0 1,1-1 0,0 0 0,11 3 0,4-1 18,1-1-1,31 2 1,-54-6-26,157 10 107,-157-10-71,1 0-402,0 1 1,0-1-1,0 0 0,1 0 0,-1-1 0,0 1 1,0 0-1,0-1 0,0 1 0,3-2 1,-1-4-938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00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7714,'0'4'4033,"2"9"-1289,-1 12-711,-2 6-233,-3 14-608,4 2-272,4 2-352,2 0-103,6-6-169,-5-6-72,-3-11-144,2-8-32,-4-10-432,0-6-553,5-2-1839,4 0 1752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4:40:2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10 11562,'-1'-7'4312,"-2"5"-1743,-1 7 469,-60 153-1868,39-94-895,11-27-113,-16 69 0,24-80-140,2 0 1,1 0-1,1 45 1,-1-4-2325,3-67 2241,0 0 0,0 0 0,0 0-1,0 0 1,0 0 0,0 0 0,0 0 0,0 0 0,0 1 0,1-1 0,-1 0 0,0 0 0,0 0 0,0 0 0,0 0-1,0 0 1,0 0 0,0 0 0,0 0 0,0 0 0,0 1 0,0-1 0,0 0 0,0 0 0,0 0 0,-1 0 0,1 0-1,0 0 1,0 0 0,0 0 0,0 0 0,0 0 0,0 1 0,0-1 0,0 0 0,0 0 0,0 0 0,0 0-1,0 0 1,0 0 0,0 0 0,0 0 0,-1 0 0,1 0 0,0 0 0,0 0 0,0 0 0,0 0 0,0 0 0,0 0-1,0 0 1,0 0 0,0 0 0,0 0 0,-1 0 0,1 0 0,0 0 0,0 0 0,0 0 0,0 0 0,0 0 0,-3-5-2447,4-14 544</inkml:trace>
  <inkml:trace contextRef="#ctx0" brushRef="#br0" timeOffset="1">0 191 10274,'7'-11'4513,"1"7"-2088,3 6-297,2 10-472,4 9-287,7 7-537,0 5-200,3 4-232,1 1-72,-2-1-136,-2-5-40,-3-4-88,-3-6-16,-4-3-232,1 0-344,-6-9-1296,1-3 1152,0-10 72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01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33 196 10882,'-1'5'4028,"1"-4"-3861,1-1 1,-1 1-1,0-1 0,0 1 0,0-1 1,0 1-1,1-1 0,-1 0 0,0 1 1,0-1-1,1 1 0,-1-1 0,0 0 1,1 1-1,-1-1 0,0 0 0,1 1 1,0-1-1,-1 1 1208,10-5 417,14-8-1401,-22 11-375,4-2 15,0 0 0,-1-1 0,0 1 0,1-1 0,-1-1 0,-1 1 0,1-1 0,-1 1 0,0-1 0,0-1 0,5-7 0,-5 6-5,-1 1 0,0-1 0,0 0 0,-1 0 0,0 0 0,0 0 0,0 0 0,-1-1 0,0-13 0,-1 19-16,-1 0 0,1 0 0,-1-1-1,1 1 1,-1 0 0,0 0 0,0 0 0,0 0-1,0 0 1,-1 0 0,1 0 0,0 1 0,-1-1-1,1 0 1,-1 1 0,0-1 0,1 1 0,-1-1 0,0 1-1,0 0 1,0 0 0,0 0 0,0 0 0,0 0-1,0 0 1,-4 0 0,2 0 2,0-1 0,-1 2 0,1-1 0,-1 0 0,1 1 0,-1 0 0,1 0 0,0 0-1,-1 1 1,1-1 0,-1 1 0,-6 2 0,8-1-10,0-1-1,0 1 1,0 0 0,0 0-1,1 0 1,-1 0 0,1 0-1,0 1 1,-1-1-1,1 1 1,0-1 0,0 1-1,1 0 1,-1 0 0,1 0-1,-1 0 1,-1 6-1,0 2 16,0 0 0,1 0 0,-1 22-1,2-17 34,0 0-1,2 0 1,0 0-1,1 0 1,6 25-1,-6-32-21,1 0 0,0-1-1,1 1 1,0-1-1,0 0 1,1 0-1,0 0 1,0-1 0,1 1-1,-1-1 1,9 7-1,-10-11-20,0 0 0,1 0 0,-1 0 0,0 0 0,1-1 0,0 0-1,0 0 1,0 0 0,0-1 0,0 1 0,0-1 0,0 0 0,0-1-1,0 1 1,0-1 0,1 0 0,-1 0 0,0-1 0,0 1 0,9-4-1,-5 2-450,0-1-1,0 0 1,0-1-1,-1 0 1,1 0-1,-1-1 0,0 0 1,0-1-1,-1 1 1,10-10-1,0-6-915,-12 13 992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01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11242,'29'-4'6018,"-20"3"-5310,0 0 0,0 1 1,0 0-1,0 0 1,16 3-1,-24-2-664,1-1-1,-1 1 1,0 0-1,1 0 1,-1 0-1,0-1 1,1 1 0,-1 0-1,0 1 1,0-1-1,0 0 1,0 0 0,0 0-1,0 1 1,0-1-1,-1 0 1,1 1-1,0-1 1,-1 1 0,1-1-1,-1 1 1,1 2-1,1 3-14,-1 0 0,0 1 0,0 9-1,-1-10-14,0 0 0,0 0-1,-1 0 1,0 0 0,0 0-1,0 0 1,-1 0-1,0 0 1,-5 11 0,-1-7 30,-1 1 1,-10 12 0,18-23-40,0 0-1,0 1 1,0-1 0,0 1-1,0-1 1,1 1-1,-1-1 1,0 3 0,1-3-5,0-1 1,0 1 0,-1 0 0,1 0 0,0-1 0,0 1-1,0 0 1,0 0 0,0 0 0,0-1 0,1 1-1,-1 0 1,0 0 0,0-1 0,1 1 0,-1 0 0,0 0-1,1-1 1,-1 1 0,1 0 0,12 10 3,-10-9 14,0 0 0,1 0 0,-1 0 0,0-1 0,1 1 0,-1-1 0,1 0 0,0 0 0,-1 0 0,1 0 0,0-1 0,0 0 0,-1 1 0,1-1 0,0-1 0,3 1 0,8-2 122,-1-1 0,22-7 0,-34 9-131,10-2 65,0-2 1,16-7 0,-28 12-141,1 0 0,-1 0 1,0-1-1,1 1 1,-1 0-1,0 0 0,0 0 1,1-1-1,-1 1 0,0 0 1,0 0-1,1-1 0,-1 1 1,0 0-1,0 0 0,1-1 1,-1 1-1,0 0 1,0-1-1,0 1 0,0 0 1,0-1-1,0 1 0,1 0 1,-1-1-1,0 1 0,-5-5-580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02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8 8506,'-7'-2'1159,"-1"1"1,1-1 0,-1 1 0,0 0-1,1 1 1,-16 1 0,22-1-1001,1-1-1,-1 2 1,0-1 0,0 0 0,0 0 0,1 0 0,-1 0 0,0 0 0,0 1 0,0-1 0,1 0 0,-2 1 0,2-1-119,0 1 0,0-1 0,0 0 0,0 0 0,-1 0 0,1 0-1,0 1 1,0-1 0,1 0 0,-1 0 0,0 0 0,0 0 0,0 1 0,0-1 0,0 0 0,0 0 0,0 0 0,0 0 0,0 0-1,0 1 1,0-1 0,0 0 0,0 0 0,1 0 0,-1 0 0,0 0 0,0 0 0,0 1 0,0-1 0,0 0 0,0 0 0,1 0-1,-1 0 1,0 0 0,0 0 0,0 0 0,4 2 170,0 0 0,0 0 0,0 0 0,6 1 0,18 4 8,1-1 1,36 3 0,63-1 47,139-14-14,-3 0-96,-239 7-129,-1 2 0,0 0 0,30 9 1,-50-12-46,-1 1 6,0 0 0,0 0 1,0 0-1,0 0 0,4 2 1,-6-2-59,-1-1 1,1 1 0,-1-1-1,1 1 1,-1-1 0,1 1-1,-1-1 1,1 1 0,-1-1 0,1 1-1,-1 0 1,0-1 0,1 1-1,-1 0 1,0-1 0,0 1-1,1 0 1,-1-1 0,0 1-1,0 0 1,0 0 0,0-1 0,0 1-1,0 0 1,0-1 0,0 1-1,0 0 1,0 0 0,-1-1-1,1 2 1,-5 15-722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02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9810,'0'1'185,"0"-1"0,0 0-1,0 1 1,0-1 0,0 0 0,0 1-1,0-1 1,0 0 0,0 1 0,0-1-1,1 0 1,-1 1 0,0-1 0,0 0 0,0 0-1,1 1 1,-1-1 0,0 0 0,0 0-1,1 1 1,-1-1 0,0 0 0,1 0-1,-1 0 1,0 1 0,0-1 0,1 0-1,-1 0 1,0 0 0,1 0 0,-1 0-1,0 0 1,1 0 0,-1 0 0,0 0-1,1 0 1,16-1 1266,-11 0-608,-3 1-766,0 0 1,0 0-1,0 0 0,0 0 0,1 0 1,-1 1-1,0-1 0,0 1 1,0 0-1,0 0 0,0 0 0,0 1 1,0-1-1,-1 1 0,1-1 0,0 1 1,-1 0-1,1 0 0,-1 0 1,0 0-1,0 0 0,1 1 0,-1-1 1,-1 1-1,1 0 0,0-1 1,-1 1-1,1 0 0,-1 0 0,0 0 1,0 0-1,0 0 0,0 0 0,-1 0 1,1 5-1,-1-1-61,0-1 0,0 0 1,-1 0-1,1 0 0,-1 0 0,-1 0 1,1 0-1,-1-1 0,0 1 1,-1 0-1,1-1 0,-1 1 0,0-1 1,-1 0-1,-3 5 0,-4 8 20,10-18-38,1 1 1,0-1 0,0 0-1,-1 1 1,1-1 0,0 1-1,0-1 1,0 0-1,0 1 1,-1-1 0,1 1-1,0-1 1,0 1 0,0-1-1,0 0 1,0 1 0,0-1-1,0 1 1,0-1 0,0 1-1,0-1 1,0 0-1,1 1 1,-1-1 0,0 1-1,0-1 1,0 1 0,0-1-1,1 0 1,-1 1 0,0-1-1,0 0 1,1 1 0,-1-1-1,0 0 1,1 1 0,-1-1-1,0 0 1,1 0-1,-1 1 1,1-1 0,-1 0-1,0 0 1,1 0 0,15 3-43,29 1 0,-5-1 48,-36-3 0,13 2 10,29 7 1,-42-8 3,0 1 0,0-1 0,0 0 0,0 1 0,0 0 0,0 0 0,-1 0 0,1 1 0,-1-1 1,1 1-1,-1 0 0,4 5 0,-5-6 32,0 1-1,-1 0 1,0-1 0,0 1 0,0 0 0,0 0 0,0 0-1,0 0 1,-1 0 0,0 0 0,1 0 0,-1 0 0,0 1 0,-1-1-1,1 0 1,-1 4 0,0-4 8,0 1 0,0-1 0,0 1 0,0-1-1,0 1 1,-1-1 0,1 0 0,-1 0 0,0 0 0,0 0 0,0 0 0,-1 0 0,-3 3-1,2-2-28,-1-1-1,0 0 0,0-1 0,0 1 0,0-1 1,0 0-1,0 0 0,-1-1 0,1 1 0,-1-1 0,1 0 1,-1-1-1,-6 1 0,-8-2-794,1 0 1,-27-5-1,42 5 512,-20-3-648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09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11 5481,'0'0'243,"1"0"0,-1-1 0,0 1 0,0 0 0,0 0 0,0 0 0,0-1 0,0 1 0,0 0 0,0 0 0,1 0 0,-1 0 0,0-1 0,0 1 0,0 0 0,0 0 0,1 0 0,-1 0-1,0 0 1,0-1 0,0 1 0,1 0 0,-1 0 0,0 0 0,0 0 0,0 0 0,1 0 0,-1 0 0,0 0 0,1 0 0,-1 0-19,0 0 0,1 0 0,-1 0 1,0 0-1,0 0 0,1 0 0,-1 0 0,0-1 0,0 1 0,1 0 1,-1 0-1,0 0 0,1 0 0,-1 0 0,0-1 0,0 1 0,0 0 1,1 0-1,-1 0 0,0-1 0,0 1 0,0 0 0,0 0 0,1-1 1,-1 1-1,0 0 0,0 0 0,0-1 0,0 1 0,0 0 0,0-1 1,0 1-1,-9 5 1383,-15 11-1514,-28 27 1,-4 4-29,44-38-50,-53 47 51,64-55-63,0 0 0,0 0 0,0 0 0,0 0-1,0 0 1,0 1 0,1-1 0,-1 0 0,0 0 0,1 1 0,-1-1 0,1 1-1,-1-1 1,1 0 0,0 1 0,0-1 0,-1 1 0,1-1 0,0 1 0,0-1-1,1 0 1,-1 1 0,0-1 0,0 1 0,1-1 0,-1 1 0,1-1 0,-1 0-1,1 1 1,-1-1 0,1 0 0,0 0 0,0 1 0,1 0 0,1 2 6,0-1 0,0 1 1,1-1-1,-1 0 0,1 0 0,0 0 1,0-1-1,8 5 0,-2-3 12,-1-1-1,1 0 1,-1 0 0,1-1-1,11 1 1,51 2 140,-20-3-263,-51-2 24,-1 0 0,0 0 1,0 0-1,0 0 0,1 0 0,-1 0 1,0 0-1,0 0 0,1 0 0,-1 0 0,0 0 1,0 1-1,0-1 0,1 0 0,-1 0 1,0 0-1,0 0 0,0 0 0,1 0 1,-1 0-1,0 1 0,0-1 0,0 0 1,0 0-1,1 0 0,-1 0 0,0 1 0,0-1 1,0 0-1,0 0 0,0 0 0,0 1 1,0-1-1,0 0 0,0 0 0,1 0 1,-1 1-1,0-1 0,0 0 0,0 0 1,0 1-1,-1 5-1137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09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7802,'0'9'3768,"1"-2"-1455,8-1-377,5 4 89,6-4-385,0 1-272,2-2-471,5-1-217,-2-3-312,-1-1-120,-3 0-136,-3 0-40,-5 0-1128,-1 2 2928,-3 2-1680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10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 8258,'-2'-2'3937,"-1"1"-1553,2 0-584,-1-1-31,1 2-265,0 0-224,-6 31-343,5 42-153,8-22-304,2-1-128,0-5-160,3-1-64,-3-12-80,0-4-8,-3-9-512,-1-9-496,-1-8-1313,1-4 1345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1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7114,'1'1'514,"0"1"1,0-1 0,0 0 0,0 1 0,1-1 0,-1 0 0,0 0 0,0 0 0,1 0 0,-1 0-1,1 0 1,-1 0 0,1 0 0,-1-1 0,1 1 0,0 0 0,-1-1 0,1 0 0,2 1 0,3 1-397,11 2 648,0 0 0,1-2-1,0 0 1,22-1 0,-15-1-449,33 6 1,-56-6-277,0 1 0,0-1 0,-1 1 0,1 0 0,0 0 0,-1 0 0,4 2 0,-5-2-4,0-1-1,0 1 1,0 0 0,0 0-1,0 0 1,0 0-1,0 1 1,0-1 0,0 0-1,-1 0 1,1 1 0,0-1-1,-1 0 1,1 1 0,-1-1-1,1 2 1,0 9 122,0 0 0,0 0 1,-1 0-1,-1 0 0,-3 21 0,0 13-30,3-36-106,0-1-1,0 1 1,-1 0-1,-1-1 1,0 1-1,0-1 1,0 0-1,-2 1 1,-7 13 0,10-22 2,1 1 0,-1 0 0,1-1 0,-1 1 0,0-1 0,0 0 0,0 1 0,1-1 0,-1 0 0,0 0 0,-1 0 1,1-1-1,0 1 0,-3 0 0,-14 8 260,18-9-267,0 1 1,0-1-1,0 1 0,0 0 0,0 0 0,1-1 0,-1 1 0,0 0 1,0 0-1,1 0 0,-1 0 0,1 0 0,-1 0 0,1 0 1,-1 2-1,1-3-13,-1 0 1,1 1-1,0-1 1,0 1-1,0-1 1,0 0-1,1 1 1,-1-1-1,0 1 0,0-1 1,0 0-1,0 1 1,0-1-1,0 0 1,0 1-1,1-1 1,-1 0-1,0 1 1,0-1-1,1 0 1,-1 1-1,0-1 1,0 0-1,1 1 1,-1-1-1,0 0 0,1 0 1,-1 0-1,0 1 1,1-1-1,-1 0 1,0 0-1,1 0 1,-1 0-1,1 0 1,20 5-24,-11-3 36,0 0-15,0 0 1,1 0-1,-1 0 1,20 0-1,2-4-9,-1-1 0,0-1 0,0-1 0,50-17 0,-60 18 1206,-7 8-609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16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46 5937,'24'-32'2263,"-24"31"-2127,0 1 0,0 0 0,0 0-1,1-1 1,-1 1 0,0 0-1,0 0 1,0-1 0,0 1 0,1 0-1,-1 0 1,0-1 0,0 1-1,0 0 1,0-1 0,0 1 0,0 0-1,0-1 1,0 1 0,0 0-1,0-1 1,0 1 0,0 0 0,0 0-1,0-1 1,-1 1 0,1 0-1,0-1 1,0 1 0,0 0 0,0 0-1,0-1 1,-1 1 0,1 0-1,0 0 1,0-1 0,-1 1 0,1 0-1,0 0 1,0 0 0,-1-1-1,1 1 1,0 0 0,0 0 0,-1 0-1,1 0 1,0 0 0,-1 0-1,1 0 1,0 0 0,-1-1 0,-13 1 3331,13 0-3411,0 0-1,-1 1 1,1-1-1,-1 1 1,1 0-1,0-1 1,-1 1-1,1 0 1,-2 1-1,-15 19 232,9-8-224,0-1 0,1 1-1,0 0 1,1 1 0,0 0 0,-5 18 0,4 1 45,1 1 0,1 0 0,2 0 0,2 1 0,1-1 0,4 51 0,5-14 282,3-1 0,22 75 0,20 28 230,-39-135-489,2-1 1,28 48 0,-31-64-90,1 0 1,1 0-1,1-1 1,1-1-1,0-1 0,34 27 1,-46-41-38,17 14 26,-21-16-32,0-1 0,1 1 0,-1-1 1,0 1-1,0-1 0,0 1 0,0 0 1,0-1-1,0 1 0,0 0 0,1 4 1,-2-6-17,0 0 1,-1 0 0,1 0 0,0 0-1,0 1 1,0-1 0,0 0 0,0 0 0,0 0-1,0 0 1,0 0 0,0 0 0,-1 1-1,1-1 1,0 0 0,0 0 0,0 0 0,0 0-1,0 0 1,-1 0 0,1 0 0,0 0-1,0 0 1,0 0 0,0 0 0,-1 0-1,1 0 1,0 0 0,0 0 0,0 0 0,0 0-1,0 0 1,-1 0 0,1 0 0,0 0-1,0 0 1,0 0 0,0 0 0,-1 0 0,1 0-1,0 0 1,0 0 0,0 0 0,0 0-1,0 0 1,-1-1 0,1 1 0,0 0-1,0 0 1,0 0 0,0 0 0,0 0 0,0 0-1,0-1 1,0 1 0,0 0 0,0 0-1,-1 0 1,1 0 0,0-1 0,0 1-1,0 0 1,0 0 0,0 0 0,-4-14-1537,-5-4 621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1T15:22:16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17 8282,'-2'0'577,"-15"-3"1989,16 3-2494,1 0 0,0 0 1,0 0-1,-1 0 1,1 0-1,0-1 0,-1 1 1,1 0-1,0 0 1,0 0-1,-1 0 0,1 0 1,0 0-1,0-1 1,-1 1-1,1 0 0,0 0 1,0 0-1,0-1 1,0 1-1,-1 0 0,1 0 1,0-1-1,0 1 1,0 0-1,0 0 0,0-1 1,-1 1-1,1 0 1,0 0-1,0-1 1,0 1-1,0 0 0,0-1 1,0 1-1,0 0 1,0 0-1,0-1 0,0 1 1,0 0-1,0-1 1,0 1-1,1 0 0,-1 0 1,0-1-1,0 1-4,0-1 0,1 1-1,-1 0 1,0-1 0,0 1 0,1 0-1,-1 0 1,0 0 0,1-1 0,-1 1-1,0 0 1,1 0 0,-1 0 0,0 0-1,1-1 1,-1 1 0,1 0 0,-1 0-1,0 0 1,1 0 0,-1 0 0,0 0-1,1 0 1,-1 0 0,1 0 0,-1 0-1,0 0 1,1 0 0,-1 1-1,0-1 1,1 0 0,13 7 581,-12-6-465,10 5 123,-1-2 1,1 1-1,0-1 1,17 3-1,-18-5-150,-1 0 1,1 2-1,-1-1 0,1 1 0,-1 0 0,13 8 1,-22-11-139,0 0 0,1 0 0,-1 0 0,0 0 0,0 1 0,0-1 0,0 0 0,0 0 0,0 1 0,0-1 0,0 0 0,0 1 0,-1-1 0,1 1 0,-1-1 0,1 1 0,-1-1 0,1 1 0,-1-1 0,0 1 0,0 0 0,0-1 0,0 1 0,0-1 1,0 1-1,0 0 0,0-1 0,-1 1 0,0 2 0,-2 3 28,0 0 1,0 1 0,-1-2 0,-8 13 0,3-6 11,-1 3-21,-1 0-1,-1 0 1,-1-1-1,0-1 1,-1 0-1,-17 13 1,30-26-37,-5 3 10,0 1-1,1 0 0,0 0 0,-9 10 0,8-9-9,-6 6-12,11-11 9,1-1-1,0 0 1,-1 1-1,1-1 1,0 0-1,0 1 1,-1-1-1,1 1 0,0-1 1,0 1-1,-1-1 1,1 1-1,0-1 1,0 1-1,0-1 1,0 1-1,0-1 1,0 1-1,0-1 0,0 1 1,0-1-1,0 1 1,0 0-1,1-1 4,-1 1-1,1-1 0,0 1 1,-1-1-1,1 1 0,0-1 1,-1 1-1,1-1 1,0 0-1,0 1 0,0-1 1,-1 0-1,1 1 0,0-1 1,0 0-1,0 0 1,0 0-1,-1 0 0,3 0 1,19-1 69,-17 1-41,13-2 145,0-1-1,0-1 1,23-7 0,-24 6-6,0 0 0,0 2 0,26-3 0,-41 6-333,0 0 1,-1 0-1,1 0 0,0 0 1,0 0-1,0 1 1,0-1-1,0 1 0,0 0 1,-1-1-1,1 1 0,0 0 1,-1 0-1,1 0 0,0 0 1,-1 0-1,3 2 1,-1 1-698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2020-06-11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2020-06-11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2020-06-11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2020-06-11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2020-06-11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2020-06-11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2020-06-11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2020-06-11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0.xml"/><Relationship Id="rId21" Type="http://schemas.openxmlformats.org/officeDocument/2006/relationships/customXml" Target="../ink/ink1132.xml"/><Relationship Id="rId42" Type="http://schemas.openxmlformats.org/officeDocument/2006/relationships/image" Target="../media/image1144.png"/><Relationship Id="rId63" Type="http://schemas.openxmlformats.org/officeDocument/2006/relationships/customXml" Target="../ink/ink1153.xml"/><Relationship Id="rId84" Type="http://schemas.openxmlformats.org/officeDocument/2006/relationships/image" Target="../media/image1165.png"/><Relationship Id="rId138" Type="http://schemas.openxmlformats.org/officeDocument/2006/relationships/image" Target="../media/image1192.png"/><Relationship Id="rId159" Type="http://schemas.openxmlformats.org/officeDocument/2006/relationships/customXml" Target="../ink/ink1201.xml"/><Relationship Id="rId170" Type="http://schemas.openxmlformats.org/officeDocument/2006/relationships/image" Target="../media/image1208.png"/><Relationship Id="rId191" Type="http://schemas.openxmlformats.org/officeDocument/2006/relationships/customXml" Target="../ink/ink1217.xml"/><Relationship Id="rId205" Type="http://schemas.openxmlformats.org/officeDocument/2006/relationships/customXml" Target="../ink/ink1224.xml"/><Relationship Id="rId107" Type="http://schemas.openxmlformats.org/officeDocument/2006/relationships/customXml" Target="../ink/ink1175.xml"/><Relationship Id="rId11" Type="http://schemas.openxmlformats.org/officeDocument/2006/relationships/customXml" Target="../ink/ink1127.xml"/><Relationship Id="rId32" Type="http://schemas.openxmlformats.org/officeDocument/2006/relationships/image" Target="../media/image1139.png"/><Relationship Id="rId53" Type="http://schemas.openxmlformats.org/officeDocument/2006/relationships/customXml" Target="../ink/ink1148.xml"/><Relationship Id="rId74" Type="http://schemas.openxmlformats.org/officeDocument/2006/relationships/image" Target="../media/image1160.png"/><Relationship Id="rId128" Type="http://schemas.openxmlformats.org/officeDocument/2006/relationships/image" Target="../media/image1187.png"/><Relationship Id="rId149" Type="http://schemas.openxmlformats.org/officeDocument/2006/relationships/customXml" Target="../ink/ink1196.xml"/><Relationship Id="rId5" Type="http://schemas.openxmlformats.org/officeDocument/2006/relationships/customXml" Target="../ink/ink1124.xml"/><Relationship Id="rId95" Type="http://schemas.openxmlformats.org/officeDocument/2006/relationships/customXml" Target="../ink/ink1169.xml"/><Relationship Id="rId160" Type="http://schemas.openxmlformats.org/officeDocument/2006/relationships/image" Target="../media/image1203.png"/><Relationship Id="rId181" Type="http://schemas.openxmlformats.org/officeDocument/2006/relationships/customXml" Target="../ink/ink1212.xml"/><Relationship Id="rId22" Type="http://schemas.openxmlformats.org/officeDocument/2006/relationships/image" Target="../media/image1134.png"/><Relationship Id="rId43" Type="http://schemas.openxmlformats.org/officeDocument/2006/relationships/customXml" Target="../ink/ink1143.xml"/><Relationship Id="rId64" Type="http://schemas.openxmlformats.org/officeDocument/2006/relationships/image" Target="../media/image1155.png"/><Relationship Id="rId118" Type="http://schemas.openxmlformats.org/officeDocument/2006/relationships/image" Target="../media/image1182.png"/><Relationship Id="rId139" Type="http://schemas.openxmlformats.org/officeDocument/2006/relationships/customXml" Target="../ink/ink1191.xml"/><Relationship Id="rId85" Type="http://schemas.openxmlformats.org/officeDocument/2006/relationships/customXml" Target="../ink/ink1164.xml"/><Relationship Id="rId150" Type="http://schemas.openxmlformats.org/officeDocument/2006/relationships/image" Target="../media/image1198.png"/><Relationship Id="rId171" Type="http://schemas.openxmlformats.org/officeDocument/2006/relationships/customXml" Target="../ink/ink1207.xml"/><Relationship Id="rId192" Type="http://schemas.openxmlformats.org/officeDocument/2006/relationships/image" Target="../media/image1219.png"/><Relationship Id="rId206" Type="http://schemas.openxmlformats.org/officeDocument/2006/relationships/image" Target="../media/image1226.png"/><Relationship Id="rId12" Type="http://schemas.openxmlformats.org/officeDocument/2006/relationships/image" Target="../media/image1129.png"/><Relationship Id="rId33" Type="http://schemas.openxmlformats.org/officeDocument/2006/relationships/customXml" Target="../ink/ink1138.xml"/><Relationship Id="rId108" Type="http://schemas.openxmlformats.org/officeDocument/2006/relationships/image" Target="../media/image1177.png"/><Relationship Id="rId129" Type="http://schemas.openxmlformats.org/officeDocument/2006/relationships/customXml" Target="../ink/ink1186.xml"/><Relationship Id="rId54" Type="http://schemas.openxmlformats.org/officeDocument/2006/relationships/image" Target="../media/image1150.png"/><Relationship Id="rId75" Type="http://schemas.openxmlformats.org/officeDocument/2006/relationships/customXml" Target="../ink/ink1159.xml"/><Relationship Id="rId96" Type="http://schemas.openxmlformats.org/officeDocument/2006/relationships/image" Target="../media/image1171.png"/><Relationship Id="rId140" Type="http://schemas.openxmlformats.org/officeDocument/2006/relationships/image" Target="../media/image1193.png"/><Relationship Id="rId161" Type="http://schemas.openxmlformats.org/officeDocument/2006/relationships/customXml" Target="../ink/ink1202.xml"/><Relationship Id="rId182" Type="http://schemas.openxmlformats.org/officeDocument/2006/relationships/image" Target="../media/image1214.png"/><Relationship Id="rId6" Type="http://schemas.openxmlformats.org/officeDocument/2006/relationships/image" Target="../media/image1126.png"/><Relationship Id="rId23" Type="http://schemas.openxmlformats.org/officeDocument/2006/relationships/customXml" Target="../ink/ink1133.xml"/><Relationship Id="rId119" Type="http://schemas.openxmlformats.org/officeDocument/2006/relationships/customXml" Target="../ink/ink1181.xml"/><Relationship Id="rId44" Type="http://schemas.openxmlformats.org/officeDocument/2006/relationships/image" Target="../media/image1145.png"/><Relationship Id="rId65" Type="http://schemas.openxmlformats.org/officeDocument/2006/relationships/customXml" Target="../ink/ink1154.xml"/><Relationship Id="rId86" Type="http://schemas.openxmlformats.org/officeDocument/2006/relationships/image" Target="../media/image1166.png"/><Relationship Id="rId130" Type="http://schemas.openxmlformats.org/officeDocument/2006/relationships/image" Target="../media/image1188.png"/><Relationship Id="rId151" Type="http://schemas.openxmlformats.org/officeDocument/2006/relationships/customXml" Target="../ink/ink1197.xml"/><Relationship Id="rId172" Type="http://schemas.openxmlformats.org/officeDocument/2006/relationships/image" Target="../media/image1209.png"/><Relationship Id="rId193" Type="http://schemas.openxmlformats.org/officeDocument/2006/relationships/customXml" Target="../ink/ink1218.xml"/><Relationship Id="rId207" Type="http://schemas.openxmlformats.org/officeDocument/2006/relationships/customXml" Target="../ink/ink1225.xml"/><Relationship Id="rId13" Type="http://schemas.openxmlformats.org/officeDocument/2006/relationships/customXml" Target="../ink/ink1128.xml"/><Relationship Id="rId109" Type="http://schemas.openxmlformats.org/officeDocument/2006/relationships/customXml" Target="../ink/ink1176.xml"/><Relationship Id="rId34" Type="http://schemas.openxmlformats.org/officeDocument/2006/relationships/image" Target="../media/image1140.png"/><Relationship Id="rId55" Type="http://schemas.openxmlformats.org/officeDocument/2006/relationships/customXml" Target="../ink/ink1149.xml"/><Relationship Id="rId76" Type="http://schemas.openxmlformats.org/officeDocument/2006/relationships/image" Target="../media/image1161.png"/><Relationship Id="rId97" Type="http://schemas.openxmlformats.org/officeDocument/2006/relationships/customXml" Target="../ink/ink1170.xml"/><Relationship Id="rId120" Type="http://schemas.openxmlformats.org/officeDocument/2006/relationships/image" Target="../media/image1183.png"/><Relationship Id="rId141" Type="http://schemas.openxmlformats.org/officeDocument/2006/relationships/customXml" Target="../ink/ink1192.xml"/><Relationship Id="rId7" Type="http://schemas.openxmlformats.org/officeDocument/2006/relationships/customXml" Target="../ink/ink1125.xml"/><Relationship Id="rId162" Type="http://schemas.openxmlformats.org/officeDocument/2006/relationships/image" Target="../media/image1204.png"/><Relationship Id="rId183" Type="http://schemas.openxmlformats.org/officeDocument/2006/relationships/customXml" Target="../ink/ink1213.xml"/><Relationship Id="rId24" Type="http://schemas.openxmlformats.org/officeDocument/2006/relationships/image" Target="../media/image1135.png"/><Relationship Id="rId45" Type="http://schemas.openxmlformats.org/officeDocument/2006/relationships/customXml" Target="../ink/ink1144.xml"/><Relationship Id="rId66" Type="http://schemas.openxmlformats.org/officeDocument/2006/relationships/image" Target="../media/image1156.png"/><Relationship Id="rId87" Type="http://schemas.openxmlformats.org/officeDocument/2006/relationships/customXml" Target="../ink/ink1165.xml"/><Relationship Id="rId110" Type="http://schemas.openxmlformats.org/officeDocument/2006/relationships/image" Target="../media/image1178.png"/><Relationship Id="rId131" Type="http://schemas.openxmlformats.org/officeDocument/2006/relationships/customXml" Target="../ink/ink1187.xml"/><Relationship Id="rId61" Type="http://schemas.openxmlformats.org/officeDocument/2006/relationships/customXml" Target="../ink/ink1152.xml"/><Relationship Id="rId82" Type="http://schemas.openxmlformats.org/officeDocument/2006/relationships/image" Target="../media/image1164.png"/><Relationship Id="rId152" Type="http://schemas.openxmlformats.org/officeDocument/2006/relationships/image" Target="../media/image1199.png"/><Relationship Id="rId173" Type="http://schemas.openxmlformats.org/officeDocument/2006/relationships/customXml" Target="../ink/ink1208.xml"/><Relationship Id="rId194" Type="http://schemas.openxmlformats.org/officeDocument/2006/relationships/image" Target="../media/image1220.png"/><Relationship Id="rId199" Type="http://schemas.openxmlformats.org/officeDocument/2006/relationships/customXml" Target="../ink/ink1221.xml"/><Relationship Id="rId203" Type="http://schemas.openxmlformats.org/officeDocument/2006/relationships/customXml" Target="../ink/ink1223.xml"/><Relationship Id="rId208" Type="http://schemas.openxmlformats.org/officeDocument/2006/relationships/image" Target="../media/image1227.png"/><Relationship Id="rId19" Type="http://schemas.openxmlformats.org/officeDocument/2006/relationships/customXml" Target="../ink/ink1131.xml"/><Relationship Id="rId14" Type="http://schemas.openxmlformats.org/officeDocument/2006/relationships/image" Target="../media/image1130.png"/><Relationship Id="rId30" Type="http://schemas.openxmlformats.org/officeDocument/2006/relationships/image" Target="../media/image1138.png"/><Relationship Id="rId35" Type="http://schemas.openxmlformats.org/officeDocument/2006/relationships/customXml" Target="../ink/ink1139.xml"/><Relationship Id="rId56" Type="http://schemas.openxmlformats.org/officeDocument/2006/relationships/image" Target="../media/image1151.png"/><Relationship Id="rId77" Type="http://schemas.openxmlformats.org/officeDocument/2006/relationships/customXml" Target="../ink/ink1160.xml"/><Relationship Id="rId100" Type="http://schemas.openxmlformats.org/officeDocument/2006/relationships/image" Target="../media/image1173.png"/><Relationship Id="rId105" Type="http://schemas.openxmlformats.org/officeDocument/2006/relationships/customXml" Target="../ink/ink1174.xml"/><Relationship Id="rId126" Type="http://schemas.openxmlformats.org/officeDocument/2006/relationships/image" Target="../media/image1186.png"/><Relationship Id="rId147" Type="http://schemas.openxmlformats.org/officeDocument/2006/relationships/customXml" Target="../ink/ink1195.xml"/><Relationship Id="rId168" Type="http://schemas.openxmlformats.org/officeDocument/2006/relationships/image" Target="../media/image1207.png"/><Relationship Id="rId8" Type="http://schemas.openxmlformats.org/officeDocument/2006/relationships/image" Target="../media/image1127.png"/><Relationship Id="rId51" Type="http://schemas.openxmlformats.org/officeDocument/2006/relationships/customXml" Target="../ink/ink1147.xml"/><Relationship Id="rId72" Type="http://schemas.openxmlformats.org/officeDocument/2006/relationships/image" Target="../media/image1159.png"/><Relationship Id="rId93" Type="http://schemas.openxmlformats.org/officeDocument/2006/relationships/customXml" Target="../ink/ink1168.xml"/><Relationship Id="rId98" Type="http://schemas.openxmlformats.org/officeDocument/2006/relationships/image" Target="../media/image1172.png"/><Relationship Id="rId121" Type="http://schemas.openxmlformats.org/officeDocument/2006/relationships/customXml" Target="../ink/ink1182.xml"/><Relationship Id="rId142" Type="http://schemas.openxmlformats.org/officeDocument/2006/relationships/image" Target="../media/image1194.png"/><Relationship Id="rId163" Type="http://schemas.openxmlformats.org/officeDocument/2006/relationships/customXml" Target="../ink/ink1203.xml"/><Relationship Id="rId184" Type="http://schemas.openxmlformats.org/officeDocument/2006/relationships/image" Target="../media/image1215.png"/><Relationship Id="rId189" Type="http://schemas.openxmlformats.org/officeDocument/2006/relationships/customXml" Target="../ink/ink1216.xml"/><Relationship Id="rId3" Type="http://schemas.openxmlformats.org/officeDocument/2006/relationships/customXml" Target="../ink/ink1123.xml"/><Relationship Id="rId25" Type="http://schemas.openxmlformats.org/officeDocument/2006/relationships/customXml" Target="../ink/ink1134.xml"/><Relationship Id="rId46" Type="http://schemas.openxmlformats.org/officeDocument/2006/relationships/image" Target="../media/image1146.png"/><Relationship Id="rId67" Type="http://schemas.openxmlformats.org/officeDocument/2006/relationships/customXml" Target="../ink/ink1155.xml"/><Relationship Id="rId116" Type="http://schemas.openxmlformats.org/officeDocument/2006/relationships/image" Target="../media/image1181.png"/><Relationship Id="rId137" Type="http://schemas.openxmlformats.org/officeDocument/2006/relationships/customXml" Target="../ink/ink1190.xml"/><Relationship Id="rId158" Type="http://schemas.openxmlformats.org/officeDocument/2006/relationships/image" Target="../media/image1202.png"/><Relationship Id="rId20" Type="http://schemas.openxmlformats.org/officeDocument/2006/relationships/image" Target="../media/image1133.png"/><Relationship Id="rId41" Type="http://schemas.openxmlformats.org/officeDocument/2006/relationships/customXml" Target="../ink/ink1142.xml"/><Relationship Id="rId62" Type="http://schemas.openxmlformats.org/officeDocument/2006/relationships/image" Target="../media/image1154.png"/><Relationship Id="rId83" Type="http://schemas.openxmlformats.org/officeDocument/2006/relationships/customXml" Target="../ink/ink1163.xml"/><Relationship Id="rId88" Type="http://schemas.openxmlformats.org/officeDocument/2006/relationships/image" Target="../media/image1167.png"/><Relationship Id="rId111" Type="http://schemas.openxmlformats.org/officeDocument/2006/relationships/customXml" Target="../ink/ink1177.xml"/><Relationship Id="rId132" Type="http://schemas.openxmlformats.org/officeDocument/2006/relationships/image" Target="../media/image1189.png"/><Relationship Id="rId153" Type="http://schemas.openxmlformats.org/officeDocument/2006/relationships/customXml" Target="../ink/ink1198.xml"/><Relationship Id="rId174" Type="http://schemas.openxmlformats.org/officeDocument/2006/relationships/image" Target="../media/image1210.png"/><Relationship Id="rId179" Type="http://schemas.openxmlformats.org/officeDocument/2006/relationships/customXml" Target="../ink/ink1211.xml"/><Relationship Id="rId195" Type="http://schemas.openxmlformats.org/officeDocument/2006/relationships/customXml" Target="../ink/ink1219.xml"/><Relationship Id="rId209" Type="http://schemas.openxmlformats.org/officeDocument/2006/relationships/customXml" Target="../ink/ink1226.xml"/><Relationship Id="rId190" Type="http://schemas.openxmlformats.org/officeDocument/2006/relationships/image" Target="../media/image1218.png"/><Relationship Id="rId204" Type="http://schemas.openxmlformats.org/officeDocument/2006/relationships/image" Target="../media/image1225.png"/><Relationship Id="rId15" Type="http://schemas.openxmlformats.org/officeDocument/2006/relationships/customXml" Target="../ink/ink1129.xml"/><Relationship Id="rId36" Type="http://schemas.openxmlformats.org/officeDocument/2006/relationships/image" Target="../media/image1141.png"/><Relationship Id="rId57" Type="http://schemas.openxmlformats.org/officeDocument/2006/relationships/customXml" Target="../ink/ink1150.xml"/><Relationship Id="rId106" Type="http://schemas.openxmlformats.org/officeDocument/2006/relationships/image" Target="../media/image1176.png"/><Relationship Id="rId127" Type="http://schemas.openxmlformats.org/officeDocument/2006/relationships/customXml" Target="../ink/ink1185.xml"/><Relationship Id="rId10" Type="http://schemas.openxmlformats.org/officeDocument/2006/relationships/image" Target="../media/image1128.png"/><Relationship Id="rId31" Type="http://schemas.openxmlformats.org/officeDocument/2006/relationships/customXml" Target="../ink/ink1137.xml"/><Relationship Id="rId52" Type="http://schemas.openxmlformats.org/officeDocument/2006/relationships/image" Target="../media/image1149.png"/><Relationship Id="rId73" Type="http://schemas.openxmlformats.org/officeDocument/2006/relationships/customXml" Target="../ink/ink1158.xml"/><Relationship Id="rId78" Type="http://schemas.openxmlformats.org/officeDocument/2006/relationships/image" Target="../media/image1162.png"/><Relationship Id="rId94" Type="http://schemas.openxmlformats.org/officeDocument/2006/relationships/image" Target="../media/image1170.png"/><Relationship Id="rId99" Type="http://schemas.openxmlformats.org/officeDocument/2006/relationships/customXml" Target="../ink/ink1171.xml"/><Relationship Id="rId101" Type="http://schemas.openxmlformats.org/officeDocument/2006/relationships/customXml" Target="../ink/ink1172.xml"/><Relationship Id="rId122" Type="http://schemas.openxmlformats.org/officeDocument/2006/relationships/image" Target="../media/image1184.png"/><Relationship Id="rId143" Type="http://schemas.openxmlformats.org/officeDocument/2006/relationships/customXml" Target="../ink/ink1193.xml"/><Relationship Id="rId148" Type="http://schemas.openxmlformats.org/officeDocument/2006/relationships/image" Target="../media/image1197.png"/><Relationship Id="rId164" Type="http://schemas.openxmlformats.org/officeDocument/2006/relationships/image" Target="../media/image1205.png"/><Relationship Id="rId169" Type="http://schemas.openxmlformats.org/officeDocument/2006/relationships/customXml" Target="../ink/ink1206.xml"/><Relationship Id="rId185" Type="http://schemas.openxmlformats.org/officeDocument/2006/relationships/customXml" Target="../ink/ink1214.xml"/><Relationship Id="rId4" Type="http://schemas.openxmlformats.org/officeDocument/2006/relationships/image" Target="../media/image1125.png"/><Relationship Id="rId9" Type="http://schemas.openxmlformats.org/officeDocument/2006/relationships/customXml" Target="../ink/ink1126.xml"/><Relationship Id="rId180" Type="http://schemas.openxmlformats.org/officeDocument/2006/relationships/image" Target="../media/image1213.png"/><Relationship Id="rId210" Type="http://schemas.openxmlformats.org/officeDocument/2006/relationships/image" Target="../media/image1228.png"/><Relationship Id="rId26" Type="http://schemas.openxmlformats.org/officeDocument/2006/relationships/image" Target="../media/image1136.png"/><Relationship Id="rId47" Type="http://schemas.openxmlformats.org/officeDocument/2006/relationships/customXml" Target="../ink/ink1145.xml"/><Relationship Id="rId68" Type="http://schemas.openxmlformats.org/officeDocument/2006/relationships/image" Target="../media/image1157.png"/><Relationship Id="rId89" Type="http://schemas.openxmlformats.org/officeDocument/2006/relationships/customXml" Target="../ink/ink1166.xml"/><Relationship Id="rId112" Type="http://schemas.openxmlformats.org/officeDocument/2006/relationships/image" Target="../media/image1179.png"/><Relationship Id="rId133" Type="http://schemas.openxmlformats.org/officeDocument/2006/relationships/customXml" Target="../ink/ink1188.xml"/><Relationship Id="rId154" Type="http://schemas.openxmlformats.org/officeDocument/2006/relationships/image" Target="../media/image1200.png"/><Relationship Id="rId175" Type="http://schemas.openxmlformats.org/officeDocument/2006/relationships/customXml" Target="../ink/ink1209.xml"/><Relationship Id="rId196" Type="http://schemas.openxmlformats.org/officeDocument/2006/relationships/image" Target="../media/image1221.png"/><Relationship Id="rId200" Type="http://schemas.openxmlformats.org/officeDocument/2006/relationships/image" Target="../media/image1223.png"/><Relationship Id="rId16" Type="http://schemas.openxmlformats.org/officeDocument/2006/relationships/image" Target="../media/image1131.png"/><Relationship Id="rId37" Type="http://schemas.openxmlformats.org/officeDocument/2006/relationships/customXml" Target="../ink/ink1140.xml"/><Relationship Id="rId58" Type="http://schemas.openxmlformats.org/officeDocument/2006/relationships/image" Target="../media/image1152.png"/><Relationship Id="rId79" Type="http://schemas.openxmlformats.org/officeDocument/2006/relationships/customXml" Target="../ink/ink1161.xml"/><Relationship Id="rId102" Type="http://schemas.openxmlformats.org/officeDocument/2006/relationships/image" Target="../media/image1174.png"/><Relationship Id="rId123" Type="http://schemas.openxmlformats.org/officeDocument/2006/relationships/customXml" Target="../ink/ink1183.xml"/><Relationship Id="rId144" Type="http://schemas.openxmlformats.org/officeDocument/2006/relationships/image" Target="../media/image1195.png"/><Relationship Id="rId90" Type="http://schemas.openxmlformats.org/officeDocument/2006/relationships/image" Target="../media/image1168.png"/><Relationship Id="rId165" Type="http://schemas.openxmlformats.org/officeDocument/2006/relationships/customXml" Target="../ink/ink1204.xml"/><Relationship Id="rId186" Type="http://schemas.openxmlformats.org/officeDocument/2006/relationships/image" Target="../media/image1216.png"/><Relationship Id="rId27" Type="http://schemas.openxmlformats.org/officeDocument/2006/relationships/customXml" Target="../ink/ink1135.xml"/><Relationship Id="rId48" Type="http://schemas.openxmlformats.org/officeDocument/2006/relationships/image" Target="../media/image1147.png"/><Relationship Id="rId69" Type="http://schemas.openxmlformats.org/officeDocument/2006/relationships/customXml" Target="../ink/ink1156.xml"/><Relationship Id="rId113" Type="http://schemas.openxmlformats.org/officeDocument/2006/relationships/customXml" Target="../ink/ink1178.xml"/><Relationship Id="rId134" Type="http://schemas.openxmlformats.org/officeDocument/2006/relationships/image" Target="../media/image1190.png"/><Relationship Id="rId80" Type="http://schemas.openxmlformats.org/officeDocument/2006/relationships/image" Target="../media/image1163.png"/><Relationship Id="rId155" Type="http://schemas.openxmlformats.org/officeDocument/2006/relationships/customXml" Target="../ink/ink1199.xml"/><Relationship Id="rId176" Type="http://schemas.openxmlformats.org/officeDocument/2006/relationships/image" Target="../media/image1211.png"/><Relationship Id="rId197" Type="http://schemas.openxmlformats.org/officeDocument/2006/relationships/customXml" Target="../ink/ink1220.xml"/><Relationship Id="rId201" Type="http://schemas.openxmlformats.org/officeDocument/2006/relationships/customXml" Target="../ink/ink1222.xml"/><Relationship Id="rId17" Type="http://schemas.openxmlformats.org/officeDocument/2006/relationships/customXml" Target="../ink/ink1130.xml"/><Relationship Id="rId38" Type="http://schemas.openxmlformats.org/officeDocument/2006/relationships/image" Target="../media/image1142.png"/><Relationship Id="rId59" Type="http://schemas.openxmlformats.org/officeDocument/2006/relationships/customXml" Target="../ink/ink1151.xml"/><Relationship Id="rId103" Type="http://schemas.openxmlformats.org/officeDocument/2006/relationships/customXml" Target="../ink/ink1173.xml"/><Relationship Id="rId124" Type="http://schemas.openxmlformats.org/officeDocument/2006/relationships/image" Target="../media/image1185.png"/><Relationship Id="rId70" Type="http://schemas.openxmlformats.org/officeDocument/2006/relationships/image" Target="../media/image1158.png"/><Relationship Id="rId91" Type="http://schemas.openxmlformats.org/officeDocument/2006/relationships/customXml" Target="../ink/ink1167.xml"/><Relationship Id="rId145" Type="http://schemas.openxmlformats.org/officeDocument/2006/relationships/customXml" Target="../ink/ink1194.xml"/><Relationship Id="rId166" Type="http://schemas.openxmlformats.org/officeDocument/2006/relationships/image" Target="../media/image1206.png"/><Relationship Id="rId187" Type="http://schemas.openxmlformats.org/officeDocument/2006/relationships/customXml" Target="../ink/ink1215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1137.png"/><Relationship Id="rId49" Type="http://schemas.openxmlformats.org/officeDocument/2006/relationships/customXml" Target="../ink/ink1146.xml"/><Relationship Id="rId114" Type="http://schemas.openxmlformats.org/officeDocument/2006/relationships/image" Target="../media/image1180.png"/><Relationship Id="rId60" Type="http://schemas.openxmlformats.org/officeDocument/2006/relationships/image" Target="../media/image1153.png"/><Relationship Id="rId81" Type="http://schemas.openxmlformats.org/officeDocument/2006/relationships/customXml" Target="../ink/ink1162.xml"/><Relationship Id="rId135" Type="http://schemas.openxmlformats.org/officeDocument/2006/relationships/customXml" Target="../ink/ink1189.xml"/><Relationship Id="rId156" Type="http://schemas.openxmlformats.org/officeDocument/2006/relationships/image" Target="../media/image1201.png"/><Relationship Id="rId177" Type="http://schemas.openxmlformats.org/officeDocument/2006/relationships/customXml" Target="../ink/ink1210.xml"/><Relationship Id="rId198" Type="http://schemas.openxmlformats.org/officeDocument/2006/relationships/image" Target="../media/image1222.png"/><Relationship Id="rId202" Type="http://schemas.openxmlformats.org/officeDocument/2006/relationships/image" Target="../media/image1224.png"/><Relationship Id="rId18" Type="http://schemas.openxmlformats.org/officeDocument/2006/relationships/image" Target="../media/image1132.png"/><Relationship Id="rId39" Type="http://schemas.openxmlformats.org/officeDocument/2006/relationships/customXml" Target="../ink/ink1141.xml"/><Relationship Id="rId50" Type="http://schemas.openxmlformats.org/officeDocument/2006/relationships/image" Target="../media/image1148.png"/><Relationship Id="rId104" Type="http://schemas.openxmlformats.org/officeDocument/2006/relationships/image" Target="../media/image1175.png"/><Relationship Id="rId125" Type="http://schemas.openxmlformats.org/officeDocument/2006/relationships/customXml" Target="../ink/ink1184.xml"/><Relationship Id="rId146" Type="http://schemas.openxmlformats.org/officeDocument/2006/relationships/image" Target="../media/image1196.png"/><Relationship Id="rId167" Type="http://schemas.openxmlformats.org/officeDocument/2006/relationships/customXml" Target="../ink/ink1205.xml"/><Relationship Id="rId188" Type="http://schemas.openxmlformats.org/officeDocument/2006/relationships/image" Target="../media/image1217.png"/><Relationship Id="rId71" Type="http://schemas.openxmlformats.org/officeDocument/2006/relationships/customXml" Target="../ink/ink1157.xml"/><Relationship Id="rId92" Type="http://schemas.openxmlformats.org/officeDocument/2006/relationships/image" Target="../media/image1169.png"/><Relationship Id="rId2" Type="http://schemas.openxmlformats.org/officeDocument/2006/relationships/image" Target="../media/image7100.png"/><Relationship Id="rId29" Type="http://schemas.openxmlformats.org/officeDocument/2006/relationships/customXml" Target="../ink/ink1136.xml"/><Relationship Id="rId40" Type="http://schemas.openxmlformats.org/officeDocument/2006/relationships/image" Target="../media/image1143.png"/><Relationship Id="rId115" Type="http://schemas.openxmlformats.org/officeDocument/2006/relationships/customXml" Target="../ink/ink1179.xml"/><Relationship Id="rId136" Type="http://schemas.openxmlformats.org/officeDocument/2006/relationships/image" Target="../media/image1191.png"/><Relationship Id="rId157" Type="http://schemas.openxmlformats.org/officeDocument/2006/relationships/customXml" Target="../ink/ink1200.xml"/><Relationship Id="rId178" Type="http://schemas.openxmlformats.org/officeDocument/2006/relationships/image" Target="../media/image121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6.png"/><Relationship Id="rId299" Type="http://schemas.openxmlformats.org/officeDocument/2006/relationships/image" Target="../media/image1377.png"/><Relationship Id="rId21" Type="http://schemas.openxmlformats.org/officeDocument/2006/relationships/image" Target="../media/image1238.png"/><Relationship Id="rId63" Type="http://schemas.openxmlformats.org/officeDocument/2006/relationships/image" Target="../media/image1259.png"/><Relationship Id="rId159" Type="http://schemas.openxmlformats.org/officeDocument/2006/relationships/image" Target="../media/image1307.png"/><Relationship Id="rId324" Type="http://schemas.openxmlformats.org/officeDocument/2006/relationships/customXml" Target="../ink/ink1388.xml"/><Relationship Id="rId366" Type="http://schemas.openxmlformats.org/officeDocument/2006/relationships/customXml" Target="../ink/ink1409.xml"/><Relationship Id="rId170" Type="http://schemas.openxmlformats.org/officeDocument/2006/relationships/customXml" Target="../ink/ink1311.xml"/><Relationship Id="rId226" Type="http://schemas.openxmlformats.org/officeDocument/2006/relationships/customXml" Target="../ink/ink1339.xml"/><Relationship Id="rId433" Type="http://schemas.openxmlformats.org/officeDocument/2006/relationships/image" Target="../media/image1443.png"/><Relationship Id="rId268" Type="http://schemas.openxmlformats.org/officeDocument/2006/relationships/customXml" Target="../ink/ink1360.xml"/><Relationship Id="rId475" Type="http://schemas.openxmlformats.org/officeDocument/2006/relationships/image" Target="../media/image1464.png"/><Relationship Id="rId32" Type="http://schemas.openxmlformats.org/officeDocument/2006/relationships/customXml" Target="../ink/ink1242.xml"/><Relationship Id="rId74" Type="http://schemas.openxmlformats.org/officeDocument/2006/relationships/customXml" Target="../ink/ink1263.xml"/><Relationship Id="rId128" Type="http://schemas.openxmlformats.org/officeDocument/2006/relationships/customXml" Target="../ink/ink1290.xml"/><Relationship Id="rId335" Type="http://schemas.openxmlformats.org/officeDocument/2006/relationships/image" Target="../media/image1395.png"/><Relationship Id="rId377" Type="http://schemas.openxmlformats.org/officeDocument/2006/relationships/image" Target="../media/image1415.png"/><Relationship Id="rId500" Type="http://schemas.openxmlformats.org/officeDocument/2006/relationships/customXml" Target="../ink/ink1476.xml"/><Relationship Id="rId5" Type="http://schemas.openxmlformats.org/officeDocument/2006/relationships/image" Target="../media/image1230.png"/><Relationship Id="rId181" Type="http://schemas.openxmlformats.org/officeDocument/2006/relationships/image" Target="../media/image1318.png"/><Relationship Id="rId237" Type="http://schemas.openxmlformats.org/officeDocument/2006/relationships/image" Target="../media/image1346.png"/><Relationship Id="rId402" Type="http://schemas.openxmlformats.org/officeDocument/2006/relationships/customXml" Target="../ink/ink1427.xml"/><Relationship Id="rId279" Type="http://schemas.openxmlformats.org/officeDocument/2006/relationships/image" Target="../media/image1367.png"/><Relationship Id="rId444" Type="http://schemas.openxmlformats.org/officeDocument/2006/relationships/customXml" Target="../ink/ink1448.xml"/><Relationship Id="rId486" Type="http://schemas.openxmlformats.org/officeDocument/2006/relationships/customXml" Target="../ink/ink1469.xml"/><Relationship Id="rId43" Type="http://schemas.openxmlformats.org/officeDocument/2006/relationships/image" Target="../media/image1249.png"/><Relationship Id="rId139" Type="http://schemas.openxmlformats.org/officeDocument/2006/relationships/image" Target="../media/image1297.png"/><Relationship Id="rId290" Type="http://schemas.openxmlformats.org/officeDocument/2006/relationships/customXml" Target="../ink/ink1371.xml"/><Relationship Id="rId304" Type="http://schemas.openxmlformats.org/officeDocument/2006/relationships/customXml" Target="../ink/ink1378.xml"/><Relationship Id="rId346" Type="http://schemas.openxmlformats.org/officeDocument/2006/relationships/customXml" Target="../ink/ink1399.xml"/><Relationship Id="rId388" Type="http://schemas.openxmlformats.org/officeDocument/2006/relationships/customXml" Target="../ink/ink1420.xml"/><Relationship Id="rId85" Type="http://schemas.openxmlformats.org/officeDocument/2006/relationships/image" Target="../media/image1270.png"/><Relationship Id="rId150" Type="http://schemas.openxmlformats.org/officeDocument/2006/relationships/customXml" Target="../ink/ink1301.xml"/><Relationship Id="rId192" Type="http://schemas.openxmlformats.org/officeDocument/2006/relationships/customXml" Target="../ink/ink1322.xml"/><Relationship Id="rId206" Type="http://schemas.openxmlformats.org/officeDocument/2006/relationships/customXml" Target="../ink/ink1329.xml"/><Relationship Id="rId413" Type="http://schemas.openxmlformats.org/officeDocument/2006/relationships/image" Target="../media/image1433.png"/><Relationship Id="rId248" Type="http://schemas.openxmlformats.org/officeDocument/2006/relationships/customXml" Target="../ink/ink1350.xml"/><Relationship Id="rId455" Type="http://schemas.openxmlformats.org/officeDocument/2006/relationships/image" Target="../media/image1454.png"/><Relationship Id="rId497" Type="http://schemas.openxmlformats.org/officeDocument/2006/relationships/image" Target="../media/image1475.png"/><Relationship Id="rId12" Type="http://schemas.openxmlformats.org/officeDocument/2006/relationships/customXml" Target="../ink/ink1232.xml"/><Relationship Id="rId108" Type="http://schemas.openxmlformats.org/officeDocument/2006/relationships/customXml" Target="../ink/ink1280.xml"/><Relationship Id="rId315" Type="http://schemas.openxmlformats.org/officeDocument/2006/relationships/image" Target="../media/image1385.png"/><Relationship Id="rId357" Type="http://schemas.openxmlformats.org/officeDocument/2006/relationships/image" Target="../media/image1406.png"/><Relationship Id="rId54" Type="http://schemas.openxmlformats.org/officeDocument/2006/relationships/customXml" Target="../ink/ink1253.xml"/><Relationship Id="rId96" Type="http://schemas.openxmlformats.org/officeDocument/2006/relationships/customXml" Target="../ink/ink1274.xml"/><Relationship Id="rId161" Type="http://schemas.openxmlformats.org/officeDocument/2006/relationships/image" Target="../media/image1308.png"/><Relationship Id="rId217" Type="http://schemas.openxmlformats.org/officeDocument/2006/relationships/image" Target="../media/image1336.png"/><Relationship Id="rId399" Type="http://schemas.openxmlformats.org/officeDocument/2006/relationships/image" Target="../media/image1426.png"/><Relationship Id="rId259" Type="http://schemas.openxmlformats.org/officeDocument/2006/relationships/image" Target="../media/image1357.png"/><Relationship Id="rId424" Type="http://schemas.openxmlformats.org/officeDocument/2006/relationships/customXml" Target="../ink/ink1438.xml"/><Relationship Id="rId466" Type="http://schemas.openxmlformats.org/officeDocument/2006/relationships/customXml" Target="../ink/ink1459.xml"/><Relationship Id="rId23" Type="http://schemas.openxmlformats.org/officeDocument/2006/relationships/image" Target="../media/image1239.png"/><Relationship Id="rId119" Type="http://schemas.openxmlformats.org/officeDocument/2006/relationships/image" Target="../media/image1287.png"/><Relationship Id="rId270" Type="http://schemas.openxmlformats.org/officeDocument/2006/relationships/customXml" Target="../ink/ink1361.xml"/><Relationship Id="rId326" Type="http://schemas.openxmlformats.org/officeDocument/2006/relationships/customXml" Target="../ink/ink1389.xml"/><Relationship Id="rId65" Type="http://schemas.openxmlformats.org/officeDocument/2006/relationships/image" Target="../media/image1260.png"/><Relationship Id="rId130" Type="http://schemas.openxmlformats.org/officeDocument/2006/relationships/customXml" Target="../ink/ink1291.xml"/><Relationship Id="rId368" Type="http://schemas.openxmlformats.org/officeDocument/2006/relationships/customXml" Target="../ink/ink1410.xml"/><Relationship Id="rId172" Type="http://schemas.openxmlformats.org/officeDocument/2006/relationships/customXml" Target="../ink/ink1312.xml"/><Relationship Id="rId228" Type="http://schemas.openxmlformats.org/officeDocument/2006/relationships/customXml" Target="../ink/ink1340.xml"/><Relationship Id="rId435" Type="http://schemas.openxmlformats.org/officeDocument/2006/relationships/image" Target="../media/image1444.png"/><Relationship Id="rId477" Type="http://schemas.openxmlformats.org/officeDocument/2006/relationships/image" Target="../media/image1465.png"/><Relationship Id="rId281" Type="http://schemas.openxmlformats.org/officeDocument/2006/relationships/image" Target="../media/image1368.png"/><Relationship Id="rId337" Type="http://schemas.openxmlformats.org/officeDocument/2006/relationships/image" Target="../media/image1396.png"/><Relationship Id="rId502" Type="http://schemas.openxmlformats.org/officeDocument/2006/relationships/customXml" Target="../ink/ink1477.xml"/><Relationship Id="rId34" Type="http://schemas.openxmlformats.org/officeDocument/2006/relationships/customXml" Target="../ink/ink1243.xml"/><Relationship Id="rId76" Type="http://schemas.openxmlformats.org/officeDocument/2006/relationships/customXml" Target="../ink/ink1264.xml"/><Relationship Id="rId141" Type="http://schemas.openxmlformats.org/officeDocument/2006/relationships/image" Target="../media/image1298.png"/><Relationship Id="rId379" Type="http://schemas.openxmlformats.org/officeDocument/2006/relationships/image" Target="../media/image1416.png"/><Relationship Id="rId7" Type="http://schemas.openxmlformats.org/officeDocument/2006/relationships/image" Target="../media/image1231.png"/><Relationship Id="rId183" Type="http://schemas.openxmlformats.org/officeDocument/2006/relationships/image" Target="../media/image1319.png"/><Relationship Id="rId239" Type="http://schemas.openxmlformats.org/officeDocument/2006/relationships/image" Target="../media/image1347.png"/><Relationship Id="rId390" Type="http://schemas.openxmlformats.org/officeDocument/2006/relationships/customXml" Target="../ink/ink1421.xml"/><Relationship Id="rId404" Type="http://schemas.openxmlformats.org/officeDocument/2006/relationships/customXml" Target="../ink/ink1428.xml"/><Relationship Id="rId446" Type="http://schemas.openxmlformats.org/officeDocument/2006/relationships/customXml" Target="../ink/ink1449.xml"/><Relationship Id="rId250" Type="http://schemas.openxmlformats.org/officeDocument/2006/relationships/customXml" Target="../ink/ink1351.xml"/><Relationship Id="rId292" Type="http://schemas.openxmlformats.org/officeDocument/2006/relationships/customXml" Target="../ink/ink1372.xml"/><Relationship Id="rId306" Type="http://schemas.openxmlformats.org/officeDocument/2006/relationships/customXml" Target="../ink/ink1379.xml"/><Relationship Id="rId488" Type="http://schemas.openxmlformats.org/officeDocument/2006/relationships/customXml" Target="../ink/ink1470.xml"/><Relationship Id="rId45" Type="http://schemas.openxmlformats.org/officeDocument/2006/relationships/image" Target="../media/image1250.png"/><Relationship Id="rId87" Type="http://schemas.openxmlformats.org/officeDocument/2006/relationships/image" Target="../media/image1271.png"/><Relationship Id="rId110" Type="http://schemas.openxmlformats.org/officeDocument/2006/relationships/customXml" Target="../ink/ink1281.xml"/><Relationship Id="rId348" Type="http://schemas.openxmlformats.org/officeDocument/2006/relationships/customXml" Target="../ink/ink1400.xml"/><Relationship Id="rId152" Type="http://schemas.openxmlformats.org/officeDocument/2006/relationships/customXml" Target="../ink/ink1302.xml"/><Relationship Id="rId194" Type="http://schemas.openxmlformats.org/officeDocument/2006/relationships/customXml" Target="../ink/ink1323.xml"/><Relationship Id="rId208" Type="http://schemas.openxmlformats.org/officeDocument/2006/relationships/customXml" Target="../ink/ink1330.xml"/><Relationship Id="rId415" Type="http://schemas.openxmlformats.org/officeDocument/2006/relationships/image" Target="../media/image1434.png"/><Relationship Id="rId457" Type="http://schemas.openxmlformats.org/officeDocument/2006/relationships/image" Target="../media/image1455.png"/><Relationship Id="rId261" Type="http://schemas.openxmlformats.org/officeDocument/2006/relationships/image" Target="../media/image1358.png"/><Relationship Id="rId499" Type="http://schemas.openxmlformats.org/officeDocument/2006/relationships/image" Target="../media/image1476.png"/><Relationship Id="rId14" Type="http://schemas.openxmlformats.org/officeDocument/2006/relationships/customXml" Target="../ink/ink1233.xml"/><Relationship Id="rId56" Type="http://schemas.openxmlformats.org/officeDocument/2006/relationships/customXml" Target="../ink/ink1254.xml"/><Relationship Id="rId317" Type="http://schemas.openxmlformats.org/officeDocument/2006/relationships/image" Target="../media/image1386.png"/><Relationship Id="rId359" Type="http://schemas.openxmlformats.org/officeDocument/2006/relationships/image" Target="../media/image1407.png"/><Relationship Id="rId98" Type="http://schemas.openxmlformats.org/officeDocument/2006/relationships/customXml" Target="../ink/ink1275.xml"/><Relationship Id="rId121" Type="http://schemas.openxmlformats.org/officeDocument/2006/relationships/image" Target="../media/image1288.png"/><Relationship Id="rId163" Type="http://schemas.openxmlformats.org/officeDocument/2006/relationships/image" Target="../media/image1309.png"/><Relationship Id="rId219" Type="http://schemas.openxmlformats.org/officeDocument/2006/relationships/image" Target="../media/image1337.png"/><Relationship Id="rId370" Type="http://schemas.openxmlformats.org/officeDocument/2006/relationships/customXml" Target="../ink/ink1411.xml"/><Relationship Id="rId426" Type="http://schemas.openxmlformats.org/officeDocument/2006/relationships/customXml" Target="../ink/ink1439.xml"/><Relationship Id="rId230" Type="http://schemas.openxmlformats.org/officeDocument/2006/relationships/customXml" Target="../ink/ink1341.xml"/><Relationship Id="rId468" Type="http://schemas.openxmlformats.org/officeDocument/2006/relationships/customXml" Target="../ink/ink1460.xml"/><Relationship Id="rId25" Type="http://schemas.openxmlformats.org/officeDocument/2006/relationships/image" Target="../media/image1240.png"/><Relationship Id="rId67" Type="http://schemas.openxmlformats.org/officeDocument/2006/relationships/image" Target="../media/image1261.png"/><Relationship Id="rId272" Type="http://schemas.openxmlformats.org/officeDocument/2006/relationships/customXml" Target="../ink/ink1362.xml"/><Relationship Id="rId328" Type="http://schemas.openxmlformats.org/officeDocument/2006/relationships/customXml" Target="../ink/ink1390.xml"/><Relationship Id="rId132" Type="http://schemas.openxmlformats.org/officeDocument/2006/relationships/customXml" Target="../ink/ink1292.xml"/><Relationship Id="rId174" Type="http://schemas.openxmlformats.org/officeDocument/2006/relationships/customXml" Target="../ink/ink1313.xml"/><Relationship Id="rId381" Type="http://schemas.openxmlformats.org/officeDocument/2006/relationships/image" Target="../media/image1417.png"/><Relationship Id="rId241" Type="http://schemas.openxmlformats.org/officeDocument/2006/relationships/image" Target="../media/image1348.png"/><Relationship Id="rId437" Type="http://schemas.openxmlformats.org/officeDocument/2006/relationships/image" Target="../media/image1445.png"/><Relationship Id="rId479" Type="http://schemas.openxmlformats.org/officeDocument/2006/relationships/image" Target="../media/image1466.png"/><Relationship Id="rId36" Type="http://schemas.openxmlformats.org/officeDocument/2006/relationships/customXml" Target="../ink/ink1244.xml"/><Relationship Id="rId283" Type="http://schemas.openxmlformats.org/officeDocument/2006/relationships/image" Target="../media/image1369.png"/><Relationship Id="rId339" Type="http://schemas.openxmlformats.org/officeDocument/2006/relationships/image" Target="../media/image1397.png"/><Relationship Id="rId490" Type="http://schemas.openxmlformats.org/officeDocument/2006/relationships/customXml" Target="../ink/ink1471.xml"/><Relationship Id="rId504" Type="http://schemas.openxmlformats.org/officeDocument/2006/relationships/customXml" Target="../ink/ink1478.xml"/><Relationship Id="rId78" Type="http://schemas.openxmlformats.org/officeDocument/2006/relationships/customXml" Target="../ink/ink1265.xml"/><Relationship Id="rId101" Type="http://schemas.openxmlformats.org/officeDocument/2006/relationships/image" Target="../media/image1278.png"/><Relationship Id="rId143" Type="http://schemas.openxmlformats.org/officeDocument/2006/relationships/image" Target="../media/image1299.png"/><Relationship Id="rId185" Type="http://schemas.openxmlformats.org/officeDocument/2006/relationships/image" Target="../media/image1320.png"/><Relationship Id="rId350" Type="http://schemas.openxmlformats.org/officeDocument/2006/relationships/customXml" Target="../ink/ink1401.xml"/><Relationship Id="rId406" Type="http://schemas.openxmlformats.org/officeDocument/2006/relationships/customXml" Target="../ink/ink1429.xml"/><Relationship Id="rId9" Type="http://schemas.openxmlformats.org/officeDocument/2006/relationships/image" Target="../media/image1232.png"/><Relationship Id="rId210" Type="http://schemas.openxmlformats.org/officeDocument/2006/relationships/customXml" Target="../ink/ink1331.xml"/><Relationship Id="rId392" Type="http://schemas.openxmlformats.org/officeDocument/2006/relationships/customXml" Target="../ink/ink1422.xml"/><Relationship Id="rId448" Type="http://schemas.openxmlformats.org/officeDocument/2006/relationships/customXml" Target="../ink/ink1450.xml"/><Relationship Id="rId252" Type="http://schemas.openxmlformats.org/officeDocument/2006/relationships/customXml" Target="../ink/ink1352.xml"/><Relationship Id="rId294" Type="http://schemas.openxmlformats.org/officeDocument/2006/relationships/customXml" Target="../ink/ink1373.xml"/><Relationship Id="rId308" Type="http://schemas.openxmlformats.org/officeDocument/2006/relationships/customXml" Target="../ink/ink1380.xml"/><Relationship Id="rId47" Type="http://schemas.openxmlformats.org/officeDocument/2006/relationships/image" Target="../media/image1251.png"/><Relationship Id="rId89" Type="http://schemas.openxmlformats.org/officeDocument/2006/relationships/image" Target="../media/image1272.png"/><Relationship Id="rId112" Type="http://schemas.openxmlformats.org/officeDocument/2006/relationships/customXml" Target="../ink/ink1282.xml"/><Relationship Id="rId154" Type="http://schemas.openxmlformats.org/officeDocument/2006/relationships/customXml" Target="../ink/ink1303.xml"/><Relationship Id="rId361" Type="http://schemas.openxmlformats.org/officeDocument/2006/relationships/image" Target="../media/image1408.png"/><Relationship Id="rId196" Type="http://schemas.openxmlformats.org/officeDocument/2006/relationships/customXml" Target="../ink/ink1324.xml"/><Relationship Id="rId417" Type="http://schemas.openxmlformats.org/officeDocument/2006/relationships/image" Target="../media/image1435.png"/><Relationship Id="rId459" Type="http://schemas.openxmlformats.org/officeDocument/2006/relationships/image" Target="../media/image1456.png"/><Relationship Id="rId16" Type="http://schemas.openxmlformats.org/officeDocument/2006/relationships/customXml" Target="../ink/ink1234.xml"/><Relationship Id="rId221" Type="http://schemas.openxmlformats.org/officeDocument/2006/relationships/image" Target="../media/image1338.png"/><Relationship Id="rId263" Type="http://schemas.openxmlformats.org/officeDocument/2006/relationships/image" Target="../media/image1359.png"/><Relationship Id="rId319" Type="http://schemas.openxmlformats.org/officeDocument/2006/relationships/image" Target="../media/image1387.png"/><Relationship Id="rId470" Type="http://schemas.openxmlformats.org/officeDocument/2006/relationships/customXml" Target="../ink/ink1461.xml"/><Relationship Id="rId58" Type="http://schemas.openxmlformats.org/officeDocument/2006/relationships/customXml" Target="../ink/ink1255.xml"/><Relationship Id="rId123" Type="http://schemas.openxmlformats.org/officeDocument/2006/relationships/image" Target="../media/image1289.png"/><Relationship Id="rId330" Type="http://schemas.openxmlformats.org/officeDocument/2006/relationships/customXml" Target="../ink/ink1391.xml"/><Relationship Id="rId165" Type="http://schemas.openxmlformats.org/officeDocument/2006/relationships/image" Target="../media/image1310.png"/><Relationship Id="rId372" Type="http://schemas.openxmlformats.org/officeDocument/2006/relationships/customXml" Target="../ink/ink1412.xml"/><Relationship Id="rId428" Type="http://schemas.openxmlformats.org/officeDocument/2006/relationships/customXml" Target="../ink/ink1440.xml"/><Relationship Id="rId232" Type="http://schemas.openxmlformats.org/officeDocument/2006/relationships/customXml" Target="../ink/ink1342.xml"/><Relationship Id="rId274" Type="http://schemas.openxmlformats.org/officeDocument/2006/relationships/customXml" Target="../ink/ink1363.xml"/><Relationship Id="rId481" Type="http://schemas.openxmlformats.org/officeDocument/2006/relationships/image" Target="../media/image1467.png"/><Relationship Id="rId27" Type="http://schemas.openxmlformats.org/officeDocument/2006/relationships/image" Target="../media/image1241.png"/><Relationship Id="rId69" Type="http://schemas.openxmlformats.org/officeDocument/2006/relationships/image" Target="../media/image1262.png"/><Relationship Id="rId134" Type="http://schemas.openxmlformats.org/officeDocument/2006/relationships/customXml" Target="../ink/ink1293.xml"/><Relationship Id="rId80" Type="http://schemas.openxmlformats.org/officeDocument/2006/relationships/customXml" Target="../ink/ink1266.xml"/><Relationship Id="rId176" Type="http://schemas.openxmlformats.org/officeDocument/2006/relationships/customXml" Target="../ink/ink1314.xml"/><Relationship Id="rId341" Type="http://schemas.openxmlformats.org/officeDocument/2006/relationships/image" Target="../media/image1398.png"/><Relationship Id="rId383" Type="http://schemas.openxmlformats.org/officeDocument/2006/relationships/image" Target="../media/image1418.png"/><Relationship Id="rId439" Type="http://schemas.openxmlformats.org/officeDocument/2006/relationships/image" Target="../media/image1446.png"/><Relationship Id="rId201" Type="http://schemas.openxmlformats.org/officeDocument/2006/relationships/image" Target="../media/image1328.png"/><Relationship Id="rId243" Type="http://schemas.openxmlformats.org/officeDocument/2006/relationships/image" Target="../media/image1349.png"/><Relationship Id="rId285" Type="http://schemas.openxmlformats.org/officeDocument/2006/relationships/image" Target="../media/image1370.png"/><Relationship Id="rId450" Type="http://schemas.openxmlformats.org/officeDocument/2006/relationships/customXml" Target="../ink/ink1451.xml"/><Relationship Id="rId38" Type="http://schemas.openxmlformats.org/officeDocument/2006/relationships/customXml" Target="../ink/ink1245.xml"/><Relationship Id="rId103" Type="http://schemas.openxmlformats.org/officeDocument/2006/relationships/image" Target="../media/image1279.png"/><Relationship Id="rId310" Type="http://schemas.openxmlformats.org/officeDocument/2006/relationships/customXml" Target="../ink/ink1381.xml"/><Relationship Id="rId492" Type="http://schemas.openxmlformats.org/officeDocument/2006/relationships/customXml" Target="../ink/ink1472.xml"/><Relationship Id="rId91" Type="http://schemas.openxmlformats.org/officeDocument/2006/relationships/image" Target="../media/image1273.png"/><Relationship Id="rId145" Type="http://schemas.openxmlformats.org/officeDocument/2006/relationships/image" Target="../media/image1300.png"/><Relationship Id="rId187" Type="http://schemas.openxmlformats.org/officeDocument/2006/relationships/image" Target="../media/image1321.png"/><Relationship Id="rId352" Type="http://schemas.openxmlformats.org/officeDocument/2006/relationships/customXml" Target="../ink/ink1402.xml"/><Relationship Id="rId394" Type="http://schemas.openxmlformats.org/officeDocument/2006/relationships/customXml" Target="../ink/ink1423.xml"/><Relationship Id="rId408" Type="http://schemas.openxmlformats.org/officeDocument/2006/relationships/customXml" Target="../ink/ink1430.xml"/><Relationship Id="rId212" Type="http://schemas.openxmlformats.org/officeDocument/2006/relationships/customXml" Target="../ink/ink1332.xml"/><Relationship Id="rId254" Type="http://schemas.openxmlformats.org/officeDocument/2006/relationships/customXml" Target="../ink/ink1353.xml"/><Relationship Id="rId49" Type="http://schemas.openxmlformats.org/officeDocument/2006/relationships/image" Target="../media/image1252.png"/><Relationship Id="rId114" Type="http://schemas.openxmlformats.org/officeDocument/2006/relationships/customXml" Target="../ink/ink1283.xml"/><Relationship Id="rId296" Type="http://schemas.openxmlformats.org/officeDocument/2006/relationships/customXml" Target="../ink/ink1374.xml"/><Relationship Id="rId461" Type="http://schemas.openxmlformats.org/officeDocument/2006/relationships/image" Target="../media/image1457.png"/><Relationship Id="rId60" Type="http://schemas.openxmlformats.org/officeDocument/2006/relationships/customXml" Target="../ink/ink1256.xml"/><Relationship Id="rId156" Type="http://schemas.openxmlformats.org/officeDocument/2006/relationships/customXml" Target="../ink/ink1304.xml"/><Relationship Id="rId198" Type="http://schemas.openxmlformats.org/officeDocument/2006/relationships/customXml" Target="../ink/ink1325.xml"/><Relationship Id="rId321" Type="http://schemas.openxmlformats.org/officeDocument/2006/relationships/image" Target="../media/image1388.png"/><Relationship Id="rId363" Type="http://schemas.openxmlformats.org/officeDocument/2006/relationships/image" Target="../media/image1409.png"/><Relationship Id="rId419" Type="http://schemas.openxmlformats.org/officeDocument/2006/relationships/image" Target="../media/image1436.png"/><Relationship Id="rId223" Type="http://schemas.openxmlformats.org/officeDocument/2006/relationships/image" Target="../media/image1339.png"/><Relationship Id="rId430" Type="http://schemas.openxmlformats.org/officeDocument/2006/relationships/customXml" Target="../ink/ink1441.xml"/><Relationship Id="rId18" Type="http://schemas.openxmlformats.org/officeDocument/2006/relationships/customXml" Target="../ink/ink1235.xml"/><Relationship Id="rId265" Type="http://schemas.openxmlformats.org/officeDocument/2006/relationships/image" Target="../media/image1360.png"/><Relationship Id="rId472" Type="http://schemas.openxmlformats.org/officeDocument/2006/relationships/customXml" Target="../ink/ink1462.xml"/><Relationship Id="rId125" Type="http://schemas.openxmlformats.org/officeDocument/2006/relationships/image" Target="../media/image1290.png"/><Relationship Id="rId167" Type="http://schemas.openxmlformats.org/officeDocument/2006/relationships/image" Target="../media/image1311.png"/><Relationship Id="rId332" Type="http://schemas.openxmlformats.org/officeDocument/2006/relationships/customXml" Target="../ink/ink1392.xml"/><Relationship Id="rId374" Type="http://schemas.openxmlformats.org/officeDocument/2006/relationships/customXml" Target="../ink/ink1413.xml"/><Relationship Id="rId71" Type="http://schemas.openxmlformats.org/officeDocument/2006/relationships/image" Target="../media/image1263.png"/><Relationship Id="rId234" Type="http://schemas.openxmlformats.org/officeDocument/2006/relationships/customXml" Target="../ink/ink1343.xml"/><Relationship Id="rId2" Type="http://schemas.openxmlformats.org/officeDocument/2006/relationships/customXml" Target="../ink/ink1227.xml"/><Relationship Id="rId29" Type="http://schemas.openxmlformats.org/officeDocument/2006/relationships/image" Target="../media/image1242.png"/><Relationship Id="rId276" Type="http://schemas.openxmlformats.org/officeDocument/2006/relationships/customXml" Target="../ink/ink1364.xml"/><Relationship Id="rId441" Type="http://schemas.openxmlformats.org/officeDocument/2006/relationships/image" Target="../media/image1447.png"/><Relationship Id="rId483" Type="http://schemas.openxmlformats.org/officeDocument/2006/relationships/image" Target="../media/image1468.png"/><Relationship Id="rId40" Type="http://schemas.openxmlformats.org/officeDocument/2006/relationships/customXml" Target="../ink/ink1246.xml"/><Relationship Id="rId136" Type="http://schemas.openxmlformats.org/officeDocument/2006/relationships/customXml" Target="../ink/ink1294.xml"/><Relationship Id="rId178" Type="http://schemas.openxmlformats.org/officeDocument/2006/relationships/customXml" Target="../ink/ink1315.xml"/><Relationship Id="rId301" Type="http://schemas.openxmlformats.org/officeDocument/2006/relationships/image" Target="../media/image1378.png"/><Relationship Id="rId343" Type="http://schemas.openxmlformats.org/officeDocument/2006/relationships/image" Target="../media/image1399.png"/><Relationship Id="rId82" Type="http://schemas.openxmlformats.org/officeDocument/2006/relationships/customXml" Target="../ink/ink1267.xml"/><Relationship Id="rId203" Type="http://schemas.openxmlformats.org/officeDocument/2006/relationships/image" Target="../media/image1329.png"/><Relationship Id="rId385" Type="http://schemas.openxmlformats.org/officeDocument/2006/relationships/image" Target="../media/image1419.png"/><Relationship Id="rId245" Type="http://schemas.openxmlformats.org/officeDocument/2006/relationships/image" Target="../media/image1350.png"/><Relationship Id="rId287" Type="http://schemas.openxmlformats.org/officeDocument/2006/relationships/image" Target="../media/image1371.png"/><Relationship Id="rId410" Type="http://schemas.openxmlformats.org/officeDocument/2006/relationships/customXml" Target="../ink/ink1431.xml"/><Relationship Id="rId452" Type="http://schemas.openxmlformats.org/officeDocument/2006/relationships/customXml" Target="../ink/ink1452.xml"/><Relationship Id="rId494" Type="http://schemas.openxmlformats.org/officeDocument/2006/relationships/customXml" Target="../ink/ink1473.xml"/><Relationship Id="rId105" Type="http://schemas.openxmlformats.org/officeDocument/2006/relationships/image" Target="../media/image1280.png"/><Relationship Id="rId147" Type="http://schemas.openxmlformats.org/officeDocument/2006/relationships/image" Target="../media/image1301.png"/><Relationship Id="rId312" Type="http://schemas.openxmlformats.org/officeDocument/2006/relationships/customXml" Target="../ink/ink1382.xml"/><Relationship Id="rId354" Type="http://schemas.openxmlformats.org/officeDocument/2006/relationships/customXml" Target="../ink/ink1403.xml"/><Relationship Id="rId51" Type="http://schemas.openxmlformats.org/officeDocument/2006/relationships/image" Target="../media/image1253.png"/><Relationship Id="rId93" Type="http://schemas.openxmlformats.org/officeDocument/2006/relationships/image" Target="../media/image1274.png"/><Relationship Id="rId189" Type="http://schemas.openxmlformats.org/officeDocument/2006/relationships/image" Target="../media/image1322.png"/><Relationship Id="rId396" Type="http://schemas.openxmlformats.org/officeDocument/2006/relationships/customXml" Target="../ink/ink1424.xml"/><Relationship Id="rId214" Type="http://schemas.openxmlformats.org/officeDocument/2006/relationships/customXml" Target="../ink/ink1333.xml"/><Relationship Id="rId256" Type="http://schemas.openxmlformats.org/officeDocument/2006/relationships/customXml" Target="../ink/ink1354.xml"/><Relationship Id="rId298" Type="http://schemas.openxmlformats.org/officeDocument/2006/relationships/customXml" Target="../ink/ink1375.xml"/><Relationship Id="rId421" Type="http://schemas.openxmlformats.org/officeDocument/2006/relationships/image" Target="../media/image1437.png"/><Relationship Id="rId463" Type="http://schemas.openxmlformats.org/officeDocument/2006/relationships/image" Target="../media/image1458.png"/><Relationship Id="rId116" Type="http://schemas.openxmlformats.org/officeDocument/2006/relationships/customXml" Target="../ink/ink1284.xml"/><Relationship Id="rId158" Type="http://schemas.openxmlformats.org/officeDocument/2006/relationships/customXml" Target="../ink/ink1305.xml"/><Relationship Id="rId323" Type="http://schemas.openxmlformats.org/officeDocument/2006/relationships/image" Target="../media/image1389.png"/><Relationship Id="rId20" Type="http://schemas.openxmlformats.org/officeDocument/2006/relationships/customXml" Target="../ink/ink1236.xml"/><Relationship Id="rId62" Type="http://schemas.openxmlformats.org/officeDocument/2006/relationships/customXml" Target="../ink/ink1257.xml"/><Relationship Id="rId365" Type="http://schemas.openxmlformats.org/officeDocument/2006/relationships/image" Target="../media/image508.png"/><Relationship Id="rId225" Type="http://schemas.openxmlformats.org/officeDocument/2006/relationships/image" Target="../media/image1340.png"/><Relationship Id="rId267" Type="http://schemas.openxmlformats.org/officeDocument/2006/relationships/image" Target="../media/image1361.png"/><Relationship Id="rId432" Type="http://schemas.openxmlformats.org/officeDocument/2006/relationships/customXml" Target="../ink/ink1442.xml"/><Relationship Id="rId474" Type="http://schemas.openxmlformats.org/officeDocument/2006/relationships/customXml" Target="../ink/ink1463.xml"/><Relationship Id="rId127" Type="http://schemas.openxmlformats.org/officeDocument/2006/relationships/image" Target="../media/image1291.png"/><Relationship Id="rId31" Type="http://schemas.openxmlformats.org/officeDocument/2006/relationships/image" Target="../media/image1243.png"/><Relationship Id="rId73" Type="http://schemas.openxmlformats.org/officeDocument/2006/relationships/image" Target="../media/image1264.png"/><Relationship Id="rId169" Type="http://schemas.openxmlformats.org/officeDocument/2006/relationships/image" Target="../media/image1312.png"/><Relationship Id="rId334" Type="http://schemas.openxmlformats.org/officeDocument/2006/relationships/customXml" Target="../ink/ink1393.xml"/><Relationship Id="rId376" Type="http://schemas.openxmlformats.org/officeDocument/2006/relationships/customXml" Target="../ink/ink1414.xml"/><Relationship Id="rId4" Type="http://schemas.openxmlformats.org/officeDocument/2006/relationships/customXml" Target="../ink/ink1228.xml"/><Relationship Id="rId180" Type="http://schemas.openxmlformats.org/officeDocument/2006/relationships/customXml" Target="../ink/ink1316.xml"/><Relationship Id="rId215" Type="http://schemas.openxmlformats.org/officeDocument/2006/relationships/image" Target="../media/image1335.png"/><Relationship Id="rId236" Type="http://schemas.openxmlformats.org/officeDocument/2006/relationships/customXml" Target="../ink/ink1344.xml"/><Relationship Id="rId257" Type="http://schemas.openxmlformats.org/officeDocument/2006/relationships/image" Target="../media/image1356.png"/><Relationship Id="rId278" Type="http://schemas.openxmlformats.org/officeDocument/2006/relationships/customXml" Target="../ink/ink1365.xml"/><Relationship Id="rId401" Type="http://schemas.openxmlformats.org/officeDocument/2006/relationships/image" Target="../media/image1427.png"/><Relationship Id="rId422" Type="http://schemas.openxmlformats.org/officeDocument/2006/relationships/customXml" Target="../ink/ink1437.xml"/><Relationship Id="rId443" Type="http://schemas.openxmlformats.org/officeDocument/2006/relationships/image" Target="../media/image1448.png"/><Relationship Id="rId464" Type="http://schemas.openxmlformats.org/officeDocument/2006/relationships/customXml" Target="../ink/ink1458.xml"/><Relationship Id="rId303" Type="http://schemas.openxmlformats.org/officeDocument/2006/relationships/image" Target="../media/image1379.png"/><Relationship Id="rId485" Type="http://schemas.openxmlformats.org/officeDocument/2006/relationships/image" Target="../media/image1469.png"/><Relationship Id="rId42" Type="http://schemas.openxmlformats.org/officeDocument/2006/relationships/customXml" Target="../ink/ink1247.xml"/><Relationship Id="rId84" Type="http://schemas.openxmlformats.org/officeDocument/2006/relationships/customXml" Target="../ink/ink1268.xml"/><Relationship Id="rId138" Type="http://schemas.openxmlformats.org/officeDocument/2006/relationships/customXml" Target="../ink/ink1295.xml"/><Relationship Id="rId345" Type="http://schemas.openxmlformats.org/officeDocument/2006/relationships/image" Target="../media/image1400.png"/><Relationship Id="rId387" Type="http://schemas.openxmlformats.org/officeDocument/2006/relationships/image" Target="../media/image1420.png"/><Relationship Id="rId191" Type="http://schemas.openxmlformats.org/officeDocument/2006/relationships/image" Target="../media/image1323.png"/><Relationship Id="rId205" Type="http://schemas.openxmlformats.org/officeDocument/2006/relationships/image" Target="../media/image1330.png"/><Relationship Id="rId247" Type="http://schemas.openxmlformats.org/officeDocument/2006/relationships/image" Target="../media/image1351.png"/><Relationship Id="rId412" Type="http://schemas.openxmlformats.org/officeDocument/2006/relationships/customXml" Target="../ink/ink1432.xml"/><Relationship Id="rId107" Type="http://schemas.openxmlformats.org/officeDocument/2006/relationships/image" Target="../media/image1281.png"/><Relationship Id="rId289" Type="http://schemas.openxmlformats.org/officeDocument/2006/relationships/image" Target="../media/image1372.png"/><Relationship Id="rId454" Type="http://schemas.openxmlformats.org/officeDocument/2006/relationships/customXml" Target="../ink/ink1453.xml"/><Relationship Id="rId496" Type="http://schemas.openxmlformats.org/officeDocument/2006/relationships/customXml" Target="../ink/ink1474.xml"/><Relationship Id="rId11" Type="http://schemas.openxmlformats.org/officeDocument/2006/relationships/image" Target="../media/image1233.png"/><Relationship Id="rId53" Type="http://schemas.openxmlformats.org/officeDocument/2006/relationships/image" Target="../media/image1254.png"/><Relationship Id="rId149" Type="http://schemas.openxmlformats.org/officeDocument/2006/relationships/image" Target="../media/image1302.png"/><Relationship Id="rId314" Type="http://schemas.openxmlformats.org/officeDocument/2006/relationships/customXml" Target="../ink/ink1383.xml"/><Relationship Id="rId356" Type="http://schemas.openxmlformats.org/officeDocument/2006/relationships/customXml" Target="../ink/ink1404.xml"/><Relationship Id="rId398" Type="http://schemas.openxmlformats.org/officeDocument/2006/relationships/customXml" Target="../ink/ink1425.xml"/><Relationship Id="rId95" Type="http://schemas.openxmlformats.org/officeDocument/2006/relationships/image" Target="../media/image1275.png"/><Relationship Id="rId160" Type="http://schemas.openxmlformats.org/officeDocument/2006/relationships/customXml" Target="../ink/ink1306.xml"/><Relationship Id="rId216" Type="http://schemas.openxmlformats.org/officeDocument/2006/relationships/customXml" Target="../ink/ink1334.xml"/><Relationship Id="rId423" Type="http://schemas.openxmlformats.org/officeDocument/2006/relationships/image" Target="../media/image1438.png"/><Relationship Id="rId258" Type="http://schemas.openxmlformats.org/officeDocument/2006/relationships/customXml" Target="../ink/ink1355.xml"/><Relationship Id="rId465" Type="http://schemas.openxmlformats.org/officeDocument/2006/relationships/image" Target="../media/image1459.png"/><Relationship Id="rId22" Type="http://schemas.openxmlformats.org/officeDocument/2006/relationships/customXml" Target="../ink/ink1237.xml"/><Relationship Id="rId64" Type="http://schemas.openxmlformats.org/officeDocument/2006/relationships/customXml" Target="../ink/ink1258.xml"/><Relationship Id="rId118" Type="http://schemas.openxmlformats.org/officeDocument/2006/relationships/customXml" Target="../ink/ink1285.xml"/><Relationship Id="rId325" Type="http://schemas.openxmlformats.org/officeDocument/2006/relationships/image" Target="../media/image1390.png"/><Relationship Id="rId367" Type="http://schemas.openxmlformats.org/officeDocument/2006/relationships/image" Target="../media/image1410.png"/><Relationship Id="rId171" Type="http://schemas.openxmlformats.org/officeDocument/2006/relationships/image" Target="../media/image1313.png"/><Relationship Id="rId227" Type="http://schemas.openxmlformats.org/officeDocument/2006/relationships/image" Target="../media/image1341.png"/><Relationship Id="rId269" Type="http://schemas.openxmlformats.org/officeDocument/2006/relationships/image" Target="../media/image1362.png"/><Relationship Id="rId434" Type="http://schemas.openxmlformats.org/officeDocument/2006/relationships/customXml" Target="../ink/ink1443.xml"/><Relationship Id="rId476" Type="http://schemas.openxmlformats.org/officeDocument/2006/relationships/customXml" Target="../ink/ink1464.xml"/><Relationship Id="rId33" Type="http://schemas.openxmlformats.org/officeDocument/2006/relationships/image" Target="../media/image1244.png"/><Relationship Id="rId129" Type="http://schemas.openxmlformats.org/officeDocument/2006/relationships/image" Target="../media/image1292.png"/><Relationship Id="rId280" Type="http://schemas.openxmlformats.org/officeDocument/2006/relationships/customXml" Target="../ink/ink1366.xml"/><Relationship Id="rId336" Type="http://schemas.openxmlformats.org/officeDocument/2006/relationships/customXml" Target="../ink/ink1394.xml"/><Relationship Id="rId501" Type="http://schemas.openxmlformats.org/officeDocument/2006/relationships/image" Target="../media/image1477.png"/><Relationship Id="rId75" Type="http://schemas.openxmlformats.org/officeDocument/2006/relationships/image" Target="../media/image1265.png"/><Relationship Id="rId140" Type="http://schemas.openxmlformats.org/officeDocument/2006/relationships/customXml" Target="../ink/ink1296.xml"/><Relationship Id="rId182" Type="http://schemas.openxmlformats.org/officeDocument/2006/relationships/customXml" Target="../ink/ink1317.xml"/><Relationship Id="rId378" Type="http://schemas.openxmlformats.org/officeDocument/2006/relationships/customXml" Target="../ink/ink1415.xml"/><Relationship Id="rId403" Type="http://schemas.openxmlformats.org/officeDocument/2006/relationships/image" Target="../media/image1428.png"/><Relationship Id="rId6" Type="http://schemas.openxmlformats.org/officeDocument/2006/relationships/customXml" Target="../ink/ink1229.xml"/><Relationship Id="rId238" Type="http://schemas.openxmlformats.org/officeDocument/2006/relationships/customXml" Target="../ink/ink1345.xml"/><Relationship Id="rId445" Type="http://schemas.openxmlformats.org/officeDocument/2006/relationships/image" Target="../media/image1449.png"/><Relationship Id="rId487" Type="http://schemas.openxmlformats.org/officeDocument/2006/relationships/image" Target="../media/image1470.png"/><Relationship Id="rId291" Type="http://schemas.openxmlformats.org/officeDocument/2006/relationships/image" Target="../media/image1373.png"/><Relationship Id="rId305" Type="http://schemas.openxmlformats.org/officeDocument/2006/relationships/image" Target="../media/image1380.png"/><Relationship Id="rId347" Type="http://schemas.openxmlformats.org/officeDocument/2006/relationships/image" Target="../media/image1401.png"/><Relationship Id="rId44" Type="http://schemas.openxmlformats.org/officeDocument/2006/relationships/customXml" Target="../ink/ink1248.xml"/><Relationship Id="rId86" Type="http://schemas.openxmlformats.org/officeDocument/2006/relationships/customXml" Target="../ink/ink1269.xml"/><Relationship Id="rId151" Type="http://schemas.openxmlformats.org/officeDocument/2006/relationships/image" Target="../media/image1303.png"/><Relationship Id="rId389" Type="http://schemas.openxmlformats.org/officeDocument/2006/relationships/image" Target="../media/image1421.png"/><Relationship Id="rId193" Type="http://schemas.openxmlformats.org/officeDocument/2006/relationships/image" Target="../media/image1324.png"/><Relationship Id="rId207" Type="http://schemas.openxmlformats.org/officeDocument/2006/relationships/image" Target="../media/image1331.png"/><Relationship Id="rId249" Type="http://schemas.openxmlformats.org/officeDocument/2006/relationships/image" Target="../media/image1352.png"/><Relationship Id="rId414" Type="http://schemas.openxmlformats.org/officeDocument/2006/relationships/customXml" Target="../ink/ink1433.xml"/><Relationship Id="rId456" Type="http://schemas.openxmlformats.org/officeDocument/2006/relationships/customXml" Target="../ink/ink1454.xml"/><Relationship Id="rId498" Type="http://schemas.openxmlformats.org/officeDocument/2006/relationships/customXml" Target="../ink/ink1475.xml"/><Relationship Id="rId13" Type="http://schemas.openxmlformats.org/officeDocument/2006/relationships/image" Target="../media/image1234.png"/><Relationship Id="rId109" Type="http://schemas.openxmlformats.org/officeDocument/2006/relationships/image" Target="../media/image1282.png"/><Relationship Id="rId260" Type="http://schemas.openxmlformats.org/officeDocument/2006/relationships/customXml" Target="../ink/ink1356.xml"/><Relationship Id="rId316" Type="http://schemas.openxmlformats.org/officeDocument/2006/relationships/customXml" Target="../ink/ink1384.xml"/><Relationship Id="rId55" Type="http://schemas.openxmlformats.org/officeDocument/2006/relationships/image" Target="../media/image1255.png"/><Relationship Id="rId97" Type="http://schemas.openxmlformats.org/officeDocument/2006/relationships/image" Target="../media/image1276.png"/><Relationship Id="rId120" Type="http://schemas.openxmlformats.org/officeDocument/2006/relationships/customXml" Target="../ink/ink1286.xml"/><Relationship Id="rId358" Type="http://schemas.openxmlformats.org/officeDocument/2006/relationships/customXml" Target="../ink/ink1405.xml"/><Relationship Id="rId162" Type="http://schemas.openxmlformats.org/officeDocument/2006/relationships/customXml" Target="../ink/ink1307.xml"/><Relationship Id="rId218" Type="http://schemas.openxmlformats.org/officeDocument/2006/relationships/customXml" Target="../ink/ink1335.xml"/><Relationship Id="rId425" Type="http://schemas.openxmlformats.org/officeDocument/2006/relationships/image" Target="../media/image1439.png"/><Relationship Id="rId467" Type="http://schemas.openxmlformats.org/officeDocument/2006/relationships/image" Target="../media/image1460.png"/><Relationship Id="rId271" Type="http://schemas.openxmlformats.org/officeDocument/2006/relationships/image" Target="../media/image1363.png"/><Relationship Id="rId24" Type="http://schemas.openxmlformats.org/officeDocument/2006/relationships/customXml" Target="../ink/ink1238.xml"/><Relationship Id="rId66" Type="http://schemas.openxmlformats.org/officeDocument/2006/relationships/customXml" Target="../ink/ink1259.xml"/><Relationship Id="rId131" Type="http://schemas.openxmlformats.org/officeDocument/2006/relationships/image" Target="../media/image1293.png"/><Relationship Id="rId327" Type="http://schemas.openxmlformats.org/officeDocument/2006/relationships/image" Target="../media/image1391.png"/><Relationship Id="rId369" Type="http://schemas.openxmlformats.org/officeDocument/2006/relationships/image" Target="../media/image1411.png"/><Relationship Id="rId173" Type="http://schemas.openxmlformats.org/officeDocument/2006/relationships/image" Target="../media/image1314.png"/><Relationship Id="rId229" Type="http://schemas.openxmlformats.org/officeDocument/2006/relationships/image" Target="../media/image1342.png"/><Relationship Id="rId380" Type="http://schemas.openxmlformats.org/officeDocument/2006/relationships/customXml" Target="../ink/ink1416.xml"/><Relationship Id="rId436" Type="http://schemas.openxmlformats.org/officeDocument/2006/relationships/customXml" Target="../ink/ink1444.xml"/><Relationship Id="rId240" Type="http://schemas.openxmlformats.org/officeDocument/2006/relationships/customXml" Target="../ink/ink1346.xml"/><Relationship Id="rId478" Type="http://schemas.openxmlformats.org/officeDocument/2006/relationships/customXml" Target="../ink/ink1465.xml"/><Relationship Id="rId35" Type="http://schemas.openxmlformats.org/officeDocument/2006/relationships/image" Target="../media/image1245.png"/><Relationship Id="rId77" Type="http://schemas.openxmlformats.org/officeDocument/2006/relationships/image" Target="../media/image1266.png"/><Relationship Id="rId100" Type="http://schemas.openxmlformats.org/officeDocument/2006/relationships/customXml" Target="../ink/ink1276.xml"/><Relationship Id="rId282" Type="http://schemas.openxmlformats.org/officeDocument/2006/relationships/customXml" Target="../ink/ink1367.xml"/><Relationship Id="rId338" Type="http://schemas.openxmlformats.org/officeDocument/2006/relationships/customXml" Target="../ink/ink1395.xml"/><Relationship Id="rId503" Type="http://schemas.openxmlformats.org/officeDocument/2006/relationships/image" Target="../media/image1478.png"/><Relationship Id="rId8" Type="http://schemas.openxmlformats.org/officeDocument/2006/relationships/customXml" Target="../ink/ink1230.xml"/><Relationship Id="rId142" Type="http://schemas.openxmlformats.org/officeDocument/2006/relationships/customXml" Target="../ink/ink1297.xml"/><Relationship Id="rId184" Type="http://schemas.openxmlformats.org/officeDocument/2006/relationships/customXml" Target="../ink/ink1318.xml"/><Relationship Id="rId391" Type="http://schemas.openxmlformats.org/officeDocument/2006/relationships/image" Target="../media/image1422.png"/><Relationship Id="rId405" Type="http://schemas.openxmlformats.org/officeDocument/2006/relationships/image" Target="../media/image1429.png"/><Relationship Id="rId447" Type="http://schemas.openxmlformats.org/officeDocument/2006/relationships/image" Target="../media/image1450.png"/><Relationship Id="rId251" Type="http://schemas.openxmlformats.org/officeDocument/2006/relationships/image" Target="../media/image1353.png"/><Relationship Id="rId489" Type="http://schemas.openxmlformats.org/officeDocument/2006/relationships/image" Target="../media/image1471.png"/><Relationship Id="rId46" Type="http://schemas.openxmlformats.org/officeDocument/2006/relationships/customXml" Target="../ink/ink1249.xml"/><Relationship Id="rId293" Type="http://schemas.openxmlformats.org/officeDocument/2006/relationships/image" Target="../media/image1374.png"/><Relationship Id="rId307" Type="http://schemas.openxmlformats.org/officeDocument/2006/relationships/image" Target="../media/image1381.png"/><Relationship Id="rId349" Type="http://schemas.openxmlformats.org/officeDocument/2006/relationships/image" Target="../media/image1402.png"/><Relationship Id="rId88" Type="http://schemas.openxmlformats.org/officeDocument/2006/relationships/customXml" Target="../ink/ink1270.xml"/><Relationship Id="rId111" Type="http://schemas.openxmlformats.org/officeDocument/2006/relationships/image" Target="../media/image1283.png"/><Relationship Id="rId153" Type="http://schemas.openxmlformats.org/officeDocument/2006/relationships/image" Target="../media/image1304.png"/><Relationship Id="rId195" Type="http://schemas.openxmlformats.org/officeDocument/2006/relationships/image" Target="../media/image1325.png"/><Relationship Id="rId209" Type="http://schemas.openxmlformats.org/officeDocument/2006/relationships/image" Target="../media/image1332.png"/><Relationship Id="rId360" Type="http://schemas.openxmlformats.org/officeDocument/2006/relationships/customXml" Target="../ink/ink1406.xml"/><Relationship Id="rId416" Type="http://schemas.openxmlformats.org/officeDocument/2006/relationships/customXml" Target="../ink/ink1434.xml"/><Relationship Id="rId220" Type="http://schemas.openxmlformats.org/officeDocument/2006/relationships/customXml" Target="../ink/ink1336.xml"/><Relationship Id="rId458" Type="http://schemas.openxmlformats.org/officeDocument/2006/relationships/customXml" Target="../ink/ink1455.xml"/><Relationship Id="rId15" Type="http://schemas.openxmlformats.org/officeDocument/2006/relationships/image" Target="../media/image1235.png"/><Relationship Id="rId57" Type="http://schemas.openxmlformats.org/officeDocument/2006/relationships/image" Target="../media/image1256.png"/><Relationship Id="rId262" Type="http://schemas.openxmlformats.org/officeDocument/2006/relationships/customXml" Target="../ink/ink1357.xml"/><Relationship Id="rId318" Type="http://schemas.openxmlformats.org/officeDocument/2006/relationships/customXml" Target="../ink/ink1385.xml"/><Relationship Id="rId99" Type="http://schemas.openxmlformats.org/officeDocument/2006/relationships/image" Target="../media/image1277.png"/><Relationship Id="rId122" Type="http://schemas.openxmlformats.org/officeDocument/2006/relationships/customXml" Target="../ink/ink1287.xml"/><Relationship Id="rId164" Type="http://schemas.openxmlformats.org/officeDocument/2006/relationships/customXml" Target="../ink/ink1308.xml"/><Relationship Id="rId371" Type="http://schemas.openxmlformats.org/officeDocument/2006/relationships/image" Target="../media/image1412.png"/><Relationship Id="rId427" Type="http://schemas.openxmlformats.org/officeDocument/2006/relationships/image" Target="../media/image1440.png"/><Relationship Id="rId469" Type="http://schemas.openxmlformats.org/officeDocument/2006/relationships/image" Target="../media/image1461.png"/><Relationship Id="rId26" Type="http://schemas.openxmlformats.org/officeDocument/2006/relationships/customXml" Target="../ink/ink1239.xml"/><Relationship Id="rId231" Type="http://schemas.openxmlformats.org/officeDocument/2006/relationships/image" Target="../media/image1343.png"/><Relationship Id="rId273" Type="http://schemas.openxmlformats.org/officeDocument/2006/relationships/image" Target="../media/image1364.png"/><Relationship Id="rId329" Type="http://schemas.openxmlformats.org/officeDocument/2006/relationships/image" Target="../media/image1392.png"/><Relationship Id="rId480" Type="http://schemas.openxmlformats.org/officeDocument/2006/relationships/customXml" Target="../ink/ink1466.xml"/><Relationship Id="rId68" Type="http://schemas.openxmlformats.org/officeDocument/2006/relationships/customXml" Target="../ink/ink1260.xml"/><Relationship Id="rId133" Type="http://schemas.openxmlformats.org/officeDocument/2006/relationships/image" Target="../media/image1294.png"/><Relationship Id="rId175" Type="http://schemas.openxmlformats.org/officeDocument/2006/relationships/image" Target="../media/image1315.png"/><Relationship Id="rId340" Type="http://schemas.openxmlformats.org/officeDocument/2006/relationships/customXml" Target="../ink/ink1396.xml"/><Relationship Id="rId200" Type="http://schemas.openxmlformats.org/officeDocument/2006/relationships/customXml" Target="../ink/ink1326.xml"/><Relationship Id="rId382" Type="http://schemas.openxmlformats.org/officeDocument/2006/relationships/customXml" Target="../ink/ink1417.xml"/><Relationship Id="rId438" Type="http://schemas.openxmlformats.org/officeDocument/2006/relationships/customXml" Target="../ink/ink1445.xml"/><Relationship Id="rId242" Type="http://schemas.openxmlformats.org/officeDocument/2006/relationships/customXml" Target="../ink/ink1347.xml"/><Relationship Id="rId284" Type="http://schemas.openxmlformats.org/officeDocument/2006/relationships/customXml" Target="../ink/ink1368.xml"/><Relationship Id="rId491" Type="http://schemas.openxmlformats.org/officeDocument/2006/relationships/image" Target="../media/image1472.png"/><Relationship Id="rId505" Type="http://schemas.openxmlformats.org/officeDocument/2006/relationships/image" Target="../media/image1479.png"/><Relationship Id="rId37" Type="http://schemas.openxmlformats.org/officeDocument/2006/relationships/image" Target="../media/image1246.png"/><Relationship Id="rId79" Type="http://schemas.openxmlformats.org/officeDocument/2006/relationships/image" Target="../media/image1267.png"/><Relationship Id="rId102" Type="http://schemas.openxmlformats.org/officeDocument/2006/relationships/customXml" Target="../ink/ink1277.xml"/><Relationship Id="rId144" Type="http://schemas.openxmlformats.org/officeDocument/2006/relationships/customXml" Target="../ink/ink1298.xml"/><Relationship Id="rId90" Type="http://schemas.openxmlformats.org/officeDocument/2006/relationships/customXml" Target="../ink/ink1271.xml"/><Relationship Id="rId186" Type="http://schemas.openxmlformats.org/officeDocument/2006/relationships/customXml" Target="../ink/ink1319.xml"/><Relationship Id="rId351" Type="http://schemas.openxmlformats.org/officeDocument/2006/relationships/image" Target="../media/image1403.png"/><Relationship Id="rId393" Type="http://schemas.openxmlformats.org/officeDocument/2006/relationships/image" Target="../media/image1423.png"/><Relationship Id="rId407" Type="http://schemas.openxmlformats.org/officeDocument/2006/relationships/image" Target="../media/image1430.png"/><Relationship Id="rId449" Type="http://schemas.openxmlformats.org/officeDocument/2006/relationships/image" Target="../media/image1451.png"/><Relationship Id="rId211" Type="http://schemas.openxmlformats.org/officeDocument/2006/relationships/image" Target="../media/image1333.png"/><Relationship Id="rId253" Type="http://schemas.openxmlformats.org/officeDocument/2006/relationships/image" Target="../media/image1354.png"/><Relationship Id="rId295" Type="http://schemas.openxmlformats.org/officeDocument/2006/relationships/image" Target="../media/image1375.png"/><Relationship Id="rId309" Type="http://schemas.openxmlformats.org/officeDocument/2006/relationships/image" Target="../media/image1382.png"/><Relationship Id="rId460" Type="http://schemas.openxmlformats.org/officeDocument/2006/relationships/customXml" Target="../ink/ink1456.xml"/><Relationship Id="rId48" Type="http://schemas.openxmlformats.org/officeDocument/2006/relationships/customXml" Target="../ink/ink1250.xml"/><Relationship Id="rId113" Type="http://schemas.openxmlformats.org/officeDocument/2006/relationships/image" Target="../media/image1284.png"/><Relationship Id="rId320" Type="http://schemas.openxmlformats.org/officeDocument/2006/relationships/customXml" Target="../ink/ink1386.xml"/><Relationship Id="rId155" Type="http://schemas.openxmlformats.org/officeDocument/2006/relationships/image" Target="../media/image1305.png"/><Relationship Id="rId197" Type="http://schemas.openxmlformats.org/officeDocument/2006/relationships/image" Target="../media/image1326.png"/><Relationship Id="rId362" Type="http://schemas.openxmlformats.org/officeDocument/2006/relationships/customXml" Target="../ink/ink1407.xml"/><Relationship Id="rId418" Type="http://schemas.openxmlformats.org/officeDocument/2006/relationships/customXml" Target="../ink/ink1435.xml"/><Relationship Id="rId222" Type="http://schemas.openxmlformats.org/officeDocument/2006/relationships/customXml" Target="../ink/ink1337.xml"/><Relationship Id="rId264" Type="http://schemas.openxmlformats.org/officeDocument/2006/relationships/customXml" Target="../ink/ink1358.xml"/><Relationship Id="rId471" Type="http://schemas.openxmlformats.org/officeDocument/2006/relationships/image" Target="../media/image1462.png"/><Relationship Id="rId17" Type="http://schemas.openxmlformats.org/officeDocument/2006/relationships/image" Target="../media/image1236.png"/><Relationship Id="rId59" Type="http://schemas.openxmlformats.org/officeDocument/2006/relationships/image" Target="../media/image1257.png"/><Relationship Id="rId124" Type="http://schemas.openxmlformats.org/officeDocument/2006/relationships/customXml" Target="../ink/ink1288.xml"/><Relationship Id="rId70" Type="http://schemas.openxmlformats.org/officeDocument/2006/relationships/customXml" Target="../ink/ink1261.xml"/><Relationship Id="rId166" Type="http://schemas.openxmlformats.org/officeDocument/2006/relationships/customXml" Target="../ink/ink1309.xml"/><Relationship Id="rId331" Type="http://schemas.openxmlformats.org/officeDocument/2006/relationships/image" Target="../media/image1393.png"/><Relationship Id="rId373" Type="http://schemas.openxmlformats.org/officeDocument/2006/relationships/image" Target="../media/image1413.png"/><Relationship Id="rId429" Type="http://schemas.openxmlformats.org/officeDocument/2006/relationships/image" Target="../media/image1441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1344.png"/><Relationship Id="rId440" Type="http://schemas.openxmlformats.org/officeDocument/2006/relationships/customXml" Target="../ink/ink1446.xml"/><Relationship Id="rId28" Type="http://schemas.openxmlformats.org/officeDocument/2006/relationships/customXml" Target="../ink/ink1240.xml"/><Relationship Id="rId275" Type="http://schemas.openxmlformats.org/officeDocument/2006/relationships/image" Target="../media/image1365.png"/><Relationship Id="rId300" Type="http://schemas.openxmlformats.org/officeDocument/2006/relationships/customXml" Target="../ink/ink1376.xml"/><Relationship Id="rId482" Type="http://schemas.openxmlformats.org/officeDocument/2006/relationships/customXml" Target="../ink/ink1467.xml"/><Relationship Id="rId81" Type="http://schemas.openxmlformats.org/officeDocument/2006/relationships/image" Target="../media/image1268.png"/><Relationship Id="rId135" Type="http://schemas.openxmlformats.org/officeDocument/2006/relationships/image" Target="../media/image1295.png"/><Relationship Id="rId177" Type="http://schemas.openxmlformats.org/officeDocument/2006/relationships/image" Target="../media/image1316.png"/><Relationship Id="rId342" Type="http://schemas.openxmlformats.org/officeDocument/2006/relationships/customXml" Target="../ink/ink1397.xml"/><Relationship Id="rId384" Type="http://schemas.openxmlformats.org/officeDocument/2006/relationships/customXml" Target="../ink/ink1418.xml"/><Relationship Id="rId202" Type="http://schemas.openxmlformats.org/officeDocument/2006/relationships/customXml" Target="../ink/ink1327.xml"/><Relationship Id="rId244" Type="http://schemas.openxmlformats.org/officeDocument/2006/relationships/customXml" Target="../ink/ink1348.xml"/><Relationship Id="rId39" Type="http://schemas.openxmlformats.org/officeDocument/2006/relationships/image" Target="../media/image1247.png"/><Relationship Id="rId286" Type="http://schemas.openxmlformats.org/officeDocument/2006/relationships/customXml" Target="../ink/ink1369.xml"/><Relationship Id="rId451" Type="http://schemas.openxmlformats.org/officeDocument/2006/relationships/image" Target="../media/image1452.png"/><Relationship Id="rId493" Type="http://schemas.openxmlformats.org/officeDocument/2006/relationships/image" Target="../media/image1473.png"/><Relationship Id="rId50" Type="http://schemas.openxmlformats.org/officeDocument/2006/relationships/customXml" Target="../ink/ink1251.xml"/><Relationship Id="rId104" Type="http://schemas.openxmlformats.org/officeDocument/2006/relationships/customXml" Target="../ink/ink1278.xml"/><Relationship Id="rId146" Type="http://schemas.openxmlformats.org/officeDocument/2006/relationships/customXml" Target="../ink/ink1299.xml"/><Relationship Id="rId188" Type="http://schemas.openxmlformats.org/officeDocument/2006/relationships/customXml" Target="../ink/ink1320.xml"/><Relationship Id="rId311" Type="http://schemas.openxmlformats.org/officeDocument/2006/relationships/image" Target="../media/image1383.png"/><Relationship Id="rId353" Type="http://schemas.openxmlformats.org/officeDocument/2006/relationships/image" Target="../media/image1404.png"/><Relationship Id="rId395" Type="http://schemas.openxmlformats.org/officeDocument/2006/relationships/image" Target="../media/image1424.png"/><Relationship Id="rId409" Type="http://schemas.openxmlformats.org/officeDocument/2006/relationships/image" Target="../media/image1431.png"/><Relationship Id="rId92" Type="http://schemas.openxmlformats.org/officeDocument/2006/relationships/customXml" Target="../ink/ink1272.xml"/><Relationship Id="rId213" Type="http://schemas.openxmlformats.org/officeDocument/2006/relationships/image" Target="../media/image1334.png"/><Relationship Id="rId420" Type="http://schemas.openxmlformats.org/officeDocument/2006/relationships/customXml" Target="../ink/ink1436.xml"/><Relationship Id="rId255" Type="http://schemas.openxmlformats.org/officeDocument/2006/relationships/image" Target="../media/image1355.png"/><Relationship Id="rId297" Type="http://schemas.openxmlformats.org/officeDocument/2006/relationships/image" Target="../media/image1376.png"/><Relationship Id="rId462" Type="http://schemas.openxmlformats.org/officeDocument/2006/relationships/customXml" Target="../ink/ink1457.xml"/><Relationship Id="rId115" Type="http://schemas.openxmlformats.org/officeDocument/2006/relationships/image" Target="../media/image1285.png"/><Relationship Id="rId157" Type="http://schemas.openxmlformats.org/officeDocument/2006/relationships/image" Target="../media/image1306.png"/><Relationship Id="rId322" Type="http://schemas.openxmlformats.org/officeDocument/2006/relationships/customXml" Target="../ink/ink1387.xml"/><Relationship Id="rId364" Type="http://schemas.openxmlformats.org/officeDocument/2006/relationships/customXml" Target="../ink/ink1408.xml"/><Relationship Id="rId61" Type="http://schemas.openxmlformats.org/officeDocument/2006/relationships/image" Target="../media/image1258.png"/><Relationship Id="rId199" Type="http://schemas.openxmlformats.org/officeDocument/2006/relationships/image" Target="../media/image1327.png"/><Relationship Id="rId19" Type="http://schemas.openxmlformats.org/officeDocument/2006/relationships/image" Target="../media/image1237.png"/><Relationship Id="rId224" Type="http://schemas.openxmlformats.org/officeDocument/2006/relationships/customXml" Target="../ink/ink1338.xml"/><Relationship Id="rId266" Type="http://schemas.openxmlformats.org/officeDocument/2006/relationships/customXml" Target="../ink/ink1359.xml"/><Relationship Id="rId431" Type="http://schemas.openxmlformats.org/officeDocument/2006/relationships/image" Target="../media/image1442.png"/><Relationship Id="rId473" Type="http://schemas.openxmlformats.org/officeDocument/2006/relationships/image" Target="../media/image1463.png"/><Relationship Id="rId30" Type="http://schemas.openxmlformats.org/officeDocument/2006/relationships/customXml" Target="../ink/ink1241.xml"/><Relationship Id="rId126" Type="http://schemas.openxmlformats.org/officeDocument/2006/relationships/customXml" Target="../ink/ink1289.xml"/><Relationship Id="rId168" Type="http://schemas.openxmlformats.org/officeDocument/2006/relationships/customXml" Target="../ink/ink1310.xml"/><Relationship Id="rId333" Type="http://schemas.openxmlformats.org/officeDocument/2006/relationships/image" Target="../media/image1394.png"/><Relationship Id="rId72" Type="http://schemas.openxmlformats.org/officeDocument/2006/relationships/customXml" Target="../ink/ink1262.xml"/><Relationship Id="rId375" Type="http://schemas.openxmlformats.org/officeDocument/2006/relationships/image" Target="../media/image1414.png"/><Relationship Id="rId3" Type="http://schemas.openxmlformats.org/officeDocument/2006/relationships/image" Target="../media/image1229.png"/><Relationship Id="rId235" Type="http://schemas.openxmlformats.org/officeDocument/2006/relationships/image" Target="../media/image1345.png"/><Relationship Id="rId277" Type="http://schemas.openxmlformats.org/officeDocument/2006/relationships/image" Target="../media/image1366.png"/><Relationship Id="rId400" Type="http://schemas.openxmlformats.org/officeDocument/2006/relationships/customXml" Target="../ink/ink1426.xml"/><Relationship Id="rId442" Type="http://schemas.openxmlformats.org/officeDocument/2006/relationships/customXml" Target="../ink/ink1447.xml"/><Relationship Id="rId484" Type="http://schemas.openxmlformats.org/officeDocument/2006/relationships/customXml" Target="../ink/ink1468.xml"/><Relationship Id="rId137" Type="http://schemas.openxmlformats.org/officeDocument/2006/relationships/image" Target="../media/image1296.png"/><Relationship Id="rId302" Type="http://schemas.openxmlformats.org/officeDocument/2006/relationships/customXml" Target="../ink/ink1377.xml"/><Relationship Id="rId344" Type="http://schemas.openxmlformats.org/officeDocument/2006/relationships/customXml" Target="../ink/ink1398.xml"/><Relationship Id="rId41" Type="http://schemas.openxmlformats.org/officeDocument/2006/relationships/image" Target="../media/image1248.png"/><Relationship Id="rId83" Type="http://schemas.openxmlformats.org/officeDocument/2006/relationships/image" Target="../media/image1269.png"/><Relationship Id="rId179" Type="http://schemas.openxmlformats.org/officeDocument/2006/relationships/image" Target="../media/image1317.png"/><Relationship Id="rId386" Type="http://schemas.openxmlformats.org/officeDocument/2006/relationships/customXml" Target="../ink/ink1419.xml"/><Relationship Id="rId190" Type="http://schemas.openxmlformats.org/officeDocument/2006/relationships/customXml" Target="../ink/ink1321.xml"/><Relationship Id="rId204" Type="http://schemas.openxmlformats.org/officeDocument/2006/relationships/customXml" Target="../ink/ink1328.xml"/><Relationship Id="rId246" Type="http://schemas.openxmlformats.org/officeDocument/2006/relationships/customXml" Target="../ink/ink1349.xml"/><Relationship Id="rId288" Type="http://schemas.openxmlformats.org/officeDocument/2006/relationships/customXml" Target="../ink/ink1370.xml"/><Relationship Id="rId411" Type="http://schemas.openxmlformats.org/officeDocument/2006/relationships/image" Target="../media/image1432.png"/><Relationship Id="rId453" Type="http://schemas.openxmlformats.org/officeDocument/2006/relationships/image" Target="../media/image1453.png"/><Relationship Id="rId106" Type="http://schemas.openxmlformats.org/officeDocument/2006/relationships/customXml" Target="../ink/ink1279.xml"/><Relationship Id="rId313" Type="http://schemas.openxmlformats.org/officeDocument/2006/relationships/image" Target="../media/image1384.png"/><Relationship Id="rId495" Type="http://schemas.openxmlformats.org/officeDocument/2006/relationships/image" Target="../media/image1474.png"/><Relationship Id="rId10" Type="http://schemas.openxmlformats.org/officeDocument/2006/relationships/customXml" Target="../ink/ink1231.xml"/><Relationship Id="rId52" Type="http://schemas.openxmlformats.org/officeDocument/2006/relationships/customXml" Target="../ink/ink1252.xml"/><Relationship Id="rId94" Type="http://schemas.openxmlformats.org/officeDocument/2006/relationships/customXml" Target="../ink/ink1273.xml"/><Relationship Id="rId148" Type="http://schemas.openxmlformats.org/officeDocument/2006/relationships/customXml" Target="../ink/ink1300.xml"/><Relationship Id="rId355" Type="http://schemas.openxmlformats.org/officeDocument/2006/relationships/image" Target="../media/image1405.png"/><Relationship Id="rId397" Type="http://schemas.openxmlformats.org/officeDocument/2006/relationships/image" Target="../media/image1425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36.xml"/><Relationship Id="rId299" Type="http://schemas.openxmlformats.org/officeDocument/2006/relationships/customXml" Target="../ink/ink1627.xml"/><Relationship Id="rId21" Type="http://schemas.openxmlformats.org/officeDocument/2006/relationships/customXml" Target="../ink/ink1488.xml"/><Relationship Id="rId63" Type="http://schemas.openxmlformats.org/officeDocument/2006/relationships/customXml" Target="../ink/ink1509.xml"/><Relationship Id="rId159" Type="http://schemas.openxmlformats.org/officeDocument/2006/relationships/customXml" Target="../ink/ink1557.xml"/><Relationship Id="rId324" Type="http://schemas.openxmlformats.org/officeDocument/2006/relationships/image" Target="../media/image1639.png"/><Relationship Id="rId366" Type="http://schemas.openxmlformats.org/officeDocument/2006/relationships/image" Target="../media/image1660.png"/><Relationship Id="rId170" Type="http://schemas.openxmlformats.org/officeDocument/2006/relationships/image" Target="../media/image1563.png"/><Relationship Id="rId226" Type="http://schemas.openxmlformats.org/officeDocument/2006/relationships/image" Target="../media/image1591.png"/><Relationship Id="rId433" Type="http://schemas.openxmlformats.org/officeDocument/2006/relationships/customXml" Target="../ink/ink1694.xml"/><Relationship Id="rId268" Type="http://schemas.openxmlformats.org/officeDocument/2006/relationships/image" Target="../media/image1612.png"/><Relationship Id="rId475" Type="http://schemas.openxmlformats.org/officeDocument/2006/relationships/customXml" Target="../ink/ink1715.xml"/><Relationship Id="rId32" Type="http://schemas.openxmlformats.org/officeDocument/2006/relationships/image" Target="../media/image1494.png"/><Relationship Id="rId74" Type="http://schemas.openxmlformats.org/officeDocument/2006/relationships/image" Target="../media/image1515.png"/><Relationship Id="rId128" Type="http://schemas.openxmlformats.org/officeDocument/2006/relationships/image" Target="../media/image1542.png"/><Relationship Id="rId335" Type="http://schemas.openxmlformats.org/officeDocument/2006/relationships/customXml" Target="../ink/ink1645.xml"/><Relationship Id="rId377" Type="http://schemas.openxmlformats.org/officeDocument/2006/relationships/customXml" Target="../ink/ink1666.xml"/><Relationship Id="rId500" Type="http://schemas.openxmlformats.org/officeDocument/2006/relationships/image" Target="../media/image1727.png"/><Relationship Id="rId5" Type="http://schemas.openxmlformats.org/officeDocument/2006/relationships/customXml" Target="../ink/ink1480.xml"/><Relationship Id="rId181" Type="http://schemas.openxmlformats.org/officeDocument/2006/relationships/customXml" Target="../ink/ink1568.xml"/><Relationship Id="rId237" Type="http://schemas.openxmlformats.org/officeDocument/2006/relationships/customXml" Target="../ink/ink1596.xml"/><Relationship Id="rId402" Type="http://schemas.openxmlformats.org/officeDocument/2006/relationships/image" Target="../media/image1678.png"/><Relationship Id="rId279" Type="http://schemas.openxmlformats.org/officeDocument/2006/relationships/customXml" Target="../ink/ink1617.xml"/><Relationship Id="rId444" Type="http://schemas.openxmlformats.org/officeDocument/2006/relationships/image" Target="../media/image1699.png"/><Relationship Id="rId486" Type="http://schemas.openxmlformats.org/officeDocument/2006/relationships/image" Target="../media/image1720.png"/><Relationship Id="rId43" Type="http://schemas.openxmlformats.org/officeDocument/2006/relationships/customXml" Target="../ink/ink1499.xml"/><Relationship Id="rId139" Type="http://schemas.openxmlformats.org/officeDocument/2006/relationships/customXml" Target="../ink/ink1547.xml"/><Relationship Id="rId290" Type="http://schemas.openxmlformats.org/officeDocument/2006/relationships/image" Target="../media/image1622.png"/><Relationship Id="rId304" Type="http://schemas.openxmlformats.org/officeDocument/2006/relationships/image" Target="../media/image1629.png"/><Relationship Id="rId346" Type="http://schemas.openxmlformats.org/officeDocument/2006/relationships/image" Target="../media/image1650.png"/><Relationship Id="rId388" Type="http://schemas.openxmlformats.org/officeDocument/2006/relationships/image" Target="../media/image1671.png"/><Relationship Id="rId511" Type="http://schemas.openxmlformats.org/officeDocument/2006/relationships/customXml" Target="../ink/ink1733.xml"/><Relationship Id="rId85" Type="http://schemas.openxmlformats.org/officeDocument/2006/relationships/customXml" Target="../ink/ink1520.xml"/><Relationship Id="rId150" Type="http://schemas.openxmlformats.org/officeDocument/2006/relationships/image" Target="../media/image1553.png"/><Relationship Id="rId192" Type="http://schemas.openxmlformats.org/officeDocument/2006/relationships/image" Target="../media/image1574.png"/><Relationship Id="rId206" Type="http://schemas.openxmlformats.org/officeDocument/2006/relationships/image" Target="../media/image1581.png"/><Relationship Id="rId413" Type="http://schemas.openxmlformats.org/officeDocument/2006/relationships/customXml" Target="../ink/ink1684.xml"/><Relationship Id="rId248" Type="http://schemas.openxmlformats.org/officeDocument/2006/relationships/image" Target="../media/image1602.png"/><Relationship Id="rId455" Type="http://schemas.openxmlformats.org/officeDocument/2006/relationships/customXml" Target="../ink/ink1705.xml"/><Relationship Id="rId497" Type="http://schemas.openxmlformats.org/officeDocument/2006/relationships/customXml" Target="../ink/ink1726.xml"/><Relationship Id="rId12" Type="http://schemas.openxmlformats.org/officeDocument/2006/relationships/image" Target="../media/image1484.png"/><Relationship Id="rId108" Type="http://schemas.openxmlformats.org/officeDocument/2006/relationships/image" Target="../media/image1532.png"/><Relationship Id="rId315" Type="http://schemas.openxmlformats.org/officeDocument/2006/relationships/customXml" Target="../ink/ink1635.xml"/><Relationship Id="rId357" Type="http://schemas.openxmlformats.org/officeDocument/2006/relationships/customXml" Target="../ink/ink1656.xml"/><Relationship Id="rId54" Type="http://schemas.openxmlformats.org/officeDocument/2006/relationships/image" Target="../media/image1505.png"/><Relationship Id="rId96" Type="http://schemas.openxmlformats.org/officeDocument/2006/relationships/image" Target="../media/image1526.png"/><Relationship Id="rId161" Type="http://schemas.openxmlformats.org/officeDocument/2006/relationships/customXml" Target="../ink/ink1558.xml"/><Relationship Id="rId217" Type="http://schemas.openxmlformats.org/officeDocument/2006/relationships/customXml" Target="../ink/ink1586.xml"/><Relationship Id="rId399" Type="http://schemas.openxmlformats.org/officeDocument/2006/relationships/customXml" Target="../ink/ink1677.xml"/><Relationship Id="rId259" Type="http://schemas.openxmlformats.org/officeDocument/2006/relationships/customXml" Target="../ink/ink1607.xml"/><Relationship Id="rId424" Type="http://schemas.openxmlformats.org/officeDocument/2006/relationships/image" Target="../media/image1689.png"/><Relationship Id="rId466" Type="http://schemas.openxmlformats.org/officeDocument/2006/relationships/image" Target="../media/image1710.png"/><Relationship Id="rId23" Type="http://schemas.openxmlformats.org/officeDocument/2006/relationships/customXml" Target="../ink/ink1489.xml"/><Relationship Id="rId119" Type="http://schemas.openxmlformats.org/officeDocument/2006/relationships/customXml" Target="../ink/ink1537.xml"/><Relationship Id="rId270" Type="http://schemas.openxmlformats.org/officeDocument/2006/relationships/image" Target="../media/image1613.png"/><Relationship Id="rId326" Type="http://schemas.openxmlformats.org/officeDocument/2006/relationships/image" Target="../media/image1640.png"/><Relationship Id="rId65" Type="http://schemas.openxmlformats.org/officeDocument/2006/relationships/customXml" Target="../ink/ink1510.xml"/><Relationship Id="rId130" Type="http://schemas.openxmlformats.org/officeDocument/2006/relationships/image" Target="../media/image1543.png"/><Relationship Id="rId368" Type="http://schemas.openxmlformats.org/officeDocument/2006/relationships/image" Target="../media/image1661.png"/><Relationship Id="rId172" Type="http://schemas.openxmlformats.org/officeDocument/2006/relationships/image" Target="../media/image1564.png"/><Relationship Id="rId228" Type="http://schemas.openxmlformats.org/officeDocument/2006/relationships/image" Target="../media/image1592.png"/><Relationship Id="rId435" Type="http://schemas.openxmlformats.org/officeDocument/2006/relationships/customXml" Target="../ink/ink1695.xml"/><Relationship Id="rId477" Type="http://schemas.openxmlformats.org/officeDocument/2006/relationships/customXml" Target="../ink/ink1716.xml"/><Relationship Id="rId281" Type="http://schemas.openxmlformats.org/officeDocument/2006/relationships/customXml" Target="../ink/ink1618.xml"/><Relationship Id="rId337" Type="http://schemas.openxmlformats.org/officeDocument/2006/relationships/customXml" Target="../ink/ink1646.xml"/><Relationship Id="rId502" Type="http://schemas.openxmlformats.org/officeDocument/2006/relationships/image" Target="../media/image1728.png"/><Relationship Id="rId34" Type="http://schemas.openxmlformats.org/officeDocument/2006/relationships/image" Target="../media/image1495.png"/><Relationship Id="rId76" Type="http://schemas.openxmlformats.org/officeDocument/2006/relationships/image" Target="../media/image1516.png"/><Relationship Id="rId141" Type="http://schemas.openxmlformats.org/officeDocument/2006/relationships/customXml" Target="../ink/ink1548.xml"/><Relationship Id="rId379" Type="http://schemas.openxmlformats.org/officeDocument/2006/relationships/customXml" Target="../ink/ink1667.xml"/><Relationship Id="rId7" Type="http://schemas.openxmlformats.org/officeDocument/2006/relationships/customXml" Target="../ink/ink1481.xml"/><Relationship Id="rId183" Type="http://schemas.openxmlformats.org/officeDocument/2006/relationships/customXml" Target="../ink/ink1569.xml"/><Relationship Id="rId239" Type="http://schemas.openxmlformats.org/officeDocument/2006/relationships/customXml" Target="../ink/ink1597.xml"/><Relationship Id="rId390" Type="http://schemas.openxmlformats.org/officeDocument/2006/relationships/image" Target="../media/image1672.png"/><Relationship Id="rId404" Type="http://schemas.openxmlformats.org/officeDocument/2006/relationships/image" Target="../media/image1679.png"/><Relationship Id="rId446" Type="http://schemas.openxmlformats.org/officeDocument/2006/relationships/image" Target="../media/image1700.png"/><Relationship Id="rId250" Type="http://schemas.openxmlformats.org/officeDocument/2006/relationships/image" Target="../media/image1603.png"/><Relationship Id="rId292" Type="http://schemas.openxmlformats.org/officeDocument/2006/relationships/image" Target="../media/image1623.png"/><Relationship Id="rId306" Type="http://schemas.openxmlformats.org/officeDocument/2006/relationships/image" Target="../media/image1630.png"/><Relationship Id="rId488" Type="http://schemas.openxmlformats.org/officeDocument/2006/relationships/image" Target="../media/image1721.png"/><Relationship Id="rId45" Type="http://schemas.openxmlformats.org/officeDocument/2006/relationships/customXml" Target="../ink/ink1500.xml"/><Relationship Id="rId87" Type="http://schemas.openxmlformats.org/officeDocument/2006/relationships/customXml" Target="../ink/ink1521.xml"/><Relationship Id="rId110" Type="http://schemas.openxmlformats.org/officeDocument/2006/relationships/image" Target="../media/image1533.png"/><Relationship Id="rId348" Type="http://schemas.openxmlformats.org/officeDocument/2006/relationships/image" Target="../media/image1651.png"/><Relationship Id="rId152" Type="http://schemas.openxmlformats.org/officeDocument/2006/relationships/image" Target="../media/image1554.png"/><Relationship Id="rId194" Type="http://schemas.openxmlformats.org/officeDocument/2006/relationships/image" Target="../media/image1575.png"/><Relationship Id="rId208" Type="http://schemas.openxmlformats.org/officeDocument/2006/relationships/image" Target="../media/image1582.png"/><Relationship Id="rId415" Type="http://schemas.openxmlformats.org/officeDocument/2006/relationships/customXml" Target="../ink/ink1685.xml"/><Relationship Id="rId457" Type="http://schemas.openxmlformats.org/officeDocument/2006/relationships/customXml" Target="../ink/ink1706.xml"/><Relationship Id="rId261" Type="http://schemas.openxmlformats.org/officeDocument/2006/relationships/customXml" Target="../ink/ink1608.xml"/><Relationship Id="rId499" Type="http://schemas.openxmlformats.org/officeDocument/2006/relationships/customXml" Target="../ink/ink1727.xml"/><Relationship Id="rId14" Type="http://schemas.openxmlformats.org/officeDocument/2006/relationships/image" Target="../media/image1485.png"/><Relationship Id="rId56" Type="http://schemas.openxmlformats.org/officeDocument/2006/relationships/image" Target="../media/image1506.png"/><Relationship Id="rId317" Type="http://schemas.openxmlformats.org/officeDocument/2006/relationships/customXml" Target="../ink/ink1636.xml"/><Relationship Id="rId359" Type="http://schemas.openxmlformats.org/officeDocument/2006/relationships/customXml" Target="../ink/ink1657.xml"/><Relationship Id="rId98" Type="http://schemas.openxmlformats.org/officeDocument/2006/relationships/image" Target="../media/image1527.png"/><Relationship Id="rId121" Type="http://schemas.openxmlformats.org/officeDocument/2006/relationships/customXml" Target="../ink/ink1538.xml"/><Relationship Id="rId163" Type="http://schemas.openxmlformats.org/officeDocument/2006/relationships/customXml" Target="../ink/ink1559.xml"/><Relationship Id="rId219" Type="http://schemas.openxmlformats.org/officeDocument/2006/relationships/customXml" Target="../ink/ink1587.xml"/><Relationship Id="rId370" Type="http://schemas.openxmlformats.org/officeDocument/2006/relationships/image" Target="../media/image1662.png"/><Relationship Id="rId426" Type="http://schemas.openxmlformats.org/officeDocument/2006/relationships/image" Target="../media/image1690.png"/><Relationship Id="rId230" Type="http://schemas.openxmlformats.org/officeDocument/2006/relationships/image" Target="../media/image1593.png"/><Relationship Id="rId468" Type="http://schemas.openxmlformats.org/officeDocument/2006/relationships/image" Target="../media/image1711.png"/><Relationship Id="rId25" Type="http://schemas.openxmlformats.org/officeDocument/2006/relationships/customXml" Target="../ink/ink1490.xml"/><Relationship Id="rId67" Type="http://schemas.openxmlformats.org/officeDocument/2006/relationships/customXml" Target="../ink/ink1511.xml"/><Relationship Id="rId272" Type="http://schemas.openxmlformats.org/officeDocument/2006/relationships/image" Target="../media/image1614.png"/><Relationship Id="rId328" Type="http://schemas.openxmlformats.org/officeDocument/2006/relationships/image" Target="../media/image1641.png"/><Relationship Id="rId132" Type="http://schemas.openxmlformats.org/officeDocument/2006/relationships/image" Target="../media/image1544.png"/><Relationship Id="rId174" Type="http://schemas.openxmlformats.org/officeDocument/2006/relationships/image" Target="../media/image1565.png"/><Relationship Id="rId381" Type="http://schemas.openxmlformats.org/officeDocument/2006/relationships/customXml" Target="../ink/ink1668.xml"/><Relationship Id="rId241" Type="http://schemas.openxmlformats.org/officeDocument/2006/relationships/customXml" Target="../ink/ink1598.xml"/><Relationship Id="rId437" Type="http://schemas.openxmlformats.org/officeDocument/2006/relationships/customXml" Target="../ink/ink1696.xml"/><Relationship Id="rId479" Type="http://schemas.openxmlformats.org/officeDocument/2006/relationships/customXml" Target="../ink/ink1717.xml"/><Relationship Id="rId36" Type="http://schemas.openxmlformats.org/officeDocument/2006/relationships/image" Target="../media/image1496.png"/><Relationship Id="rId283" Type="http://schemas.openxmlformats.org/officeDocument/2006/relationships/customXml" Target="../ink/ink1619.xml"/><Relationship Id="rId339" Type="http://schemas.openxmlformats.org/officeDocument/2006/relationships/customXml" Target="../ink/ink1647.xml"/><Relationship Id="rId490" Type="http://schemas.openxmlformats.org/officeDocument/2006/relationships/image" Target="../media/image1722.png"/><Relationship Id="rId504" Type="http://schemas.openxmlformats.org/officeDocument/2006/relationships/image" Target="../media/image1729.png"/><Relationship Id="rId78" Type="http://schemas.openxmlformats.org/officeDocument/2006/relationships/image" Target="../media/image1517.png"/><Relationship Id="rId101" Type="http://schemas.openxmlformats.org/officeDocument/2006/relationships/customXml" Target="../ink/ink1528.xml"/><Relationship Id="rId143" Type="http://schemas.openxmlformats.org/officeDocument/2006/relationships/customXml" Target="../ink/ink1549.xml"/><Relationship Id="rId185" Type="http://schemas.openxmlformats.org/officeDocument/2006/relationships/customXml" Target="../ink/ink1570.xml"/><Relationship Id="rId350" Type="http://schemas.openxmlformats.org/officeDocument/2006/relationships/image" Target="../media/image1652.png"/><Relationship Id="rId406" Type="http://schemas.openxmlformats.org/officeDocument/2006/relationships/image" Target="../media/image1680.png"/><Relationship Id="rId9" Type="http://schemas.openxmlformats.org/officeDocument/2006/relationships/customXml" Target="../ink/ink1482.xml"/><Relationship Id="rId210" Type="http://schemas.openxmlformats.org/officeDocument/2006/relationships/image" Target="../media/image1583.png"/><Relationship Id="rId392" Type="http://schemas.openxmlformats.org/officeDocument/2006/relationships/image" Target="../media/image1673.png"/><Relationship Id="rId448" Type="http://schemas.openxmlformats.org/officeDocument/2006/relationships/image" Target="../media/image1701.png"/><Relationship Id="rId252" Type="http://schemas.openxmlformats.org/officeDocument/2006/relationships/image" Target="../media/image1604.png"/><Relationship Id="rId294" Type="http://schemas.openxmlformats.org/officeDocument/2006/relationships/image" Target="../media/image1624.png"/><Relationship Id="rId308" Type="http://schemas.openxmlformats.org/officeDocument/2006/relationships/image" Target="../media/image1631.png"/><Relationship Id="rId47" Type="http://schemas.openxmlformats.org/officeDocument/2006/relationships/customXml" Target="../ink/ink1501.xml"/><Relationship Id="rId89" Type="http://schemas.openxmlformats.org/officeDocument/2006/relationships/customXml" Target="../ink/ink1522.xml"/><Relationship Id="rId112" Type="http://schemas.openxmlformats.org/officeDocument/2006/relationships/image" Target="../media/image1534.png"/><Relationship Id="rId154" Type="http://schemas.openxmlformats.org/officeDocument/2006/relationships/image" Target="../media/image1555.png"/><Relationship Id="rId361" Type="http://schemas.openxmlformats.org/officeDocument/2006/relationships/customXml" Target="../ink/ink1658.xml"/><Relationship Id="rId196" Type="http://schemas.openxmlformats.org/officeDocument/2006/relationships/image" Target="../media/image1576.png"/><Relationship Id="rId417" Type="http://schemas.openxmlformats.org/officeDocument/2006/relationships/customXml" Target="../ink/ink1686.xml"/><Relationship Id="rId459" Type="http://schemas.openxmlformats.org/officeDocument/2006/relationships/customXml" Target="../ink/ink1707.xml"/><Relationship Id="rId16" Type="http://schemas.openxmlformats.org/officeDocument/2006/relationships/image" Target="../media/image1486.png"/><Relationship Id="rId221" Type="http://schemas.openxmlformats.org/officeDocument/2006/relationships/customXml" Target="../ink/ink1588.xml"/><Relationship Id="rId263" Type="http://schemas.openxmlformats.org/officeDocument/2006/relationships/customXml" Target="../ink/ink1609.xml"/><Relationship Id="rId319" Type="http://schemas.openxmlformats.org/officeDocument/2006/relationships/customXml" Target="../ink/ink1637.xml"/><Relationship Id="rId470" Type="http://schemas.openxmlformats.org/officeDocument/2006/relationships/image" Target="../media/image1712.png"/><Relationship Id="rId58" Type="http://schemas.openxmlformats.org/officeDocument/2006/relationships/image" Target="../media/image1507.png"/><Relationship Id="rId123" Type="http://schemas.openxmlformats.org/officeDocument/2006/relationships/customXml" Target="../ink/ink1539.xml"/><Relationship Id="rId330" Type="http://schemas.openxmlformats.org/officeDocument/2006/relationships/image" Target="../media/image1642.png"/><Relationship Id="rId165" Type="http://schemas.openxmlformats.org/officeDocument/2006/relationships/customXml" Target="../ink/ink1560.xml"/><Relationship Id="rId372" Type="http://schemas.openxmlformats.org/officeDocument/2006/relationships/image" Target="../media/image1663.png"/><Relationship Id="rId428" Type="http://schemas.openxmlformats.org/officeDocument/2006/relationships/image" Target="../media/image1691.png"/><Relationship Id="rId232" Type="http://schemas.openxmlformats.org/officeDocument/2006/relationships/image" Target="../media/image1594.png"/><Relationship Id="rId274" Type="http://schemas.openxmlformats.org/officeDocument/2006/relationships/image" Target="../media/image1615.png"/><Relationship Id="rId481" Type="http://schemas.openxmlformats.org/officeDocument/2006/relationships/customXml" Target="../ink/ink1718.xml"/><Relationship Id="rId27" Type="http://schemas.openxmlformats.org/officeDocument/2006/relationships/customXml" Target="../ink/ink1491.xml"/><Relationship Id="rId69" Type="http://schemas.openxmlformats.org/officeDocument/2006/relationships/customXml" Target="../ink/ink1512.xml"/><Relationship Id="rId134" Type="http://schemas.openxmlformats.org/officeDocument/2006/relationships/image" Target="../media/image1545.png"/><Relationship Id="rId80" Type="http://schemas.openxmlformats.org/officeDocument/2006/relationships/image" Target="../media/image1518.png"/><Relationship Id="rId176" Type="http://schemas.openxmlformats.org/officeDocument/2006/relationships/image" Target="../media/image1566.png"/><Relationship Id="rId341" Type="http://schemas.openxmlformats.org/officeDocument/2006/relationships/customXml" Target="../ink/ink1648.xml"/><Relationship Id="rId383" Type="http://schemas.openxmlformats.org/officeDocument/2006/relationships/customXml" Target="../ink/ink1669.xml"/><Relationship Id="rId439" Type="http://schemas.openxmlformats.org/officeDocument/2006/relationships/customXml" Target="../ink/ink1697.xml"/><Relationship Id="rId201" Type="http://schemas.openxmlformats.org/officeDocument/2006/relationships/customXml" Target="../ink/ink1578.xml"/><Relationship Id="rId243" Type="http://schemas.openxmlformats.org/officeDocument/2006/relationships/customXml" Target="../ink/ink1599.xml"/><Relationship Id="rId285" Type="http://schemas.openxmlformats.org/officeDocument/2006/relationships/customXml" Target="../ink/ink1620.xml"/><Relationship Id="rId450" Type="http://schemas.openxmlformats.org/officeDocument/2006/relationships/image" Target="../media/image1702.png"/><Relationship Id="rId506" Type="http://schemas.openxmlformats.org/officeDocument/2006/relationships/image" Target="../media/image1730.png"/><Relationship Id="rId38" Type="http://schemas.openxmlformats.org/officeDocument/2006/relationships/image" Target="../media/image1497.png"/><Relationship Id="rId103" Type="http://schemas.openxmlformats.org/officeDocument/2006/relationships/customXml" Target="../ink/ink1529.xml"/><Relationship Id="rId310" Type="http://schemas.openxmlformats.org/officeDocument/2006/relationships/image" Target="../media/image1632.png"/><Relationship Id="rId492" Type="http://schemas.openxmlformats.org/officeDocument/2006/relationships/image" Target="../media/image1723.png"/><Relationship Id="rId91" Type="http://schemas.openxmlformats.org/officeDocument/2006/relationships/customXml" Target="../ink/ink1523.xml"/><Relationship Id="rId145" Type="http://schemas.openxmlformats.org/officeDocument/2006/relationships/customXml" Target="../ink/ink1550.xml"/><Relationship Id="rId187" Type="http://schemas.openxmlformats.org/officeDocument/2006/relationships/customXml" Target="../ink/ink1571.xml"/><Relationship Id="rId352" Type="http://schemas.openxmlformats.org/officeDocument/2006/relationships/image" Target="../media/image1653.png"/><Relationship Id="rId394" Type="http://schemas.openxmlformats.org/officeDocument/2006/relationships/image" Target="../media/image1674.png"/><Relationship Id="rId408" Type="http://schemas.openxmlformats.org/officeDocument/2006/relationships/image" Target="../media/image1681.png"/><Relationship Id="rId212" Type="http://schemas.openxmlformats.org/officeDocument/2006/relationships/image" Target="../media/image1584.png"/><Relationship Id="rId254" Type="http://schemas.openxmlformats.org/officeDocument/2006/relationships/image" Target="../media/image1605.png"/><Relationship Id="rId49" Type="http://schemas.openxmlformats.org/officeDocument/2006/relationships/customXml" Target="../ink/ink1502.xml"/><Relationship Id="rId114" Type="http://schemas.openxmlformats.org/officeDocument/2006/relationships/image" Target="../media/image1535.png"/><Relationship Id="rId296" Type="http://schemas.openxmlformats.org/officeDocument/2006/relationships/image" Target="../media/image1625.png"/><Relationship Id="rId461" Type="http://schemas.openxmlformats.org/officeDocument/2006/relationships/customXml" Target="../ink/ink1708.xml"/><Relationship Id="rId60" Type="http://schemas.openxmlformats.org/officeDocument/2006/relationships/image" Target="../media/image1508.png"/><Relationship Id="rId156" Type="http://schemas.openxmlformats.org/officeDocument/2006/relationships/image" Target="../media/image1556.png"/><Relationship Id="rId198" Type="http://schemas.openxmlformats.org/officeDocument/2006/relationships/image" Target="../media/image1577.png"/><Relationship Id="rId321" Type="http://schemas.openxmlformats.org/officeDocument/2006/relationships/customXml" Target="../ink/ink1638.xml"/><Relationship Id="rId363" Type="http://schemas.openxmlformats.org/officeDocument/2006/relationships/customXml" Target="../ink/ink1659.xml"/><Relationship Id="rId419" Type="http://schemas.openxmlformats.org/officeDocument/2006/relationships/customXml" Target="../ink/ink1687.xml"/><Relationship Id="rId223" Type="http://schemas.openxmlformats.org/officeDocument/2006/relationships/customXml" Target="../ink/ink1589.xml"/><Relationship Id="rId430" Type="http://schemas.openxmlformats.org/officeDocument/2006/relationships/image" Target="../media/image1692.png"/><Relationship Id="rId18" Type="http://schemas.openxmlformats.org/officeDocument/2006/relationships/image" Target="../media/image1487.png"/><Relationship Id="rId265" Type="http://schemas.openxmlformats.org/officeDocument/2006/relationships/customXml" Target="../ink/ink1610.xml"/><Relationship Id="rId472" Type="http://schemas.openxmlformats.org/officeDocument/2006/relationships/image" Target="../media/image1713.png"/><Relationship Id="rId125" Type="http://schemas.openxmlformats.org/officeDocument/2006/relationships/customXml" Target="../ink/ink1540.xml"/><Relationship Id="rId167" Type="http://schemas.openxmlformats.org/officeDocument/2006/relationships/customXml" Target="../ink/ink1561.xml"/><Relationship Id="rId332" Type="http://schemas.openxmlformats.org/officeDocument/2006/relationships/image" Target="../media/image1643.png"/><Relationship Id="rId374" Type="http://schemas.openxmlformats.org/officeDocument/2006/relationships/image" Target="../media/image1664.png"/><Relationship Id="rId71" Type="http://schemas.openxmlformats.org/officeDocument/2006/relationships/customXml" Target="../ink/ink1513.xml"/><Relationship Id="rId234" Type="http://schemas.openxmlformats.org/officeDocument/2006/relationships/image" Target="../media/image1595.png"/><Relationship Id="rId2" Type="http://schemas.openxmlformats.org/officeDocument/2006/relationships/image" Target="../media/image8100.png"/><Relationship Id="rId29" Type="http://schemas.openxmlformats.org/officeDocument/2006/relationships/customXml" Target="../ink/ink1492.xml"/><Relationship Id="rId276" Type="http://schemas.openxmlformats.org/officeDocument/2006/relationships/image" Target="../media/image1616.png"/><Relationship Id="rId441" Type="http://schemas.openxmlformats.org/officeDocument/2006/relationships/customXml" Target="../ink/ink1698.xml"/><Relationship Id="rId483" Type="http://schemas.openxmlformats.org/officeDocument/2006/relationships/customXml" Target="../ink/ink1719.xml"/><Relationship Id="rId40" Type="http://schemas.openxmlformats.org/officeDocument/2006/relationships/image" Target="../media/image1498.png"/><Relationship Id="rId136" Type="http://schemas.openxmlformats.org/officeDocument/2006/relationships/image" Target="../media/image1546.png"/><Relationship Id="rId178" Type="http://schemas.openxmlformats.org/officeDocument/2006/relationships/image" Target="../media/image1567.png"/><Relationship Id="rId301" Type="http://schemas.openxmlformats.org/officeDocument/2006/relationships/customXml" Target="../ink/ink1628.xml"/><Relationship Id="rId343" Type="http://schemas.openxmlformats.org/officeDocument/2006/relationships/customXml" Target="../ink/ink1649.xml"/><Relationship Id="rId82" Type="http://schemas.openxmlformats.org/officeDocument/2006/relationships/image" Target="../media/image1519.png"/><Relationship Id="rId203" Type="http://schemas.openxmlformats.org/officeDocument/2006/relationships/customXml" Target="../ink/ink1579.xml"/><Relationship Id="rId385" Type="http://schemas.openxmlformats.org/officeDocument/2006/relationships/customXml" Target="../ink/ink1670.xml"/><Relationship Id="rId245" Type="http://schemas.openxmlformats.org/officeDocument/2006/relationships/customXml" Target="../ink/ink1600.xml"/><Relationship Id="rId287" Type="http://schemas.openxmlformats.org/officeDocument/2006/relationships/customXml" Target="../ink/ink1621.xml"/><Relationship Id="rId410" Type="http://schemas.openxmlformats.org/officeDocument/2006/relationships/image" Target="../media/image1682.png"/><Relationship Id="rId452" Type="http://schemas.openxmlformats.org/officeDocument/2006/relationships/image" Target="../media/image1703.png"/><Relationship Id="rId494" Type="http://schemas.openxmlformats.org/officeDocument/2006/relationships/image" Target="../media/image1724.png"/><Relationship Id="rId508" Type="http://schemas.openxmlformats.org/officeDocument/2006/relationships/image" Target="../media/image1731.png"/><Relationship Id="rId105" Type="http://schemas.openxmlformats.org/officeDocument/2006/relationships/customXml" Target="../ink/ink1530.xml"/><Relationship Id="rId147" Type="http://schemas.openxmlformats.org/officeDocument/2006/relationships/customXml" Target="../ink/ink1551.xml"/><Relationship Id="rId312" Type="http://schemas.openxmlformats.org/officeDocument/2006/relationships/image" Target="../media/image1633.png"/><Relationship Id="rId354" Type="http://schemas.openxmlformats.org/officeDocument/2006/relationships/image" Target="../media/image1654.png"/><Relationship Id="rId51" Type="http://schemas.openxmlformats.org/officeDocument/2006/relationships/customXml" Target="../ink/ink1503.xml"/><Relationship Id="rId93" Type="http://schemas.openxmlformats.org/officeDocument/2006/relationships/customXml" Target="../ink/ink1524.xml"/><Relationship Id="rId189" Type="http://schemas.openxmlformats.org/officeDocument/2006/relationships/customXml" Target="../ink/ink1572.xml"/><Relationship Id="rId396" Type="http://schemas.openxmlformats.org/officeDocument/2006/relationships/image" Target="../media/image1675.png"/><Relationship Id="rId214" Type="http://schemas.openxmlformats.org/officeDocument/2006/relationships/image" Target="../media/image1585.png"/><Relationship Id="rId256" Type="http://schemas.openxmlformats.org/officeDocument/2006/relationships/image" Target="../media/image1606.png"/><Relationship Id="rId298" Type="http://schemas.openxmlformats.org/officeDocument/2006/relationships/image" Target="../media/image1626.png"/><Relationship Id="rId421" Type="http://schemas.openxmlformats.org/officeDocument/2006/relationships/customXml" Target="../ink/ink1688.xml"/><Relationship Id="rId463" Type="http://schemas.openxmlformats.org/officeDocument/2006/relationships/customXml" Target="../ink/ink1709.xml"/><Relationship Id="rId116" Type="http://schemas.openxmlformats.org/officeDocument/2006/relationships/image" Target="../media/image1536.png"/><Relationship Id="rId158" Type="http://schemas.openxmlformats.org/officeDocument/2006/relationships/image" Target="../media/image1557.png"/><Relationship Id="rId323" Type="http://schemas.openxmlformats.org/officeDocument/2006/relationships/customXml" Target="../ink/ink1639.xml"/><Relationship Id="rId20" Type="http://schemas.openxmlformats.org/officeDocument/2006/relationships/image" Target="../media/image1488.png"/><Relationship Id="rId62" Type="http://schemas.openxmlformats.org/officeDocument/2006/relationships/image" Target="../media/image1509.png"/><Relationship Id="rId365" Type="http://schemas.openxmlformats.org/officeDocument/2006/relationships/customXml" Target="../ink/ink1660.xml"/><Relationship Id="rId225" Type="http://schemas.openxmlformats.org/officeDocument/2006/relationships/customXml" Target="../ink/ink1590.xml"/><Relationship Id="rId267" Type="http://schemas.openxmlformats.org/officeDocument/2006/relationships/customXml" Target="../ink/ink1611.xml"/><Relationship Id="rId432" Type="http://schemas.openxmlformats.org/officeDocument/2006/relationships/image" Target="../media/image1693.png"/><Relationship Id="rId474" Type="http://schemas.openxmlformats.org/officeDocument/2006/relationships/image" Target="../media/image1714.png"/><Relationship Id="rId127" Type="http://schemas.openxmlformats.org/officeDocument/2006/relationships/customXml" Target="../ink/ink1541.xml"/><Relationship Id="rId31" Type="http://schemas.openxmlformats.org/officeDocument/2006/relationships/customXml" Target="../ink/ink1493.xml"/><Relationship Id="rId73" Type="http://schemas.openxmlformats.org/officeDocument/2006/relationships/customXml" Target="../ink/ink1514.xml"/><Relationship Id="rId169" Type="http://schemas.openxmlformats.org/officeDocument/2006/relationships/customXml" Target="../ink/ink1562.xml"/><Relationship Id="rId334" Type="http://schemas.openxmlformats.org/officeDocument/2006/relationships/image" Target="../media/image1644.png"/><Relationship Id="rId376" Type="http://schemas.openxmlformats.org/officeDocument/2006/relationships/image" Target="../media/image1665.png"/><Relationship Id="rId4" Type="http://schemas.openxmlformats.org/officeDocument/2006/relationships/image" Target="../media/image1480.png"/><Relationship Id="rId180" Type="http://schemas.openxmlformats.org/officeDocument/2006/relationships/image" Target="../media/image1568.png"/><Relationship Id="rId236" Type="http://schemas.openxmlformats.org/officeDocument/2006/relationships/image" Target="../media/image1596.png"/><Relationship Id="rId278" Type="http://schemas.openxmlformats.org/officeDocument/2006/relationships/image" Target="../media/image1617.png"/><Relationship Id="rId401" Type="http://schemas.openxmlformats.org/officeDocument/2006/relationships/customXml" Target="../ink/ink1678.xml"/><Relationship Id="rId443" Type="http://schemas.openxmlformats.org/officeDocument/2006/relationships/customXml" Target="../ink/ink1699.xml"/><Relationship Id="rId303" Type="http://schemas.openxmlformats.org/officeDocument/2006/relationships/customXml" Target="../ink/ink1629.xml"/><Relationship Id="rId485" Type="http://schemas.openxmlformats.org/officeDocument/2006/relationships/customXml" Target="../ink/ink1720.xml"/><Relationship Id="rId42" Type="http://schemas.openxmlformats.org/officeDocument/2006/relationships/image" Target="../media/image1499.png"/><Relationship Id="rId84" Type="http://schemas.openxmlformats.org/officeDocument/2006/relationships/image" Target="../media/image1520.png"/><Relationship Id="rId138" Type="http://schemas.openxmlformats.org/officeDocument/2006/relationships/image" Target="../media/image1547.png"/><Relationship Id="rId345" Type="http://schemas.openxmlformats.org/officeDocument/2006/relationships/customXml" Target="../ink/ink1650.xml"/><Relationship Id="rId387" Type="http://schemas.openxmlformats.org/officeDocument/2006/relationships/customXml" Target="../ink/ink1671.xml"/><Relationship Id="rId510" Type="http://schemas.openxmlformats.org/officeDocument/2006/relationships/image" Target="../media/image1732.png"/><Relationship Id="rId191" Type="http://schemas.openxmlformats.org/officeDocument/2006/relationships/customXml" Target="../ink/ink1573.xml"/><Relationship Id="rId205" Type="http://schemas.openxmlformats.org/officeDocument/2006/relationships/customXml" Target="../ink/ink1580.xml"/><Relationship Id="rId247" Type="http://schemas.openxmlformats.org/officeDocument/2006/relationships/customXml" Target="../ink/ink1601.xml"/><Relationship Id="rId412" Type="http://schemas.openxmlformats.org/officeDocument/2006/relationships/image" Target="../media/image1683.png"/><Relationship Id="rId107" Type="http://schemas.openxmlformats.org/officeDocument/2006/relationships/customXml" Target="../ink/ink1531.xml"/><Relationship Id="rId289" Type="http://schemas.openxmlformats.org/officeDocument/2006/relationships/customXml" Target="../ink/ink1622.xml"/><Relationship Id="rId454" Type="http://schemas.openxmlformats.org/officeDocument/2006/relationships/image" Target="../media/image1704.png"/><Relationship Id="rId496" Type="http://schemas.openxmlformats.org/officeDocument/2006/relationships/image" Target="../media/image1725.png"/><Relationship Id="rId11" Type="http://schemas.openxmlformats.org/officeDocument/2006/relationships/customXml" Target="../ink/ink1483.xml"/><Relationship Id="rId53" Type="http://schemas.openxmlformats.org/officeDocument/2006/relationships/customXml" Target="../ink/ink1504.xml"/><Relationship Id="rId149" Type="http://schemas.openxmlformats.org/officeDocument/2006/relationships/customXml" Target="../ink/ink1552.xml"/><Relationship Id="rId314" Type="http://schemas.openxmlformats.org/officeDocument/2006/relationships/image" Target="../media/image1634.png"/><Relationship Id="rId356" Type="http://schemas.openxmlformats.org/officeDocument/2006/relationships/image" Target="../media/image1655.png"/><Relationship Id="rId398" Type="http://schemas.openxmlformats.org/officeDocument/2006/relationships/image" Target="../media/image1676.png"/><Relationship Id="rId95" Type="http://schemas.openxmlformats.org/officeDocument/2006/relationships/customXml" Target="../ink/ink1525.xml"/><Relationship Id="rId160" Type="http://schemas.openxmlformats.org/officeDocument/2006/relationships/image" Target="../media/image1558.png"/><Relationship Id="rId216" Type="http://schemas.openxmlformats.org/officeDocument/2006/relationships/image" Target="../media/image1586.png"/><Relationship Id="rId423" Type="http://schemas.openxmlformats.org/officeDocument/2006/relationships/customXml" Target="../ink/ink1689.xml"/><Relationship Id="rId258" Type="http://schemas.openxmlformats.org/officeDocument/2006/relationships/image" Target="../media/image1607.png"/><Relationship Id="rId465" Type="http://schemas.openxmlformats.org/officeDocument/2006/relationships/customXml" Target="../ink/ink1710.xml"/><Relationship Id="rId22" Type="http://schemas.openxmlformats.org/officeDocument/2006/relationships/image" Target="../media/image1489.png"/><Relationship Id="rId64" Type="http://schemas.openxmlformats.org/officeDocument/2006/relationships/image" Target="../media/image1510.png"/><Relationship Id="rId118" Type="http://schemas.openxmlformats.org/officeDocument/2006/relationships/image" Target="../media/image1537.png"/><Relationship Id="rId325" Type="http://schemas.openxmlformats.org/officeDocument/2006/relationships/customXml" Target="../ink/ink1640.xml"/><Relationship Id="rId367" Type="http://schemas.openxmlformats.org/officeDocument/2006/relationships/customXml" Target="../ink/ink1661.xml"/><Relationship Id="rId171" Type="http://schemas.openxmlformats.org/officeDocument/2006/relationships/customXml" Target="../ink/ink1563.xml"/><Relationship Id="rId227" Type="http://schemas.openxmlformats.org/officeDocument/2006/relationships/customXml" Target="../ink/ink1591.xml"/><Relationship Id="rId269" Type="http://schemas.openxmlformats.org/officeDocument/2006/relationships/customXml" Target="../ink/ink1612.xml"/><Relationship Id="rId434" Type="http://schemas.openxmlformats.org/officeDocument/2006/relationships/image" Target="../media/image1694.png"/><Relationship Id="rId476" Type="http://schemas.openxmlformats.org/officeDocument/2006/relationships/image" Target="../media/image1715.png"/><Relationship Id="rId33" Type="http://schemas.openxmlformats.org/officeDocument/2006/relationships/customXml" Target="../ink/ink1494.xml"/><Relationship Id="rId129" Type="http://schemas.openxmlformats.org/officeDocument/2006/relationships/customXml" Target="../ink/ink1542.xml"/><Relationship Id="rId280" Type="http://schemas.openxmlformats.org/officeDocument/2006/relationships/image" Target="../media/image1618.png"/><Relationship Id="rId336" Type="http://schemas.openxmlformats.org/officeDocument/2006/relationships/image" Target="../media/image1645.png"/><Relationship Id="rId501" Type="http://schemas.openxmlformats.org/officeDocument/2006/relationships/customXml" Target="../ink/ink1728.xml"/><Relationship Id="rId75" Type="http://schemas.openxmlformats.org/officeDocument/2006/relationships/customXml" Target="../ink/ink1515.xml"/><Relationship Id="rId140" Type="http://schemas.openxmlformats.org/officeDocument/2006/relationships/image" Target="../media/image1548.png"/><Relationship Id="rId182" Type="http://schemas.openxmlformats.org/officeDocument/2006/relationships/image" Target="../media/image1569.png"/><Relationship Id="rId378" Type="http://schemas.openxmlformats.org/officeDocument/2006/relationships/image" Target="../media/image1666.png"/><Relationship Id="rId403" Type="http://schemas.openxmlformats.org/officeDocument/2006/relationships/customXml" Target="../ink/ink1679.xml"/><Relationship Id="rId6" Type="http://schemas.openxmlformats.org/officeDocument/2006/relationships/image" Target="../media/image1481.png"/><Relationship Id="rId238" Type="http://schemas.openxmlformats.org/officeDocument/2006/relationships/image" Target="../media/image1597.png"/><Relationship Id="rId445" Type="http://schemas.openxmlformats.org/officeDocument/2006/relationships/customXml" Target="../ink/ink1700.xml"/><Relationship Id="rId487" Type="http://schemas.openxmlformats.org/officeDocument/2006/relationships/customXml" Target="../ink/ink1721.xml"/><Relationship Id="rId291" Type="http://schemas.openxmlformats.org/officeDocument/2006/relationships/customXml" Target="../ink/ink1623.xml"/><Relationship Id="rId305" Type="http://schemas.openxmlformats.org/officeDocument/2006/relationships/customXml" Target="../ink/ink1630.xml"/><Relationship Id="rId347" Type="http://schemas.openxmlformats.org/officeDocument/2006/relationships/customXml" Target="../ink/ink1651.xml"/><Relationship Id="rId512" Type="http://schemas.openxmlformats.org/officeDocument/2006/relationships/image" Target="../media/image1733.png"/><Relationship Id="rId44" Type="http://schemas.openxmlformats.org/officeDocument/2006/relationships/image" Target="../media/image1500.png"/><Relationship Id="rId86" Type="http://schemas.openxmlformats.org/officeDocument/2006/relationships/image" Target="../media/image1521.png"/><Relationship Id="rId151" Type="http://schemas.openxmlformats.org/officeDocument/2006/relationships/customXml" Target="../ink/ink1553.xml"/><Relationship Id="rId389" Type="http://schemas.openxmlformats.org/officeDocument/2006/relationships/customXml" Target="../ink/ink1672.xml"/><Relationship Id="rId193" Type="http://schemas.openxmlformats.org/officeDocument/2006/relationships/customXml" Target="../ink/ink1574.xml"/><Relationship Id="rId207" Type="http://schemas.openxmlformats.org/officeDocument/2006/relationships/customXml" Target="../ink/ink1581.xml"/><Relationship Id="rId249" Type="http://schemas.openxmlformats.org/officeDocument/2006/relationships/customXml" Target="../ink/ink1602.xml"/><Relationship Id="rId414" Type="http://schemas.openxmlformats.org/officeDocument/2006/relationships/image" Target="../media/image1684.png"/><Relationship Id="rId456" Type="http://schemas.openxmlformats.org/officeDocument/2006/relationships/image" Target="../media/image1705.png"/><Relationship Id="rId498" Type="http://schemas.openxmlformats.org/officeDocument/2006/relationships/image" Target="../media/image1726.png"/><Relationship Id="rId13" Type="http://schemas.openxmlformats.org/officeDocument/2006/relationships/customXml" Target="../ink/ink1484.xml"/><Relationship Id="rId109" Type="http://schemas.openxmlformats.org/officeDocument/2006/relationships/customXml" Target="../ink/ink1532.xml"/><Relationship Id="rId260" Type="http://schemas.openxmlformats.org/officeDocument/2006/relationships/image" Target="../media/image1608.png"/><Relationship Id="rId316" Type="http://schemas.openxmlformats.org/officeDocument/2006/relationships/image" Target="../media/image1635.png"/><Relationship Id="rId55" Type="http://schemas.openxmlformats.org/officeDocument/2006/relationships/customXml" Target="../ink/ink1505.xml"/><Relationship Id="rId97" Type="http://schemas.openxmlformats.org/officeDocument/2006/relationships/customXml" Target="../ink/ink1526.xml"/><Relationship Id="rId120" Type="http://schemas.openxmlformats.org/officeDocument/2006/relationships/image" Target="../media/image1538.png"/><Relationship Id="rId358" Type="http://schemas.openxmlformats.org/officeDocument/2006/relationships/image" Target="../media/image1656.png"/><Relationship Id="rId162" Type="http://schemas.openxmlformats.org/officeDocument/2006/relationships/image" Target="../media/image1559.png"/><Relationship Id="rId218" Type="http://schemas.openxmlformats.org/officeDocument/2006/relationships/image" Target="../media/image1587.png"/><Relationship Id="rId425" Type="http://schemas.openxmlformats.org/officeDocument/2006/relationships/customXml" Target="../ink/ink1690.xml"/><Relationship Id="rId467" Type="http://schemas.openxmlformats.org/officeDocument/2006/relationships/customXml" Target="../ink/ink1711.xml"/><Relationship Id="rId271" Type="http://schemas.openxmlformats.org/officeDocument/2006/relationships/customXml" Target="../ink/ink1613.xml"/><Relationship Id="rId24" Type="http://schemas.openxmlformats.org/officeDocument/2006/relationships/image" Target="../media/image1490.png"/><Relationship Id="rId66" Type="http://schemas.openxmlformats.org/officeDocument/2006/relationships/image" Target="../media/image1511.png"/><Relationship Id="rId131" Type="http://schemas.openxmlformats.org/officeDocument/2006/relationships/customXml" Target="../ink/ink1543.xml"/><Relationship Id="rId327" Type="http://schemas.openxmlformats.org/officeDocument/2006/relationships/customXml" Target="../ink/ink1641.xml"/><Relationship Id="rId369" Type="http://schemas.openxmlformats.org/officeDocument/2006/relationships/customXml" Target="../ink/ink1662.xml"/><Relationship Id="rId173" Type="http://schemas.openxmlformats.org/officeDocument/2006/relationships/customXml" Target="../ink/ink1564.xml"/><Relationship Id="rId229" Type="http://schemas.openxmlformats.org/officeDocument/2006/relationships/customXml" Target="../ink/ink1592.xml"/><Relationship Id="rId380" Type="http://schemas.openxmlformats.org/officeDocument/2006/relationships/image" Target="../media/image1667.png"/><Relationship Id="rId436" Type="http://schemas.openxmlformats.org/officeDocument/2006/relationships/image" Target="../media/image1695.png"/><Relationship Id="rId240" Type="http://schemas.openxmlformats.org/officeDocument/2006/relationships/image" Target="../media/image1598.png"/><Relationship Id="rId478" Type="http://schemas.openxmlformats.org/officeDocument/2006/relationships/image" Target="../media/image1716.png"/><Relationship Id="rId35" Type="http://schemas.openxmlformats.org/officeDocument/2006/relationships/customXml" Target="../ink/ink1495.xml"/><Relationship Id="rId77" Type="http://schemas.openxmlformats.org/officeDocument/2006/relationships/customXml" Target="../ink/ink1516.xml"/><Relationship Id="rId100" Type="http://schemas.openxmlformats.org/officeDocument/2006/relationships/image" Target="../media/image1528.png"/><Relationship Id="rId282" Type="http://schemas.openxmlformats.org/officeDocument/2006/relationships/image" Target="../media/image1619.png"/><Relationship Id="rId338" Type="http://schemas.openxmlformats.org/officeDocument/2006/relationships/image" Target="../media/image1646.png"/><Relationship Id="rId503" Type="http://schemas.openxmlformats.org/officeDocument/2006/relationships/customXml" Target="../ink/ink1729.xml"/><Relationship Id="rId8" Type="http://schemas.openxmlformats.org/officeDocument/2006/relationships/image" Target="../media/image1482.png"/><Relationship Id="rId142" Type="http://schemas.openxmlformats.org/officeDocument/2006/relationships/image" Target="../media/image1549.png"/><Relationship Id="rId184" Type="http://schemas.openxmlformats.org/officeDocument/2006/relationships/image" Target="../media/image1570.png"/><Relationship Id="rId391" Type="http://schemas.openxmlformats.org/officeDocument/2006/relationships/customXml" Target="../ink/ink1673.xml"/><Relationship Id="rId405" Type="http://schemas.openxmlformats.org/officeDocument/2006/relationships/customXml" Target="../ink/ink1680.xml"/><Relationship Id="rId447" Type="http://schemas.openxmlformats.org/officeDocument/2006/relationships/customXml" Target="../ink/ink1701.xml"/><Relationship Id="rId251" Type="http://schemas.openxmlformats.org/officeDocument/2006/relationships/customXml" Target="../ink/ink1603.xml"/><Relationship Id="rId489" Type="http://schemas.openxmlformats.org/officeDocument/2006/relationships/customXml" Target="../ink/ink1722.xml"/><Relationship Id="rId46" Type="http://schemas.openxmlformats.org/officeDocument/2006/relationships/image" Target="../media/image1501.png"/><Relationship Id="rId293" Type="http://schemas.openxmlformats.org/officeDocument/2006/relationships/customXml" Target="../ink/ink1624.xml"/><Relationship Id="rId307" Type="http://schemas.openxmlformats.org/officeDocument/2006/relationships/customXml" Target="../ink/ink1631.xml"/><Relationship Id="rId349" Type="http://schemas.openxmlformats.org/officeDocument/2006/relationships/customXml" Target="../ink/ink1652.xml"/><Relationship Id="rId88" Type="http://schemas.openxmlformats.org/officeDocument/2006/relationships/image" Target="../media/image1522.png"/><Relationship Id="rId111" Type="http://schemas.openxmlformats.org/officeDocument/2006/relationships/customXml" Target="../ink/ink1533.xml"/><Relationship Id="rId153" Type="http://schemas.openxmlformats.org/officeDocument/2006/relationships/customXml" Target="../ink/ink1554.xml"/><Relationship Id="rId195" Type="http://schemas.openxmlformats.org/officeDocument/2006/relationships/customXml" Target="../ink/ink1575.xml"/><Relationship Id="rId209" Type="http://schemas.openxmlformats.org/officeDocument/2006/relationships/customXml" Target="../ink/ink1582.xml"/><Relationship Id="rId360" Type="http://schemas.openxmlformats.org/officeDocument/2006/relationships/image" Target="../media/image1657.png"/><Relationship Id="rId416" Type="http://schemas.openxmlformats.org/officeDocument/2006/relationships/image" Target="../media/image1685.png"/><Relationship Id="rId220" Type="http://schemas.openxmlformats.org/officeDocument/2006/relationships/image" Target="../media/image1588.png"/><Relationship Id="rId458" Type="http://schemas.openxmlformats.org/officeDocument/2006/relationships/image" Target="../media/image1706.png"/><Relationship Id="rId15" Type="http://schemas.openxmlformats.org/officeDocument/2006/relationships/customXml" Target="../ink/ink1485.xml"/><Relationship Id="rId57" Type="http://schemas.openxmlformats.org/officeDocument/2006/relationships/customXml" Target="../ink/ink1506.xml"/><Relationship Id="rId262" Type="http://schemas.openxmlformats.org/officeDocument/2006/relationships/image" Target="../media/image1609.png"/><Relationship Id="rId318" Type="http://schemas.openxmlformats.org/officeDocument/2006/relationships/image" Target="../media/image1636.png"/><Relationship Id="rId99" Type="http://schemas.openxmlformats.org/officeDocument/2006/relationships/customXml" Target="../ink/ink1527.xml"/><Relationship Id="rId122" Type="http://schemas.openxmlformats.org/officeDocument/2006/relationships/image" Target="../media/image1539.png"/><Relationship Id="rId164" Type="http://schemas.openxmlformats.org/officeDocument/2006/relationships/image" Target="../media/image1560.png"/><Relationship Id="rId371" Type="http://schemas.openxmlformats.org/officeDocument/2006/relationships/customXml" Target="../ink/ink1663.xml"/><Relationship Id="rId427" Type="http://schemas.openxmlformats.org/officeDocument/2006/relationships/customXml" Target="../ink/ink1691.xml"/><Relationship Id="rId469" Type="http://schemas.openxmlformats.org/officeDocument/2006/relationships/customXml" Target="../ink/ink1712.xml"/><Relationship Id="rId26" Type="http://schemas.openxmlformats.org/officeDocument/2006/relationships/image" Target="../media/image1491.png"/><Relationship Id="rId231" Type="http://schemas.openxmlformats.org/officeDocument/2006/relationships/customXml" Target="../ink/ink1593.xml"/><Relationship Id="rId273" Type="http://schemas.openxmlformats.org/officeDocument/2006/relationships/customXml" Target="../ink/ink1614.xml"/><Relationship Id="rId329" Type="http://schemas.openxmlformats.org/officeDocument/2006/relationships/customXml" Target="../ink/ink1642.xml"/><Relationship Id="rId480" Type="http://schemas.openxmlformats.org/officeDocument/2006/relationships/image" Target="../media/image1717.png"/><Relationship Id="rId68" Type="http://schemas.openxmlformats.org/officeDocument/2006/relationships/image" Target="../media/image1512.png"/><Relationship Id="rId133" Type="http://schemas.openxmlformats.org/officeDocument/2006/relationships/customXml" Target="../ink/ink1544.xml"/><Relationship Id="rId175" Type="http://schemas.openxmlformats.org/officeDocument/2006/relationships/customXml" Target="../ink/ink1565.xml"/><Relationship Id="rId340" Type="http://schemas.openxmlformats.org/officeDocument/2006/relationships/image" Target="../media/image1647.png"/><Relationship Id="rId200" Type="http://schemas.openxmlformats.org/officeDocument/2006/relationships/image" Target="../media/image1578.png"/><Relationship Id="rId382" Type="http://schemas.openxmlformats.org/officeDocument/2006/relationships/image" Target="../media/image1668.png"/><Relationship Id="rId438" Type="http://schemas.openxmlformats.org/officeDocument/2006/relationships/image" Target="../media/image1696.png"/><Relationship Id="rId242" Type="http://schemas.openxmlformats.org/officeDocument/2006/relationships/image" Target="../media/image1599.png"/><Relationship Id="rId284" Type="http://schemas.openxmlformats.org/officeDocument/2006/relationships/image" Target="../media/image1620.png"/><Relationship Id="rId491" Type="http://schemas.openxmlformats.org/officeDocument/2006/relationships/customXml" Target="../ink/ink1723.xml"/><Relationship Id="rId505" Type="http://schemas.openxmlformats.org/officeDocument/2006/relationships/customXml" Target="../ink/ink1730.xml"/><Relationship Id="rId37" Type="http://schemas.openxmlformats.org/officeDocument/2006/relationships/customXml" Target="../ink/ink1496.xml"/><Relationship Id="rId79" Type="http://schemas.openxmlformats.org/officeDocument/2006/relationships/customXml" Target="../ink/ink1517.xml"/><Relationship Id="rId102" Type="http://schemas.openxmlformats.org/officeDocument/2006/relationships/image" Target="../media/image1529.png"/><Relationship Id="rId144" Type="http://schemas.openxmlformats.org/officeDocument/2006/relationships/image" Target="../media/image1550.png"/><Relationship Id="rId90" Type="http://schemas.openxmlformats.org/officeDocument/2006/relationships/image" Target="../media/image1523.png"/><Relationship Id="rId186" Type="http://schemas.openxmlformats.org/officeDocument/2006/relationships/image" Target="../media/image1571.png"/><Relationship Id="rId351" Type="http://schemas.openxmlformats.org/officeDocument/2006/relationships/customXml" Target="../ink/ink1653.xml"/><Relationship Id="rId393" Type="http://schemas.openxmlformats.org/officeDocument/2006/relationships/customXml" Target="../ink/ink1674.xml"/><Relationship Id="rId407" Type="http://schemas.openxmlformats.org/officeDocument/2006/relationships/customXml" Target="../ink/ink1681.xml"/><Relationship Id="rId449" Type="http://schemas.openxmlformats.org/officeDocument/2006/relationships/customXml" Target="../ink/ink1702.xml"/><Relationship Id="rId211" Type="http://schemas.openxmlformats.org/officeDocument/2006/relationships/customXml" Target="../ink/ink1583.xml"/><Relationship Id="rId253" Type="http://schemas.openxmlformats.org/officeDocument/2006/relationships/customXml" Target="../ink/ink1604.xml"/><Relationship Id="rId295" Type="http://schemas.openxmlformats.org/officeDocument/2006/relationships/customXml" Target="../ink/ink1625.xml"/><Relationship Id="rId309" Type="http://schemas.openxmlformats.org/officeDocument/2006/relationships/customXml" Target="../ink/ink1632.xml"/><Relationship Id="rId460" Type="http://schemas.openxmlformats.org/officeDocument/2006/relationships/image" Target="../media/image1707.png"/><Relationship Id="rId48" Type="http://schemas.openxmlformats.org/officeDocument/2006/relationships/image" Target="../media/image1502.png"/><Relationship Id="rId113" Type="http://schemas.openxmlformats.org/officeDocument/2006/relationships/customXml" Target="../ink/ink1534.xml"/><Relationship Id="rId320" Type="http://schemas.openxmlformats.org/officeDocument/2006/relationships/image" Target="../media/image1637.png"/><Relationship Id="rId155" Type="http://schemas.openxmlformats.org/officeDocument/2006/relationships/customXml" Target="../ink/ink1555.xml"/><Relationship Id="rId197" Type="http://schemas.openxmlformats.org/officeDocument/2006/relationships/customXml" Target="../ink/ink1576.xml"/><Relationship Id="rId362" Type="http://schemas.openxmlformats.org/officeDocument/2006/relationships/image" Target="../media/image1658.png"/><Relationship Id="rId418" Type="http://schemas.openxmlformats.org/officeDocument/2006/relationships/image" Target="../media/image1686.png"/><Relationship Id="rId222" Type="http://schemas.openxmlformats.org/officeDocument/2006/relationships/image" Target="../media/image1589.png"/><Relationship Id="rId264" Type="http://schemas.openxmlformats.org/officeDocument/2006/relationships/image" Target="../media/image1610.png"/><Relationship Id="rId471" Type="http://schemas.openxmlformats.org/officeDocument/2006/relationships/customXml" Target="../ink/ink1713.xml"/><Relationship Id="rId17" Type="http://schemas.openxmlformats.org/officeDocument/2006/relationships/customXml" Target="../ink/ink1486.xml"/><Relationship Id="rId59" Type="http://schemas.openxmlformats.org/officeDocument/2006/relationships/customXml" Target="../ink/ink1507.xml"/><Relationship Id="rId124" Type="http://schemas.openxmlformats.org/officeDocument/2006/relationships/image" Target="../media/image1540.png"/><Relationship Id="rId70" Type="http://schemas.openxmlformats.org/officeDocument/2006/relationships/image" Target="../media/image1513.png"/><Relationship Id="rId166" Type="http://schemas.openxmlformats.org/officeDocument/2006/relationships/image" Target="../media/image1561.png"/><Relationship Id="rId331" Type="http://schemas.openxmlformats.org/officeDocument/2006/relationships/customXml" Target="../ink/ink1643.xml"/><Relationship Id="rId373" Type="http://schemas.openxmlformats.org/officeDocument/2006/relationships/customXml" Target="../ink/ink1664.xml"/><Relationship Id="rId429" Type="http://schemas.openxmlformats.org/officeDocument/2006/relationships/customXml" Target="../ink/ink1692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594.xml"/><Relationship Id="rId440" Type="http://schemas.openxmlformats.org/officeDocument/2006/relationships/image" Target="../media/image1697.png"/><Relationship Id="rId28" Type="http://schemas.openxmlformats.org/officeDocument/2006/relationships/image" Target="../media/image1492.png"/><Relationship Id="rId275" Type="http://schemas.openxmlformats.org/officeDocument/2006/relationships/customXml" Target="../ink/ink1615.xml"/><Relationship Id="rId300" Type="http://schemas.openxmlformats.org/officeDocument/2006/relationships/image" Target="../media/image1627.png"/><Relationship Id="rId482" Type="http://schemas.openxmlformats.org/officeDocument/2006/relationships/image" Target="../media/image1718.png"/><Relationship Id="rId81" Type="http://schemas.openxmlformats.org/officeDocument/2006/relationships/customXml" Target="../ink/ink1518.xml"/><Relationship Id="rId135" Type="http://schemas.openxmlformats.org/officeDocument/2006/relationships/customXml" Target="../ink/ink1545.xml"/><Relationship Id="rId177" Type="http://schemas.openxmlformats.org/officeDocument/2006/relationships/customXml" Target="../ink/ink1566.xml"/><Relationship Id="rId342" Type="http://schemas.openxmlformats.org/officeDocument/2006/relationships/image" Target="../media/image1648.png"/><Relationship Id="rId384" Type="http://schemas.openxmlformats.org/officeDocument/2006/relationships/image" Target="../media/image1669.png"/><Relationship Id="rId202" Type="http://schemas.openxmlformats.org/officeDocument/2006/relationships/image" Target="../media/image1579.png"/><Relationship Id="rId244" Type="http://schemas.openxmlformats.org/officeDocument/2006/relationships/image" Target="../media/image1600.png"/><Relationship Id="rId39" Type="http://schemas.openxmlformats.org/officeDocument/2006/relationships/customXml" Target="../ink/ink1497.xml"/><Relationship Id="rId286" Type="http://schemas.openxmlformats.org/officeDocument/2006/relationships/image" Target="../media/image508.png"/><Relationship Id="rId451" Type="http://schemas.openxmlformats.org/officeDocument/2006/relationships/customXml" Target="../ink/ink1703.xml"/><Relationship Id="rId493" Type="http://schemas.openxmlformats.org/officeDocument/2006/relationships/customXml" Target="../ink/ink1724.xml"/><Relationship Id="rId507" Type="http://schemas.openxmlformats.org/officeDocument/2006/relationships/customXml" Target="../ink/ink1731.xml"/><Relationship Id="rId50" Type="http://schemas.openxmlformats.org/officeDocument/2006/relationships/image" Target="../media/image1503.png"/><Relationship Id="rId104" Type="http://schemas.openxmlformats.org/officeDocument/2006/relationships/image" Target="../media/image1530.png"/><Relationship Id="rId146" Type="http://schemas.openxmlformats.org/officeDocument/2006/relationships/image" Target="../media/image1551.png"/><Relationship Id="rId188" Type="http://schemas.openxmlformats.org/officeDocument/2006/relationships/image" Target="../media/image1572.png"/><Relationship Id="rId311" Type="http://schemas.openxmlformats.org/officeDocument/2006/relationships/customXml" Target="../ink/ink1633.xml"/><Relationship Id="rId353" Type="http://schemas.openxmlformats.org/officeDocument/2006/relationships/customXml" Target="../ink/ink1654.xml"/><Relationship Id="rId395" Type="http://schemas.openxmlformats.org/officeDocument/2006/relationships/customXml" Target="../ink/ink1675.xml"/><Relationship Id="rId409" Type="http://schemas.openxmlformats.org/officeDocument/2006/relationships/customXml" Target="../ink/ink1682.xml"/><Relationship Id="rId92" Type="http://schemas.openxmlformats.org/officeDocument/2006/relationships/image" Target="../media/image1524.png"/><Relationship Id="rId213" Type="http://schemas.openxmlformats.org/officeDocument/2006/relationships/customXml" Target="../ink/ink1584.xml"/><Relationship Id="rId420" Type="http://schemas.openxmlformats.org/officeDocument/2006/relationships/image" Target="../media/image1687.png"/><Relationship Id="rId255" Type="http://schemas.openxmlformats.org/officeDocument/2006/relationships/customXml" Target="../ink/ink1605.xml"/><Relationship Id="rId297" Type="http://schemas.openxmlformats.org/officeDocument/2006/relationships/customXml" Target="../ink/ink1626.xml"/><Relationship Id="rId462" Type="http://schemas.openxmlformats.org/officeDocument/2006/relationships/image" Target="../media/image1708.png"/><Relationship Id="rId115" Type="http://schemas.openxmlformats.org/officeDocument/2006/relationships/customXml" Target="../ink/ink1535.xml"/><Relationship Id="rId157" Type="http://schemas.openxmlformats.org/officeDocument/2006/relationships/customXml" Target="../ink/ink1556.xml"/><Relationship Id="rId322" Type="http://schemas.openxmlformats.org/officeDocument/2006/relationships/image" Target="../media/image1638.png"/><Relationship Id="rId364" Type="http://schemas.openxmlformats.org/officeDocument/2006/relationships/image" Target="../media/image1659.png"/><Relationship Id="rId61" Type="http://schemas.openxmlformats.org/officeDocument/2006/relationships/customXml" Target="../ink/ink1508.xml"/><Relationship Id="rId199" Type="http://schemas.openxmlformats.org/officeDocument/2006/relationships/customXml" Target="../ink/ink1577.xml"/><Relationship Id="rId19" Type="http://schemas.openxmlformats.org/officeDocument/2006/relationships/customXml" Target="../ink/ink1487.xml"/><Relationship Id="rId224" Type="http://schemas.openxmlformats.org/officeDocument/2006/relationships/image" Target="../media/image1590.png"/><Relationship Id="rId266" Type="http://schemas.openxmlformats.org/officeDocument/2006/relationships/image" Target="../media/image1611.png"/><Relationship Id="rId431" Type="http://schemas.openxmlformats.org/officeDocument/2006/relationships/customXml" Target="../ink/ink1693.xml"/><Relationship Id="rId473" Type="http://schemas.openxmlformats.org/officeDocument/2006/relationships/customXml" Target="../ink/ink1714.xml"/><Relationship Id="rId30" Type="http://schemas.openxmlformats.org/officeDocument/2006/relationships/image" Target="../media/image1493.png"/><Relationship Id="rId126" Type="http://schemas.openxmlformats.org/officeDocument/2006/relationships/image" Target="../media/image1541.png"/><Relationship Id="rId168" Type="http://schemas.openxmlformats.org/officeDocument/2006/relationships/image" Target="../media/image1562.png"/><Relationship Id="rId333" Type="http://schemas.openxmlformats.org/officeDocument/2006/relationships/customXml" Target="../ink/ink1644.xml"/><Relationship Id="rId72" Type="http://schemas.openxmlformats.org/officeDocument/2006/relationships/image" Target="../media/image1514.png"/><Relationship Id="rId375" Type="http://schemas.openxmlformats.org/officeDocument/2006/relationships/customXml" Target="../ink/ink1665.xml"/><Relationship Id="rId3" Type="http://schemas.openxmlformats.org/officeDocument/2006/relationships/customXml" Target="../ink/ink1479.xml"/><Relationship Id="rId235" Type="http://schemas.openxmlformats.org/officeDocument/2006/relationships/customXml" Target="../ink/ink1595.xml"/><Relationship Id="rId277" Type="http://schemas.openxmlformats.org/officeDocument/2006/relationships/customXml" Target="../ink/ink1616.xml"/><Relationship Id="rId400" Type="http://schemas.openxmlformats.org/officeDocument/2006/relationships/image" Target="../media/image1677.png"/><Relationship Id="rId442" Type="http://schemas.openxmlformats.org/officeDocument/2006/relationships/image" Target="../media/image1698.png"/><Relationship Id="rId484" Type="http://schemas.openxmlformats.org/officeDocument/2006/relationships/image" Target="../media/image1719.png"/><Relationship Id="rId137" Type="http://schemas.openxmlformats.org/officeDocument/2006/relationships/customXml" Target="../ink/ink1546.xml"/><Relationship Id="rId302" Type="http://schemas.openxmlformats.org/officeDocument/2006/relationships/image" Target="../media/image1628.png"/><Relationship Id="rId344" Type="http://schemas.openxmlformats.org/officeDocument/2006/relationships/image" Target="../media/image1649.png"/><Relationship Id="rId41" Type="http://schemas.openxmlformats.org/officeDocument/2006/relationships/customXml" Target="../ink/ink1498.xml"/><Relationship Id="rId83" Type="http://schemas.openxmlformats.org/officeDocument/2006/relationships/customXml" Target="../ink/ink1519.xml"/><Relationship Id="rId179" Type="http://schemas.openxmlformats.org/officeDocument/2006/relationships/customXml" Target="../ink/ink1567.xml"/><Relationship Id="rId386" Type="http://schemas.openxmlformats.org/officeDocument/2006/relationships/image" Target="../media/image1670.png"/><Relationship Id="rId190" Type="http://schemas.openxmlformats.org/officeDocument/2006/relationships/image" Target="../media/image1573.png"/><Relationship Id="rId204" Type="http://schemas.openxmlformats.org/officeDocument/2006/relationships/image" Target="../media/image1580.png"/><Relationship Id="rId246" Type="http://schemas.openxmlformats.org/officeDocument/2006/relationships/image" Target="../media/image1601.png"/><Relationship Id="rId288" Type="http://schemas.openxmlformats.org/officeDocument/2006/relationships/image" Target="../media/image1621.png"/><Relationship Id="rId411" Type="http://schemas.openxmlformats.org/officeDocument/2006/relationships/customXml" Target="../ink/ink1683.xml"/><Relationship Id="rId453" Type="http://schemas.openxmlformats.org/officeDocument/2006/relationships/customXml" Target="../ink/ink1704.xml"/><Relationship Id="rId509" Type="http://schemas.openxmlformats.org/officeDocument/2006/relationships/customXml" Target="../ink/ink1732.xml"/><Relationship Id="rId106" Type="http://schemas.openxmlformats.org/officeDocument/2006/relationships/image" Target="../media/image1531.png"/><Relationship Id="rId313" Type="http://schemas.openxmlformats.org/officeDocument/2006/relationships/customXml" Target="../ink/ink1634.xml"/><Relationship Id="rId495" Type="http://schemas.openxmlformats.org/officeDocument/2006/relationships/customXml" Target="../ink/ink1725.xml"/><Relationship Id="rId10" Type="http://schemas.openxmlformats.org/officeDocument/2006/relationships/image" Target="../media/image1483.png"/><Relationship Id="rId52" Type="http://schemas.openxmlformats.org/officeDocument/2006/relationships/image" Target="../media/image1504.png"/><Relationship Id="rId94" Type="http://schemas.openxmlformats.org/officeDocument/2006/relationships/image" Target="../media/image1525.png"/><Relationship Id="rId148" Type="http://schemas.openxmlformats.org/officeDocument/2006/relationships/image" Target="../media/image1552.png"/><Relationship Id="rId355" Type="http://schemas.openxmlformats.org/officeDocument/2006/relationships/customXml" Target="../ink/ink1655.xml"/><Relationship Id="rId397" Type="http://schemas.openxmlformats.org/officeDocument/2006/relationships/customXml" Target="../ink/ink1676.xml"/><Relationship Id="rId215" Type="http://schemas.openxmlformats.org/officeDocument/2006/relationships/customXml" Target="../ink/ink1585.xml"/><Relationship Id="rId257" Type="http://schemas.openxmlformats.org/officeDocument/2006/relationships/customXml" Target="../ink/ink1606.xml"/><Relationship Id="rId422" Type="http://schemas.openxmlformats.org/officeDocument/2006/relationships/image" Target="../media/image1688.png"/><Relationship Id="rId464" Type="http://schemas.openxmlformats.org/officeDocument/2006/relationships/image" Target="../media/image1709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45.png"/><Relationship Id="rId21" Type="http://schemas.openxmlformats.org/officeDocument/2006/relationships/customXml" Target="../ink/ink1743.xml"/><Relationship Id="rId42" Type="http://schemas.openxmlformats.org/officeDocument/2006/relationships/image" Target="../media/image1753.png"/><Relationship Id="rId47" Type="http://schemas.openxmlformats.org/officeDocument/2006/relationships/customXml" Target="../ink/ink1756.xml"/><Relationship Id="rId63" Type="http://schemas.openxmlformats.org/officeDocument/2006/relationships/customXml" Target="../ink/ink1764.xml"/><Relationship Id="rId68" Type="http://schemas.openxmlformats.org/officeDocument/2006/relationships/image" Target="../media/image1766.png"/><Relationship Id="rId2" Type="http://schemas.openxmlformats.org/officeDocument/2006/relationships/image" Target="../media/image9100.png"/><Relationship Id="rId16" Type="http://schemas.openxmlformats.org/officeDocument/2006/relationships/image" Target="../media/image1740.png"/><Relationship Id="rId29" Type="http://schemas.openxmlformats.org/officeDocument/2006/relationships/customXml" Target="../ink/ink1747.xml"/><Relationship Id="rId11" Type="http://schemas.openxmlformats.org/officeDocument/2006/relationships/customXml" Target="../ink/ink1738.xml"/><Relationship Id="rId24" Type="http://schemas.openxmlformats.org/officeDocument/2006/relationships/image" Target="../media/image1744.png"/><Relationship Id="rId32" Type="http://schemas.openxmlformats.org/officeDocument/2006/relationships/image" Target="../media/image1748.png"/><Relationship Id="rId37" Type="http://schemas.openxmlformats.org/officeDocument/2006/relationships/customXml" Target="../ink/ink1751.xml"/><Relationship Id="rId40" Type="http://schemas.openxmlformats.org/officeDocument/2006/relationships/image" Target="../media/image1752.png"/><Relationship Id="rId45" Type="http://schemas.openxmlformats.org/officeDocument/2006/relationships/customXml" Target="../ink/ink1755.xml"/><Relationship Id="rId53" Type="http://schemas.openxmlformats.org/officeDocument/2006/relationships/customXml" Target="../ink/ink1759.xml"/><Relationship Id="rId58" Type="http://schemas.openxmlformats.org/officeDocument/2006/relationships/image" Target="../media/image1761.png"/><Relationship Id="rId66" Type="http://schemas.openxmlformats.org/officeDocument/2006/relationships/image" Target="../media/image1765.png"/><Relationship Id="rId74" Type="http://schemas.openxmlformats.org/officeDocument/2006/relationships/image" Target="../media/image1769.png"/><Relationship Id="rId5" Type="http://schemas.openxmlformats.org/officeDocument/2006/relationships/customXml" Target="../ink/ink1735.xml"/><Relationship Id="rId61" Type="http://schemas.openxmlformats.org/officeDocument/2006/relationships/customXml" Target="../ink/ink1763.xml"/><Relationship Id="rId19" Type="http://schemas.openxmlformats.org/officeDocument/2006/relationships/customXml" Target="../ink/ink1742.xml"/><Relationship Id="rId14" Type="http://schemas.openxmlformats.org/officeDocument/2006/relationships/image" Target="../media/image1739.png"/><Relationship Id="rId22" Type="http://schemas.openxmlformats.org/officeDocument/2006/relationships/image" Target="../media/image1743.png"/><Relationship Id="rId27" Type="http://schemas.openxmlformats.org/officeDocument/2006/relationships/customXml" Target="../ink/ink1746.xml"/><Relationship Id="rId30" Type="http://schemas.openxmlformats.org/officeDocument/2006/relationships/image" Target="../media/image1747.png"/><Relationship Id="rId35" Type="http://schemas.openxmlformats.org/officeDocument/2006/relationships/customXml" Target="../ink/ink1750.xml"/><Relationship Id="rId43" Type="http://schemas.openxmlformats.org/officeDocument/2006/relationships/customXml" Target="../ink/ink1754.xml"/><Relationship Id="rId48" Type="http://schemas.openxmlformats.org/officeDocument/2006/relationships/image" Target="../media/image1756.png"/><Relationship Id="rId56" Type="http://schemas.openxmlformats.org/officeDocument/2006/relationships/image" Target="../media/image1760.png"/><Relationship Id="rId64" Type="http://schemas.openxmlformats.org/officeDocument/2006/relationships/image" Target="../media/image1764.png"/><Relationship Id="rId69" Type="http://schemas.openxmlformats.org/officeDocument/2006/relationships/customXml" Target="../ink/ink1767.xml"/><Relationship Id="rId8" Type="http://schemas.openxmlformats.org/officeDocument/2006/relationships/image" Target="../media/image1736.png"/><Relationship Id="rId51" Type="http://schemas.openxmlformats.org/officeDocument/2006/relationships/customXml" Target="../ink/ink1758.xml"/><Relationship Id="rId72" Type="http://schemas.openxmlformats.org/officeDocument/2006/relationships/image" Target="../media/image1768.png"/><Relationship Id="rId3" Type="http://schemas.openxmlformats.org/officeDocument/2006/relationships/customXml" Target="../ink/ink1734.xml"/><Relationship Id="rId12" Type="http://schemas.openxmlformats.org/officeDocument/2006/relationships/image" Target="../media/image1738.png"/><Relationship Id="rId17" Type="http://schemas.openxmlformats.org/officeDocument/2006/relationships/customXml" Target="../ink/ink1741.xml"/><Relationship Id="rId25" Type="http://schemas.openxmlformats.org/officeDocument/2006/relationships/customXml" Target="../ink/ink1745.xml"/><Relationship Id="rId33" Type="http://schemas.openxmlformats.org/officeDocument/2006/relationships/customXml" Target="../ink/ink1749.xml"/><Relationship Id="rId38" Type="http://schemas.openxmlformats.org/officeDocument/2006/relationships/image" Target="../media/image1751.png"/><Relationship Id="rId46" Type="http://schemas.openxmlformats.org/officeDocument/2006/relationships/image" Target="../media/image1755.png"/><Relationship Id="rId59" Type="http://schemas.openxmlformats.org/officeDocument/2006/relationships/customXml" Target="../ink/ink1762.xml"/><Relationship Id="rId67" Type="http://schemas.openxmlformats.org/officeDocument/2006/relationships/customXml" Target="../ink/ink1766.xml"/><Relationship Id="rId20" Type="http://schemas.openxmlformats.org/officeDocument/2006/relationships/image" Target="../media/image1742.png"/><Relationship Id="rId41" Type="http://schemas.openxmlformats.org/officeDocument/2006/relationships/customXml" Target="../ink/ink1753.xml"/><Relationship Id="rId54" Type="http://schemas.openxmlformats.org/officeDocument/2006/relationships/image" Target="../media/image1759.png"/><Relationship Id="rId62" Type="http://schemas.openxmlformats.org/officeDocument/2006/relationships/image" Target="../media/image1763.png"/><Relationship Id="rId70" Type="http://schemas.openxmlformats.org/officeDocument/2006/relationships/image" Target="../media/image1767.png"/><Relationship Id="rId75" Type="http://schemas.openxmlformats.org/officeDocument/2006/relationships/customXml" Target="../ink/ink177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35.png"/><Relationship Id="rId15" Type="http://schemas.openxmlformats.org/officeDocument/2006/relationships/customXml" Target="../ink/ink1740.xml"/><Relationship Id="rId23" Type="http://schemas.openxmlformats.org/officeDocument/2006/relationships/customXml" Target="../ink/ink1744.xml"/><Relationship Id="rId28" Type="http://schemas.openxmlformats.org/officeDocument/2006/relationships/image" Target="../media/image1746.png"/><Relationship Id="rId36" Type="http://schemas.openxmlformats.org/officeDocument/2006/relationships/image" Target="../media/image1750.png"/><Relationship Id="rId49" Type="http://schemas.openxmlformats.org/officeDocument/2006/relationships/customXml" Target="../ink/ink1757.xml"/><Relationship Id="rId57" Type="http://schemas.openxmlformats.org/officeDocument/2006/relationships/customXml" Target="../ink/ink1761.xml"/><Relationship Id="rId10" Type="http://schemas.openxmlformats.org/officeDocument/2006/relationships/image" Target="../media/image1737.png"/><Relationship Id="rId31" Type="http://schemas.openxmlformats.org/officeDocument/2006/relationships/customXml" Target="../ink/ink1748.xml"/><Relationship Id="rId44" Type="http://schemas.openxmlformats.org/officeDocument/2006/relationships/image" Target="../media/image1754.png"/><Relationship Id="rId52" Type="http://schemas.openxmlformats.org/officeDocument/2006/relationships/image" Target="../media/image1758.png"/><Relationship Id="rId60" Type="http://schemas.openxmlformats.org/officeDocument/2006/relationships/image" Target="../media/image1762.png"/><Relationship Id="rId65" Type="http://schemas.openxmlformats.org/officeDocument/2006/relationships/customXml" Target="../ink/ink1765.xml"/><Relationship Id="rId73" Type="http://schemas.openxmlformats.org/officeDocument/2006/relationships/customXml" Target="../ink/ink1769.xml"/><Relationship Id="rId4" Type="http://schemas.openxmlformats.org/officeDocument/2006/relationships/image" Target="../media/image1734.png"/><Relationship Id="rId9" Type="http://schemas.openxmlformats.org/officeDocument/2006/relationships/customXml" Target="../ink/ink1737.xml"/><Relationship Id="rId13" Type="http://schemas.openxmlformats.org/officeDocument/2006/relationships/customXml" Target="../ink/ink1739.xml"/><Relationship Id="rId18" Type="http://schemas.openxmlformats.org/officeDocument/2006/relationships/image" Target="../media/image1741.png"/><Relationship Id="rId39" Type="http://schemas.openxmlformats.org/officeDocument/2006/relationships/customXml" Target="../ink/ink1752.xml"/><Relationship Id="rId34" Type="http://schemas.openxmlformats.org/officeDocument/2006/relationships/image" Target="../media/image1749.png"/><Relationship Id="rId50" Type="http://schemas.openxmlformats.org/officeDocument/2006/relationships/image" Target="../media/image1757.png"/><Relationship Id="rId55" Type="http://schemas.openxmlformats.org/officeDocument/2006/relationships/customXml" Target="../ink/ink1760.xml"/><Relationship Id="rId76" Type="http://schemas.openxmlformats.org/officeDocument/2006/relationships/image" Target="../media/image1770.png"/><Relationship Id="rId7" Type="http://schemas.openxmlformats.org/officeDocument/2006/relationships/customXml" Target="../ink/ink1736.xml"/><Relationship Id="rId71" Type="http://schemas.openxmlformats.org/officeDocument/2006/relationships/customXml" Target="../ink/ink17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4.png"/><Relationship Id="rId13" Type="http://schemas.openxmlformats.org/officeDocument/2006/relationships/customXml" Target="../ink/ink1776.xml"/><Relationship Id="rId18" Type="http://schemas.openxmlformats.org/officeDocument/2006/relationships/image" Target="../media/image1779.png"/><Relationship Id="rId3" Type="http://schemas.openxmlformats.org/officeDocument/2006/relationships/customXml" Target="../ink/ink1771.xml"/><Relationship Id="rId21" Type="http://schemas.openxmlformats.org/officeDocument/2006/relationships/customXml" Target="../ink/ink1780.xml"/><Relationship Id="rId7" Type="http://schemas.openxmlformats.org/officeDocument/2006/relationships/customXml" Target="../ink/ink1773.xml"/><Relationship Id="rId12" Type="http://schemas.openxmlformats.org/officeDocument/2006/relationships/image" Target="../media/image1776.png"/><Relationship Id="rId17" Type="http://schemas.openxmlformats.org/officeDocument/2006/relationships/customXml" Target="../ink/ink1778.xml"/><Relationship Id="rId2" Type="http://schemas.openxmlformats.org/officeDocument/2006/relationships/image" Target="../media/image1771.png"/><Relationship Id="rId16" Type="http://schemas.openxmlformats.org/officeDocument/2006/relationships/image" Target="../media/image1778.png"/><Relationship Id="rId20" Type="http://schemas.openxmlformats.org/officeDocument/2006/relationships/image" Target="../media/image178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73.png"/><Relationship Id="rId11" Type="http://schemas.openxmlformats.org/officeDocument/2006/relationships/customXml" Target="../ink/ink1775.xml"/><Relationship Id="rId5" Type="http://schemas.openxmlformats.org/officeDocument/2006/relationships/customXml" Target="../ink/ink1772.xml"/><Relationship Id="rId15" Type="http://schemas.openxmlformats.org/officeDocument/2006/relationships/customXml" Target="../ink/ink1777.xml"/><Relationship Id="rId10" Type="http://schemas.openxmlformats.org/officeDocument/2006/relationships/image" Target="../media/image1775.png"/><Relationship Id="rId19" Type="http://schemas.openxmlformats.org/officeDocument/2006/relationships/customXml" Target="../ink/ink1779.xml"/><Relationship Id="rId4" Type="http://schemas.openxmlformats.org/officeDocument/2006/relationships/image" Target="../media/image1772.png"/><Relationship Id="rId9" Type="http://schemas.openxmlformats.org/officeDocument/2006/relationships/customXml" Target="../ink/ink1774.xml"/><Relationship Id="rId14" Type="http://schemas.openxmlformats.org/officeDocument/2006/relationships/image" Target="../media/image1777.png"/><Relationship Id="rId22" Type="http://schemas.openxmlformats.org/officeDocument/2006/relationships/image" Target="../media/image1781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38.xml"/><Relationship Id="rId21" Type="http://schemas.openxmlformats.org/officeDocument/2006/relationships/customXml" Target="../ink/ink1790.xml"/><Relationship Id="rId63" Type="http://schemas.openxmlformats.org/officeDocument/2006/relationships/customXml" Target="../ink/ink1811.xml"/><Relationship Id="rId159" Type="http://schemas.openxmlformats.org/officeDocument/2006/relationships/customXml" Target="../ink/ink1859.xml"/><Relationship Id="rId170" Type="http://schemas.openxmlformats.org/officeDocument/2006/relationships/image" Target="../media/image1865.png"/><Relationship Id="rId226" Type="http://schemas.openxmlformats.org/officeDocument/2006/relationships/image" Target="../media/image1893.png"/><Relationship Id="rId268" Type="http://schemas.openxmlformats.org/officeDocument/2006/relationships/image" Target="../media/image1914.png"/><Relationship Id="rId32" Type="http://schemas.openxmlformats.org/officeDocument/2006/relationships/image" Target="../media/image1796.png"/><Relationship Id="rId74" Type="http://schemas.openxmlformats.org/officeDocument/2006/relationships/image" Target="../media/image1817.png"/><Relationship Id="rId128" Type="http://schemas.openxmlformats.org/officeDocument/2006/relationships/image" Target="../media/image1844.png"/><Relationship Id="rId5" Type="http://schemas.openxmlformats.org/officeDocument/2006/relationships/customXml" Target="../ink/ink1782.xml"/><Relationship Id="rId181" Type="http://schemas.openxmlformats.org/officeDocument/2006/relationships/customXml" Target="../ink/ink1870.xml"/><Relationship Id="rId237" Type="http://schemas.openxmlformats.org/officeDocument/2006/relationships/customXml" Target="../ink/ink1898.xml"/><Relationship Id="rId279" Type="http://schemas.openxmlformats.org/officeDocument/2006/relationships/customXml" Target="../ink/ink1919.xml"/><Relationship Id="rId43" Type="http://schemas.openxmlformats.org/officeDocument/2006/relationships/customXml" Target="../ink/ink1801.xml"/><Relationship Id="rId139" Type="http://schemas.openxmlformats.org/officeDocument/2006/relationships/customXml" Target="../ink/ink1849.xml"/><Relationship Id="rId85" Type="http://schemas.openxmlformats.org/officeDocument/2006/relationships/customXml" Target="../ink/ink1822.xml"/><Relationship Id="rId150" Type="http://schemas.openxmlformats.org/officeDocument/2006/relationships/image" Target="../media/image1855.png"/><Relationship Id="rId171" Type="http://schemas.openxmlformats.org/officeDocument/2006/relationships/customXml" Target="../ink/ink1865.xml"/><Relationship Id="rId192" Type="http://schemas.openxmlformats.org/officeDocument/2006/relationships/image" Target="../media/image1876.png"/><Relationship Id="rId206" Type="http://schemas.openxmlformats.org/officeDocument/2006/relationships/image" Target="../media/image1883.png"/><Relationship Id="rId227" Type="http://schemas.openxmlformats.org/officeDocument/2006/relationships/customXml" Target="../ink/ink1893.xml"/><Relationship Id="rId248" Type="http://schemas.openxmlformats.org/officeDocument/2006/relationships/image" Target="../media/image1904.png"/><Relationship Id="rId269" Type="http://schemas.openxmlformats.org/officeDocument/2006/relationships/customXml" Target="../ink/ink1914.xml"/><Relationship Id="rId12" Type="http://schemas.openxmlformats.org/officeDocument/2006/relationships/image" Target="../media/image1786.png"/><Relationship Id="rId33" Type="http://schemas.openxmlformats.org/officeDocument/2006/relationships/customXml" Target="../ink/ink1796.xml"/><Relationship Id="rId108" Type="http://schemas.openxmlformats.org/officeDocument/2006/relationships/image" Target="../media/image1834.png"/><Relationship Id="rId129" Type="http://schemas.openxmlformats.org/officeDocument/2006/relationships/customXml" Target="../ink/ink1844.xml"/><Relationship Id="rId280" Type="http://schemas.openxmlformats.org/officeDocument/2006/relationships/image" Target="../media/image1920.png"/><Relationship Id="rId54" Type="http://schemas.openxmlformats.org/officeDocument/2006/relationships/image" Target="../media/image1807.png"/><Relationship Id="rId75" Type="http://schemas.openxmlformats.org/officeDocument/2006/relationships/customXml" Target="../ink/ink1817.xml"/><Relationship Id="rId96" Type="http://schemas.openxmlformats.org/officeDocument/2006/relationships/image" Target="../media/image1828.png"/><Relationship Id="rId140" Type="http://schemas.openxmlformats.org/officeDocument/2006/relationships/image" Target="../media/image1850.png"/><Relationship Id="rId161" Type="http://schemas.openxmlformats.org/officeDocument/2006/relationships/customXml" Target="../ink/ink1860.xml"/><Relationship Id="rId182" Type="http://schemas.openxmlformats.org/officeDocument/2006/relationships/image" Target="../media/image1871.png"/><Relationship Id="rId217" Type="http://schemas.openxmlformats.org/officeDocument/2006/relationships/customXml" Target="../ink/ink1888.xml"/><Relationship Id="rId6" Type="http://schemas.openxmlformats.org/officeDocument/2006/relationships/image" Target="../media/image1783.png"/><Relationship Id="rId238" Type="http://schemas.openxmlformats.org/officeDocument/2006/relationships/image" Target="../media/image1899.png"/><Relationship Id="rId259" Type="http://schemas.openxmlformats.org/officeDocument/2006/relationships/customXml" Target="../ink/ink1909.xml"/><Relationship Id="rId23" Type="http://schemas.openxmlformats.org/officeDocument/2006/relationships/customXml" Target="../ink/ink1791.xml"/><Relationship Id="rId119" Type="http://schemas.openxmlformats.org/officeDocument/2006/relationships/customXml" Target="../ink/ink1839.xml"/><Relationship Id="rId270" Type="http://schemas.openxmlformats.org/officeDocument/2006/relationships/image" Target="../media/image1915.png"/><Relationship Id="rId44" Type="http://schemas.openxmlformats.org/officeDocument/2006/relationships/image" Target="../media/image1802.png"/><Relationship Id="rId65" Type="http://schemas.openxmlformats.org/officeDocument/2006/relationships/customXml" Target="../ink/ink1812.xml"/><Relationship Id="rId86" Type="http://schemas.openxmlformats.org/officeDocument/2006/relationships/image" Target="../media/image1823.png"/><Relationship Id="rId130" Type="http://schemas.openxmlformats.org/officeDocument/2006/relationships/image" Target="../media/image1845.png"/><Relationship Id="rId151" Type="http://schemas.openxmlformats.org/officeDocument/2006/relationships/customXml" Target="../ink/ink1855.xml"/><Relationship Id="rId172" Type="http://schemas.openxmlformats.org/officeDocument/2006/relationships/image" Target="../media/image1866.png"/><Relationship Id="rId193" Type="http://schemas.openxmlformats.org/officeDocument/2006/relationships/customXml" Target="../ink/ink1876.xml"/><Relationship Id="rId207" Type="http://schemas.openxmlformats.org/officeDocument/2006/relationships/customXml" Target="../ink/ink1883.xml"/><Relationship Id="rId228" Type="http://schemas.openxmlformats.org/officeDocument/2006/relationships/image" Target="../media/image1894.png"/><Relationship Id="rId249" Type="http://schemas.openxmlformats.org/officeDocument/2006/relationships/customXml" Target="../ink/ink1904.xml"/><Relationship Id="rId13" Type="http://schemas.openxmlformats.org/officeDocument/2006/relationships/customXml" Target="../ink/ink1786.xml"/><Relationship Id="rId109" Type="http://schemas.openxmlformats.org/officeDocument/2006/relationships/customXml" Target="../ink/ink1834.xml"/><Relationship Id="rId260" Type="http://schemas.openxmlformats.org/officeDocument/2006/relationships/image" Target="../media/image1910.png"/><Relationship Id="rId281" Type="http://schemas.openxmlformats.org/officeDocument/2006/relationships/customXml" Target="../ink/ink1920.xml"/><Relationship Id="rId34" Type="http://schemas.openxmlformats.org/officeDocument/2006/relationships/image" Target="../media/image1797.png"/><Relationship Id="rId55" Type="http://schemas.openxmlformats.org/officeDocument/2006/relationships/customXml" Target="../ink/ink1807.xml"/><Relationship Id="rId76" Type="http://schemas.openxmlformats.org/officeDocument/2006/relationships/image" Target="../media/image1818.png"/><Relationship Id="rId97" Type="http://schemas.openxmlformats.org/officeDocument/2006/relationships/customXml" Target="../ink/ink1828.xml"/><Relationship Id="rId120" Type="http://schemas.openxmlformats.org/officeDocument/2006/relationships/image" Target="../media/image1840.png"/><Relationship Id="rId141" Type="http://schemas.openxmlformats.org/officeDocument/2006/relationships/customXml" Target="../ink/ink1850.xml"/><Relationship Id="rId7" Type="http://schemas.openxmlformats.org/officeDocument/2006/relationships/customXml" Target="../ink/ink1783.xml"/><Relationship Id="rId162" Type="http://schemas.openxmlformats.org/officeDocument/2006/relationships/image" Target="../media/image1861.png"/><Relationship Id="rId183" Type="http://schemas.openxmlformats.org/officeDocument/2006/relationships/customXml" Target="../ink/ink1871.xml"/><Relationship Id="rId218" Type="http://schemas.openxmlformats.org/officeDocument/2006/relationships/image" Target="../media/image1889.png"/><Relationship Id="rId239" Type="http://schemas.openxmlformats.org/officeDocument/2006/relationships/customXml" Target="../ink/ink1899.xml"/><Relationship Id="rId250" Type="http://schemas.openxmlformats.org/officeDocument/2006/relationships/image" Target="../media/image1905.png"/><Relationship Id="rId271" Type="http://schemas.openxmlformats.org/officeDocument/2006/relationships/customXml" Target="../ink/ink1915.xml"/><Relationship Id="rId24" Type="http://schemas.openxmlformats.org/officeDocument/2006/relationships/image" Target="../media/image1792.png"/><Relationship Id="rId45" Type="http://schemas.openxmlformats.org/officeDocument/2006/relationships/customXml" Target="../ink/ink1802.xml"/><Relationship Id="rId66" Type="http://schemas.openxmlformats.org/officeDocument/2006/relationships/image" Target="../media/image1813.png"/><Relationship Id="rId87" Type="http://schemas.openxmlformats.org/officeDocument/2006/relationships/customXml" Target="../ink/ink1823.xml"/><Relationship Id="rId110" Type="http://schemas.openxmlformats.org/officeDocument/2006/relationships/image" Target="../media/image1835.png"/><Relationship Id="rId131" Type="http://schemas.openxmlformats.org/officeDocument/2006/relationships/customXml" Target="../ink/ink1845.xml"/><Relationship Id="rId152" Type="http://schemas.openxmlformats.org/officeDocument/2006/relationships/image" Target="../media/image1856.png"/><Relationship Id="rId173" Type="http://schemas.openxmlformats.org/officeDocument/2006/relationships/customXml" Target="../ink/ink1866.xml"/><Relationship Id="rId194" Type="http://schemas.openxmlformats.org/officeDocument/2006/relationships/image" Target="../media/image1877.png"/><Relationship Id="rId208" Type="http://schemas.openxmlformats.org/officeDocument/2006/relationships/image" Target="../media/image1884.png"/><Relationship Id="rId229" Type="http://schemas.openxmlformats.org/officeDocument/2006/relationships/customXml" Target="../ink/ink1894.xml"/><Relationship Id="rId240" Type="http://schemas.openxmlformats.org/officeDocument/2006/relationships/image" Target="../media/image1900.png"/><Relationship Id="rId261" Type="http://schemas.openxmlformats.org/officeDocument/2006/relationships/customXml" Target="../ink/ink1910.xml"/><Relationship Id="rId14" Type="http://schemas.openxmlformats.org/officeDocument/2006/relationships/image" Target="../media/image1787.png"/><Relationship Id="rId35" Type="http://schemas.openxmlformats.org/officeDocument/2006/relationships/customXml" Target="../ink/ink1797.xml"/><Relationship Id="rId56" Type="http://schemas.openxmlformats.org/officeDocument/2006/relationships/image" Target="../media/image1808.png"/><Relationship Id="rId77" Type="http://schemas.openxmlformats.org/officeDocument/2006/relationships/customXml" Target="../ink/ink1818.xml"/><Relationship Id="rId100" Type="http://schemas.openxmlformats.org/officeDocument/2006/relationships/image" Target="../media/image1830.png"/><Relationship Id="rId282" Type="http://schemas.openxmlformats.org/officeDocument/2006/relationships/image" Target="../media/image1921.png"/><Relationship Id="rId8" Type="http://schemas.openxmlformats.org/officeDocument/2006/relationships/image" Target="../media/image1784.png"/><Relationship Id="rId98" Type="http://schemas.openxmlformats.org/officeDocument/2006/relationships/image" Target="../media/image1829.png"/><Relationship Id="rId121" Type="http://schemas.openxmlformats.org/officeDocument/2006/relationships/customXml" Target="../ink/ink1840.xml"/><Relationship Id="rId142" Type="http://schemas.openxmlformats.org/officeDocument/2006/relationships/image" Target="../media/image1851.png"/><Relationship Id="rId163" Type="http://schemas.openxmlformats.org/officeDocument/2006/relationships/customXml" Target="../ink/ink1861.xml"/><Relationship Id="rId184" Type="http://schemas.openxmlformats.org/officeDocument/2006/relationships/image" Target="../media/image1872.png"/><Relationship Id="rId219" Type="http://schemas.openxmlformats.org/officeDocument/2006/relationships/customXml" Target="../ink/ink1889.xml"/><Relationship Id="rId230" Type="http://schemas.openxmlformats.org/officeDocument/2006/relationships/image" Target="../media/image1895.png"/><Relationship Id="rId251" Type="http://schemas.openxmlformats.org/officeDocument/2006/relationships/customXml" Target="../ink/ink1905.xml"/><Relationship Id="rId25" Type="http://schemas.openxmlformats.org/officeDocument/2006/relationships/customXml" Target="../ink/ink1792.xml"/><Relationship Id="rId46" Type="http://schemas.openxmlformats.org/officeDocument/2006/relationships/image" Target="../media/image1803.png"/><Relationship Id="rId67" Type="http://schemas.openxmlformats.org/officeDocument/2006/relationships/customXml" Target="../ink/ink1813.xml"/><Relationship Id="rId272" Type="http://schemas.openxmlformats.org/officeDocument/2006/relationships/image" Target="../media/image1916.png"/><Relationship Id="rId88" Type="http://schemas.openxmlformats.org/officeDocument/2006/relationships/image" Target="../media/image1824.png"/><Relationship Id="rId111" Type="http://schemas.openxmlformats.org/officeDocument/2006/relationships/customXml" Target="../ink/ink1835.xml"/><Relationship Id="rId132" Type="http://schemas.openxmlformats.org/officeDocument/2006/relationships/image" Target="../media/image1846.png"/><Relationship Id="rId153" Type="http://schemas.openxmlformats.org/officeDocument/2006/relationships/customXml" Target="../ink/ink1856.xml"/><Relationship Id="rId174" Type="http://schemas.openxmlformats.org/officeDocument/2006/relationships/image" Target="../media/image1867.png"/><Relationship Id="rId195" Type="http://schemas.openxmlformats.org/officeDocument/2006/relationships/customXml" Target="../ink/ink1877.xml"/><Relationship Id="rId209" Type="http://schemas.openxmlformats.org/officeDocument/2006/relationships/customXml" Target="../ink/ink1884.xml"/><Relationship Id="rId220" Type="http://schemas.openxmlformats.org/officeDocument/2006/relationships/image" Target="../media/image1890.png"/><Relationship Id="rId241" Type="http://schemas.openxmlformats.org/officeDocument/2006/relationships/customXml" Target="../ink/ink1900.xml"/><Relationship Id="rId15" Type="http://schemas.openxmlformats.org/officeDocument/2006/relationships/customXml" Target="../ink/ink1787.xml"/><Relationship Id="rId36" Type="http://schemas.openxmlformats.org/officeDocument/2006/relationships/image" Target="../media/image1798.png"/><Relationship Id="rId57" Type="http://schemas.openxmlformats.org/officeDocument/2006/relationships/customXml" Target="../ink/ink1808.xml"/><Relationship Id="rId262" Type="http://schemas.openxmlformats.org/officeDocument/2006/relationships/image" Target="../media/image1911.png"/><Relationship Id="rId283" Type="http://schemas.openxmlformats.org/officeDocument/2006/relationships/customXml" Target="../ink/ink1921.xml"/><Relationship Id="rId78" Type="http://schemas.openxmlformats.org/officeDocument/2006/relationships/image" Target="../media/image1819.png"/><Relationship Id="rId99" Type="http://schemas.openxmlformats.org/officeDocument/2006/relationships/customXml" Target="../ink/ink1829.xml"/><Relationship Id="rId101" Type="http://schemas.openxmlformats.org/officeDocument/2006/relationships/customXml" Target="../ink/ink1830.xml"/><Relationship Id="rId122" Type="http://schemas.openxmlformats.org/officeDocument/2006/relationships/image" Target="../media/image1841.png"/><Relationship Id="rId143" Type="http://schemas.openxmlformats.org/officeDocument/2006/relationships/customXml" Target="../ink/ink1851.xml"/><Relationship Id="rId164" Type="http://schemas.openxmlformats.org/officeDocument/2006/relationships/image" Target="../media/image1862.png"/><Relationship Id="rId185" Type="http://schemas.openxmlformats.org/officeDocument/2006/relationships/customXml" Target="../ink/ink1872.xml"/><Relationship Id="rId9" Type="http://schemas.openxmlformats.org/officeDocument/2006/relationships/customXml" Target="../ink/ink1784.xml"/><Relationship Id="rId210" Type="http://schemas.openxmlformats.org/officeDocument/2006/relationships/image" Target="../media/image1885.png"/><Relationship Id="rId26" Type="http://schemas.openxmlformats.org/officeDocument/2006/relationships/image" Target="../media/image1793.png"/><Relationship Id="rId231" Type="http://schemas.openxmlformats.org/officeDocument/2006/relationships/customXml" Target="../ink/ink1895.xml"/><Relationship Id="rId252" Type="http://schemas.openxmlformats.org/officeDocument/2006/relationships/image" Target="../media/image1906.png"/><Relationship Id="rId273" Type="http://schemas.openxmlformats.org/officeDocument/2006/relationships/customXml" Target="../ink/ink1916.xml"/><Relationship Id="rId47" Type="http://schemas.openxmlformats.org/officeDocument/2006/relationships/customXml" Target="../ink/ink1803.xml"/><Relationship Id="rId68" Type="http://schemas.openxmlformats.org/officeDocument/2006/relationships/image" Target="../media/image1814.png"/><Relationship Id="rId89" Type="http://schemas.openxmlformats.org/officeDocument/2006/relationships/customXml" Target="../ink/ink1824.xml"/><Relationship Id="rId112" Type="http://schemas.openxmlformats.org/officeDocument/2006/relationships/image" Target="../media/image1836.png"/><Relationship Id="rId133" Type="http://schemas.openxmlformats.org/officeDocument/2006/relationships/customXml" Target="../ink/ink1846.xml"/><Relationship Id="rId154" Type="http://schemas.openxmlformats.org/officeDocument/2006/relationships/image" Target="../media/image1857.png"/><Relationship Id="rId175" Type="http://schemas.openxmlformats.org/officeDocument/2006/relationships/customXml" Target="../ink/ink1867.xml"/><Relationship Id="rId196" Type="http://schemas.openxmlformats.org/officeDocument/2006/relationships/image" Target="../media/image1878.png"/><Relationship Id="rId200" Type="http://schemas.openxmlformats.org/officeDocument/2006/relationships/image" Target="../media/image1880.png"/><Relationship Id="rId16" Type="http://schemas.openxmlformats.org/officeDocument/2006/relationships/image" Target="../media/image1788.png"/><Relationship Id="rId221" Type="http://schemas.openxmlformats.org/officeDocument/2006/relationships/customXml" Target="../ink/ink1890.xml"/><Relationship Id="rId242" Type="http://schemas.openxmlformats.org/officeDocument/2006/relationships/image" Target="../media/image1901.png"/><Relationship Id="rId263" Type="http://schemas.openxmlformats.org/officeDocument/2006/relationships/customXml" Target="../ink/ink1911.xml"/><Relationship Id="rId284" Type="http://schemas.openxmlformats.org/officeDocument/2006/relationships/image" Target="../media/image1922.png"/><Relationship Id="rId37" Type="http://schemas.openxmlformats.org/officeDocument/2006/relationships/customXml" Target="../ink/ink1798.xml"/><Relationship Id="rId58" Type="http://schemas.openxmlformats.org/officeDocument/2006/relationships/image" Target="../media/image1809.png"/><Relationship Id="rId79" Type="http://schemas.openxmlformats.org/officeDocument/2006/relationships/customXml" Target="../ink/ink1819.xml"/><Relationship Id="rId102" Type="http://schemas.openxmlformats.org/officeDocument/2006/relationships/image" Target="../media/image1831.png"/><Relationship Id="rId123" Type="http://schemas.openxmlformats.org/officeDocument/2006/relationships/customXml" Target="../ink/ink1841.xml"/><Relationship Id="rId144" Type="http://schemas.openxmlformats.org/officeDocument/2006/relationships/image" Target="../media/image1852.png"/><Relationship Id="rId90" Type="http://schemas.openxmlformats.org/officeDocument/2006/relationships/image" Target="../media/image1825.png"/><Relationship Id="rId165" Type="http://schemas.openxmlformats.org/officeDocument/2006/relationships/customXml" Target="../ink/ink1862.xml"/><Relationship Id="rId186" Type="http://schemas.openxmlformats.org/officeDocument/2006/relationships/image" Target="../media/image1873.png"/><Relationship Id="rId211" Type="http://schemas.openxmlformats.org/officeDocument/2006/relationships/customXml" Target="../ink/ink1885.xml"/><Relationship Id="rId232" Type="http://schemas.openxmlformats.org/officeDocument/2006/relationships/image" Target="../media/image1896.png"/><Relationship Id="rId253" Type="http://schemas.openxmlformats.org/officeDocument/2006/relationships/customXml" Target="../ink/ink1906.xml"/><Relationship Id="rId274" Type="http://schemas.openxmlformats.org/officeDocument/2006/relationships/image" Target="../media/image1917.png"/><Relationship Id="rId27" Type="http://schemas.openxmlformats.org/officeDocument/2006/relationships/customXml" Target="../ink/ink1793.xml"/><Relationship Id="rId48" Type="http://schemas.openxmlformats.org/officeDocument/2006/relationships/image" Target="../media/image1804.png"/><Relationship Id="rId69" Type="http://schemas.openxmlformats.org/officeDocument/2006/relationships/customXml" Target="../ink/ink1814.xml"/><Relationship Id="rId113" Type="http://schemas.openxmlformats.org/officeDocument/2006/relationships/customXml" Target="../ink/ink1836.xml"/><Relationship Id="rId134" Type="http://schemas.openxmlformats.org/officeDocument/2006/relationships/image" Target="../media/image1847.png"/><Relationship Id="rId80" Type="http://schemas.openxmlformats.org/officeDocument/2006/relationships/image" Target="../media/image1820.png"/><Relationship Id="rId155" Type="http://schemas.openxmlformats.org/officeDocument/2006/relationships/customXml" Target="../ink/ink1857.xml"/><Relationship Id="rId176" Type="http://schemas.openxmlformats.org/officeDocument/2006/relationships/image" Target="../media/image1868.png"/><Relationship Id="rId197" Type="http://schemas.openxmlformats.org/officeDocument/2006/relationships/customXml" Target="../ink/ink1878.xml"/><Relationship Id="rId201" Type="http://schemas.openxmlformats.org/officeDocument/2006/relationships/customXml" Target="../ink/ink1880.xml"/><Relationship Id="rId222" Type="http://schemas.openxmlformats.org/officeDocument/2006/relationships/image" Target="../media/image1891.png"/><Relationship Id="rId243" Type="http://schemas.openxmlformats.org/officeDocument/2006/relationships/customXml" Target="../ink/ink1901.xml"/><Relationship Id="rId264" Type="http://schemas.openxmlformats.org/officeDocument/2006/relationships/image" Target="../media/image1912.png"/><Relationship Id="rId285" Type="http://schemas.openxmlformats.org/officeDocument/2006/relationships/customXml" Target="../ink/ink1922.xml"/><Relationship Id="rId17" Type="http://schemas.openxmlformats.org/officeDocument/2006/relationships/customXml" Target="../ink/ink1788.xml"/><Relationship Id="rId38" Type="http://schemas.openxmlformats.org/officeDocument/2006/relationships/image" Target="../media/image1799.png"/><Relationship Id="rId59" Type="http://schemas.openxmlformats.org/officeDocument/2006/relationships/customXml" Target="../ink/ink1809.xml"/><Relationship Id="rId103" Type="http://schemas.openxmlformats.org/officeDocument/2006/relationships/customXml" Target="../ink/ink1831.xml"/><Relationship Id="rId124" Type="http://schemas.openxmlformats.org/officeDocument/2006/relationships/image" Target="../media/image1842.png"/><Relationship Id="rId70" Type="http://schemas.openxmlformats.org/officeDocument/2006/relationships/image" Target="../media/image1815.png"/><Relationship Id="rId91" Type="http://schemas.openxmlformats.org/officeDocument/2006/relationships/customXml" Target="../ink/ink1825.xml"/><Relationship Id="rId145" Type="http://schemas.openxmlformats.org/officeDocument/2006/relationships/customXml" Target="../ink/ink1852.xml"/><Relationship Id="rId166" Type="http://schemas.openxmlformats.org/officeDocument/2006/relationships/image" Target="../media/image1863.png"/><Relationship Id="rId187" Type="http://schemas.openxmlformats.org/officeDocument/2006/relationships/customXml" Target="../ink/ink1873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1886.png"/><Relationship Id="rId233" Type="http://schemas.openxmlformats.org/officeDocument/2006/relationships/customXml" Target="../ink/ink1896.xml"/><Relationship Id="rId254" Type="http://schemas.openxmlformats.org/officeDocument/2006/relationships/image" Target="../media/image1907.png"/><Relationship Id="rId28" Type="http://schemas.openxmlformats.org/officeDocument/2006/relationships/image" Target="../media/image1794.png"/><Relationship Id="rId49" Type="http://schemas.openxmlformats.org/officeDocument/2006/relationships/customXml" Target="../ink/ink1804.xml"/><Relationship Id="rId114" Type="http://schemas.openxmlformats.org/officeDocument/2006/relationships/image" Target="../media/image1837.png"/><Relationship Id="rId275" Type="http://schemas.openxmlformats.org/officeDocument/2006/relationships/customXml" Target="../ink/ink1917.xml"/><Relationship Id="rId60" Type="http://schemas.openxmlformats.org/officeDocument/2006/relationships/image" Target="../media/image1810.png"/><Relationship Id="rId81" Type="http://schemas.openxmlformats.org/officeDocument/2006/relationships/customXml" Target="../ink/ink1820.xml"/><Relationship Id="rId135" Type="http://schemas.openxmlformats.org/officeDocument/2006/relationships/customXml" Target="../ink/ink1847.xml"/><Relationship Id="rId156" Type="http://schemas.openxmlformats.org/officeDocument/2006/relationships/image" Target="../media/image1858.png"/><Relationship Id="rId177" Type="http://schemas.openxmlformats.org/officeDocument/2006/relationships/customXml" Target="../ink/ink1868.xml"/><Relationship Id="rId198" Type="http://schemas.openxmlformats.org/officeDocument/2006/relationships/image" Target="../media/image1879.png"/><Relationship Id="rId202" Type="http://schemas.openxmlformats.org/officeDocument/2006/relationships/image" Target="../media/image1881.png"/><Relationship Id="rId223" Type="http://schemas.openxmlformats.org/officeDocument/2006/relationships/customXml" Target="../ink/ink1891.xml"/><Relationship Id="rId244" Type="http://schemas.openxmlformats.org/officeDocument/2006/relationships/image" Target="../media/image1902.png"/><Relationship Id="rId18" Type="http://schemas.openxmlformats.org/officeDocument/2006/relationships/image" Target="../media/image1789.png"/><Relationship Id="rId39" Type="http://schemas.openxmlformats.org/officeDocument/2006/relationships/customXml" Target="../ink/ink1799.xml"/><Relationship Id="rId265" Type="http://schemas.openxmlformats.org/officeDocument/2006/relationships/customXml" Target="../ink/ink1912.xml"/><Relationship Id="rId286" Type="http://schemas.openxmlformats.org/officeDocument/2006/relationships/image" Target="../media/image1923.png"/><Relationship Id="rId50" Type="http://schemas.openxmlformats.org/officeDocument/2006/relationships/image" Target="../media/image1805.png"/><Relationship Id="rId104" Type="http://schemas.openxmlformats.org/officeDocument/2006/relationships/image" Target="../media/image1832.png"/><Relationship Id="rId125" Type="http://schemas.openxmlformats.org/officeDocument/2006/relationships/customXml" Target="../ink/ink1842.xml"/><Relationship Id="rId146" Type="http://schemas.openxmlformats.org/officeDocument/2006/relationships/image" Target="../media/image1853.png"/><Relationship Id="rId167" Type="http://schemas.openxmlformats.org/officeDocument/2006/relationships/customXml" Target="../ink/ink1863.xml"/><Relationship Id="rId188" Type="http://schemas.openxmlformats.org/officeDocument/2006/relationships/image" Target="../media/image1874.png"/><Relationship Id="rId71" Type="http://schemas.openxmlformats.org/officeDocument/2006/relationships/customXml" Target="../ink/ink1815.xml"/><Relationship Id="rId92" Type="http://schemas.openxmlformats.org/officeDocument/2006/relationships/image" Target="../media/image1826.png"/><Relationship Id="rId213" Type="http://schemas.openxmlformats.org/officeDocument/2006/relationships/customXml" Target="../ink/ink1886.xml"/><Relationship Id="rId234" Type="http://schemas.openxmlformats.org/officeDocument/2006/relationships/image" Target="../media/image1897.png"/><Relationship Id="rId2" Type="http://schemas.openxmlformats.org/officeDocument/2006/relationships/image" Target="../media/image11100.png"/><Relationship Id="rId29" Type="http://schemas.openxmlformats.org/officeDocument/2006/relationships/customXml" Target="../ink/ink1794.xml"/><Relationship Id="rId255" Type="http://schemas.openxmlformats.org/officeDocument/2006/relationships/customXml" Target="../ink/ink1907.xml"/><Relationship Id="rId276" Type="http://schemas.openxmlformats.org/officeDocument/2006/relationships/image" Target="../media/image1918.png"/><Relationship Id="rId40" Type="http://schemas.openxmlformats.org/officeDocument/2006/relationships/image" Target="../media/image1800.png"/><Relationship Id="rId115" Type="http://schemas.openxmlformats.org/officeDocument/2006/relationships/customXml" Target="../ink/ink1837.xml"/><Relationship Id="rId136" Type="http://schemas.openxmlformats.org/officeDocument/2006/relationships/image" Target="../media/image1848.png"/><Relationship Id="rId157" Type="http://schemas.openxmlformats.org/officeDocument/2006/relationships/customXml" Target="../ink/ink1858.xml"/><Relationship Id="rId178" Type="http://schemas.openxmlformats.org/officeDocument/2006/relationships/image" Target="../media/image1869.png"/><Relationship Id="rId61" Type="http://schemas.openxmlformats.org/officeDocument/2006/relationships/customXml" Target="../ink/ink1810.xml"/><Relationship Id="rId82" Type="http://schemas.openxmlformats.org/officeDocument/2006/relationships/image" Target="../media/image1821.png"/><Relationship Id="rId199" Type="http://schemas.openxmlformats.org/officeDocument/2006/relationships/customXml" Target="../ink/ink1879.xml"/><Relationship Id="rId203" Type="http://schemas.openxmlformats.org/officeDocument/2006/relationships/customXml" Target="../ink/ink1881.xml"/><Relationship Id="rId19" Type="http://schemas.openxmlformats.org/officeDocument/2006/relationships/customXml" Target="../ink/ink1789.xml"/><Relationship Id="rId224" Type="http://schemas.openxmlformats.org/officeDocument/2006/relationships/image" Target="../media/image1892.png"/><Relationship Id="rId245" Type="http://schemas.openxmlformats.org/officeDocument/2006/relationships/customXml" Target="../ink/ink1902.xml"/><Relationship Id="rId266" Type="http://schemas.openxmlformats.org/officeDocument/2006/relationships/image" Target="../media/image1913.png"/><Relationship Id="rId30" Type="http://schemas.openxmlformats.org/officeDocument/2006/relationships/image" Target="../media/image1795.png"/><Relationship Id="rId105" Type="http://schemas.openxmlformats.org/officeDocument/2006/relationships/customXml" Target="../ink/ink1832.xml"/><Relationship Id="rId126" Type="http://schemas.openxmlformats.org/officeDocument/2006/relationships/image" Target="../media/image1843.png"/><Relationship Id="rId147" Type="http://schemas.openxmlformats.org/officeDocument/2006/relationships/customXml" Target="../ink/ink1853.xml"/><Relationship Id="rId168" Type="http://schemas.openxmlformats.org/officeDocument/2006/relationships/image" Target="../media/image1864.png"/><Relationship Id="rId51" Type="http://schemas.openxmlformats.org/officeDocument/2006/relationships/customXml" Target="../ink/ink1805.xml"/><Relationship Id="rId72" Type="http://schemas.openxmlformats.org/officeDocument/2006/relationships/image" Target="../media/image1816.png"/><Relationship Id="rId93" Type="http://schemas.openxmlformats.org/officeDocument/2006/relationships/customXml" Target="../ink/ink1826.xml"/><Relationship Id="rId189" Type="http://schemas.openxmlformats.org/officeDocument/2006/relationships/customXml" Target="../ink/ink1874.xml"/><Relationship Id="rId3" Type="http://schemas.openxmlformats.org/officeDocument/2006/relationships/customXml" Target="../ink/ink1781.xml"/><Relationship Id="rId214" Type="http://schemas.openxmlformats.org/officeDocument/2006/relationships/image" Target="../media/image1887.png"/><Relationship Id="rId235" Type="http://schemas.openxmlformats.org/officeDocument/2006/relationships/customXml" Target="../ink/ink1897.xml"/><Relationship Id="rId256" Type="http://schemas.openxmlformats.org/officeDocument/2006/relationships/image" Target="../media/image1908.png"/><Relationship Id="rId277" Type="http://schemas.openxmlformats.org/officeDocument/2006/relationships/customXml" Target="../ink/ink1918.xml"/><Relationship Id="rId116" Type="http://schemas.openxmlformats.org/officeDocument/2006/relationships/image" Target="../media/image1838.png"/><Relationship Id="rId137" Type="http://schemas.openxmlformats.org/officeDocument/2006/relationships/customXml" Target="../ink/ink1848.xml"/><Relationship Id="rId158" Type="http://schemas.openxmlformats.org/officeDocument/2006/relationships/image" Target="../media/image1859.png"/><Relationship Id="rId20" Type="http://schemas.openxmlformats.org/officeDocument/2006/relationships/image" Target="../media/image1790.png"/><Relationship Id="rId41" Type="http://schemas.openxmlformats.org/officeDocument/2006/relationships/customXml" Target="../ink/ink1800.xml"/><Relationship Id="rId62" Type="http://schemas.openxmlformats.org/officeDocument/2006/relationships/image" Target="../media/image1811.png"/><Relationship Id="rId83" Type="http://schemas.openxmlformats.org/officeDocument/2006/relationships/customXml" Target="../ink/ink1821.xml"/><Relationship Id="rId179" Type="http://schemas.openxmlformats.org/officeDocument/2006/relationships/customXml" Target="../ink/ink1869.xml"/><Relationship Id="rId190" Type="http://schemas.openxmlformats.org/officeDocument/2006/relationships/image" Target="../media/image1875.png"/><Relationship Id="rId204" Type="http://schemas.openxmlformats.org/officeDocument/2006/relationships/image" Target="../media/image1882.png"/><Relationship Id="rId225" Type="http://schemas.openxmlformats.org/officeDocument/2006/relationships/customXml" Target="../ink/ink1892.xml"/><Relationship Id="rId246" Type="http://schemas.openxmlformats.org/officeDocument/2006/relationships/image" Target="../media/image1903.png"/><Relationship Id="rId267" Type="http://schemas.openxmlformats.org/officeDocument/2006/relationships/customXml" Target="../ink/ink1913.xml"/><Relationship Id="rId106" Type="http://schemas.openxmlformats.org/officeDocument/2006/relationships/image" Target="../media/image1833.png"/><Relationship Id="rId127" Type="http://schemas.openxmlformats.org/officeDocument/2006/relationships/customXml" Target="../ink/ink1843.xml"/><Relationship Id="rId10" Type="http://schemas.openxmlformats.org/officeDocument/2006/relationships/image" Target="../media/image1785.png"/><Relationship Id="rId31" Type="http://schemas.openxmlformats.org/officeDocument/2006/relationships/customXml" Target="../ink/ink1795.xml"/><Relationship Id="rId52" Type="http://schemas.openxmlformats.org/officeDocument/2006/relationships/image" Target="../media/image1806.png"/><Relationship Id="rId73" Type="http://schemas.openxmlformats.org/officeDocument/2006/relationships/customXml" Target="../ink/ink1816.xml"/><Relationship Id="rId94" Type="http://schemas.openxmlformats.org/officeDocument/2006/relationships/image" Target="../media/image1827.png"/><Relationship Id="rId148" Type="http://schemas.openxmlformats.org/officeDocument/2006/relationships/image" Target="../media/image1854.png"/><Relationship Id="rId169" Type="http://schemas.openxmlformats.org/officeDocument/2006/relationships/customXml" Target="../ink/ink1864.xml"/><Relationship Id="rId4" Type="http://schemas.openxmlformats.org/officeDocument/2006/relationships/image" Target="../media/image1782.png"/><Relationship Id="rId180" Type="http://schemas.openxmlformats.org/officeDocument/2006/relationships/image" Target="../media/image1870.png"/><Relationship Id="rId215" Type="http://schemas.openxmlformats.org/officeDocument/2006/relationships/customXml" Target="../ink/ink1887.xml"/><Relationship Id="rId236" Type="http://schemas.openxmlformats.org/officeDocument/2006/relationships/image" Target="../media/image1898.png"/><Relationship Id="rId257" Type="http://schemas.openxmlformats.org/officeDocument/2006/relationships/customXml" Target="../ink/ink1908.xml"/><Relationship Id="rId278" Type="http://schemas.openxmlformats.org/officeDocument/2006/relationships/image" Target="../media/image1919.png"/><Relationship Id="rId42" Type="http://schemas.openxmlformats.org/officeDocument/2006/relationships/image" Target="../media/image1801.png"/><Relationship Id="rId84" Type="http://schemas.openxmlformats.org/officeDocument/2006/relationships/image" Target="../media/image1822.png"/><Relationship Id="rId138" Type="http://schemas.openxmlformats.org/officeDocument/2006/relationships/image" Target="../media/image1849.png"/><Relationship Id="rId191" Type="http://schemas.openxmlformats.org/officeDocument/2006/relationships/customXml" Target="../ink/ink1875.xml"/><Relationship Id="rId205" Type="http://schemas.openxmlformats.org/officeDocument/2006/relationships/customXml" Target="../ink/ink1882.xml"/><Relationship Id="rId247" Type="http://schemas.openxmlformats.org/officeDocument/2006/relationships/customXml" Target="../ink/ink1903.xml"/><Relationship Id="rId107" Type="http://schemas.openxmlformats.org/officeDocument/2006/relationships/customXml" Target="../ink/ink1833.xml"/><Relationship Id="rId11" Type="http://schemas.openxmlformats.org/officeDocument/2006/relationships/customXml" Target="../ink/ink1785.xml"/><Relationship Id="rId53" Type="http://schemas.openxmlformats.org/officeDocument/2006/relationships/customXml" Target="../ink/ink1806.xml"/><Relationship Id="rId149" Type="http://schemas.openxmlformats.org/officeDocument/2006/relationships/customXml" Target="../ink/ink1854.xml"/><Relationship Id="rId95" Type="http://schemas.openxmlformats.org/officeDocument/2006/relationships/customXml" Target="../ink/ink1827.xml"/><Relationship Id="rId160" Type="http://schemas.openxmlformats.org/officeDocument/2006/relationships/image" Target="../media/image1860.png"/><Relationship Id="rId216" Type="http://schemas.openxmlformats.org/officeDocument/2006/relationships/image" Target="../media/image1888.png"/><Relationship Id="rId258" Type="http://schemas.openxmlformats.org/officeDocument/2006/relationships/image" Target="../media/image1909.png"/><Relationship Id="rId22" Type="http://schemas.openxmlformats.org/officeDocument/2006/relationships/image" Target="../media/image1791.png"/><Relationship Id="rId64" Type="http://schemas.openxmlformats.org/officeDocument/2006/relationships/image" Target="../media/image1812.png"/><Relationship Id="rId118" Type="http://schemas.openxmlformats.org/officeDocument/2006/relationships/image" Target="../media/image1839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80.xml"/><Relationship Id="rId21" Type="http://schemas.openxmlformats.org/officeDocument/2006/relationships/customXml" Target="../ink/ink1932.xml"/><Relationship Id="rId324" Type="http://schemas.openxmlformats.org/officeDocument/2006/relationships/image" Target="../media/image2084.png"/><Relationship Id="rId531" Type="http://schemas.openxmlformats.org/officeDocument/2006/relationships/customXml" Target="../ink/ink2187.xml"/><Relationship Id="rId629" Type="http://schemas.openxmlformats.org/officeDocument/2006/relationships/customXml" Target="../ink/ink2236.xml"/><Relationship Id="rId170" Type="http://schemas.openxmlformats.org/officeDocument/2006/relationships/image" Target="../media/image2007.png"/><Relationship Id="rId268" Type="http://schemas.openxmlformats.org/officeDocument/2006/relationships/image" Target="../media/image2056.png"/><Relationship Id="rId475" Type="http://schemas.openxmlformats.org/officeDocument/2006/relationships/customXml" Target="../ink/ink2159.xml"/><Relationship Id="rId32" Type="http://schemas.openxmlformats.org/officeDocument/2006/relationships/image" Target="../media/image1938.png"/><Relationship Id="rId128" Type="http://schemas.openxmlformats.org/officeDocument/2006/relationships/image" Target="../media/image1986.png"/><Relationship Id="rId335" Type="http://schemas.openxmlformats.org/officeDocument/2006/relationships/customXml" Target="../ink/ink2089.xml"/><Relationship Id="rId542" Type="http://schemas.openxmlformats.org/officeDocument/2006/relationships/image" Target="../media/image2193.png"/><Relationship Id="rId181" Type="http://schemas.openxmlformats.org/officeDocument/2006/relationships/customXml" Target="../ink/ink2012.xml"/><Relationship Id="rId402" Type="http://schemas.openxmlformats.org/officeDocument/2006/relationships/image" Target="../media/image2123.png"/><Relationship Id="rId279" Type="http://schemas.openxmlformats.org/officeDocument/2006/relationships/customXml" Target="../ink/ink2061.xml"/><Relationship Id="rId486" Type="http://schemas.openxmlformats.org/officeDocument/2006/relationships/image" Target="../media/image2165.png"/><Relationship Id="rId43" Type="http://schemas.openxmlformats.org/officeDocument/2006/relationships/customXml" Target="../ink/ink1943.xml"/><Relationship Id="rId139" Type="http://schemas.openxmlformats.org/officeDocument/2006/relationships/customXml" Target="../ink/ink1991.xml"/><Relationship Id="rId346" Type="http://schemas.openxmlformats.org/officeDocument/2006/relationships/image" Target="../media/image2095.png"/><Relationship Id="rId553" Type="http://schemas.openxmlformats.org/officeDocument/2006/relationships/customXml" Target="../ink/ink2198.xml"/><Relationship Id="rId192" Type="http://schemas.openxmlformats.org/officeDocument/2006/relationships/image" Target="../media/image2018.png"/><Relationship Id="rId206" Type="http://schemas.openxmlformats.org/officeDocument/2006/relationships/image" Target="../media/image2025.png"/><Relationship Id="rId413" Type="http://schemas.openxmlformats.org/officeDocument/2006/relationships/customXml" Target="../ink/ink2128.xml"/><Relationship Id="rId497" Type="http://schemas.openxmlformats.org/officeDocument/2006/relationships/customXml" Target="../ink/ink2170.xml"/><Relationship Id="rId620" Type="http://schemas.openxmlformats.org/officeDocument/2006/relationships/image" Target="../media/image2232.png"/><Relationship Id="rId357" Type="http://schemas.openxmlformats.org/officeDocument/2006/relationships/customXml" Target="../ink/ink2100.xml"/><Relationship Id="rId54" Type="http://schemas.openxmlformats.org/officeDocument/2006/relationships/image" Target="../media/image1949.png"/><Relationship Id="rId217" Type="http://schemas.openxmlformats.org/officeDocument/2006/relationships/customXml" Target="../ink/ink2030.xml"/><Relationship Id="rId564" Type="http://schemas.openxmlformats.org/officeDocument/2006/relationships/image" Target="../media/image2204.png"/><Relationship Id="rId424" Type="http://schemas.openxmlformats.org/officeDocument/2006/relationships/image" Target="../media/image2134.png"/><Relationship Id="rId631" Type="http://schemas.openxmlformats.org/officeDocument/2006/relationships/customXml" Target="../ink/ink2237.xml"/><Relationship Id="rId270" Type="http://schemas.openxmlformats.org/officeDocument/2006/relationships/image" Target="../media/image2057.png"/><Relationship Id="rId65" Type="http://schemas.openxmlformats.org/officeDocument/2006/relationships/customXml" Target="../ink/ink1954.xml"/><Relationship Id="rId130" Type="http://schemas.openxmlformats.org/officeDocument/2006/relationships/image" Target="../media/image1987.png"/><Relationship Id="rId368" Type="http://schemas.openxmlformats.org/officeDocument/2006/relationships/image" Target="../media/image2106.png"/><Relationship Id="rId575" Type="http://schemas.openxmlformats.org/officeDocument/2006/relationships/customXml" Target="../ink/ink2209.xml"/><Relationship Id="rId228" Type="http://schemas.openxmlformats.org/officeDocument/2006/relationships/image" Target="../media/image2036.png"/><Relationship Id="rId435" Type="http://schemas.openxmlformats.org/officeDocument/2006/relationships/customXml" Target="../ink/ink2139.xml"/><Relationship Id="rId642" Type="http://schemas.openxmlformats.org/officeDocument/2006/relationships/image" Target="../media/image2243.png"/><Relationship Id="rId281" Type="http://schemas.openxmlformats.org/officeDocument/2006/relationships/customXml" Target="../ink/ink2062.xml"/><Relationship Id="rId502" Type="http://schemas.openxmlformats.org/officeDocument/2006/relationships/image" Target="../media/image2173.png"/><Relationship Id="rId76" Type="http://schemas.openxmlformats.org/officeDocument/2006/relationships/image" Target="../media/image1960.png"/><Relationship Id="rId141" Type="http://schemas.openxmlformats.org/officeDocument/2006/relationships/customXml" Target="../ink/ink1992.xml"/><Relationship Id="rId379" Type="http://schemas.openxmlformats.org/officeDocument/2006/relationships/customXml" Target="../ink/ink2111.xml"/><Relationship Id="rId586" Type="http://schemas.openxmlformats.org/officeDocument/2006/relationships/image" Target="../media/image2215.png"/><Relationship Id="rId7" Type="http://schemas.openxmlformats.org/officeDocument/2006/relationships/customXml" Target="../ink/ink1925.xml"/><Relationship Id="rId239" Type="http://schemas.openxmlformats.org/officeDocument/2006/relationships/customXml" Target="../ink/ink2041.xml"/><Relationship Id="rId446" Type="http://schemas.openxmlformats.org/officeDocument/2006/relationships/image" Target="../media/image2145.png"/><Relationship Id="rId292" Type="http://schemas.openxmlformats.org/officeDocument/2006/relationships/image" Target="../media/image2068.png"/><Relationship Id="rId306" Type="http://schemas.openxmlformats.org/officeDocument/2006/relationships/image" Target="../media/image2075.png"/><Relationship Id="rId87" Type="http://schemas.openxmlformats.org/officeDocument/2006/relationships/customXml" Target="../ink/ink1965.xml"/><Relationship Id="rId513" Type="http://schemas.openxmlformats.org/officeDocument/2006/relationships/customXml" Target="../ink/ink2178.xml"/><Relationship Id="rId597" Type="http://schemas.openxmlformats.org/officeDocument/2006/relationships/customXml" Target="../ink/ink2220.xml"/><Relationship Id="rId152" Type="http://schemas.openxmlformats.org/officeDocument/2006/relationships/image" Target="../media/image1998.png"/><Relationship Id="rId457" Type="http://schemas.openxmlformats.org/officeDocument/2006/relationships/customXml" Target="../ink/ink2150.xml"/><Relationship Id="rId14" Type="http://schemas.openxmlformats.org/officeDocument/2006/relationships/image" Target="../media/image1929.png"/><Relationship Id="rId317" Type="http://schemas.openxmlformats.org/officeDocument/2006/relationships/customXml" Target="../ink/ink2080.xml"/><Relationship Id="rId524" Type="http://schemas.openxmlformats.org/officeDocument/2006/relationships/image" Target="../media/image2184.png"/><Relationship Id="rId98" Type="http://schemas.openxmlformats.org/officeDocument/2006/relationships/image" Target="../media/image1971.png"/><Relationship Id="rId163" Type="http://schemas.openxmlformats.org/officeDocument/2006/relationships/customXml" Target="../ink/ink2003.xml"/><Relationship Id="rId370" Type="http://schemas.openxmlformats.org/officeDocument/2006/relationships/image" Target="../media/image2107.png"/><Relationship Id="rId230" Type="http://schemas.openxmlformats.org/officeDocument/2006/relationships/image" Target="../media/image2037.png"/><Relationship Id="rId468" Type="http://schemas.openxmlformats.org/officeDocument/2006/relationships/image" Target="../media/image2156.png"/><Relationship Id="rId25" Type="http://schemas.openxmlformats.org/officeDocument/2006/relationships/customXml" Target="../ink/ink1934.xml"/><Relationship Id="rId328" Type="http://schemas.openxmlformats.org/officeDocument/2006/relationships/image" Target="../media/image2086.png"/><Relationship Id="rId535" Type="http://schemas.openxmlformats.org/officeDocument/2006/relationships/customXml" Target="../ink/ink2189.xml"/><Relationship Id="rId174" Type="http://schemas.openxmlformats.org/officeDocument/2006/relationships/image" Target="../media/image2009.png"/><Relationship Id="rId381" Type="http://schemas.openxmlformats.org/officeDocument/2006/relationships/customXml" Target="../ink/ink2112.xml"/><Relationship Id="rId602" Type="http://schemas.openxmlformats.org/officeDocument/2006/relationships/image" Target="../media/image2223.png"/><Relationship Id="rId241" Type="http://schemas.openxmlformats.org/officeDocument/2006/relationships/customXml" Target="../ink/ink2042.xml"/><Relationship Id="rId479" Type="http://schemas.openxmlformats.org/officeDocument/2006/relationships/customXml" Target="../ink/ink2161.xml"/><Relationship Id="rId36" Type="http://schemas.openxmlformats.org/officeDocument/2006/relationships/image" Target="../media/image1940.png"/><Relationship Id="rId339" Type="http://schemas.openxmlformats.org/officeDocument/2006/relationships/customXml" Target="../ink/ink2091.xml"/><Relationship Id="rId546" Type="http://schemas.openxmlformats.org/officeDocument/2006/relationships/image" Target="../media/image2195.png"/><Relationship Id="rId101" Type="http://schemas.openxmlformats.org/officeDocument/2006/relationships/customXml" Target="../ink/ink1972.xml"/><Relationship Id="rId185" Type="http://schemas.openxmlformats.org/officeDocument/2006/relationships/customXml" Target="../ink/ink2014.xml"/><Relationship Id="rId406" Type="http://schemas.openxmlformats.org/officeDocument/2006/relationships/image" Target="../media/image2125.png"/><Relationship Id="rId392" Type="http://schemas.openxmlformats.org/officeDocument/2006/relationships/image" Target="../media/image2118.png"/><Relationship Id="rId613" Type="http://schemas.openxmlformats.org/officeDocument/2006/relationships/customXml" Target="../ink/ink2228.xml"/><Relationship Id="rId252" Type="http://schemas.openxmlformats.org/officeDocument/2006/relationships/image" Target="../media/image2048.png"/><Relationship Id="rId47" Type="http://schemas.openxmlformats.org/officeDocument/2006/relationships/customXml" Target="../ink/ink1945.xml"/><Relationship Id="rId89" Type="http://schemas.openxmlformats.org/officeDocument/2006/relationships/customXml" Target="../ink/ink1966.xml"/><Relationship Id="rId112" Type="http://schemas.openxmlformats.org/officeDocument/2006/relationships/image" Target="../media/image1978.png"/><Relationship Id="rId154" Type="http://schemas.openxmlformats.org/officeDocument/2006/relationships/image" Target="../media/image1999.png"/><Relationship Id="rId361" Type="http://schemas.openxmlformats.org/officeDocument/2006/relationships/customXml" Target="../ink/ink2102.xml"/><Relationship Id="rId557" Type="http://schemas.openxmlformats.org/officeDocument/2006/relationships/customXml" Target="../ink/ink2200.xml"/><Relationship Id="rId599" Type="http://schemas.openxmlformats.org/officeDocument/2006/relationships/customXml" Target="../ink/ink2221.xml"/><Relationship Id="rId196" Type="http://schemas.openxmlformats.org/officeDocument/2006/relationships/image" Target="../media/image2020.png"/><Relationship Id="rId417" Type="http://schemas.openxmlformats.org/officeDocument/2006/relationships/customXml" Target="../ink/ink2130.xml"/><Relationship Id="rId459" Type="http://schemas.openxmlformats.org/officeDocument/2006/relationships/customXml" Target="../ink/ink2151.xml"/><Relationship Id="rId624" Type="http://schemas.openxmlformats.org/officeDocument/2006/relationships/image" Target="../media/image2234.png"/><Relationship Id="rId16" Type="http://schemas.openxmlformats.org/officeDocument/2006/relationships/image" Target="../media/image1930.png"/><Relationship Id="rId221" Type="http://schemas.openxmlformats.org/officeDocument/2006/relationships/customXml" Target="../ink/ink2032.xml"/><Relationship Id="rId263" Type="http://schemas.openxmlformats.org/officeDocument/2006/relationships/customXml" Target="../ink/ink2053.xml"/><Relationship Id="rId319" Type="http://schemas.openxmlformats.org/officeDocument/2006/relationships/customXml" Target="../ink/ink2081.xml"/><Relationship Id="rId470" Type="http://schemas.openxmlformats.org/officeDocument/2006/relationships/image" Target="../media/image2157.png"/><Relationship Id="rId526" Type="http://schemas.openxmlformats.org/officeDocument/2006/relationships/image" Target="../media/image2185.png"/><Relationship Id="rId58" Type="http://schemas.openxmlformats.org/officeDocument/2006/relationships/image" Target="../media/image1951.png"/><Relationship Id="rId123" Type="http://schemas.openxmlformats.org/officeDocument/2006/relationships/customXml" Target="../ink/ink1983.xml"/><Relationship Id="rId330" Type="http://schemas.openxmlformats.org/officeDocument/2006/relationships/image" Target="../media/image2087.png"/><Relationship Id="rId568" Type="http://schemas.openxmlformats.org/officeDocument/2006/relationships/image" Target="../media/image2206.png"/><Relationship Id="rId165" Type="http://schemas.openxmlformats.org/officeDocument/2006/relationships/customXml" Target="../ink/ink2004.xml"/><Relationship Id="rId372" Type="http://schemas.openxmlformats.org/officeDocument/2006/relationships/image" Target="../media/image2108.png"/><Relationship Id="rId428" Type="http://schemas.openxmlformats.org/officeDocument/2006/relationships/image" Target="../media/image2136.png"/><Relationship Id="rId635" Type="http://schemas.openxmlformats.org/officeDocument/2006/relationships/customXml" Target="../ink/ink2239.xml"/><Relationship Id="rId232" Type="http://schemas.openxmlformats.org/officeDocument/2006/relationships/image" Target="../media/image2038.png"/><Relationship Id="rId274" Type="http://schemas.openxmlformats.org/officeDocument/2006/relationships/image" Target="../media/image2059.png"/><Relationship Id="rId481" Type="http://schemas.openxmlformats.org/officeDocument/2006/relationships/customXml" Target="../ink/ink2162.xml"/><Relationship Id="rId27" Type="http://schemas.openxmlformats.org/officeDocument/2006/relationships/customXml" Target="../ink/ink1935.xml"/><Relationship Id="rId69" Type="http://schemas.openxmlformats.org/officeDocument/2006/relationships/customXml" Target="../ink/ink1956.xml"/><Relationship Id="rId134" Type="http://schemas.openxmlformats.org/officeDocument/2006/relationships/image" Target="../media/image1989.png"/><Relationship Id="rId537" Type="http://schemas.openxmlformats.org/officeDocument/2006/relationships/customXml" Target="../ink/ink2190.xml"/><Relationship Id="rId579" Type="http://schemas.openxmlformats.org/officeDocument/2006/relationships/customXml" Target="../ink/ink2211.xml"/><Relationship Id="rId80" Type="http://schemas.openxmlformats.org/officeDocument/2006/relationships/image" Target="../media/image1962.png"/><Relationship Id="rId176" Type="http://schemas.openxmlformats.org/officeDocument/2006/relationships/image" Target="../media/image2010.png"/><Relationship Id="rId341" Type="http://schemas.openxmlformats.org/officeDocument/2006/relationships/customXml" Target="../ink/ink2092.xml"/><Relationship Id="rId383" Type="http://schemas.openxmlformats.org/officeDocument/2006/relationships/customXml" Target="../ink/ink2113.xml"/><Relationship Id="rId439" Type="http://schemas.openxmlformats.org/officeDocument/2006/relationships/customXml" Target="../ink/ink2141.xml"/><Relationship Id="rId590" Type="http://schemas.openxmlformats.org/officeDocument/2006/relationships/image" Target="../media/image2217.png"/><Relationship Id="rId604" Type="http://schemas.openxmlformats.org/officeDocument/2006/relationships/image" Target="../media/image2224.png"/><Relationship Id="rId201" Type="http://schemas.openxmlformats.org/officeDocument/2006/relationships/customXml" Target="../ink/ink2022.xml"/><Relationship Id="rId243" Type="http://schemas.openxmlformats.org/officeDocument/2006/relationships/customXml" Target="../ink/ink2043.xml"/><Relationship Id="rId285" Type="http://schemas.openxmlformats.org/officeDocument/2006/relationships/customXml" Target="../ink/ink2064.xml"/><Relationship Id="rId450" Type="http://schemas.openxmlformats.org/officeDocument/2006/relationships/image" Target="../media/image2147.png"/><Relationship Id="rId506" Type="http://schemas.openxmlformats.org/officeDocument/2006/relationships/image" Target="../media/image2175.png"/><Relationship Id="rId38" Type="http://schemas.openxmlformats.org/officeDocument/2006/relationships/image" Target="../media/image1941.png"/><Relationship Id="rId103" Type="http://schemas.openxmlformats.org/officeDocument/2006/relationships/customXml" Target="../ink/ink1973.xml"/><Relationship Id="rId310" Type="http://schemas.openxmlformats.org/officeDocument/2006/relationships/image" Target="../media/image2077.png"/><Relationship Id="rId492" Type="http://schemas.openxmlformats.org/officeDocument/2006/relationships/image" Target="../media/image2168.png"/><Relationship Id="rId548" Type="http://schemas.openxmlformats.org/officeDocument/2006/relationships/image" Target="../media/image2196.png"/><Relationship Id="rId91" Type="http://schemas.openxmlformats.org/officeDocument/2006/relationships/customXml" Target="../ink/ink1967.xml"/><Relationship Id="rId145" Type="http://schemas.openxmlformats.org/officeDocument/2006/relationships/customXml" Target="../ink/ink1994.xml"/><Relationship Id="rId187" Type="http://schemas.openxmlformats.org/officeDocument/2006/relationships/customXml" Target="../ink/ink2015.xml"/><Relationship Id="rId352" Type="http://schemas.openxmlformats.org/officeDocument/2006/relationships/image" Target="../media/image2098.png"/><Relationship Id="rId394" Type="http://schemas.openxmlformats.org/officeDocument/2006/relationships/image" Target="../media/image2119.png"/><Relationship Id="rId408" Type="http://schemas.openxmlformats.org/officeDocument/2006/relationships/image" Target="../media/image2126.png"/><Relationship Id="rId615" Type="http://schemas.openxmlformats.org/officeDocument/2006/relationships/customXml" Target="../ink/ink2229.xml"/><Relationship Id="rId212" Type="http://schemas.openxmlformats.org/officeDocument/2006/relationships/image" Target="../media/image2028.png"/><Relationship Id="rId254" Type="http://schemas.openxmlformats.org/officeDocument/2006/relationships/image" Target="../media/image2049.png"/><Relationship Id="rId49" Type="http://schemas.openxmlformats.org/officeDocument/2006/relationships/customXml" Target="../ink/ink1946.xml"/><Relationship Id="rId114" Type="http://schemas.openxmlformats.org/officeDocument/2006/relationships/image" Target="../media/image1979.png"/><Relationship Id="rId296" Type="http://schemas.openxmlformats.org/officeDocument/2006/relationships/image" Target="../media/image2070.png"/><Relationship Id="rId461" Type="http://schemas.openxmlformats.org/officeDocument/2006/relationships/customXml" Target="../ink/ink2152.xml"/><Relationship Id="rId517" Type="http://schemas.openxmlformats.org/officeDocument/2006/relationships/customXml" Target="../ink/ink2180.xml"/><Relationship Id="rId559" Type="http://schemas.openxmlformats.org/officeDocument/2006/relationships/customXml" Target="../ink/ink2201.xml"/><Relationship Id="rId60" Type="http://schemas.openxmlformats.org/officeDocument/2006/relationships/image" Target="../media/image1952.png"/><Relationship Id="rId156" Type="http://schemas.openxmlformats.org/officeDocument/2006/relationships/image" Target="../media/image2000.png"/><Relationship Id="rId198" Type="http://schemas.openxmlformats.org/officeDocument/2006/relationships/image" Target="../media/image2021.png"/><Relationship Id="rId321" Type="http://schemas.openxmlformats.org/officeDocument/2006/relationships/customXml" Target="../ink/ink2082.xml"/><Relationship Id="rId363" Type="http://schemas.openxmlformats.org/officeDocument/2006/relationships/customXml" Target="../ink/ink2103.xml"/><Relationship Id="rId419" Type="http://schemas.openxmlformats.org/officeDocument/2006/relationships/customXml" Target="../ink/ink2131.xml"/><Relationship Id="rId570" Type="http://schemas.openxmlformats.org/officeDocument/2006/relationships/image" Target="../media/image2207.png"/><Relationship Id="rId626" Type="http://schemas.openxmlformats.org/officeDocument/2006/relationships/image" Target="../media/image2235.png"/><Relationship Id="rId223" Type="http://schemas.openxmlformats.org/officeDocument/2006/relationships/customXml" Target="../ink/ink2033.xml"/><Relationship Id="rId430" Type="http://schemas.openxmlformats.org/officeDocument/2006/relationships/image" Target="../media/image2137.png"/><Relationship Id="rId18" Type="http://schemas.openxmlformats.org/officeDocument/2006/relationships/image" Target="../media/image1931.png"/><Relationship Id="rId265" Type="http://schemas.openxmlformats.org/officeDocument/2006/relationships/customXml" Target="../ink/ink2054.xml"/><Relationship Id="rId472" Type="http://schemas.openxmlformats.org/officeDocument/2006/relationships/image" Target="../media/image2158.png"/><Relationship Id="rId528" Type="http://schemas.openxmlformats.org/officeDocument/2006/relationships/image" Target="../media/image2186.png"/><Relationship Id="rId125" Type="http://schemas.openxmlformats.org/officeDocument/2006/relationships/customXml" Target="../ink/ink1984.xml"/><Relationship Id="rId167" Type="http://schemas.openxmlformats.org/officeDocument/2006/relationships/customXml" Target="../ink/ink2005.xml"/><Relationship Id="rId332" Type="http://schemas.openxmlformats.org/officeDocument/2006/relationships/image" Target="../media/image2088.png"/><Relationship Id="rId374" Type="http://schemas.openxmlformats.org/officeDocument/2006/relationships/image" Target="../media/image2109.png"/><Relationship Id="rId581" Type="http://schemas.openxmlformats.org/officeDocument/2006/relationships/customXml" Target="../ink/ink2212.xml"/><Relationship Id="rId71" Type="http://schemas.openxmlformats.org/officeDocument/2006/relationships/customXml" Target="../ink/ink1957.xml"/><Relationship Id="rId234" Type="http://schemas.openxmlformats.org/officeDocument/2006/relationships/image" Target="../media/image2039.png"/><Relationship Id="rId637" Type="http://schemas.openxmlformats.org/officeDocument/2006/relationships/customXml" Target="../ink/ink2240.xml"/><Relationship Id="rId2" Type="http://schemas.openxmlformats.org/officeDocument/2006/relationships/image" Target="../media/image11100.png"/><Relationship Id="rId29" Type="http://schemas.openxmlformats.org/officeDocument/2006/relationships/customXml" Target="../ink/ink1936.xml"/><Relationship Id="rId276" Type="http://schemas.openxmlformats.org/officeDocument/2006/relationships/image" Target="../media/image2060.png"/><Relationship Id="rId441" Type="http://schemas.openxmlformats.org/officeDocument/2006/relationships/customXml" Target="../ink/ink2142.xml"/><Relationship Id="rId483" Type="http://schemas.openxmlformats.org/officeDocument/2006/relationships/customXml" Target="../ink/ink2163.xml"/><Relationship Id="rId539" Type="http://schemas.openxmlformats.org/officeDocument/2006/relationships/customXml" Target="../ink/ink2191.xml"/><Relationship Id="rId40" Type="http://schemas.openxmlformats.org/officeDocument/2006/relationships/image" Target="../media/image1942.png"/><Relationship Id="rId136" Type="http://schemas.openxmlformats.org/officeDocument/2006/relationships/image" Target="../media/image1990.png"/><Relationship Id="rId178" Type="http://schemas.openxmlformats.org/officeDocument/2006/relationships/image" Target="../media/image2011.png"/><Relationship Id="rId301" Type="http://schemas.openxmlformats.org/officeDocument/2006/relationships/customXml" Target="../ink/ink2072.xml"/><Relationship Id="rId343" Type="http://schemas.openxmlformats.org/officeDocument/2006/relationships/customXml" Target="../ink/ink2093.xml"/><Relationship Id="rId550" Type="http://schemas.openxmlformats.org/officeDocument/2006/relationships/image" Target="../media/image2197.png"/><Relationship Id="rId82" Type="http://schemas.openxmlformats.org/officeDocument/2006/relationships/image" Target="../media/image1963.png"/><Relationship Id="rId203" Type="http://schemas.openxmlformats.org/officeDocument/2006/relationships/customXml" Target="../ink/ink2023.xml"/><Relationship Id="rId385" Type="http://schemas.openxmlformats.org/officeDocument/2006/relationships/customXml" Target="../ink/ink2114.xml"/><Relationship Id="rId592" Type="http://schemas.openxmlformats.org/officeDocument/2006/relationships/image" Target="../media/image2218.png"/><Relationship Id="rId606" Type="http://schemas.openxmlformats.org/officeDocument/2006/relationships/image" Target="../media/image2225.png"/><Relationship Id="rId245" Type="http://schemas.openxmlformats.org/officeDocument/2006/relationships/customXml" Target="../ink/ink2044.xml"/><Relationship Id="rId287" Type="http://schemas.openxmlformats.org/officeDocument/2006/relationships/customXml" Target="../ink/ink2065.xml"/><Relationship Id="rId410" Type="http://schemas.openxmlformats.org/officeDocument/2006/relationships/image" Target="../media/image2127.png"/><Relationship Id="rId452" Type="http://schemas.openxmlformats.org/officeDocument/2006/relationships/image" Target="../media/image2148.png"/><Relationship Id="rId494" Type="http://schemas.openxmlformats.org/officeDocument/2006/relationships/image" Target="../media/image2169.png"/><Relationship Id="rId508" Type="http://schemas.openxmlformats.org/officeDocument/2006/relationships/image" Target="../media/image2176.png"/><Relationship Id="rId105" Type="http://schemas.openxmlformats.org/officeDocument/2006/relationships/customXml" Target="../ink/ink1974.xml"/><Relationship Id="rId147" Type="http://schemas.openxmlformats.org/officeDocument/2006/relationships/customXml" Target="../ink/ink1995.xml"/><Relationship Id="rId312" Type="http://schemas.openxmlformats.org/officeDocument/2006/relationships/image" Target="../media/image2078.png"/><Relationship Id="rId354" Type="http://schemas.openxmlformats.org/officeDocument/2006/relationships/image" Target="../media/image2099.png"/><Relationship Id="rId51" Type="http://schemas.openxmlformats.org/officeDocument/2006/relationships/customXml" Target="../ink/ink1947.xml"/><Relationship Id="rId93" Type="http://schemas.openxmlformats.org/officeDocument/2006/relationships/customXml" Target="../ink/ink1968.xml"/><Relationship Id="rId189" Type="http://schemas.openxmlformats.org/officeDocument/2006/relationships/customXml" Target="../ink/ink2016.xml"/><Relationship Id="rId396" Type="http://schemas.openxmlformats.org/officeDocument/2006/relationships/image" Target="../media/image2120.png"/><Relationship Id="rId561" Type="http://schemas.openxmlformats.org/officeDocument/2006/relationships/customXml" Target="../ink/ink2202.xml"/><Relationship Id="rId617" Type="http://schemas.openxmlformats.org/officeDocument/2006/relationships/customXml" Target="../ink/ink2230.xml"/><Relationship Id="rId214" Type="http://schemas.openxmlformats.org/officeDocument/2006/relationships/image" Target="../media/image2029.png"/><Relationship Id="rId256" Type="http://schemas.openxmlformats.org/officeDocument/2006/relationships/image" Target="../media/image2050.png"/><Relationship Id="rId298" Type="http://schemas.openxmlformats.org/officeDocument/2006/relationships/image" Target="../media/image2071.png"/><Relationship Id="rId421" Type="http://schemas.openxmlformats.org/officeDocument/2006/relationships/customXml" Target="../ink/ink2132.xml"/><Relationship Id="rId463" Type="http://schemas.openxmlformats.org/officeDocument/2006/relationships/customXml" Target="../ink/ink2153.xml"/><Relationship Id="rId519" Type="http://schemas.openxmlformats.org/officeDocument/2006/relationships/customXml" Target="../ink/ink2181.xml"/><Relationship Id="rId116" Type="http://schemas.openxmlformats.org/officeDocument/2006/relationships/image" Target="../media/image1980.png"/><Relationship Id="rId158" Type="http://schemas.openxmlformats.org/officeDocument/2006/relationships/image" Target="../media/image2001.png"/><Relationship Id="rId323" Type="http://schemas.openxmlformats.org/officeDocument/2006/relationships/customXml" Target="../ink/ink2083.xml"/><Relationship Id="rId530" Type="http://schemas.openxmlformats.org/officeDocument/2006/relationships/image" Target="../media/image2187.png"/><Relationship Id="rId20" Type="http://schemas.openxmlformats.org/officeDocument/2006/relationships/image" Target="../media/image1932.png"/><Relationship Id="rId62" Type="http://schemas.openxmlformats.org/officeDocument/2006/relationships/image" Target="../media/image1953.png"/><Relationship Id="rId365" Type="http://schemas.openxmlformats.org/officeDocument/2006/relationships/customXml" Target="../ink/ink2104.xml"/><Relationship Id="rId572" Type="http://schemas.openxmlformats.org/officeDocument/2006/relationships/image" Target="../media/image2208.png"/><Relationship Id="rId628" Type="http://schemas.openxmlformats.org/officeDocument/2006/relationships/image" Target="../media/image2236.png"/><Relationship Id="rId225" Type="http://schemas.openxmlformats.org/officeDocument/2006/relationships/customXml" Target="../ink/ink2034.xml"/><Relationship Id="rId267" Type="http://schemas.openxmlformats.org/officeDocument/2006/relationships/customXml" Target="../ink/ink2055.xml"/><Relationship Id="rId432" Type="http://schemas.openxmlformats.org/officeDocument/2006/relationships/image" Target="../media/image2138.png"/><Relationship Id="rId474" Type="http://schemas.openxmlformats.org/officeDocument/2006/relationships/image" Target="../media/image2159.png"/><Relationship Id="rId127" Type="http://schemas.openxmlformats.org/officeDocument/2006/relationships/customXml" Target="../ink/ink1985.xml"/><Relationship Id="rId31" Type="http://schemas.openxmlformats.org/officeDocument/2006/relationships/customXml" Target="../ink/ink1937.xml"/><Relationship Id="rId73" Type="http://schemas.openxmlformats.org/officeDocument/2006/relationships/customXml" Target="../ink/ink1958.xml"/><Relationship Id="rId169" Type="http://schemas.openxmlformats.org/officeDocument/2006/relationships/customXml" Target="../ink/ink2006.xml"/><Relationship Id="rId334" Type="http://schemas.openxmlformats.org/officeDocument/2006/relationships/image" Target="../media/image2089.png"/><Relationship Id="rId376" Type="http://schemas.openxmlformats.org/officeDocument/2006/relationships/image" Target="../media/image2110.png"/><Relationship Id="rId541" Type="http://schemas.openxmlformats.org/officeDocument/2006/relationships/customXml" Target="../ink/ink2192.xml"/><Relationship Id="rId583" Type="http://schemas.openxmlformats.org/officeDocument/2006/relationships/customXml" Target="../ink/ink2213.xml"/><Relationship Id="rId639" Type="http://schemas.openxmlformats.org/officeDocument/2006/relationships/customXml" Target="../ink/ink2241.xml"/><Relationship Id="rId4" Type="http://schemas.openxmlformats.org/officeDocument/2006/relationships/image" Target="../media/image1924.png"/><Relationship Id="rId180" Type="http://schemas.openxmlformats.org/officeDocument/2006/relationships/image" Target="../media/image2012.png"/><Relationship Id="rId236" Type="http://schemas.openxmlformats.org/officeDocument/2006/relationships/image" Target="../media/image2040.png"/><Relationship Id="rId278" Type="http://schemas.openxmlformats.org/officeDocument/2006/relationships/image" Target="../media/image2061.png"/><Relationship Id="rId401" Type="http://schemas.openxmlformats.org/officeDocument/2006/relationships/customXml" Target="../ink/ink2122.xml"/><Relationship Id="rId443" Type="http://schemas.openxmlformats.org/officeDocument/2006/relationships/customXml" Target="../ink/ink2143.xml"/><Relationship Id="rId303" Type="http://schemas.openxmlformats.org/officeDocument/2006/relationships/customXml" Target="../ink/ink2073.xml"/><Relationship Id="rId485" Type="http://schemas.openxmlformats.org/officeDocument/2006/relationships/customXml" Target="../ink/ink2164.xml"/><Relationship Id="rId42" Type="http://schemas.openxmlformats.org/officeDocument/2006/relationships/image" Target="../media/image1943.png"/><Relationship Id="rId84" Type="http://schemas.openxmlformats.org/officeDocument/2006/relationships/image" Target="../media/image1964.png"/><Relationship Id="rId138" Type="http://schemas.openxmlformats.org/officeDocument/2006/relationships/image" Target="../media/image1991.png"/><Relationship Id="rId345" Type="http://schemas.openxmlformats.org/officeDocument/2006/relationships/customXml" Target="../ink/ink2094.xml"/><Relationship Id="rId387" Type="http://schemas.openxmlformats.org/officeDocument/2006/relationships/customXml" Target="../ink/ink2115.xml"/><Relationship Id="rId510" Type="http://schemas.openxmlformats.org/officeDocument/2006/relationships/image" Target="../media/image2177.png"/><Relationship Id="rId552" Type="http://schemas.openxmlformats.org/officeDocument/2006/relationships/image" Target="../media/image2198.png"/><Relationship Id="rId594" Type="http://schemas.openxmlformats.org/officeDocument/2006/relationships/image" Target="../media/image2219.png"/><Relationship Id="rId608" Type="http://schemas.openxmlformats.org/officeDocument/2006/relationships/image" Target="../media/image2226.png"/><Relationship Id="rId191" Type="http://schemas.openxmlformats.org/officeDocument/2006/relationships/customXml" Target="../ink/ink2017.xml"/><Relationship Id="rId205" Type="http://schemas.openxmlformats.org/officeDocument/2006/relationships/customXml" Target="../ink/ink2024.xml"/><Relationship Id="rId247" Type="http://schemas.openxmlformats.org/officeDocument/2006/relationships/customXml" Target="../ink/ink2045.xml"/><Relationship Id="rId412" Type="http://schemas.openxmlformats.org/officeDocument/2006/relationships/image" Target="../media/image2128.png"/><Relationship Id="rId107" Type="http://schemas.openxmlformats.org/officeDocument/2006/relationships/customXml" Target="../ink/ink1975.xml"/><Relationship Id="rId289" Type="http://schemas.openxmlformats.org/officeDocument/2006/relationships/customXml" Target="../ink/ink2066.xml"/><Relationship Id="rId454" Type="http://schemas.openxmlformats.org/officeDocument/2006/relationships/image" Target="../media/image2149.png"/><Relationship Id="rId496" Type="http://schemas.openxmlformats.org/officeDocument/2006/relationships/image" Target="../media/image2170.png"/><Relationship Id="rId11" Type="http://schemas.openxmlformats.org/officeDocument/2006/relationships/customXml" Target="../ink/ink1927.xml"/><Relationship Id="rId53" Type="http://schemas.openxmlformats.org/officeDocument/2006/relationships/customXml" Target="../ink/ink1948.xml"/><Relationship Id="rId149" Type="http://schemas.openxmlformats.org/officeDocument/2006/relationships/customXml" Target="../ink/ink1996.xml"/><Relationship Id="rId314" Type="http://schemas.openxmlformats.org/officeDocument/2006/relationships/image" Target="../media/image2079.png"/><Relationship Id="rId356" Type="http://schemas.openxmlformats.org/officeDocument/2006/relationships/image" Target="../media/image2100.png"/><Relationship Id="rId398" Type="http://schemas.openxmlformats.org/officeDocument/2006/relationships/image" Target="../media/image2121.png"/><Relationship Id="rId521" Type="http://schemas.openxmlformats.org/officeDocument/2006/relationships/customXml" Target="../ink/ink2182.xml"/><Relationship Id="rId563" Type="http://schemas.openxmlformats.org/officeDocument/2006/relationships/customXml" Target="../ink/ink2203.xml"/><Relationship Id="rId619" Type="http://schemas.openxmlformats.org/officeDocument/2006/relationships/customXml" Target="../ink/ink2231.xml"/><Relationship Id="rId95" Type="http://schemas.openxmlformats.org/officeDocument/2006/relationships/customXml" Target="../ink/ink1969.xml"/><Relationship Id="rId160" Type="http://schemas.openxmlformats.org/officeDocument/2006/relationships/image" Target="../media/image2002.png"/><Relationship Id="rId216" Type="http://schemas.openxmlformats.org/officeDocument/2006/relationships/image" Target="../media/image2030.png"/><Relationship Id="rId423" Type="http://schemas.openxmlformats.org/officeDocument/2006/relationships/customXml" Target="../ink/ink2133.xml"/><Relationship Id="rId258" Type="http://schemas.openxmlformats.org/officeDocument/2006/relationships/image" Target="../media/image2051.png"/><Relationship Id="rId465" Type="http://schemas.openxmlformats.org/officeDocument/2006/relationships/customXml" Target="../ink/ink2154.xml"/><Relationship Id="rId630" Type="http://schemas.openxmlformats.org/officeDocument/2006/relationships/image" Target="../media/image2237.png"/><Relationship Id="rId22" Type="http://schemas.openxmlformats.org/officeDocument/2006/relationships/image" Target="../media/image1933.png"/><Relationship Id="rId64" Type="http://schemas.openxmlformats.org/officeDocument/2006/relationships/image" Target="../media/image1954.png"/><Relationship Id="rId118" Type="http://schemas.openxmlformats.org/officeDocument/2006/relationships/image" Target="../media/image1981.png"/><Relationship Id="rId325" Type="http://schemas.openxmlformats.org/officeDocument/2006/relationships/customXml" Target="../ink/ink2084.xml"/><Relationship Id="rId367" Type="http://schemas.openxmlformats.org/officeDocument/2006/relationships/customXml" Target="../ink/ink2105.xml"/><Relationship Id="rId532" Type="http://schemas.openxmlformats.org/officeDocument/2006/relationships/image" Target="../media/image2188.png"/><Relationship Id="rId574" Type="http://schemas.openxmlformats.org/officeDocument/2006/relationships/image" Target="../media/image2209.png"/><Relationship Id="rId171" Type="http://schemas.openxmlformats.org/officeDocument/2006/relationships/customXml" Target="../ink/ink2007.xml"/><Relationship Id="rId227" Type="http://schemas.openxmlformats.org/officeDocument/2006/relationships/customXml" Target="../ink/ink2035.xml"/><Relationship Id="rId269" Type="http://schemas.openxmlformats.org/officeDocument/2006/relationships/customXml" Target="../ink/ink2056.xml"/><Relationship Id="rId434" Type="http://schemas.openxmlformats.org/officeDocument/2006/relationships/image" Target="../media/image2139.png"/><Relationship Id="rId476" Type="http://schemas.openxmlformats.org/officeDocument/2006/relationships/image" Target="../media/image2160.png"/><Relationship Id="rId641" Type="http://schemas.openxmlformats.org/officeDocument/2006/relationships/customXml" Target="../ink/ink2242.xml"/><Relationship Id="rId33" Type="http://schemas.openxmlformats.org/officeDocument/2006/relationships/customXml" Target="../ink/ink1938.xml"/><Relationship Id="rId129" Type="http://schemas.openxmlformats.org/officeDocument/2006/relationships/customXml" Target="../ink/ink1986.xml"/><Relationship Id="rId280" Type="http://schemas.openxmlformats.org/officeDocument/2006/relationships/image" Target="../media/image2062.png"/><Relationship Id="rId336" Type="http://schemas.openxmlformats.org/officeDocument/2006/relationships/image" Target="../media/image2090.png"/><Relationship Id="rId501" Type="http://schemas.openxmlformats.org/officeDocument/2006/relationships/customXml" Target="../ink/ink2172.xml"/><Relationship Id="rId543" Type="http://schemas.openxmlformats.org/officeDocument/2006/relationships/customXml" Target="../ink/ink2193.xml"/><Relationship Id="rId75" Type="http://schemas.openxmlformats.org/officeDocument/2006/relationships/customXml" Target="../ink/ink1959.xml"/><Relationship Id="rId140" Type="http://schemas.openxmlformats.org/officeDocument/2006/relationships/image" Target="../media/image1992.png"/><Relationship Id="rId182" Type="http://schemas.openxmlformats.org/officeDocument/2006/relationships/image" Target="../media/image2013.png"/><Relationship Id="rId378" Type="http://schemas.openxmlformats.org/officeDocument/2006/relationships/image" Target="../media/image2111.png"/><Relationship Id="rId403" Type="http://schemas.openxmlformats.org/officeDocument/2006/relationships/customXml" Target="../ink/ink2123.xml"/><Relationship Id="rId585" Type="http://schemas.openxmlformats.org/officeDocument/2006/relationships/customXml" Target="../ink/ink2214.xml"/><Relationship Id="rId6" Type="http://schemas.openxmlformats.org/officeDocument/2006/relationships/image" Target="../media/image1925.png"/><Relationship Id="rId238" Type="http://schemas.openxmlformats.org/officeDocument/2006/relationships/image" Target="../media/image2041.png"/><Relationship Id="rId445" Type="http://schemas.openxmlformats.org/officeDocument/2006/relationships/customXml" Target="../ink/ink2144.xml"/><Relationship Id="rId487" Type="http://schemas.openxmlformats.org/officeDocument/2006/relationships/customXml" Target="../ink/ink2165.xml"/><Relationship Id="rId610" Type="http://schemas.openxmlformats.org/officeDocument/2006/relationships/image" Target="../media/image2227.png"/><Relationship Id="rId291" Type="http://schemas.openxmlformats.org/officeDocument/2006/relationships/customXml" Target="../ink/ink2067.xml"/><Relationship Id="rId305" Type="http://schemas.openxmlformats.org/officeDocument/2006/relationships/customXml" Target="../ink/ink2074.xml"/><Relationship Id="rId347" Type="http://schemas.openxmlformats.org/officeDocument/2006/relationships/customXml" Target="../ink/ink2095.xml"/><Relationship Id="rId512" Type="http://schemas.openxmlformats.org/officeDocument/2006/relationships/image" Target="../media/image2178.png"/><Relationship Id="rId44" Type="http://schemas.openxmlformats.org/officeDocument/2006/relationships/image" Target="../media/image1944.png"/><Relationship Id="rId86" Type="http://schemas.openxmlformats.org/officeDocument/2006/relationships/image" Target="../media/image1965.png"/><Relationship Id="rId151" Type="http://schemas.openxmlformats.org/officeDocument/2006/relationships/customXml" Target="../ink/ink1997.xml"/><Relationship Id="rId389" Type="http://schemas.openxmlformats.org/officeDocument/2006/relationships/customXml" Target="../ink/ink2116.xml"/><Relationship Id="rId554" Type="http://schemas.openxmlformats.org/officeDocument/2006/relationships/image" Target="../media/image2199.png"/><Relationship Id="rId596" Type="http://schemas.openxmlformats.org/officeDocument/2006/relationships/image" Target="../media/image2220.png"/><Relationship Id="rId193" Type="http://schemas.openxmlformats.org/officeDocument/2006/relationships/customXml" Target="../ink/ink2018.xml"/><Relationship Id="rId207" Type="http://schemas.openxmlformats.org/officeDocument/2006/relationships/customXml" Target="../ink/ink2025.xml"/><Relationship Id="rId249" Type="http://schemas.openxmlformats.org/officeDocument/2006/relationships/customXml" Target="../ink/ink2046.xml"/><Relationship Id="rId414" Type="http://schemas.openxmlformats.org/officeDocument/2006/relationships/image" Target="../media/image2129.png"/><Relationship Id="rId456" Type="http://schemas.openxmlformats.org/officeDocument/2006/relationships/image" Target="../media/image2150.png"/><Relationship Id="rId498" Type="http://schemas.openxmlformats.org/officeDocument/2006/relationships/image" Target="../media/image2171.png"/><Relationship Id="rId621" Type="http://schemas.openxmlformats.org/officeDocument/2006/relationships/customXml" Target="../ink/ink2232.xml"/><Relationship Id="rId13" Type="http://schemas.openxmlformats.org/officeDocument/2006/relationships/customXml" Target="../ink/ink1928.xml"/><Relationship Id="rId109" Type="http://schemas.openxmlformats.org/officeDocument/2006/relationships/customXml" Target="../ink/ink1976.xml"/><Relationship Id="rId260" Type="http://schemas.openxmlformats.org/officeDocument/2006/relationships/image" Target="../media/image2052.png"/><Relationship Id="rId316" Type="http://schemas.openxmlformats.org/officeDocument/2006/relationships/image" Target="../media/image2080.png"/><Relationship Id="rId523" Type="http://schemas.openxmlformats.org/officeDocument/2006/relationships/customXml" Target="../ink/ink2183.xml"/><Relationship Id="rId55" Type="http://schemas.openxmlformats.org/officeDocument/2006/relationships/customXml" Target="../ink/ink1949.xml"/><Relationship Id="rId97" Type="http://schemas.openxmlformats.org/officeDocument/2006/relationships/customXml" Target="../ink/ink1970.xml"/><Relationship Id="rId120" Type="http://schemas.openxmlformats.org/officeDocument/2006/relationships/image" Target="../media/image1982.png"/><Relationship Id="rId358" Type="http://schemas.openxmlformats.org/officeDocument/2006/relationships/image" Target="../media/image2101.png"/><Relationship Id="rId565" Type="http://schemas.openxmlformats.org/officeDocument/2006/relationships/customXml" Target="../ink/ink2204.xml"/><Relationship Id="rId162" Type="http://schemas.openxmlformats.org/officeDocument/2006/relationships/image" Target="../media/image2003.png"/><Relationship Id="rId218" Type="http://schemas.openxmlformats.org/officeDocument/2006/relationships/image" Target="../media/image2031.png"/><Relationship Id="rId425" Type="http://schemas.openxmlformats.org/officeDocument/2006/relationships/customXml" Target="../ink/ink2134.xml"/><Relationship Id="rId467" Type="http://schemas.openxmlformats.org/officeDocument/2006/relationships/customXml" Target="../ink/ink2155.xml"/><Relationship Id="rId632" Type="http://schemas.openxmlformats.org/officeDocument/2006/relationships/image" Target="../media/image2238.png"/><Relationship Id="rId271" Type="http://schemas.openxmlformats.org/officeDocument/2006/relationships/customXml" Target="../ink/ink2057.xml"/><Relationship Id="rId24" Type="http://schemas.openxmlformats.org/officeDocument/2006/relationships/image" Target="../media/image1934.png"/><Relationship Id="rId66" Type="http://schemas.openxmlformats.org/officeDocument/2006/relationships/image" Target="../media/image1955.png"/><Relationship Id="rId131" Type="http://schemas.openxmlformats.org/officeDocument/2006/relationships/customXml" Target="../ink/ink1987.xml"/><Relationship Id="rId327" Type="http://schemas.openxmlformats.org/officeDocument/2006/relationships/customXml" Target="../ink/ink2085.xml"/><Relationship Id="rId369" Type="http://schemas.openxmlformats.org/officeDocument/2006/relationships/customXml" Target="../ink/ink2106.xml"/><Relationship Id="rId534" Type="http://schemas.openxmlformats.org/officeDocument/2006/relationships/image" Target="../media/image2189.png"/><Relationship Id="rId576" Type="http://schemas.openxmlformats.org/officeDocument/2006/relationships/image" Target="../media/image2210.png"/><Relationship Id="rId173" Type="http://schemas.openxmlformats.org/officeDocument/2006/relationships/customXml" Target="../ink/ink2008.xml"/><Relationship Id="rId229" Type="http://schemas.openxmlformats.org/officeDocument/2006/relationships/customXml" Target="../ink/ink2036.xml"/><Relationship Id="rId380" Type="http://schemas.openxmlformats.org/officeDocument/2006/relationships/image" Target="../media/image2112.png"/><Relationship Id="rId436" Type="http://schemas.openxmlformats.org/officeDocument/2006/relationships/image" Target="../media/image2140.png"/><Relationship Id="rId601" Type="http://schemas.openxmlformats.org/officeDocument/2006/relationships/customXml" Target="../ink/ink2222.xml"/><Relationship Id="rId643" Type="http://schemas.openxmlformats.org/officeDocument/2006/relationships/customXml" Target="../ink/ink2243.xml"/><Relationship Id="rId240" Type="http://schemas.openxmlformats.org/officeDocument/2006/relationships/image" Target="../media/image2042.png"/><Relationship Id="rId478" Type="http://schemas.openxmlformats.org/officeDocument/2006/relationships/image" Target="../media/image2161.png"/><Relationship Id="rId35" Type="http://schemas.openxmlformats.org/officeDocument/2006/relationships/customXml" Target="../ink/ink1939.xml"/><Relationship Id="rId77" Type="http://schemas.openxmlformats.org/officeDocument/2006/relationships/customXml" Target="../ink/ink1960.xml"/><Relationship Id="rId100" Type="http://schemas.openxmlformats.org/officeDocument/2006/relationships/image" Target="../media/image1972.png"/><Relationship Id="rId282" Type="http://schemas.openxmlformats.org/officeDocument/2006/relationships/image" Target="../media/image2063.png"/><Relationship Id="rId338" Type="http://schemas.openxmlformats.org/officeDocument/2006/relationships/image" Target="../media/image2091.png"/><Relationship Id="rId503" Type="http://schemas.openxmlformats.org/officeDocument/2006/relationships/customXml" Target="../ink/ink2173.xml"/><Relationship Id="rId545" Type="http://schemas.openxmlformats.org/officeDocument/2006/relationships/customXml" Target="../ink/ink2194.xml"/><Relationship Id="rId587" Type="http://schemas.openxmlformats.org/officeDocument/2006/relationships/customXml" Target="../ink/ink2215.xml"/><Relationship Id="rId8" Type="http://schemas.openxmlformats.org/officeDocument/2006/relationships/image" Target="../media/image1926.png"/><Relationship Id="rId142" Type="http://schemas.openxmlformats.org/officeDocument/2006/relationships/image" Target="../media/image1993.png"/><Relationship Id="rId184" Type="http://schemas.openxmlformats.org/officeDocument/2006/relationships/image" Target="../media/image2014.png"/><Relationship Id="rId391" Type="http://schemas.openxmlformats.org/officeDocument/2006/relationships/customXml" Target="../ink/ink2117.xml"/><Relationship Id="rId405" Type="http://schemas.openxmlformats.org/officeDocument/2006/relationships/customXml" Target="../ink/ink2124.xml"/><Relationship Id="rId447" Type="http://schemas.openxmlformats.org/officeDocument/2006/relationships/customXml" Target="../ink/ink2145.xml"/><Relationship Id="rId612" Type="http://schemas.openxmlformats.org/officeDocument/2006/relationships/image" Target="../media/image2228.png"/><Relationship Id="rId251" Type="http://schemas.openxmlformats.org/officeDocument/2006/relationships/customXml" Target="../ink/ink2047.xml"/><Relationship Id="rId489" Type="http://schemas.openxmlformats.org/officeDocument/2006/relationships/customXml" Target="../ink/ink2166.xml"/><Relationship Id="rId46" Type="http://schemas.openxmlformats.org/officeDocument/2006/relationships/image" Target="../media/image1945.png"/><Relationship Id="rId293" Type="http://schemas.openxmlformats.org/officeDocument/2006/relationships/customXml" Target="../ink/ink2068.xml"/><Relationship Id="rId307" Type="http://schemas.openxmlformats.org/officeDocument/2006/relationships/customXml" Target="../ink/ink2075.xml"/><Relationship Id="rId349" Type="http://schemas.openxmlformats.org/officeDocument/2006/relationships/customXml" Target="../ink/ink2096.xml"/><Relationship Id="rId514" Type="http://schemas.openxmlformats.org/officeDocument/2006/relationships/image" Target="../media/image2179.png"/><Relationship Id="rId556" Type="http://schemas.openxmlformats.org/officeDocument/2006/relationships/image" Target="../media/image2200.png"/><Relationship Id="rId88" Type="http://schemas.openxmlformats.org/officeDocument/2006/relationships/image" Target="../media/image1966.png"/><Relationship Id="rId111" Type="http://schemas.openxmlformats.org/officeDocument/2006/relationships/customXml" Target="../ink/ink1977.xml"/><Relationship Id="rId153" Type="http://schemas.openxmlformats.org/officeDocument/2006/relationships/customXml" Target="../ink/ink1998.xml"/><Relationship Id="rId195" Type="http://schemas.openxmlformats.org/officeDocument/2006/relationships/customXml" Target="../ink/ink2019.xml"/><Relationship Id="rId209" Type="http://schemas.openxmlformats.org/officeDocument/2006/relationships/customXml" Target="../ink/ink2026.xml"/><Relationship Id="rId360" Type="http://schemas.openxmlformats.org/officeDocument/2006/relationships/image" Target="../media/image2102.png"/><Relationship Id="rId416" Type="http://schemas.openxmlformats.org/officeDocument/2006/relationships/image" Target="../media/image2130.png"/><Relationship Id="rId598" Type="http://schemas.openxmlformats.org/officeDocument/2006/relationships/image" Target="../media/image2221.png"/><Relationship Id="rId220" Type="http://schemas.openxmlformats.org/officeDocument/2006/relationships/image" Target="../media/image2032.png"/><Relationship Id="rId458" Type="http://schemas.openxmlformats.org/officeDocument/2006/relationships/image" Target="../media/image2151.png"/><Relationship Id="rId623" Type="http://schemas.openxmlformats.org/officeDocument/2006/relationships/customXml" Target="../ink/ink2233.xml"/><Relationship Id="rId15" Type="http://schemas.openxmlformats.org/officeDocument/2006/relationships/customXml" Target="../ink/ink1929.xml"/><Relationship Id="rId57" Type="http://schemas.openxmlformats.org/officeDocument/2006/relationships/customXml" Target="../ink/ink1950.xml"/><Relationship Id="rId262" Type="http://schemas.openxmlformats.org/officeDocument/2006/relationships/image" Target="../media/image2053.png"/><Relationship Id="rId318" Type="http://schemas.openxmlformats.org/officeDocument/2006/relationships/image" Target="../media/image2081.png"/><Relationship Id="rId525" Type="http://schemas.openxmlformats.org/officeDocument/2006/relationships/customXml" Target="../ink/ink2184.xml"/><Relationship Id="rId567" Type="http://schemas.openxmlformats.org/officeDocument/2006/relationships/customXml" Target="../ink/ink2205.xml"/><Relationship Id="rId99" Type="http://schemas.openxmlformats.org/officeDocument/2006/relationships/customXml" Target="../ink/ink1971.xml"/><Relationship Id="rId122" Type="http://schemas.openxmlformats.org/officeDocument/2006/relationships/image" Target="../media/image1983.png"/><Relationship Id="rId164" Type="http://schemas.openxmlformats.org/officeDocument/2006/relationships/image" Target="../media/image2004.png"/><Relationship Id="rId371" Type="http://schemas.openxmlformats.org/officeDocument/2006/relationships/customXml" Target="../ink/ink2107.xml"/><Relationship Id="rId427" Type="http://schemas.openxmlformats.org/officeDocument/2006/relationships/customXml" Target="../ink/ink2135.xml"/><Relationship Id="rId469" Type="http://schemas.openxmlformats.org/officeDocument/2006/relationships/customXml" Target="../ink/ink2156.xml"/><Relationship Id="rId634" Type="http://schemas.openxmlformats.org/officeDocument/2006/relationships/image" Target="../media/image2239.png"/><Relationship Id="rId26" Type="http://schemas.openxmlformats.org/officeDocument/2006/relationships/image" Target="../media/image1935.png"/><Relationship Id="rId231" Type="http://schemas.openxmlformats.org/officeDocument/2006/relationships/customXml" Target="../ink/ink2037.xml"/><Relationship Id="rId273" Type="http://schemas.openxmlformats.org/officeDocument/2006/relationships/customXml" Target="../ink/ink2058.xml"/><Relationship Id="rId329" Type="http://schemas.openxmlformats.org/officeDocument/2006/relationships/customXml" Target="../ink/ink2086.xml"/><Relationship Id="rId480" Type="http://schemas.openxmlformats.org/officeDocument/2006/relationships/image" Target="../media/image2162.png"/><Relationship Id="rId536" Type="http://schemas.openxmlformats.org/officeDocument/2006/relationships/image" Target="../media/image2190.png"/><Relationship Id="rId68" Type="http://schemas.openxmlformats.org/officeDocument/2006/relationships/image" Target="../media/image1956.png"/><Relationship Id="rId133" Type="http://schemas.openxmlformats.org/officeDocument/2006/relationships/customXml" Target="../ink/ink1988.xml"/><Relationship Id="rId175" Type="http://schemas.openxmlformats.org/officeDocument/2006/relationships/customXml" Target="../ink/ink2009.xml"/><Relationship Id="rId340" Type="http://schemas.openxmlformats.org/officeDocument/2006/relationships/image" Target="../media/image2092.png"/><Relationship Id="rId578" Type="http://schemas.openxmlformats.org/officeDocument/2006/relationships/image" Target="../media/image2211.png"/><Relationship Id="rId200" Type="http://schemas.openxmlformats.org/officeDocument/2006/relationships/image" Target="../media/image2022.png"/><Relationship Id="rId382" Type="http://schemas.openxmlformats.org/officeDocument/2006/relationships/image" Target="../media/image2113.png"/><Relationship Id="rId438" Type="http://schemas.openxmlformats.org/officeDocument/2006/relationships/image" Target="../media/image2141.png"/><Relationship Id="rId603" Type="http://schemas.openxmlformats.org/officeDocument/2006/relationships/customXml" Target="../ink/ink2223.xml"/><Relationship Id="rId242" Type="http://schemas.openxmlformats.org/officeDocument/2006/relationships/image" Target="../media/image2043.png"/><Relationship Id="rId284" Type="http://schemas.openxmlformats.org/officeDocument/2006/relationships/image" Target="../media/image2064.png"/><Relationship Id="rId491" Type="http://schemas.openxmlformats.org/officeDocument/2006/relationships/customXml" Target="../ink/ink2167.xml"/><Relationship Id="rId505" Type="http://schemas.openxmlformats.org/officeDocument/2006/relationships/customXml" Target="../ink/ink2174.xml"/><Relationship Id="rId37" Type="http://schemas.openxmlformats.org/officeDocument/2006/relationships/customXml" Target="../ink/ink1940.xml"/><Relationship Id="rId79" Type="http://schemas.openxmlformats.org/officeDocument/2006/relationships/customXml" Target="../ink/ink1961.xml"/><Relationship Id="rId102" Type="http://schemas.openxmlformats.org/officeDocument/2006/relationships/image" Target="../media/image1973.png"/><Relationship Id="rId144" Type="http://schemas.openxmlformats.org/officeDocument/2006/relationships/image" Target="../media/image1994.png"/><Relationship Id="rId547" Type="http://schemas.openxmlformats.org/officeDocument/2006/relationships/customXml" Target="../ink/ink2195.xml"/><Relationship Id="rId589" Type="http://schemas.openxmlformats.org/officeDocument/2006/relationships/customXml" Target="../ink/ink2216.xml"/><Relationship Id="rId90" Type="http://schemas.openxmlformats.org/officeDocument/2006/relationships/image" Target="../media/image1967.png"/><Relationship Id="rId186" Type="http://schemas.openxmlformats.org/officeDocument/2006/relationships/image" Target="../media/image2015.png"/><Relationship Id="rId351" Type="http://schemas.openxmlformats.org/officeDocument/2006/relationships/customXml" Target="../ink/ink2097.xml"/><Relationship Id="rId393" Type="http://schemas.openxmlformats.org/officeDocument/2006/relationships/customXml" Target="../ink/ink2118.xml"/><Relationship Id="rId407" Type="http://schemas.openxmlformats.org/officeDocument/2006/relationships/customXml" Target="../ink/ink2125.xml"/><Relationship Id="rId449" Type="http://schemas.openxmlformats.org/officeDocument/2006/relationships/customXml" Target="../ink/ink2146.xml"/><Relationship Id="rId614" Type="http://schemas.openxmlformats.org/officeDocument/2006/relationships/image" Target="../media/image2229.png"/><Relationship Id="rId211" Type="http://schemas.openxmlformats.org/officeDocument/2006/relationships/customXml" Target="../ink/ink2027.xml"/><Relationship Id="rId253" Type="http://schemas.openxmlformats.org/officeDocument/2006/relationships/customXml" Target="../ink/ink2048.xml"/><Relationship Id="rId295" Type="http://schemas.openxmlformats.org/officeDocument/2006/relationships/customXml" Target="../ink/ink2069.xml"/><Relationship Id="rId309" Type="http://schemas.openxmlformats.org/officeDocument/2006/relationships/customXml" Target="../ink/ink2076.xml"/><Relationship Id="rId460" Type="http://schemas.openxmlformats.org/officeDocument/2006/relationships/image" Target="../media/image2152.png"/><Relationship Id="rId516" Type="http://schemas.openxmlformats.org/officeDocument/2006/relationships/image" Target="../media/image2180.png"/><Relationship Id="rId48" Type="http://schemas.openxmlformats.org/officeDocument/2006/relationships/image" Target="../media/image1946.png"/><Relationship Id="rId113" Type="http://schemas.openxmlformats.org/officeDocument/2006/relationships/customXml" Target="../ink/ink1978.xml"/><Relationship Id="rId320" Type="http://schemas.openxmlformats.org/officeDocument/2006/relationships/image" Target="../media/image2082.png"/><Relationship Id="rId558" Type="http://schemas.openxmlformats.org/officeDocument/2006/relationships/image" Target="../media/image2201.png"/><Relationship Id="rId155" Type="http://schemas.openxmlformats.org/officeDocument/2006/relationships/customXml" Target="../ink/ink1999.xml"/><Relationship Id="rId197" Type="http://schemas.openxmlformats.org/officeDocument/2006/relationships/customXml" Target="../ink/ink2020.xml"/><Relationship Id="rId362" Type="http://schemas.openxmlformats.org/officeDocument/2006/relationships/image" Target="../media/image2103.png"/><Relationship Id="rId418" Type="http://schemas.openxmlformats.org/officeDocument/2006/relationships/image" Target="../media/image2131.png"/><Relationship Id="rId625" Type="http://schemas.openxmlformats.org/officeDocument/2006/relationships/customXml" Target="../ink/ink2234.xml"/><Relationship Id="rId222" Type="http://schemas.openxmlformats.org/officeDocument/2006/relationships/image" Target="../media/image2033.png"/><Relationship Id="rId264" Type="http://schemas.openxmlformats.org/officeDocument/2006/relationships/image" Target="../media/image2054.png"/><Relationship Id="rId471" Type="http://schemas.openxmlformats.org/officeDocument/2006/relationships/customXml" Target="../ink/ink2157.xml"/><Relationship Id="rId17" Type="http://schemas.openxmlformats.org/officeDocument/2006/relationships/customXml" Target="../ink/ink1930.xml"/><Relationship Id="rId59" Type="http://schemas.openxmlformats.org/officeDocument/2006/relationships/customXml" Target="../ink/ink1951.xml"/><Relationship Id="rId124" Type="http://schemas.openxmlformats.org/officeDocument/2006/relationships/image" Target="../media/image1984.png"/><Relationship Id="rId527" Type="http://schemas.openxmlformats.org/officeDocument/2006/relationships/customXml" Target="../ink/ink2185.xml"/><Relationship Id="rId569" Type="http://schemas.openxmlformats.org/officeDocument/2006/relationships/customXml" Target="../ink/ink2206.xml"/><Relationship Id="rId70" Type="http://schemas.openxmlformats.org/officeDocument/2006/relationships/image" Target="../media/image1957.png"/><Relationship Id="rId166" Type="http://schemas.openxmlformats.org/officeDocument/2006/relationships/image" Target="../media/image2005.png"/><Relationship Id="rId331" Type="http://schemas.openxmlformats.org/officeDocument/2006/relationships/customXml" Target="../ink/ink2087.xml"/><Relationship Id="rId373" Type="http://schemas.openxmlformats.org/officeDocument/2006/relationships/customXml" Target="../ink/ink2108.xml"/><Relationship Id="rId429" Type="http://schemas.openxmlformats.org/officeDocument/2006/relationships/customXml" Target="../ink/ink2136.xml"/><Relationship Id="rId580" Type="http://schemas.openxmlformats.org/officeDocument/2006/relationships/image" Target="../media/image2212.png"/><Relationship Id="rId636" Type="http://schemas.openxmlformats.org/officeDocument/2006/relationships/image" Target="../media/image2240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2038.xml"/><Relationship Id="rId440" Type="http://schemas.openxmlformats.org/officeDocument/2006/relationships/image" Target="../media/image2142.png"/><Relationship Id="rId28" Type="http://schemas.openxmlformats.org/officeDocument/2006/relationships/image" Target="../media/image1936.png"/><Relationship Id="rId275" Type="http://schemas.openxmlformats.org/officeDocument/2006/relationships/customXml" Target="../ink/ink2059.xml"/><Relationship Id="rId300" Type="http://schemas.openxmlformats.org/officeDocument/2006/relationships/image" Target="../media/image2072.png"/><Relationship Id="rId482" Type="http://schemas.openxmlformats.org/officeDocument/2006/relationships/image" Target="../media/image2163.png"/><Relationship Id="rId538" Type="http://schemas.openxmlformats.org/officeDocument/2006/relationships/image" Target="../media/image2191.png"/><Relationship Id="rId81" Type="http://schemas.openxmlformats.org/officeDocument/2006/relationships/customXml" Target="../ink/ink1962.xml"/><Relationship Id="rId135" Type="http://schemas.openxmlformats.org/officeDocument/2006/relationships/customXml" Target="../ink/ink1989.xml"/><Relationship Id="rId177" Type="http://schemas.openxmlformats.org/officeDocument/2006/relationships/customXml" Target="../ink/ink2010.xml"/><Relationship Id="rId342" Type="http://schemas.openxmlformats.org/officeDocument/2006/relationships/image" Target="../media/image2093.png"/><Relationship Id="rId384" Type="http://schemas.openxmlformats.org/officeDocument/2006/relationships/image" Target="../media/image2114.png"/><Relationship Id="rId591" Type="http://schemas.openxmlformats.org/officeDocument/2006/relationships/customXml" Target="../ink/ink2217.xml"/><Relationship Id="rId605" Type="http://schemas.openxmlformats.org/officeDocument/2006/relationships/customXml" Target="../ink/ink2224.xml"/><Relationship Id="rId202" Type="http://schemas.openxmlformats.org/officeDocument/2006/relationships/image" Target="../media/image2023.png"/><Relationship Id="rId244" Type="http://schemas.openxmlformats.org/officeDocument/2006/relationships/image" Target="../media/image2044.png"/><Relationship Id="rId39" Type="http://schemas.openxmlformats.org/officeDocument/2006/relationships/customXml" Target="../ink/ink1941.xml"/><Relationship Id="rId286" Type="http://schemas.openxmlformats.org/officeDocument/2006/relationships/image" Target="../media/image2065.png"/><Relationship Id="rId451" Type="http://schemas.openxmlformats.org/officeDocument/2006/relationships/customXml" Target="../ink/ink2147.xml"/><Relationship Id="rId493" Type="http://schemas.openxmlformats.org/officeDocument/2006/relationships/customXml" Target="../ink/ink2168.xml"/><Relationship Id="rId507" Type="http://schemas.openxmlformats.org/officeDocument/2006/relationships/customXml" Target="../ink/ink2175.xml"/><Relationship Id="rId549" Type="http://schemas.openxmlformats.org/officeDocument/2006/relationships/customXml" Target="../ink/ink2196.xml"/><Relationship Id="rId50" Type="http://schemas.openxmlformats.org/officeDocument/2006/relationships/image" Target="../media/image1947.png"/><Relationship Id="rId104" Type="http://schemas.openxmlformats.org/officeDocument/2006/relationships/image" Target="../media/image1974.png"/><Relationship Id="rId146" Type="http://schemas.openxmlformats.org/officeDocument/2006/relationships/image" Target="../media/image1995.png"/><Relationship Id="rId188" Type="http://schemas.openxmlformats.org/officeDocument/2006/relationships/image" Target="../media/image2016.png"/><Relationship Id="rId311" Type="http://schemas.openxmlformats.org/officeDocument/2006/relationships/customXml" Target="../ink/ink2077.xml"/><Relationship Id="rId353" Type="http://schemas.openxmlformats.org/officeDocument/2006/relationships/customXml" Target="../ink/ink2098.xml"/><Relationship Id="rId395" Type="http://schemas.openxmlformats.org/officeDocument/2006/relationships/customXml" Target="../ink/ink2119.xml"/><Relationship Id="rId409" Type="http://schemas.openxmlformats.org/officeDocument/2006/relationships/customXml" Target="../ink/ink2126.xml"/><Relationship Id="rId560" Type="http://schemas.openxmlformats.org/officeDocument/2006/relationships/image" Target="../media/image2202.png"/><Relationship Id="rId92" Type="http://schemas.openxmlformats.org/officeDocument/2006/relationships/image" Target="../media/image1968.png"/><Relationship Id="rId213" Type="http://schemas.openxmlformats.org/officeDocument/2006/relationships/customXml" Target="../ink/ink2028.xml"/><Relationship Id="rId420" Type="http://schemas.openxmlformats.org/officeDocument/2006/relationships/image" Target="../media/image2132.png"/><Relationship Id="rId616" Type="http://schemas.openxmlformats.org/officeDocument/2006/relationships/image" Target="../media/image2230.png"/><Relationship Id="rId255" Type="http://schemas.openxmlformats.org/officeDocument/2006/relationships/customXml" Target="../ink/ink2049.xml"/><Relationship Id="rId297" Type="http://schemas.openxmlformats.org/officeDocument/2006/relationships/customXml" Target="../ink/ink2070.xml"/><Relationship Id="rId462" Type="http://schemas.openxmlformats.org/officeDocument/2006/relationships/image" Target="../media/image2153.png"/><Relationship Id="rId518" Type="http://schemas.openxmlformats.org/officeDocument/2006/relationships/image" Target="../media/image2181.png"/><Relationship Id="rId115" Type="http://schemas.openxmlformats.org/officeDocument/2006/relationships/customXml" Target="../ink/ink1979.xml"/><Relationship Id="rId157" Type="http://schemas.openxmlformats.org/officeDocument/2006/relationships/customXml" Target="../ink/ink2000.xml"/><Relationship Id="rId322" Type="http://schemas.openxmlformats.org/officeDocument/2006/relationships/image" Target="../media/image2083.png"/><Relationship Id="rId364" Type="http://schemas.openxmlformats.org/officeDocument/2006/relationships/image" Target="../media/image2104.png"/><Relationship Id="rId61" Type="http://schemas.openxmlformats.org/officeDocument/2006/relationships/customXml" Target="../ink/ink1952.xml"/><Relationship Id="rId199" Type="http://schemas.openxmlformats.org/officeDocument/2006/relationships/customXml" Target="../ink/ink2021.xml"/><Relationship Id="rId571" Type="http://schemas.openxmlformats.org/officeDocument/2006/relationships/customXml" Target="../ink/ink2207.xml"/><Relationship Id="rId627" Type="http://schemas.openxmlformats.org/officeDocument/2006/relationships/customXml" Target="../ink/ink2235.xml"/><Relationship Id="rId19" Type="http://schemas.openxmlformats.org/officeDocument/2006/relationships/customXml" Target="../ink/ink1931.xml"/><Relationship Id="rId224" Type="http://schemas.openxmlformats.org/officeDocument/2006/relationships/image" Target="../media/image2034.png"/><Relationship Id="rId266" Type="http://schemas.openxmlformats.org/officeDocument/2006/relationships/image" Target="../media/image2055.png"/><Relationship Id="rId431" Type="http://schemas.openxmlformats.org/officeDocument/2006/relationships/customXml" Target="../ink/ink2137.xml"/><Relationship Id="rId473" Type="http://schemas.openxmlformats.org/officeDocument/2006/relationships/customXml" Target="../ink/ink2158.xml"/><Relationship Id="rId529" Type="http://schemas.openxmlformats.org/officeDocument/2006/relationships/customXml" Target="../ink/ink2186.xml"/><Relationship Id="rId30" Type="http://schemas.openxmlformats.org/officeDocument/2006/relationships/image" Target="../media/image1937.png"/><Relationship Id="rId126" Type="http://schemas.openxmlformats.org/officeDocument/2006/relationships/image" Target="../media/image1985.png"/><Relationship Id="rId168" Type="http://schemas.openxmlformats.org/officeDocument/2006/relationships/image" Target="../media/image2006.png"/><Relationship Id="rId333" Type="http://schemas.openxmlformats.org/officeDocument/2006/relationships/customXml" Target="../ink/ink2088.xml"/><Relationship Id="rId540" Type="http://schemas.openxmlformats.org/officeDocument/2006/relationships/image" Target="../media/image2192.png"/><Relationship Id="rId72" Type="http://schemas.openxmlformats.org/officeDocument/2006/relationships/image" Target="../media/image1958.png"/><Relationship Id="rId375" Type="http://schemas.openxmlformats.org/officeDocument/2006/relationships/customXml" Target="../ink/ink2109.xml"/><Relationship Id="rId582" Type="http://schemas.openxmlformats.org/officeDocument/2006/relationships/image" Target="../media/image2213.png"/><Relationship Id="rId638" Type="http://schemas.openxmlformats.org/officeDocument/2006/relationships/image" Target="../media/image2241.png"/><Relationship Id="rId3" Type="http://schemas.openxmlformats.org/officeDocument/2006/relationships/customXml" Target="../ink/ink1923.xml"/><Relationship Id="rId235" Type="http://schemas.openxmlformats.org/officeDocument/2006/relationships/customXml" Target="../ink/ink2039.xml"/><Relationship Id="rId277" Type="http://schemas.openxmlformats.org/officeDocument/2006/relationships/customXml" Target="../ink/ink2060.xml"/><Relationship Id="rId400" Type="http://schemas.openxmlformats.org/officeDocument/2006/relationships/image" Target="../media/image2122.png"/><Relationship Id="rId442" Type="http://schemas.openxmlformats.org/officeDocument/2006/relationships/image" Target="../media/image2143.png"/><Relationship Id="rId484" Type="http://schemas.openxmlformats.org/officeDocument/2006/relationships/image" Target="../media/image2164.png"/><Relationship Id="rId137" Type="http://schemas.openxmlformats.org/officeDocument/2006/relationships/customXml" Target="../ink/ink1990.xml"/><Relationship Id="rId302" Type="http://schemas.openxmlformats.org/officeDocument/2006/relationships/image" Target="../media/image2073.png"/><Relationship Id="rId344" Type="http://schemas.openxmlformats.org/officeDocument/2006/relationships/image" Target="../media/image2094.png"/><Relationship Id="rId41" Type="http://schemas.openxmlformats.org/officeDocument/2006/relationships/customXml" Target="../ink/ink1942.xml"/><Relationship Id="rId83" Type="http://schemas.openxmlformats.org/officeDocument/2006/relationships/customXml" Target="../ink/ink1963.xml"/><Relationship Id="rId179" Type="http://schemas.openxmlformats.org/officeDocument/2006/relationships/customXml" Target="../ink/ink2011.xml"/><Relationship Id="rId386" Type="http://schemas.openxmlformats.org/officeDocument/2006/relationships/image" Target="../media/image2115.png"/><Relationship Id="rId551" Type="http://schemas.openxmlformats.org/officeDocument/2006/relationships/customXml" Target="../ink/ink2197.xml"/><Relationship Id="rId593" Type="http://schemas.openxmlformats.org/officeDocument/2006/relationships/customXml" Target="../ink/ink2218.xml"/><Relationship Id="rId607" Type="http://schemas.openxmlformats.org/officeDocument/2006/relationships/customXml" Target="../ink/ink2225.xml"/><Relationship Id="rId190" Type="http://schemas.openxmlformats.org/officeDocument/2006/relationships/image" Target="../media/image2017.png"/><Relationship Id="rId204" Type="http://schemas.openxmlformats.org/officeDocument/2006/relationships/image" Target="../media/image2024.png"/><Relationship Id="rId246" Type="http://schemas.openxmlformats.org/officeDocument/2006/relationships/image" Target="../media/image2045.png"/><Relationship Id="rId288" Type="http://schemas.openxmlformats.org/officeDocument/2006/relationships/image" Target="../media/image2066.png"/><Relationship Id="rId411" Type="http://schemas.openxmlformats.org/officeDocument/2006/relationships/customXml" Target="../ink/ink2127.xml"/><Relationship Id="rId453" Type="http://schemas.openxmlformats.org/officeDocument/2006/relationships/customXml" Target="../ink/ink2148.xml"/><Relationship Id="rId509" Type="http://schemas.openxmlformats.org/officeDocument/2006/relationships/customXml" Target="../ink/ink2176.xml"/><Relationship Id="rId106" Type="http://schemas.openxmlformats.org/officeDocument/2006/relationships/image" Target="../media/image1975.png"/><Relationship Id="rId313" Type="http://schemas.openxmlformats.org/officeDocument/2006/relationships/customXml" Target="../ink/ink2078.xml"/><Relationship Id="rId495" Type="http://schemas.openxmlformats.org/officeDocument/2006/relationships/customXml" Target="../ink/ink2169.xml"/><Relationship Id="rId10" Type="http://schemas.openxmlformats.org/officeDocument/2006/relationships/image" Target="../media/image1927.png"/><Relationship Id="rId52" Type="http://schemas.openxmlformats.org/officeDocument/2006/relationships/image" Target="../media/image1948.png"/><Relationship Id="rId94" Type="http://schemas.openxmlformats.org/officeDocument/2006/relationships/image" Target="../media/image1969.png"/><Relationship Id="rId148" Type="http://schemas.openxmlformats.org/officeDocument/2006/relationships/image" Target="../media/image1996.png"/><Relationship Id="rId355" Type="http://schemas.openxmlformats.org/officeDocument/2006/relationships/customXml" Target="../ink/ink2099.xml"/><Relationship Id="rId397" Type="http://schemas.openxmlformats.org/officeDocument/2006/relationships/customXml" Target="../ink/ink2120.xml"/><Relationship Id="rId520" Type="http://schemas.openxmlformats.org/officeDocument/2006/relationships/image" Target="../media/image2182.png"/><Relationship Id="rId562" Type="http://schemas.openxmlformats.org/officeDocument/2006/relationships/image" Target="../media/image2203.png"/><Relationship Id="rId618" Type="http://schemas.openxmlformats.org/officeDocument/2006/relationships/image" Target="../media/image2231.png"/><Relationship Id="rId215" Type="http://schemas.openxmlformats.org/officeDocument/2006/relationships/customXml" Target="../ink/ink2029.xml"/><Relationship Id="rId257" Type="http://schemas.openxmlformats.org/officeDocument/2006/relationships/customXml" Target="../ink/ink2050.xml"/><Relationship Id="rId422" Type="http://schemas.openxmlformats.org/officeDocument/2006/relationships/image" Target="../media/image2133.png"/><Relationship Id="rId464" Type="http://schemas.openxmlformats.org/officeDocument/2006/relationships/image" Target="../media/image2154.png"/><Relationship Id="rId299" Type="http://schemas.openxmlformats.org/officeDocument/2006/relationships/customXml" Target="../ink/ink2071.xml"/><Relationship Id="rId63" Type="http://schemas.openxmlformats.org/officeDocument/2006/relationships/customXml" Target="../ink/ink1953.xml"/><Relationship Id="rId159" Type="http://schemas.openxmlformats.org/officeDocument/2006/relationships/customXml" Target="../ink/ink2001.xml"/><Relationship Id="rId366" Type="http://schemas.openxmlformats.org/officeDocument/2006/relationships/image" Target="../media/image2105.png"/><Relationship Id="rId573" Type="http://schemas.openxmlformats.org/officeDocument/2006/relationships/customXml" Target="../ink/ink2208.xml"/><Relationship Id="rId226" Type="http://schemas.openxmlformats.org/officeDocument/2006/relationships/image" Target="../media/image2035.png"/><Relationship Id="rId433" Type="http://schemas.openxmlformats.org/officeDocument/2006/relationships/customXml" Target="../ink/ink2138.xml"/><Relationship Id="rId640" Type="http://schemas.openxmlformats.org/officeDocument/2006/relationships/image" Target="../media/image2242.png"/><Relationship Id="rId74" Type="http://schemas.openxmlformats.org/officeDocument/2006/relationships/image" Target="../media/image1959.png"/><Relationship Id="rId377" Type="http://schemas.openxmlformats.org/officeDocument/2006/relationships/customXml" Target="../ink/ink2110.xml"/><Relationship Id="rId500" Type="http://schemas.openxmlformats.org/officeDocument/2006/relationships/image" Target="../media/image2172.png"/><Relationship Id="rId584" Type="http://schemas.openxmlformats.org/officeDocument/2006/relationships/image" Target="../media/image2214.png"/><Relationship Id="rId5" Type="http://schemas.openxmlformats.org/officeDocument/2006/relationships/customXml" Target="../ink/ink1924.xml"/><Relationship Id="rId237" Type="http://schemas.openxmlformats.org/officeDocument/2006/relationships/customXml" Target="../ink/ink2040.xml"/><Relationship Id="rId444" Type="http://schemas.openxmlformats.org/officeDocument/2006/relationships/image" Target="../media/image2144.png"/><Relationship Id="rId290" Type="http://schemas.openxmlformats.org/officeDocument/2006/relationships/image" Target="../media/image2067.png"/><Relationship Id="rId304" Type="http://schemas.openxmlformats.org/officeDocument/2006/relationships/image" Target="../media/image2074.png"/><Relationship Id="rId388" Type="http://schemas.openxmlformats.org/officeDocument/2006/relationships/image" Target="../media/image2116.png"/><Relationship Id="rId511" Type="http://schemas.openxmlformats.org/officeDocument/2006/relationships/customXml" Target="../ink/ink2177.xml"/><Relationship Id="rId609" Type="http://schemas.openxmlformats.org/officeDocument/2006/relationships/customXml" Target="../ink/ink2226.xml"/><Relationship Id="rId85" Type="http://schemas.openxmlformats.org/officeDocument/2006/relationships/customXml" Target="../ink/ink1964.xml"/><Relationship Id="rId150" Type="http://schemas.openxmlformats.org/officeDocument/2006/relationships/image" Target="../media/image1997.png"/><Relationship Id="rId595" Type="http://schemas.openxmlformats.org/officeDocument/2006/relationships/customXml" Target="../ink/ink2219.xml"/><Relationship Id="rId248" Type="http://schemas.openxmlformats.org/officeDocument/2006/relationships/image" Target="../media/image2046.png"/><Relationship Id="rId455" Type="http://schemas.openxmlformats.org/officeDocument/2006/relationships/customXml" Target="../ink/ink2149.xml"/><Relationship Id="rId12" Type="http://schemas.openxmlformats.org/officeDocument/2006/relationships/image" Target="../media/image1928.png"/><Relationship Id="rId108" Type="http://schemas.openxmlformats.org/officeDocument/2006/relationships/image" Target="../media/image1976.png"/><Relationship Id="rId315" Type="http://schemas.openxmlformats.org/officeDocument/2006/relationships/customXml" Target="../ink/ink2079.xml"/><Relationship Id="rId522" Type="http://schemas.openxmlformats.org/officeDocument/2006/relationships/image" Target="../media/image2183.png"/><Relationship Id="rId96" Type="http://schemas.openxmlformats.org/officeDocument/2006/relationships/image" Target="../media/image1970.png"/><Relationship Id="rId161" Type="http://schemas.openxmlformats.org/officeDocument/2006/relationships/customXml" Target="../ink/ink2002.xml"/><Relationship Id="rId399" Type="http://schemas.openxmlformats.org/officeDocument/2006/relationships/customXml" Target="../ink/ink2121.xml"/><Relationship Id="rId259" Type="http://schemas.openxmlformats.org/officeDocument/2006/relationships/customXml" Target="../ink/ink2051.xml"/><Relationship Id="rId466" Type="http://schemas.openxmlformats.org/officeDocument/2006/relationships/image" Target="../media/image2155.png"/><Relationship Id="rId23" Type="http://schemas.openxmlformats.org/officeDocument/2006/relationships/customXml" Target="../ink/ink1933.xml"/><Relationship Id="rId119" Type="http://schemas.openxmlformats.org/officeDocument/2006/relationships/customXml" Target="../ink/ink1981.xml"/><Relationship Id="rId326" Type="http://schemas.openxmlformats.org/officeDocument/2006/relationships/image" Target="../media/image2085.png"/><Relationship Id="rId533" Type="http://schemas.openxmlformats.org/officeDocument/2006/relationships/customXml" Target="../ink/ink2188.xml"/><Relationship Id="rId172" Type="http://schemas.openxmlformats.org/officeDocument/2006/relationships/image" Target="../media/image2008.png"/><Relationship Id="rId477" Type="http://schemas.openxmlformats.org/officeDocument/2006/relationships/customXml" Target="../ink/ink2160.xml"/><Relationship Id="rId600" Type="http://schemas.openxmlformats.org/officeDocument/2006/relationships/image" Target="../media/image2222.png"/><Relationship Id="rId337" Type="http://schemas.openxmlformats.org/officeDocument/2006/relationships/customXml" Target="../ink/ink2090.xml"/><Relationship Id="rId34" Type="http://schemas.openxmlformats.org/officeDocument/2006/relationships/image" Target="../media/image1939.png"/><Relationship Id="rId544" Type="http://schemas.openxmlformats.org/officeDocument/2006/relationships/image" Target="../media/image2194.png"/><Relationship Id="rId183" Type="http://schemas.openxmlformats.org/officeDocument/2006/relationships/customXml" Target="../ink/ink2013.xml"/><Relationship Id="rId390" Type="http://schemas.openxmlformats.org/officeDocument/2006/relationships/image" Target="../media/image2117.png"/><Relationship Id="rId404" Type="http://schemas.openxmlformats.org/officeDocument/2006/relationships/image" Target="../media/image2124.png"/><Relationship Id="rId611" Type="http://schemas.openxmlformats.org/officeDocument/2006/relationships/customXml" Target="../ink/ink2227.xml"/><Relationship Id="rId250" Type="http://schemas.openxmlformats.org/officeDocument/2006/relationships/image" Target="../media/image2047.png"/><Relationship Id="rId488" Type="http://schemas.openxmlformats.org/officeDocument/2006/relationships/image" Target="../media/image2166.png"/><Relationship Id="rId45" Type="http://schemas.openxmlformats.org/officeDocument/2006/relationships/customXml" Target="../ink/ink1944.xml"/><Relationship Id="rId110" Type="http://schemas.openxmlformats.org/officeDocument/2006/relationships/image" Target="../media/image1977.png"/><Relationship Id="rId348" Type="http://schemas.openxmlformats.org/officeDocument/2006/relationships/image" Target="../media/image2096.png"/><Relationship Id="rId555" Type="http://schemas.openxmlformats.org/officeDocument/2006/relationships/customXml" Target="../ink/ink2199.xml"/><Relationship Id="rId194" Type="http://schemas.openxmlformats.org/officeDocument/2006/relationships/image" Target="../media/image2019.png"/><Relationship Id="rId208" Type="http://schemas.openxmlformats.org/officeDocument/2006/relationships/image" Target="../media/image2026.png"/><Relationship Id="rId415" Type="http://schemas.openxmlformats.org/officeDocument/2006/relationships/customXml" Target="../ink/ink2129.xml"/><Relationship Id="rId622" Type="http://schemas.openxmlformats.org/officeDocument/2006/relationships/image" Target="../media/image2233.png"/><Relationship Id="rId261" Type="http://schemas.openxmlformats.org/officeDocument/2006/relationships/customXml" Target="../ink/ink2052.xml"/><Relationship Id="rId499" Type="http://schemas.openxmlformats.org/officeDocument/2006/relationships/customXml" Target="../ink/ink2171.xml"/><Relationship Id="rId56" Type="http://schemas.openxmlformats.org/officeDocument/2006/relationships/image" Target="../media/image1950.png"/><Relationship Id="rId359" Type="http://schemas.openxmlformats.org/officeDocument/2006/relationships/customXml" Target="../ink/ink2101.xml"/><Relationship Id="rId566" Type="http://schemas.openxmlformats.org/officeDocument/2006/relationships/image" Target="../media/image2205.png"/><Relationship Id="rId121" Type="http://schemas.openxmlformats.org/officeDocument/2006/relationships/customXml" Target="../ink/ink1982.xml"/><Relationship Id="rId219" Type="http://schemas.openxmlformats.org/officeDocument/2006/relationships/customXml" Target="../ink/ink2031.xml"/><Relationship Id="rId426" Type="http://schemas.openxmlformats.org/officeDocument/2006/relationships/image" Target="../media/image2135.png"/><Relationship Id="rId633" Type="http://schemas.openxmlformats.org/officeDocument/2006/relationships/customXml" Target="../ink/ink2238.xml"/><Relationship Id="rId67" Type="http://schemas.openxmlformats.org/officeDocument/2006/relationships/customXml" Target="../ink/ink1955.xml"/><Relationship Id="rId272" Type="http://schemas.openxmlformats.org/officeDocument/2006/relationships/image" Target="../media/image2058.png"/><Relationship Id="rId577" Type="http://schemas.openxmlformats.org/officeDocument/2006/relationships/customXml" Target="../ink/ink2210.xml"/><Relationship Id="rId132" Type="http://schemas.openxmlformats.org/officeDocument/2006/relationships/image" Target="../media/image1988.png"/><Relationship Id="rId437" Type="http://schemas.openxmlformats.org/officeDocument/2006/relationships/customXml" Target="../ink/ink2140.xml"/><Relationship Id="rId644" Type="http://schemas.openxmlformats.org/officeDocument/2006/relationships/image" Target="../media/image2244.png"/><Relationship Id="rId283" Type="http://schemas.openxmlformats.org/officeDocument/2006/relationships/customXml" Target="../ink/ink2063.xml"/><Relationship Id="rId490" Type="http://schemas.openxmlformats.org/officeDocument/2006/relationships/image" Target="../media/image2167.png"/><Relationship Id="rId504" Type="http://schemas.openxmlformats.org/officeDocument/2006/relationships/image" Target="../media/image2174.png"/><Relationship Id="rId78" Type="http://schemas.openxmlformats.org/officeDocument/2006/relationships/image" Target="../media/image1961.png"/><Relationship Id="rId143" Type="http://schemas.openxmlformats.org/officeDocument/2006/relationships/customXml" Target="../ink/ink1993.xml"/><Relationship Id="rId350" Type="http://schemas.openxmlformats.org/officeDocument/2006/relationships/image" Target="../media/image2097.png"/><Relationship Id="rId588" Type="http://schemas.openxmlformats.org/officeDocument/2006/relationships/image" Target="../media/image2216.png"/><Relationship Id="rId9" Type="http://schemas.openxmlformats.org/officeDocument/2006/relationships/customXml" Target="../ink/ink1926.xml"/><Relationship Id="rId210" Type="http://schemas.openxmlformats.org/officeDocument/2006/relationships/image" Target="../media/image2027.png"/><Relationship Id="rId448" Type="http://schemas.openxmlformats.org/officeDocument/2006/relationships/image" Target="../media/image2146.png"/><Relationship Id="rId294" Type="http://schemas.openxmlformats.org/officeDocument/2006/relationships/image" Target="../media/image2069.png"/><Relationship Id="rId308" Type="http://schemas.openxmlformats.org/officeDocument/2006/relationships/image" Target="../media/image2076.png"/><Relationship Id="rId515" Type="http://schemas.openxmlformats.org/officeDocument/2006/relationships/customXml" Target="../ink/ink2179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01.xml"/><Relationship Id="rId299" Type="http://schemas.openxmlformats.org/officeDocument/2006/relationships/customXml" Target="../ink/ink2392.xml"/><Relationship Id="rId21" Type="http://schemas.openxmlformats.org/officeDocument/2006/relationships/customXml" Target="../ink/ink2253.xml"/><Relationship Id="rId63" Type="http://schemas.openxmlformats.org/officeDocument/2006/relationships/customXml" Target="../ink/ink2274.xml"/><Relationship Id="rId159" Type="http://schemas.openxmlformats.org/officeDocument/2006/relationships/customXml" Target="../ink/ink2322.xml"/><Relationship Id="rId324" Type="http://schemas.openxmlformats.org/officeDocument/2006/relationships/image" Target="../media/image2404.png"/><Relationship Id="rId170" Type="http://schemas.openxmlformats.org/officeDocument/2006/relationships/image" Target="../media/image2328.png"/><Relationship Id="rId226" Type="http://schemas.openxmlformats.org/officeDocument/2006/relationships/image" Target="../media/image508.png"/><Relationship Id="rId268" Type="http://schemas.openxmlformats.org/officeDocument/2006/relationships/image" Target="../media/image2376.png"/><Relationship Id="rId32" Type="http://schemas.openxmlformats.org/officeDocument/2006/relationships/image" Target="../media/image2259.png"/><Relationship Id="rId74" Type="http://schemas.openxmlformats.org/officeDocument/2006/relationships/image" Target="../media/image2280.png"/><Relationship Id="rId128" Type="http://schemas.openxmlformats.org/officeDocument/2006/relationships/image" Target="../media/image2307.png"/><Relationship Id="rId335" Type="http://schemas.openxmlformats.org/officeDocument/2006/relationships/customXml" Target="../ink/ink2410.xml"/><Relationship Id="rId5" Type="http://schemas.openxmlformats.org/officeDocument/2006/relationships/customXml" Target="../ink/ink2245.xml"/><Relationship Id="rId181" Type="http://schemas.openxmlformats.org/officeDocument/2006/relationships/customXml" Target="../ink/ink2333.xml"/><Relationship Id="rId237" Type="http://schemas.openxmlformats.org/officeDocument/2006/relationships/customXml" Target="../ink/ink2361.xml"/><Relationship Id="rId279" Type="http://schemas.openxmlformats.org/officeDocument/2006/relationships/customXml" Target="../ink/ink2382.xml"/><Relationship Id="rId43" Type="http://schemas.openxmlformats.org/officeDocument/2006/relationships/customXml" Target="../ink/ink2264.xml"/><Relationship Id="rId139" Type="http://schemas.openxmlformats.org/officeDocument/2006/relationships/customXml" Target="../ink/ink2312.xml"/><Relationship Id="rId290" Type="http://schemas.openxmlformats.org/officeDocument/2006/relationships/image" Target="../media/image2387.png"/><Relationship Id="rId304" Type="http://schemas.openxmlformats.org/officeDocument/2006/relationships/image" Target="../media/image2394.png"/><Relationship Id="rId346" Type="http://schemas.openxmlformats.org/officeDocument/2006/relationships/image" Target="../media/image2415.png"/><Relationship Id="rId85" Type="http://schemas.openxmlformats.org/officeDocument/2006/relationships/customXml" Target="../ink/ink2285.xml"/><Relationship Id="rId150" Type="http://schemas.openxmlformats.org/officeDocument/2006/relationships/image" Target="../media/image2318.png"/><Relationship Id="rId192" Type="http://schemas.openxmlformats.org/officeDocument/2006/relationships/image" Target="../media/image2339.png"/><Relationship Id="rId206" Type="http://schemas.openxmlformats.org/officeDocument/2006/relationships/image" Target="../media/image2346.png"/><Relationship Id="rId248" Type="http://schemas.openxmlformats.org/officeDocument/2006/relationships/image" Target="../media/image2366.png"/><Relationship Id="rId12" Type="http://schemas.openxmlformats.org/officeDocument/2006/relationships/image" Target="../media/image2249.png"/><Relationship Id="rId108" Type="http://schemas.openxmlformats.org/officeDocument/2006/relationships/image" Target="../media/image2297.png"/><Relationship Id="rId315" Type="http://schemas.openxmlformats.org/officeDocument/2006/relationships/customXml" Target="../ink/ink2400.xml"/><Relationship Id="rId357" Type="http://schemas.openxmlformats.org/officeDocument/2006/relationships/customXml" Target="../ink/ink2421.xml"/><Relationship Id="rId54" Type="http://schemas.openxmlformats.org/officeDocument/2006/relationships/image" Target="../media/image2270.png"/><Relationship Id="rId96" Type="http://schemas.openxmlformats.org/officeDocument/2006/relationships/image" Target="../media/image2291.png"/><Relationship Id="rId161" Type="http://schemas.openxmlformats.org/officeDocument/2006/relationships/customXml" Target="../ink/ink2323.xml"/><Relationship Id="rId217" Type="http://schemas.openxmlformats.org/officeDocument/2006/relationships/customXml" Target="../ink/ink2351.xml"/><Relationship Id="rId259" Type="http://schemas.openxmlformats.org/officeDocument/2006/relationships/customXml" Target="../ink/ink2372.xml"/><Relationship Id="rId23" Type="http://schemas.openxmlformats.org/officeDocument/2006/relationships/customXml" Target="../ink/ink2254.xml"/><Relationship Id="rId119" Type="http://schemas.openxmlformats.org/officeDocument/2006/relationships/customXml" Target="../ink/ink2302.xml"/><Relationship Id="rId270" Type="http://schemas.openxmlformats.org/officeDocument/2006/relationships/image" Target="../media/image2377.png"/><Relationship Id="rId326" Type="http://schemas.openxmlformats.org/officeDocument/2006/relationships/image" Target="../media/image2405.png"/><Relationship Id="rId65" Type="http://schemas.openxmlformats.org/officeDocument/2006/relationships/customXml" Target="../ink/ink2275.xml"/><Relationship Id="rId130" Type="http://schemas.openxmlformats.org/officeDocument/2006/relationships/image" Target="../media/image2308.png"/><Relationship Id="rId172" Type="http://schemas.openxmlformats.org/officeDocument/2006/relationships/image" Target="../media/image2329.png"/><Relationship Id="rId228" Type="http://schemas.openxmlformats.org/officeDocument/2006/relationships/image" Target="../media/image2356.png"/><Relationship Id="rId281" Type="http://schemas.openxmlformats.org/officeDocument/2006/relationships/customXml" Target="../ink/ink2383.xml"/><Relationship Id="rId337" Type="http://schemas.openxmlformats.org/officeDocument/2006/relationships/customXml" Target="../ink/ink2411.xml"/><Relationship Id="rId34" Type="http://schemas.openxmlformats.org/officeDocument/2006/relationships/image" Target="../media/image2260.png"/><Relationship Id="rId76" Type="http://schemas.openxmlformats.org/officeDocument/2006/relationships/image" Target="../media/image2281.png"/><Relationship Id="rId141" Type="http://schemas.openxmlformats.org/officeDocument/2006/relationships/customXml" Target="../ink/ink2313.xml"/><Relationship Id="rId7" Type="http://schemas.openxmlformats.org/officeDocument/2006/relationships/customXml" Target="../ink/ink2246.xml"/><Relationship Id="rId183" Type="http://schemas.openxmlformats.org/officeDocument/2006/relationships/customXml" Target="../ink/ink2334.xml"/><Relationship Id="rId239" Type="http://schemas.openxmlformats.org/officeDocument/2006/relationships/customXml" Target="../ink/ink2362.xml"/><Relationship Id="rId250" Type="http://schemas.openxmlformats.org/officeDocument/2006/relationships/image" Target="../media/image2367.png"/><Relationship Id="rId292" Type="http://schemas.openxmlformats.org/officeDocument/2006/relationships/image" Target="../media/image2388.png"/><Relationship Id="rId306" Type="http://schemas.openxmlformats.org/officeDocument/2006/relationships/image" Target="../media/image2395.png"/><Relationship Id="rId45" Type="http://schemas.openxmlformats.org/officeDocument/2006/relationships/customXml" Target="../ink/ink2265.xml"/><Relationship Id="rId87" Type="http://schemas.openxmlformats.org/officeDocument/2006/relationships/customXml" Target="../ink/ink2286.xml"/><Relationship Id="rId110" Type="http://schemas.openxmlformats.org/officeDocument/2006/relationships/image" Target="../media/image2298.png"/><Relationship Id="rId348" Type="http://schemas.openxmlformats.org/officeDocument/2006/relationships/image" Target="../media/image2416.png"/><Relationship Id="rId152" Type="http://schemas.openxmlformats.org/officeDocument/2006/relationships/image" Target="../media/image2319.png"/><Relationship Id="rId194" Type="http://schemas.openxmlformats.org/officeDocument/2006/relationships/image" Target="../media/image2340.png"/><Relationship Id="rId208" Type="http://schemas.openxmlformats.org/officeDocument/2006/relationships/image" Target="../media/image2347.png"/><Relationship Id="rId261" Type="http://schemas.openxmlformats.org/officeDocument/2006/relationships/customXml" Target="../ink/ink2373.xml"/><Relationship Id="rId14" Type="http://schemas.openxmlformats.org/officeDocument/2006/relationships/image" Target="../media/image2250.png"/><Relationship Id="rId56" Type="http://schemas.openxmlformats.org/officeDocument/2006/relationships/image" Target="../media/image2271.png"/><Relationship Id="rId317" Type="http://schemas.openxmlformats.org/officeDocument/2006/relationships/customXml" Target="../ink/ink2401.xml"/><Relationship Id="rId359" Type="http://schemas.openxmlformats.org/officeDocument/2006/relationships/customXml" Target="../ink/ink2422.xml"/><Relationship Id="rId98" Type="http://schemas.openxmlformats.org/officeDocument/2006/relationships/image" Target="../media/image2292.png"/><Relationship Id="rId121" Type="http://schemas.openxmlformats.org/officeDocument/2006/relationships/customXml" Target="../ink/ink2303.xml"/><Relationship Id="rId163" Type="http://schemas.openxmlformats.org/officeDocument/2006/relationships/customXml" Target="../ink/ink2324.xml"/><Relationship Id="rId219" Type="http://schemas.openxmlformats.org/officeDocument/2006/relationships/customXml" Target="../ink/ink2352.xml"/><Relationship Id="rId230" Type="http://schemas.openxmlformats.org/officeDocument/2006/relationships/image" Target="../media/image2357.png"/><Relationship Id="rId25" Type="http://schemas.openxmlformats.org/officeDocument/2006/relationships/customXml" Target="../ink/ink2255.xml"/><Relationship Id="rId46" Type="http://schemas.openxmlformats.org/officeDocument/2006/relationships/image" Target="../media/image2266.png"/><Relationship Id="rId67" Type="http://schemas.openxmlformats.org/officeDocument/2006/relationships/customXml" Target="../ink/ink2276.xml"/><Relationship Id="rId272" Type="http://schemas.openxmlformats.org/officeDocument/2006/relationships/image" Target="../media/image2378.png"/><Relationship Id="rId293" Type="http://schemas.openxmlformats.org/officeDocument/2006/relationships/customXml" Target="../ink/ink2389.xml"/><Relationship Id="rId307" Type="http://schemas.openxmlformats.org/officeDocument/2006/relationships/customXml" Target="../ink/ink2396.xml"/><Relationship Id="rId328" Type="http://schemas.openxmlformats.org/officeDocument/2006/relationships/image" Target="../media/image2406.png"/><Relationship Id="rId349" Type="http://schemas.openxmlformats.org/officeDocument/2006/relationships/customXml" Target="../ink/ink2417.xml"/><Relationship Id="rId88" Type="http://schemas.openxmlformats.org/officeDocument/2006/relationships/image" Target="../media/image2287.png"/><Relationship Id="rId111" Type="http://schemas.openxmlformats.org/officeDocument/2006/relationships/customXml" Target="../ink/ink2298.xml"/><Relationship Id="rId132" Type="http://schemas.openxmlformats.org/officeDocument/2006/relationships/image" Target="../media/image2309.png"/><Relationship Id="rId153" Type="http://schemas.openxmlformats.org/officeDocument/2006/relationships/customXml" Target="../ink/ink2319.xml"/><Relationship Id="rId174" Type="http://schemas.openxmlformats.org/officeDocument/2006/relationships/image" Target="../media/image2330.png"/><Relationship Id="rId195" Type="http://schemas.openxmlformats.org/officeDocument/2006/relationships/customXml" Target="../ink/ink2340.xml"/><Relationship Id="rId209" Type="http://schemas.openxmlformats.org/officeDocument/2006/relationships/customXml" Target="../ink/ink2347.xml"/><Relationship Id="rId360" Type="http://schemas.openxmlformats.org/officeDocument/2006/relationships/image" Target="../media/image2422.png"/><Relationship Id="rId220" Type="http://schemas.openxmlformats.org/officeDocument/2006/relationships/image" Target="../media/image2353.png"/><Relationship Id="rId241" Type="http://schemas.openxmlformats.org/officeDocument/2006/relationships/customXml" Target="../ink/ink2363.xml"/><Relationship Id="rId15" Type="http://schemas.openxmlformats.org/officeDocument/2006/relationships/customXml" Target="../ink/ink2250.xml"/><Relationship Id="rId36" Type="http://schemas.openxmlformats.org/officeDocument/2006/relationships/image" Target="../media/image2261.png"/><Relationship Id="rId57" Type="http://schemas.openxmlformats.org/officeDocument/2006/relationships/customXml" Target="../ink/ink2271.xml"/><Relationship Id="rId262" Type="http://schemas.openxmlformats.org/officeDocument/2006/relationships/image" Target="../media/image2373.png"/><Relationship Id="rId283" Type="http://schemas.openxmlformats.org/officeDocument/2006/relationships/customXml" Target="../ink/ink2384.xml"/><Relationship Id="rId318" Type="http://schemas.openxmlformats.org/officeDocument/2006/relationships/image" Target="../media/image2401.png"/><Relationship Id="rId339" Type="http://schemas.openxmlformats.org/officeDocument/2006/relationships/customXml" Target="../ink/ink2412.xml"/><Relationship Id="rId78" Type="http://schemas.openxmlformats.org/officeDocument/2006/relationships/image" Target="../media/image2282.png"/><Relationship Id="rId99" Type="http://schemas.openxmlformats.org/officeDocument/2006/relationships/customXml" Target="../ink/ink2292.xml"/><Relationship Id="rId101" Type="http://schemas.openxmlformats.org/officeDocument/2006/relationships/customXml" Target="../ink/ink2293.xml"/><Relationship Id="rId122" Type="http://schemas.openxmlformats.org/officeDocument/2006/relationships/image" Target="../media/image2304.png"/><Relationship Id="rId143" Type="http://schemas.openxmlformats.org/officeDocument/2006/relationships/customXml" Target="../ink/ink2314.xml"/><Relationship Id="rId164" Type="http://schemas.openxmlformats.org/officeDocument/2006/relationships/image" Target="../media/image2325.png"/><Relationship Id="rId185" Type="http://schemas.openxmlformats.org/officeDocument/2006/relationships/customXml" Target="../ink/ink2335.xml"/><Relationship Id="rId350" Type="http://schemas.openxmlformats.org/officeDocument/2006/relationships/image" Target="../media/image2417.png"/><Relationship Id="rId9" Type="http://schemas.openxmlformats.org/officeDocument/2006/relationships/customXml" Target="../ink/ink2247.xml"/><Relationship Id="rId210" Type="http://schemas.openxmlformats.org/officeDocument/2006/relationships/image" Target="../media/image2348.png"/><Relationship Id="rId26" Type="http://schemas.openxmlformats.org/officeDocument/2006/relationships/image" Target="../media/image2256.png"/><Relationship Id="rId231" Type="http://schemas.openxmlformats.org/officeDocument/2006/relationships/customXml" Target="../ink/ink2358.xml"/><Relationship Id="rId252" Type="http://schemas.openxmlformats.org/officeDocument/2006/relationships/image" Target="../media/image2368.png"/><Relationship Id="rId273" Type="http://schemas.openxmlformats.org/officeDocument/2006/relationships/customXml" Target="../ink/ink2379.xml"/><Relationship Id="rId294" Type="http://schemas.openxmlformats.org/officeDocument/2006/relationships/image" Target="../media/image2389.png"/><Relationship Id="rId308" Type="http://schemas.openxmlformats.org/officeDocument/2006/relationships/image" Target="../media/image2396.png"/><Relationship Id="rId329" Type="http://schemas.openxmlformats.org/officeDocument/2006/relationships/customXml" Target="../ink/ink2407.xml"/><Relationship Id="rId47" Type="http://schemas.openxmlformats.org/officeDocument/2006/relationships/customXml" Target="../ink/ink2266.xml"/><Relationship Id="rId68" Type="http://schemas.openxmlformats.org/officeDocument/2006/relationships/image" Target="../media/image2277.png"/><Relationship Id="rId89" Type="http://schemas.openxmlformats.org/officeDocument/2006/relationships/customXml" Target="../ink/ink2287.xml"/><Relationship Id="rId112" Type="http://schemas.openxmlformats.org/officeDocument/2006/relationships/image" Target="../media/image2299.png"/><Relationship Id="rId133" Type="http://schemas.openxmlformats.org/officeDocument/2006/relationships/customXml" Target="../ink/ink2309.xml"/><Relationship Id="rId154" Type="http://schemas.openxmlformats.org/officeDocument/2006/relationships/image" Target="../media/image2320.png"/><Relationship Id="rId175" Type="http://schemas.openxmlformats.org/officeDocument/2006/relationships/customXml" Target="../ink/ink2330.xml"/><Relationship Id="rId340" Type="http://schemas.openxmlformats.org/officeDocument/2006/relationships/image" Target="../media/image2412.png"/><Relationship Id="rId196" Type="http://schemas.openxmlformats.org/officeDocument/2006/relationships/image" Target="../media/image2341.png"/><Relationship Id="rId200" Type="http://schemas.openxmlformats.org/officeDocument/2006/relationships/image" Target="../media/image2343.png"/><Relationship Id="rId16" Type="http://schemas.openxmlformats.org/officeDocument/2006/relationships/image" Target="../media/image2251.png"/><Relationship Id="rId221" Type="http://schemas.openxmlformats.org/officeDocument/2006/relationships/customXml" Target="../ink/ink2353.xml"/><Relationship Id="rId242" Type="http://schemas.openxmlformats.org/officeDocument/2006/relationships/image" Target="../media/image2363.png"/><Relationship Id="rId263" Type="http://schemas.openxmlformats.org/officeDocument/2006/relationships/customXml" Target="../ink/ink2374.xml"/><Relationship Id="rId284" Type="http://schemas.openxmlformats.org/officeDocument/2006/relationships/image" Target="../media/image2384.png"/><Relationship Id="rId319" Type="http://schemas.openxmlformats.org/officeDocument/2006/relationships/customXml" Target="../ink/ink2402.xml"/><Relationship Id="rId37" Type="http://schemas.openxmlformats.org/officeDocument/2006/relationships/customXml" Target="../ink/ink2261.xml"/><Relationship Id="rId58" Type="http://schemas.openxmlformats.org/officeDocument/2006/relationships/image" Target="../media/image2272.png"/><Relationship Id="rId79" Type="http://schemas.openxmlformats.org/officeDocument/2006/relationships/customXml" Target="../ink/ink2282.xml"/><Relationship Id="rId102" Type="http://schemas.openxmlformats.org/officeDocument/2006/relationships/image" Target="../media/image2294.png"/><Relationship Id="rId123" Type="http://schemas.openxmlformats.org/officeDocument/2006/relationships/customXml" Target="../ink/ink2304.xml"/><Relationship Id="rId144" Type="http://schemas.openxmlformats.org/officeDocument/2006/relationships/image" Target="../media/image2315.png"/><Relationship Id="rId330" Type="http://schemas.openxmlformats.org/officeDocument/2006/relationships/image" Target="../media/image2407.png"/><Relationship Id="rId90" Type="http://schemas.openxmlformats.org/officeDocument/2006/relationships/image" Target="../media/image2288.png"/><Relationship Id="rId165" Type="http://schemas.openxmlformats.org/officeDocument/2006/relationships/customXml" Target="../ink/ink2325.xml"/><Relationship Id="rId186" Type="http://schemas.openxmlformats.org/officeDocument/2006/relationships/image" Target="../media/image2336.png"/><Relationship Id="rId351" Type="http://schemas.openxmlformats.org/officeDocument/2006/relationships/customXml" Target="../ink/ink2418.xml"/><Relationship Id="rId211" Type="http://schemas.openxmlformats.org/officeDocument/2006/relationships/customXml" Target="../ink/ink2348.xml"/><Relationship Id="rId232" Type="http://schemas.openxmlformats.org/officeDocument/2006/relationships/image" Target="../media/image2358.png"/><Relationship Id="rId253" Type="http://schemas.openxmlformats.org/officeDocument/2006/relationships/customXml" Target="../ink/ink2369.xml"/><Relationship Id="rId274" Type="http://schemas.openxmlformats.org/officeDocument/2006/relationships/image" Target="../media/image2379.png"/><Relationship Id="rId295" Type="http://schemas.openxmlformats.org/officeDocument/2006/relationships/customXml" Target="../ink/ink2390.xml"/><Relationship Id="rId309" Type="http://schemas.openxmlformats.org/officeDocument/2006/relationships/customXml" Target="../ink/ink2397.xml"/><Relationship Id="rId27" Type="http://schemas.openxmlformats.org/officeDocument/2006/relationships/customXml" Target="../ink/ink2256.xml"/><Relationship Id="rId48" Type="http://schemas.openxmlformats.org/officeDocument/2006/relationships/image" Target="../media/image2267.png"/><Relationship Id="rId69" Type="http://schemas.openxmlformats.org/officeDocument/2006/relationships/customXml" Target="../ink/ink2277.xml"/><Relationship Id="rId113" Type="http://schemas.openxmlformats.org/officeDocument/2006/relationships/customXml" Target="../ink/ink2299.xml"/><Relationship Id="rId134" Type="http://schemas.openxmlformats.org/officeDocument/2006/relationships/image" Target="../media/image2310.png"/><Relationship Id="rId320" Type="http://schemas.openxmlformats.org/officeDocument/2006/relationships/image" Target="../media/image2402.png"/><Relationship Id="rId80" Type="http://schemas.openxmlformats.org/officeDocument/2006/relationships/image" Target="../media/image2283.png"/><Relationship Id="rId155" Type="http://schemas.openxmlformats.org/officeDocument/2006/relationships/customXml" Target="../ink/ink2320.xml"/><Relationship Id="rId176" Type="http://schemas.openxmlformats.org/officeDocument/2006/relationships/image" Target="../media/image2331.png"/><Relationship Id="rId197" Type="http://schemas.openxmlformats.org/officeDocument/2006/relationships/customXml" Target="../ink/ink2341.xml"/><Relationship Id="rId341" Type="http://schemas.openxmlformats.org/officeDocument/2006/relationships/customXml" Target="../ink/ink2413.xml"/><Relationship Id="rId201" Type="http://schemas.openxmlformats.org/officeDocument/2006/relationships/customXml" Target="../ink/ink2343.xml"/><Relationship Id="rId222" Type="http://schemas.openxmlformats.org/officeDocument/2006/relationships/image" Target="../media/image2354.png"/><Relationship Id="rId243" Type="http://schemas.openxmlformats.org/officeDocument/2006/relationships/customXml" Target="../ink/ink2364.xml"/><Relationship Id="rId264" Type="http://schemas.openxmlformats.org/officeDocument/2006/relationships/image" Target="../media/image2374.png"/><Relationship Id="rId285" Type="http://schemas.openxmlformats.org/officeDocument/2006/relationships/customXml" Target="../ink/ink2385.xml"/><Relationship Id="rId17" Type="http://schemas.openxmlformats.org/officeDocument/2006/relationships/customXml" Target="../ink/ink2251.xml"/><Relationship Id="rId38" Type="http://schemas.openxmlformats.org/officeDocument/2006/relationships/image" Target="../media/image2262.png"/><Relationship Id="rId59" Type="http://schemas.openxmlformats.org/officeDocument/2006/relationships/customXml" Target="../ink/ink2272.xml"/><Relationship Id="rId103" Type="http://schemas.openxmlformats.org/officeDocument/2006/relationships/customXml" Target="../ink/ink2294.xml"/><Relationship Id="rId124" Type="http://schemas.openxmlformats.org/officeDocument/2006/relationships/image" Target="../media/image2305.png"/><Relationship Id="rId310" Type="http://schemas.openxmlformats.org/officeDocument/2006/relationships/image" Target="../media/image2397.png"/><Relationship Id="rId70" Type="http://schemas.openxmlformats.org/officeDocument/2006/relationships/image" Target="../media/image2278.png"/><Relationship Id="rId91" Type="http://schemas.openxmlformats.org/officeDocument/2006/relationships/customXml" Target="../ink/ink2288.xml"/><Relationship Id="rId145" Type="http://schemas.openxmlformats.org/officeDocument/2006/relationships/customXml" Target="../ink/ink2315.xml"/><Relationship Id="rId166" Type="http://schemas.openxmlformats.org/officeDocument/2006/relationships/image" Target="../media/image2326.png"/><Relationship Id="rId187" Type="http://schemas.openxmlformats.org/officeDocument/2006/relationships/customXml" Target="../ink/ink2336.xml"/><Relationship Id="rId331" Type="http://schemas.openxmlformats.org/officeDocument/2006/relationships/customXml" Target="../ink/ink2408.xml"/><Relationship Id="rId352" Type="http://schemas.openxmlformats.org/officeDocument/2006/relationships/image" Target="../media/image2418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349.png"/><Relationship Id="rId233" Type="http://schemas.openxmlformats.org/officeDocument/2006/relationships/customXml" Target="../ink/ink2359.xml"/><Relationship Id="rId254" Type="http://schemas.openxmlformats.org/officeDocument/2006/relationships/image" Target="../media/image2369.png"/><Relationship Id="rId28" Type="http://schemas.openxmlformats.org/officeDocument/2006/relationships/image" Target="../media/image2257.png"/><Relationship Id="rId49" Type="http://schemas.openxmlformats.org/officeDocument/2006/relationships/customXml" Target="../ink/ink2267.xml"/><Relationship Id="rId114" Type="http://schemas.openxmlformats.org/officeDocument/2006/relationships/image" Target="../media/image2300.png"/><Relationship Id="rId275" Type="http://schemas.openxmlformats.org/officeDocument/2006/relationships/customXml" Target="../ink/ink2380.xml"/><Relationship Id="rId296" Type="http://schemas.openxmlformats.org/officeDocument/2006/relationships/image" Target="../media/image2390.png"/><Relationship Id="rId300" Type="http://schemas.openxmlformats.org/officeDocument/2006/relationships/image" Target="../media/image2392.png"/><Relationship Id="rId60" Type="http://schemas.openxmlformats.org/officeDocument/2006/relationships/image" Target="../media/image2273.png"/><Relationship Id="rId81" Type="http://schemas.openxmlformats.org/officeDocument/2006/relationships/customXml" Target="../ink/ink2283.xml"/><Relationship Id="rId135" Type="http://schemas.openxmlformats.org/officeDocument/2006/relationships/customXml" Target="../ink/ink2310.xml"/><Relationship Id="rId156" Type="http://schemas.openxmlformats.org/officeDocument/2006/relationships/image" Target="../media/image2321.png"/><Relationship Id="rId177" Type="http://schemas.openxmlformats.org/officeDocument/2006/relationships/customXml" Target="../ink/ink2331.xml"/><Relationship Id="rId198" Type="http://schemas.openxmlformats.org/officeDocument/2006/relationships/image" Target="../media/image2342.png"/><Relationship Id="rId321" Type="http://schemas.openxmlformats.org/officeDocument/2006/relationships/customXml" Target="../ink/ink2403.xml"/><Relationship Id="rId342" Type="http://schemas.openxmlformats.org/officeDocument/2006/relationships/image" Target="../media/image2413.png"/><Relationship Id="rId202" Type="http://schemas.openxmlformats.org/officeDocument/2006/relationships/image" Target="../media/image2344.png"/><Relationship Id="rId223" Type="http://schemas.openxmlformats.org/officeDocument/2006/relationships/customXml" Target="../ink/ink2354.xml"/><Relationship Id="rId244" Type="http://schemas.openxmlformats.org/officeDocument/2006/relationships/image" Target="../media/image2364.png"/><Relationship Id="rId18" Type="http://schemas.openxmlformats.org/officeDocument/2006/relationships/image" Target="../media/image2252.png"/><Relationship Id="rId39" Type="http://schemas.openxmlformats.org/officeDocument/2006/relationships/customXml" Target="../ink/ink2262.xml"/><Relationship Id="rId265" Type="http://schemas.openxmlformats.org/officeDocument/2006/relationships/customXml" Target="../ink/ink2375.xml"/><Relationship Id="rId286" Type="http://schemas.openxmlformats.org/officeDocument/2006/relationships/image" Target="../media/image2385.png"/><Relationship Id="rId50" Type="http://schemas.openxmlformats.org/officeDocument/2006/relationships/image" Target="../media/image2268.png"/><Relationship Id="rId104" Type="http://schemas.openxmlformats.org/officeDocument/2006/relationships/image" Target="../media/image2295.png"/><Relationship Id="rId125" Type="http://schemas.openxmlformats.org/officeDocument/2006/relationships/customXml" Target="../ink/ink2305.xml"/><Relationship Id="rId146" Type="http://schemas.openxmlformats.org/officeDocument/2006/relationships/image" Target="../media/image2316.png"/><Relationship Id="rId167" Type="http://schemas.openxmlformats.org/officeDocument/2006/relationships/customXml" Target="../ink/ink2326.xml"/><Relationship Id="rId188" Type="http://schemas.openxmlformats.org/officeDocument/2006/relationships/image" Target="../media/image2337.png"/><Relationship Id="rId311" Type="http://schemas.openxmlformats.org/officeDocument/2006/relationships/customXml" Target="../ink/ink2398.xml"/><Relationship Id="rId332" Type="http://schemas.openxmlformats.org/officeDocument/2006/relationships/image" Target="../media/image2408.png"/><Relationship Id="rId353" Type="http://schemas.openxmlformats.org/officeDocument/2006/relationships/customXml" Target="../ink/ink2419.xml"/><Relationship Id="rId71" Type="http://schemas.openxmlformats.org/officeDocument/2006/relationships/customXml" Target="../ink/ink2278.xml"/><Relationship Id="rId92" Type="http://schemas.openxmlformats.org/officeDocument/2006/relationships/image" Target="../media/image2289.png"/><Relationship Id="rId213" Type="http://schemas.openxmlformats.org/officeDocument/2006/relationships/customXml" Target="../ink/ink2349.xml"/><Relationship Id="rId234" Type="http://schemas.openxmlformats.org/officeDocument/2006/relationships/image" Target="../media/image2359.png"/><Relationship Id="rId2" Type="http://schemas.openxmlformats.org/officeDocument/2006/relationships/image" Target="../media/image12100.png"/><Relationship Id="rId29" Type="http://schemas.openxmlformats.org/officeDocument/2006/relationships/customXml" Target="../ink/ink2257.xml"/><Relationship Id="rId255" Type="http://schemas.openxmlformats.org/officeDocument/2006/relationships/customXml" Target="../ink/ink2370.xml"/><Relationship Id="rId276" Type="http://schemas.openxmlformats.org/officeDocument/2006/relationships/image" Target="../media/image2380.png"/><Relationship Id="rId297" Type="http://schemas.openxmlformats.org/officeDocument/2006/relationships/customXml" Target="../ink/ink2391.xml"/><Relationship Id="rId40" Type="http://schemas.openxmlformats.org/officeDocument/2006/relationships/image" Target="../media/image2263.png"/><Relationship Id="rId115" Type="http://schemas.openxmlformats.org/officeDocument/2006/relationships/customXml" Target="../ink/ink2300.xml"/><Relationship Id="rId136" Type="http://schemas.openxmlformats.org/officeDocument/2006/relationships/image" Target="../media/image2311.png"/><Relationship Id="rId157" Type="http://schemas.openxmlformats.org/officeDocument/2006/relationships/customXml" Target="../ink/ink2321.xml"/><Relationship Id="rId178" Type="http://schemas.openxmlformats.org/officeDocument/2006/relationships/image" Target="../media/image2332.png"/><Relationship Id="rId301" Type="http://schemas.openxmlformats.org/officeDocument/2006/relationships/customXml" Target="../ink/ink2393.xml"/><Relationship Id="rId322" Type="http://schemas.openxmlformats.org/officeDocument/2006/relationships/image" Target="../media/image2403.png"/><Relationship Id="rId343" Type="http://schemas.openxmlformats.org/officeDocument/2006/relationships/customXml" Target="../ink/ink2414.xml"/><Relationship Id="rId61" Type="http://schemas.openxmlformats.org/officeDocument/2006/relationships/customXml" Target="../ink/ink2273.xml"/><Relationship Id="rId82" Type="http://schemas.openxmlformats.org/officeDocument/2006/relationships/image" Target="../media/image2284.png"/><Relationship Id="rId199" Type="http://schemas.openxmlformats.org/officeDocument/2006/relationships/customXml" Target="../ink/ink2342.xml"/><Relationship Id="rId203" Type="http://schemas.openxmlformats.org/officeDocument/2006/relationships/customXml" Target="../ink/ink2344.xml"/><Relationship Id="rId19" Type="http://schemas.openxmlformats.org/officeDocument/2006/relationships/customXml" Target="../ink/ink2252.xml"/><Relationship Id="rId224" Type="http://schemas.openxmlformats.org/officeDocument/2006/relationships/image" Target="../media/image2355.png"/><Relationship Id="rId245" Type="http://schemas.openxmlformats.org/officeDocument/2006/relationships/customXml" Target="../ink/ink2365.xml"/><Relationship Id="rId266" Type="http://schemas.openxmlformats.org/officeDocument/2006/relationships/image" Target="../media/image2375.png"/><Relationship Id="rId287" Type="http://schemas.openxmlformats.org/officeDocument/2006/relationships/customXml" Target="../ink/ink2386.xml"/><Relationship Id="rId30" Type="http://schemas.openxmlformats.org/officeDocument/2006/relationships/image" Target="../media/image2258.png"/><Relationship Id="rId105" Type="http://schemas.openxmlformats.org/officeDocument/2006/relationships/customXml" Target="../ink/ink2295.xml"/><Relationship Id="rId126" Type="http://schemas.openxmlformats.org/officeDocument/2006/relationships/image" Target="../media/image2306.png"/><Relationship Id="rId147" Type="http://schemas.openxmlformats.org/officeDocument/2006/relationships/customXml" Target="../ink/ink2316.xml"/><Relationship Id="rId168" Type="http://schemas.openxmlformats.org/officeDocument/2006/relationships/image" Target="../media/image2327.png"/><Relationship Id="rId312" Type="http://schemas.openxmlformats.org/officeDocument/2006/relationships/image" Target="../media/image2398.png"/><Relationship Id="rId333" Type="http://schemas.openxmlformats.org/officeDocument/2006/relationships/customXml" Target="../ink/ink2409.xml"/><Relationship Id="rId354" Type="http://schemas.openxmlformats.org/officeDocument/2006/relationships/image" Target="../media/image2419.png"/><Relationship Id="rId51" Type="http://schemas.openxmlformats.org/officeDocument/2006/relationships/customXml" Target="../ink/ink2268.xml"/><Relationship Id="rId72" Type="http://schemas.openxmlformats.org/officeDocument/2006/relationships/image" Target="../media/image2279.png"/><Relationship Id="rId93" Type="http://schemas.openxmlformats.org/officeDocument/2006/relationships/customXml" Target="../ink/ink2289.xml"/><Relationship Id="rId189" Type="http://schemas.openxmlformats.org/officeDocument/2006/relationships/customXml" Target="../ink/ink2337.xml"/><Relationship Id="rId3" Type="http://schemas.openxmlformats.org/officeDocument/2006/relationships/customXml" Target="../ink/ink2244.xml"/><Relationship Id="rId214" Type="http://schemas.openxmlformats.org/officeDocument/2006/relationships/image" Target="../media/image2350.png"/><Relationship Id="rId235" Type="http://schemas.openxmlformats.org/officeDocument/2006/relationships/customXml" Target="../ink/ink2360.xml"/><Relationship Id="rId256" Type="http://schemas.openxmlformats.org/officeDocument/2006/relationships/image" Target="../media/image2370.png"/><Relationship Id="rId277" Type="http://schemas.openxmlformats.org/officeDocument/2006/relationships/customXml" Target="../ink/ink2381.xml"/><Relationship Id="rId298" Type="http://schemas.openxmlformats.org/officeDocument/2006/relationships/image" Target="../media/image2391.png"/><Relationship Id="rId116" Type="http://schemas.openxmlformats.org/officeDocument/2006/relationships/image" Target="../media/image2301.png"/><Relationship Id="rId137" Type="http://schemas.openxmlformats.org/officeDocument/2006/relationships/customXml" Target="../ink/ink2311.xml"/><Relationship Id="rId158" Type="http://schemas.openxmlformats.org/officeDocument/2006/relationships/image" Target="../media/image2322.png"/><Relationship Id="rId302" Type="http://schemas.openxmlformats.org/officeDocument/2006/relationships/image" Target="../media/image2393.png"/><Relationship Id="rId323" Type="http://schemas.openxmlformats.org/officeDocument/2006/relationships/customXml" Target="../ink/ink2404.xml"/><Relationship Id="rId344" Type="http://schemas.openxmlformats.org/officeDocument/2006/relationships/image" Target="../media/image2414.png"/><Relationship Id="rId20" Type="http://schemas.openxmlformats.org/officeDocument/2006/relationships/image" Target="../media/image2253.png"/><Relationship Id="rId41" Type="http://schemas.openxmlformats.org/officeDocument/2006/relationships/customXml" Target="../ink/ink2263.xml"/><Relationship Id="rId62" Type="http://schemas.openxmlformats.org/officeDocument/2006/relationships/image" Target="../media/image2274.png"/><Relationship Id="rId83" Type="http://schemas.openxmlformats.org/officeDocument/2006/relationships/customXml" Target="../ink/ink2284.xml"/><Relationship Id="rId179" Type="http://schemas.openxmlformats.org/officeDocument/2006/relationships/customXml" Target="../ink/ink2332.xml"/><Relationship Id="rId190" Type="http://schemas.openxmlformats.org/officeDocument/2006/relationships/image" Target="../media/image2338.png"/><Relationship Id="rId204" Type="http://schemas.openxmlformats.org/officeDocument/2006/relationships/image" Target="../media/image2345.png"/><Relationship Id="rId225" Type="http://schemas.openxmlformats.org/officeDocument/2006/relationships/customXml" Target="../ink/ink2355.xml"/><Relationship Id="rId246" Type="http://schemas.openxmlformats.org/officeDocument/2006/relationships/image" Target="../media/image2365.png"/><Relationship Id="rId267" Type="http://schemas.openxmlformats.org/officeDocument/2006/relationships/customXml" Target="../ink/ink2376.xml"/><Relationship Id="rId288" Type="http://schemas.openxmlformats.org/officeDocument/2006/relationships/image" Target="../media/image2386.png"/><Relationship Id="rId106" Type="http://schemas.openxmlformats.org/officeDocument/2006/relationships/image" Target="../media/image2296.png"/><Relationship Id="rId127" Type="http://schemas.openxmlformats.org/officeDocument/2006/relationships/customXml" Target="../ink/ink2306.xml"/><Relationship Id="rId313" Type="http://schemas.openxmlformats.org/officeDocument/2006/relationships/customXml" Target="../ink/ink2399.xml"/><Relationship Id="rId10" Type="http://schemas.openxmlformats.org/officeDocument/2006/relationships/image" Target="../media/image2248.png"/><Relationship Id="rId31" Type="http://schemas.openxmlformats.org/officeDocument/2006/relationships/customXml" Target="../ink/ink2258.xml"/><Relationship Id="rId52" Type="http://schemas.openxmlformats.org/officeDocument/2006/relationships/image" Target="../media/image2269.png"/><Relationship Id="rId73" Type="http://schemas.openxmlformats.org/officeDocument/2006/relationships/customXml" Target="../ink/ink2279.xml"/><Relationship Id="rId94" Type="http://schemas.openxmlformats.org/officeDocument/2006/relationships/image" Target="../media/image2290.png"/><Relationship Id="rId148" Type="http://schemas.openxmlformats.org/officeDocument/2006/relationships/image" Target="../media/image2317.png"/><Relationship Id="rId169" Type="http://schemas.openxmlformats.org/officeDocument/2006/relationships/customXml" Target="../ink/ink2327.xml"/><Relationship Id="rId334" Type="http://schemas.openxmlformats.org/officeDocument/2006/relationships/image" Target="../media/image2409.png"/><Relationship Id="rId355" Type="http://schemas.openxmlformats.org/officeDocument/2006/relationships/customXml" Target="../ink/ink2420.xml"/><Relationship Id="rId4" Type="http://schemas.openxmlformats.org/officeDocument/2006/relationships/image" Target="../media/image2245.png"/><Relationship Id="rId180" Type="http://schemas.openxmlformats.org/officeDocument/2006/relationships/image" Target="../media/image2333.png"/><Relationship Id="rId215" Type="http://schemas.openxmlformats.org/officeDocument/2006/relationships/customXml" Target="../ink/ink2350.xml"/><Relationship Id="rId236" Type="http://schemas.openxmlformats.org/officeDocument/2006/relationships/image" Target="../media/image2360.png"/><Relationship Id="rId257" Type="http://schemas.openxmlformats.org/officeDocument/2006/relationships/customXml" Target="../ink/ink2371.xml"/><Relationship Id="rId278" Type="http://schemas.openxmlformats.org/officeDocument/2006/relationships/image" Target="../media/image2381.png"/><Relationship Id="rId303" Type="http://schemas.openxmlformats.org/officeDocument/2006/relationships/customXml" Target="../ink/ink2394.xml"/><Relationship Id="rId42" Type="http://schemas.openxmlformats.org/officeDocument/2006/relationships/image" Target="../media/image2264.png"/><Relationship Id="rId84" Type="http://schemas.openxmlformats.org/officeDocument/2006/relationships/image" Target="../media/image2285.png"/><Relationship Id="rId138" Type="http://schemas.openxmlformats.org/officeDocument/2006/relationships/image" Target="../media/image2312.png"/><Relationship Id="rId345" Type="http://schemas.openxmlformats.org/officeDocument/2006/relationships/customXml" Target="../ink/ink2415.xml"/><Relationship Id="rId191" Type="http://schemas.openxmlformats.org/officeDocument/2006/relationships/customXml" Target="../ink/ink2338.xml"/><Relationship Id="rId205" Type="http://schemas.openxmlformats.org/officeDocument/2006/relationships/customXml" Target="../ink/ink2345.xml"/><Relationship Id="rId247" Type="http://schemas.openxmlformats.org/officeDocument/2006/relationships/customXml" Target="../ink/ink2366.xml"/><Relationship Id="rId107" Type="http://schemas.openxmlformats.org/officeDocument/2006/relationships/customXml" Target="../ink/ink2296.xml"/><Relationship Id="rId289" Type="http://schemas.openxmlformats.org/officeDocument/2006/relationships/customXml" Target="../ink/ink2387.xml"/><Relationship Id="rId11" Type="http://schemas.openxmlformats.org/officeDocument/2006/relationships/customXml" Target="../ink/ink2248.xml"/><Relationship Id="rId53" Type="http://schemas.openxmlformats.org/officeDocument/2006/relationships/customXml" Target="../ink/ink2269.xml"/><Relationship Id="rId149" Type="http://schemas.openxmlformats.org/officeDocument/2006/relationships/customXml" Target="../ink/ink2317.xml"/><Relationship Id="rId314" Type="http://schemas.openxmlformats.org/officeDocument/2006/relationships/image" Target="../media/image2399.png"/><Relationship Id="rId356" Type="http://schemas.openxmlformats.org/officeDocument/2006/relationships/image" Target="../media/image2420.png"/><Relationship Id="rId95" Type="http://schemas.openxmlformats.org/officeDocument/2006/relationships/customXml" Target="../ink/ink2290.xml"/><Relationship Id="rId160" Type="http://schemas.openxmlformats.org/officeDocument/2006/relationships/image" Target="../media/image2323.png"/><Relationship Id="rId216" Type="http://schemas.openxmlformats.org/officeDocument/2006/relationships/image" Target="../media/image2351.png"/><Relationship Id="rId258" Type="http://schemas.openxmlformats.org/officeDocument/2006/relationships/image" Target="../media/image2371.png"/><Relationship Id="rId22" Type="http://schemas.openxmlformats.org/officeDocument/2006/relationships/image" Target="../media/image2254.png"/><Relationship Id="rId64" Type="http://schemas.openxmlformats.org/officeDocument/2006/relationships/image" Target="../media/image2275.png"/><Relationship Id="rId118" Type="http://schemas.openxmlformats.org/officeDocument/2006/relationships/image" Target="../media/image2302.png"/><Relationship Id="rId325" Type="http://schemas.openxmlformats.org/officeDocument/2006/relationships/customXml" Target="../ink/ink2405.xml"/><Relationship Id="rId171" Type="http://schemas.openxmlformats.org/officeDocument/2006/relationships/customXml" Target="../ink/ink2328.xml"/><Relationship Id="rId227" Type="http://schemas.openxmlformats.org/officeDocument/2006/relationships/customXml" Target="../ink/ink2356.xml"/><Relationship Id="rId269" Type="http://schemas.openxmlformats.org/officeDocument/2006/relationships/customXml" Target="../ink/ink2377.xml"/><Relationship Id="rId33" Type="http://schemas.openxmlformats.org/officeDocument/2006/relationships/customXml" Target="../ink/ink2259.xml"/><Relationship Id="rId129" Type="http://schemas.openxmlformats.org/officeDocument/2006/relationships/customXml" Target="../ink/ink2307.xml"/><Relationship Id="rId280" Type="http://schemas.openxmlformats.org/officeDocument/2006/relationships/image" Target="../media/image2382.png"/><Relationship Id="rId336" Type="http://schemas.openxmlformats.org/officeDocument/2006/relationships/image" Target="../media/image2410.png"/><Relationship Id="rId75" Type="http://schemas.openxmlformats.org/officeDocument/2006/relationships/customXml" Target="../ink/ink2280.xml"/><Relationship Id="rId140" Type="http://schemas.openxmlformats.org/officeDocument/2006/relationships/image" Target="../media/image2313.png"/><Relationship Id="rId182" Type="http://schemas.openxmlformats.org/officeDocument/2006/relationships/image" Target="../media/image2334.png"/><Relationship Id="rId6" Type="http://schemas.openxmlformats.org/officeDocument/2006/relationships/image" Target="../media/image2246.png"/><Relationship Id="rId238" Type="http://schemas.openxmlformats.org/officeDocument/2006/relationships/image" Target="../media/image2361.png"/><Relationship Id="rId291" Type="http://schemas.openxmlformats.org/officeDocument/2006/relationships/customXml" Target="../ink/ink2388.xml"/><Relationship Id="rId305" Type="http://schemas.openxmlformats.org/officeDocument/2006/relationships/customXml" Target="../ink/ink2395.xml"/><Relationship Id="rId347" Type="http://schemas.openxmlformats.org/officeDocument/2006/relationships/customXml" Target="../ink/ink2416.xml"/><Relationship Id="rId44" Type="http://schemas.openxmlformats.org/officeDocument/2006/relationships/image" Target="../media/image2265.png"/><Relationship Id="rId86" Type="http://schemas.openxmlformats.org/officeDocument/2006/relationships/image" Target="../media/image2286.png"/><Relationship Id="rId151" Type="http://schemas.openxmlformats.org/officeDocument/2006/relationships/customXml" Target="../ink/ink2318.xml"/><Relationship Id="rId193" Type="http://schemas.openxmlformats.org/officeDocument/2006/relationships/customXml" Target="../ink/ink2339.xml"/><Relationship Id="rId207" Type="http://schemas.openxmlformats.org/officeDocument/2006/relationships/customXml" Target="../ink/ink2346.xml"/><Relationship Id="rId249" Type="http://schemas.openxmlformats.org/officeDocument/2006/relationships/customXml" Target="../ink/ink2367.xml"/><Relationship Id="rId13" Type="http://schemas.openxmlformats.org/officeDocument/2006/relationships/customXml" Target="../ink/ink2249.xml"/><Relationship Id="rId109" Type="http://schemas.openxmlformats.org/officeDocument/2006/relationships/customXml" Target="../ink/ink2297.xml"/><Relationship Id="rId260" Type="http://schemas.openxmlformats.org/officeDocument/2006/relationships/image" Target="../media/image2372.png"/><Relationship Id="rId316" Type="http://schemas.openxmlformats.org/officeDocument/2006/relationships/image" Target="../media/image2400.png"/><Relationship Id="rId55" Type="http://schemas.openxmlformats.org/officeDocument/2006/relationships/customXml" Target="../ink/ink2270.xml"/><Relationship Id="rId97" Type="http://schemas.openxmlformats.org/officeDocument/2006/relationships/customXml" Target="../ink/ink2291.xml"/><Relationship Id="rId120" Type="http://schemas.openxmlformats.org/officeDocument/2006/relationships/image" Target="../media/image2303.png"/><Relationship Id="rId358" Type="http://schemas.openxmlformats.org/officeDocument/2006/relationships/image" Target="../media/image2421.png"/><Relationship Id="rId162" Type="http://schemas.openxmlformats.org/officeDocument/2006/relationships/image" Target="../media/image2324.png"/><Relationship Id="rId218" Type="http://schemas.openxmlformats.org/officeDocument/2006/relationships/image" Target="../media/image2352.png"/><Relationship Id="rId271" Type="http://schemas.openxmlformats.org/officeDocument/2006/relationships/customXml" Target="../ink/ink2378.xml"/><Relationship Id="rId24" Type="http://schemas.openxmlformats.org/officeDocument/2006/relationships/image" Target="../media/image2255.png"/><Relationship Id="rId66" Type="http://schemas.openxmlformats.org/officeDocument/2006/relationships/image" Target="../media/image2276.png"/><Relationship Id="rId131" Type="http://schemas.openxmlformats.org/officeDocument/2006/relationships/customXml" Target="../ink/ink2308.xml"/><Relationship Id="rId327" Type="http://schemas.openxmlformats.org/officeDocument/2006/relationships/customXml" Target="../ink/ink2406.xml"/><Relationship Id="rId173" Type="http://schemas.openxmlformats.org/officeDocument/2006/relationships/customXml" Target="../ink/ink2329.xml"/><Relationship Id="rId229" Type="http://schemas.openxmlformats.org/officeDocument/2006/relationships/customXml" Target="../ink/ink2357.xml"/><Relationship Id="rId240" Type="http://schemas.openxmlformats.org/officeDocument/2006/relationships/image" Target="../media/image2362.png"/><Relationship Id="rId35" Type="http://schemas.openxmlformats.org/officeDocument/2006/relationships/customXml" Target="../ink/ink2260.xml"/><Relationship Id="rId77" Type="http://schemas.openxmlformats.org/officeDocument/2006/relationships/customXml" Target="../ink/ink2281.xml"/><Relationship Id="rId100" Type="http://schemas.openxmlformats.org/officeDocument/2006/relationships/image" Target="../media/image2293.png"/><Relationship Id="rId282" Type="http://schemas.openxmlformats.org/officeDocument/2006/relationships/image" Target="../media/image2383.png"/><Relationship Id="rId338" Type="http://schemas.openxmlformats.org/officeDocument/2006/relationships/image" Target="../media/image2411.png"/><Relationship Id="rId8" Type="http://schemas.openxmlformats.org/officeDocument/2006/relationships/image" Target="../media/image2247.png"/><Relationship Id="rId142" Type="http://schemas.openxmlformats.org/officeDocument/2006/relationships/image" Target="../media/image2314.png"/><Relationship Id="rId184" Type="http://schemas.openxmlformats.org/officeDocument/2006/relationships/image" Target="../media/image2335.png"/><Relationship Id="rId251" Type="http://schemas.openxmlformats.org/officeDocument/2006/relationships/customXml" Target="../ink/ink236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80.xml"/><Relationship Id="rId21" Type="http://schemas.openxmlformats.org/officeDocument/2006/relationships/customXml" Target="../ink/ink2432.xml"/><Relationship Id="rId42" Type="http://schemas.openxmlformats.org/officeDocument/2006/relationships/image" Target="../media/image2442.png"/><Relationship Id="rId63" Type="http://schemas.openxmlformats.org/officeDocument/2006/relationships/customXml" Target="../ink/ink2453.xml"/><Relationship Id="rId84" Type="http://schemas.openxmlformats.org/officeDocument/2006/relationships/image" Target="../media/image2463.png"/><Relationship Id="rId138" Type="http://schemas.openxmlformats.org/officeDocument/2006/relationships/image" Target="../media/image2490.png"/><Relationship Id="rId159" Type="http://schemas.openxmlformats.org/officeDocument/2006/relationships/customXml" Target="../ink/ink2501.xml"/><Relationship Id="rId170" Type="http://schemas.openxmlformats.org/officeDocument/2006/relationships/image" Target="../media/image2506.png"/><Relationship Id="rId191" Type="http://schemas.openxmlformats.org/officeDocument/2006/relationships/customXml" Target="../ink/ink2517.xml"/><Relationship Id="rId205" Type="http://schemas.openxmlformats.org/officeDocument/2006/relationships/customXml" Target="../ink/ink2524.xml"/><Relationship Id="rId107" Type="http://schemas.openxmlformats.org/officeDocument/2006/relationships/customXml" Target="../ink/ink2475.xml"/><Relationship Id="rId11" Type="http://schemas.openxmlformats.org/officeDocument/2006/relationships/customXml" Target="../ink/ink2427.xml"/><Relationship Id="rId32" Type="http://schemas.openxmlformats.org/officeDocument/2006/relationships/image" Target="../media/image2437.png"/><Relationship Id="rId53" Type="http://schemas.openxmlformats.org/officeDocument/2006/relationships/customXml" Target="../ink/ink2448.xml"/><Relationship Id="rId74" Type="http://schemas.openxmlformats.org/officeDocument/2006/relationships/image" Target="../media/image2458.png"/><Relationship Id="rId128" Type="http://schemas.openxmlformats.org/officeDocument/2006/relationships/image" Target="../media/image2485.png"/><Relationship Id="rId149" Type="http://schemas.openxmlformats.org/officeDocument/2006/relationships/customXml" Target="../ink/ink2496.xml"/><Relationship Id="rId5" Type="http://schemas.openxmlformats.org/officeDocument/2006/relationships/customXml" Target="../ink/ink2424.xml"/><Relationship Id="rId95" Type="http://schemas.openxmlformats.org/officeDocument/2006/relationships/customXml" Target="../ink/ink2469.xml"/><Relationship Id="rId160" Type="http://schemas.openxmlformats.org/officeDocument/2006/relationships/image" Target="../media/image2501.png"/><Relationship Id="rId181" Type="http://schemas.openxmlformats.org/officeDocument/2006/relationships/customXml" Target="../ink/ink2512.xml"/><Relationship Id="rId22" Type="http://schemas.openxmlformats.org/officeDocument/2006/relationships/image" Target="../media/image2432.png"/><Relationship Id="rId43" Type="http://schemas.openxmlformats.org/officeDocument/2006/relationships/customXml" Target="../ink/ink2443.xml"/><Relationship Id="rId64" Type="http://schemas.openxmlformats.org/officeDocument/2006/relationships/image" Target="../media/image2453.png"/><Relationship Id="rId118" Type="http://schemas.openxmlformats.org/officeDocument/2006/relationships/image" Target="../media/image2480.png"/><Relationship Id="rId139" Type="http://schemas.openxmlformats.org/officeDocument/2006/relationships/customXml" Target="../ink/ink2491.xml"/><Relationship Id="rId85" Type="http://schemas.openxmlformats.org/officeDocument/2006/relationships/customXml" Target="../ink/ink2464.xml"/><Relationship Id="rId150" Type="http://schemas.openxmlformats.org/officeDocument/2006/relationships/image" Target="../media/image2496.png"/><Relationship Id="rId171" Type="http://schemas.openxmlformats.org/officeDocument/2006/relationships/customXml" Target="../ink/ink2507.xml"/><Relationship Id="rId192" Type="http://schemas.openxmlformats.org/officeDocument/2006/relationships/image" Target="../media/image2517.png"/><Relationship Id="rId206" Type="http://schemas.openxmlformats.org/officeDocument/2006/relationships/image" Target="../media/image2524.png"/><Relationship Id="rId12" Type="http://schemas.openxmlformats.org/officeDocument/2006/relationships/image" Target="../media/image2427.png"/><Relationship Id="rId33" Type="http://schemas.openxmlformats.org/officeDocument/2006/relationships/customXml" Target="../ink/ink2438.xml"/><Relationship Id="rId108" Type="http://schemas.openxmlformats.org/officeDocument/2006/relationships/image" Target="../media/image2475.png"/><Relationship Id="rId129" Type="http://schemas.openxmlformats.org/officeDocument/2006/relationships/customXml" Target="../ink/ink2486.xml"/><Relationship Id="rId54" Type="http://schemas.openxmlformats.org/officeDocument/2006/relationships/image" Target="../media/image2448.png"/><Relationship Id="rId75" Type="http://schemas.openxmlformats.org/officeDocument/2006/relationships/customXml" Target="../ink/ink2459.xml"/><Relationship Id="rId96" Type="http://schemas.openxmlformats.org/officeDocument/2006/relationships/image" Target="../media/image2469.png"/><Relationship Id="rId140" Type="http://schemas.openxmlformats.org/officeDocument/2006/relationships/image" Target="../media/image2491.png"/><Relationship Id="rId161" Type="http://schemas.openxmlformats.org/officeDocument/2006/relationships/customXml" Target="../ink/ink2502.xml"/><Relationship Id="rId182" Type="http://schemas.openxmlformats.org/officeDocument/2006/relationships/image" Target="../media/image2512.png"/><Relationship Id="rId6" Type="http://schemas.openxmlformats.org/officeDocument/2006/relationships/image" Target="../media/image2424.png"/><Relationship Id="rId23" Type="http://schemas.openxmlformats.org/officeDocument/2006/relationships/customXml" Target="../ink/ink2433.xml"/><Relationship Id="rId119" Type="http://schemas.openxmlformats.org/officeDocument/2006/relationships/customXml" Target="../ink/ink2481.xml"/><Relationship Id="rId44" Type="http://schemas.openxmlformats.org/officeDocument/2006/relationships/image" Target="../media/image2443.png"/><Relationship Id="rId65" Type="http://schemas.openxmlformats.org/officeDocument/2006/relationships/customXml" Target="../ink/ink2454.xml"/><Relationship Id="rId86" Type="http://schemas.openxmlformats.org/officeDocument/2006/relationships/image" Target="../media/image2464.png"/><Relationship Id="rId130" Type="http://schemas.openxmlformats.org/officeDocument/2006/relationships/image" Target="../media/image2486.png"/><Relationship Id="rId151" Type="http://schemas.openxmlformats.org/officeDocument/2006/relationships/customXml" Target="../ink/ink2497.xml"/><Relationship Id="rId172" Type="http://schemas.openxmlformats.org/officeDocument/2006/relationships/image" Target="../media/image2507.png"/><Relationship Id="rId193" Type="http://schemas.openxmlformats.org/officeDocument/2006/relationships/customXml" Target="../ink/ink2518.xml"/><Relationship Id="rId207" Type="http://schemas.openxmlformats.org/officeDocument/2006/relationships/customXml" Target="../ink/ink2525.xml"/><Relationship Id="rId13" Type="http://schemas.openxmlformats.org/officeDocument/2006/relationships/customXml" Target="../ink/ink2428.xml"/><Relationship Id="rId109" Type="http://schemas.openxmlformats.org/officeDocument/2006/relationships/customXml" Target="../ink/ink2476.xml"/><Relationship Id="rId34" Type="http://schemas.openxmlformats.org/officeDocument/2006/relationships/image" Target="../media/image2438.png"/><Relationship Id="rId55" Type="http://schemas.openxmlformats.org/officeDocument/2006/relationships/customXml" Target="../ink/ink2449.xml"/><Relationship Id="rId76" Type="http://schemas.openxmlformats.org/officeDocument/2006/relationships/image" Target="../media/image2459.png"/><Relationship Id="rId97" Type="http://schemas.openxmlformats.org/officeDocument/2006/relationships/customXml" Target="../ink/ink2470.xml"/><Relationship Id="rId120" Type="http://schemas.openxmlformats.org/officeDocument/2006/relationships/image" Target="../media/image2481.png"/><Relationship Id="rId141" Type="http://schemas.openxmlformats.org/officeDocument/2006/relationships/customXml" Target="../ink/ink2492.xml"/><Relationship Id="rId7" Type="http://schemas.openxmlformats.org/officeDocument/2006/relationships/customXml" Target="../ink/ink2425.xml"/><Relationship Id="rId162" Type="http://schemas.openxmlformats.org/officeDocument/2006/relationships/image" Target="../media/image2502.png"/><Relationship Id="rId183" Type="http://schemas.openxmlformats.org/officeDocument/2006/relationships/customXml" Target="../ink/ink2513.xml"/><Relationship Id="rId24" Type="http://schemas.openxmlformats.org/officeDocument/2006/relationships/image" Target="../media/image2433.png"/><Relationship Id="rId45" Type="http://schemas.openxmlformats.org/officeDocument/2006/relationships/customXml" Target="../ink/ink2444.xml"/><Relationship Id="rId66" Type="http://schemas.openxmlformats.org/officeDocument/2006/relationships/image" Target="../media/image2454.png"/><Relationship Id="rId87" Type="http://schemas.openxmlformats.org/officeDocument/2006/relationships/customXml" Target="../ink/ink2465.xml"/><Relationship Id="rId110" Type="http://schemas.openxmlformats.org/officeDocument/2006/relationships/image" Target="../media/image2476.png"/><Relationship Id="rId131" Type="http://schemas.openxmlformats.org/officeDocument/2006/relationships/customXml" Target="../ink/ink2487.xml"/><Relationship Id="rId61" Type="http://schemas.openxmlformats.org/officeDocument/2006/relationships/customXml" Target="../ink/ink2452.xml"/><Relationship Id="rId82" Type="http://schemas.openxmlformats.org/officeDocument/2006/relationships/image" Target="../media/image2462.png"/><Relationship Id="rId152" Type="http://schemas.openxmlformats.org/officeDocument/2006/relationships/image" Target="../media/image2497.png"/><Relationship Id="rId173" Type="http://schemas.openxmlformats.org/officeDocument/2006/relationships/customXml" Target="../ink/ink2508.xml"/><Relationship Id="rId194" Type="http://schemas.openxmlformats.org/officeDocument/2006/relationships/image" Target="../media/image2518.png"/><Relationship Id="rId199" Type="http://schemas.openxmlformats.org/officeDocument/2006/relationships/customXml" Target="../ink/ink2521.xml"/><Relationship Id="rId203" Type="http://schemas.openxmlformats.org/officeDocument/2006/relationships/customXml" Target="../ink/ink2523.xml"/><Relationship Id="rId208" Type="http://schemas.openxmlformats.org/officeDocument/2006/relationships/image" Target="../media/image2525.png"/><Relationship Id="rId19" Type="http://schemas.openxmlformats.org/officeDocument/2006/relationships/customXml" Target="../ink/ink2431.xml"/><Relationship Id="rId14" Type="http://schemas.openxmlformats.org/officeDocument/2006/relationships/image" Target="../media/image2428.png"/><Relationship Id="rId30" Type="http://schemas.openxmlformats.org/officeDocument/2006/relationships/image" Target="../media/image2436.png"/><Relationship Id="rId35" Type="http://schemas.openxmlformats.org/officeDocument/2006/relationships/customXml" Target="../ink/ink2439.xml"/><Relationship Id="rId56" Type="http://schemas.openxmlformats.org/officeDocument/2006/relationships/image" Target="../media/image2449.png"/><Relationship Id="rId77" Type="http://schemas.openxmlformats.org/officeDocument/2006/relationships/customXml" Target="../ink/ink2460.xml"/><Relationship Id="rId100" Type="http://schemas.openxmlformats.org/officeDocument/2006/relationships/image" Target="../media/image2471.png"/><Relationship Id="rId105" Type="http://schemas.openxmlformats.org/officeDocument/2006/relationships/customXml" Target="../ink/ink2474.xml"/><Relationship Id="rId126" Type="http://schemas.openxmlformats.org/officeDocument/2006/relationships/image" Target="../media/image2484.png"/><Relationship Id="rId147" Type="http://schemas.openxmlformats.org/officeDocument/2006/relationships/customXml" Target="../ink/ink2495.xml"/><Relationship Id="rId168" Type="http://schemas.openxmlformats.org/officeDocument/2006/relationships/image" Target="../media/image2505.png"/><Relationship Id="rId8" Type="http://schemas.openxmlformats.org/officeDocument/2006/relationships/image" Target="../media/image2425.png"/><Relationship Id="rId51" Type="http://schemas.openxmlformats.org/officeDocument/2006/relationships/customXml" Target="../ink/ink2447.xml"/><Relationship Id="rId72" Type="http://schemas.openxmlformats.org/officeDocument/2006/relationships/image" Target="../media/image2457.png"/><Relationship Id="rId93" Type="http://schemas.openxmlformats.org/officeDocument/2006/relationships/customXml" Target="../ink/ink2468.xml"/><Relationship Id="rId98" Type="http://schemas.openxmlformats.org/officeDocument/2006/relationships/image" Target="../media/image2470.png"/><Relationship Id="rId121" Type="http://schemas.openxmlformats.org/officeDocument/2006/relationships/customXml" Target="../ink/ink2482.xml"/><Relationship Id="rId142" Type="http://schemas.openxmlformats.org/officeDocument/2006/relationships/image" Target="../media/image2492.png"/><Relationship Id="rId163" Type="http://schemas.openxmlformats.org/officeDocument/2006/relationships/customXml" Target="../ink/ink2503.xml"/><Relationship Id="rId184" Type="http://schemas.openxmlformats.org/officeDocument/2006/relationships/image" Target="../media/image2513.png"/><Relationship Id="rId189" Type="http://schemas.openxmlformats.org/officeDocument/2006/relationships/customXml" Target="../ink/ink2516.xml"/><Relationship Id="rId3" Type="http://schemas.openxmlformats.org/officeDocument/2006/relationships/customXml" Target="../ink/ink2423.xml"/><Relationship Id="rId25" Type="http://schemas.openxmlformats.org/officeDocument/2006/relationships/customXml" Target="../ink/ink2434.xml"/><Relationship Id="rId46" Type="http://schemas.openxmlformats.org/officeDocument/2006/relationships/image" Target="../media/image2444.png"/><Relationship Id="rId67" Type="http://schemas.openxmlformats.org/officeDocument/2006/relationships/customXml" Target="../ink/ink2455.xml"/><Relationship Id="rId116" Type="http://schemas.openxmlformats.org/officeDocument/2006/relationships/image" Target="../media/image2479.png"/><Relationship Id="rId137" Type="http://schemas.openxmlformats.org/officeDocument/2006/relationships/customXml" Target="../ink/ink2490.xml"/><Relationship Id="rId158" Type="http://schemas.openxmlformats.org/officeDocument/2006/relationships/image" Target="../media/image2500.png"/><Relationship Id="rId20" Type="http://schemas.openxmlformats.org/officeDocument/2006/relationships/image" Target="../media/image2431.png"/><Relationship Id="rId41" Type="http://schemas.openxmlformats.org/officeDocument/2006/relationships/customXml" Target="../ink/ink2442.xml"/><Relationship Id="rId62" Type="http://schemas.openxmlformats.org/officeDocument/2006/relationships/image" Target="../media/image2452.png"/><Relationship Id="rId83" Type="http://schemas.openxmlformats.org/officeDocument/2006/relationships/customXml" Target="../ink/ink2463.xml"/><Relationship Id="rId88" Type="http://schemas.openxmlformats.org/officeDocument/2006/relationships/image" Target="../media/image2465.png"/><Relationship Id="rId111" Type="http://schemas.openxmlformats.org/officeDocument/2006/relationships/customXml" Target="../ink/ink2477.xml"/><Relationship Id="rId132" Type="http://schemas.openxmlformats.org/officeDocument/2006/relationships/image" Target="../media/image2487.png"/><Relationship Id="rId153" Type="http://schemas.openxmlformats.org/officeDocument/2006/relationships/customXml" Target="../ink/ink2498.xml"/><Relationship Id="rId174" Type="http://schemas.openxmlformats.org/officeDocument/2006/relationships/image" Target="../media/image2508.png"/><Relationship Id="rId179" Type="http://schemas.openxmlformats.org/officeDocument/2006/relationships/customXml" Target="../ink/ink2511.xml"/><Relationship Id="rId195" Type="http://schemas.openxmlformats.org/officeDocument/2006/relationships/customXml" Target="../ink/ink2519.xml"/><Relationship Id="rId209" Type="http://schemas.openxmlformats.org/officeDocument/2006/relationships/customXml" Target="../ink/ink2526.xml"/><Relationship Id="rId190" Type="http://schemas.openxmlformats.org/officeDocument/2006/relationships/image" Target="../media/image2516.png"/><Relationship Id="rId204" Type="http://schemas.openxmlformats.org/officeDocument/2006/relationships/image" Target="../media/image2523.png"/><Relationship Id="rId15" Type="http://schemas.openxmlformats.org/officeDocument/2006/relationships/customXml" Target="../ink/ink2429.xml"/><Relationship Id="rId36" Type="http://schemas.openxmlformats.org/officeDocument/2006/relationships/image" Target="../media/image2439.png"/><Relationship Id="rId57" Type="http://schemas.openxmlformats.org/officeDocument/2006/relationships/customXml" Target="../ink/ink2450.xml"/><Relationship Id="rId106" Type="http://schemas.openxmlformats.org/officeDocument/2006/relationships/image" Target="../media/image2474.png"/><Relationship Id="rId127" Type="http://schemas.openxmlformats.org/officeDocument/2006/relationships/customXml" Target="../ink/ink2485.xml"/><Relationship Id="rId10" Type="http://schemas.openxmlformats.org/officeDocument/2006/relationships/image" Target="../media/image2426.png"/><Relationship Id="rId31" Type="http://schemas.openxmlformats.org/officeDocument/2006/relationships/customXml" Target="../ink/ink2437.xml"/><Relationship Id="rId52" Type="http://schemas.openxmlformats.org/officeDocument/2006/relationships/image" Target="../media/image2447.png"/><Relationship Id="rId73" Type="http://schemas.openxmlformats.org/officeDocument/2006/relationships/customXml" Target="../ink/ink2458.xml"/><Relationship Id="rId78" Type="http://schemas.openxmlformats.org/officeDocument/2006/relationships/image" Target="../media/image2460.png"/><Relationship Id="rId94" Type="http://schemas.openxmlformats.org/officeDocument/2006/relationships/image" Target="../media/image2468.png"/><Relationship Id="rId99" Type="http://schemas.openxmlformats.org/officeDocument/2006/relationships/customXml" Target="../ink/ink2471.xml"/><Relationship Id="rId101" Type="http://schemas.openxmlformats.org/officeDocument/2006/relationships/customXml" Target="../ink/ink2472.xml"/><Relationship Id="rId122" Type="http://schemas.openxmlformats.org/officeDocument/2006/relationships/image" Target="../media/image2482.png"/><Relationship Id="rId143" Type="http://schemas.openxmlformats.org/officeDocument/2006/relationships/customXml" Target="../ink/ink2493.xml"/><Relationship Id="rId148" Type="http://schemas.openxmlformats.org/officeDocument/2006/relationships/image" Target="../media/image2495.png"/><Relationship Id="rId164" Type="http://schemas.openxmlformats.org/officeDocument/2006/relationships/image" Target="../media/image2503.png"/><Relationship Id="rId169" Type="http://schemas.openxmlformats.org/officeDocument/2006/relationships/customXml" Target="../ink/ink2506.xml"/><Relationship Id="rId185" Type="http://schemas.openxmlformats.org/officeDocument/2006/relationships/customXml" Target="../ink/ink2514.xml"/><Relationship Id="rId4" Type="http://schemas.openxmlformats.org/officeDocument/2006/relationships/image" Target="../media/image2423.png"/><Relationship Id="rId9" Type="http://schemas.openxmlformats.org/officeDocument/2006/relationships/customXml" Target="../ink/ink2426.xml"/><Relationship Id="rId180" Type="http://schemas.openxmlformats.org/officeDocument/2006/relationships/image" Target="../media/image2511.png"/><Relationship Id="rId210" Type="http://schemas.openxmlformats.org/officeDocument/2006/relationships/image" Target="../media/image2526.png"/><Relationship Id="rId26" Type="http://schemas.openxmlformats.org/officeDocument/2006/relationships/image" Target="../media/image2434.png"/><Relationship Id="rId47" Type="http://schemas.openxmlformats.org/officeDocument/2006/relationships/customXml" Target="../ink/ink2445.xml"/><Relationship Id="rId68" Type="http://schemas.openxmlformats.org/officeDocument/2006/relationships/image" Target="../media/image2455.png"/><Relationship Id="rId89" Type="http://schemas.openxmlformats.org/officeDocument/2006/relationships/customXml" Target="../ink/ink2466.xml"/><Relationship Id="rId112" Type="http://schemas.openxmlformats.org/officeDocument/2006/relationships/image" Target="../media/image2477.png"/><Relationship Id="rId133" Type="http://schemas.openxmlformats.org/officeDocument/2006/relationships/customXml" Target="../ink/ink2488.xml"/><Relationship Id="rId154" Type="http://schemas.openxmlformats.org/officeDocument/2006/relationships/image" Target="../media/image2498.png"/><Relationship Id="rId175" Type="http://schemas.openxmlformats.org/officeDocument/2006/relationships/customXml" Target="../ink/ink2509.xml"/><Relationship Id="rId196" Type="http://schemas.openxmlformats.org/officeDocument/2006/relationships/image" Target="../media/image2519.png"/><Relationship Id="rId200" Type="http://schemas.openxmlformats.org/officeDocument/2006/relationships/image" Target="../media/image2521.png"/><Relationship Id="rId16" Type="http://schemas.openxmlformats.org/officeDocument/2006/relationships/image" Target="../media/image2429.png"/><Relationship Id="rId37" Type="http://schemas.openxmlformats.org/officeDocument/2006/relationships/customXml" Target="../ink/ink2440.xml"/><Relationship Id="rId58" Type="http://schemas.openxmlformats.org/officeDocument/2006/relationships/image" Target="../media/image2450.png"/><Relationship Id="rId79" Type="http://schemas.openxmlformats.org/officeDocument/2006/relationships/customXml" Target="../ink/ink2461.xml"/><Relationship Id="rId102" Type="http://schemas.openxmlformats.org/officeDocument/2006/relationships/image" Target="../media/image2472.png"/><Relationship Id="rId123" Type="http://schemas.openxmlformats.org/officeDocument/2006/relationships/customXml" Target="../ink/ink2483.xml"/><Relationship Id="rId144" Type="http://schemas.openxmlformats.org/officeDocument/2006/relationships/image" Target="../media/image2493.png"/><Relationship Id="rId90" Type="http://schemas.openxmlformats.org/officeDocument/2006/relationships/image" Target="../media/image2466.png"/><Relationship Id="rId165" Type="http://schemas.openxmlformats.org/officeDocument/2006/relationships/customXml" Target="../ink/ink2504.xml"/><Relationship Id="rId186" Type="http://schemas.openxmlformats.org/officeDocument/2006/relationships/image" Target="../media/image2514.png"/><Relationship Id="rId27" Type="http://schemas.openxmlformats.org/officeDocument/2006/relationships/customXml" Target="../ink/ink2435.xml"/><Relationship Id="rId48" Type="http://schemas.openxmlformats.org/officeDocument/2006/relationships/image" Target="../media/image2445.png"/><Relationship Id="rId69" Type="http://schemas.openxmlformats.org/officeDocument/2006/relationships/customXml" Target="../ink/ink2456.xml"/><Relationship Id="rId113" Type="http://schemas.openxmlformats.org/officeDocument/2006/relationships/customXml" Target="../ink/ink2478.xml"/><Relationship Id="rId134" Type="http://schemas.openxmlformats.org/officeDocument/2006/relationships/image" Target="../media/image2488.png"/><Relationship Id="rId80" Type="http://schemas.openxmlformats.org/officeDocument/2006/relationships/image" Target="../media/image2461.png"/><Relationship Id="rId155" Type="http://schemas.openxmlformats.org/officeDocument/2006/relationships/customXml" Target="../ink/ink2499.xml"/><Relationship Id="rId176" Type="http://schemas.openxmlformats.org/officeDocument/2006/relationships/image" Target="../media/image2509.png"/><Relationship Id="rId197" Type="http://schemas.openxmlformats.org/officeDocument/2006/relationships/customXml" Target="../ink/ink2520.xml"/><Relationship Id="rId201" Type="http://schemas.openxmlformats.org/officeDocument/2006/relationships/customXml" Target="../ink/ink2522.xml"/><Relationship Id="rId17" Type="http://schemas.openxmlformats.org/officeDocument/2006/relationships/customXml" Target="../ink/ink2430.xml"/><Relationship Id="rId38" Type="http://schemas.openxmlformats.org/officeDocument/2006/relationships/image" Target="../media/image2440.png"/><Relationship Id="rId59" Type="http://schemas.openxmlformats.org/officeDocument/2006/relationships/customXml" Target="../ink/ink2451.xml"/><Relationship Id="rId103" Type="http://schemas.openxmlformats.org/officeDocument/2006/relationships/customXml" Target="../ink/ink2473.xml"/><Relationship Id="rId124" Type="http://schemas.openxmlformats.org/officeDocument/2006/relationships/image" Target="../media/image2483.png"/><Relationship Id="rId70" Type="http://schemas.openxmlformats.org/officeDocument/2006/relationships/image" Target="../media/image2456.png"/><Relationship Id="rId91" Type="http://schemas.openxmlformats.org/officeDocument/2006/relationships/customXml" Target="../ink/ink2467.xml"/><Relationship Id="rId145" Type="http://schemas.openxmlformats.org/officeDocument/2006/relationships/customXml" Target="../ink/ink2494.xml"/><Relationship Id="rId166" Type="http://schemas.openxmlformats.org/officeDocument/2006/relationships/image" Target="../media/image2504.png"/><Relationship Id="rId187" Type="http://schemas.openxmlformats.org/officeDocument/2006/relationships/customXml" Target="../ink/ink2515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2435.png"/><Relationship Id="rId49" Type="http://schemas.openxmlformats.org/officeDocument/2006/relationships/customXml" Target="../ink/ink2446.xml"/><Relationship Id="rId114" Type="http://schemas.openxmlformats.org/officeDocument/2006/relationships/image" Target="../media/image2478.png"/><Relationship Id="rId60" Type="http://schemas.openxmlformats.org/officeDocument/2006/relationships/image" Target="../media/image2451.png"/><Relationship Id="rId81" Type="http://schemas.openxmlformats.org/officeDocument/2006/relationships/customXml" Target="../ink/ink2462.xml"/><Relationship Id="rId135" Type="http://schemas.openxmlformats.org/officeDocument/2006/relationships/customXml" Target="../ink/ink2489.xml"/><Relationship Id="rId156" Type="http://schemas.openxmlformats.org/officeDocument/2006/relationships/image" Target="../media/image2499.png"/><Relationship Id="rId177" Type="http://schemas.openxmlformats.org/officeDocument/2006/relationships/customXml" Target="../ink/ink2510.xml"/><Relationship Id="rId198" Type="http://schemas.openxmlformats.org/officeDocument/2006/relationships/image" Target="../media/image2520.png"/><Relationship Id="rId202" Type="http://schemas.openxmlformats.org/officeDocument/2006/relationships/image" Target="../media/image2522.png"/><Relationship Id="rId18" Type="http://schemas.openxmlformats.org/officeDocument/2006/relationships/image" Target="../media/image2430.png"/><Relationship Id="rId39" Type="http://schemas.openxmlformats.org/officeDocument/2006/relationships/customXml" Target="../ink/ink2441.xml"/><Relationship Id="rId50" Type="http://schemas.openxmlformats.org/officeDocument/2006/relationships/image" Target="../media/image2446.png"/><Relationship Id="rId104" Type="http://schemas.openxmlformats.org/officeDocument/2006/relationships/image" Target="../media/image2473.png"/><Relationship Id="rId125" Type="http://schemas.openxmlformats.org/officeDocument/2006/relationships/customXml" Target="../ink/ink2484.xml"/><Relationship Id="rId146" Type="http://schemas.openxmlformats.org/officeDocument/2006/relationships/image" Target="../media/image2494.png"/><Relationship Id="rId167" Type="http://schemas.openxmlformats.org/officeDocument/2006/relationships/customXml" Target="../ink/ink2505.xml"/><Relationship Id="rId188" Type="http://schemas.openxmlformats.org/officeDocument/2006/relationships/image" Target="../media/image2515.png"/><Relationship Id="rId71" Type="http://schemas.openxmlformats.org/officeDocument/2006/relationships/customXml" Target="../ink/ink2457.xml"/><Relationship Id="rId92" Type="http://schemas.openxmlformats.org/officeDocument/2006/relationships/image" Target="../media/image2467.png"/><Relationship Id="rId2" Type="http://schemas.openxmlformats.org/officeDocument/2006/relationships/image" Target="../media/image13100.png"/><Relationship Id="rId29" Type="http://schemas.openxmlformats.org/officeDocument/2006/relationships/customXml" Target="../ink/ink2436.xml"/><Relationship Id="rId40" Type="http://schemas.openxmlformats.org/officeDocument/2006/relationships/image" Target="../media/image2441.png"/><Relationship Id="rId115" Type="http://schemas.openxmlformats.org/officeDocument/2006/relationships/customXml" Target="../ink/ink2479.xml"/><Relationship Id="rId136" Type="http://schemas.openxmlformats.org/officeDocument/2006/relationships/image" Target="../media/image2489.png"/><Relationship Id="rId157" Type="http://schemas.openxmlformats.org/officeDocument/2006/relationships/customXml" Target="../ink/ink2500.xml"/><Relationship Id="rId178" Type="http://schemas.openxmlformats.org/officeDocument/2006/relationships/image" Target="../media/image25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84.xml"/><Relationship Id="rId21" Type="http://schemas.openxmlformats.org/officeDocument/2006/relationships/customXml" Target="../ink/ink2536.xml"/><Relationship Id="rId42" Type="http://schemas.openxmlformats.org/officeDocument/2006/relationships/image" Target="../media/image2546.png"/><Relationship Id="rId63" Type="http://schemas.openxmlformats.org/officeDocument/2006/relationships/customXml" Target="../ink/ink2557.xml"/><Relationship Id="rId84" Type="http://schemas.openxmlformats.org/officeDocument/2006/relationships/image" Target="../media/image2567.png"/><Relationship Id="rId138" Type="http://schemas.openxmlformats.org/officeDocument/2006/relationships/image" Target="../media/image2594.png"/><Relationship Id="rId107" Type="http://schemas.openxmlformats.org/officeDocument/2006/relationships/customXml" Target="../ink/ink2579.xml"/><Relationship Id="rId11" Type="http://schemas.openxmlformats.org/officeDocument/2006/relationships/customXml" Target="../ink/ink2531.xml"/><Relationship Id="rId32" Type="http://schemas.openxmlformats.org/officeDocument/2006/relationships/image" Target="../media/image2541.png"/><Relationship Id="rId53" Type="http://schemas.openxmlformats.org/officeDocument/2006/relationships/customXml" Target="../ink/ink2552.xml"/><Relationship Id="rId74" Type="http://schemas.openxmlformats.org/officeDocument/2006/relationships/image" Target="../media/image2562.png"/><Relationship Id="rId128" Type="http://schemas.openxmlformats.org/officeDocument/2006/relationships/image" Target="../media/image2589.png"/><Relationship Id="rId149" Type="http://schemas.openxmlformats.org/officeDocument/2006/relationships/customXml" Target="../ink/ink2600.xml"/><Relationship Id="rId5" Type="http://schemas.openxmlformats.org/officeDocument/2006/relationships/customXml" Target="../ink/ink2528.xml"/><Relationship Id="rId95" Type="http://schemas.openxmlformats.org/officeDocument/2006/relationships/customXml" Target="../ink/ink2573.xml"/><Relationship Id="rId22" Type="http://schemas.openxmlformats.org/officeDocument/2006/relationships/image" Target="../media/image2536.png"/><Relationship Id="rId27" Type="http://schemas.openxmlformats.org/officeDocument/2006/relationships/customXml" Target="../ink/ink2539.xml"/><Relationship Id="rId43" Type="http://schemas.openxmlformats.org/officeDocument/2006/relationships/customXml" Target="../ink/ink2547.xml"/><Relationship Id="rId48" Type="http://schemas.openxmlformats.org/officeDocument/2006/relationships/image" Target="../media/image2549.png"/><Relationship Id="rId64" Type="http://schemas.openxmlformats.org/officeDocument/2006/relationships/image" Target="../media/image2557.png"/><Relationship Id="rId69" Type="http://schemas.openxmlformats.org/officeDocument/2006/relationships/customXml" Target="../ink/ink2560.xml"/><Relationship Id="rId113" Type="http://schemas.openxmlformats.org/officeDocument/2006/relationships/customXml" Target="../ink/ink2582.xml"/><Relationship Id="rId118" Type="http://schemas.openxmlformats.org/officeDocument/2006/relationships/image" Target="../media/image2584.png"/><Relationship Id="rId134" Type="http://schemas.openxmlformats.org/officeDocument/2006/relationships/image" Target="../media/image2592.png"/><Relationship Id="rId139" Type="http://schemas.openxmlformats.org/officeDocument/2006/relationships/customXml" Target="../ink/ink2595.xml"/><Relationship Id="rId80" Type="http://schemas.openxmlformats.org/officeDocument/2006/relationships/image" Target="../media/image2565.png"/><Relationship Id="rId85" Type="http://schemas.openxmlformats.org/officeDocument/2006/relationships/customXml" Target="../ink/ink2568.xml"/><Relationship Id="rId150" Type="http://schemas.openxmlformats.org/officeDocument/2006/relationships/image" Target="../media/image2600.png"/><Relationship Id="rId155" Type="http://schemas.openxmlformats.org/officeDocument/2006/relationships/customXml" Target="../ink/ink2603.xml"/><Relationship Id="rId12" Type="http://schemas.openxmlformats.org/officeDocument/2006/relationships/image" Target="../media/image2531.png"/><Relationship Id="rId17" Type="http://schemas.openxmlformats.org/officeDocument/2006/relationships/customXml" Target="../ink/ink2534.xml"/><Relationship Id="rId33" Type="http://schemas.openxmlformats.org/officeDocument/2006/relationships/customXml" Target="../ink/ink2542.xml"/><Relationship Id="rId38" Type="http://schemas.openxmlformats.org/officeDocument/2006/relationships/image" Target="../media/image2544.png"/><Relationship Id="rId59" Type="http://schemas.openxmlformats.org/officeDocument/2006/relationships/customXml" Target="../ink/ink2555.xml"/><Relationship Id="rId103" Type="http://schemas.openxmlformats.org/officeDocument/2006/relationships/customXml" Target="../ink/ink2577.xml"/><Relationship Id="rId108" Type="http://schemas.openxmlformats.org/officeDocument/2006/relationships/image" Target="../media/image2579.png"/><Relationship Id="rId124" Type="http://schemas.openxmlformats.org/officeDocument/2006/relationships/image" Target="../media/image2587.png"/><Relationship Id="rId129" Type="http://schemas.openxmlformats.org/officeDocument/2006/relationships/customXml" Target="../ink/ink2590.xml"/><Relationship Id="rId54" Type="http://schemas.openxmlformats.org/officeDocument/2006/relationships/image" Target="../media/image2552.png"/><Relationship Id="rId70" Type="http://schemas.openxmlformats.org/officeDocument/2006/relationships/image" Target="../media/image2560.png"/><Relationship Id="rId75" Type="http://schemas.openxmlformats.org/officeDocument/2006/relationships/customXml" Target="../ink/ink2563.xml"/><Relationship Id="rId91" Type="http://schemas.openxmlformats.org/officeDocument/2006/relationships/customXml" Target="../ink/ink2571.xml"/><Relationship Id="rId96" Type="http://schemas.openxmlformats.org/officeDocument/2006/relationships/image" Target="../media/image2573.png"/><Relationship Id="rId140" Type="http://schemas.openxmlformats.org/officeDocument/2006/relationships/image" Target="../media/image2595.png"/><Relationship Id="rId145" Type="http://schemas.openxmlformats.org/officeDocument/2006/relationships/customXml" Target="../ink/ink259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28.png"/><Relationship Id="rId23" Type="http://schemas.openxmlformats.org/officeDocument/2006/relationships/customXml" Target="../ink/ink2537.xml"/><Relationship Id="rId28" Type="http://schemas.openxmlformats.org/officeDocument/2006/relationships/image" Target="../media/image2539.png"/><Relationship Id="rId49" Type="http://schemas.openxmlformats.org/officeDocument/2006/relationships/customXml" Target="../ink/ink2550.xml"/><Relationship Id="rId114" Type="http://schemas.openxmlformats.org/officeDocument/2006/relationships/image" Target="../media/image2582.png"/><Relationship Id="rId119" Type="http://schemas.openxmlformats.org/officeDocument/2006/relationships/customXml" Target="../ink/ink2585.xml"/><Relationship Id="rId44" Type="http://schemas.openxmlformats.org/officeDocument/2006/relationships/image" Target="../media/image2547.png"/><Relationship Id="rId60" Type="http://schemas.openxmlformats.org/officeDocument/2006/relationships/image" Target="../media/image2555.png"/><Relationship Id="rId65" Type="http://schemas.openxmlformats.org/officeDocument/2006/relationships/customXml" Target="../ink/ink2558.xml"/><Relationship Id="rId81" Type="http://schemas.openxmlformats.org/officeDocument/2006/relationships/customXml" Target="../ink/ink2566.xml"/><Relationship Id="rId86" Type="http://schemas.openxmlformats.org/officeDocument/2006/relationships/image" Target="../media/image2568.png"/><Relationship Id="rId130" Type="http://schemas.openxmlformats.org/officeDocument/2006/relationships/image" Target="../media/image2590.png"/><Relationship Id="rId135" Type="http://schemas.openxmlformats.org/officeDocument/2006/relationships/customXml" Target="../ink/ink2593.xml"/><Relationship Id="rId151" Type="http://schemas.openxmlformats.org/officeDocument/2006/relationships/customXml" Target="../ink/ink2601.xml"/><Relationship Id="rId156" Type="http://schemas.openxmlformats.org/officeDocument/2006/relationships/image" Target="../media/image2603.png"/><Relationship Id="rId13" Type="http://schemas.openxmlformats.org/officeDocument/2006/relationships/customXml" Target="../ink/ink2532.xml"/><Relationship Id="rId18" Type="http://schemas.openxmlformats.org/officeDocument/2006/relationships/image" Target="../media/image2534.png"/><Relationship Id="rId39" Type="http://schemas.openxmlformats.org/officeDocument/2006/relationships/customXml" Target="../ink/ink2545.xml"/><Relationship Id="rId109" Type="http://schemas.openxmlformats.org/officeDocument/2006/relationships/customXml" Target="../ink/ink2580.xml"/><Relationship Id="rId34" Type="http://schemas.openxmlformats.org/officeDocument/2006/relationships/image" Target="../media/image2542.png"/><Relationship Id="rId50" Type="http://schemas.openxmlformats.org/officeDocument/2006/relationships/image" Target="../media/image2550.png"/><Relationship Id="rId55" Type="http://schemas.openxmlformats.org/officeDocument/2006/relationships/customXml" Target="../ink/ink2553.xml"/><Relationship Id="rId76" Type="http://schemas.openxmlformats.org/officeDocument/2006/relationships/image" Target="../media/image2563.png"/><Relationship Id="rId97" Type="http://schemas.openxmlformats.org/officeDocument/2006/relationships/customXml" Target="../ink/ink2574.xml"/><Relationship Id="rId104" Type="http://schemas.openxmlformats.org/officeDocument/2006/relationships/image" Target="../media/image2577.png"/><Relationship Id="rId120" Type="http://schemas.openxmlformats.org/officeDocument/2006/relationships/image" Target="../media/image2585.png"/><Relationship Id="rId125" Type="http://schemas.openxmlformats.org/officeDocument/2006/relationships/customXml" Target="../ink/ink2588.xml"/><Relationship Id="rId141" Type="http://schemas.openxmlformats.org/officeDocument/2006/relationships/customXml" Target="../ink/ink2596.xml"/><Relationship Id="rId146" Type="http://schemas.openxmlformats.org/officeDocument/2006/relationships/image" Target="../media/image2598.png"/><Relationship Id="rId7" Type="http://schemas.openxmlformats.org/officeDocument/2006/relationships/customXml" Target="../ink/ink2529.xml"/><Relationship Id="rId71" Type="http://schemas.openxmlformats.org/officeDocument/2006/relationships/customXml" Target="../ink/ink2561.xml"/><Relationship Id="rId92" Type="http://schemas.openxmlformats.org/officeDocument/2006/relationships/image" Target="../media/image2571.png"/><Relationship Id="rId2" Type="http://schemas.openxmlformats.org/officeDocument/2006/relationships/image" Target="../media/image14100.png"/><Relationship Id="rId29" Type="http://schemas.openxmlformats.org/officeDocument/2006/relationships/customXml" Target="../ink/ink2540.xml"/><Relationship Id="rId24" Type="http://schemas.openxmlformats.org/officeDocument/2006/relationships/image" Target="../media/image2537.png"/><Relationship Id="rId40" Type="http://schemas.openxmlformats.org/officeDocument/2006/relationships/image" Target="../media/image2545.png"/><Relationship Id="rId45" Type="http://schemas.openxmlformats.org/officeDocument/2006/relationships/customXml" Target="../ink/ink2548.xml"/><Relationship Id="rId66" Type="http://schemas.openxmlformats.org/officeDocument/2006/relationships/image" Target="../media/image2558.png"/><Relationship Id="rId87" Type="http://schemas.openxmlformats.org/officeDocument/2006/relationships/customXml" Target="../ink/ink2569.xml"/><Relationship Id="rId110" Type="http://schemas.openxmlformats.org/officeDocument/2006/relationships/image" Target="../media/image2580.png"/><Relationship Id="rId115" Type="http://schemas.openxmlformats.org/officeDocument/2006/relationships/customXml" Target="../ink/ink2583.xml"/><Relationship Id="rId131" Type="http://schemas.openxmlformats.org/officeDocument/2006/relationships/customXml" Target="../ink/ink2591.xml"/><Relationship Id="rId136" Type="http://schemas.openxmlformats.org/officeDocument/2006/relationships/image" Target="../media/image2593.png"/><Relationship Id="rId61" Type="http://schemas.openxmlformats.org/officeDocument/2006/relationships/customXml" Target="../ink/ink2556.xml"/><Relationship Id="rId82" Type="http://schemas.openxmlformats.org/officeDocument/2006/relationships/image" Target="../media/image2566.png"/><Relationship Id="rId152" Type="http://schemas.openxmlformats.org/officeDocument/2006/relationships/image" Target="../media/image2601.png"/><Relationship Id="rId19" Type="http://schemas.openxmlformats.org/officeDocument/2006/relationships/customXml" Target="../ink/ink2535.xml"/><Relationship Id="rId14" Type="http://schemas.openxmlformats.org/officeDocument/2006/relationships/image" Target="../media/image2532.png"/><Relationship Id="rId30" Type="http://schemas.openxmlformats.org/officeDocument/2006/relationships/image" Target="../media/image2540.png"/><Relationship Id="rId35" Type="http://schemas.openxmlformats.org/officeDocument/2006/relationships/customXml" Target="../ink/ink2543.xml"/><Relationship Id="rId56" Type="http://schemas.openxmlformats.org/officeDocument/2006/relationships/image" Target="../media/image2553.png"/><Relationship Id="rId77" Type="http://schemas.openxmlformats.org/officeDocument/2006/relationships/customXml" Target="../ink/ink2564.xml"/><Relationship Id="rId100" Type="http://schemas.openxmlformats.org/officeDocument/2006/relationships/image" Target="../media/image2575.png"/><Relationship Id="rId105" Type="http://schemas.openxmlformats.org/officeDocument/2006/relationships/customXml" Target="../ink/ink2578.xml"/><Relationship Id="rId126" Type="http://schemas.openxmlformats.org/officeDocument/2006/relationships/image" Target="../media/image2588.png"/><Relationship Id="rId147" Type="http://schemas.openxmlformats.org/officeDocument/2006/relationships/customXml" Target="../ink/ink2599.xml"/><Relationship Id="rId8" Type="http://schemas.openxmlformats.org/officeDocument/2006/relationships/image" Target="../media/image2529.png"/><Relationship Id="rId51" Type="http://schemas.openxmlformats.org/officeDocument/2006/relationships/customXml" Target="../ink/ink2551.xml"/><Relationship Id="rId72" Type="http://schemas.openxmlformats.org/officeDocument/2006/relationships/image" Target="../media/image2561.png"/><Relationship Id="rId93" Type="http://schemas.openxmlformats.org/officeDocument/2006/relationships/customXml" Target="../ink/ink2572.xml"/><Relationship Id="rId98" Type="http://schemas.openxmlformats.org/officeDocument/2006/relationships/image" Target="../media/image2574.png"/><Relationship Id="rId121" Type="http://schemas.openxmlformats.org/officeDocument/2006/relationships/customXml" Target="../ink/ink2586.xml"/><Relationship Id="rId142" Type="http://schemas.openxmlformats.org/officeDocument/2006/relationships/image" Target="../media/image2596.png"/><Relationship Id="rId3" Type="http://schemas.openxmlformats.org/officeDocument/2006/relationships/customXml" Target="../ink/ink2527.xml"/><Relationship Id="rId25" Type="http://schemas.openxmlformats.org/officeDocument/2006/relationships/customXml" Target="../ink/ink2538.xml"/><Relationship Id="rId46" Type="http://schemas.openxmlformats.org/officeDocument/2006/relationships/image" Target="../media/image2548.png"/><Relationship Id="rId67" Type="http://schemas.openxmlformats.org/officeDocument/2006/relationships/customXml" Target="../ink/ink2559.xml"/><Relationship Id="rId116" Type="http://schemas.openxmlformats.org/officeDocument/2006/relationships/image" Target="../media/image2583.png"/><Relationship Id="rId137" Type="http://schemas.openxmlformats.org/officeDocument/2006/relationships/customXml" Target="../ink/ink2594.xml"/><Relationship Id="rId20" Type="http://schemas.openxmlformats.org/officeDocument/2006/relationships/image" Target="../media/image2535.png"/><Relationship Id="rId41" Type="http://schemas.openxmlformats.org/officeDocument/2006/relationships/customXml" Target="../ink/ink2546.xml"/><Relationship Id="rId62" Type="http://schemas.openxmlformats.org/officeDocument/2006/relationships/image" Target="../media/image2556.png"/><Relationship Id="rId83" Type="http://schemas.openxmlformats.org/officeDocument/2006/relationships/customXml" Target="../ink/ink2567.xml"/><Relationship Id="rId88" Type="http://schemas.openxmlformats.org/officeDocument/2006/relationships/image" Target="../media/image2569.png"/><Relationship Id="rId111" Type="http://schemas.openxmlformats.org/officeDocument/2006/relationships/customXml" Target="../ink/ink2581.xml"/><Relationship Id="rId132" Type="http://schemas.openxmlformats.org/officeDocument/2006/relationships/image" Target="../media/image2591.png"/><Relationship Id="rId153" Type="http://schemas.openxmlformats.org/officeDocument/2006/relationships/customXml" Target="../ink/ink2602.xml"/><Relationship Id="rId15" Type="http://schemas.openxmlformats.org/officeDocument/2006/relationships/customXml" Target="../ink/ink2533.xml"/><Relationship Id="rId36" Type="http://schemas.openxmlformats.org/officeDocument/2006/relationships/image" Target="../media/image2543.png"/><Relationship Id="rId57" Type="http://schemas.openxmlformats.org/officeDocument/2006/relationships/customXml" Target="../ink/ink2554.xml"/><Relationship Id="rId106" Type="http://schemas.openxmlformats.org/officeDocument/2006/relationships/image" Target="../media/image2578.png"/><Relationship Id="rId127" Type="http://schemas.openxmlformats.org/officeDocument/2006/relationships/customXml" Target="../ink/ink2589.xml"/><Relationship Id="rId10" Type="http://schemas.openxmlformats.org/officeDocument/2006/relationships/image" Target="../media/image2530.png"/><Relationship Id="rId31" Type="http://schemas.openxmlformats.org/officeDocument/2006/relationships/customXml" Target="../ink/ink2541.xml"/><Relationship Id="rId52" Type="http://schemas.openxmlformats.org/officeDocument/2006/relationships/image" Target="../media/image2551.png"/><Relationship Id="rId73" Type="http://schemas.openxmlformats.org/officeDocument/2006/relationships/customXml" Target="../ink/ink2562.xml"/><Relationship Id="rId78" Type="http://schemas.openxmlformats.org/officeDocument/2006/relationships/image" Target="../media/image2564.png"/><Relationship Id="rId94" Type="http://schemas.openxmlformats.org/officeDocument/2006/relationships/image" Target="../media/image2572.png"/><Relationship Id="rId99" Type="http://schemas.openxmlformats.org/officeDocument/2006/relationships/customXml" Target="../ink/ink2575.xml"/><Relationship Id="rId101" Type="http://schemas.openxmlformats.org/officeDocument/2006/relationships/customXml" Target="../ink/ink2576.xml"/><Relationship Id="rId122" Type="http://schemas.openxmlformats.org/officeDocument/2006/relationships/image" Target="../media/image2586.png"/><Relationship Id="rId143" Type="http://schemas.openxmlformats.org/officeDocument/2006/relationships/customXml" Target="../ink/ink2597.xml"/><Relationship Id="rId148" Type="http://schemas.openxmlformats.org/officeDocument/2006/relationships/image" Target="../media/image2599.png"/><Relationship Id="rId4" Type="http://schemas.openxmlformats.org/officeDocument/2006/relationships/image" Target="../media/image2527.png"/><Relationship Id="rId9" Type="http://schemas.openxmlformats.org/officeDocument/2006/relationships/customXml" Target="../ink/ink2530.xml"/><Relationship Id="rId26" Type="http://schemas.openxmlformats.org/officeDocument/2006/relationships/image" Target="../media/image2538.png"/><Relationship Id="rId47" Type="http://schemas.openxmlformats.org/officeDocument/2006/relationships/customXml" Target="../ink/ink2549.xml"/><Relationship Id="rId68" Type="http://schemas.openxmlformats.org/officeDocument/2006/relationships/image" Target="../media/image2559.png"/><Relationship Id="rId89" Type="http://schemas.openxmlformats.org/officeDocument/2006/relationships/customXml" Target="../ink/ink2570.xml"/><Relationship Id="rId112" Type="http://schemas.openxmlformats.org/officeDocument/2006/relationships/image" Target="../media/image2581.png"/><Relationship Id="rId133" Type="http://schemas.openxmlformats.org/officeDocument/2006/relationships/customXml" Target="../ink/ink2592.xml"/><Relationship Id="rId154" Type="http://schemas.openxmlformats.org/officeDocument/2006/relationships/image" Target="../media/image2602.png"/><Relationship Id="rId16" Type="http://schemas.openxmlformats.org/officeDocument/2006/relationships/image" Target="../media/image2533.png"/><Relationship Id="rId37" Type="http://schemas.openxmlformats.org/officeDocument/2006/relationships/customXml" Target="../ink/ink2544.xml"/><Relationship Id="rId58" Type="http://schemas.openxmlformats.org/officeDocument/2006/relationships/image" Target="../media/image2554.png"/><Relationship Id="rId79" Type="http://schemas.openxmlformats.org/officeDocument/2006/relationships/customXml" Target="../ink/ink2565.xml"/><Relationship Id="rId102" Type="http://schemas.openxmlformats.org/officeDocument/2006/relationships/image" Target="../media/image2576.png"/><Relationship Id="rId123" Type="http://schemas.openxmlformats.org/officeDocument/2006/relationships/customXml" Target="../ink/ink2587.xml"/><Relationship Id="rId144" Type="http://schemas.openxmlformats.org/officeDocument/2006/relationships/image" Target="../media/image2597.png"/><Relationship Id="rId90" Type="http://schemas.openxmlformats.org/officeDocument/2006/relationships/image" Target="../media/image25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00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image" Target="../media/image149.png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image" Target="../media/image85.png"/><Relationship Id="rId226" Type="http://schemas.openxmlformats.org/officeDocument/2006/relationships/image" Target="../media/image113.png"/><Relationship Id="rId433" Type="http://schemas.openxmlformats.org/officeDocument/2006/relationships/image" Target="../media/image216.png"/><Relationship Id="rId268" Type="http://schemas.openxmlformats.org/officeDocument/2006/relationships/image" Target="../media/image134.png"/><Relationship Id="rId475" Type="http://schemas.openxmlformats.org/officeDocument/2006/relationships/image" Target="../media/image237.png"/><Relationship Id="rId32" Type="http://schemas.openxmlformats.org/officeDocument/2006/relationships/image" Target="../media/image16.png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customXml" Target="../ink/ink201.xml"/><Relationship Id="rId279" Type="http://schemas.openxmlformats.org/officeDocument/2006/relationships/customXml" Target="../ink/ink139.xml"/><Relationship Id="rId444" Type="http://schemas.openxmlformats.org/officeDocument/2006/relationships/customXml" Target="../ink/ink222.xml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customXml" Target="../ink/ink42.xml"/><Relationship Id="rId150" Type="http://schemas.openxmlformats.org/officeDocument/2006/relationships/image" Target="../media/image75.png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413" Type="http://schemas.openxmlformats.org/officeDocument/2006/relationships/image" Target="../media/image206.png"/><Relationship Id="rId248" Type="http://schemas.openxmlformats.org/officeDocument/2006/relationships/image" Target="../media/image124.png"/><Relationship Id="rId455" Type="http://schemas.openxmlformats.org/officeDocument/2006/relationships/image" Target="../media/image227.png"/><Relationship Id="rId12" Type="http://schemas.openxmlformats.org/officeDocument/2006/relationships/image" Target="../media/image6.png"/><Relationship Id="rId108" Type="http://schemas.openxmlformats.org/officeDocument/2006/relationships/image" Target="../media/image54.png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image" Target="../media/image27.png"/><Relationship Id="rId96" Type="http://schemas.openxmlformats.org/officeDocument/2006/relationships/image" Target="../media/image48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image" Target="../media/image199.png"/><Relationship Id="rId259" Type="http://schemas.openxmlformats.org/officeDocument/2006/relationships/customXml" Target="../ink/ink129.xml"/><Relationship Id="rId424" Type="http://schemas.openxmlformats.org/officeDocument/2006/relationships/customXml" Target="../ink/ink212.xml"/><Relationship Id="rId466" Type="http://schemas.openxmlformats.org/officeDocument/2006/relationships/customXml" Target="../ink/ink233.xml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5.png"/><Relationship Id="rId326" Type="http://schemas.openxmlformats.org/officeDocument/2006/relationships/customXml" Target="../ink/ink163.xml"/><Relationship Id="rId65" Type="http://schemas.openxmlformats.org/officeDocument/2006/relationships/customXml" Target="../ink/ink32.xml"/><Relationship Id="rId130" Type="http://schemas.openxmlformats.org/officeDocument/2006/relationships/image" Target="../media/image65.png"/><Relationship Id="rId368" Type="http://schemas.openxmlformats.org/officeDocument/2006/relationships/customXml" Target="../ink/ink184.xml"/><Relationship Id="rId172" Type="http://schemas.openxmlformats.org/officeDocument/2006/relationships/image" Target="../media/image86.png"/><Relationship Id="rId228" Type="http://schemas.openxmlformats.org/officeDocument/2006/relationships/image" Target="../media/image114.png"/><Relationship Id="rId435" Type="http://schemas.openxmlformats.org/officeDocument/2006/relationships/image" Target="../media/image217.png"/><Relationship Id="rId281" Type="http://schemas.openxmlformats.org/officeDocument/2006/relationships/customXml" Target="../ink/ink140.xml"/><Relationship Id="rId337" Type="http://schemas.openxmlformats.org/officeDocument/2006/relationships/image" Target="../media/image168.png"/><Relationship Id="rId34" Type="http://schemas.openxmlformats.org/officeDocument/2006/relationships/image" Target="../media/image17.png"/><Relationship Id="rId76" Type="http://schemas.openxmlformats.org/officeDocument/2006/relationships/image" Target="../media/image38.png"/><Relationship Id="rId141" Type="http://schemas.openxmlformats.org/officeDocument/2006/relationships/customXml" Target="../ink/ink70.xml"/><Relationship Id="rId379" Type="http://schemas.openxmlformats.org/officeDocument/2006/relationships/image" Target="../media/image189.png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446" Type="http://schemas.openxmlformats.org/officeDocument/2006/relationships/customXml" Target="../ink/ink223.xml"/><Relationship Id="rId250" Type="http://schemas.openxmlformats.org/officeDocument/2006/relationships/image" Target="../media/image12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5.png"/><Relationship Id="rId348" Type="http://schemas.openxmlformats.org/officeDocument/2006/relationships/customXml" Target="../ink/ink174.xml"/><Relationship Id="rId152" Type="http://schemas.openxmlformats.org/officeDocument/2006/relationships/image" Target="../media/image76.png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415" Type="http://schemas.openxmlformats.org/officeDocument/2006/relationships/image" Target="../media/image207.png"/><Relationship Id="rId457" Type="http://schemas.openxmlformats.org/officeDocument/2006/relationships/image" Target="../media/image228.png"/><Relationship Id="rId261" Type="http://schemas.openxmlformats.org/officeDocument/2006/relationships/customXml" Target="../ink/ink130.xml"/><Relationship Id="rId14" Type="http://schemas.openxmlformats.org/officeDocument/2006/relationships/image" Target="../media/image7.png"/><Relationship Id="rId56" Type="http://schemas.openxmlformats.org/officeDocument/2006/relationships/image" Target="../media/image28.png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98" Type="http://schemas.openxmlformats.org/officeDocument/2006/relationships/image" Target="../media/image49.png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customXml" Target="../ink/ink185.xml"/><Relationship Id="rId426" Type="http://schemas.openxmlformats.org/officeDocument/2006/relationships/customXml" Target="../ink/ink213.xml"/><Relationship Id="rId230" Type="http://schemas.openxmlformats.org/officeDocument/2006/relationships/image" Target="../media/image115.png"/><Relationship Id="rId468" Type="http://schemas.openxmlformats.org/officeDocument/2006/relationships/customXml" Target="../ink/ink234.xml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36.png"/><Relationship Id="rId328" Type="http://schemas.openxmlformats.org/officeDocument/2006/relationships/customXml" Target="../ink/ink164.xml"/><Relationship Id="rId132" Type="http://schemas.openxmlformats.org/officeDocument/2006/relationships/image" Target="../media/image66.png"/><Relationship Id="rId174" Type="http://schemas.openxmlformats.org/officeDocument/2006/relationships/image" Target="../media/image87.png"/><Relationship Id="rId381" Type="http://schemas.openxmlformats.org/officeDocument/2006/relationships/image" Target="../media/image190.png"/><Relationship Id="rId241" Type="http://schemas.openxmlformats.org/officeDocument/2006/relationships/customXml" Target="../ink/ink120.xml"/><Relationship Id="rId437" Type="http://schemas.openxmlformats.org/officeDocument/2006/relationships/image" Target="../media/image218.png"/><Relationship Id="rId36" Type="http://schemas.openxmlformats.org/officeDocument/2006/relationships/image" Target="../media/image18.png"/><Relationship Id="rId283" Type="http://schemas.openxmlformats.org/officeDocument/2006/relationships/customXml" Target="../ink/ink141.xml"/><Relationship Id="rId339" Type="http://schemas.openxmlformats.org/officeDocument/2006/relationships/image" Target="../media/image169.png"/><Relationship Id="rId78" Type="http://schemas.openxmlformats.org/officeDocument/2006/relationships/image" Target="../media/image39.png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customXml" Target="../ink/ink92.xml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customXml" Target="../ink/ink4.xml"/><Relationship Id="rId210" Type="http://schemas.openxmlformats.org/officeDocument/2006/relationships/image" Target="../media/image105.png"/><Relationship Id="rId392" Type="http://schemas.openxmlformats.org/officeDocument/2006/relationships/customXml" Target="../ink/ink196.xml"/><Relationship Id="rId448" Type="http://schemas.openxmlformats.org/officeDocument/2006/relationships/customXml" Target="../ink/ink224.xml"/><Relationship Id="rId252" Type="http://schemas.openxmlformats.org/officeDocument/2006/relationships/image" Target="../media/image12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154" Type="http://schemas.openxmlformats.org/officeDocument/2006/relationships/image" Target="../media/image77.png"/><Relationship Id="rId361" Type="http://schemas.openxmlformats.org/officeDocument/2006/relationships/image" Target="../media/image180.png"/><Relationship Id="rId196" Type="http://schemas.openxmlformats.org/officeDocument/2006/relationships/image" Target="../media/image98.png"/><Relationship Id="rId417" Type="http://schemas.openxmlformats.org/officeDocument/2006/relationships/image" Target="../media/image208.png"/><Relationship Id="rId459" Type="http://schemas.openxmlformats.org/officeDocument/2006/relationships/image" Target="../media/image229.png"/><Relationship Id="rId16" Type="http://schemas.openxmlformats.org/officeDocument/2006/relationships/image" Target="../media/image8.png"/><Relationship Id="rId221" Type="http://schemas.openxmlformats.org/officeDocument/2006/relationships/customXml" Target="../ink/ink110.xml"/><Relationship Id="rId263" Type="http://schemas.openxmlformats.org/officeDocument/2006/relationships/customXml" Target="../ink/ink131.xml"/><Relationship Id="rId319" Type="http://schemas.openxmlformats.org/officeDocument/2006/relationships/image" Target="../media/image159.png"/><Relationship Id="rId470" Type="http://schemas.openxmlformats.org/officeDocument/2006/relationships/customXml" Target="../ink/ink235.xml"/><Relationship Id="rId58" Type="http://schemas.openxmlformats.org/officeDocument/2006/relationships/image" Target="../media/image29.png"/><Relationship Id="rId123" Type="http://schemas.openxmlformats.org/officeDocument/2006/relationships/customXml" Target="../ink/ink61.xml"/><Relationship Id="rId330" Type="http://schemas.openxmlformats.org/officeDocument/2006/relationships/customXml" Target="../ink/ink165.xml"/><Relationship Id="rId165" Type="http://schemas.openxmlformats.org/officeDocument/2006/relationships/customXml" Target="../ink/ink82.xml"/><Relationship Id="rId372" Type="http://schemas.openxmlformats.org/officeDocument/2006/relationships/customXml" Target="../ink/ink186.xml"/><Relationship Id="rId428" Type="http://schemas.openxmlformats.org/officeDocument/2006/relationships/customXml" Target="../ink/ink214.xml"/><Relationship Id="rId232" Type="http://schemas.openxmlformats.org/officeDocument/2006/relationships/image" Target="../media/image116.png"/><Relationship Id="rId274" Type="http://schemas.openxmlformats.org/officeDocument/2006/relationships/image" Target="../media/image137.png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76" Type="http://schemas.openxmlformats.org/officeDocument/2006/relationships/image" Target="../media/image88.png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439" Type="http://schemas.openxmlformats.org/officeDocument/2006/relationships/image" Target="../media/image219.png"/><Relationship Id="rId201" Type="http://schemas.openxmlformats.org/officeDocument/2006/relationships/customXml" Target="../ink/ink100.xml"/><Relationship Id="rId243" Type="http://schemas.openxmlformats.org/officeDocument/2006/relationships/customXml" Target="../ink/ink121.xml"/><Relationship Id="rId285" Type="http://schemas.openxmlformats.org/officeDocument/2006/relationships/customXml" Target="../ink/ink142.xml"/><Relationship Id="rId450" Type="http://schemas.openxmlformats.org/officeDocument/2006/relationships/customXml" Target="../ink/ink225.xml"/><Relationship Id="rId38" Type="http://schemas.openxmlformats.org/officeDocument/2006/relationships/image" Target="../media/image19.png"/><Relationship Id="rId103" Type="http://schemas.openxmlformats.org/officeDocument/2006/relationships/customXml" Target="../ink/ink51.xml"/><Relationship Id="rId310" Type="http://schemas.openxmlformats.org/officeDocument/2006/relationships/customXml" Target="../ink/ink155.xml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87" Type="http://schemas.openxmlformats.org/officeDocument/2006/relationships/customXml" Target="../ink/ink93.xml"/><Relationship Id="rId352" Type="http://schemas.openxmlformats.org/officeDocument/2006/relationships/customXml" Target="../ink/ink176.xml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212" Type="http://schemas.openxmlformats.org/officeDocument/2006/relationships/image" Target="../media/image106.png"/><Relationship Id="rId254" Type="http://schemas.openxmlformats.org/officeDocument/2006/relationships/image" Target="../media/image127.png"/><Relationship Id="rId49" Type="http://schemas.openxmlformats.org/officeDocument/2006/relationships/customXml" Target="../ink/ink24.xml"/><Relationship Id="rId114" Type="http://schemas.openxmlformats.org/officeDocument/2006/relationships/image" Target="../media/image57.png"/><Relationship Id="rId296" Type="http://schemas.openxmlformats.org/officeDocument/2006/relationships/customXml" Target="../ink/ink148.xml"/><Relationship Id="rId461" Type="http://schemas.openxmlformats.org/officeDocument/2006/relationships/image" Target="../media/image230.png"/><Relationship Id="rId60" Type="http://schemas.openxmlformats.org/officeDocument/2006/relationships/image" Target="../media/image30.png"/><Relationship Id="rId156" Type="http://schemas.openxmlformats.org/officeDocument/2006/relationships/image" Target="../media/image78.png"/><Relationship Id="rId198" Type="http://schemas.openxmlformats.org/officeDocument/2006/relationships/image" Target="../media/image99.png"/><Relationship Id="rId321" Type="http://schemas.openxmlformats.org/officeDocument/2006/relationships/image" Target="../media/image160.png"/><Relationship Id="rId363" Type="http://schemas.openxmlformats.org/officeDocument/2006/relationships/image" Target="../media/image181.png"/><Relationship Id="rId419" Type="http://schemas.openxmlformats.org/officeDocument/2006/relationships/image" Target="../media/image209.png"/><Relationship Id="rId223" Type="http://schemas.openxmlformats.org/officeDocument/2006/relationships/customXml" Target="../ink/ink111.xml"/><Relationship Id="rId430" Type="http://schemas.openxmlformats.org/officeDocument/2006/relationships/customXml" Target="../ink/ink215.xml"/><Relationship Id="rId18" Type="http://schemas.openxmlformats.org/officeDocument/2006/relationships/image" Target="../media/image9.png"/><Relationship Id="rId265" Type="http://schemas.openxmlformats.org/officeDocument/2006/relationships/customXml" Target="../ink/ink132.xml"/><Relationship Id="rId472" Type="http://schemas.openxmlformats.org/officeDocument/2006/relationships/customXml" Target="../ink/ink236.xml"/><Relationship Id="rId125" Type="http://schemas.openxmlformats.org/officeDocument/2006/relationships/customXml" Target="../ink/ink62.xml"/><Relationship Id="rId167" Type="http://schemas.openxmlformats.org/officeDocument/2006/relationships/customXml" Target="../ink/ink83.xml"/><Relationship Id="rId332" Type="http://schemas.openxmlformats.org/officeDocument/2006/relationships/customXml" Target="../ink/ink166.xml"/><Relationship Id="rId374" Type="http://schemas.openxmlformats.org/officeDocument/2006/relationships/customXml" Target="../ink/ink187.xml"/><Relationship Id="rId71" Type="http://schemas.openxmlformats.org/officeDocument/2006/relationships/customXml" Target="../ink/ink35.xml"/><Relationship Id="rId234" Type="http://schemas.openxmlformats.org/officeDocument/2006/relationships/image" Target="../media/image117.png"/><Relationship Id="rId2" Type="http://schemas.openxmlformats.org/officeDocument/2006/relationships/image" Target="../media/image1.png"/><Relationship Id="rId29" Type="http://schemas.openxmlformats.org/officeDocument/2006/relationships/customXml" Target="../ink/ink14.xml"/><Relationship Id="rId276" Type="http://schemas.openxmlformats.org/officeDocument/2006/relationships/image" Target="../media/image138.png"/><Relationship Id="rId441" Type="http://schemas.openxmlformats.org/officeDocument/2006/relationships/image" Target="../media/image220.png"/><Relationship Id="rId40" Type="http://schemas.openxmlformats.org/officeDocument/2006/relationships/image" Target="../media/image20.png"/><Relationship Id="rId136" Type="http://schemas.openxmlformats.org/officeDocument/2006/relationships/image" Target="../media/image68.png"/><Relationship Id="rId178" Type="http://schemas.openxmlformats.org/officeDocument/2006/relationships/image" Target="../media/image89.png"/><Relationship Id="rId301" Type="http://schemas.openxmlformats.org/officeDocument/2006/relationships/image" Target="../media/image150.png"/><Relationship Id="rId343" Type="http://schemas.openxmlformats.org/officeDocument/2006/relationships/image" Target="../media/image171.png"/><Relationship Id="rId82" Type="http://schemas.openxmlformats.org/officeDocument/2006/relationships/image" Target="../media/image41.png"/><Relationship Id="rId203" Type="http://schemas.openxmlformats.org/officeDocument/2006/relationships/customXml" Target="../ink/ink101.xml"/><Relationship Id="rId385" Type="http://schemas.openxmlformats.org/officeDocument/2006/relationships/image" Target="../media/image192.png"/><Relationship Id="rId245" Type="http://schemas.openxmlformats.org/officeDocument/2006/relationships/customXml" Target="../ink/ink122.xml"/><Relationship Id="rId287" Type="http://schemas.openxmlformats.org/officeDocument/2006/relationships/customXml" Target="../ink/ink143.xml"/><Relationship Id="rId410" Type="http://schemas.openxmlformats.org/officeDocument/2006/relationships/customXml" Target="../ink/ink205.xml"/><Relationship Id="rId452" Type="http://schemas.openxmlformats.org/officeDocument/2006/relationships/customXml" Target="../ink/ink226.xml"/><Relationship Id="rId30" Type="http://schemas.openxmlformats.org/officeDocument/2006/relationships/image" Target="../media/image15.png"/><Relationship Id="rId105" Type="http://schemas.openxmlformats.org/officeDocument/2006/relationships/customXml" Target="../ink/ink52.xml"/><Relationship Id="rId126" Type="http://schemas.openxmlformats.org/officeDocument/2006/relationships/image" Target="../media/image63.png"/><Relationship Id="rId147" Type="http://schemas.openxmlformats.org/officeDocument/2006/relationships/customXml" Target="../ink/ink73.xml"/><Relationship Id="rId168" Type="http://schemas.openxmlformats.org/officeDocument/2006/relationships/image" Target="../media/image84.png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75" Type="http://schemas.openxmlformats.org/officeDocument/2006/relationships/image" Target="../media/image187.png"/><Relationship Id="rId396" Type="http://schemas.openxmlformats.org/officeDocument/2006/relationships/customXml" Target="../ink/ink198.xml"/><Relationship Id="rId3" Type="http://schemas.openxmlformats.org/officeDocument/2006/relationships/customXml" Target="../ink/ink1.xml"/><Relationship Id="rId214" Type="http://schemas.openxmlformats.org/officeDocument/2006/relationships/image" Target="../media/image107.png"/><Relationship Id="rId235" Type="http://schemas.openxmlformats.org/officeDocument/2006/relationships/customXml" Target="../ink/ink117.xml"/><Relationship Id="rId256" Type="http://schemas.openxmlformats.org/officeDocument/2006/relationships/image" Target="../media/image128.png"/><Relationship Id="rId277" Type="http://schemas.openxmlformats.org/officeDocument/2006/relationships/customXml" Target="../ink/ink138.xml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442" Type="http://schemas.openxmlformats.org/officeDocument/2006/relationships/customXml" Target="../ink/ink221.xml"/><Relationship Id="rId463" Type="http://schemas.openxmlformats.org/officeDocument/2006/relationships/image" Target="../media/image231.png"/><Relationship Id="rId116" Type="http://schemas.openxmlformats.org/officeDocument/2006/relationships/image" Target="../media/image58.png"/><Relationship Id="rId137" Type="http://schemas.openxmlformats.org/officeDocument/2006/relationships/customXml" Target="../ink/ink68.xml"/><Relationship Id="rId158" Type="http://schemas.openxmlformats.org/officeDocument/2006/relationships/image" Target="../media/image79.png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62" Type="http://schemas.openxmlformats.org/officeDocument/2006/relationships/image" Target="../media/image31.png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225" Type="http://schemas.openxmlformats.org/officeDocument/2006/relationships/customXml" Target="../ink/ink112.xml"/><Relationship Id="rId246" Type="http://schemas.openxmlformats.org/officeDocument/2006/relationships/image" Target="../media/image123.png"/><Relationship Id="rId267" Type="http://schemas.openxmlformats.org/officeDocument/2006/relationships/customXml" Target="../ink/ink133.xml"/><Relationship Id="rId288" Type="http://schemas.openxmlformats.org/officeDocument/2006/relationships/image" Target="../media/image144.png"/><Relationship Id="rId411" Type="http://schemas.openxmlformats.org/officeDocument/2006/relationships/image" Target="../media/image205.png"/><Relationship Id="rId432" Type="http://schemas.openxmlformats.org/officeDocument/2006/relationships/customXml" Target="../ink/ink216.xml"/><Relationship Id="rId453" Type="http://schemas.openxmlformats.org/officeDocument/2006/relationships/image" Target="../media/image226.png"/><Relationship Id="rId474" Type="http://schemas.openxmlformats.org/officeDocument/2006/relationships/customXml" Target="../ink/ink237.xml"/><Relationship Id="rId106" Type="http://schemas.openxmlformats.org/officeDocument/2006/relationships/image" Target="../media/image53.png"/><Relationship Id="rId127" Type="http://schemas.openxmlformats.org/officeDocument/2006/relationships/customXml" Target="../ink/ink63.xml"/><Relationship Id="rId313" Type="http://schemas.openxmlformats.org/officeDocument/2006/relationships/image" Target="../media/image156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52" Type="http://schemas.openxmlformats.org/officeDocument/2006/relationships/image" Target="../media/image26.png"/><Relationship Id="rId73" Type="http://schemas.openxmlformats.org/officeDocument/2006/relationships/customXml" Target="../ink/ink36.xml"/><Relationship Id="rId94" Type="http://schemas.openxmlformats.org/officeDocument/2006/relationships/image" Target="../media/image47.png"/><Relationship Id="rId148" Type="http://schemas.openxmlformats.org/officeDocument/2006/relationships/image" Target="../media/image74.png"/><Relationship Id="rId169" Type="http://schemas.openxmlformats.org/officeDocument/2006/relationships/customXml" Target="../ink/ink84.xml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image" Target="../media/image2.png"/><Relationship Id="rId180" Type="http://schemas.openxmlformats.org/officeDocument/2006/relationships/image" Target="../media/image90.png"/><Relationship Id="rId215" Type="http://schemas.openxmlformats.org/officeDocument/2006/relationships/customXml" Target="../ink/ink107.xml"/><Relationship Id="rId236" Type="http://schemas.openxmlformats.org/officeDocument/2006/relationships/image" Target="../media/image118.png"/><Relationship Id="rId257" Type="http://schemas.openxmlformats.org/officeDocument/2006/relationships/customXml" Target="../ink/ink128.xml"/><Relationship Id="rId278" Type="http://schemas.openxmlformats.org/officeDocument/2006/relationships/image" Target="../media/image139.png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443" Type="http://schemas.openxmlformats.org/officeDocument/2006/relationships/image" Target="../media/image221.png"/><Relationship Id="rId464" Type="http://schemas.openxmlformats.org/officeDocument/2006/relationships/customXml" Target="../ink/ink232.xml"/><Relationship Id="rId303" Type="http://schemas.openxmlformats.org/officeDocument/2006/relationships/image" Target="../media/image151.png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customXml" Target="../ink/ink206.xml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454" Type="http://schemas.openxmlformats.org/officeDocument/2006/relationships/customXml" Target="../ink/ink227.xml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customXml" Target="../ink/ink47.xml"/><Relationship Id="rId160" Type="http://schemas.openxmlformats.org/officeDocument/2006/relationships/image" Target="../media/image80.png"/><Relationship Id="rId216" Type="http://schemas.openxmlformats.org/officeDocument/2006/relationships/image" Target="../media/image108.png"/><Relationship Id="rId423" Type="http://schemas.openxmlformats.org/officeDocument/2006/relationships/image" Target="../media/image211.png"/><Relationship Id="rId258" Type="http://schemas.openxmlformats.org/officeDocument/2006/relationships/image" Target="../media/image129.png"/><Relationship Id="rId465" Type="http://schemas.openxmlformats.org/officeDocument/2006/relationships/image" Target="../media/image232.png"/><Relationship Id="rId22" Type="http://schemas.openxmlformats.org/officeDocument/2006/relationships/image" Target="../media/image11.png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434" Type="http://schemas.openxmlformats.org/officeDocument/2006/relationships/customXml" Target="../ink/ink217.xml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40.png"/><Relationship Id="rId336" Type="http://schemas.openxmlformats.org/officeDocument/2006/relationships/customXml" Target="../ink/ink168.xml"/><Relationship Id="rId75" Type="http://schemas.openxmlformats.org/officeDocument/2006/relationships/customXml" Target="../ink/ink37.xml"/><Relationship Id="rId140" Type="http://schemas.openxmlformats.org/officeDocument/2006/relationships/image" Target="../media/image70.png"/><Relationship Id="rId182" Type="http://schemas.openxmlformats.org/officeDocument/2006/relationships/image" Target="../media/image91.png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6" Type="http://schemas.openxmlformats.org/officeDocument/2006/relationships/image" Target="../media/image3.png"/><Relationship Id="rId238" Type="http://schemas.openxmlformats.org/officeDocument/2006/relationships/image" Target="../media/image119.png"/><Relationship Id="rId445" Type="http://schemas.openxmlformats.org/officeDocument/2006/relationships/image" Target="../media/image222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image" Target="../media/image22.png"/><Relationship Id="rId86" Type="http://schemas.openxmlformats.org/officeDocument/2006/relationships/image" Target="../media/image43.png"/><Relationship Id="rId151" Type="http://schemas.openxmlformats.org/officeDocument/2006/relationships/customXml" Target="../ink/ink75.xml"/><Relationship Id="rId389" Type="http://schemas.openxmlformats.org/officeDocument/2006/relationships/image" Target="../media/image194.png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customXml" Target="../ink/ink207.xml"/><Relationship Id="rId456" Type="http://schemas.openxmlformats.org/officeDocument/2006/relationships/customXml" Target="../ink/ink228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30.png"/><Relationship Id="rId316" Type="http://schemas.openxmlformats.org/officeDocument/2006/relationships/customXml" Target="../ink/ink158.xml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60.png"/><Relationship Id="rId358" Type="http://schemas.openxmlformats.org/officeDocument/2006/relationships/customXml" Target="../ink/ink179.xml"/><Relationship Id="rId162" Type="http://schemas.openxmlformats.org/officeDocument/2006/relationships/image" Target="../media/image81.png"/><Relationship Id="rId218" Type="http://schemas.openxmlformats.org/officeDocument/2006/relationships/image" Target="../media/image109.png"/><Relationship Id="rId425" Type="http://schemas.openxmlformats.org/officeDocument/2006/relationships/image" Target="../media/image212.png"/><Relationship Id="rId467" Type="http://schemas.openxmlformats.org/officeDocument/2006/relationships/image" Target="../media/image233.png"/><Relationship Id="rId271" Type="http://schemas.openxmlformats.org/officeDocument/2006/relationships/customXml" Target="../ink/ink135.xml"/><Relationship Id="rId24" Type="http://schemas.openxmlformats.org/officeDocument/2006/relationships/image" Target="../media/image12.png"/><Relationship Id="rId66" Type="http://schemas.openxmlformats.org/officeDocument/2006/relationships/image" Target="../media/image33.png"/><Relationship Id="rId131" Type="http://schemas.openxmlformats.org/officeDocument/2006/relationships/customXml" Target="../ink/ink65.xml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customXml" Target="../ink/ink190.xml"/><Relationship Id="rId436" Type="http://schemas.openxmlformats.org/officeDocument/2006/relationships/customXml" Target="../ink/ink218.xml"/><Relationship Id="rId240" Type="http://schemas.openxmlformats.org/officeDocument/2006/relationships/image" Target="../media/image120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282" Type="http://schemas.openxmlformats.org/officeDocument/2006/relationships/image" Target="../media/image141.png"/><Relationship Id="rId338" Type="http://schemas.openxmlformats.org/officeDocument/2006/relationships/customXml" Target="../ink/ink169.xml"/><Relationship Id="rId8" Type="http://schemas.openxmlformats.org/officeDocument/2006/relationships/image" Target="../media/image4.png"/><Relationship Id="rId142" Type="http://schemas.openxmlformats.org/officeDocument/2006/relationships/image" Target="../media/image71.png"/><Relationship Id="rId184" Type="http://schemas.openxmlformats.org/officeDocument/2006/relationships/image" Target="../media/image92.png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447" Type="http://schemas.openxmlformats.org/officeDocument/2006/relationships/image" Target="../media/image223.png"/><Relationship Id="rId251" Type="http://schemas.openxmlformats.org/officeDocument/2006/relationships/customXml" Target="../ink/ink125.xml"/><Relationship Id="rId46" Type="http://schemas.openxmlformats.org/officeDocument/2006/relationships/image" Target="../media/image23.png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88" Type="http://schemas.openxmlformats.org/officeDocument/2006/relationships/image" Target="../media/image44.png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image" Target="../media/image110.png"/><Relationship Id="rId458" Type="http://schemas.openxmlformats.org/officeDocument/2006/relationships/customXml" Target="../ink/ink229.xml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31.png"/><Relationship Id="rId318" Type="http://schemas.openxmlformats.org/officeDocument/2006/relationships/customXml" Target="../ink/ink159.xml"/><Relationship Id="rId99" Type="http://schemas.openxmlformats.org/officeDocument/2006/relationships/customXml" Target="../ink/ink49.xml"/><Relationship Id="rId122" Type="http://schemas.openxmlformats.org/officeDocument/2006/relationships/image" Target="../media/image61.png"/><Relationship Id="rId164" Type="http://schemas.openxmlformats.org/officeDocument/2006/relationships/image" Target="../media/image82.png"/><Relationship Id="rId371" Type="http://schemas.openxmlformats.org/officeDocument/2006/relationships/image" Target="../media/image185.png"/><Relationship Id="rId427" Type="http://schemas.openxmlformats.org/officeDocument/2006/relationships/image" Target="../media/image213.png"/><Relationship Id="rId469" Type="http://schemas.openxmlformats.org/officeDocument/2006/relationships/image" Target="../media/image234.png"/><Relationship Id="rId26" Type="http://schemas.openxmlformats.org/officeDocument/2006/relationships/image" Target="../media/image13.png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image" Target="../media/image164.png"/><Relationship Id="rId68" Type="http://schemas.openxmlformats.org/officeDocument/2006/relationships/image" Target="../media/image34.png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customXml" Target="../ink/ink170.xml"/><Relationship Id="rId200" Type="http://schemas.openxmlformats.org/officeDocument/2006/relationships/image" Target="../media/image100.png"/><Relationship Id="rId382" Type="http://schemas.openxmlformats.org/officeDocument/2006/relationships/customXml" Target="../ink/ink191.xml"/><Relationship Id="rId438" Type="http://schemas.openxmlformats.org/officeDocument/2006/relationships/customXml" Target="../ink/ink219.xml"/><Relationship Id="rId242" Type="http://schemas.openxmlformats.org/officeDocument/2006/relationships/image" Target="../media/image121.png"/><Relationship Id="rId284" Type="http://schemas.openxmlformats.org/officeDocument/2006/relationships/image" Target="../media/image142.png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1.png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86" Type="http://schemas.openxmlformats.org/officeDocument/2006/relationships/image" Target="../media/image93.png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449" Type="http://schemas.openxmlformats.org/officeDocument/2006/relationships/image" Target="../media/image224.png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60" Type="http://schemas.openxmlformats.org/officeDocument/2006/relationships/customXml" Target="../ink/ink230.xml"/><Relationship Id="rId48" Type="http://schemas.openxmlformats.org/officeDocument/2006/relationships/image" Target="../media/image24.png"/><Relationship Id="rId113" Type="http://schemas.openxmlformats.org/officeDocument/2006/relationships/customXml" Target="../ink/ink56.xml"/><Relationship Id="rId320" Type="http://schemas.openxmlformats.org/officeDocument/2006/relationships/customXml" Target="../ink/ink160.xml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image" Target="../media/image111.png"/><Relationship Id="rId264" Type="http://schemas.openxmlformats.org/officeDocument/2006/relationships/image" Target="../media/image132.png"/><Relationship Id="rId471" Type="http://schemas.openxmlformats.org/officeDocument/2006/relationships/image" Target="../media/image235.png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166" Type="http://schemas.openxmlformats.org/officeDocument/2006/relationships/image" Target="../media/image83.png"/><Relationship Id="rId331" Type="http://schemas.openxmlformats.org/officeDocument/2006/relationships/image" Target="../media/image165.png"/><Relationship Id="rId373" Type="http://schemas.openxmlformats.org/officeDocument/2006/relationships/image" Target="../media/image186.png"/><Relationship Id="rId429" Type="http://schemas.openxmlformats.org/officeDocument/2006/relationships/image" Target="../media/image214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16.xml"/><Relationship Id="rId440" Type="http://schemas.openxmlformats.org/officeDocument/2006/relationships/customXml" Target="../ink/ink220.xml"/><Relationship Id="rId28" Type="http://schemas.openxmlformats.org/officeDocument/2006/relationships/image" Target="../media/image14.png"/><Relationship Id="rId275" Type="http://schemas.openxmlformats.org/officeDocument/2006/relationships/customXml" Target="../ink/ink137.xml"/><Relationship Id="rId300" Type="http://schemas.openxmlformats.org/officeDocument/2006/relationships/customXml" Target="../ink/ink150.xml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customXml" Target="../ink/ink88.xml"/><Relationship Id="rId342" Type="http://schemas.openxmlformats.org/officeDocument/2006/relationships/customXml" Target="../ink/ink171.xml"/><Relationship Id="rId384" Type="http://schemas.openxmlformats.org/officeDocument/2006/relationships/customXml" Target="../ink/ink192.xml"/><Relationship Id="rId202" Type="http://schemas.openxmlformats.org/officeDocument/2006/relationships/image" Target="../media/image101.png"/><Relationship Id="rId244" Type="http://schemas.openxmlformats.org/officeDocument/2006/relationships/image" Target="../media/image122.png"/><Relationship Id="rId39" Type="http://schemas.openxmlformats.org/officeDocument/2006/relationships/customXml" Target="../ink/ink19.xml"/><Relationship Id="rId286" Type="http://schemas.openxmlformats.org/officeDocument/2006/relationships/image" Target="../media/image143.png"/><Relationship Id="rId451" Type="http://schemas.openxmlformats.org/officeDocument/2006/relationships/image" Target="../media/image225.png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46" Type="http://schemas.openxmlformats.org/officeDocument/2006/relationships/image" Target="../media/image73.png"/><Relationship Id="rId188" Type="http://schemas.openxmlformats.org/officeDocument/2006/relationships/image" Target="../media/image94.png"/><Relationship Id="rId311" Type="http://schemas.openxmlformats.org/officeDocument/2006/relationships/image" Target="../media/image155.png"/><Relationship Id="rId353" Type="http://schemas.openxmlformats.org/officeDocument/2006/relationships/image" Target="../media/image176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92" Type="http://schemas.openxmlformats.org/officeDocument/2006/relationships/image" Target="../media/image46.png"/><Relationship Id="rId213" Type="http://schemas.openxmlformats.org/officeDocument/2006/relationships/customXml" Target="../ink/ink106.xml"/><Relationship Id="rId420" Type="http://schemas.openxmlformats.org/officeDocument/2006/relationships/customXml" Target="../ink/ink210.xml"/><Relationship Id="rId255" Type="http://schemas.openxmlformats.org/officeDocument/2006/relationships/customXml" Target="../ink/ink127.xml"/><Relationship Id="rId297" Type="http://schemas.openxmlformats.org/officeDocument/2006/relationships/image" Target="../media/image148.png"/><Relationship Id="rId462" Type="http://schemas.openxmlformats.org/officeDocument/2006/relationships/customXml" Target="../ink/ink231.xml"/><Relationship Id="rId115" Type="http://schemas.openxmlformats.org/officeDocument/2006/relationships/customXml" Target="../ink/ink57.xml"/><Relationship Id="rId157" Type="http://schemas.openxmlformats.org/officeDocument/2006/relationships/customXml" Target="../ink/ink78.xml"/><Relationship Id="rId322" Type="http://schemas.openxmlformats.org/officeDocument/2006/relationships/customXml" Target="../ink/ink161.xml"/><Relationship Id="rId364" Type="http://schemas.openxmlformats.org/officeDocument/2006/relationships/customXml" Target="../ink/ink182.xml"/><Relationship Id="rId61" Type="http://schemas.openxmlformats.org/officeDocument/2006/relationships/customXml" Target="../ink/ink30.xml"/><Relationship Id="rId199" Type="http://schemas.openxmlformats.org/officeDocument/2006/relationships/customXml" Target="../ink/ink99.xml"/><Relationship Id="rId19" Type="http://schemas.openxmlformats.org/officeDocument/2006/relationships/customXml" Target="../ink/ink9.xml"/><Relationship Id="rId224" Type="http://schemas.openxmlformats.org/officeDocument/2006/relationships/image" Target="../media/image112.png"/><Relationship Id="rId266" Type="http://schemas.openxmlformats.org/officeDocument/2006/relationships/image" Target="../media/image133.png"/><Relationship Id="rId431" Type="http://schemas.openxmlformats.org/officeDocument/2006/relationships/image" Target="../media/image215.png"/><Relationship Id="rId473" Type="http://schemas.openxmlformats.org/officeDocument/2006/relationships/image" Target="../media/image23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95.xml"/><Relationship Id="rId21" Type="http://schemas.openxmlformats.org/officeDocument/2006/relationships/customXml" Target="../ink/ink247.xml"/><Relationship Id="rId42" Type="http://schemas.openxmlformats.org/officeDocument/2006/relationships/image" Target="../media/image258.png"/><Relationship Id="rId63" Type="http://schemas.openxmlformats.org/officeDocument/2006/relationships/customXml" Target="../ink/ink268.xml"/><Relationship Id="rId84" Type="http://schemas.openxmlformats.org/officeDocument/2006/relationships/image" Target="../media/image279.png"/><Relationship Id="rId138" Type="http://schemas.openxmlformats.org/officeDocument/2006/relationships/image" Target="../media/image306.png"/><Relationship Id="rId159" Type="http://schemas.openxmlformats.org/officeDocument/2006/relationships/customXml" Target="../ink/ink316.xml"/><Relationship Id="rId170" Type="http://schemas.openxmlformats.org/officeDocument/2006/relationships/image" Target="../media/image322.png"/><Relationship Id="rId107" Type="http://schemas.openxmlformats.org/officeDocument/2006/relationships/customXml" Target="../ink/ink290.xml"/><Relationship Id="rId11" Type="http://schemas.openxmlformats.org/officeDocument/2006/relationships/customXml" Target="../ink/ink242.xml"/><Relationship Id="rId32" Type="http://schemas.openxmlformats.org/officeDocument/2006/relationships/image" Target="../media/image253.png"/><Relationship Id="rId53" Type="http://schemas.openxmlformats.org/officeDocument/2006/relationships/customXml" Target="../ink/ink263.xml"/><Relationship Id="rId74" Type="http://schemas.openxmlformats.org/officeDocument/2006/relationships/image" Target="../media/image274.png"/><Relationship Id="rId128" Type="http://schemas.openxmlformats.org/officeDocument/2006/relationships/image" Target="../media/image301.png"/><Relationship Id="rId149" Type="http://schemas.openxmlformats.org/officeDocument/2006/relationships/customXml" Target="../ink/ink311.xml"/><Relationship Id="rId5" Type="http://schemas.openxmlformats.org/officeDocument/2006/relationships/customXml" Target="../ink/ink239.xml"/><Relationship Id="rId95" Type="http://schemas.openxmlformats.org/officeDocument/2006/relationships/customXml" Target="../ink/ink284.xml"/><Relationship Id="rId160" Type="http://schemas.openxmlformats.org/officeDocument/2006/relationships/image" Target="../media/image317.png"/><Relationship Id="rId181" Type="http://schemas.openxmlformats.org/officeDocument/2006/relationships/customXml" Target="../ink/ink327.xml"/><Relationship Id="rId22" Type="http://schemas.openxmlformats.org/officeDocument/2006/relationships/image" Target="../media/image248.png"/><Relationship Id="rId43" Type="http://schemas.openxmlformats.org/officeDocument/2006/relationships/customXml" Target="../ink/ink258.xml"/><Relationship Id="rId64" Type="http://schemas.openxmlformats.org/officeDocument/2006/relationships/image" Target="../media/image269.png"/><Relationship Id="rId118" Type="http://schemas.openxmlformats.org/officeDocument/2006/relationships/image" Target="../media/image296.png"/><Relationship Id="rId139" Type="http://schemas.openxmlformats.org/officeDocument/2006/relationships/customXml" Target="../ink/ink306.xml"/><Relationship Id="rId85" Type="http://schemas.openxmlformats.org/officeDocument/2006/relationships/customXml" Target="../ink/ink279.xml"/><Relationship Id="rId150" Type="http://schemas.openxmlformats.org/officeDocument/2006/relationships/image" Target="../media/image312.png"/><Relationship Id="rId171" Type="http://schemas.openxmlformats.org/officeDocument/2006/relationships/customXml" Target="../ink/ink322.xml"/><Relationship Id="rId12" Type="http://schemas.openxmlformats.org/officeDocument/2006/relationships/image" Target="../media/image243.png"/><Relationship Id="rId33" Type="http://schemas.openxmlformats.org/officeDocument/2006/relationships/customXml" Target="../ink/ink253.xml"/><Relationship Id="rId108" Type="http://schemas.openxmlformats.org/officeDocument/2006/relationships/image" Target="../media/image291.png"/><Relationship Id="rId129" Type="http://schemas.openxmlformats.org/officeDocument/2006/relationships/customXml" Target="../ink/ink301.xml"/><Relationship Id="rId54" Type="http://schemas.openxmlformats.org/officeDocument/2006/relationships/image" Target="../media/image264.png"/><Relationship Id="rId75" Type="http://schemas.openxmlformats.org/officeDocument/2006/relationships/customXml" Target="../ink/ink274.xml"/><Relationship Id="rId96" Type="http://schemas.openxmlformats.org/officeDocument/2006/relationships/image" Target="../media/image285.png"/><Relationship Id="rId140" Type="http://schemas.openxmlformats.org/officeDocument/2006/relationships/image" Target="../media/image307.png"/><Relationship Id="rId161" Type="http://schemas.openxmlformats.org/officeDocument/2006/relationships/customXml" Target="../ink/ink317.xml"/><Relationship Id="rId182" Type="http://schemas.openxmlformats.org/officeDocument/2006/relationships/image" Target="../media/image328.png"/><Relationship Id="rId6" Type="http://schemas.openxmlformats.org/officeDocument/2006/relationships/image" Target="../media/image240.png"/><Relationship Id="rId23" Type="http://schemas.openxmlformats.org/officeDocument/2006/relationships/customXml" Target="../ink/ink248.xml"/><Relationship Id="rId119" Type="http://schemas.openxmlformats.org/officeDocument/2006/relationships/customXml" Target="../ink/ink296.xml"/><Relationship Id="rId44" Type="http://schemas.openxmlformats.org/officeDocument/2006/relationships/image" Target="../media/image259.png"/><Relationship Id="rId60" Type="http://schemas.openxmlformats.org/officeDocument/2006/relationships/image" Target="../media/image267.png"/><Relationship Id="rId65" Type="http://schemas.openxmlformats.org/officeDocument/2006/relationships/customXml" Target="../ink/ink269.xml"/><Relationship Id="rId81" Type="http://schemas.openxmlformats.org/officeDocument/2006/relationships/customXml" Target="../ink/ink277.xml"/><Relationship Id="rId86" Type="http://schemas.openxmlformats.org/officeDocument/2006/relationships/image" Target="../media/image280.png"/><Relationship Id="rId130" Type="http://schemas.openxmlformats.org/officeDocument/2006/relationships/image" Target="../media/image302.png"/><Relationship Id="rId135" Type="http://schemas.openxmlformats.org/officeDocument/2006/relationships/customXml" Target="../ink/ink304.xml"/><Relationship Id="rId151" Type="http://schemas.openxmlformats.org/officeDocument/2006/relationships/customXml" Target="../ink/ink312.xml"/><Relationship Id="rId156" Type="http://schemas.openxmlformats.org/officeDocument/2006/relationships/image" Target="../media/image315.png"/><Relationship Id="rId177" Type="http://schemas.openxmlformats.org/officeDocument/2006/relationships/customXml" Target="../ink/ink325.xml"/><Relationship Id="rId172" Type="http://schemas.openxmlformats.org/officeDocument/2006/relationships/image" Target="../media/image323.png"/><Relationship Id="rId13" Type="http://schemas.openxmlformats.org/officeDocument/2006/relationships/customXml" Target="../ink/ink243.xml"/><Relationship Id="rId18" Type="http://schemas.openxmlformats.org/officeDocument/2006/relationships/image" Target="../media/image246.png"/><Relationship Id="rId39" Type="http://schemas.openxmlformats.org/officeDocument/2006/relationships/customXml" Target="../ink/ink256.xml"/><Relationship Id="rId109" Type="http://schemas.openxmlformats.org/officeDocument/2006/relationships/customXml" Target="../ink/ink291.xml"/><Relationship Id="rId34" Type="http://schemas.openxmlformats.org/officeDocument/2006/relationships/image" Target="../media/image254.png"/><Relationship Id="rId50" Type="http://schemas.openxmlformats.org/officeDocument/2006/relationships/image" Target="../media/image262.png"/><Relationship Id="rId55" Type="http://schemas.openxmlformats.org/officeDocument/2006/relationships/customXml" Target="../ink/ink264.xml"/><Relationship Id="rId76" Type="http://schemas.openxmlformats.org/officeDocument/2006/relationships/image" Target="../media/image275.png"/><Relationship Id="rId97" Type="http://schemas.openxmlformats.org/officeDocument/2006/relationships/customXml" Target="../ink/ink285.xml"/><Relationship Id="rId104" Type="http://schemas.openxmlformats.org/officeDocument/2006/relationships/image" Target="../media/image289.png"/><Relationship Id="rId120" Type="http://schemas.openxmlformats.org/officeDocument/2006/relationships/image" Target="../media/image297.png"/><Relationship Id="rId125" Type="http://schemas.openxmlformats.org/officeDocument/2006/relationships/customXml" Target="../ink/ink299.xml"/><Relationship Id="rId141" Type="http://schemas.openxmlformats.org/officeDocument/2006/relationships/customXml" Target="../ink/ink307.xml"/><Relationship Id="rId146" Type="http://schemas.openxmlformats.org/officeDocument/2006/relationships/image" Target="../media/image310.png"/><Relationship Id="rId167" Type="http://schemas.openxmlformats.org/officeDocument/2006/relationships/customXml" Target="../ink/ink320.xml"/><Relationship Id="rId7" Type="http://schemas.openxmlformats.org/officeDocument/2006/relationships/customXml" Target="../ink/ink240.xml"/><Relationship Id="rId71" Type="http://schemas.openxmlformats.org/officeDocument/2006/relationships/customXml" Target="../ink/ink272.xml"/><Relationship Id="rId92" Type="http://schemas.openxmlformats.org/officeDocument/2006/relationships/image" Target="../media/image283.png"/><Relationship Id="rId162" Type="http://schemas.openxmlformats.org/officeDocument/2006/relationships/image" Target="../media/image318.png"/><Relationship Id="rId2" Type="http://schemas.openxmlformats.org/officeDocument/2006/relationships/image" Target="../media/image238.png"/><Relationship Id="rId29" Type="http://schemas.openxmlformats.org/officeDocument/2006/relationships/customXml" Target="../ink/ink251.xml"/><Relationship Id="rId24" Type="http://schemas.openxmlformats.org/officeDocument/2006/relationships/image" Target="../media/image249.png"/><Relationship Id="rId40" Type="http://schemas.openxmlformats.org/officeDocument/2006/relationships/image" Target="../media/image257.png"/><Relationship Id="rId45" Type="http://schemas.openxmlformats.org/officeDocument/2006/relationships/customXml" Target="../ink/ink259.xml"/><Relationship Id="rId66" Type="http://schemas.openxmlformats.org/officeDocument/2006/relationships/image" Target="../media/image270.png"/><Relationship Id="rId87" Type="http://schemas.openxmlformats.org/officeDocument/2006/relationships/customXml" Target="../ink/ink280.xml"/><Relationship Id="rId110" Type="http://schemas.openxmlformats.org/officeDocument/2006/relationships/image" Target="../media/image292.png"/><Relationship Id="rId115" Type="http://schemas.openxmlformats.org/officeDocument/2006/relationships/customXml" Target="../ink/ink294.xml"/><Relationship Id="rId131" Type="http://schemas.openxmlformats.org/officeDocument/2006/relationships/customXml" Target="../ink/ink302.xml"/><Relationship Id="rId136" Type="http://schemas.openxmlformats.org/officeDocument/2006/relationships/image" Target="../media/image305.png"/><Relationship Id="rId157" Type="http://schemas.openxmlformats.org/officeDocument/2006/relationships/customXml" Target="../ink/ink315.xml"/><Relationship Id="rId178" Type="http://schemas.openxmlformats.org/officeDocument/2006/relationships/image" Target="../media/image326.png"/><Relationship Id="rId61" Type="http://schemas.openxmlformats.org/officeDocument/2006/relationships/customXml" Target="../ink/ink267.xml"/><Relationship Id="rId82" Type="http://schemas.openxmlformats.org/officeDocument/2006/relationships/image" Target="../media/image278.png"/><Relationship Id="rId152" Type="http://schemas.openxmlformats.org/officeDocument/2006/relationships/image" Target="../media/image313.png"/><Relationship Id="rId173" Type="http://schemas.openxmlformats.org/officeDocument/2006/relationships/customXml" Target="../ink/ink323.xml"/><Relationship Id="rId19" Type="http://schemas.openxmlformats.org/officeDocument/2006/relationships/customXml" Target="../ink/ink246.xml"/><Relationship Id="rId14" Type="http://schemas.openxmlformats.org/officeDocument/2006/relationships/image" Target="../media/image244.png"/><Relationship Id="rId30" Type="http://schemas.openxmlformats.org/officeDocument/2006/relationships/image" Target="../media/image252.png"/><Relationship Id="rId35" Type="http://schemas.openxmlformats.org/officeDocument/2006/relationships/customXml" Target="../ink/ink254.xml"/><Relationship Id="rId56" Type="http://schemas.openxmlformats.org/officeDocument/2006/relationships/image" Target="../media/image265.png"/><Relationship Id="rId77" Type="http://schemas.openxmlformats.org/officeDocument/2006/relationships/customXml" Target="../ink/ink275.xml"/><Relationship Id="rId100" Type="http://schemas.openxmlformats.org/officeDocument/2006/relationships/image" Target="../media/image287.png"/><Relationship Id="rId105" Type="http://schemas.openxmlformats.org/officeDocument/2006/relationships/customXml" Target="../ink/ink289.xml"/><Relationship Id="rId126" Type="http://schemas.openxmlformats.org/officeDocument/2006/relationships/image" Target="../media/image300.png"/><Relationship Id="rId147" Type="http://schemas.openxmlformats.org/officeDocument/2006/relationships/customXml" Target="../ink/ink310.xml"/><Relationship Id="rId168" Type="http://schemas.openxmlformats.org/officeDocument/2006/relationships/image" Target="../media/image321.png"/><Relationship Id="rId8" Type="http://schemas.openxmlformats.org/officeDocument/2006/relationships/image" Target="../media/image241.png"/><Relationship Id="rId51" Type="http://schemas.openxmlformats.org/officeDocument/2006/relationships/customXml" Target="../ink/ink262.xml"/><Relationship Id="rId72" Type="http://schemas.openxmlformats.org/officeDocument/2006/relationships/image" Target="../media/image273.png"/><Relationship Id="rId93" Type="http://schemas.openxmlformats.org/officeDocument/2006/relationships/customXml" Target="../ink/ink283.xml"/><Relationship Id="rId98" Type="http://schemas.openxmlformats.org/officeDocument/2006/relationships/image" Target="../media/image286.png"/><Relationship Id="rId121" Type="http://schemas.openxmlformats.org/officeDocument/2006/relationships/customXml" Target="../ink/ink297.xml"/><Relationship Id="rId142" Type="http://schemas.openxmlformats.org/officeDocument/2006/relationships/image" Target="../media/image308.png"/><Relationship Id="rId163" Type="http://schemas.openxmlformats.org/officeDocument/2006/relationships/customXml" Target="../ink/ink318.xml"/><Relationship Id="rId3" Type="http://schemas.openxmlformats.org/officeDocument/2006/relationships/customXml" Target="../ink/ink238.xml"/><Relationship Id="rId25" Type="http://schemas.openxmlformats.org/officeDocument/2006/relationships/customXml" Target="../ink/ink249.xml"/><Relationship Id="rId46" Type="http://schemas.openxmlformats.org/officeDocument/2006/relationships/image" Target="../media/image260.png"/><Relationship Id="rId67" Type="http://schemas.openxmlformats.org/officeDocument/2006/relationships/customXml" Target="../ink/ink270.xml"/><Relationship Id="rId116" Type="http://schemas.openxmlformats.org/officeDocument/2006/relationships/image" Target="../media/image295.png"/><Relationship Id="rId137" Type="http://schemas.openxmlformats.org/officeDocument/2006/relationships/customXml" Target="../ink/ink305.xml"/><Relationship Id="rId158" Type="http://schemas.openxmlformats.org/officeDocument/2006/relationships/image" Target="../media/image316.png"/><Relationship Id="rId20" Type="http://schemas.openxmlformats.org/officeDocument/2006/relationships/image" Target="../media/image247.png"/><Relationship Id="rId41" Type="http://schemas.openxmlformats.org/officeDocument/2006/relationships/customXml" Target="../ink/ink257.xml"/><Relationship Id="rId62" Type="http://schemas.openxmlformats.org/officeDocument/2006/relationships/image" Target="../media/image268.png"/><Relationship Id="rId83" Type="http://schemas.openxmlformats.org/officeDocument/2006/relationships/customXml" Target="../ink/ink278.xml"/><Relationship Id="rId88" Type="http://schemas.openxmlformats.org/officeDocument/2006/relationships/image" Target="../media/image281.png"/><Relationship Id="rId111" Type="http://schemas.openxmlformats.org/officeDocument/2006/relationships/customXml" Target="../ink/ink292.xml"/><Relationship Id="rId132" Type="http://schemas.openxmlformats.org/officeDocument/2006/relationships/image" Target="../media/image303.png"/><Relationship Id="rId153" Type="http://schemas.openxmlformats.org/officeDocument/2006/relationships/customXml" Target="../ink/ink313.xml"/><Relationship Id="rId174" Type="http://schemas.openxmlformats.org/officeDocument/2006/relationships/image" Target="../media/image324.png"/><Relationship Id="rId179" Type="http://schemas.openxmlformats.org/officeDocument/2006/relationships/customXml" Target="../ink/ink326.xml"/><Relationship Id="rId15" Type="http://schemas.openxmlformats.org/officeDocument/2006/relationships/customXml" Target="../ink/ink244.xml"/><Relationship Id="rId36" Type="http://schemas.openxmlformats.org/officeDocument/2006/relationships/image" Target="../media/image255.png"/><Relationship Id="rId57" Type="http://schemas.openxmlformats.org/officeDocument/2006/relationships/customXml" Target="../ink/ink265.xml"/><Relationship Id="rId106" Type="http://schemas.openxmlformats.org/officeDocument/2006/relationships/image" Target="../media/image290.png"/><Relationship Id="rId127" Type="http://schemas.openxmlformats.org/officeDocument/2006/relationships/customXml" Target="../ink/ink300.xml"/><Relationship Id="rId10" Type="http://schemas.openxmlformats.org/officeDocument/2006/relationships/image" Target="../media/image242.png"/><Relationship Id="rId31" Type="http://schemas.openxmlformats.org/officeDocument/2006/relationships/customXml" Target="../ink/ink252.xml"/><Relationship Id="rId52" Type="http://schemas.openxmlformats.org/officeDocument/2006/relationships/image" Target="../media/image263.png"/><Relationship Id="rId73" Type="http://schemas.openxmlformats.org/officeDocument/2006/relationships/customXml" Target="../ink/ink273.xml"/><Relationship Id="rId78" Type="http://schemas.openxmlformats.org/officeDocument/2006/relationships/image" Target="../media/image276.png"/><Relationship Id="rId94" Type="http://schemas.openxmlformats.org/officeDocument/2006/relationships/image" Target="../media/image284.png"/><Relationship Id="rId99" Type="http://schemas.openxmlformats.org/officeDocument/2006/relationships/customXml" Target="../ink/ink286.xml"/><Relationship Id="rId101" Type="http://schemas.openxmlformats.org/officeDocument/2006/relationships/customXml" Target="../ink/ink287.xml"/><Relationship Id="rId122" Type="http://schemas.openxmlformats.org/officeDocument/2006/relationships/image" Target="../media/image298.png"/><Relationship Id="rId143" Type="http://schemas.openxmlformats.org/officeDocument/2006/relationships/customXml" Target="../ink/ink308.xml"/><Relationship Id="rId148" Type="http://schemas.openxmlformats.org/officeDocument/2006/relationships/image" Target="../media/image311.png"/><Relationship Id="rId164" Type="http://schemas.openxmlformats.org/officeDocument/2006/relationships/image" Target="../media/image319.png"/><Relationship Id="rId169" Type="http://schemas.openxmlformats.org/officeDocument/2006/relationships/customXml" Target="../ink/ink321.xml"/><Relationship Id="rId4" Type="http://schemas.openxmlformats.org/officeDocument/2006/relationships/image" Target="../media/image239.png"/><Relationship Id="rId9" Type="http://schemas.openxmlformats.org/officeDocument/2006/relationships/customXml" Target="../ink/ink241.xml"/><Relationship Id="rId180" Type="http://schemas.openxmlformats.org/officeDocument/2006/relationships/image" Target="../media/image327.png"/><Relationship Id="rId26" Type="http://schemas.openxmlformats.org/officeDocument/2006/relationships/image" Target="../media/image250.png"/><Relationship Id="rId47" Type="http://schemas.openxmlformats.org/officeDocument/2006/relationships/customXml" Target="../ink/ink260.xml"/><Relationship Id="rId68" Type="http://schemas.openxmlformats.org/officeDocument/2006/relationships/image" Target="../media/image271.png"/><Relationship Id="rId89" Type="http://schemas.openxmlformats.org/officeDocument/2006/relationships/customXml" Target="../ink/ink281.xml"/><Relationship Id="rId112" Type="http://schemas.openxmlformats.org/officeDocument/2006/relationships/image" Target="../media/image293.png"/><Relationship Id="rId133" Type="http://schemas.openxmlformats.org/officeDocument/2006/relationships/customXml" Target="../ink/ink303.xml"/><Relationship Id="rId154" Type="http://schemas.openxmlformats.org/officeDocument/2006/relationships/image" Target="../media/image314.png"/><Relationship Id="rId175" Type="http://schemas.openxmlformats.org/officeDocument/2006/relationships/customXml" Target="../ink/ink324.xml"/><Relationship Id="rId16" Type="http://schemas.openxmlformats.org/officeDocument/2006/relationships/image" Target="../media/image245.png"/><Relationship Id="rId37" Type="http://schemas.openxmlformats.org/officeDocument/2006/relationships/customXml" Target="../ink/ink255.xml"/><Relationship Id="rId58" Type="http://schemas.openxmlformats.org/officeDocument/2006/relationships/image" Target="../media/image266.png"/><Relationship Id="rId79" Type="http://schemas.openxmlformats.org/officeDocument/2006/relationships/customXml" Target="../ink/ink276.xml"/><Relationship Id="rId102" Type="http://schemas.openxmlformats.org/officeDocument/2006/relationships/image" Target="../media/image288.png"/><Relationship Id="rId123" Type="http://schemas.openxmlformats.org/officeDocument/2006/relationships/customXml" Target="../ink/ink298.xml"/><Relationship Id="rId144" Type="http://schemas.openxmlformats.org/officeDocument/2006/relationships/image" Target="../media/image309.png"/><Relationship Id="rId90" Type="http://schemas.openxmlformats.org/officeDocument/2006/relationships/image" Target="../media/image282.png"/><Relationship Id="rId165" Type="http://schemas.openxmlformats.org/officeDocument/2006/relationships/customXml" Target="../ink/ink319.xml"/><Relationship Id="rId27" Type="http://schemas.openxmlformats.org/officeDocument/2006/relationships/customXml" Target="../ink/ink250.xml"/><Relationship Id="rId48" Type="http://schemas.openxmlformats.org/officeDocument/2006/relationships/image" Target="../media/image261.png"/><Relationship Id="rId69" Type="http://schemas.openxmlformats.org/officeDocument/2006/relationships/customXml" Target="../ink/ink271.xml"/><Relationship Id="rId113" Type="http://schemas.openxmlformats.org/officeDocument/2006/relationships/customXml" Target="../ink/ink293.xml"/><Relationship Id="rId134" Type="http://schemas.openxmlformats.org/officeDocument/2006/relationships/image" Target="../media/image304.png"/><Relationship Id="rId80" Type="http://schemas.openxmlformats.org/officeDocument/2006/relationships/image" Target="../media/image277.png"/><Relationship Id="rId155" Type="http://schemas.openxmlformats.org/officeDocument/2006/relationships/customXml" Target="../ink/ink314.xml"/><Relationship Id="rId176" Type="http://schemas.openxmlformats.org/officeDocument/2006/relationships/image" Target="../media/image325.png"/><Relationship Id="rId17" Type="http://schemas.openxmlformats.org/officeDocument/2006/relationships/customXml" Target="../ink/ink245.xml"/><Relationship Id="rId38" Type="http://schemas.openxmlformats.org/officeDocument/2006/relationships/image" Target="../media/image256.png"/><Relationship Id="rId59" Type="http://schemas.openxmlformats.org/officeDocument/2006/relationships/customXml" Target="../ink/ink266.xml"/><Relationship Id="rId103" Type="http://schemas.openxmlformats.org/officeDocument/2006/relationships/customXml" Target="../ink/ink288.xml"/><Relationship Id="rId124" Type="http://schemas.openxmlformats.org/officeDocument/2006/relationships/image" Target="../media/image299.png"/><Relationship Id="rId70" Type="http://schemas.openxmlformats.org/officeDocument/2006/relationships/image" Target="../media/image272.png"/><Relationship Id="rId91" Type="http://schemas.openxmlformats.org/officeDocument/2006/relationships/customXml" Target="../ink/ink282.xml"/><Relationship Id="rId145" Type="http://schemas.openxmlformats.org/officeDocument/2006/relationships/customXml" Target="../ink/ink309.xml"/><Relationship Id="rId166" Type="http://schemas.openxmlformats.org/officeDocument/2006/relationships/image" Target="../media/image320.png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251.png"/><Relationship Id="rId49" Type="http://schemas.openxmlformats.org/officeDocument/2006/relationships/customXml" Target="../ink/ink261.xml"/><Relationship Id="rId114" Type="http://schemas.openxmlformats.org/officeDocument/2006/relationships/image" Target="../media/image294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85.xml"/><Relationship Id="rId21" Type="http://schemas.openxmlformats.org/officeDocument/2006/relationships/customXml" Target="../ink/ink337.xml"/><Relationship Id="rId42" Type="http://schemas.openxmlformats.org/officeDocument/2006/relationships/image" Target="../media/image348.png"/><Relationship Id="rId63" Type="http://schemas.openxmlformats.org/officeDocument/2006/relationships/customXml" Target="../ink/ink358.xml"/><Relationship Id="rId84" Type="http://schemas.openxmlformats.org/officeDocument/2006/relationships/image" Target="../media/image369.png"/><Relationship Id="rId138" Type="http://schemas.openxmlformats.org/officeDocument/2006/relationships/image" Target="../media/image395.png"/><Relationship Id="rId159" Type="http://schemas.openxmlformats.org/officeDocument/2006/relationships/customXml" Target="../ink/ink406.xml"/><Relationship Id="rId170" Type="http://schemas.openxmlformats.org/officeDocument/2006/relationships/image" Target="../media/image411.png"/><Relationship Id="rId191" Type="http://schemas.openxmlformats.org/officeDocument/2006/relationships/customXml" Target="../ink/ink422.xml"/><Relationship Id="rId205" Type="http://schemas.openxmlformats.org/officeDocument/2006/relationships/customXml" Target="../ink/ink429.xml"/><Relationship Id="rId226" Type="http://schemas.openxmlformats.org/officeDocument/2006/relationships/image" Target="../media/image439.png"/><Relationship Id="rId247" Type="http://schemas.openxmlformats.org/officeDocument/2006/relationships/customXml" Target="../ink/ink450.xml"/><Relationship Id="rId107" Type="http://schemas.openxmlformats.org/officeDocument/2006/relationships/customXml" Target="../ink/ink380.xml"/><Relationship Id="rId11" Type="http://schemas.openxmlformats.org/officeDocument/2006/relationships/customXml" Target="../ink/ink332.xml"/><Relationship Id="rId32" Type="http://schemas.openxmlformats.org/officeDocument/2006/relationships/image" Target="../media/image343.png"/><Relationship Id="rId53" Type="http://schemas.openxmlformats.org/officeDocument/2006/relationships/customXml" Target="../ink/ink353.xml"/><Relationship Id="rId74" Type="http://schemas.openxmlformats.org/officeDocument/2006/relationships/image" Target="../media/image364.png"/><Relationship Id="rId128" Type="http://schemas.openxmlformats.org/officeDocument/2006/relationships/image" Target="../media/image390.png"/><Relationship Id="rId149" Type="http://schemas.openxmlformats.org/officeDocument/2006/relationships/customXml" Target="../ink/ink401.xml"/><Relationship Id="rId5" Type="http://schemas.openxmlformats.org/officeDocument/2006/relationships/customXml" Target="../ink/ink329.xml"/><Relationship Id="rId95" Type="http://schemas.openxmlformats.org/officeDocument/2006/relationships/customXml" Target="../ink/ink374.xml"/><Relationship Id="rId160" Type="http://schemas.openxmlformats.org/officeDocument/2006/relationships/image" Target="../media/image406.png"/><Relationship Id="rId181" Type="http://schemas.openxmlformats.org/officeDocument/2006/relationships/customXml" Target="../ink/ink417.xml"/><Relationship Id="rId216" Type="http://schemas.openxmlformats.org/officeDocument/2006/relationships/image" Target="../media/image434.png"/><Relationship Id="rId237" Type="http://schemas.openxmlformats.org/officeDocument/2006/relationships/customXml" Target="../ink/ink445.xml"/><Relationship Id="rId22" Type="http://schemas.openxmlformats.org/officeDocument/2006/relationships/image" Target="../media/image338.png"/><Relationship Id="rId43" Type="http://schemas.openxmlformats.org/officeDocument/2006/relationships/customXml" Target="../ink/ink348.xml"/><Relationship Id="rId64" Type="http://schemas.openxmlformats.org/officeDocument/2006/relationships/image" Target="../media/image359.png"/><Relationship Id="rId118" Type="http://schemas.openxmlformats.org/officeDocument/2006/relationships/image" Target="../media/image386.png"/><Relationship Id="rId139" Type="http://schemas.openxmlformats.org/officeDocument/2006/relationships/customXml" Target="../ink/ink396.xml"/><Relationship Id="rId85" Type="http://schemas.openxmlformats.org/officeDocument/2006/relationships/customXml" Target="../ink/ink369.xml"/><Relationship Id="rId150" Type="http://schemas.openxmlformats.org/officeDocument/2006/relationships/image" Target="../media/image401.png"/><Relationship Id="rId171" Type="http://schemas.openxmlformats.org/officeDocument/2006/relationships/customXml" Target="../ink/ink412.xml"/><Relationship Id="rId192" Type="http://schemas.openxmlformats.org/officeDocument/2006/relationships/image" Target="../media/image422.png"/><Relationship Id="rId206" Type="http://schemas.openxmlformats.org/officeDocument/2006/relationships/image" Target="../media/image429.png"/><Relationship Id="rId227" Type="http://schemas.openxmlformats.org/officeDocument/2006/relationships/customXml" Target="../ink/ink440.xml"/><Relationship Id="rId248" Type="http://schemas.openxmlformats.org/officeDocument/2006/relationships/image" Target="../media/image450.png"/><Relationship Id="rId12" Type="http://schemas.openxmlformats.org/officeDocument/2006/relationships/image" Target="../media/image333.png"/><Relationship Id="rId33" Type="http://schemas.openxmlformats.org/officeDocument/2006/relationships/customXml" Target="../ink/ink343.xml"/><Relationship Id="rId108" Type="http://schemas.openxmlformats.org/officeDocument/2006/relationships/image" Target="../media/image381.png"/><Relationship Id="rId129" Type="http://schemas.openxmlformats.org/officeDocument/2006/relationships/customXml" Target="../ink/ink391.xml"/><Relationship Id="rId54" Type="http://schemas.openxmlformats.org/officeDocument/2006/relationships/image" Target="../media/image354.png"/><Relationship Id="rId75" Type="http://schemas.openxmlformats.org/officeDocument/2006/relationships/customXml" Target="../ink/ink364.xml"/><Relationship Id="rId96" Type="http://schemas.openxmlformats.org/officeDocument/2006/relationships/image" Target="../media/image375.png"/><Relationship Id="rId140" Type="http://schemas.openxmlformats.org/officeDocument/2006/relationships/image" Target="../media/image396.png"/><Relationship Id="rId161" Type="http://schemas.openxmlformats.org/officeDocument/2006/relationships/customXml" Target="../ink/ink407.xml"/><Relationship Id="rId182" Type="http://schemas.openxmlformats.org/officeDocument/2006/relationships/image" Target="../media/image417.png"/><Relationship Id="rId217" Type="http://schemas.openxmlformats.org/officeDocument/2006/relationships/customXml" Target="../ink/ink435.xml"/><Relationship Id="rId6" Type="http://schemas.openxmlformats.org/officeDocument/2006/relationships/image" Target="../media/image330.png"/><Relationship Id="rId238" Type="http://schemas.openxmlformats.org/officeDocument/2006/relationships/image" Target="../media/image445.png"/><Relationship Id="rId23" Type="http://schemas.openxmlformats.org/officeDocument/2006/relationships/customXml" Target="../ink/ink338.xml"/><Relationship Id="rId119" Type="http://schemas.openxmlformats.org/officeDocument/2006/relationships/customXml" Target="../ink/ink386.xml"/><Relationship Id="rId44" Type="http://schemas.openxmlformats.org/officeDocument/2006/relationships/image" Target="../media/image349.png"/><Relationship Id="rId65" Type="http://schemas.openxmlformats.org/officeDocument/2006/relationships/customXml" Target="../ink/ink359.xml"/><Relationship Id="rId86" Type="http://schemas.openxmlformats.org/officeDocument/2006/relationships/image" Target="../media/image370.png"/><Relationship Id="rId130" Type="http://schemas.openxmlformats.org/officeDocument/2006/relationships/image" Target="../media/image391.png"/><Relationship Id="rId151" Type="http://schemas.openxmlformats.org/officeDocument/2006/relationships/customXml" Target="../ink/ink402.xml"/><Relationship Id="rId172" Type="http://schemas.openxmlformats.org/officeDocument/2006/relationships/image" Target="../media/image412.png"/><Relationship Id="rId193" Type="http://schemas.openxmlformats.org/officeDocument/2006/relationships/customXml" Target="../ink/ink423.xml"/><Relationship Id="rId207" Type="http://schemas.openxmlformats.org/officeDocument/2006/relationships/customXml" Target="../ink/ink430.xml"/><Relationship Id="rId228" Type="http://schemas.openxmlformats.org/officeDocument/2006/relationships/image" Target="../media/image440.png"/><Relationship Id="rId249" Type="http://schemas.openxmlformats.org/officeDocument/2006/relationships/customXml" Target="../ink/ink451.xml"/><Relationship Id="rId13" Type="http://schemas.openxmlformats.org/officeDocument/2006/relationships/customXml" Target="../ink/ink333.xml"/><Relationship Id="rId109" Type="http://schemas.openxmlformats.org/officeDocument/2006/relationships/customXml" Target="../ink/ink381.xml"/><Relationship Id="rId34" Type="http://schemas.openxmlformats.org/officeDocument/2006/relationships/image" Target="../media/image344.png"/><Relationship Id="rId55" Type="http://schemas.openxmlformats.org/officeDocument/2006/relationships/customXml" Target="../ink/ink354.xml"/><Relationship Id="rId76" Type="http://schemas.openxmlformats.org/officeDocument/2006/relationships/image" Target="../media/image365.png"/><Relationship Id="rId97" Type="http://schemas.openxmlformats.org/officeDocument/2006/relationships/customXml" Target="../ink/ink375.xml"/><Relationship Id="rId120" Type="http://schemas.openxmlformats.org/officeDocument/2006/relationships/image" Target="../media/image387.png"/><Relationship Id="rId141" Type="http://schemas.openxmlformats.org/officeDocument/2006/relationships/customXml" Target="../ink/ink397.xml"/><Relationship Id="rId7" Type="http://schemas.openxmlformats.org/officeDocument/2006/relationships/customXml" Target="../ink/ink330.xml"/><Relationship Id="rId162" Type="http://schemas.openxmlformats.org/officeDocument/2006/relationships/image" Target="../media/image407.png"/><Relationship Id="rId183" Type="http://schemas.openxmlformats.org/officeDocument/2006/relationships/customXml" Target="../ink/ink418.xml"/><Relationship Id="rId218" Type="http://schemas.openxmlformats.org/officeDocument/2006/relationships/image" Target="../media/image435.png"/><Relationship Id="rId239" Type="http://schemas.openxmlformats.org/officeDocument/2006/relationships/customXml" Target="../ink/ink446.xml"/><Relationship Id="rId250" Type="http://schemas.openxmlformats.org/officeDocument/2006/relationships/image" Target="../media/image451.png"/><Relationship Id="rId24" Type="http://schemas.openxmlformats.org/officeDocument/2006/relationships/image" Target="../media/image339.png"/><Relationship Id="rId45" Type="http://schemas.openxmlformats.org/officeDocument/2006/relationships/customXml" Target="../ink/ink349.xml"/><Relationship Id="rId66" Type="http://schemas.openxmlformats.org/officeDocument/2006/relationships/image" Target="../media/image360.png"/><Relationship Id="rId87" Type="http://schemas.openxmlformats.org/officeDocument/2006/relationships/customXml" Target="../ink/ink370.xml"/><Relationship Id="rId110" Type="http://schemas.openxmlformats.org/officeDocument/2006/relationships/image" Target="../media/image382.png"/><Relationship Id="rId131" Type="http://schemas.openxmlformats.org/officeDocument/2006/relationships/customXml" Target="../ink/ink392.xml"/><Relationship Id="rId152" Type="http://schemas.openxmlformats.org/officeDocument/2006/relationships/image" Target="../media/image402.png"/><Relationship Id="rId173" Type="http://schemas.openxmlformats.org/officeDocument/2006/relationships/customXml" Target="../ink/ink413.xml"/><Relationship Id="rId194" Type="http://schemas.openxmlformats.org/officeDocument/2006/relationships/image" Target="../media/image423.png"/><Relationship Id="rId208" Type="http://schemas.openxmlformats.org/officeDocument/2006/relationships/image" Target="../media/image430.png"/><Relationship Id="rId229" Type="http://schemas.openxmlformats.org/officeDocument/2006/relationships/customXml" Target="../ink/ink441.xml"/><Relationship Id="rId240" Type="http://schemas.openxmlformats.org/officeDocument/2006/relationships/image" Target="../media/image446.png"/><Relationship Id="rId14" Type="http://schemas.openxmlformats.org/officeDocument/2006/relationships/image" Target="../media/image334.png"/><Relationship Id="rId35" Type="http://schemas.openxmlformats.org/officeDocument/2006/relationships/customXml" Target="../ink/ink344.xml"/><Relationship Id="rId56" Type="http://schemas.openxmlformats.org/officeDocument/2006/relationships/image" Target="../media/image355.png"/><Relationship Id="rId77" Type="http://schemas.openxmlformats.org/officeDocument/2006/relationships/customXml" Target="../ink/ink365.xml"/><Relationship Id="rId100" Type="http://schemas.openxmlformats.org/officeDocument/2006/relationships/image" Target="../media/image377.png"/><Relationship Id="rId8" Type="http://schemas.openxmlformats.org/officeDocument/2006/relationships/image" Target="../media/image331.png"/><Relationship Id="rId98" Type="http://schemas.openxmlformats.org/officeDocument/2006/relationships/image" Target="../media/image376.png"/><Relationship Id="rId121" Type="http://schemas.openxmlformats.org/officeDocument/2006/relationships/customXml" Target="../ink/ink387.xml"/><Relationship Id="rId142" Type="http://schemas.openxmlformats.org/officeDocument/2006/relationships/image" Target="../media/image397.png"/><Relationship Id="rId163" Type="http://schemas.openxmlformats.org/officeDocument/2006/relationships/customXml" Target="../ink/ink408.xml"/><Relationship Id="rId184" Type="http://schemas.openxmlformats.org/officeDocument/2006/relationships/image" Target="../media/image418.png"/><Relationship Id="rId219" Type="http://schemas.openxmlformats.org/officeDocument/2006/relationships/customXml" Target="../ink/ink436.xml"/><Relationship Id="rId230" Type="http://schemas.openxmlformats.org/officeDocument/2006/relationships/image" Target="../media/image441.png"/><Relationship Id="rId25" Type="http://schemas.openxmlformats.org/officeDocument/2006/relationships/customXml" Target="../ink/ink339.xml"/><Relationship Id="rId46" Type="http://schemas.openxmlformats.org/officeDocument/2006/relationships/image" Target="../media/image350.png"/><Relationship Id="rId67" Type="http://schemas.openxmlformats.org/officeDocument/2006/relationships/customXml" Target="../ink/ink360.xml"/><Relationship Id="rId88" Type="http://schemas.openxmlformats.org/officeDocument/2006/relationships/image" Target="../media/image371.png"/><Relationship Id="rId111" Type="http://schemas.openxmlformats.org/officeDocument/2006/relationships/customXml" Target="../ink/ink382.xml"/><Relationship Id="rId132" Type="http://schemas.openxmlformats.org/officeDocument/2006/relationships/image" Target="../media/image392.png"/><Relationship Id="rId153" Type="http://schemas.openxmlformats.org/officeDocument/2006/relationships/customXml" Target="../ink/ink403.xml"/><Relationship Id="rId174" Type="http://schemas.openxmlformats.org/officeDocument/2006/relationships/image" Target="../media/image413.png"/><Relationship Id="rId195" Type="http://schemas.openxmlformats.org/officeDocument/2006/relationships/customXml" Target="../ink/ink424.xml"/><Relationship Id="rId209" Type="http://schemas.openxmlformats.org/officeDocument/2006/relationships/customXml" Target="../ink/ink431.xml"/><Relationship Id="rId220" Type="http://schemas.openxmlformats.org/officeDocument/2006/relationships/image" Target="../media/image436.png"/><Relationship Id="rId241" Type="http://schemas.openxmlformats.org/officeDocument/2006/relationships/customXml" Target="../ink/ink447.xml"/><Relationship Id="rId15" Type="http://schemas.openxmlformats.org/officeDocument/2006/relationships/customXml" Target="../ink/ink334.xml"/><Relationship Id="rId36" Type="http://schemas.openxmlformats.org/officeDocument/2006/relationships/image" Target="../media/image345.png"/><Relationship Id="rId57" Type="http://schemas.openxmlformats.org/officeDocument/2006/relationships/customXml" Target="../ink/ink355.xml"/><Relationship Id="rId78" Type="http://schemas.openxmlformats.org/officeDocument/2006/relationships/image" Target="../media/image366.png"/><Relationship Id="rId99" Type="http://schemas.openxmlformats.org/officeDocument/2006/relationships/customXml" Target="../ink/ink376.xml"/><Relationship Id="rId101" Type="http://schemas.openxmlformats.org/officeDocument/2006/relationships/customXml" Target="../ink/ink377.xml"/><Relationship Id="rId122" Type="http://schemas.openxmlformats.org/officeDocument/2006/relationships/image" Target="../media/image388.png"/><Relationship Id="rId143" Type="http://schemas.openxmlformats.org/officeDocument/2006/relationships/customXml" Target="../ink/ink398.xml"/><Relationship Id="rId164" Type="http://schemas.openxmlformats.org/officeDocument/2006/relationships/image" Target="../media/image408.png"/><Relationship Id="rId185" Type="http://schemas.openxmlformats.org/officeDocument/2006/relationships/customXml" Target="../ink/ink419.xml"/><Relationship Id="rId4" Type="http://schemas.openxmlformats.org/officeDocument/2006/relationships/image" Target="../media/image329.png"/><Relationship Id="rId9" Type="http://schemas.openxmlformats.org/officeDocument/2006/relationships/customXml" Target="../ink/ink331.xml"/><Relationship Id="rId180" Type="http://schemas.openxmlformats.org/officeDocument/2006/relationships/image" Target="../media/image416.png"/><Relationship Id="rId210" Type="http://schemas.openxmlformats.org/officeDocument/2006/relationships/image" Target="../media/image431.png"/><Relationship Id="rId215" Type="http://schemas.openxmlformats.org/officeDocument/2006/relationships/customXml" Target="../ink/ink434.xml"/><Relationship Id="rId236" Type="http://schemas.openxmlformats.org/officeDocument/2006/relationships/image" Target="../media/image444.png"/><Relationship Id="rId26" Type="http://schemas.openxmlformats.org/officeDocument/2006/relationships/image" Target="../media/image340.png"/><Relationship Id="rId231" Type="http://schemas.openxmlformats.org/officeDocument/2006/relationships/customXml" Target="../ink/ink442.xml"/><Relationship Id="rId47" Type="http://schemas.openxmlformats.org/officeDocument/2006/relationships/customXml" Target="../ink/ink350.xml"/><Relationship Id="rId68" Type="http://schemas.openxmlformats.org/officeDocument/2006/relationships/image" Target="../media/image361.png"/><Relationship Id="rId89" Type="http://schemas.openxmlformats.org/officeDocument/2006/relationships/customXml" Target="../ink/ink371.xml"/><Relationship Id="rId112" Type="http://schemas.openxmlformats.org/officeDocument/2006/relationships/image" Target="../media/image383.png"/><Relationship Id="rId133" Type="http://schemas.openxmlformats.org/officeDocument/2006/relationships/customXml" Target="../ink/ink393.xml"/><Relationship Id="rId154" Type="http://schemas.openxmlformats.org/officeDocument/2006/relationships/image" Target="../media/image403.png"/><Relationship Id="rId175" Type="http://schemas.openxmlformats.org/officeDocument/2006/relationships/customXml" Target="../ink/ink414.xml"/><Relationship Id="rId196" Type="http://schemas.openxmlformats.org/officeDocument/2006/relationships/image" Target="../media/image424.png"/><Relationship Id="rId200" Type="http://schemas.openxmlformats.org/officeDocument/2006/relationships/image" Target="../media/image426.png"/><Relationship Id="rId16" Type="http://schemas.openxmlformats.org/officeDocument/2006/relationships/image" Target="../media/image335.png"/><Relationship Id="rId221" Type="http://schemas.openxmlformats.org/officeDocument/2006/relationships/customXml" Target="../ink/ink437.xml"/><Relationship Id="rId242" Type="http://schemas.openxmlformats.org/officeDocument/2006/relationships/image" Target="../media/image447.png"/><Relationship Id="rId37" Type="http://schemas.openxmlformats.org/officeDocument/2006/relationships/customXml" Target="../ink/ink345.xml"/><Relationship Id="rId58" Type="http://schemas.openxmlformats.org/officeDocument/2006/relationships/image" Target="../media/image356.png"/><Relationship Id="rId79" Type="http://schemas.openxmlformats.org/officeDocument/2006/relationships/customXml" Target="../ink/ink366.xml"/><Relationship Id="rId102" Type="http://schemas.openxmlformats.org/officeDocument/2006/relationships/image" Target="../media/image378.png"/><Relationship Id="rId123" Type="http://schemas.openxmlformats.org/officeDocument/2006/relationships/customXml" Target="../ink/ink388.xml"/><Relationship Id="rId144" Type="http://schemas.openxmlformats.org/officeDocument/2006/relationships/image" Target="../media/image398.png"/><Relationship Id="rId90" Type="http://schemas.openxmlformats.org/officeDocument/2006/relationships/image" Target="../media/image372.png"/><Relationship Id="rId165" Type="http://schemas.openxmlformats.org/officeDocument/2006/relationships/customXml" Target="../ink/ink409.xml"/><Relationship Id="rId186" Type="http://schemas.openxmlformats.org/officeDocument/2006/relationships/image" Target="../media/image419.png"/><Relationship Id="rId211" Type="http://schemas.openxmlformats.org/officeDocument/2006/relationships/customXml" Target="../ink/ink432.xml"/><Relationship Id="rId232" Type="http://schemas.openxmlformats.org/officeDocument/2006/relationships/image" Target="../media/image442.png"/><Relationship Id="rId27" Type="http://schemas.openxmlformats.org/officeDocument/2006/relationships/customXml" Target="../ink/ink340.xml"/><Relationship Id="rId48" Type="http://schemas.openxmlformats.org/officeDocument/2006/relationships/image" Target="../media/image351.png"/><Relationship Id="rId69" Type="http://schemas.openxmlformats.org/officeDocument/2006/relationships/customXml" Target="../ink/ink361.xml"/><Relationship Id="rId113" Type="http://schemas.openxmlformats.org/officeDocument/2006/relationships/customXml" Target="../ink/ink383.xml"/><Relationship Id="rId134" Type="http://schemas.openxmlformats.org/officeDocument/2006/relationships/image" Target="../media/image393.png"/><Relationship Id="rId80" Type="http://schemas.openxmlformats.org/officeDocument/2006/relationships/image" Target="../media/image367.png"/><Relationship Id="rId155" Type="http://schemas.openxmlformats.org/officeDocument/2006/relationships/customXml" Target="../ink/ink404.xml"/><Relationship Id="rId176" Type="http://schemas.openxmlformats.org/officeDocument/2006/relationships/image" Target="../media/image414.png"/><Relationship Id="rId197" Type="http://schemas.openxmlformats.org/officeDocument/2006/relationships/customXml" Target="../ink/ink425.xml"/><Relationship Id="rId201" Type="http://schemas.openxmlformats.org/officeDocument/2006/relationships/customXml" Target="../ink/ink427.xml"/><Relationship Id="rId222" Type="http://schemas.openxmlformats.org/officeDocument/2006/relationships/image" Target="../media/image437.png"/><Relationship Id="rId243" Type="http://schemas.openxmlformats.org/officeDocument/2006/relationships/customXml" Target="../ink/ink448.xml"/><Relationship Id="rId17" Type="http://schemas.openxmlformats.org/officeDocument/2006/relationships/customXml" Target="../ink/ink335.xml"/><Relationship Id="rId38" Type="http://schemas.openxmlformats.org/officeDocument/2006/relationships/image" Target="../media/image346.png"/><Relationship Id="rId59" Type="http://schemas.openxmlformats.org/officeDocument/2006/relationships/customXml" Target="../ink/ink356.xml"/><Relationship Id="rId103" Type="http://schemas.openxmlformats.org/officeDocument/2006/relationships/customXml" Target="../ink/ink378.xml"/><Relationship Id="rId124" Type="http://schemas.openxmlformats.org/officeDocument/2006/relationships/image" Target="../media/image389.png"/><Relationship Id="rId70" Type="http://schemas.openxmlformats.org/officeDocument/2006/relationships/image" Target="../media/image362.png"/><Relationship Id="rId91" Type="http://schemas.openxmlformats.org/officeDocument/2006/relationships/customXml" Target="../ink/ink372.xml"/><Relationship Id="rId145" Type="http://schemas.openxmlformats.org/officeDocument/2006/relationships/customXml" Target="../ink/ink399.xml"/><Relationship Id="rId166" Type="http://schemas.openxmlformats.org/officeDocument/2006/relationships/image" Target="../media/image409.png"/><Relationship Id="rId187" Type="http://schemas.openxmlformats.org/officeDocument/2006/relationships/customXml" Target="../ink/ink420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432.png"/><Relationship Id="rId233" Type="http://schemas.openxmlformats.org/officeDocument/2006/relationships/customXml" Target="../ink/ink443.xml"/><Relationship Id="rId28" Type="http://schemas.openxmlformats.org/officeDocument/2006/relationships/image" Target="../media/image341.png"/><Relationship Id="rId49" Type="http://schemas.openxmlformats.org/officeDocument/2006/relationships/customXml" Target="../ink/ink351.xml"/><Relationship Id="rId114" Type="http://schemas.openxmlformats.org/officeDocument/2006/relationships/image" Target="../media/image384.png"/><Relationship Id="rId60" Type="http://schemas.openxmlformats.org/officeDocument/2006/relationships/image" Target="../media/image357.png"/><Relationship Id="rId81" Type="http://schemas.openxmlformats.org/officeDocument/2006/relationships/customXml" Target="../ink/ink367.xml"/><Relationship Id="rId135" Type="http://schemas.openxmlformats.org/officeDocument/2006/relationships/customXml" Target="../ink/ink394.xml"/><Relationship Id="rId156" Type="http://schemas.openxmlformats.org/officeDocument/2006/relationships/image" Target="../media/image404.png"/><Relationship Id="rId177" Type="http://schemas.openxmlformats.org/officeDocument/2006/relationships/customXml" Target="../ink/ink415.xml"/><Relationship Id="rId198" Type="http://schemas.openxmlformats.org/officeDocument/2006/relationships/image" Target="../media/image425.png"/><Relationship Id="rId202" Type="http://schemas.openxmlformats.org/officeDocument/2006/relationships/image" Target="../media/image427.png"/><Relationship Id="rId223" Type="http://schemas.openxmlformats.org/officeDocument/2006/relationships/customXml" Target="../ink/ink438.xml"/><Relationship Id="rId244" Type="http://schemas.openxmlformats.org/officeDocument/2006/relationships/image" Target="../media/image448.png"/><Relationship Id="rId18" Type="http://schemas.openxmlformats.org/officeDocument/2006/relationships/image" Target="../media/image336.png"/><Relationship Id="rId39" Type="http://schemas.openxmlformats.org/officeDocument/2006/relationships/customXml" Target="../ink/ink346.xml"/><Relationship Id="rId50" Type="http://schemas.openxmlformats.org/officeDocument/2006/relationships/image" Target="../media/image352.png"/><Relationship Id="rId104" Type="http://schemas.openxmlformats.org/officeDocument/2006/relationships/image" Target="../media/image379.png"/><Relationship Id="rId125" Type="http://schemas.openxmlformats.org/officeDocument/2006/relationships/customXml" Target="../ink/ink389.xml"/><Relationship Id="rId146" Type="http://schemas.openxmlformats.org/officeDocument/2006/relationships/image" Target="../media/image399.png"/><Relationship Id="rId167" Type="http://schemas.openxmlformats.org/officeDocument/2006/relationships/customXml" Target="../ink/ink410.xml"/><Relationship Id="rId188" Type="http://schemas.openxmlformats.org/officeDocument/2006/relationships/image" Target="../media/image420.png"/><Relationship Id="rId71" Type="http://schemas.openxmlformats.org/officeDocument/2006/relationships/customXml" Target="../ink/ink362.xml"/><Relationship Id="rId92" Type="http://schemas.openxmlformats.org/officeDocument/2006/relationships/image" Target="../media/image373.png"/><Relationship Id="rId213" Type="http://schemas.openxmlformats.org/officeDocument/2006/relationships/customXml" Target="../ink/ink433.xml"/><Relationship Id="rId234" Type="http://schemas.openxmlformats.org/officeDocument/2006/relationships/image" Target="../media/image443.png"/><Relationship Id="rId2" Type="http://schemas.openxmlformats.org/officeDocument/2006/relationships/image" Target="../media/image3100.png"/><Relationship Id="rId29" Type="http://schemas.openxmlformats.org/officeDocument/2006/relationships/customXml" Target="../ink/ink341.xml"/><Relationship Id="rId40" Type="http://schemas.openxmlformats.org/officeDocument/2006/relationships/image" Target="../media/image347.png"/><Relationship Id="rId115" Type="http://schemas.openxmlformats.org/officeDocument/2006/relationships/customXml" Target="../ink/ink384.xml"/><Relationship Id="rId136" Type="http://schemas.openxmlformats.org/officeDocument/2006/relationships/image" Target="../media/image394.png"/><Relationship Id="rId157" Type="http://schemas.openxmlformats.org/officeDocument/2006/relationships/customXml" Target="../ink/ink405.xml"/><Relationship Id="rId178" Type="http://schemas.openxmlformats.org/officeDocument/2006/relationships/image" Target="../media/image415.png"/><Relationship Id="rId61" Type="http://schemas.openxmlformats.org/officeDocument/2006/relationships/customXml" Target="../ink/ink357.xml"/><Relationship Id="rId82" Type="http://schemas.openxmlformats.org/officeDocument/2006/relationships/image" Target="../media/image368.png"/><Relationship Id="rId199" Type="http://schemas.openxmlformats.org/officeDocument/2006/relationships/customXml" Target="../ink/ink426.xml"/><Relationship Id="rId203" Type="http://schemas.openxmlformats.org/officeDocument/2006/relationships/customXml" Target="../ink/ink428.xml"/><Relationship Id="rId19" Type="http://schemas.openxmlformats.org/officeDocument/2006/relationships/customXml" Target="../ink/ink336.xml"/><Relationship Id="rId224" Type="http://schemas.openxmlformats.org/officeDocument/2006/relationships/image" Target="../media/image438.png"/><Relationship Id="rId245" Type="http://schemas.openxmlformats.org/officeDocument/2006/relationships/customXml" Target="../ink/ink449.xml"/><Relationship Id="rId30" Type="http://schemas.openxmlformats.org/officeDocument/2006/relationships/image" Target="../media/image342.png"/><Relationship Id="rId105" Type="http://schemas.openxmlformats.org/officeDocument/2006/relationships/customXml" Target="../ink/ink379.xml"/><Relationship Id="rId126" Type="http://schemas.openxmlformats.org/officeDocument/2006/relationships/image" Target="../media/image113.png"/><Relationship Id="rId147" Type="http://schemas.openxmlformats.org/officeDocument/2006/relationships/customXml" Target="../ink/ink400.xml"/><Relationship Id="rId168" Type="http://schemas.openxmlformats.org/officeDocument/2006/relationships/image" Target="../media/image410.png"/><Relationship Id="rId51" Type="http://schemas.openxmlformats.org/officeDocument/2006/relationships/customXml" Target="../ink/ink352.xml"/><Relationship Id="rId72" Type="http://schemas.openxmlformats.org/officeDocument/2006/relationships/image" Target="../media/image363.png"/><Relationship Id="rId93" Type="http://schemas.openxmlformats.org/officeDocument/2006/relationships/customXml" Target="../ink/ink373.xml"/><Relationship Id="rId189" Type="http://schemas.openxmlformats.org/officeDocument/2006/relationships/customXml" Target="../ink/ink421.xml"/><Relationship Id="rId3" Type="http://schemas.openxmlformats.org/officeDocument/2006/relationships/customXml" Target="../ink/ink328.xml"/><Relationship Id="rId214" Type="http://schemas.openxmlformats.org/officeDocument/2006/relationships/image" Target="../media/image433.png"/><Relationship Id="rId235" Type="http://schemas.openxmlformats.org/officeDocument/2006/relationships/customXml" Target="../ink/ink444.xml"/><Relationship Id="rId116" Type="http://schemas.openxmlformats.org/officeDocument/2006/relationships/image" Target="../media/image385.png"/><Relationship Id="rId137" Type="http://schemas.openxmlformats.org/officeDocument/2006/relationships/customXml" Target="../ink/ink395.xml"/><Relationship Id="rId158" Type="http://schemas.openxmlformats.org/officeDocument/2006/relationships/image" Target="../media/image405.png"/><Relationship Id="rId20" Type="http://schemas.openxmlformats.org/officeDocument/2006/relationships/image" Target="../media/image337.png"/><Relationship Id="rId41" Type="http://schemas.openxmlformats.org/officeDocument/2006/relationships/customXml" Target="../ink/ink347.xml"/><Relationship Id="rId62" Type="http://schemas.openxmlformats.org/officeDocument/2006/relationships/image" Target="../media/image358.png"/><Relationship Id="rId83" Type="http://schemas.openxmlformats.org/officeDocument/2006/relationships/customXml" Target="../ink/ink368.xml"/><Relationship Id="rId179" Type="http://schemas.openxmlformats.org/officeDocument/2006/relationships/customXml" Target="../ink/ink416.xml"/><Relationship Id="rId190" Type="http://schemas.openxmlformats.org/officeDocument/2006/relationships/image" Target="../media/image421.png"/><Relationship Id="rId204" Type="http://schemas.openxmlformats.org/officeDocument/2006/relationships/image" Target="../media/image428.png"/><Relationship Id="rId225" Type="http://schemas.openxmlformats.org/officeDocument/2006/relationships/customXml" Target="../ink/ink439.xml"/><Relationship Id="rId246" Type="http://schemas.openxmlformats.org/officeDocument/2006/relationships/image" Target="../media/image449.png"/><Relationship Id="rId106" Type="http://schemas.openxmlformats.org/officeDocument/2006/relationships/image" Target="../media/image380.png"/><Relationship Id="rId127" Type="http://schemas.openxmlformats.org/officeDocument/2006/relationships/customXml" Target="../ink/ink390.xml"/><Relationship Id="rId10" Type="http://schemas.openxmlformats.org/officeDocument/2006/relationships/image" Target="../media/image332.png"/><Relationship Id="rId31" Type="http://schemas.openxmlformats.org/officeDocument/2006/relationships/customXml" Target="../ink/ink342.xml"/><Relationship Id="rId52" Type="http://schemas.openxmlformats.org/officeDocument/2006/relationships/image" Target="../media/image353.png"/><Relationship Id="rId73" Type="http://schemas.openxmlformats.org/officeDocument/2006/relationships/customXml" Target="../ink/ink363.xml"/><Relationship Id="rId94" Type="http://schemas.openxmlformats.org/officeDocument/2006/relationships/image" Target="../media/image374.png"/><Relationship Id="rId148" Type="http://schemas.openxmlformats.org/officeDocument/2006/relationships/image" Target="../media/image400.png"/><Relationship Id="rId169" Type="http://schemas.openxmlformats.org/officeDocument/2006/relationships/customXml" Target="../ink/ink41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4.png"/><Relationship Id="rId21" Type="http://schemas.openxmlformats.org/officeDocument/2006/relationships/customXml" Target="../ink/ink461.xml"/><Relationship Id="rId42" Type="http://schemas.openxmlformats.org/officeDocument/2006/relationships/image" Target="../media/image472.png"/><Relationship Id="rId47" Type="http://schemas.openxmlformats.org/officeDocument/2006/relationships/customXml" Target="../ink/ink474.xml"/><Relationship Id="rId63" Type="http://schemas.openxmlformats.org/officeDocument/2006/relationships/customXml" Target="../ink/ink482.xml"/><Relationship Id="rId68" Type="http://schemas.openxmlformats.org/officeDocument/2006/relationships/image" Target="../media/image485.png"/><Relationship Id="rId84" Type="http://schemas.openxmlformats.org/officeDocument/2006/relationships/image" Target="../media/image493.png"/><Relationship Id="rId89" Type="http://schemas.openxmlformats.org/officeDocument/2006/relationships/customXml" Target="../ink/ink495.xml"/><Relationship Id="rId16" Type="http://schemas.openxmlformats.org/officeDocument/2006/relationships/image" Target="../media/image459.png"/><Relationship Id="rId107" Type="http://schemas.openxmlformats.org/officeDocument/2006/relationships/customXml" Target="../ink/ink504.xml"/><Relationship Id="rId11" Type="http://schemas.openxmlformats.org/officeDocument/2006/relationships/customXml" Target="../ink/ink456.xml"/><Relationship Id="rId32" Type="http://schemas.openxmlformats.org/officeDocument/2006/relationships/image" Target="../media/image467.png"/><Relationship Id="rId37" Type="http://schemas.openxmlformats.org/officeDocument/2006/relationships/customXml" Target="../ink/ink469.xml"/><Relationship Id="rId53" Type="http://schemas.openxmlformats.org/officeDocument/2006/relationships/customXml" Target="../ink/ink477.xml"/><Relationship Id="rId58" Type="http://schemas.openxmlformats.org/officeDocument/2006/relationships/image" Target="../media/image480.png"/><Relationship Id="rId74" Type="http://schemas.openxmlformats.org/officeDocument/2006/relationships/image" Target="../media/image488.png"/><Relationship Id="rId79" Type="http://schemas.openxmlformats.org/officeDocument/2006/relationships/customXml" Target="../ink/ink490.xml"/><Relationship Id="rId102" Type="http://schemas.openxmlformats.org/officeDocument/2006/relationships/image" Target="../media/image502.png"/><Relationship Id="rId5" Type="http://schemas.openxmlformats.org/officeDocument/2006/relationships/customXml" Target="../ink/ink453.xml"/><Relationship Id="rId90" Type="http://schemas.openxmlformats.org/officeDocument/2006/relationships/image" Target="../media/image496.png"/><Relationship Id="rId95" Type="http://schemas.openxmlformats.org/officeDocument/2006/relationships/customXml" Target="../ink/ink498.xml"/><Relationship Id="rId22" Type="http://schemas.openxmlformats.org/officeDocument/2006/relationships/image" Target="../media/image462.png"/><Relationship Id="rId27" Type="http://schemas.openxmlformats.org/officeDocument/2006/relationships/customXml" Target="../ink/ink464.xml"/><Relationship Id="rId43" Type="http://schemas.openxmlformats.org/officeDocument/2006/relationships/customXml" Target="../ink/ink472.xml"/><Relationship Id="rId48" Type="http://schemas.openxmlformats.org/officeDocument/2006/relationships/image" Target="../media/image475.png"/><Relationship Id="rId64" Type="http://schemas.openxmlformats.org/officeDocument/2006/relationships/image" Target="../media/image483.png"/><Relationship Id="rId69" Type="http://schemas.openxmlformats.org/officeDocument/2006/relationships/customXml" Target="../ink/ink485.xml"/><Relationship Id="rId80" Type="http://schemas.openxmlformats.org/officeDocument/2006/relationships/image" Target="../media/image491.png"/><Relationship Id="rId85" Type="http://schemas.openxmlformats.org/officeDocument/2006/relationships/customXml" Target="../ink/ink493.xml"/><Relationship Id="rId12" Type="http://schemas.openxmlformats.org/officeDocument/2006/relationships/image" Target="../media/image457.png"/><Relationship Id="rId17" Type="http://schemas.openxmlformats.org/officeDocument/2006/relationships/customXml" Target="../ink/ink459.xml"/><Relationship Id="rId33" Type="http://schemas.openxmlformats.org/officeDocument/2006/relationships/customXml" Target="../ink/ink467.xml"/><Relationship Id="rId38" Type="http://schemas.openxmlformats.org/officeDocument/2006/relationships/image" Target="../media/image470.png"/><Relationship Id="rId59" Type="http://schemas.openxmlformats.org/officeDocument/2006/relationships/customXml" Target="../ink/ink480.xml"/><Relationship Id="rId103" Type="http://schemas.openxmlformats.org/officeDocument/2006/relationships/customXml" Target="../ink/ink502.xml"/><Relationship Id="rId108" Type="http://schemas.openxmlformats.org/officeDocument/2006/relationships/image" Target="../media/image505.png"/><Relationship Id="rId20" Type="http://schemas.openxmlformats.org/officeDocument/2006/relationships/image" Target="../media/image461.png"/><Relationship Id="rId41" Type="http://schemas.openxmlformats.org/officeDocument/2006/relationships/customXml" Target="../ink/ink471.xml"/><Relationship Id="rId54" Type="http://schemas.openxmlformats.org/officeDocument/2006/relationships/image" Target="../media/image478.png"/><Relationship Id="rId62" Type="http://schemas.openxmlformats.org/officeDocument/2006/relationships/image" Target="../media/image482.png"/><Relationship Id="rId70" Type="http://schemas.openxmlformats.org/officeDocument/2006/relationships/image" Target="../media/image486.png"/><Relationship Id="rId75" Type="http://schemas.openxmlformats.org/officeDocument/2006/relationships/customXml" Target="../ink/ink488.xml"/><Relationship Id="rId83" Type="http://schemas.openxmlformats.org/officeDocument/2006/relationships/customXml" Target="../ink/ink492.xml"/><Relationship Id="rId88" Type="http://schemas.openxmlformats.org/officeDocument/2006/relationships/image" Target="../media/image495.png"/><Relationship Id="rId91" Type="http://schemas.openxmlformats.org/officeDocument/2006/relationships/customXml" Target="../ink/ink496.xml"/><Relationship Id="rId96" Type="http://schemas.openxmlformats.org/officeDocument/2006/relationships/image" Target="../media/image49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4.png"/><Relationship Id="rId15" Type="http://schemas.openxmlformats.org/officeDocument/2006/relationships/customXml" Target="../ink/ink458.xml"/><Relationship Id="rId23" Type="http://schemas.openxmlformats.org/officeDocument/2006/relationships/customXml" Target="../ink/ink462.xml"/><Relationship Id="rId28" Type="http://schemas.openxmlformats.org/officeDocument/2006/relationships/image" Target="../media/image465.png"/><Relationship Id="rId36" Type="http://schemas.openxmlformats.org/officeDocument/2006/relationships/image" Target="../media/image469.png"/><Relationship Id="rId49" Type="http://schemas.openxmlformats.org/officeDocument/2006/relationships/customXml" Target="../ink/ink475.xml"/><Relationship Id="rId57" Type="http://schemas.openxmlformats.org/officeDocument/2006/relationships/customXml" Target="../ink/ink479.xml"/><Relationship Id="rId106" Type="http://schemas.openxmlformats.org/officeDocument/2006/relationships/image" Target="../media/image504.png"/><Relationship Id="rId10" Type="http://schemas.openxmlformats.org/officeDocument/2006/relationships/image" Target="../media/image456.png"/><Relationship Id="rId31" Type="http://schemas.openxmlformats.org/officeDocument/2006/relationships/customXml" Target="../ink/ink466.xml"/><Relationship Id="rId44" Type="http://schemas.openxmlformats.org/officeDocument/2006/relationships/image" Target="../media/image473.png"/><Relationship Id="rId52" Type="http://schemas.openxmlformats.org/officeDocument/2006/relationships/image" Target="../media/image477.png"/><Relationship Id="rId60" Type="http://schemas.openxmlformats.org/officeDocument/2006/relationships/image" Target="../media/image481.png"/><Relationship Id="rId65" Type="http://schemas.openxmlformats.org/officeDocument/2006/relationships/customXml" Target="../ink/ink483.xml"/><Relationship Id="rId73" Type="http://schemas.openxmlformats.org/officeDocument/2006/relationships/customXml" Target="../ink/ink487.xml"/><Relationship Id="rId78" Type="http://schemas.openxmlformats.org/officeDocument/2006/relationships/image" Target="../media/image490.png"/><Relationship Id="rId81" Type="http://schemas.openxmlformats.org/officeDocument/2006/relationships/customXml" Target="../ink/ink491.xml"/><Relationship Id="rId86" Type="http://schemas.openxmlformats.org/officeDocument/2006/relationships/image" Target="../media/image494.png"/><Relationship Id="rId94" Type="http://schemas.openxmlformats.org/officeDocument/2006/relationships/image" Target="../media/image498.png"/><Relationship Id="rId99" Type="http://schemas.openxmlformats.org/officeDocument/2006/relationships/customXml" Target="../ink/ink500.xml"/><Relationship Id="rId101" Type="http://schemas.openxmlformats.org/officeDocument/2006/relationships/customXml" Target="../ink/ink501.xml"/><Relationship Id="rId4" Type="http://schemas.openxmlformats.org/officeDocument/2006/relationships/image" Target="../media/image453.png"/><Relationship Id="rId9" Type="http://schemas.openxmlformats.org/officeDocument/2006/relationships/customXml" Target="../ink/ink455.xml"/><Relationship Id="rId13" Type="http://schemas.openxmlformats.org/officeDocument/2006/relationships/customXml" Target="../ink/ink457.xml"/><Relationship Id="rId18" Type="http://schemas.openxmlformats.org/officeDocument/2006/relationships/image" Target="../media/image460.png"/><Relationship Id="rId39" Type="http://schemas.openxmlformats.org/officeDocument/2006/relationships/customXml" Target="../ink/ink470.xml"/><Relationship Id="rId34" Type="http://schemas.openxmlformats.org/officeDocument/2006/relationships/image" Target="../media/image468.png"/><Relationship Id="rId50" Type="http://schemas.openxmlformats.org/officeDocument/2006/relationships/image" Target="../media/image476.png"/><Relationship Id="rId55" Type="http://schemas.openxmlformats.org/officeDocument/2006/relationships/customXml" Target="../ink/ink478.xml"/><Relationship Id="rId76" Type="http://schemas.openxmlformats.org/officeDocument/2006/relationships/image" Target="../media/image489.png"/><Relationship Id="rId97" Type="http://schemas.openxmlformats.org/officeDocument/2006/relationships/customXml" Target="../ink/ink499.xml"/><Relationship Id="rId104" Type="http://schemas.openxmlformats.org/officeDocument/2006/relationships/image" Target="../media/image503.png"/><Relationship Id="rId7" Type="http://schemas.openxmlformats.org/officeDocument/2006/relationships/customXml" Target="../ink/ink454.xml"/><Relationship Id="rId71" Type="http://schemas.openxmlformats.org/officeDocument/2006/relationships/customXml" Target="../ink/ink486.xml"/><Relationship Id="rId92" Type="http://schemas.openxmlformats.org/officeDocument/2006/relationships/image" Target="../media/image497.png"/><Relationship Id="rId2" Type="http://schemas.openxmlformats.org/officeDocument/2006/relationships/image" Target="../media/image452.png"/><Relationship Id="rId29" Type="http://schemas.openxmlformats.org/officeDocument/2006/relationships/customXml" Target="../ink/ink465.xml"/><Relationship Id="rId24" Type="http://schemas.openxmlformats.org/officeDocument/2006/relationships/image" Target="../media/image463.png"/><Relationship Id="rId40" Type="http://schemas.openxmlformats.org/officeDocument/2006/relationships/image" Target="../media/image471.png"/><Relationship Id="rId45" Type="http://schemas.openxmlformats.org/officeDocument/2006/relationships/customXml" Target="../ink/ink473.xml"/><Relationship Id="rId66" Type="http://schemas.openxmlformats.org/officeDocument/2006/relationships/image" Target="../media/image484.png"/><Relationship Id="rId87" Type="http://schemas.openxmlformats.org/officeDocument/2006/relationships/customXml" Target="../ink/ink494.xml"/><Relationship Id="rId61" Type="http://schemas.openxmlformats.org/officeDocument/2006/relationships/customXml" Target="../ink/ink481.xml"/><Relationship Id="rId82" Type="http://schemas.openxmlformats.org/officeDocument/2006/relationships/image" Target="../media/image492.png"/><Relationship Id="rId19" Type="http://schemas.openxmlformats.org/officeDocument/2006/relationships/customXml" Target="../ink/ink460.xml"/><Relationship Id="rId14" Type="http://schemas.openxmlformats.org/officeDocument/2006/relationships/image" Target="../media/image458.png"/><Relationship Id="rId30" Type="http://schemas.openxmlformats.org/officeDocument/2006/relationships/image" Target="../media/image466.png"/><Relationship Id="rId35" Type="http://schemas.openxmlformats.org/officeDocument/2006/relationships/customXml" Target="../ink/ink468.xml"/><Relationship Id="rId56" Type="http://schemas.openxmlformats.org/officeDocument/2006/relationships/image" Target="../media/image479.png"/><Relationship Id="rId77" Type="http://schemas.openxmlformats.org/officeDocument/2006/relationships/customXml" Target="../ink/ink489.xml"/><Relationship Id="rId100" Type="http://schemas.openxmlformats.org/officeDocument/2006/relationships/image" Target="../media/image501.png"/><Relationship Id="rId105" Type="http://schemas.openxmlformats.org/officeDocument/2006/relationships/customXml" Target="../ink/ink503.xml"/><Relationship Id="rId8" Type="http://schemas.openxmlformats.org/officeDocument/2006/relationships/image" Target="../media/image455.png"/><Relationship Id="rId51" Type="http://schemas.openxmlformats.org/officeDocument/2006/relationships/customXml" Target="../ink/ink476.xml"/><Relationship Id="rId72" Type="http://schemas.openxmlformats.org/officeDocument/2006/relationships/image" Target="../media/image487.png"/><Relationship Id="rId93" Type="http://schemas.openxmlformats.org/officeDocument/2006/relationships/customXml" Target="../ink/ink497.xml"/><Relationship Id="rId98" Type="http://schemas.openxmlformats.org/officeDocument/2006/relationships/image" Target="../media/image500.png"/><Relationship Id="rId3" Type="http://schemas.openxmlformats.org/officeDocument/2006/relationships/customXml" Target="../ink/ink452.xml"/><Relationship Id="rId25" Type="http://schemas.openxmlformats.org/officeDocument/2006/relationships/customXml" Target="../ink/ink463.xml"/><Relationship Id="rId46" Type="http://schemas.openxmlformats.org/officeDocument/2006/relationships/image" Target="../media/image474.png"/><Relationship Id="rId67" Type="http://schemas.openxmlformats.org/officeDocument/2006/relationships/customXml" Target="../ink/ink484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2.xml"/><Relationship Id="rId21" Type="http://schemas.openxmlformats.org/officeDocument/2006/relationships/customXml" Target="../ink/ink514.xml"/><Relationship Id="rId324" Type="http://schemas.openxmlformats.org/officeDocument/2006/relationships/image" Target="../media/image667.png"/><Relationship Id="rId531" Type="http://schemas.openxmlformats.org/officeDocument/2006/relationships/customXml" Target="../ink/ink769.xml"/><Relationship Id="rId170" Type="http://schemas.openxmlformats.org/officeDocument/2006/relationships/image" Target="../media/image590.png"/><Relationship Id="rId268" Type="http://schemas.openxmlformats.org/officeDocument/2006/relationships/image" Target="../media/image639.png"/><Relationship Id="rId475" Type="http://schemas.openxmlformats.org/officeDocument/2006/relationships/customXml" Target="../ink/ink741.xml"/><Relationship Id="rId32" Type="http://schemas.openxmlformats.org/officeDocument/2006/relationships/image" Target="../media/image521.png"/><Relationship Id="rId128" Type="http://schemas.openxmlformats.org/officeDocument/2006/relationships/image" Target="../media/image569.png"/><Relationship Id="rId335" Type="http://schemas.openxmlformats.org/officeDocument/2006/relationships/customXml" Target="../ink/ink671.xml"/><Relationship Id="rId542" Type="http://schemas.openxmlformats.org/officeDocument/2006/relationships/image" Target="../media/image776.png"/><Relationship Id="rId181" Type="http://schemas.openxmlformats.org/officeDocument/2006/relationships/customXml" Target="../ink/ink594.xml"/><Relationship Id="rId402" Type="http://schemas.openxmlformats.org/officeDocument/2006/relationships/image" Target="../media/image706.png"/><Relationship Id="rId279" Type="http://schemas.openxmlformats.org/officeDocument/2006/relationships/customXml" Target="../ink/ink643.xml"/><Relationship Id="rId486" Type="http://schemas.openxmlformats.org/officeDocument/2006/relationships/image" Target="../media/image748.png"/><Relationship Id="rId43" Type="http://schemas.openxmlformats.org/officeDocument/2006/relationships/customXml" Target="../ink/ink525.xml"/><Relationship Id="rId139" Type="http://schemas.openxmlformats.org/officeDocument/2006/relationships/customXml" Target="../ink/ink573.xml"/><Relationship Id="rId346" Type="http://schemas.openxmlformats.org/officeDocument/2006/relationships/image" Target="../media/image678.png"/><Relationship Id="rId553" Type="http://schemas.openxmlformats.org/officeDocument/2006/relationships/customXml" Target="../ink/ink780.xml"/><Relationship Id="rId192" Type="http://schemas.openxmlformats.org/officeDocument/2006/relationships/image" Target="../media/image601.png"/><Relationship Id="rId206" Type="http://schemas.openxmlformats.org/officeDocument/2006/relationships/image" Target="../media/image608.png"/><Relationship Id="rId413" Type="http://schemas.openxmlformats.org/officeDocument/2006/relationships/customXml" Target="../ink/ink710.xml"/><Relationship Id="rId497" Type="http://schemas.openxmlformats.org/officeDocument/2006/relationships/customXml" Target="../ink/ink752.xml"/><Relationship Id="rId357" Type="http://schemas.openxmlformats.org/officeDocument/2006/relationships/customXml" Target="../ink/ink682.xml"/><Relationship Id="rId54" Type="http://schemas.openxmlformats.org/officeDocument/2006/relationships/image" Target="../media/image532.png"/><Relationship Id="rId217" Type="http://schemas.openxmlformats.org/officeDocument/2006/relationships/customXml" Target="../ink/ink612.xml"/><Relationship Id="rId564" Type="http://schemas.openxmlformats.org/officeDocument/2006/relationships/image" Target="../media/image787.png"/><Relationship Id="rId424" Type="http://schemas.openxmlformats.org/officeDocument/2006/relationships/image" Target="../media/image717.png"/><Relationship Id="rId270" Type="http://schemas.openxmlformats.org/officeDocument/2006/relationships/image" Target="../media/image640.png"/><Relationship Id="rId65" Type="http://schemas.openxmlformats.org/officeDocument/2006/relationships/customXml" Target="../ink/ink536.xml"/><Relationship Id="rId130" Type="http://schemas.openxmlformats.org/officeDocument/2006/relationships/image" Target="../media/image570.png"/><Relationship Id="rId368" Type="http://schemas.openxmlformats.org/officeDocument/2006/relationships/image" Target="../media/image689.png"/><Relationship Id="rId575" Type="http://schemas.openxmlformats.org/officeDocument/2006/relationships/customXml" Target="../ink/ink791.xml"/><Relationship Id="rId228" Type="http://schemas.openxmlformats.org/officeDocument/2006/relationships/image" Target="../media/image619.png"/><Relationship Id="rId435" Type="http://schemas.openxmlformats.org/officeDocument/2006/relationships/customXml" Target="../ink/ink721.xml"/><Relationship Id="rId281" Type="http://schemas.openxmlformats.org/officeDocument/2006/relationships/customXml" Target="../ink/ink644.xml"/><Relationship Id="rId502" Type="http://schemas.openxmlformats.org/officeDocument/2006/relationships/image" Target="../media/image756.png"/><Relationship Id="rId76" Type="http://schemas.openxmlformats.org/officeDocument/2006/relationships/image" Target="../media/image543.png"/><Relationship Id="rId141" Type="http://schemas.openxmlformats.org/officeDocument/2006/relationships/customXml" Target="../ink/ink574.xml"/><Relationship Id="rId379" Type="http://schemas.openxmlformats.org/officeDocument/2006/relationships/customXml" Target="../ink/ink693.xml"/><Relationship Id="rId7" Type="http://schemas.openxmlformats.org/officeDocument/2006/relationships/customXml" Target="../ink/ink507.xml"/><Relationship Id="rId183" Type="http://schemas.openxmlformats.org/officeDocument/2006/relationships/customXml" Target="../ink/ink595.xml"/><Relationship Id="rId239" Type="http://schemas.openxmlformats.org/officeDocument/2006/relationships/customXml" Target="../ink/ink623.xml"/><Relationship Id="rId390" Type="http://schemas.openxmlformats.org/officeDocument/2006/relationships/image" Target="../media/image700.png"/><Relationship Id="rId404" Type="http://schemas.openxmlformats.org/officeDocument/2006/relationships/image" Target="../media/image707.png"/><Relationship Id="rId446" Type="http://schemas.openxmlformats.org/officeDocument/2006/relationships/image" Target="../media/image728.png"/><Relationship Id="rId250" Type="http://schemas.openxmlformats.org/officeDocument/2006/relationships/image" Target="../media/image630.png"/><Relationship Id="rId292" Type="http://schemas.openxmlformats.org/officeDocument/2006/relationships/image" Target="../media/image651.png"/><Relationship Id="rId306" Type="http://schemas.openxmlformats.org/officeDocument/2006/relationships/image" Target="../media/image658.png"/><Relationship Id="rId488" Type="http://schemas.openxmlformats.org/officeDocument/2006/relationships/image" Target="../media/image749.png"/><Relationship Id="rId45" Type="http://schemas.openxmlformats.org/officeDocument/2006/relationships/customXml" Target="../ink/ink526.xml"/><Relationship Id="rId87" Type="http://schemas.openxmlformats.org/officeDocument/2006/relationships/customXml" Target="../ink/ink547.xml"/><Relationship Id="rId110" Type="http://schemas.openxmlformats.org/officeDocument/2006/relationships/image" Target="../media/image560.png"/><Relationship Id="rId348" Type="http://schemas.openxmlformats.org/officeDocument/2006/relationships/image" Target="../media/image679.png"/><Relationship Id="rId513" Type="http://schemas.openxmlformats.org/officeDocument/2006/relationships/customXml" Target="../ink/ink760.xml"/><Relationship Id="rId555" Type="http://schemas.openxmlformats.org/officeDocument/2006/relationships/customXml" Target="../ink/ink781.xml"/><Relationship Id="rId152" Type="http://schemas.openxmlformats.org/officeDocument/2006/relationships/image" Target="../media/image581.png"/><Relationship Id="rId194" Type="http://schemas.openxmlformats.org/officeDocument/2006/relationships/image" Target="../media/image602.png"/><Relationship Id="rId208" Type="http://schemas.openxmlformats.org/officeDocument/2006/relationships/image" Target="../media/image609.png"/><Relationship Id="rId415" Type="http://schemas.openxmlformats.org/officeDocument/2006/relationships/customXml" Target="../ink/ink711.xml"/><Relationship Id="rId457" Type="http://schemas.openxmlformats.org/officeDocument/2006/relationships/customXml" Target="../ink/ink732.xml"/><Relationship Id="rId261" Type="http://schemas.openxmlformats.org/officeDocument/2006/relationships/customXml" Target="../ink/ink634.xml"/><Relationship Id="rId499" Type="http://schemas.openxmlformats.org/officeDocument/2006/relationships/customXml" Target="../ink/ink753.xml"/><Relationship Id="rId14" Type="http://schemas.openxmlformats.org/officeDocument/2006/relationships/image" Target="../media/image512.png"/><Relationship Id="rId56" Type="http://schemas.openxmlformats.org/officeDocument/2006/relationships/image" Target="../media/image533.png"/><Relationship Id="rId317" Type="http://schemas.openxmlformats.org/officeDocument/2006/relationships/customXml" Target="../ink/ink662.xml"/><Relationship Id="rId359" Type="http://schemas.openxmlformats.org/officeDocument/2006/relationships/customXml" Target="../ink/ink683.xml"/><Relationship Id="rId524" Type="http://schemas.openxmlformats.org/officeDocument/2006/relationships/image" Target="../media/image767.png"/><Relationship Id="rId566" Type="http://schemas.openxmlformats.org/officeDocument/2006/relationships/image" Target="../media/image788.png"/><Relationship Id="rId98" Type="http://schemas.openxmlformats.org/officeDocument/2006/relationships/image" Target="../media/image554.png"/><Relationship Id="rId121" Type="http://schemas.openxmlformats.org/officeDocument/2006/relationships/customXml" Target="../ink/ink564.xml"/><Relationship Id="rId163" Type="http://schemas.openxmlformats.org/officeDocument/2006/relationships/customXml" Target="../ink/ink585.xml"/><Relationship Id="rId219" Type="http://schemas.openxmlformats.org/officeDocument/2006/relationships/customXml" Target="../ink/ink613.xml"/><Relationship Id="rId370" Type="http://schemas.openxmlformats.org/officeDocument/2006/relationships/image" Target="../media/image690.png"/><Relationship Id="rId426" Type="http://schemas.openxmlformats.org/officeDocument/2006/relationships/image" Target="../media/image718.png"/><Relationship Id="rId230" Type="http://schemas.openxmlformats.org/officeDocument/2006/relationships/image" Target="../media/image620.png"/><Relationship Id="rId468" Type="http://schemas.openxmlformats.org/officeDocument/2006/relationships/image" Target="../media/image739.png"/><Relationship Id="rId25" Type="http://schemas.openxmlformats.org/officeDocument/2006/relationships/customXml" Target="../ink/ink516.xml"/><Relationship Id="rId67" Type="http://schemas.openxmlformats.org/officeDocument/2006/relationships/customXml" Target="../ink/ink537.xml"/><Relationship Id="rId272" Type="http://schemas.openxmlformats.org/officeDocument/2006/relationships/image" Target="../media/image641.png"/><Relationship Id="rId328" Type="http://schemas.openxmlformats.org/officeDocument/2006/relationships/image" Target="../media/image669.png"/><Relationship Id="rId535" Type="http://schemas.openxmlformats.org/officeDocument/2006/relationships/customXml" Target="../ink/ink771.xml"/><Relationship Id="rId577" Type="http://schemas.openxmlformats.org/officeDocument/2006/relationships/customXml" Target="../ink/ink792.xml"/><Relationship Id="rId132" Type="http://schemas.openxmlformats.org/officeDocument/2006/relationships/image" Target="../media/image571.png"/><Relationship Id="rId174" Type="http://schemas.openxmlformats.org/officeDocument/2006/relationships/image" Target="../media/image592.png"/><Relationship Id="rId381" Type="http://schemas.openxmlformats.org/officeDocument/2006/relationships/customXml" Target="../ink/ink694.xml"/><Relationship Id="rId241" Type="http://schemas.openxmlformats.org/officeDocument/2006/relationships/customXml" Target="../ink/ink624.xml"/><Relationship Id="rId437" Type="http://schemas.openxmlformats.org/officeDocument/2006/relationships/customXml" Target="../ink/ink722.xml"/><Relationship Id="rId479" Type="http://schemas.openxmlformats.org/officeDocument/2006/relationships/customXml" Target="../ink/ink743.xml"/><Relationship Id="rId36" Type="http://schemas.openxmlformats.org/officeDocument/2006/relationships/image" Target="../media/image523.png"/><Relationship Id="rId283" Type="http://schemas.openxmlformats.org/officeDocument/2006/relationships/customXml" Target="../ink/ink645.xml"/><Relationship Id="rId339" Type="http://schemas.openxmlformats.org/officeDocument/2006/relationships/customXml" Target="../ink/ink673.xml"/><Relationship Id="rId490" Type="http://schemas.openxmlformats.org/officeDocument/2006/relationships/image" Target="../media/image750.png"/><Relationship Id="rId504" Type="http://schemas.openxmlformats.org/officeDocument/2006/relationships/image" Target="../media/image757.png"/><Relationship Id="rId546" Type="http://schemas.openxmlformats.org/officeDocument/2006/relationships/image" Target="../media/image778.png"/><Relationship Id="rId78" Type="http://schemas.openxmlformats.org/officeDocument/2006/relationships/image" Target="../media/image544.png"/><Relationship Id="rId101" Type="http://schemas.openxmlformats.org/officeDocument/2006/relationships/customXml" Target="../ink/ink554.xml"/><Relationship Id="rId143" Type="http://schemas.openxmlformats.org/officeDocument/2006/relationships/customXml" Target="../ink/ink575.xml"/><Relationship Id="rId185" Type="http://schemas.openxmlformats.org/officeDocument/2006/relationships/customXml" Target="../ink/ink596.xml"/><Relationship Id="rId350" Type="http://schemas.openxmlformats.org/officeDocument/2006/relationships/image" Target="../media/image680.png"/><Relationship Id="rId406" Type="http://schemas.openxmlformats.org/officeDocument/2006/relationships/image" Target="../media/image708.png"/><Relationship Id="rId9" Type="http://schemas.openxmlformats.org/officeDocument/2006/relationships/customXml" Target="../ink/ink508.xml"/><Relationship Id="rId210" Type="http://schemas.openxmlformats.org/officeDocument/2006/relationships/image" Target="../media/image610.png"/><Relationship Id="rId392" Type="http://schemas.openxmlformats.org/officeDocument/2006/relationships/image" Target="../media/image701.png"/><Relationship Id="rId448" Type="http://schemas.openxmlformats.org/officeDocument/2006/relationships/image" Target="../media/image729.png"/><Relationship Id="rId252" Type="http://schemas.openxmlformats.org/officeDocument/2006/relationships/image" Target="../media/image631.png"/><Relationship Id="rId294" Type="http://schemas.openxmlformats.org/officeDocument/2006/relationships/image" Target="../media/image652.png"/><Relationship Id="rId308" Type="http://schemas.openxmlformats.org/officeDocument/2006/relationships/image" Target="../media/image659.png"/><Relationship Id="rId515" Type="http://schemas.openxmlformats.org/officeDocument/2006/relationships/customXml" Target="../ink/ink761.xml"/><Relationship Id="rId47" Type="http://schemas.openxmlformats.org/officeDocument/2006/relationships/customXml" Target="../ink/ink527.xml"/><Relationship Id="rId89" Type="http://schemas.openxmlformats.org/officeDocument/2006/relationships/customXml" Target="../ink/ink548.xml"/><Relationship Id="rId112" Type="http://schemas.openxmlformats.org/officeDocument/2006/relationships/image" Target="../media/image561.png"/><Relationship Id="rId154" Type="http://schemas.openxmlformats.org/officeDocument/2006/relationships/image" Target="../media/image582.png"/><Relationship Id="rId361" Type="http://schemas.openxmlformats.org/officeDocument/2006/relationships/customXml" Target="../ink/ink684.xml"/><Relationship Id="rId557" Type="http://schemas.openxmlformats.org/officeDocument/2006/relationships/customXml" Target="../ink/ink782.xml"/><Relationship Id="rId196" Type="http://schemas.openxmlformats.org/officeDocument/2006/relationships/image" Target="../media/image603.png"/><Relationship Id="rId417" Type="http://schemas.openxmlformats.org/officeDocument/2006/relationships/customXml" Target="../ink/ink712.xml"/><Relationship Id="rId459" Type="http://schemas.openxmlformats.org/officeDocument/2006/relationships/customXml" Target="../ink/ink733.xml"/><Relationship Id="rId16" Type="http://schemas.openxmlformats.org/officeDocument/2006/relationships/image" Target="../media/image513.png"/><Relationship Id="rId221" Type="http://schemas.openxmlformats.org/officeDocument/2006/relationships/customXml" Target="../ink/ink614.xml"/><Relationship Id="rId263" Type="http://schemas.openxmlformats.org/officeDocument/2006/relationships/customXml" Target="../ink/ink635.xml"/><Relationship Id="rId319" Type="http://schemas.openxmlformats.org/officeDocument/2006/relationships/customXml" Target="../ink/ink663.xml"/><Relationship Id="rId470" Type="http://schemas.openxmlformats.org/officeDocument/2006/relationships/image" Target="../media/image740.png"/><Relationship Id="rId526" Type="http://schemas.openxmlformats.org/officeDocument/2006/relationships/image" Target="../media/image768.png"/><Relationship Id="rId58" Type="http://schemas.openxmlformats.org/officeDocument/2006/relationships/image" Target="../media/image534.png"/><Relationship Id="rId123" Type="http://schemas.openxmlformats.org/officeDocument/2006/relationships/customXml" Target="../ink/ink565.xml"/><Relationship Id="rId330" Type="http://schemas.openxmlformats.org/officeDocument/2006/relationships/image" Target="../media/image670.png"/><Relationship Id="rId568" Type="http://schemas.openxmlformats.org/officeDocument/2006/relationships/image" Target="../media/image789.png"/><Relationship Id="rId165" Type="http://schemas.openxmlformats.org/officeDocument/2006/relationships/customXml" Target="../ink/ink586.xml"/><Relationship Id="rId372" Type="http://schemas.openxmlformats.org/officeDocument/2006/relationships/image" Target="../media/image691.png"/><Relationship Id="rId428" Type="http://schemas.openxmlformats.org/officeDocument/2006/relationships/image" Target="../media/image719.png"/><Relationship Id="rId232" Type="http://schemas.openxmlformats.org/officeDocument/2006/relationships/image" Target="../media/image621.png"/><Relationship Id="rId274" Type="http://schemas.openxmlformats.org/officeDocument/2006/relationships/image" Target="../media/image642.png"/><Relationship Id="rId481" Type="http://schemas.openxmlformats.org/officeDocument/2006/relationships/customXml" Target="../ink/ink744.xml"/><Relationship Id="rId27" Type="http://schemas.openxmlformats.org/officeDocument/2006/relationships/customXml" Target="../ink/ink517.xml"/><Relationship Id="rId69" Type="http://schemas.openxmlformats.org/officeDocument/2006/relationships/customXml" Target="../ink/ink538.xml"/><Relationship Id="rId134" Type="http://schemas.openxmlformats.org/officeDocument/2006/relationships/image" Target="../media/image572.png"/><Relationship Id="rId537" Type="http://schemas.openxmlformats.org/officeDocument/2006/relationships/customXml" Target="../ink/ink772.xml"/><Relationship Id="rId579" Type="http://schemas.openxmlformats.org/officeDocument/2006/relationships/customXml" Target="../ink/ink793.xml"/><Relationship Id="rId80" Type="http://schemas.openxmlformats.org/officeDocument/2006/relationships/image" Target="../media/image545.png"/><Relationship Id="rId176" Type="http://schemas.openxmlformats.org/officeDocument/2006/relationships/image" Target="../media/image593.png"/><Relationship Id="rId341" Type="http://schemas.openxmlformats.org/officeDocument/2006/relationships/customXml" Target="../ink/ink674.xml"/><Relationship Id="rId383" Type="http://schemas.openxmlformats.org/officeDocument/2006/relationships/customXml" Target="../ink/ink695.xml"/><Relationship Id="rId439" Type="http://schemas.openxmlformats.org/officeDocument/2006/relationships/customXml" Target="../ink/ink723.xml"/><Relationship Id="rId201" Type="http://schemas.openxmlformats.org/officeDocument/2006/relationships/customXml" Target="../ink/ink604.xml"/><Relationship Id="rId243" Type="http://schemas.openxmlformats.org/officeDocument/2006/relationships/customXml" Target="../ink/ink625.xml"/><Relationship Id="rId285" Type="http://schemas.openxmlformats.org/officeDocument/2006/relationships/customXml" Target="../ink/ink646.xml"/><Relationship Id="rId450" Type="http://schemas.openxmlformats.org/officeDocument/2006/relationships/image" Target="../media/image730.png"/><Relationship Id="rId506" Type="http://schemas.openxmlformats.org/officeDocument/2006/relationships/image" Target="../media/image758.png"/><Relationship Id="rId38" Type="http://schemas.openxmlformats.org/officeDocument/2006/relationships/image" Target="../media/image524.png"/><Relationship Id="rId103" Type="http://schemas.openxmlformats.org/officeDocument/2006/relationships/customXml" Target="../ink/ink555.xml"/><Relationship Id="rId310" Type="http://schemas.openxmlformats.org/officeDocument/2006/relationships/image" Target="../media/image660.png"/><Relationship Id="rId492" Type="http://schemas.openxmlformats.org/officeDocument/2006/relationships/image" Target="../media/image751.png"/><Relationship Id="rId548" Type="http://schemas.openxmlformats.org/officeDocument/2006/relationships/image" Target="../media/image779.png"/><Relationship Id="rId91" Type="http://schemas.openxmlformats.org/officeDocument/2006/relationships/customXml" Target="../ink/ink549.xml"/><Relationship Id="rId145" Type="http://schemas.openxmlformats.org/officeDocument/2006/relationships/customXml" Target="../ink/ink576.xml"/><Relationship Id="rId187" Type="http://schemas.openxmlformats.org/officeDocument/2006/relationships/customXml" Target="../ink/ink597.xml"/><Relationship Id="rId352" Type="http://schemas.openxmlformats.org/officeDocument/2006/relationships/image" Target="../media/image681.png"/><Relationship Id="rId394" Type="http://schemas.openxmlformats.org/officeDocument/2006/relationships/image" Target="../media/image702.png"/><Relationship Id="rId408" Type="http://schemas.openxmlformats.org/officeDocument/2006/relationships/image" Target="../media/image709.png"/><Relationship Id="rId212" Type="http://schemas.openxmlformats.org/officeDocument/2006/relationships/image" Target="../media/image611.png"/><Relationship Id="rId254" Type="http://schemas.openxmlformats.org/officeDocument/2006/relationships/image" Target="../media/image632.png"/><Relationship Id="rId49" Type="http://schemas.openxmlformats.org/officeDocument/2006/relationships/customXml" Target="../ink/ink528.xml"/><Relationship Id="rId114" Type="http://schemas.openxmlformats.org/officeDocument/2006/relationships/image" Target="../media/image562.png"/><Relationship Id="rId296" Type="http://schemas.openxmlformats.org/officeDocument/2006/relationships/image" Target="../media/image653.png"/><Relationship Id="rId461" Type="http://schemas.openxmlformats.org/officeDocument/2006/relationships/customXml" Target="../ink/ink734.xml"/><Relationship Id="rId517" Type="http://schemas.openxmlformats.org/officeDocument/2006/relationships/customXml" Target="../ink/ink762.xml"/><Relationship Id="rId559" Type="http://schemas.openxmlformats.org/officeDocument/2006/relationships/customXml" Target="../ink/ink783.xml"/><Relationship Id="rId60" Type="http://schemas.openxmlformats.org/officeDocument/2006/relationships/image" Target="../media/image535.png"/><Relationship Id="rId156" Type="http://schemas.openxmlformats.org/officeDocument/2006/relationships/image" Target="../media/image583.png"/><Relationship Id="rId198" Type="http://schemas.openxmlformats.org/officeDocument/2006/relationships/image" Target="../media/image604.png"/><Relationship Id="rId321" Type="http://schemas.openxmlformats.org/officeDocument/2006/relationships/customXml" Target="../ink/ink664.xml"/><Relationship Id="rId363" Type="http://schemas.openxmlformats.org/officeDocument/2006/relationships/customXml" Target="../ink/ink685.xml"/><Relationship Id="rId419" Type="http://schemas.openxmlformats.org/officeDocument/2006/relationships/customXml" Target="../ink/ink713.xml"/><Relationship Id="rId570" Type="http://schemas.openxmlformats.org/officeDocument/2006/relationships/image" Target="../media/image790.png"/><Relationship Id="rId223" Type="http://schemas.openxmlformats.org/officeDocument/2006/relationships/customXml" Target="../ink/ink615.xml"/><Relationship Id="rId430" Type="http://schemas.openxmlformats.org/officeDocument/2006/relationships/image" Target="../media/image720.png"/><Relationship Id="rId18" Type="http://schemas.openxmlformats.org/officeDocument/2006/relationships/image" Target="../media/image514.png"/><Relationship Id="rId265" Type="http://schemas.openxmlformats.org/officeDocument/2006/relationships/customXml" Target="../ink/ink636.xml"/><Relationship Id="rId472" Type="http://schemas.openxmlformats.org/officeDocument/2006/relationships/image" Target="../media/image741.png"/><Relationship Id="rId528" Type="http://schemas.openxmlformats.org/officeDocument/2006/relationships/image" Target="../media/image769.png"/><Relationship Id="rId125" Type="http://schemas.openxmlformats.org/officeDocument/2006/relationships/customXml" Target="../ink/ink566.xml"/><Relationship Id="rId167" Type="http://schemas.openxmlformats.org/officeDocument/2006/relationships/customXml" Target="../ink/ink587.xml"/><Relationship Id="rId332" Type="http://schemas.openxmlformats.org/officeDocument/2006/relationships/image" Target="../media/image671.png"/><Relationship Id="rId374" Type="http://schemas.openxmlformats.org/officeDocument/2006/relationships/image" Target="../media/image692.png"/><Relationship Id="rId581" Type="http://schemas.openxmlformats.org/officeDocument/2006/relationships/customXml" Target="../ink/ink794.xml"/><Relationship Id="rId71" Type="http://schemas.openxmlformats.org/officeDocument/2006/relationships/customXml" Target="../ink/ink539.xml"/><Relationship Id="rId234" Type="http://schemas.openxmlformats.org/officeDocument/2006/relationships/image" Target="../media/image622.png"/><Relationship Id="rId2" Type="http://schemas.openxmlformats.org/officeDocument/2006/relationships/image" Target="../media/image506.png"/><Relationship Id="rId29" Type="http://schemas.openxmlformats.org/officeDocument/2006/relationships/customXml" Target="../ink/ink518.xml"/><Relationship Id="rId276" Type="http://schemas.openxmlformats.org/officeDocument/2006/relationships/image" Target="../media/image643.png"/><Relationship Id="rId441" Type="http://schemas.openxmlformats.org/officeDocument/2006/relationships/customXml" Target="../ink/ink724.xml"/><Relationship Id="rId483" Type="http://schemas.openxmlformats.org/officeDocument/2006/relationships/customXml" Target="../ink/ink745.xml"/><Relationship Id="rId539" Type="http://schemas.openxmlformats.org/officeDocument/2006/relationships/customXml" Target="../ink/ink773.xml"/><Relationship Id="rId40" Type="http://schemas.openxmlformats.org/officeDocument/2006/relationships/image" Target="../media/image525.png"/><Relationship Id="rId136" Type="http://schemas.openxmlformats.org/officeDocument/2006/relationships/image" Target="../media/image573.png"/><Relationship Id="rId178" Type="http://schemas.openxmlformats.org/officeDocument/2006/relationships/image" Target="../media/image594.png"/><Relationship Id="rId301" Type="http://schemas.openxmlformats.org/officeDocument/2006/relationships/customXml" Target="../ink/ink654.xml"/><Relationship Id="rId343" Type="http://schemas.openxmlformats.org/officeDocument/2006/relationships/customXml" Target="../ink/ink675.xml"/><Relationship Id="rId550" Type="http://schemas.openxmlformats.org/officeDocument/2006/relationships/image" Target="../media/image780.png"/><Relationship Id="rId82" Type="http://schemas.openxmlformats.org/officeDocument/2006/relationships/image" Target="../media/image546.png"/><Relationship Id="rId203" Type="http://schemas.openxmlformats.org/officeDocument/2006/relationships/customXml" Target="../ink/ink605.xml"/><Relationship Id="rId385" Type="http://schemas.openxmlformats.org/officeDocument/2006/relationships/customXml" Target="../ink/ink696.xml"/><Relationship Id="rId245" Type="http://schemas.openxmlformats.org/officeDocument/2006/relationships/customXml" Target="../ink/ink626.xml"/><Relationship Id="rId287" Type="http://schemas.openxmlformats.org/officeDocument/2006/relationships/customXml" Target="../ink/ink647.xml"/><Relationship Id="rId410" Type="http://schemas.openxmlformats.org/officeDocument/2006/relationships/image" Target="../media/image710.png"/><Relationship Id="rId452" Type="http://schemas.openxmlformats.org/officeDocument/2006/relationships/image" Target="../media/image731.png"/><Relationship Id="rId494" Type="http://schemas.openxmlformats.org/officeDocument/2006/relationships/image" Target="../media/image752.png"/><Relationship Id="rId508" Type="http://schemas.openxmlformats.org/officeDocument/2006/relationships/image" Target="../media/image759.png"/><Relationship Id="rId105" Type="http://schemas.openxmlformats.org/officeDocument/2006/relationships/customXml" Target="../ink/ink556.xml"/><Relationship Id="rId147" Type="http://schemas.openxmlformats.org/officeDocument/2006/relationships/customXml" Target="../ink/ink577.xml"/><Relationship Id="rId312" Type="http://schemas.openxmlformats.org/officeDocument/2006/relationships/image" Target="../media/image661.png"/><Relationship Id="rId354" Type="http://schemas.openxmlformats.org/officeDocument/2006/relationships/image" Target="../media/image682.png"/><Relationship Id="rId51" Type="http://schemas.openxmlformats.org/officeDocument/2006/relationships/customXml" Target="../ink/ink529.xml"/><Relationship Id="rId93" Type="http://schemas.openxmlformats.org/officeDocument/2006/relationships/customXml" Target="../ink/ink550.xml"/><Relationship Id="rId189" Type="http://schemas.openxmlformats.org/officeDocument/2006/relationships/customXml" Target="../ink/ink598.xml"/><Relationship Id="rId396" Type="http://schemas.openxmlformats.org/officeDocument/2006/relationships/image" Target="../media/image703.png"/><Relationship Id="rId561" Type="http://schemas.openxmlformats.org/officeDocument/2006/relationships/customXml" Target="../ink/ink784.xml"/><Relationship Id="rId214" Type="http://schemas.openxmlformats.org/officeDocument/2006/relationships/image" Target="../media/image612.png"/><Relationship Id="rId256" Type="http://schemas.openxmlformats.org/officeDocument/2006/relationships/image" Target="../media/image633.png"/><Relationship Id="rId298" Type="http://schemas.openxmlformats.org/officeDocument/2006/relationships/image" Target="../media/image654.png"/><Relationship Id="rId421" Type="http://schemas.openxmlformats.org/officeDocument/2006/relationships/customXml" Target="../ink/ink714.xml"/><Relationship Id="rId463" Type="http://schemas.openxmlformats.org/officeDocument/2006/relationships/customXml" Target="../ink/ink735.xml"/><Relationship Id="rId519" Type="http://schemas.openxmlformats.org/officeDocument/2006/relationships/customXml" Target="../ink/ink763.xml"/><Relationship Id="rId116" Type="http://schemas.openxmlformats.org/officeDocument/2006/relationships/image" Target="../media/image563.png"/><Relationship Id="rId158" Type="http://schemas.openxmlformats.org/officeDocument/2006/relationships/image" Target="../media/image584.png"/><Relationship Id="rId323" Type="http://schemas.openxmlformats.org/officeDocument/2006/relationships/customXml" Target="../ink/ink665.xml"/><Relationship Id="rId530" Type="http://schemas.openxmlformats.org/officeDocument/2006/relationships/image" Target="../media/image770.png"/><Relationship Id="rId20" Type="http://schemas.openxmlformats.org/officeDocument/2006/relationships/image" Target="../media/image515.png"/><Relationship Id="rId62" Type="http://schemas.openxmlformats.org/officeDocument/2006/relationships/image" Target="../media/image536.png"/><Relationship Id="rId365" Type="http://schemas.openxmlformats.org/officeDocument/2006/relationships/customXml" Target="../ink/ink686.xml"/><Relationship Id="rId572" Type="http://schemas.openxmlformats.org/officeDocument/2006/relationships/image" Target="../media/image791.png"/><Relationship Id="rId225" Type="http://schemas.openxmlformats.org/officeDocument/2006/relationships/customXml" Target="../ink/ink616.xml"/><Relationship Id="rId267" Type="http://schemas.openxmlformats.org/officeDocument/2006/relationships/customXml" Target="../ink/ink637.xml"/><Relationship Id="rId432" Type="http://schemas.openxmlformats.org/officeDocument/2006/relationships/image" Target="../media/image721.png"/><Relationship Id="rId474" Type="http://schemas.openxmlformats.org/officeDocument/2006/relationships/image" Target="../media/image742.png"/><Relationship Id="rId127" Type="http://schemas.openxmlformats.org/officeDocument/2006/relationships/customXml" Target="../ink/ink567.xml"/><Relationship Id="rId31" Type="http://schemas.openxmlformats.org/officeDocument/2006/relationships/customXml" Target="../ink/ink519.xml"/><Relationship Id="rId73" Type="http://schemas.openxmlformats.org/officeDocument/2006/relationships/customXml" Target="../ink/ink540.xml"/><Relationship Id="rId169" Type="http://schemas.openxmlformats.org/officeDocument/2006/relationships/customXml" Target="../ink/ink588.xml"/><Relationship Id="rId334" Type="http://schemas.openxmlformats.org/officeDocument/2006/relationships/image" Target="../media/image672.png"/><Relationship Id="rId376" Type="http://schemas.openxmlformats.org/officeDocument/2006/relationships/image" Target="../media/image693.png"/><Relationship Id="rId541" Type="http://schemas.openxmlformats.org/officeDocument/2006/relationships/customXml" Target="../ink/ink774.xml"/><Relationship Id="rId583" Type="http://schemas.openxmlformats.org/officeDocument/2006/relationships/customXml" Target="../ink/ink795.xml"/><Relationship Id="rId4" Type="http://schemas.openxmlformats.org/officeDocument/2006/relationships/image" Target="../media/image507.png"/><Relationship Id="rId180" Type="http://schemas.openxmlformats.org/officeDocument/2006/relationships/image" Target="../media/image595.png"/><Relationship Id="rId236" Type="http://schemas.openxmlformats.org/officeDocument/2006/relationships/image" Target="../media/image623.png"/><Relationship Id="rId278" Type="http://schemas.openxmlformats.org/officeDocument/2006/relationships/image" Target="../media/image644.png"/><Relationship Id="rId401" Type="http://schemas.openxmlformats.org/officeDocument/2006/relationships/customXml" Target="../ink/ink704.xml"/><Relationship Id="rId443" Type="http://schemas.openxmlformats.org/officeDocument/2006/relationships/customXml" Target="../ink/ink725.xml"/><Relationship Id="rId303" Type="http://schemas.openxmlformats.org/officeDocument/2006/relationships/customXml" Target="../ink/ink655.xml"/><Relationship Id="rId485" Type="http://schemas.openxmlformats.org/officeDocument/2006/relationships/customXml" Target="../ink/ink746.xml"/><Relationship Id="rId42" Type="http://schemas.openxmlformats.org/officeDocument/2006/relationships/image" Target="../media/image526.png"/><Relationship Id="rId84" Type="http://schemas.openxmlformats.org/officeDocument/2006/relationships/image" Target="../media/image547.png"/><Relationship Id="rId138" Type="http://schemas.openxmlformats.org/officeDocument/2006/relationships/image" Target="../media/image574.png"/><Relationship Id="rId345" Type="http://schemas.openxmlformats.org/officeDocument/2006/relationships/customXml" Target="../ink/ink676.xml"/><Relationship Id="rId387" Type="http://schemas.openxmlformats.org/officeDocument/2006/relationships/customXml" Target="../ink/ink697.xml"/><Relationship Id="rId510" Type="http://schemas.openxmlformats.org/officeDocument/2006/relationships/image" Target="../media/image760.png"/><Relationship Id="rId552" Type="http://schemas.openxmlformats.org/officeDocument/2006/relationships/image" Target="../media/image781.png"/><Relationship Id="rId191" Type="http://schemas.openxmlformats.org/officeDocument/2006/relationships/customXml" Target="../ink/ink599.xml"/><Relationship Id="rId205" Type="http://schemas.openxmlformats.org/officeDocument/2006/relationships/customXml" Target="../ink/ink606.xml"/><Relationship Id="rId247" Type="http://schemas.openxmlformats.org/officeDocument/2006/relationships/customXml" Target="../ink/ink627.xml"/><Relationship Id="rId412" Type="http://schemas.openxmlformats.org/officeDocument/2006/relationships/image" Target="../media/image711.png"/><Relationship Id="rId107" Type="http://schemas.openxmlformats.org/officeDocument/2006/relationships/customXml" Target="../ink/ink557.xml"/><Relationship Id="rId289" Type="http://schemas.openxmlformats.org/officeDocument/2006/relationships/customXml" Target="../ink/ink648.xml"/><Relationship Id="rId454" Type="http://schemas.openxmlformats.org/officeDocument/2006/relationships/image" Target="../media/image732.png"/><Relationship Id="rId496" Type="http://schemas.openxmlformats.org/officeDocument/2006/relationships/image" Target="../media/image753.png"/><Relationship Id="rId11" Type="http://schemas.openxmlformats.org/officeDocument/2006/relationships/customXml" Target="../ink/ink509.xml"/><Relationship Id="rId53" Type="http://schemas.openxmlformats.org/officeDocument/2006/relationships/customXml" Target="../ink/ink530.xml"/><Relationship Id="rId149" Type="http://schemas.openxmlformats.org/officeDocument/2006/relationships/customXml" Target="../ink/ink578.xml"/><Relationship Id="rId314" Type="http://schemas.openxmlformats.org/officeDocument/2006/relationships/image" Target="../media/image662.png"/><Relationship Id="rId356" Type="http://schemas.openxmlformats.org/officeDocument/2006/relationships/image" Target="../media/image683.png"/><Relationship Id="rId398" Type="http://schemas.openxmlformats.org/officeDocument/2006/relationships/image" Target="../media/image704.png"/><Relationship Id="rId521" Type="http://schemas.openxmlformats.org/officeDocument/2006/relationships/customXml" Target="../ink/ink764.xml"/><Relationship Id="rId563" Type="http://schemas.openxmlformats.org/officeDocument/2006/relationships/customXml" Target="../ink/ink785.xml"/><Relationship Id="rId95" Type="http://schemas.openxmlformats.org/officeDocument/2006/relationships/customXml" Target="../ink/ink551.xml"/><Relationship Id="rId160" Type="http://schemas.openxmlformats.org/officeDocument/2006/relationships/image" Target="../media/image585.png"/><Relationship Id="rId216" Type="http://schemas.openxmlformats.org/officeDocument/2006/relationships/image" Target="../media/image613.png"/><Relationship Id="rId423" Type="http://schemas.openxmlformats.org/officeDocument/2006/relationships/customXml" Target="../ink/ink715.xml"/><Relationship Id="rId258" Type="http://schemas.openxmlformats.org/officeDocument/2006/relationships/image" Target="../media/image634.png"/><Relationship Id="rId465" Type="http://schemas.openxmlformats.org/officeDocument/2006/relationships/customXml" Target="../ink/ink736.xml"/><Relationship Id="rId22" Type="http://schemas.openxmlformats.org/officeDocument/2006/relationships/image" Target="../media/image516.png"/><Relationship Id="rId64" Type="http://schemas.openxmlformats.org/officeDocument/2006/relationships/image" Target="../media/image537.png"/><Relationship Id="rId118" Type="http://schemas.openxmlformats.org/officeDocument/2006/relationships/image" Target="../media/image564.png"/><Relationship Id="rId325" Type="http://schemas.openxmlformats.org/officeDocument/2006/relationships/customXml" Target="../ink/ink666.xml"/><Relationship Id="rId367" Type="http://schemas.openxmlformats.org/officeDocument/2006/relationships/customXml" Target="../ink/ink687.xml"/><Relationship Id="rId532" Type="http://schemas.openxmlformats.org/officeDocument/2006/relationships/image" Target="../media/image771.png"/><Relationship Id="rId574" Type="http://schemas.openxmlformats.org/officeDocument/2006/relationships/image" Target="../media/image792.png"/><Relationship Id="rId171" Type="http://schemas.openxmlformats.org/officeDocument/2006/relationships/customXml" Target="../ink/ink589.xml"/><Relationship Id="rId227" Type="http://schemas.openxmlformats.org/officeDocument/2006/relationships/customXml" Target="../ink/ink617.xml"/><Relationship Id="rId269" Type="http://schemas.openxmlformats.org/officeDocument/2006/relationships/customXml" Target="../ink/ink638.xml"/><Relationship Id="rId434" Type="http://schemas.openxmlformats.org/officeDocument/2006/relationships/image" Target="../media/image722.png"/><Relationship Id="rId476" Type="http://schemas.openxmlformats.org/officeDocument/2006/relationships/image" Target="../media/image743.png"/><Relationship Id="rId33" Type="http://schemas.openxmlformats.org/officeDocument/2006/relationships/customXml" Target="../ink/ink520.xml"/><Relationship Id="rId129" Type="http://schemas.openxmlformats.org/officeDocument/2006/relationships/customXml" Target="../ink/ink568.xml"/><Relationship Id="rId280" Type="http://schemas.openxmlformats.org/officeDocument/2006/relationships/image" Target="../media/image645.png"/><Relationship Id="rId336" Type="http://schemas.openxmlformats.org/officeDocument/2006/relationships/image" Target="../media/image673.png"/><Relationship Id="rId501" Type="http://schemas.openxmlformats.org/officeDocument/2006/relationships/customXml" Target="../ink/ink754.xml"/><Relationship Id="rId543" Type="http://schemas.openxmlformats.org/officeDocument/2006/relationships/customXml" Target="../ink/ink775.xml"/><Relationship Id="rId75" Type="http://schemas.openxmlformats.org/officeDocument/2006/relationships/customXml" Target="../ink/ink541.xml"/><Relationship Id="rId140" Type="http://schemas.openxmlformats.org/officeDocument/2006/relationships/image" Target="../media/image575.png"/><Relationship Id="rId182" Type="http://schemas.openxmlformats.org/officeDocument/2006/relationships/image" Target="../media/image596.png"/><Relationship Id="rId378" Type="http://schemas.openxmlformats.org/officeDocument/2006/relationships/image" Target="../media/image694.png"/><Relationship Id="rId403" Type="http://schemas.openxmlformats.org/officeDocument/2006/relationships/customXml" Target="../ink/ink705.xml"/><Relationship Id="rId6" Type="http://schemas.openxmlformats.org/officeDocument/2006/relationships/image" Target="../media/image508.png"/><Relationship Id="rId238" Type="http://schemas.openxmlformats.org/officeDocument/2006/relationships/image" Target="../media/image624.png"/><Relationship Id="rId445" Type="http://schemas.openxmlformats.org/officeDocument/2006/relationships/customXml" Target="../ink/ink726.xml"/><Relationship Id="rId487" Type="http://schemas.openxmlformats.org/officeDocument/2006/relationships/customXml" Target="../ink/ink747.xml"/><Relationship Id="rId291" Type="http://schemas.openxmlformats.org/officeDocument/2006/relationships/customXml" Target="../ink/ink649.xml"/><Relationship Id="rId305" Type="http://schemas.openxmlformats.org/officeDocument/2006/relationships/customXml" Target="../ink/ink656.xml"/><Relationship Id="rId347" Type="http://schemas.openxmlformats.org/officeDocument/2006/relationships/customXml" Target="../ink/ink677.xml"/><Relationship Id="rId512" Type="http://schemas.openxmlformats.org/officeDocument/2006/relationships/image" Target="../media/image761.png"/><Relationship Id="rId44" Type="http://schemas.openxmlformats.org/officeDocument/2006/relationships/image" Target="../media/image527.png"/><Relationship Id="rId86" Type="http://schemas.openxmlformats.org/officeDocument/2006/relationships/image" Target="../media/image548.png"/><Relationship Id="rId151" Type="http://schemas.openxmlformats.org/officeDocument/2006/relationships/customXml" Target="../ink/ink579.xml"/><Relationship Id="rId389" Type="http://schemas.openxmlformats.org/officeDocument/2006/relationships/customXml" Target="../ink/ink698.xml"/><Relationship Id="rId554" Type="http://schemas.openxmlformats.org/officeDocument/2006/relationships/image" Target="../media/image782.png"/><Relationship Id="rId193" Type="http://schemas.openxmlformats.org/officeDocument/2006/relationships/customXml" Target="../ink/ink600.xml"/><Relationship Id="rId207" Type="http://schemas.openxmlformats.org/officeDocument/2006/relationships/customXml" Target="../ink/ink607.xml"/><Relationship Id="rId249" Type="http://schemas.openxmlformats.org/officeDocument/2006/relationships/customXml" Target="../ink/ink628.xml"/><Relationship Id="rId414" Type="http://schemas.openxmlformats.org/officeDocument/2006/relationships/image" Target="../media/image712.png"/><Relationship Id="rId456" Type="http://schemas.openxmlformats.org/officeDocument/2006/relationships/image" Target="../media/image733.png"/><Relationship Id="rId498" Type="http://schemas.openxmlformats.org/officeDocument/2006/relationships/image" Target="../media/image754.png"/><Relationship Id="rId13" Type="http://schemas.openxmlformats.org/officeDocument/2006/relationships/customXml" Target="../ink/ink510.xml"/><Relationship Id="rId109" Type="http://schemas.openxmlformats.org/officeDocument/2006/relationships/customXml" Target="../ink/ink558.xml"/><Relationship Id="rId260" Type="http://schemas.openxmlformats.org/officeDocument/2006/relationships/image" Target="../media/image635.png"/><Relationship Id="rId316" Type="http://schemas.openxmlformats.org/officeDocument/2006/relationships/image" Target="../media/image663.png"/><Relationship Id="rId523" Type="http://schemas.openxmlformats.org/officeDocument/2006/relationships/customXml" Target="../ink/ink765.xml"/><Relationship Id="rId55" Type="http://schemas.openxmlformats.org/officeDocument/2006/relationships/customXml" Target="../ink/ink531.xml"/><Relationship Id="rId97" Type="http://schemas.openxmlformats.org/officeDocument/2006/relationships/customXml" Target="../ink/ink552.xml"/><Relationship Id="rId120" Type="http://schemas.openxmlformats.org/officeDocument/2006/relationships/image" Target="../media/image565.png"/><Relationship Id="rId358" Type="http://schemas.openxmlformats.org/officeDocument/2006/relationships/image" Target="../media/image684.png"/><Relationship Id="rId565" Type="http://schemas.openxmlformats.org/officeDocument/2006/relationships/customXml" Target="../ink/ink786.xml"/><Relationship Id="rId162" Type="http://schemas.openxmlformats.org/officeDocument/2006/relationships/image" Target="../media/image586.png"/><Relationship Id="rId218" Type="http://schemas.openxmlformats.org/officeDocument/2006/relationships/image" Target="../media/image614.png"/><Relationship Id="rId425" Type="http://schemas.openxmlformats.org/officeDocument/2006/relationships/customXml" Target="../ink/ink716.xml"/><Relationship Id="rId467" Type="http://schemas.openxmlformats.org/officeDocument/2006/relationships/customXml" Target="../ink/ink737.xml"/><Relationship Id="rId271" Type="http://schemas.openxmlformats.org/officeDocument/2006/relationships/customXml" Target="../ink/ink639.xml"/><Relationship Id="rId24" Type="http://schemas.openxmlformats.org/officeDocument/2006/relationships/image" Target="../media/image517.png"/><Relationship Id="rId66" Type="http://schemas.openxmlformats.org/officeDocument/2006/relationships/image" Target="../media/image538.png"/><Relationship Id="rId131" Type="http://schemas.openxmlformats.org/officeDocument/2006/relationships/customXml" Target="../ink/ink569.xml"/><Relationship Id="rId327" Type="http://schemas.openxmlformats.org/officeDocument/2006/relationships/customXml" Target="../ink/ink667.xml"/><Relationship Id="rId369" Type="http://schemas.openxmlformats.org/officeDocument/2006/relationships/customXml" Target="../ink/ink688.xml"/><Relationship Id="rId534" Type="http://schemas.openxmlformats.org/officeDocument/2006/relationships/image" Target="../media/image772.png"/><Relationship Id="rId576" Type="http://schemas.openxmlformats.org/officeDocument/2006/relationships/image" Target="../media/image793.png"/><Relationship Id="rId173" Type="http://schemas.openxmlformats.org/officeDocument/2006/relationships/customXml" Target="../ink/ink590.xml"/><Relationship Id="rId229" Type="http://schemas.openxmlformats.org/officeDocument/2006/relationships/customXml" Target="../ink/ink618.xml"/><Relationship Id="rId380" Type="http://schemas.openxmlformats.org/officeDocument/2006/relationships/image" Target="../media/image695.png"/><Relationship Id="rId436" Type="http://schemas.openxmlformats.org/officeDocument/2006/relationships/image" Target="../media/image723.png"/><Relationship Id="rId240" Type="http://schemas.openxmlformats.org/officeDocument/2006/relationships/image" Target="../media/image625.png"/><Relationship Id="rId478" Type="http://schemas.openxmlformats.org/officeDocument/2006/relationships/image" Target="../media/image744.png"/><Relationship Id="rId35" Type="http://schemas.openxmlformats.org/officeDocument/2006/relationships/customXml" Target="../ink/ink521.xml"/><Relationship Id="rId77" Type="http://schemas.openxmlformats.org/officeDocument/2006/relationships/customXml" Target="../ink/ink542.xml"/><Relationship Id="rId100" Type="http://schemas.openxmlformats.org/officeDocument/2006/relationships/image" Target="../media/image555.png"/><Relationship Id="rId282" Type="http://schemas.openxmlformats.org/officeDocument/2006/relationships/image" Target="../media/image646.png"/><Relationship Id="rId338" Type="http://schemas.openxmlformats.org/officeDocument/2006/relationships/image" Target="../media/image674.png"/><Relationship Id="rId503" Type="http://schemas.openxmlformats.org/officeDocument/2006/relationships/customXml" Target="../ink/ink755.xml"/><Relationship Id="rId545" Type="http://schemas.openxmlformats.org/officeDocument/2006/relationships/customXml" Target="../ink/ink776.xml"/><Relationship Id="rId8" Type="http://schemas.openxmlformats.org/officeDocument/2006/relationships/image" Target="../media/image509.png"/><Relationship Id="rId142" Type="http://schemas.openxmlformats.org/officeDocument/2006/relationships/image" Target="../media/image576.png"/><Relationship Id="rId184" Type="http://schemas.openxmlformats.org/officeDocument/2006/relationships/image" Target="../media/image597.png"/><Relationship Id="rId391" Type="http://schemas.openxmlformats.org/officeDocument/2006/relationships/customXml" Target="../ink/ink699.xml"/><Relationship Id="rId405" Type="http://schemas.openxmlformats.org/officeDocument/2006/relationships/customXml" Target="../ink/ink706.xml"/><Relationship Id="rId447" Type="http://schemas.openxmlformats.org/officeDocument/2006/relationships/customXml" Target="../ink/ink727.xml"/><Relationship Id="rId251" Type="http://schemas.openxmlformats.org/officeDocument/2006/relationships/customXml" Target="../ink/ink629.xml"/><Relationship Id="rId489" Type="http://schemas.openxmlformats.org/officeDocument/2006/relationships/customXml" Target="../ink/ink748.xml"/><Relationship Id="rId46" Type="http://schemas.openxmlformats.org/officeDocument/2006/relationships/image" Target="../media/image528.png"/><Relationship Id="rId293" Type="http://schemas.openxmlformats.org/officeDocument/2006/relationships/customXml" Target="../ink/ink650.xml"/><Relationship Id="rId307" Type="http://schemas.openxmlformats.org/officeDocument/2006/relationships/customXml" Target="../ink/ink657.xml"/><Relationship Id="rId349" Type="http://schemas.openxmlformats.org/officeDocument/2006/relationships/customXml" Target="../ink/ink678.xml"/><Relationship Id="rId514" Type="http://schemas.openxmlformats.org/officeDocument/2006/relationships/image" Target="../media/image762.png"/><Relationship Id="rId556" Type="http://schemas.openxmlformats.org/officeDocument/2006/relationships/image" Target="../media/image783.png"/><Relationship Id="rId88" Type="http://schemas.openxmlformats.org/officeDocument/2006/relationships/image" Target="../media/image549.png"/><Relationship Id="rId111" Type="http://schemas.openxmlformats.org/officeDocument/2006/relationships/customXml" Target="../ink/ink559.xml"/><Relationship Id="rId153" Type="http://schemas.openxmlformats.org/officeDocument/2006/relationships/customXml" Target="../ink/ink580.xml"/><Relationship Id="rId195" Type="http://schemas.openxmlformats.org/officeDocument/2006/relationships/customXml" Target="../ink/ink601.xml"/><Relationship Id="rId209" Type="http://schemas.openxmlformats.org/officeDocument/2006/relationships/customXml" Target="../ink/ink608.xml"/><Relationship Id="rId360" Type="http://schemas.openxmlformats.org/officeDocument/2006/relationships/image" Target="../media/image685.png"/><Relationship Id="rId416" Type="http://schemas.openxmlformats.org/officeDocument/2006/relationships/image" Target="../media/image713.png"/><Relationship Id="rId220" Type="http://schemas.openxmlformats.org/officeDocument/2006/relationships/image" Target="../media/image615.png"/><Relationship Id="rId458" Type="http://schemas.openxmlformats.org/officeDocument/2006/relationships/image" Target="../media/image734.png"/><Relationship Id="rId15" Type="http://schemas.openxmlformats.org/officeDocument/2006/relationships/customXml" Target="../ink/ink511.xml"/><Relationship Id="rId57" Type="http://schemas.openxmlformats.org/officeDocument/2006/relationships/customXml" Target="../ink/ink532.xml"/><Relationship Id="rId262" Type="http://schemas.openxmlformats.org/officeDocument/2006/relationships/image" Target="../media/image636.png"/><Relationship Id="rId318" Type="http://schemas.openxmlformats.org/officeDocument/2006/relationships/image" Target="../media/image664.png"/><Relationship Id="rId525" Type="http://schemas.openxmlformats.org/officeDocument/2006/relationships/customXml" Target="../ink/ink766.xml"/><Relationship Id="rId567" Type="http://schemas.openxmlformats.org/officeDocument/2006/relationships/customXml" Target="../ink/ink787.xml"/><Relationship Id="rId99" Type="http://schemas.openxmlformats.org/officeDocument/2006/relationships/customXml" Target="../ink/ink553.xml"/><Relationship Id="rId122" Type="http://schemas.openxmlformats.org/officeDocument/2006/relationships/image" Target="../media/image566.png"/><Relationship Id="rId164" Type="http://schemas.openxmlformats.org/officeDocument/2006/relationships/image" Target="../media/image587.png"/><Relationship Id="rId371" Type="http://schemas.openxmlformats.org/officeDocument/2006/relationships/customXml" Target="../ink/ink689.xml"/><Relationship Id="rId427" Type="http://schemas.openxmlformats.org/officeDocument/2006/relationships/customXml" Target="../ink/ink717.xml"/><Relationship Id="rId469" Type="http://schemas.openxmlformats.org/officeDocument/2006/relationships/customXml" Target="../ink/ink738.xml"/><Relationship Id="rId26" Type="http://schemas.openxmlformats.org/officeDocument/2006/relationships/image" Target="../media/image518.png"/><Relationship Id="rId231" Type="http://schemas.openxmlformats.org/officeDocument/2006/relationships/customXml" Target="../ink/ink619.xml"/><Relationship Id="rId273" Type="http://schemas.openxmlformats.org/officeDocument/2006/relationships/customXml" Target="../ink/ink640.xml"/><Relationship Id="rId329" Type="http://schemas.openxmlformats.org/officeDocument/2006/relationships/customXml" Target="../ink/ink668.xml"/><Relationship Id="rId480" Type="http://schemas.openxmlformats.org/officeDocument/2006/relationships/image" Target="../media/image745.png"/><Relationship Id="rId536" Type="http://schemas.openxmlformats.org/officeDocument/2006/relationships/image" Target="../media/image773.png"/><Relationship Id="rId68" Type="http://schemas.openxmlformats.org/officeDocument/2006/relationships/image" Target="../media/image539.png"/><Relationship Id="rId133" Type="http://schemas.openxmlformats.org/officeDocument/2006/relationships/customXml" Target="../ink/ink570.xml"/><Relationship Id="rId175" Type="http://schemas.openxmlformats.org/officeDocument/2006/relationships/customXml" Target="../ink/ink591.xml"/><Relationship Id="rId340" Type="http://schemas.openxmlformats.org/officeDocument/2006/relationships/image" Target="../media/image675.png"/><Relationship Id="rId578" Type="http://schemas.openxmlformats.org/officeDocument/2006/relationships/image" Target="../media/image794.png"/><Relationship Id="rId200" Type="http://schemas.openxmlformats.org/officeDocument/2006/relationships/image" Target="../media/image605.png"/><Relationship Id="rId382" Type="http://schemas.openxmlformats.org/officeDocument/2006/relationships/image" Target="../media/image696.png"/><Relationship Id="rId438" Type="http://schemas.openxmlformats.org/officeDocument/2006/relationships/image" Target="../media/image724.png"/><Relationship Id="rId242" Type="http://schemas.openxmlformats.org/officeDocument/2006/relationships/image" Target="../media/image626.png"/><Relationship Id="rId284" Type="http://schemas.openxmlformats.org/officeDocument/2006/relationships/image" Target="../media/image647.png"/><Relationship Id="rId491" Type="http://schemas.openxmlformats.org/officeDocument/2006/relationships/customXml" Target="../ink/ink749.xml"/><Relationship Id="rId505" Type="http://schemas.openxmlformats.org/officeDocument/2006/relationships/customXml" Target="../ink/ink756.xml"/><Relationship Id="rId37" Type="http://schemas.openxmlformats.org/officeDocument/2006/relationships/customXml" Target="../ink/ink522.xml"/><Relationship Id="rId79" Type="http://schemas.openxmlformats.org/officeDocument/2006/relationships/customXml" Target="../ink/ink543.xml"/><Relationship Id="rId102" Type="http://schemas.openxmlformats.org/officeDocument/2006/relationships/image" Target="../media/image556.png"/><Relationship Id="rId144" Type="http://schemas.openxmlformats.org/officeDocument/2006/relationships/image" Target="../media/image577.png"/><Relationship Id="rId547" Type="http://schemas.openxmlformats.org/officeDocument/2006/relationships/customXml" Target="../ink/ink777.xml"/><Relationship Id="rId90" Type="http://schemas.openxmlformats.org/officeDocument/2006/relationships/image" Target="../media/image550.png"/><Relationship Id="rId186" Type="http://schemas.openxmlformats.org/officeDocument/2006/relationships/image" Target="../media/image598.png"/><Relationship Id="rId351" Type="http://schemas.openxmlformats.org/officeDocument/2006/relationships/customXml" Target="../ink/ink679.xml"/><Relationship Id="rId393" Type="http://schemas.openxmlformats.org/officeDocument/2006/relationships/customXml" Target="../ink/ink700.xml"/><Relationship Id="rId407" Type="http://schemas.openxmlformats.org/officeDocument/2006/relationships/customXml" Target="../ink/ink707.xml"/><Relationship Id="rId449" Type="http://schemas.openxmlformats.org/officeDocument/2006/relationships/customXml" Target="../ink/ink728.xml"/><Relationship Id="rId211" Type="http://schemas.openxmlformats.org/officeDocument/2006/relationships/customXml" Target="../ink/ink609.xml"/><Relationship Id="rId253" Type="http://schemas.openxmlformats.org/officeDocument/2006/relationships/customXml" Target="../ink/ink630.xml"/><Relationship Id="rId295" Type="http://schemas.openxmlformats.org/officeDocument/2006/relationships/customXml" Target="../ink/ink651.xml"/><Relationship Id="rId309" Type="http://schemas.openxmlformats.org/officeDocument/2006/relationships/customXml" Target="../ink/ink658.xml"/><Relationship Id="rId460" Type="http://schemas.openxmlformats.org/officeDocument/2006/relationships/image" Target="../media/image735.png"/><Relationship Id="rId516" Type="http://schemas.openxmlformats.org/officeDocument/2006/relationships/image" Target="../media/image763.png"/><Relationship Id="rId48" Type="http://schemas.openxmlformats.org/officeDocument/2006/relationships/image" Target="../media/image529.png"/><Relationship Id="rId113" Type="http://schemas.openxmlformats.org/officeDocument/2006/relationships/customXml" Target="../ink/ink560.xml"/><Relationship Id="rId320" Type="http://schemas.openxmlformats.org/officeDocument/2006/relationships/image" Target="../media/image665.png"/><Relationship Id="rId558" Type="http://schemas.openxmlformats.org/officeDocument/2006/relationships/image" Target="../media/image784.png"/><Relationship Id="rId155" Type="http://schemas.openxmlformats.org/officeDocument/2006/relationships/customXml" Target="../ink/ink581.xml"/><Relationship Id="rId197" Type="http://schemas.openxmlformats.org/officeDocument/2006/relationships/customXml" Target="../ink/ink602.xml"/><Relationship Id="rId362" Type="http://schemas.openxmlformats.org/officeDocument/2006/relationships/image" Target="../media/image686.png"/><Relationship Id="rId418" Type="http://schemas.openxmlformats.org/officeDocument/2006/relationships/image" Target="../media/image714.png"/><Relationship Id="rId222" Type="http://schemas.openxmlformats.org/officeDocument/2006/relationships/image" Target="../media/image616.png"/><Relationship Id="rId264" Type="http://schemas.openxmlformats.org/officeDocument/2006/relationships/image" Target="../media/image637.png"/><Relationship Id="rId471" Type="http://schemas.openxmlformats.org/officeDocument/2006/relationships/customXml" Target="../ink/ink739.xml"/><Relationship Id="rId17" Type="http://schemas.openxmlformats.org/officeDocument/2006/relationships/customXml" Target="../ink/ink512.xml"/><Relationship Id="rId59" Type="http://schemas.openxmlformats.org/officeDocument/2006/relationships/customXml" Target="../ink/ink533.xml"/><Relationship Id="rId124" Type="http://schemas.openxmlformats.org/officeDocument/2006/relationships/image" Target="../media/image567.png"/><Relationship Id="rId527" Type="http://schemas.openxmlformats.org/officeDocument/2006/relationships/customXml" Target="../ink/ink767.xml"/><Relationship Id="rId569" Type="http://schemas.openxmlformats.org/officeDocument/2006/relationships/customXml" Target="../ink/ink788.xml"/><Relationship Id="rId70" Type="http://schemas.openxmlformats.org/officeDocument/2006/relationships/image" Target="../media/image540.png"/><Relationship Id="rId166" Type="http://schemas.openxmlformats.org/officeDocument/2006/relationships/image" Target="../media/image588.png"/><Relationship Id="rId331" Type="http://schemas.openxmlformats.org/officeDocument/2006/relationships/customXml" Target="../ink/ink669.xml"/><Relationship Id="rId373" Type="http://schemas.openxmlformats.org/officeDocument/2006/relationships/customXml" Target="../ink/ink690.xml"/><Relationship Id="rId429" Type="http://schemas.openxmlformats.org/officeDocument/2006/relationships/customXml" Target="../ink/ink718.xml"/><Relationship Id="rId580" Type="http://schemas.openxmlformats.org/officeDocument/2006/relationships/image" Target="../media/image795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620.xml"/><Relationship Id="rId440" Type="http://schemas.openxmlformats.org/officeDocument/2006/relationships/image" Target="../media/image725.png"/><Relationship Id="rId28" Type="http://schemas.openxmlformats.org/officeDocument/2006/relationships/image" Target="../media/image519.png"/><Relationship Id="rId275" Type="http://schemas.openxmlformats.org/officeDocument/2006/relationships/customXml" Target="../ink/ink641.xml"/><Relationship Id="rId300" Type="http://schemas.openxmlformats.org/officeDocument/2006/relationships/image" Target="../media/image655.png"/><Relationship Id="rId482" Type="http://schemas.openxmlformats.org/officeDocument/2006/relationships/image" Target="../media/image746.png"/><Relationship Id="rId538" Type="http://schemas.openxmlformats.org/officeDocument/2006/relationships/image" Target="../media/image774.png"/><Relationship Id="rId81" Type="http://schemas.openxmlformats.org/officeDocument/2006/relationships/customXml" Target="../ink/ink544.xml"/><Relationship Id="rId135" Type="http://schemas.openxmlformats.org/officeDocument/2006/relationships/customXml" Target="../ink/ink571.xml"/><Relationship Id="rId177" Type="http://schemas.openxmlformats.org/officeDocument/2006/relationships/customXml" Target="../ink/ink592.xml"/><Relationship Id="rId342" Type="http://schemas.openxmlformats.org/officeDocument/2006/relationships/image" Target="../media/image676.png"/><Relationship Id="rId384" Type="http://schemas.openxmlformats.org/officeDocument/2006/relationships/image" Target="../media/image697.png"/><Relationship Id="rId202" Type="http://schemas.openxmlformats.org/officeDocument/2006/relationships/image" Target="../media/image606.png"/><Relationship Id="rId244" Type="http://schemas.openxmlformats.org/officeDocument/2006/relationships/image" Target="../media/image627.png"/><Relationship Id="rId39" Type="http://schemas.openxmlformats.org/officeDocument/2006/relationships/customXml" Target="../ink/ink523.xml"/><Relationship Id="rId286" Type="http://schemas.openxmlformats.org/officeDocument/2006/relationships/image" Target="../media/image648.png"/><Relationship Id="rId451" Type="http://schemas.openxmlformats.org/officeDocument/2006/relationships/customXml" Target="../ink/ink729.xml"/><Relationship Id="rId493" Type="http://schemas.openxmlformats.org/officeDocument/2006/relationships/customXml" Target="../ink/ink750.xml"/><Relationship Id="rId507" Type="http://schemas.openxmlformats.org/officeDocument/2006/relationships/customXml" Target="../ink/ink757.xml"/><Relationship Id="rId549" Type="http://schemas.openxmlformats.org/officeDocument/2006/relationships/customXml" Target="../ink/ink778.xml"/><Relationship Id="rId50" Type="http://schemas.openxmlformats.org/officeDocument/2006/relationships/image" Target="../media/image530.png"/><Relationship Id="rId104" Type="http://schemas.openxmlformats.org/officeDocument/2006/relationships/image" Target="../media/image557.png"/><Relationship Id="rId146" Type="http://schemas.openxmlformats.org/officeDocument/2006/relationships/image" Target="../media/image578.png"/><Relationship Id="rId188" Type="http://schemas.openxmlformats.org/officeDocument/2006/relationships/image" Target="../media/image599.png"/><Relationship Id="rId311" Type="http://schemas.openxmlformats.org/officeDocument/2006/relationships/customXml" Target="../ink/ink659.xml"/><Relationship Id="rId353" Type="http://schemas.openxmlformats.org/officeDocument/2006/relationships/customXml" Target="../ink/ink680.xml"/><Relationship Id="rId395" Type="http://schemas.openxmlformats.org/officeDocument/2006/relationships/customXml" Target="../ink/ink701.xml"/><Relationship Id="rId409" Type="http://schemas.openxmlformats.org/officeDocument/2006/relationships/customXml" Target="../ink/ink708.xml"/><Relationship Id="rId560" Type="http://schemas.openxmlformats.org/officeDocument/2006/relationships/image" Target="../media/image785.png"/><Relationship Id="rId92" Type="http://schemas.openxmlformats.org/officeDocument/2006/relationships/image" Target="../media/image551.png"/><Relationship Id="rId213" Type="http://schemas.openxmlformats.org/officeDocument/2006/relationships/customXml" Target="../ink/ink610.xml"/><Relationship Id="rId420" Type="http://schemas.openxmlformats.org/officeDocument/2006/relationships/image" Target="../media/image715.png"/><Relationship Id="rId255" Type="http://schemas.openxmlformats.org/officeDocument/2006/relationships/customXml" Target="../ink/ink631.xml"/><Relationship Id="rId297" Type="http://schemas.openxmlformats.org/officeDocument/2006/relationships/customXml" Target="../ink/ink652.xml"/><Relationship Id="rId462" Type="http://schemas.openxmlformats.org/officeDocument/2006/relationships/image" Target="../media/image736.png"/><Relationship Id="rId518" Type="http://schemas.openxmlformats.org/officeDocument/2006/relationships/image" Target="../media/image764.png"/><Relationship Id="rId115" Type="http://schemas.openxmlformats.org/officeDocument/2006/relationships/customXml" Target="../ink/ink561.xml"/><Relationship Id="rId157" Type="http://schemas.openxmlformats.org/officeDocument/2006/relationships/customXml" Target="../ink/ink582.xml"/><Relationship Id="rId322" Type="http://schemas.openxmlformats.org/officeDocument/2006/relationships/image" Target="../media/image666.png"/><Relationship Id="rId364" Type="http://schemas.openxmlformats.org/officeDocument/2006/relationships/image" Target="../media/image687.png"/><Relationship Id="rId61" Type="http://schemas.openxmlformats.org/officeDocument/2006/relationships/customXml" Target="../ink/ink534.xml"/><Relationship Id="rId199" Type="http://schemas.openxmlformats.org/officeDocument/2006/relationships/customXml" Target="../ink/ink603.xml"/><Relationship Id="rId571" Type="http://schemas.openxmlformats.org/officeDocument/2006/relationships/customXml" Target="../ink/ink789.xml"/><Relationship Id="rId19" Type="http://schemas.openxmlformats.org/officeDocument/2006/relationships/customXml" Target="../ink/ink513.xml"/><Relationship Id="rId224" Type="http://schemas.openxmlformats.org/officeDocument/2006/relationships/image" Target="../media/image617.png"/><Relationship Id="rId266" Type="http://schemas.openxmlformats.org/officeDocument/2006/relationships/image" Target="../media/image638.png"/><Relationship Id="rId431" Type="http://schemas.openxmlformats.org/officeDocument/2006/relationships/customXml" Target="../ink/ink719.xml"/><Relationship Id="rId473" Type="http://schemas.openxmlformats.org/officeDocument/2006/relationships/customXml" Target="../ink/ink740.xml"/><Relationship Id="rId529" Type="http://schemas.openxmlformats.org/officeDocument/2006/relationships/customXml" Target="../ink/ink768.xml"/><Relationship Id="rId30" Type="http://schemas.openxmlformats.org/officeDocument/2006/relationships/image" Target="../media/image520.png"/><Relationship Id="rId126" Type="http://schemas.openxmlformats.org/officeDocument/2006/relationships/image" Target="../media/image568.png"/><Relationship Id="rId168" Type="http://schemas.openxmlformats.org/officeDocument/2006/relationships/image" Target="../media/image589.png"/><Relationship Id="rId333" Type="http://schemas.openxmlformats.org/officeDocument/2006/relationships/customXml" Target="../ink/ink670.xml"/><Relationship Id="rId540" Type="http://schemas.openxmlformats.org/officeDocument/2006/relationships/image" Target="../media/image775.png"/><Relationship Id="rId72" Type="http://schemas.openxmlformats.org/officeDocument/2006/relationships/image" Target="../media/image541.png"/><Relationship Id="rId375" Type="http://schemas.openxmlformats.org/officeDocument/2006/relationships/customXml" Target="../ink/ink691.xml"/><Relationship Id="rId582" Type="http://schemas.openxmlformats.org/officeDocument/2006/relationships/image" Target="../media/image796.png"/><Relationship Id="rId3" Type="http://schemas.openxmlformats.org/officeDocument/2006/relationships/customXml" Target="../ink/ink505.xml"/><Relationship Id="rId235" Type="http://schemas.openxmlformats.org/officeDocument/2006/relationships/customXml" Target="../ink/ink621.xml"/><Relationship Id="rId277" Type="http://schemas.openxmlformats.org/officeDocument/2006/relationships/customXml" Target="../ink/ink642.xml"/><Relationship Id="rId400" Type="http://schemas.openxmlformats.org/officeDocument/2006/relationships/image" Target="../media/image705.png"/><Relationship Id="rId442" Type="http://schemas.openxmlformats.org/officeDocument/2006/relationships/image" Target="../media/image726.png"/><Relationship Id="rId484" Type="http://schemas.openxmlformats.org/officeDocument/2006/relationships/image" Target="../media/image747.png"/><Relationship Id="rId137" Type="http://schemas.openxmlformats.org/officeDocument/2006/relationships/customXml" Target="../ink/ink572.xml"/><Relationship Id="rId302" Type="http://schemas.openxmlformats.org/officeDocument/2006/relationships/image" Target="../media/image656.png"/><Relationship Id="rId344" Type="http://schemas.openxmlformats.org/officeDocument/2006/relationships/image" Target="../media/image677.png"/><Relationship Id="rId41" Type="http://schemas.openxmlformats.org/officeDocument/2006/relationships/customXml" Target="../ink/ink524.xml"/><Relationship Id="rId83" Type="http://schemas.openxmlformats.org/officeDocument/2006/relationships/customXml" Target="../ink/ink545.xml"/><Relationship Id="rId179" Type="http://schemas.openxmlformats.org/officeDocument/2006/relationships/customXml" Target="../ink/ink593.xml"/><Relationship Id="rId386" Type="http://schemas.openxmlformats.org/officeDocument/2006/relationships/image" Target="../media/image698.png"/><Relationship Id="rId551" Type="http://schemas.openxmlformats.org/officeDocument/2006/relationships/customXml" Target="../ink/ink779.xml"/><Relationship Id="rId190" Type="http://schemas.openxmlformats.org/officeDocument/2006/relationships/image" Target="../media/image600.png"/><Relationship Id="rId204" Type="http://schemas.openxmlformats.org/officeDocument/2006/relationships/image" Target="../media/image607.png"/><Relationship Id="rId246" Type="http://schemas.openxmlformats.org/officeDocument/2006/relationships/image" Target="../media/image628.png"/><Relationship Id="rId288" Type="http://schemas.openxmlformats.org/officeDocument/2006/relationships/image" Target="../media/image649.png"/><Relationship Id="rId411" Type="http://schemas.openxmlformats.org/officeDocument/2006/relationships/customXml" Target="../ink/ink709.xml"/><Relationship Id="rId453" Type="http://schemas.openxmlformats.org/officeDocument/2006/relationships/customXml" Target="../ink/ink730.xml"/><Relationship Id="rId509" Type="http://schemas.openxmlformats.org/officeDocument/2006/relationships/customXml" Target="../ink/ink758.xml"/><Relationship Id="rId106" Type="http://schemas.openxmlformats.org/officeDocument/2006/relationships/image" Target="../media/image558.png"/><Relationship Id="rId313" Type="http://schemas.openxmlformats.org/officeDocument/2006/relationships/customXml" Target="../ink/ink660.xml"/><Relationship Id="rId495" Type="http://schemas.openxmlformats.org/officeDocument/2006/relationships/customXml" Target="../ink/ink751.xml"/><Relationship Id="rId10" Type="http://schemas.openxmlformats.org/officeDocument/2006/relationships/image" Target="../media/image510.png"/><Relationship Id="rId52" Type="http://schemas.openxmlformats.org/officeDocument/2006/relationships/image" Target="../media/image531.png"/><Relationship Id="rId94" Type="http://schemas.openxmlformats.org/officeDocument/2006/relationships/image" Target="../media/image552.png"/><Relationship Id="rId148" Type="http://schemas.openxmlformats.org/officeDocument/2006/relationships/image" Target="../media/image579.png"/><Relationship Id="rId355" Type="http://schemas.openxmlformats.org/officeDocument/2006/relationships/customXml" Target="../ink/ink681.xml"/><Relationship Id="rId397" Type="http://schemas.openxmlformats.org/officeDocument/2006/relationships/customXml" Target="../ink/ink702.xml"/><Relationship Id="rId520" Type="http://schemas.openxmlformats.org/officeDocument/2006/relationships/image" Target="../media/image765.png"/><Relationship Id="rId562" Type="http://schemas.openxmlformats.org/officeDocument/2006/relationships/image" Target="../media/image786.png"/><Relationship Id="rId215" Type="http://schemas.openxmlformats.org/officeDocument/2006/relationships/customXml" Target="../ink/ink611.xml"/><Relationship Id="rId257" Type="http://schemas.openxmlformats.org/officeDocument/2006/relationships/customXml" Target="../ink/ink632.xml"/><Relationship Id="rId422" Type="http://schemas.openxmlformats.org/officeDocument/2006/relationships/image" Target="../media/image716.png"/><Relationship Id="rId464" Type="http://schemas.openxmlformats.org/officeDocument/2006/relationships/image" Target="../media/image737.png"/><Relationship Id="rId299" Type="http://schemas.openxmlformats.org/officeDocument/2006/relationships/customXml" Target="../ink/ink653.xml"/><Relationship Id="rId63" Type="http://schemas.openxmlformats.org/officeDocument/2006/relationships/customXml" Target="../ink/ink535.xml"/><Relationship Id="rId159" Type="http://schemas.openxmlformats.org/officeDocument/2006/relationships/customXml" Target="../ink/ink583.xml"/><Relationship Id="rId366" Type="http://schemas.openxmlformats.org/officeDocument/2006/relationships/image" Target="../media/image688.png"/><Relationship Id="rId573" Type="http://schemas.openxmlformats.org/officeDocument/2006/relationships/customXml" Target="../ink/ink790.xml"/><Relationship Id="rId226" Type="http://schemas.openxmlformats.org/officeDocument/2006/relationships/image" Target="../media/image618.png"/><Relationship Id="rId433" Type="http://schemas.openxmlformats.org/officeDocument/2006/relationships/customXml" Target="../ink/ink720.xml"/><Relationship Id="rId74" Type="http://schemas.openxmlformats.org/officeDocument/2006/relationships/image" Target="../media/image542.png"/><Relationship Id="rId377" Type="http://schemas.openxmlformats.org/officeDocument/2006/relationships/customXml" Target="../ink/ink692.xml"/><Relationship Id="rId500" Type="http://schemas.openxmlformats.org/officeDocument/2006/relationships/image" Target="../media/image755.png"/><Relationship Id="rId584" Type="http://schemas.openxmlformats.org/officeDocument/2006/relationships/image" Target="../media/image797.png"/><Relationship Id="rId5" Type="http://schemas.openxmlformats.org/officeDocument/2006/relationships/customXml" Target="../ink/ink506.xml"/><Relationship Id="rId237" Type="http://schemas.openxmlformats.org/officeDocument/2006/relationships/customXml" Target="../ink/ink622.xml"/><Relationship Id="rId444" Type="http://schemas.openxmlformats.org/officeDocument/2006/relationships/image" Target="../media/image727.png"/><Relationship Id="rId290" Type="http://schemas.openxmlformats.org/officeDocument/2006/relationships/image" Target="../media/image650.png"/><Relationship Id="rId304" Type="http://schemas.openxmlformats.org/officeDocument/2006/relationships/image" Target="../media/image657.png"/><Relationship Id="rId388" Type="http://schemas.openxmlformats.org/officeDocument/2006/relationships/image" Target="../media/image699.png"/><Relationship Id="rId511" Type="http://schemas.openxmlformats.org/officeDocument/2006/relationships/customXml" Target="../ink/ink759.xml"/><Relationship Id="rId85" Type="http://schemas.openxmlformats.org/officeDocument/2006/relationships/customXml" Target="../ink/ink546.xml"/><Relationship Id="rId150" Type="http://schemas.openxmlformats.org/officeDocument/2006/relationships/image" Target="../media/image580.png"/><Relationship Id="rId248" Type="http://schemas.openxmlformats.org/officeDocument/2006/relationships/image" Target="../media/image629.png"/><Relationship Id="rId455" Type="http://schemas.openxmlformats.org/officeDocument/2006/relationships/customXml" Target="../ink/ink731.xml"/><Relationship Id="rId12" Type="http://schemas.openxmlformats.org/officeDocument/2006/relationships/image" Target="../media/image511.png"/><Relationship Id="rId108" Type="http://schemas.openxmlformats.org/officeDocument/2006/relationships/image" Target="../media/image559.png"/><Relationship Id="rId315" Type="http://schemas.openxmlformats.org/officeDocument/2006/relationships/customXml" Target="../ink/ink661.xml"/><Relationship Id="rId522" Type="http://schemas.openxmlformats.org/officeDocument/2006/relationships/image" Target="../media/image766.png"/><Relationship Id="rId96" Type="http://schemas.openxmlformats.org/officeDocument/2006/relationships/image" Target="../media/image553.png"/><Relationship Id="rId161" Type="http://schemas.openxmlformats.org/officeDocument/2006/relationships/customXml" Target="../ink/ink584.xml"/><Relationship Id="rId399" Type="http://schemas.openxmlformats.org/officeDocument/2006/relationships/customXml" Target="../ink/ink703.xml"/><Relationship Id="rId259" Type="http://schemas.openxmlformats.org/officeDocument/2006/relationships/customXml" Target="../ink/ink633.xml"/><Relationship Id="rId466" Type="http://schemas.openxmlformats.org/officeDocument/2006/relationships/image" Target="../media/image738.png"/><Relationship Id="rId23" Type="http://schemas.openxmlformats.org/officeDocument/2006/relationships/customXml" Target="../ink/ink515.xml"/><Relationship Id="rId119" Type="http://schemas.openxmlformats.org/officeDocument/2006/relationships/customXml" Target="../ink/ink563.xml"/><Relationship Id="rId326" Type="http://schemas.openxmlformats.org/officeDocument/2006/relationships/image" Target="../media/image668.png"/><Relationship Id="rId533" Type="http://schemas.openxmlformats.org/officeDocument/2006/relationships/customXml" Target="../ink/ink770.xml"/><Relationship Id="rId172" Type="http://schemas.openxmlformats.org/officeDocument/2006/relationships/image" Target="../media/image591.png"/><Relationship Id="rId477" Type="http://schemas.openxmlformats.org/officeDocument/2006/relationships/customXml" Target="../ink/ink742.xml"/><Relationship Id="rId337" Type="http://schemas.openxmlformats.org/officeDocument/2006/relationships/customXml" Target="../ink/ink672.xml"/><Relationship Id="rId34" Type="http://schemas.openxmlformats.org/officeDocument/2006/relationships/image" Target="../media/image522.png"/><Relationship Id="rId544" Type="http://schemas.openxmlformats.org/officeDocument/2006/relationships/image" Target="../media/image777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3.xml"/><Relationship Id="rId21" Type="http://schemas.openxmlformats.org/officeDocument/2006/relationships/customXml" Target="../ink/ink805.xml"/><Relationship Id="rId324" Type="http://schemas.openxmlformats.org/officeDocument/2006/relationships/image" Target="../media/image958.png"/><Relationship Id="rId531" Type="http://schemas.openxmlformats.org/officeDocument/2006/relationships/customXml" Target="../ink/ink1060.xml"/><Relationship Id="rId629" Type="http://schemas.openxmlformats.org/officeDocument/2006/relationships/customXml" Target="../ink/ink1109.xml"/><Relationship Id="rId170" Type="http://schemas.openxmlformats.org/officeDocument/2006/relationships/image" Target="../media/image881.png"/><Relationship Id="rId268" Type="http://schemas.openxmlformats.org/officeDocument/2006/relationships/image" Target="../media/image930.png"/><Relationship Id="rId475" Type="http://schemas.openxmlformats.org/officeDocument/2006/relationships/customXml" Target="../ink/ink1032.xml"/><Relationship Id="rId32" Type="http://schemas.openxmlformats.org/officeDocument/2006/relationships/image" Target="../media/image812.png"/><Relationship Id="rId128" Type="http://schemas.openxmlformats.org/officeDocument/2006/relationships/image" Target="../media/image860.png"/><Relationship Id="rId335" Type="http://schemas.openxmlformats.org/officeDocument/2006/relationships/customXml" Target="../ink/ink962.xml"/><Relationship Id="rId542" Type="http://schemas.openxmlformats.org/officeDocument/2006/relationships/image" Target="../media/image1067.png"/><Relationship Id="rId181" Type="http://schemas.openxmlformats.org/officeDocument/2006/relationships/customXml" Target="../ink/ink885.xml"/><Relationship Id="rId402" Type="http://schemas.openxmlformats.org/officeDocument/2006/relationships/image" Target="../media/image997.png"/><Relationship Id="rId279" Type="http://schemas.openxmlformats.org/officeDocument/2006/relationships/customXml" Target="../ink/ink934.xml"/><Relationship Id="rId486" Type="http://schemas.openxmlformats.org/officeDocument/2006/relationships/image" Target="../media/image1039.png"/><Relationship Id="rId43" Type="http://schemas.openxmlformats.org/officeDocument/2006/relationships/customXml" Target="../ink/ink816.xml"/><Relationship Id="rId139" Type="http://schemas.openxmlformats.org/officeDocument/2006/relationships/customXml" Target="../ink/ink864.xml"/><Relationship Id="rId346" Type="http://schemas.openxmlformats.org/officeDocument/2006/relationships/image" Target="../media/image969.png"/><Relationship Id="rId553" Type="http://schemas.openxmlformats.org/officeDocument/2006/relationships/customXml" Target="../ink/ink1071.xml"/><Relationship Id="rId192" Type="http://schemas.openxmlformats.org/officeDocument/2006/relationships/image" Target="../media/image892.png"/><Relationship Id="rId206" Type="http://schemas.openxmlformats.org/officeDocument/2006/relationships/image" Target="../media/image899.png"/><Relationship Id="rId413" Type="http://schemas.openxmlformats.org/officeDocument/2006/relationships/customXml" Target="../ink/ink1001.xml"/><Relationship Id="rId497" Type="http://schemas.openxmlformats.org/officeDocument/2006/relationships/customXml" Target="../ink/ink1043.xml"/><Relationship Id="rId620" Type="http://schemas.openxmlformats.org/officeDocument/2006/relationships/image" Target="../media/image1106.png"/><Relationship Id="rId357" Type="http://schemas.openxmlformats.org/officeDocument/2006/relationships/customXml" Target="../ink/ink973.xml"/><Relationship Id="rId54" Type="http://schemas.openxmlformats.org/officeDocument/2006/relationships/image" Target="../media/image823.png"/><Relationship Id="rId217" Type="http://schemas.openxmlformats.org/officeDocument/2006/relationships/customXml" Target="../ink/ink903.xml"/><Relationship Id="rId564" Type="http://schemas.openxmlformats.org/officeDocument/2006/relationships/image" Target="../media/image1078.png"/><Relationship Id="rId424" Type="http://schemas.openxmlformats.org/officeDocument/2006/relationships/image" Target="../media/image1008.png"/><Relationship Id="rId631" Type="http://schemas.openxmlformats.org/officeDocument/2006/relationships/customXml" Target="../ink/ink1110.xml"/><Relationship Id="rId270" Type="http://schemas.openxmlformats.org/officeDocument/2006/relationships/image" Target="../media/image931.png"/><Relationship Id="rId65" Type="http://schemas.openxmlformats.org/officeDocument/2006/relationships/customXml" Target="../ink/ink827.xml"/><Relationship Id="rId130" Type="http://schemas.openxmlformats.org/officeDocument/2006/relationships/image" Target="../media/image861.png"/><Relationship Id="rId368" Type="http://schemas.openxmlformats.org/officeDocument/2006/relationships/image" Target="../media/image980.png"/><Relationship Id="rId575" Type="http://schemas.openxmlformats.org/officeDocument/2006/relationships/customXml" Target="../ink/ink1082.xml"/><Relationship Id="rId228" Type="http://schemas.openxmlformats.org/officeDocument/2006/relationships/image" Target="../media/image910.png"/><Relationship Id="rId435" Type="http://schemas.openxmlformats.org/officeDocument/2006/relationships/customXml" Target="../ink/ink1012.xml"/><Relationship Id="rId642" Type="http://schemas.openxmlformats.org/officeDocument/2006/relationships/image" Target="../media/image1117.png"/><Relationship Id="rId281" Type="http://schemas.openxmlformats.org/officeDocument/2006/relationships/customXml" Target="../ink/ink935.xml"/><Relationship Id="rId502" Type="http://schemas.openxmlformats.org/officeDocument/2006/relationships/image" Target="../media/image1047.png"/><Relationship Id="rId76" Type="http://schemas.openxmlformats.org/officeDocument/2006/relationships/image" Target="../media/image834.png"/><Relationship Id="rId141" Type="http://schemas.openxmlformats.org/officeDocument/2006/relationships/customXml" Target="../ink/ink865.xml"/><Relationship Id="rId379" Type="http://schemas.openxmlformats.org/officeDocument/2006/relationships/customXml" Target="../ink/ink984.xml"/><Relationship Id="rId586" Type="http://schemas.openxmlformats.org/officeDocument/2006/relationships/image" Target="../media/image1089.png"/><Relationship Id="rId7" Type="http://schemas.openxmlformats.org/officeDocument/2006/relationships/customXml" Target="../ink/ink798.xml"/><Relationship Id="rId239" Type="http://schemas.openxmlformats.org/officeDocument/2006/relationships/customXml" Target="../ink/ink914.xml"/><Relationship Id="rId446" Type="http://schemas.openxmlformats.org/officeDocument/2006/relationships/image" Target="../media/image1019.png"/><Relationship Id="rId653" Type="http://schemas.openxmlformats.org/officeDocument/2006/relationships/customXml" Target="../ink/ink1121.xml"/><Relationship Id="rId292" Type="http://schemas.openxmlformats.org/officeDocument/2006/relationships/image" Target="../media/image942.png"/><Relationship Id="rId306" Type="http://schemas.openxmlformats.org/officeDocument/2006/relationships/image" Target="../media/image949.png"/><Relationship Id="rId87" Type="http://schemas.openxmlformats.org/officeDocument/2006/relationships/customXml" Target="../ink/ink838.xml"/><Relationship Id="rId513" Type="http://schemas.openxmlformats.org/officeDocument/2006/relationships/customXml" Target="../ink/ink1051.xml"/><Relationship Id="rId597" Type="http://schemas.openxmlformats.org/officeDocument/2006/relationships/customXml" Target="../ink/ink1093.xml"/><Relationship Id="rId152" Type="http://schemas.openxmlformats.org/officeDocument/2006/relationships/image" Target="../media/image872.png"/><Relationship Id="rId457" Type="http://schemas.openxmlformats.org/officeDocument/2006/relationships/customXml" Target="../ink/ink1023.xml"/><Relationship Id="rId14" Type="http://schemas.openxmlformats.org/officeDocument/2006/relationships/image" Target="../media/image803.png"/><Relationship Id="rId317" Type="http://schemas.openxmlformats.org/officeDocument/2006/relationships/customXml" Target="../ink/ink953.xml"/><Relationship Id="rId524" Type="http://schemas.openxmlformats.org/officeDocument/2006/relationships/image" Target="../media/image1058.png"/><Relationship Id="rId98" Type="http://schemas.openxmlformats.org/officeDocument/2006/relationships/image" Target="../media/image845.png"/><Relationship Id="rId163" Type="http://schemas.openxmlformats.org/officeDocument/2006/relationships/customXml" Target="../ink/ink876.xml"/><Relationship Id="rId370" Type="http://schemas.openxmlformats.org/officeDocument/2006/relationships/image" Target="../media/image981.png"/><Relationship Id="rId230" Type="http://schemas.openxmlformats.org/officeDocument/2006/relationships/image" Target="../media/image911.png"/><Relationship Id="rId468" Type="http://schemas.openxmlformats.org/officeDocument/2006/relationships/image" Target="../media/image1030.png"/><Relationship Id="rId25" Type="http://schemas.openxmlformats.org/officeDocument/2006/relationships/customXml" Target="../ink/ink807.xml"/><Relationship Id="rId328" Type="http://schemas.openxmlformats.org/officeDocument/2006/relationships/image" Target="../media/image960.png"/><Relationship Id="rId535" Type="http://schemas.openxmlformats.org/officeDocument/2006/relationships/customXml" Target="../ink/ink1062.xml"/><Relationship Id="rId174" Type="http://schemas.openxmlformats.org/officeDocument/2006/relationships/image" Target="../media/image883.png"/><Relationship Id="rId381" Type="http://schemas.openxmlformats.org/officeDocument/2006/relationships/customXml" Target="../ink/ink985.xml"/><Relationship Id="rId602" Type="http://schemas.openxmlformats.org/officeDocument/2006/relationships/image" Target="../media/image1097.png"/><Relationship Id="rId241" Type="http://schemas.openxmlformats.org/officeDocument/2006/relationships/customXml" Target="../ink/ink915.xml"/><Relationship Id="rId479" Type="http://schemas.openxmlformats.org/officeDocument/2006/relationships/customXml" Target="../ink/ink1034.xml"/><Relationship Id="rId36" Type="http://schemas.openxmlformats.org/officeDocument/2006/relationships/image" Target="../media/image814.png"/><Relationship Id="rId339" Type="http://schemas.openxmlformats.org/officeDocument/2006/relationships/customXml" Target="../ink/ink964.xml"/><Relationship Id="rId546" Type="http://schemas.openxmlformats.org/officeDocument/2006/relationships/image" Target="../media/image1069.png"/><Relationship Id="rId101" Type="http://schemas.openxmlformats.org/officeDocument/2006/relationships/customXml" Target="../ink/ink845.xml"/><Relationship Id="rId185" Type="http://schemas.openxmlformats.org/officeDocument/2006/relationships/customXml" Target="../ink/ink887.xml"/><Relationship Id="rId406" Type="http://schemas.openxmlformats.org/officeDocument/2006/relationships/image" Target="../media/image999.png"/><Relationship Id="rId392" Type="http://schemas.openxmlformats.org/officeDocument/2006/relationships/image" Target="../media/image992.png"/><Relationship Id="rId613" Type="http://schemas.openxmlformats.org/officeDocument/2006/relationships/customXml" Target="../ink/ink1101.xml"/><Relationship Id="rId252" Type="http://schemas.openxmlformats.org/officeDocument/2006/relationships/image" Target="../media/image922.png"/><Relationship Id="rId47" Type="http://schemas.openxmlformats.org/officeDocument/2006/relationships/customXml" Target="../ink/ink818.xml"/><Relationship Id="rId112" Type="http://schemas.openxmlformats.org/officeDocument/2006/relationships/image" Target="../media/image852.png"/><Relationship Id="rId557" Type="http://schemas.openxmlformats.org/officeDocument/2006/relationships/customXml" Target="../ink/ink1073.xml"/><Relationship Id="rId196" Type="http://schemas.openxmlformats.org/officeDocument/2006/relationships/image" Target="../media/image894.png"/><Relationship Id="rId417" Type="http://schemas.openxmlformats.org/officeDocument/2006/relationships/customXml" Target="../ink/ink1003.xml"/><Relationship Id="rId624" Type="http://schemas.openxmlformats.org/officeDocument/2006/relationships/image" Target="../media/image1108.png"/><Relationship Id="rId263" Type="http://schemas.openxmlformats.org/officeDocument/2006/relationships/customXml" Target="../ink/ink926.xml"/><Relationship Id="rId470" Type="http://schemas.openxmlformats.org/officeDocument/2006/relationships/image" Target="../media/image1031.png"/><Relationship Id="rId58" Type="http://schemas.openxmlformats.org/officeDocument/2006/relationships/image" Target="../media/image825.png"/><Relationship Id="rId123" Type="http://schemas.openxmlformats.org/officeDocument/2006/relationships/customXml" Target="../ink/ink856.xml"/><Relationship Id="rId330" Type="http://schemas.openxmlformats.org/officeDocument/2006/relationships/image" Target="../media/image961.png"/><Relationship Id="rId568" Type="http://schemas.openxmlformats.org/officeDocument/2006/relationships/image" Target="../media/image1080.png"/><Relationship Id="rId165" Type="http://schemas.openxmlformats.org/officeDocument/2006/relationships/customXml" Target="../ink/ink877.xml"/><Relationship Id="rId372" Type="http://schemas.openxmlformats.org/officeDocument/2006/relationships/image" Target="../media/image982.png"/><Relationship Id="rId428" Type="http://schemas.openxmlformats.org/officeDocument/2006/relationships/image" Target="../media/image1010.png"/><Relationship Id="rId635" Type="http://schemas.openxmlformats.org/officeDocument/2006/relationships/customXml" Target="../ink/ink1112.xml"/><Relationship Id="rId232" Type="http://schemas.openxmlformats.org/officeDocument/2006/relationships/image" Target="../media/image912.png"/><Relationship Id="rId274" Type="http://schemas.openxmlformats.org/officeDocument/2006/relationships/image" Target="../media/image933.png"/><Relationship Id="rId481" Type="http://schemas.openxmlformats.org/officeDocument/2006/relationships/customXml" Target="../ink/ink1035.xml"/><Relationship Id="rId27" Type="http://schemas.openxmlformats.org/officeDocument/2006/relationships/customXml" Target="../ink/ink808.xml"/><Relationship Id="rId69" Type="http://schemas.openxmlformats.org/officeDocument/2006/relationships/customXml" Target="../ink/ink829.xml"/><Relationship Id="rId134" Type="http://schemas.openxmlformats.org/officeDocument/2006/relationships/image" Target="../media/image863.png"/><Relationship Id="rId537" Type="http://schemas.openxmlformats.org/officeDocument/2006/relationships/customXml" Target="../ink/ink1063.xml"/><Relationship Id="rId579" Type="http://schemas.openxmlformats.org/officeDocument/2006/relationships/customXml" Target="../ink/ink1084.xml"/><Relationship Id="rId80" Type="http://schemas.openxmlformats.org/officeDocument/2006/relationships/image" Target="../media/image836.png"/><Relationship Id="rId176" Type="http://schemas.openxmlformats.org/officeDocument/2006/relationships/image" Target="../media/image884.png"/><Relationship Id="rId341" Type="http://schemas.openxmlformats.org/officeDocument/2006/relationships/customXml" Target="../ink/ink965.xml"/><Relationship Id="rId383" Type="http://schemas.openxmlformats.org/officeDocument/2006/relationships/customXml" Target="../ink/ink986.xml"/><Relationship Id="rId439" Type="http://schemas.openxmlformats.org/officeDocument/2006/relationships/customXml" Target="../ink/ink1014.xml"/><Relationship Id="rId590" Type="http://schemas.openxmlformats.org/officeDocument/2006/relationships/image" Target="../media/image1091.png"/><Relationship Id="rId604" Type="http://schemas.openxmlformats.org/officeDocument/2006/relationships/image" Target="../media/image1098.png"/><Relationship Id="rId646" Type="http://schemas.openxmlformats.org/officeDocument/2006/relationships/image" Target="../media/image1119.png"/><Relationship Id="rId201" Type="http://schemas.openxmlformats.org/officeDocument/2006/relationships/customXml" Target="../ink/ink895.xml"/><Relationship Id="rId243" Type="http://schemas.openxmlformats.org/officeDocument/2006/relationships/customXml" Target="../ink/ink916.xml"/><Relationship Id="rId285" Type="http://schemas.openxmlformats.org/officeDocument/2006/relationships/customXml" Target="../ink/ink937.xml"/><Relationship Id="rId450" Type="http://schemas.openxmlformats.org/officeDocument/2006/relationships/image" Target="../media/image1021.png"/><Relationship Id="rId506" Type="http://schemas.openxmlformats.org/officeDocument/2006/relationships/image" Target="../media/image1049.png"/><Relationship Id="rId38" Type="http://schemas.openxmlformats.org/officeDocument/2006/relationships/image" Target="../media/image815.png"/><Relationship Id="rId103" Type="http://schemas.openxmlformats.org/officeDocument/2006/relationships/customXml" Target="../ink/ink846.xml"/><Relationship Id="rId310" Type="http://schemas.openxmlformats.org/officeDocument/2006/relationships/image" Target="../media/image951.png"/><Relationship Id="rId492" Type="http://schemas.openxmlformats.org/officeDocument/2006/relationships/image" Target="../media/image1042.png"/><Relationship Id="rId548" Type="http://schemas.openxmlformats.org/officeDocument/2006/relationships/image" Target="../media/image1070.png"/><Relationship Id="rId91" Type="http://schemas.openxmlformats.org/officeDocument/2006/relationships/customXml" Target="../ink/ink840.xml"/><Relationship Id="rId145" Type="http://schemas.openxmlformats.org/officeDocument/2006/relationships/customXml" Target="../ink/ink867.xml"/><Relationship Id="rId187" Type="http://schemas.openxmlformats.org/officeDocument/2006/relationships/customXml" Target="../ink/ink888.xml"/><Relationship Id="rId352" Type="http://schemas.openxmlformats.org/officeDocument/2006/relationships/image" Target="../media/image972.png"/><Relationship Id="rId394" Type="http://schemas.openxmlformats.org/officeDocument/2006/relationships/image" Target="../media/image993.png"/><Relationship Id="rId408" Type="http://schemas.openxmlformats.org/officeDocument/2006/relationships/image" Target="../media/image1000.png"/><Relationship Id="rId615" Type="http://schemas.openxmlformats.org/officeDocument/2006/relationships/customXml" Target="../ink/ink1102.xml"/><Relationship Id="rId212" Type="http://schemas.openxmlformats.org/officeDocument/2006/relationships/image" Target="../media/image902.png"/><Relationship Id="rId254" Type="http://schemas.openxmlformats.org/officeDocument/2006/relationships/image" Target="../media/image923.png"/><Relationship Id="rId49" Type="http://schemas.openxmlformats.org/officeDocument/2006/relationships/customXml" Target="../ink/ink819.xml"/><Relationship Id="rId114" Type="http://schemas.openxmlformats.org/officeDocument/2006/relationships/image" Target="../media/image853.png"/><Relationship Id="rId296" Type="http://schemas.openxmlformats.org/officeDocument/2006/relationships/image" Target="../media/image944.png"/><Relationship Id="rId461" Type="http://schemas.openxmlformats.org/officeDocument/2006/relationships/customXml" Target="../ink/ink1025.xml"/><Relationship Id="rId517" Type="http://schemas.openxmlformats.org/officeDocument/2006/relationships/customXml" Target="../ink/ink1053.xml"/><Relationship Id="rId559" Type="http://schemas.openxmlformats.org/officeDocument/2006/relationships/customXml" Target="../ink/ink1074.xml"/><Relationship Id="rId60" Type="http://schemas.openxmlformats.org/officeDocument/2006/relationships/image" Target="../media/image826.png"/><Relationship Id="rId156" Type="http://schemas.openxmlformats.org/officeDocument/2006/relationships/image" Target="../media/image874.png"/><Relationship Id="rId198" Type="http://schemas.openxmlformats.org/officeDocument/2006/relationships/image" Target="../media/image895.png"/><Relationship Id="rId321" Type="http://schemas.openxmlformats.org/officeDocument/2006/relationships/customXml" Target="../ink/ink955.xml"/><Relationship Id="rId363" Type="http://schemas.openxmlformats.org/officeDocument/2006/relationships/customXml" Target="../ink/ink976.xml"/><Relationship Id="rId419" Type="http://schemas.openxmlformats.org/officeDocument/2006/relationships/customXml" Target="../ink/ink1004.xml"/><Relationship Id="rId570" Type="http://schemas.openxmlformats.org/officeDocument/2006/relationships/image" Target="../media/image1081.png"/><Relationship Id="rId626" Type="http://schemas.openxmlformats.org/officeDocument/2006/relationships/image" Target="../media/image1109.png"/><Relationship Id="rId223" Type="http://schemas.openxmlformats.org/officeDocument/2006/relationships/customXml" Target="../ink/ink906.xml"/><Relationship Id="rId430" Type="http://schemas.openxmlformats.org/officeDocument/2006/relationships/image" Target="../media/image1011.png"/><Relationship Id="rId18" Type="http://schemas.openxmlformats.org/officeDocument/2006/relationships/image" Target="../media/image805.png"/><Relationship Id="rId265" Type="http://schemas.openxmlformats.org/officeDocument/2006/relationships/customXml" Target="../ink/ink927.xml"/><Relationship Id="rId472" Type="http://schemas.openxmlformats.org/officeDocument/2006/relationships/image" Target="../media/image1032.png"/><Relationship Id="rId528" Type="http://schemas.openxmlformats.org/officeDocument/2006/relationships/image" Target="../media/image1060.png"/><Relationship Id="rId125" Type="http://schemas.openxmlformats.org/officeDocument/2006/relationships/customXml" Target="../ink/ink857.xml"/><Relationship Id="rId167" Type="http://schemas.openxmlformats.org/officeDocument/2006/relationships/customXml" Target="../ink/ink878.xml"/><Relationship Id="rId332" Type="http://schemas.openxmlformats.org/officeDocument/2006/relationships/image" Target="../media/image962.png"/><Relationship Id="rId374" Type="http://schemas.openxmlformats.org/officeDocument/2006/relationships/image" Target="../media/image983.png"/><Relationship Id="rId581" Type="http://schemas.openxmlformats.org/officeDocument/2006/relationships/customXml" Target="../ink/ink1085.xml"/><Relationship Id="rId71" Type="http://schemas.openxmlformats.org/officeDocument/2006/relationships/customXml" Target="../ink/ink830.xml"/><Relationship Id="rId234" Type="http://schemas.openxmlformats.org/officeDocument/2006/relationships/image" Target="../media/image913.png"/><Relationship Id="rId637" Type="http://schemas.openxmlformats.org/officeDocument/2006/relationships/customXml" Target="../ink/ink1113.xml"/><Relationship Id="rId2" Type="http://schemas.openxmlformats.org/officeDocument/2006/relationships/image" Target="../media/image6100.png"/><Relationship Id="rId29" Type="http://schemas.openxmlformats.org/officeDocument/2006/relationships/customXml" Target="../ink/ink809.xml"/><Relationship Id="rId276" Type="http://schemas.openxmlformats.org/officeDocument/2006/relationships/image" Target="../media/image934.png"/><Relationship Id="rId441" Type="http://schemas.openxmlformats.org/officeDocument/2006/relationships/customXml" Target="../ink/ink1015.xml"/><Relationship Id="rId483" Type="http://schemas.openxmlformats.org/officeDocument/2006/relationships/customXml" Target="../ink/ink1036.xml"/><Relationship Id="rId539" Type="http://schemas.openxmlformats.org/officeDocument/2006/relationships/customXml" Target="../ink/ink1064.xml"/><Relationship Id="rId40" Type="http://schemas.openxmlformats.org/officeDocument/2006/relationships/image" Target="../media/image816.png"/><Relationship Id="rId136" Type="http://schemas.openxmlformats.org/officeDocument/2006/relationships/image" Target="../media/image864.png"/><Relationship Id="rId178" Type="http://schemas.openxmlformats.org/officeDocument/2006/relationships/image" Target="../media/image885.png"/><Relationship Id="rId301" Type="http://schemas.openxmlformats.org/officeDocument/2006/relationships/customXml" Target="../ink/ink945.xml"/><Relationship Id="rId343" Type="http://schemas.openxmlformats.org/officeDocument/2006/relationships/customXml" Target="../ink/ink966.xml"/><Relationship Id="rId550" Type="http://schemas.openxmlformats.org/officeDocument/2006/relationships/image" Target="../media/image1071.png"/><Relationship Id="rId82" Type="http://schemas.openxmlformats.org/officeDocument/2006/relationships/image" Target="../media/image837.png"/><Relationship Id="rId203" Type="http://schemas.openxmlformats.org/officeDocument/2006/relationships/customXml" Target="../ink/ink896.xml"/><Relationship Id="rId385" Type="http://schemas.openxmlformats.org/officeDocument/2006/relationships/customXml" Target="../ink/ink987.xml"/><Relationship Id="rId592" Type="http://schemas.openxmlformats.org/officeDocument/2006/relationships/image" Target="../media/image1092.png"/><Relationship Id="rId606" Type="http://schemas.openxmlformats.org/officeDocument/2006/relationships/image" Target="../media/image1099.png"/><Relationship Id="rId648" Type="http://schemas.openxmlformats.org/officeDocument/2006/relationships/image" Target="../media/image1120.png"/><Relationship Id="rId245" Type="http://schemas.openxmlformats.org/officeDocument/2006/relationships/customXml" Target="../ink/ink917.xml"/><Relationship Id="rId287" Type="http://schemas.openxmlformats.org/officeDocument/2006/relationships/customXml" Target="../ink/ink938.xml"/><Relationship Id="rId410" Type="http://schemas.openxmlformats.org/officeDocument/2006/relationships/image" Target="../media/image1001.png"/><Relationship Id="rId452" Type="http://schemas.openxmlformats.org/officeDocument/2006/relationships/image" Target="../media/image1022.png"/><Relationship Id="rId494" Type="http://schemas.openxmlformats.org/officeDocument/2006/relationships/image" Target="../media/image1043.png"/><Relationship Id="rId508" Type="http://schemas.openxmlformats.org/officeDocument/2006/relationships/image" Target="../media/image1050.png"/><Relationship Id="rId105" Type="http://schemas.openxmlformats.org/officeDocument/2006/relationships/customXml" Target="../ink/ink847.xml"/><Relationship Id="rId147" Type="http://schemas.openxmlformats.org/officeDocument/2006/relationships/customXml" Target="../ink/ink868.xml"/><Relationship Id="rId312" Type="http://schemas.openxmlformats.org/officeDocument/2006/relationships/image" Target="../media/image952.png"/><Relationship Id="rId354" Type="http://schemas.openxmlformats.org/officeDocument/2006/relationships/image" Target="../media/image973.png"/><Relationship Id="rId51" Type="http://schemas.openxmlformats.org/officeDocument/2006/relationships/customXml" Target="../ink/ink820.xml"/><Relationship Id="rId93" Type="http://schemas.openxmlformats.org/officeDocument/2006/relationships/customXml" Target="../ink/ink841.xml"/><Relationship Id="rId189" Type="http://schemas.openxmlformats.org/officeDocument/2006/relationships/customXml" Target="../ink/ink889.xml"/><Relationship Id="rId396" Type="http://schemas.openxmlformats.org/officeDocument/2006/relationships/image" Target="../media/image994.png"/><Relationship Id="rId561" Type="http://schemas.openxmlformats.org/officeDocument/2006/relationships/customXml" Target="../ink/ink1075.xml"/><Relationship Id="rId617" Type="http://schemas.openxmlformats.org/officeDocument/2006/relationships/customXml" Target="../ink/ink1103.xml"/><Relationship Id="rId214" Type="http://schemas.openxmlformats.org/officeDocument/2006/relationships/image" Target="../media/image903.png"/><Relationship Id="rId256" Type="http://schemas.openxmlformats.org/officeDocument/2006/relationships/image" Target="../media/image924.png"/><Relationship Id="rId298" Type="http://schemas.openxmlformats.org/officeDocument/2006/relationships/image" Target="../media/image945.png"/><Relationship Id="rId421" Type="http://schemas.openxmlformats.org/officeDocument/2006/relationships/customXml" Target="../ink/ink1005.xml"/><Relationship Id="rId463" Type="http://schemas.openxmlformats.org/officeDocument/2006/relationships/customXml" Target="../ink/ink1026.xml"/><Relationship Id="rId519" Type="http://schemas.openxmlformats.org/officeDocument/2006/relationships/customXml" Target="../ink/ink1054.xml"/><Relationship Id="rId116" Type="http://schemas.openxmlformats.org/officeDocument/2006/relationships/image" Target="../media/image854.png"/><Relationship Id="rId158" Type="http://schemas.openxmlformats.org/officeDocument/2006/relationships/image" Target="../media/image875.png"/><Relationship Id="rId323" Type="http://schemas.openxmlformats.org/officeDocument/2006/relationships/customXml" Target="../ink/ink956.xml"/><Relationship Id="rId530" Type="http://schemas.openxmlformats.org/officeDocument/2006/relationships/image" Target="../media/image1061.png"/><Relationship Id="rId20" Type="http://schemas.openxmlformats.org/officeDocument/2006/relationships/image" Target="../media/image806.png"/><Relationship Id="rId62" Type="http://schemas.openxmlformats.org/officeDocument/2006/relationships/image" Target="../media/image827.png"/><Relationship Id="rId365" Type="http://schemas.openxmlformats.org/officeDocument/2006/relationships/customXml" Target="../ink/ink977.xml"/><Relationship Id="rId572" Type="http://schemas.openxmlformats.org/officeDocument/2006/relationships/image" Target="../media/image1082.png"/><Relationship Id="rId628" Type="http://schemas.openxmlformats.org/officeDocument/2006/relationships/image" Target="../media/image1110.png"/><Relationship Id="rId225" Type="http://schemas.openxmlformats.org/officeDocument/2006/relationships/customXml" Target="../ink/ink907.xml"/><Relationship Id="rId267" Type="http://schemas.openxmlformats.org/officeDocument/2006/relationships/customXml" Target="../ink/ink928.xml"/><Relationship Id="rId432" Type="http://schemas.openxmlformats.org/officeDocument/2006/relationships/image" Target="../media/image1012.png"/><Relationship Id="rId474" Type="http://schemas.openxmlformats.org/officeDocument/2006/relationships/image" Target="../media/image1033.png"/><Relationship Id="rId127" Type="http://schemas.openxmlformats.org/officeDocument/2006/relationships/customXml" Target="../ink/ink858.xml"/><Relationship Id="rId31" Type="http://schemas.openxmlformats.org/officeDocument/2006/relationships/customXml" Target="../ink/ink810.xml"/><Relationship Id="rId73" Type="http://schemas.openxmlformats.org/officeDocument/2006/relationships/customXml" Target="../ink/ink831.xml"/><Relationship Id="rId169" Type="http://schemas.openxmlformats.org/officeDocument/2006/relationships/customXml" Target="../ink/ink879.xml"/><Relationship Id="rId334" Type="http://schemas.openxmlformats.org/officeDocument/2006/relationships/image" Target="../media/image963.png"/><Relationship Id="rId376" Type="http://schemas.openxmlformats.org/officeDocument/2006/relationships/image" Target="../media/image984.png"/><Relationship Id="rId541" Type="http://schemas.openxmlformats.org/officeDocument/2006/relationships/customXml" Target="../ink/ink1065.xml"/><Relationship Id="rId583" Type="http://schemas.openxmlformats.org/officeDocument/2006/relationships/customXml" Target="../ink/ink1086.xml"/><Relationship Id="rId639" Type="http://schemas.openxmlformats.org/officeDocument/2006/relationships/customXml" Target="../ink/ink1114.xml"/><Relationship Id="rId4" Type="http://schemas.openxmlformats.org/officeDocument/2006/relationships/image" Target="../media/image798.png"/><Relationship Id="rId180" Type="http://schemas.openxmlformats.org/officeDocument/2006/relationships/image" Target="../media/image886.png"/><Relationship Id="rId236" Type="http://schemas.openxmlformats.org/officeDocument/2006/relationships/image" Target="../media/image914.png"/><Relationship Id="rId278" Type="http://schemas.openxmlformats.org/officeDocument/2006/relationships/image" Target="../media/image935.png"/><Relationship Id="rId401" Type="http://schemas.openxmlformats.org/officeDocument/2006/relationships/customXml" Target="../ink/ink995.xml"/><Relationship Id="rId443" Type="http://schemas.openxmlformats.org/officeDocument/2006/relationships/customXml" Target="../ink/ink1016.xml"/><Relationship Id="rId650" Type="http://schemas.openxmlformats.org/officeDocument/2006/relationships/image" Target="../media/image1121.png"/><Relationship Id="rId303" Type="http://schemas.openxmlformats.org/officeDocument/2006/relationships/customXml" Target="../ink/ink946.xml"/><Relationship Id="rId485" Type="http://schemas.openxmlformats.org/officeDocument/2006/relationships/customXml" Target="../ink/ink1037.xml"/><Relationship Id="rId42" Type="http://schemas.openxmlformats.org/officeDocument/2006/relationships/image" Target="../media/image817.png"/><Relationship Id="rId84" Type="http://schemas.openxmlformats.org/officeDocument/2006/relationships/image" Target="../media/image838.png"/><Relationship Id="rId138" Type="http://schemas.openxmlformats.org/officeDocument/2006/relationships/image" Target="../media/image865.png"/><Relationship Id="rId345" Type="http://schemas.openxmlformats.org/officeDocument/2006/relationships/customXml" Target="../ink/ink967.xml"/><Relationship Id="rId387" Type="http://schemas.openxmlformats.org/officeDocument/2006/relationships/customXml" Target="../ink/ink988.xml"/><Relationship Id="rId510" Type="http://schemas.openxmlformats.org/officeDocument/2006/relationships/image" Target="../media/image1051.png"/><Relationship Id="rId552" Type="http://schemas.openxmlformats.org/officeDocument/2006/relationships/image" Target="../media/image1072.png"/><Relationship Id="rId594" Type="http://schemas.openxmlformats.org/officeDocument/2006/relationships/image" Target="../media/image1093.png"/><Relationship Id="rId608" Type="http://schemas.openxmlformats.org/officeDocument/2006/relationships/image" Target="../media/image1100.png"/><Relationship Id="rId191" Type="http://schemas.openxmlformats.org/officeDocument/2006/relationships/customXml" Target="../ink/ink890.xml"/><Relationship Id="rId205" Type="http://schemas.openxmlformats.org/officeDocument/2006/relationships/customXml" Target="../ink/ink897.xml"/><Relationship Id="rId247" Type="http://schemas.openxmlformats.org/officeDocument/2006/relationships/customXml" Target="../ink/ink918.xml"/><Relationship Id="rId412" Type="http://schemas.openxmlformats.org/officeDocument/2006/relationships/image" Target="../media/image1002.png"/><Relationship Id="rId107" Type="http://schemas.openxmlformats.org/officeDocument/2006/relationships/customXml" Target="../ink/ink848.xml"/><Relationship Id="rId289" Type="http://schemas.openxmlformats.org/officeDocument/2006/relationships/customXml" Target="../ink/ink939.xml"/><Relationship Id="rId454" Type="http://schemas.openxmlformats.org/officeDocument/2006/relationships/image" Target="../media/image1023.png"/><Relationship Id="rId496" Type="http://schemas.openxmlformats.org/officeDocument/2006/relationships/image" Target="../media/image1044.png"/><Relationship Id="rId11" Type="http://schemas.openxmlformats.org/officeDocument/2006/relationships/customXml" Target="../ink/ink800.xml"/><Relationship Id="rId53" Type="http://schemas.openxmlformats.org/officeDocument/2006/relationships/customXml" Target="../ink/ink821.xml"/><Relationship Id="rId149" Type="http://schemas.openxmlformats.org/officeDocument/2006/relationships/customXml" Target="../ink/ink869.xml"/><Relationship Id="rId314" Type="http://schemas.openxmlformats.org/officeDocument/2006/relationships/image" Target="../media/image953.png"/><Relationship Id="rId356" Type="http://schemas.openxmlformats.org/officeDocument/2006/relationships/image" Target="../media/image974.png"/><Relationship Id="rId398" Type="http://schemas.openxmlformats.org/officeDocument/2006/relationships/image" Target="../media/image995.png"/><Relationship Id="rId521" Type="http://schemas.openxmlformats.org/officeDocument/2006/relationships/customXml" Target="../ink/ink1055.xml"/><Relationship Id="rId563" Type="http://schemas.openxmlformats.org/officeDocument/2006/relationships/customXml" Target="../ink/ink1076.xml"/><Relationship Id="rId619" Type="http://schemas.openxmlformats.org/officeDocument/2006/relationships/customXml" Target="../ink/ink1104.xml"/><Relationship Id="rId95" Type="http://schemas.openxmlformats.org/officeDocument/2006/relationships/customXml" Target="../ink/ink842.xml"/><Relationship Id="rId160" Type="http://schemas.openxmlformats.org/officeDocument/2006/relationships/image" Target="../media/image876.png"/><Relationship Id="rId216" Type="http://schemas.openxmlformats.org/officeDocument/2006/relationships/image" Target="../media/image904.png"/><Relationship Id="rId423" Type="http://schemas.openxmlformats.org/officeDocument/2006/relationships/customXml" Target="../ink/ink1006.xml"/><Relationship Id="rId258" Type="http://schemas.openxmlformats.org/officeDocument/2006/relationships/image" Target="../media/image925.png"/><Relationship Id="rId465" Type="http://schemas.openxmlformats.org/officeDocument/2006/relationships/customXml" Target="../ink/ink1027.xml"/><Relationship Id="rId630" Type="http://schemas.openxmlformats.org/officeDocument/2006/relationships/image" Target="../media/image1111.png"/><Relationship Id="rId22" Type="http://schemas.openxmlformats.org/officeDocument/2006/relationships/image" Target="../media/image807.png"/><Relationship Id="rId64" Type="http://schemas.openxmlformats.org/officeDocument/2006/relationships/image" Target="../media/image828.png"/><Relationship Id="rId118" Type="http://schemas.openxmlformats.org/officeDocument/2006/relationships/image" Target="../media/image855.png"/><Relationship Id="rId325" Type="http://schemas.openxmlformats.org/officeDocument/2006/relationships/customXml" Target="../ink/ink957.xml"/><Relationship Id="rId367" Type="http://schemas.openxmlformats.org/officeDocument/2006/relationships/customXml" Target="../ink/ink978.xml"/><Relationship Id="rId532" Type="http://schemas.openxmlformats.org/officeDocument/2006/relationships/image" Target="../media/image1062.png"/><Relationship Id="rId574" Type="http://schemas.openxmlformats.org/officeDocument/2006/relationships/image" Target="../media/image1083.png"/><Relationship Id="rId171" Type="http://schemas.openxmlformats.org/officeDocument/2006/relationships/customXml" Target="../ink/ink880.xml"/><Relationship Id="rId227" Type="http://schemas.openxmlformats.org/officeDocument/2006/relationships/customXml" Target="../ink/ink908.xml"/><Relationship Id="rId269" Type="http://schemas.openxmlformats.org/officeDocument/2006/relationships/customXml" Target="../ink/ink929.xml"/><Relationship Id="rId434" Type="http://schemas.openxmlformats.org/officeDocument/2006/relationships/image" Target="../media/image1013.png"/><Relationship Id="rId476" Type="http://schemas.openxmlformats.org/officeDocument/2006/relationships/image" Target="../media/image1034.png"/><Relationship Id="rId641" Type="http://schemas.openxmlformats.org/officeDocument/2006/relationships/customXml" Target="../ink/ink1115.xml"/><Relationship Id="rId33" Type="http://schemas.openxmlformats.org/officeDocument/2006/relationships/customXml" Target="../ink/ink811.xml"/><Relationship Id="rId129" Type="http://schemas.openxmlformats.org/officeDocument/2006/relationships/customXml" Target="../ink/ink859.xml"/><Relationship Id="rId280" Type="http://schemas.openxmlformats.org/officeDocument/2006/relationships/image" Target="../media/image936.png"/><Relationship Id="rId336" Type="http://schemas.openxmlformats.org/officeDocument/2006/relationships/image" Target="../media/image964.png"/><Relationship Id="rId501" Type="http://schemas.openxmlformats.org/officeDocument/2006/relationships/customXml" Target="../ink/ink1045.xml"/><Relationship Id="rId543" Type="http://schemas.openxmlformats.org/officeDocument/2006/relationships/customXml" Target="../ink/ink1066.xml"/><Relationship Id="rId75" Type="http://schemas.openxmlformats.org/officeDocument/2006/relationships/customXml" Target="../ink/ink832.xml"/><Relationship Id="rId140" Type="http://schemas.openxmlformats.org/officeDocument/2006/relationships/image" Target="../media/image866.png"/><Relationship Id="rId182" Type="http://schemas.openxmlformats.org/officeDocument/2006/relationships/image" Target="../media/image887.png"/><Relationship Id="rId378" Type="http://schemas.openxmlformats.org/officeDocument/2006/relationships/image" Target="../media/image985.png"/><Relationship Id="rId403" Type="http://schemas.openxmlformats.org/officeDocument/2006/relationships/customXml" Target="../ink/ink996.xml"/><Relationship Id="rId585" Type="http://schemas.openxmlformats.org/officeDocument/2006/relationships/customXml" Target="../ink/ink1087.xml"/><Relationship Id="rId6" Type="http://schemas.openxmlformats.org/officeDocument/2006/relationships/image" Target="../media/image799.png"/><Relationship Id="rId238" Type="http://schemas.openxmlformats.org/officeDocument/2006/relationships/image" Target="../media/image915.png"/><Relationship Id="rId445" Type="http://schemas.openxmlformats.org/officeDocument/2006/relationships/customXml" Target="../ink/ink1017.xml"/><Relationship Id="rId487" Type="http://schemas.openxmlformats.org/officeDocument/2006/relationships/customXml" Target="../ink/ink1038.xml"/><Relationship Id="rId610" Type="http://schemas.openxmlformats.org/officeDocument/2006/relationships/image" Target="../media/image1101.png"/><Relationship Id="rId652" Type="http://schemas.openxmlformats.org/officeDocument/2006/relationships/image" Target="../media/image1122.png"/><Relationship Id="rId291" Type="http://schemas.openxmlformats.org/officeDocument/2006/relationships/customXml" Target="../ink/ink940.xml"/><Relationship Id="rId305" Type="http://schemas.openxmlformats.org/officeDocument/2006/relationships/customXml" Target="../ink/ink947.xml"/><Relationship Id="rId347" Type="http://schemas.openxmlformats.org/officeDocument/2006/relationships/customXml" Target="../ink/ink968.xml"/><Relationship Id="rId512" Type="http://schemas.openxmlformats.org/officeDocument/2006/relationships/image" Target="../media/image1052.png"/><Relationship Id="rId44" Type="http://schemas.openxmlformats.org/officeDocument/2006/relationships/image" Target="../media/image818.png"/><Relationship Id="rId86" Type="http://schemas.openxmlformats.org/officeDocument/2006/relationships/image" Target="../media/image839.png"/><Relationship Id="rId151" Type="http://schemas.openxmlformats.org/officeDocument/2006/relationships/customXml" Target="../ink/ink870.xml"/><Relationship Id="rId389" Type="http://schemas.openxmlformats.org/officeDocument/2006/relationships/customXml" Target="../ink/ink989.xml"/><Relationship Id="rId554" Type="http://schemas.openxmlformats.org/officeDocument/2006/relationships/image" Target="../media/image1073.png"/><Relationship Id="rId596" Type="http://schemas.openxmlformats.org/officeDocument/2006/relationships/image" Target="../media/image1094.png"/><Relationship Id="rId193" Type="http://schemas.openxmlformats.org/officeDocument/2006/relationships/customXml" Target="../ink/ink891.xml"/><Relationship Id="rId207" Type="http://schemas.openxmlformats.org/officeDocument/2006/relationships/customXml" Target="../ink/ink898.xml"/><Relationship Id="rId249" Type="http://schemas.openxmlformats.org/officeDocument/2006/relationships/customXml" Target="../ink/ink919.xml"/><Relationship Id="rId414" Type="http://schemas.openxmlformats.org/officeDocument/2006/relationships/image" Target="../media/image1003.png"/><Relationship Id="rId456" Type="http://schemas.openxmlformats.org/officeDocument/2006/relationships/image" Target="../media/image1024.png"/><Relationship Id="rId498" Type="http://schemas.openxmlformats.org/officeDocument/2006/relationships/image" Target="../media/image1045.png"/><Relationship Id="rId621" Type="http://schemas.openxmlformats.org/officeDocument/2006/relationships/customXml" Target="../ink/ink1105.xml"/><Relationship Id="rId13" Type="http://schemas.openxmlformats.org/officeDocument/2006/relationships/customXml" Target="../ink/ink801.xml"/><Relationship Id="rId109" Type="http://schemas.openxmlformats.org/officeDocument/2006/relationships/customXml" Target="../ink/ink849.xml"/><Relationship Id="rId260" Type="http://schemas.openxmlformats.org/officeDocument/2006/relationships/image" Target="../media/image926.png"/><Relationship Id="rId316" Type="http://schemas.openxmlformats.org/officeDocument/2006/relationships/image" Target="../media/image954.png"/><Relationship Id="rId523" Type="http://schemas.openxmlformats.org/officeDocument/2006/relationships/customXml" Target="../ink/ink1056.xml"/><Relationship Id="rId55" Type="http://schemas.openxmlformats.org/officeDocument/2006/relationships/customXml" Target="../ink/ink822.xml"/><Relationship Id="rId97" Type="http://schemas.openxmlformats.org/officeDocument/2006/relationships/customXml" Target="../ink/ink843.xml"/><Relationship Id="rId120" Type="http://schemas.openxmlformats.org/officeDocument/2006/relationships/image" Target="../media/image856.png"/><Relationship Id="rId358" Type="http://schemas.openxmlformats.org/officeDocument/2006/relationships/image" Target="../media/image975.png"/><Relationship Id="rId565" Type="http://schemas.openxmlformats.org/officeDocument/2006/relationships/customXml" Target="../ink/ink1077.xml"/><Relationship Id="rId162" Type="http://schemas.openxmlformats.org/officeDocument/2006/relationships/image" Target="../media/image877.png"/><Relationship Id="rId218" Type="http://schemas.openxmlformats.org/officeDocument/2006/relationships/image" Target="../media/image905.png"/><Relationship Id="rId425" Type="http://schemas.openxmlformats.org/officeDocument/2006/relationships/customXml" Target="../ink/ink1007.xml"/><Relationship Id="rId467" Type="http://schemas.openxmlformats.org/officeDocument/2006/relationships/customXml" Target="../ink/ink1028.xml"/><Relationship Id="rId632" Type="http://schemas.openxmlformats.org/officeDocument/2006/relationships/image" Target="../media/image1112.png"/><Relationship Id="rId271" Type="http://schemas.openxmlformats.org/officeDocument/2006/relationships/customXml" Target="../ink/ink930.xml"/><Relationship Id="rId24" Type="http://schemas.openxmlformats.org/officeDocument/2006/relationships/image" Target="../media/image808.png"/><Relationship Id="rId66" Type="http://schemas.openxmlformats.org/officeDocument/2006/relationships/image" Target="../media/image829.png"/><Relationship Id="rId131" Type="http://schemas.openxmlformats.org/officeDocument/2006/relationships/customXml" Target="../ink/ink860.xml"/><Relationship Id="rId327" Type="http://schemas.openxmlformats.org/officeDocument/2006/relationships/customXml" Target="../ink/ink958.xml"/><Relationship Id="rId369" Type="http://schemas.openxmlformats.org/officeDocument/2006/relationships/customXml" Target="../ink/ink979.xml"/><Relationship Id="rId534" Type="http://schemas.openxmlformats.org/officeDocument/2006/relationships/image" Target="../media/image1063.png"/><Relationship Id="rId576" Type="http://schemas.openxmlformats.org/officeDocument/2006/relationships/image" Target="../media/image1084.png"/><Relationship Id="rId173" Type="http://schemas.openxmlformats.org/officeDocument/2006/relationships/customXml" Target="../ink/ink881.xml"/><Relationship Id="rId229" Type="http://schemas.openxmlformats.org/officeDocument/2006/relationships/customXml" Target="../ink/ink909.xml"/><Relationship Id="rId380" Type="http://schemas.openxmlformats.org/officeDocument/2006/relationships/image" Target="../media/image986.png"/><Relationship Id="rId436" Type="http://schemas.openxmlformats.org/officeDocument/2006/relationships/image" Target="../media/image1014.png"/><Relationship Id="rId601" Type="http://schemas.openxmlformats.org/officeDocument/2006/relationships/customXml" Target="../ink/ink1095.xml"/><Relationship Id="rId643" Type="http://schemas.openxmlformats.org/officeDocument/2006/relationships/customXml" Target="../ink/ink1116.xml"/><Relationship Id="rId240" Type="http://schemas.openxmlformats.org/officeDocument/2006/relationships/image" Target="../media/image916.png"/><Relationship Id="rId478" Type="http://schemas.openxmlformats.org/officeDocument/2006/relationships/image" Target="../media/image1035.png"/><Relationship Id="rId35" Type="http://schemas.openxmlformats.org/officeDocument/2006/relationships/customXml" Target="../ink/ink812.xml"/><Relationship Id="rId77" Type="http://schemas.openxmlformats.org/officeDocument/2006/relationships/customXml" Target="../ink/ink833.xml"/><Relationship Id="rId100" Type="http://schemas.openxmlformats.org/officeDocument/2006/relationships/image" Target="../media/image846.png"/><Relationship Id="rId282" Type="http://schemas.openxmlformats.org/officeDocument/2006/relationships/image" Target="../media/image937.png"/><Relationship Id="rId338" Type="http://schemas.openxmlformats.org/officeDocument/2006/relationships/image" Target="../media/image965.png"/><Relationship Id="rId503" Type="http://schemas.openxmlformats.org/officeDocument/2006/relationships/customXml" Target="../ink/ink1046.xml"/><Relationship Id="rId545" Type="http://schemas.openxmlformats.org/officeDocument/2006/relationships/customXml" Target="../ink/ink1067.xml"/><Relationship Id="rId587" Type="http://schemas.openxmlformats.org/officeDocument/2006/relationships/customXml" Target="../ink/ink1088.xml"/><Relationship Id="rId8" Type="http://schemas.openxmlformats.org/officeDocument/2006/relationships/image" Target="../media/image800.png"/><Relationship Id="rId142" Type="http://schemas.openxmlformats.org/officeDocument/2006/relationships/image" Target="../media/image867.png"/><Relationship Id="rId184" Type="http://schemas.openxmlformats.org/officeDocument/2006/relationships/image" Target="../media/image888.png"/><Relationship Id="rId391" Type="http://schemas.openxmlformats.org/officeDocument/2006/relationships/customXml" Target="../ink/ink990.xml"/><Relationship Id="rId405" Type="http://schemas.openxmlformats.org/officeDocument/2006/relationships/customXml" Target="../ink/ink997.xml"/><Relationship Id="rId447" Type="http://schemas.openxmlformats.org/officeDocument/2006/relationships/customXml" Target="../ink/ink1018.xml"/><Relationship Id="rId612" Type="http://schemas.openxmlformats.org/officeDocument/2006/relationships/image" Target="../media/image1102.png"/><Relationship Id="rId251" Type="http://schemas.openxmlformats.org/officeDocument/2006/relationships/customXml" Target="../ink/ink920.xml"/><Relationship Id="rId489" Type="http://schemas.openxmlformats.org/officeDocument/2006/relationships/customXml" Target="../ink/ink1039.xml"/><Relationship Id="rId654" Type="http://schemas.openxmlformats.org/officeDocument/2006/relationships/image" Target="../media/image1123.png"/><Relationship Id="rId46" Type="http://schemas.openxmlformats.org/officeDocument/2006/relationships/image" Target="../media/image819.png"/><Relationship Id="rId293" Type="http://schemas.openxmlformats.org/officeDocument/2006/relationships/customXml" Target="../ink/ink941.xml"/><Relationship Id="rId307" Type="http://schemas.openxmlformats.org/officeDocument/2006/relationships/customXml" Target="../ink/ink948.xml"/><Relationship Id="rId349" Type="http://schemas.openxmlformats.org/officeDocument/2006/relationships/customXml" Target="../ink/ink969.xml"/><Relationship Id="rId514" Type="http://schemas.openxmlformats.org/officeDocument/2006/relationships/image" Target="../media/image1053.png"/><Relationship Id="rId556" Type="http://schemas.openxmlformats.org/officeDocument/2006/relationships/image" Target="../media/image1074.png"/><Relationship Id="rId88" Type="http://schemas.openxmlformats.org/officeDocument/2006/relationships/image" Target="../media/image840.png"/><Relationship Id="rId111" Type="http://schemas.openxmlformats.org/officeDocument/2006/relationships/customXml" Target="../ink/ink850.xml"/><Relationship Id="rId153" Type="http://schemas.openxmlformats.org/officeDocument/2006/relationships/customXml" Target="../ink/ink871.xml"/><Relationship Id="rId195" Type="http://schemas.openxmlformats.org/officeDocument/2006/relationships/customXml" Target="../ink/ink892.xml"/><Relationship Id="rId209" Type="http://schemas.openxmlformats.org/officeDocument/2006/relationships/customXml" Target="../ink/ink899.xml"/><Relationship Id="rId360" Type="http://schemas.openxmlformats.org/officeDocument/2006/relationships/image" Target="../media/image976.png"/><Relationship Id="rId416" Type="http://schemas.openxmlformats.org/officeDocument/2006/relationships/image" Target="../media/image1004.png"/><Relationship Id="rId598" Type="http://schemas.openxmlformats.org/officeDocument/2006/relationships/image" Target="../media/image1095.png"/><Relationship Id="rId220" Type="http://schemas.openxmlformats.org/officeDocument/2006/relationships/image" Target="../media/image906.png"/><Relationship Id="rId458" Type="http://schemas.openxmlformats.org/officeDocument/2006/relationships/image" Target="../media/image1025.png"/><Relationship Id="rId623" Type="http://schemas.openxmlformats.org/officeDocument/2006/relationships/customXml" Target="../ink/ink1106.xml"/><Relationship Id="rId15" Type="http://schemas.openxmlformats.org/officeDocument/2006/relationships/customXml" Target="../ink/ink802.xml"/><Relationship Id="rId57" Type="http://schemas.openxmlformats.org/officeDocument/2006/relationships/customXml" Target="../ink/ink823.xml"/><Relationship Id="rId262" Type="http://schemas.openxmlformats.org/officeDocument/2006/relationships/image" Target="../media/image927.png"/><Relationship Id="rId318" Type="http://schemas.openxmlformats.org/officeDocument/2006/relationships/image" Target="../media/image955.png"/><Relationship Id="rId525" Type="http://schemas.openxmlformats.org/officeDocument/2006/relationships/customXml" Target="../ink/ink1057.xml"/><Relationship Id="rId567" Type="http://schemas.openxmlformats.org/officeDocument/2006/relationships/customXml" Target="../ink/ink1078.xml"/><Relationship Id="rId99" Type="http://schemas.openxmlformats.org/officeDocument/2006/relationships/customXml" Target="../ink/ink844.xml"/><Relationship Id="rId122" Type="http://schemas.openxmlformats.org/officeDocument/2006/relationships/image" Target="../media/image857.png"/><Relationship Id="rId164" Type="http://schemas.openxmlformats.org/officeDocument/2006/relationships/image" Target="../media/image878.png"/><Relationship Id="rId371" Type="http://schemas.openxmlformats.org/officeDocument/2006/relationships/customXml" Target="../ink/ink980.xml"/><Relationship Id="rId427" Type="http://schemas.openxmlformats.org/officeDocument/2006/relationships/customXml" Target="../ink/ink1008.xml"/><Relationship Id="rId469" Type="http://schemas.openxmlformats.org/officeDocument/2006/relationships/customXml" Target="../ink/ink1029.xml"/><Relationship Id="rId634" Type="http://schemas.openxmlformats.org/officeDocument/2006/relationships/image" Target="../media/image1113.png"/><Relationship Id="rId26" Type="http://schemas.openxmlformats.org/officeDocument/2006/relationships/image" Target="../media/image809.png"/><Relationship Id="rId231" Type="http://schemas.openxmlformats.org/officeDocument/2006/relationships/customXml" Target="../ink/ink910.xml"/><Relationship Id="rId273" Type="http://schemas.openxmlformats.org/officeDocument/2006/relationships/customXml" Target="../ink/ink931.xml"/><Relationship Id="rId329" Type="http://schemas.openxmlformats.org/officeDocument/2006/relationships/customXml" Target="../ink/ink959.xml"/><Relationship Id="rId480" Type="http://schemas.openxmlformats.org/officeDocument/2006/relationships/image" Target="../media/image1036.png"/><Relationship Id="rId536" Type="http://schemas.openxmlformats.org/officeDocument/2006/relationships/image" Target="../media/image1064.png"/><Relationship Id="rId68" Type="http://schemas.openxmlformats.org/officeDocument/2006/relationships/image" Target="../media/image830.png"/><Relationship Id="rId133" Type="http://schemas.openxmlformats.org/officeDocument/2006/relationships/customXml" Target="../ink/ink861.xml"/><Relationship Id="rId175" Type="http://schemas.openxmlformats.org/officeDocument/2006/relationships/customXml" Target="../ink/ink882.xml"/><Relationship Id="rId340" Type="http://schemas.openxmlformats.org/officeDocument/2006/relationships/image" Target="../media/image966.png"/><Relationship Id="rId578" Type="http://schemas.openxmlformats.org/officeDocument/2006/relationships/image" Target="../media/image1085.png"/><Relationship Id="rId200" Type="http://schemas.openxmlformats.org/officeDocument/2006/relationships/image" Target="../media/image896.png"/><Relationship Id="rId382" Type="http://schemas.openxmlformats.org/officeDocument/2006/relationships/image" Target="../media/image987.png"/><Relationship Id="rId438" Type="http://schemas.openxmlformats.org/officeDocument/2006/relationships/image" Target="../media/image1015.png"/><Relationship Id="rId603" Type="http://schemas.openxmlformats.org/officeDocument/2006/relationships/customXml" Target="../ink/ink1096.xml"/><Relationship Id="rId645" Type="http://schemas.openxmlformats.org/officeDocument/2006/relationships/customXml" Target="../ink/ink1117.xml"/><Relationship Id="rId242" Type="http://schemas.openxmlformats.org/officeDocument/2006/relationships/image" Target="../media/image917.png"/><Relationship Id="rId284" Type="http://schemas.openxmlformats.org/officeDocument/2006/relationships/image" Target="../media/image938.png"/><Relationship Id="rId491" Type="http://schemas.openxmlformats.org/officeDocument/2006/relationships/customXml" Target="../ink/ink1040.xml"/><Relationship Id="rId505" Type="http://schemas.openxmlformats.org/officeDocument/2006/relationships/customXml" Target="../ink/ink1047.xml"/><Relationship Id="rId37" Type="http://schemas.openxmlformats.org/officeDocument/2006/relationships/customXml" Target="../ink/ink813.xml"/><Relationship Id="rId79" Type="http://schemas.openxmlformats.org/officeDocument/2006/relationships/customXml" Target="../ink/ink834.xml"/><Relationship Id="rId102" Type="http://schemas.openxmlformats.org/officeDocument/2006/relationships/image" Target="../media/image847.png"/><Relationship Id="rId144" Type="http://schemas.openxmlformats.org/officeDocument/2006/relationships/image" Target="../media/image868.png"/><Relationship Id="rId547" Type="http://schemas.openxmlformats.org/officeDocument/2006/relationships/customXml" Target="../ink/ink1068.xml"/><Relationship Id="rId589" Type="http://schemas.openxmlformats.org/officeDocument/2006/relationships/customXml" Target="../ink/ink1089.xml"/><Relationship Id="rId90" Type="http://schemas.openxmlformats.org/officeDocument/2006/relationships/image" Target="../media/image841.png"/><Relationship Id="rId186" Type="http://schemas.openxmlformats.org/officeDocument/2006/relationships/image" Target="../media/image889.png"/><Relationship Id="rId351" Type="http://schemas.openxmlformats.org/officeDocument/2006/relationships/customXml" Target="../ink/ink970.xml"/><Relationship Id="rId393" Type="http://schemas.openxmlformats.org/officeDocument/2006/relationships/customXml" Target="../ink/ink991.xml"/><Relationship Id="rId407" Type="http://schemas.openxmlformats.org/officeDocument/2006/relationships/customXml" Target="../ink/ink998.xml"/><Relationship Id="rId449" Type="http://schemas.openxmlformats.org/officeDocument/2006/relationships/customXml" Target="../ink/ink1019.xml"/><Relationship Id="rId614" Type="http://schemas.openxmlformats.org/officeDocument/2006/relationships/image" Target="../media/image1103.png"/><Relationship Id="rId656" Type="http://schemas.openxmlformats.org/officeDocument/2006/relationships/image" Target="../media/image1124.png"/><Relationship Id="rId211" Type="http://schemas.openxmlformats.org/officeDocument/2006/relationships/customXml" Target="../ink/ink900.xml"/><Relationship Id="rId253" Type="http://schemas.openxmlformats.org/officeDocument/2006/relationships/customXml" Target="../ink/ink921.xml"/><Relationship Id="rId295" Type="http://schemas.openxmlformats.org/officeDocument/2006/relationships/customXml" Target="../ink/ink942.xml"/><Relationship Id="rId309" Type="http://schemas.openxmlformats.org/officeDocument/2006/relationships/customXml" Target="../ink/ink949.xml"/><Relationship Id="rId460" Type="http://schemas.openxmlformats.org/officeDocument/2006/relationships/image" Target="../media/image1026.png"/><Relationship Id="rId516" Type="http://schemas.openxmlformats.org/officeDocument/2006/relationships/image" Target="../media/image1054.png"/><Relationship Id="rId48" Type="http://schemas.openxmlformats.org/officeDocument/2006/relationships/image" Target="../media/image820.png"/><Relationship Id="rId113" Type="http://schemas.openxmlformats.org/officeDocument/2006/relationships/customXml" Target="../ink/ink851.xml"/><Relationship Id="rId320" Type="http://schemas.openxmlformats.org/officeDocument/2006/relationships/image" Target="../media/image956.png"/><Relationship Id="rId558" Type="http://schemas.openxmlformats.org/officeDocument/2006/relationships/image" Target="../media/image1075.png"/><Relationship Id="rId155" Type="http://schemas.openxmlformats.org/officeDocument/2006/relationships/customXml" Target="../ink/ink872.xml"/><Relationship Id="rId197" Type="http://schemas.openxmlformats.org/officeDocument/2006/relationships/customXml" Target="../ink/ink893.xml"/><Relationship Id="rId362" Type="http://schemas.openxmlformats.org/officeDocument/2006/relationships/image" Target="../media/image977.png"/><Relationship Id="rId418" Type="http://schemas.openxmlformats.org/officeDocument/2006/relationships/image" Target="../media/image1005.png"/><Relationship Id="rId625" Type="http://schemas.openxmlformats.org/officeDocument/2006/relationships/customXml" Target="../ink/ink1107.xml"/><Relationship Id="rId222" Type="http://schemas.openxmlformats.org/officeDocument/2006/relationships/image" Target="../media/image907.png"/><Relationship Id="rId264" Type="http://schemas.openxmlformats.org/officeDocument/2006/relationships/image" Target="../media/image928.png"/><Relationship Id="rId471" Type="http://schemas.openxmlformats.org/officeDocument/2006/relationships/customXml" Target="../ink/ink1030.xml"/><Relationship Id="rId17" Type="http://schemas.openxmlformats.org/officeDocument/2006/relationships/customXml" Target="../ink/ink803.xml"/><Relationship Id="rId59" Type="http://schemas.openxmlformats.org/officeDocument/2006/relationships/customXml" Target="../ink/ink824.xml"/><Relationship Id="rId124" Type="http://schemas.openxmlformats.org/officeDocument/2006/relationships/image" Target="../media/image858.png"/><Relationship Id="rId527" Type="http://schemas.openxmlformats.org/officeDocument/2006/relationships/customXml" Target="../ink/ink1058.xml"/><Relationship Id="rId569" Type="http://schemas.openxmlformats.org/officeDocument/2006/relationships/customXml" Target="../ink/ink1079.xml"/><Relationship Id="rId70" Type="http://schemas.openxmlformats.org/officeDocument/2006/relationships/image" Target="../media/image831.png"/><Relationship Id="rId166" Type="http://schemas.openxmlformats.org/officeDocument/2006/relationships/image" Target="../media/image879.png"/><Relationship Id="rId331" Type="http://schemas.openxmlformats.org/officeDocument/2006/relationships/customXml" Target="../ink/ink960.xml"/><Relationship Id="rId373" Type="http://schemas.openxmlformats.org/officeDocument/2006/relationships/customXml" Target="../ink/ink981.xml"/><Relationship Id="rId429" Type="http://schemas.openxmlformats.org/officeDocument/2006/relationships/customXml" Target="../ink/ink1009.xml"/><Relationship Id="rId580" Type="http://schemas.openxmlformats.org/officeDocument/2006/relationships/image" Target="../media/image1086.png"/><Relationship Id="rId636" Type="http://schemas.openxmlformats.org/officeDocument/2006/relationships/image" Target="../media/image1114.png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911.xml"/><Relationship Id="rId440" Type="http://schemas.openxmlformats.org/officeDocument/2006/relationships/image" Target="../media/image1016.png"/><Relationship Id="rId28" Type="http://schemas.openxmlformats.org/officeDocument/2006/relationships/image" Target="../media/image810.png"/><Relationship Id="rId275" Type="http://schemas.openxmlformats.org/officeDocument/2006/relationships/customXml" Target="../ink/ink932.xml"/><Relationship Id="rId300" Type="http://schemas.openxmlformats.org/officeDocument/2006/relationships/image" Target="../media/image946.png"/><Relationship Id="rId482" Type="http://schemas.openxmlformats.org/officeDocument/2006/relationships/image" Target="../media/image1037.png"/><Relationship Id="rId538" Type="http://schemas.openxmlformats.org/officeDocument/2006/relationships/image" Target="../media/image1065.png"/><Relationship Id="rId81" Type="http://schemas.openxmlformats.org/officeDocument/2006/relationships/customXml" Target="../ink/ink835.xml"/><Relationship Id="rId135" Type="http://schemas.openxmlformats.org/officeDocument/2006/relationships/customXml" Target="../ink/ink862.xml"/><Relationship Id="rId177" Type="http://schemas.openxmlformats.org/officeDocument/2006/relationships/customXml" Target="../ink/ink883.xml"/><Relationship Id="rId342" Type="http://schemas.openxmlformats.org/officeDocument/2006/relationships/image" Target="../media/image967.png"/><Relationship Id="rId384" Type="http://schemas.openxmlformats.org/officeDocument/2006/relationships/image" Target="../media/image988.png"/><Relationship Id="rId591" Type="http://schemas.openxmlformats.org/officeDocument/2006/relationships/customXml" Target="../ink/ink1090.xml"/><Relationship Id="rId605" Type="http://schemas.openxmlformats.org/officeDocument/2006/relationships/customXml" Target="../ink/ink1097.xml"/><Relationship Id="rId202" Type="http://schemas.openxmlformats.org/officeDocument/2006/relationships/image" Target="../media/image897.png"/><Relationship Id="rId244" Type="http://schemas.openxmlformats.org/officeDocument/2006/relationships/image" Target="../media/image918.png"/><Relationship Id="rId647" Type="http://schemas.openxmlformats.org/officeDocument/2006/relationships/customXml" Target="../ink/ink1118.xml"/><Relationship Id="rId39" Type="http://schemas.openxmlformats.org/officeDocument/2006/relationships/customXml" Target="../ink/ink814.xml"/><Relationship Id="rId286" Type="http://schemas.openxmlformats.org/officeDocument/2006/relationships/image" Target="../media/image939.png"/><Relationship Id="rId451" Type="http://schemas.openxmlformats.org/officeDocument/2006/relationships/customXml" Target="../ink/ink1020.xml"/><Relationship Id="rId493" Type="http://schemas.openxmlformats.org/officeDocument/2006/relationships/customXml" Target="../ink/ink1041.xml"/><Relationship Id="rId507" Type="http://schemas.openxmlformats.org/officeDocument/2006/relationships/customXml" Target="../ink/ink1048.xml"/><Relationship Id="rId549" Type="http://schemas.openxmlformats.org/officeDocument/2006/relationships/customXml" Target="../ink/ink1069.xml"/><Relationship Id="rId50" Type="http://schemas.openxmlformats.org/officeDocument/2006/relationships/image" Target="../media/image821.png"/><Relationship Id="rId104" Type="http://schemas.openxmlformats.org/officeDocument/2006/relationships/image" Target="../media/image848.png"/><Relationship Id="rId146" Type="http://schemas.openxmlformats.org/officeDocument/2006/relationships/image" Target="../media/image869.png"/><Relationship Id="rId188" Type="http://schemas.openxmlformats.org/officeDocument/2006/relationships/image" Target="../media/image890.png"/><Relationship Id="rId311" Type="http://schemas.openxmlformats.org/officeDocument/2006/relationships/customXml" Target="../ink/ink950.xml"/><Relationship Id="rId353" Type="http://schemas.openxmlformats.org/officeDocument/2006/relationships/customXml" Target="../ink/ink971.xml"/><Relationship Id="rId395" Type="http://schemas.openxmlformats.org/officeDocument/2006/relationships/customXml" Target="../ink/ink992.xml"/><Relationship Id="rId409" Type="http://schemas.openxmlformats.org/officeDocument/2006/relationships/customXml" Target="../ink/ink999.xml"/><Relationship Id="rId560" Type="http://schemas.openxmlformats.org/officeDocument/2006/relationships/image" Target="../media/image1076.png"/><Relationship Id="rId92" Type="http://schemas.openxmlformats.org/officeDocument/2006/relationships/image" Target="../media/image842.png"/><Relationship Id="rId213" Type="http://schemas.openxmlformats.org/officeDocument/2006/relationships/customXml" Target="../ink/ink901.xml"/><Relationship Id="rId420" Type="http://schemas.openxmlformats.org/officeDocument/2006/relationships/image" Target="../media/image1006.png"/><Relationship Id="rId616" Type="http://schemas.openxmlformats.org/officeDocument/2006/relationships/image" Target="../media/image1104.png"/><Relationship Id="rId255" Type="http://schemas.openxmlformats.org/officeDocument/2006/relationships/customXml" Target="../ink/ink922.xml"/><Relationship Id="rId297" Type="http://schemas.openxmlformats.org/officeDocument/2006/relationships/customXml" Target="../ink/ink943.xml"/><Relationship Id="rId462" Type="http://schemas.openxmlformats.org/officeDocument/2006/relationships/image" Target="../media/image1027.png"/><Relationship Id="rId518" Type="http://schemas.openxmlformats.org/officeDocument/2006/relationships/image" Target="../media/image1055.png"/><Relationship Id="rId115" Type="http://schemas.openxmlformats.org/officeDocument/2006/relationships/customXml" Target="../ink/ink852.xml"/><Relationship Id="rId157" Type="http://schemas.openxmlformats.org/officeDocument/2006/relationships/customXml" Target="../ink/ink873.xml"/><Relationship Id="rId322" Type="http://schemas.openxmlformats.org/officeDocument/2006/relationships/image" Target="../media/image957.png"/><Relationship Id="rId364" Type="http://schemas.openxmlformats.org/officeDocument/2006/relationships/image" Target="../media/image978.png"/><Relationship Id="rId61" Type="http://schemas.openxmlformats.org/officeDocument/2006/relationships/customXml" Target="../ink/ink825.xml"/><Relationship Id="rId199" Type="http://schemas.openxmlformats.org/officeDocument/2006/relationships/customXml" Target="../ink/ink894.xml"/><Relationship Id="rId571" Type="http://schemas.openxmlformats.org/officeDocument/2006/relationships/customXml" Target="../ink/ink1080.xml"/><Relationship Id="rId627" Type="http://schemas.openxmlformats.org/officeDocument/2006/relationships/customXml" Target="../ink/ink1108.xml"/><Relationship Id="rId19" Type="http://schemas.openxmlformats.org/officeDocument/2006/relationships/customXml" Target="../ink/ink804.xml"/><Relationship Id="rId224" Type="http://schemas.openxmlformats.org/officeDocument/2006/relationships/image" Target="../media/image908.png"/><Relationship Id="rId266" Type="http://schemas.openxmlformats.org/officeDocument/2006/relationships/image" Target="../media/image929.png"/><Relationship Id="rId431" Type="http://schemas.openxmlformats.org/officeDocument/2006/relationships/customXml" Target="../ink/ink1010.xml"/><Relationship Id="rId473" Type="http://schemas.openxmlformats.org/officeDocument/2006/relationships/customXml" Target="../ink/ink1031.xml"/><Relationship Id="rId529" Type="http://schemas.openxmlformats.org/officeDocument/2006/relationships/customXml" Target="../ink/ink1059.xml"/><Relationship Id="rId30" Type="http://schemas.openxmlformats.org/officeDocument/2006/relationships/image" Target="../media/image811.png"/><Relationship Id="rId126" Type="http://schemas.openxmlformats.org/officeDocument/2006/relationships/image" Target="../media/image859.png"/><Relationship Id="rId168" Type="http://schemas.openxmlformats.org/officeDocument/2006/relationships/image" Target="../media/image880.png"/><Relationship Id="rId333" Type="http://schemas.openxmlformats.org/officeDocument/2006/relationships/customXml" Target="../ink/ink961.xml"/><Relationship Id="rId540" Type="http://schemas.openxmlformats.org/officeDocument/2006/relationships/image" Target="../media/image1066.png"/><Relationship Id="rId72" Type="http://schemas.openxmlformats.org/officeDocument/2006/relationships/image" Target="../media/image832.png"/><Relationship Id="rId375" Type="http://schemas.openxmlformats.org/officeDocument/2006/relationships/customXml" Target="../ink/ink982.xml"/><Relationship Id="rId582" Type="http://schemas.openxmlformats.org/officeDocument/2006/relationships/image" Target="../media/image1087.png"/><Relationship Id="rId638" Type="http://schemas.openxmlformats.org/officeDocument/2006/relationships/image" Target="../media/image1115.png"/><Relationship Id="rId3" Type="http://schemas.openxmlformats.org/officeDocument/2006/relationships/customXml" Target="../ink/ink796.xml"/><Relationship Id="rId235" Type="http://schemas.openxmlformats.org/officeDocument/2006/relationships/customXml" Target="../ink/ink912.xml"/><Relationship Id="rId277" Type="http://schemas.openxmlformats.org/officeDocument/2006/relationships/customXml" Target="../ink/ink933.xml"/><Relationship Id="rId400" Type="http://schemas.openxmlformats.org/officeDocument/2006/relationships/image" Target="../media/image996.png"/><Relationship Id="rId442" Type="http://schemas.openxmlformats.org/officeDocument/2006/relationships/image" Target="../media/image1017.png"/><Relationship Id="rId484" Type="http://schemas.openxmlformats.org/officeDocument/2006/relationships/image" Target="../media/image1038.png"/><Relationship Id="rId137" Type="http://schemas.openxmlformats.org/officeDocument/2006/relationships/customXml" Target="../ink/ink863.xml"/><Relationship Id="rId302" Type="http://schemas.openxmlformats.org/officeDocument/2006/relationships/image" Target="../media/image947.png"/><Relationship Id="rId344" Type="http://schemas.openxmlformats.org/officeDocument/2006/relationships/image" Target="../media/image968.png"/><Relationship Id="rId41" Type="http://schemas.openxmlformats.org/officeDocument/2006/relationships/customXml" Target="../ink/ink815.xml"/><Relationship Id="rId83" Type="http://schemas.openxmlformats.org/officeDocument/2006/relationships/customXml" Target="../ink/ink836.xml"/><Relationship Id="rId179" Type="http://schemas.openxmlformats.org/officeDocument/2006/relationships/customXml" Target="../ink/ink884.xml"/><Relationship Id="rId386" Type="http://schemas.openxmlformats.org/officeDocument/2006/relationships/image" Target="../media/image989.png"/><Relationship Id="rId551" Type="http://schemas.openxmlformats.org/officeDocument/2006/relationships/customXml" Target="../ink/ink1070.xml"/><Relationship Id="rId593" Type="http://schemas.openxmlformats.org/officeDocument/2006/relationships/customXml" Target="../ink/ink1091.xml"/><Relationship Id="rId607" Type="http://schemas.openxmlformats.org/officeDocument/2006/relationships/customXml" Target="../ink/ink1098.xml"/><Relationship Id="rId649" Type="http://schemas.openxmlformats.org/officeDocument/2006/relationships/customXml" Target="../ink/ink1119.xml"/><Relationship Id="rId190" Type="http://schemas.openxmlformats.org/officeDocument/2006/relationships/image" Target="../media/image891.png"/><Relationship Id="rId204" Type="http://schemas.openxmlformats.org/officeDocument/2006/relationships/image" Target="../media/image898.png"/><Relationship Id="rId246" Type="http://schemas.openxmlformats.org/officeDocument/2006/relationships/image" Target="../media/image919.png"/><Relationship Id="rId288" Type="http://schemas.openxmlformats.org/officeDocument/2006/relationships/image" Target="../media/image940.png"/><Relationship Id="rId411" Type="http://schemas.openxmlformats.org/officeDocument/2006/relationships/customXml" Target="../ink/ink1000.xml"/><Relationship Id="rId453" Type="http://schemas.openxmlformats.org/officeDocument/2006/relationships/customXml" Target="../ink/ink1021.xml"/><Relationship Id="rId509" Type="http://schemas.openxmlformats.org/officeDocument/2006/relationships/customXml" Target="../ink/ink1049.xml"/><Relationship Id="rId106" Type="http://schemas.openxmlformats.org/officeDocument/2006/relationships/image" Target="../media/image849.png"/><Relationship Id="rId313" Type="http://schemas.openxmlformats.org/officeDocument/2006/relationships/customXml" Target="../ink/ink951.xml"/><Relationship Id="rId495" Type="http://schemas.openxmlformats.org/officeDocument/2006/relationships/customXml" Target="../ink/ink1042.xml"/><Relationship Id="rId10" Type="http://schemas.openxmlformats.org/officeDocument/2006/relationships/image" Target="../media/image801.png"/><Relationship Id="rId52" Type="http://schemas.openxmlformats.org/officeDocument/2006/relationships/image" Target="../media/image822.png"/><Relationship Id="rId94" Type="http://schemas.openxmlformats.org/officeDocument/2006/relationships/image" Target="../media/image843.png"/><Relationship Id="rId148" Type="http://schemas.openxmlformats.org/officeDocument/2006/relationships/image" Target="../media/image870.png"/><Relationship Id="rId355" Type="http://schemas.openxmlformats.org/officeDocument/2006/relationships/customXml" Target="../ink/ink972.xml"/><Relationship Id="rId397" Type="http://schemas.openxmlformats.org/officeDocument/2006/relationships/customXml" Target="../ink/ink993.xml"/><Relationship Id="rId520" Type="http://schemas.openxmlformats.org/officeDocument/2006/relationships/image" Target="../media/image1056.png"/><Relationship Id="rId562" Type="http://schemas.openxmlformats.org/officeDocument/2006/relationships/image" Target="../media/image1077.png"/><Relationship Id="rId618" Type="http://schemas.openxmlformats.org/officeDocument/2006/relationships/image" Target="../media/image1105.png"/><Relationship Id="rId215" Type="http://schemas.openxmlformats.org/officeDocument/2006/relationships/customXml" Target="../ink/ink902.xml"/><Relationship Id="rId257" Type="http://schemas.openxmlformats.org/officeDocument/2006/relationships/customXml" Target="../ink/ink923.xml"/><Relationship Id="rId422" Type="http://schemas.openxmlformats.org/officeDocument/2006/relationships/image" Target="../media/image1007.png"/><Relationship Id="rId464" Type="http://schemas.openxmlformats.org/officeDocument/2006/relationships/image" Target="../media/image1028.png"/><Relationship Id="rId299" Type="http://schemas.openxmlformats.org/officeDocument/2006/relationships/customXml" Target="../ink/ink944.xml"/><Relationship Id="rId63" Type="http://schemas.openxmlformats.org/officeDocument/2006/relationships/customXml" Target="../ink/ink826.xml"/><Relationship Id="rId159" Type="http://schemas.openxmlformats.org/officeDocument/2006/relationships/customXml" Target="../ink/ink874.xml"/><Relationship Id="rId366" Type="http://schemas.openxmlformats.org/officeDocument/2006/relationships/image" Target="../media/image979.png"/><Relationship Id="rId573" Type="http://schemas.openxmlformats.org/officeDocument/2006/relationships/customXml" Target="../ink/ink1081.xml"/><Relationship Id="rId226" Type="http://schemas.openxmlformats.org/officeDocument/2006/relationships/image" Target="../media/image909.png"/><Relationship Id="rId433" Type="http://schemas.openxmlformats.org/officeDocument/2006/relationships/customXml" Target="../ink/ink1011.xml"/><Relationship Id="rId640" Type="http://schemas.openxmlformats.org/officeDocument/2006/relationships/image" Target="../media/image1116.png"/><Relationship Id="rId74" Type="http://schemas.openxmlformats.org/officeDocument/2006/relationships/image" Target="../media/image833.png"/><Relationship Id="rId377" Type="http://schemas.openxmlformats.org/officeDocument/2006/relationships/customXml" Target="../ink/ink983.xml"/><Relationship Id="rId500" Type="http://schemas.openxmlformats.org/officeDocument/2006/relationships/image" Target="../media/image1046.png"/><Relationship Id="rId584" Type="http://schemas.openxmlformats.org/officeDocument/2006/relationships/image" Target="../media/image1088.png"/><Relationship Id="rId5" Type="http://schemas.openxmlformats.org/officeDocument/2006/relationships/customXml" Target="../ink/ink797.xml"/><Relationship Id="rId237" Type="http://schemas.openxmlformats.org/officeDocument/2006/relationships/customXml" Target="../ink/ink913.xml"/><Relationship Id="rId444" Type="http://schemas.openxmlformats.org/officeDocument/2006/relationships/image" Target="../media/image1018.png"/><Relationship Id="rId651" Type="http://schemas.openxmlformats.org/officeDocument/2006/relationships/customXml" Target="../ink/ink1120.xml"/><Relationship Id="rId290" Type="http://schemas.openxmlformats.org/officeDocument/2006/relationships/image" Target="../media/image941.png"/><Relationship Id="rId304" Type="http://schemas.openxmlformats.org/officeDocument/2006/relationships/image" Target="../media/image948.png"/><Relationship Id="rId388" Type="http://schemas.openxmlformats.org/officeDocument/2006/relationships/image" Target="../media/image990.png"/><Relationship Id="rId511" Type="http://schemas.openxmlformats.org/officeDocument/2006/relationships/customXml" Target="../ink/ink1050.xml"/><Relationship Id="rId609" Type="http://schemas.openxmlformats.org/officeDocument/2006/relationships/customXml" Target="../ink/ink1099.xml"/><Relationship Id="rId85" Type="http://schemas.openxmlformats.org/officeDocument/2006/relationships/customXml" Target="../ink/ink837.xml"/><Relationship Id="rId150" Type="http://schemas.openxmlformats.org/officeDocument/2006/relationships/image" Target="../media/image871.png"/><Relationship Id="rId595" Type="http://schemas.openxmlformats.org/officeDocument/2006/relationships/customXml" Target="../ink/ink1092.xml"/><Relationship Id="rId248" Type="http://schemas.openxmlformats.org/officeDocument/2006/relationships/image" Target="../media/image920.png"/><Relationship Id="rId455" Type="http://schemas.openxmlformats.org/officeDocument/2006/relationships/customXml" Target="../ink/ink1022.xml"/><Relationship Id="rId12" Type="http://schemas.openxmlformats.org/officeDocument/2006/relationships/image" Target="../media/image802.png"/><Relationship Id="rId108" Type="http://schemas.openxmlformats.org/officeDocument/2006/relationships/image" Target="../media/image850.png"/><Relationship Id="rId315" Type="http://schemas.openxmlformats.org/officeDocument/2006/relationships/customXml" Target="../ink/ink952.xml"/><Relationship Id="rId522" Type="http://schemas.openxmlformats.org/officeDocument/2006/relationships/image" Target="../media/image1057.png"/><Relationship Id="rId96" Type="http://schemas.openxmlformats.org/officeDocument/2006/relationships/image" Target="../media/image844.png"/><Relationship Id="rId161" Type="http://schemas.openxmlformats.org/officeDocument/2006/relationships/customXml" Target="../ink/ink875.xml"/><Relationship Id="rId399" Type="http://schemas.openxmlformats.org/officeDocument/2006/relationships/customXml" Target="../ink/ink994.xml"/><Relationship Id="rId259" Type="http://schemas.openxmlformats.org/officeDocument/2006/relationships/customXml" Target="../ink/ink924.xml"/><Relationship Id="rId466" Type="http://schemas.openxmlformats.org/officeDocument/2006/relationships/image" Target="../media/image1029.png"/><Relationship Id="rId23" Type="http://schemas.openxmlformats.org/officeDocument/2006/relationships/customXml" Target="../ink/ink806.xml"/><Relationship Id="rId119" Type="http://schemas.openxmlformats.org/officeDocument/2006/relationships/customXml" Target="../ink/ink854.xml"/><Relationship Id="rId326" Type="http://schemas.openxmlformats.org/officeDocument/2006/relationships/image" Target="../media/image959.png"/><Relationship Id="rId533" Type="http://schemas.openxmlformats.org/officeDocument/2006/relationships/customXml" Target="../ink/ink1061.xml"/><Relationship Id="rId172" Type="http://schemas.openxmlformats.org/officeDocument/2006/relationships/image" Target="../media/image882.png"/><Relationship Id="rId477" Type="http://schemas.openxmlformats.org/officeDocument/2006/relationships/customXml" Target="../ink/ink1033.xml"/><Relationship Id="rId600" Type="http://schemas.openxmlformats.org/officeDocument/2006/relationships/image" Target="../media/image1096.png"/><Relationship Id="rId337" Type="http://schemas.openxmlformats.org/officeDocument/2006/relationships/customXml" Target="../ink/ink963.xml"/><Relationship Id="rId34" Type="http://schemas.openxmlformats.org/officeDocument/2006/relationships/image" Target="../media/image813.png"/><Relationship Id="rId544" Type="http://schemas.openxmlformats.org/officeDocument/2006/relationships/image" Target="../media/image1068.png"/><Relationship Id="rId183" Type="http://schemas.openxmlformats.org/officeDocument/2006/relationships/customXml" Target="../ink/ink886.xml"/><Relationship Id="rId390" Type="http://schemas.openxmlformats.org/officeDocument/2006/relationships/image" Target="../media/image991.png"/><Relationship Id="rId404" Type="http://schemas.openxmlformats.org/officeDocument/2006/relationships/image" Target="../media/image998.png"/><Relationship Id="rId611" Type="http://schemas.openxmlformats.org/officeDocument/2006/relationships/customXml" Target="../ink/ink1100.xml"/><Relationship Id="rId250" Type="http://schemas.openxmlformats.org/officeDocument/2006/relationships/image" Target="../media/image921.png"/><Relationship Id="rId488" Type="http://schemas.openxmlformats.org/officeDocument/2006/relationships/image" Target="../media/image1040.png"/><Relationship Id="rId45" Type="http://schemas.openxmlformats.org/officeDocument/2006/relationships/customXml" Target="../ink/ink817.xml"/><Relationship Id="rId110" Type="http://schemas.openxmlformats.org/officeDocument/2006/relationships/image" Target="../media/image851.png"/><Relationship Id="rId348" Type="http://schemas.openxmlformats.org/officeDocument/2006/relationships/image" Target="../media/image970.png"/><Relationship Id="rId555" Type="http://schemas.openxmlformats.org/officeDocument/2006/relationships/customXml" Target="../ink/ink1072.xml"/><Relationship Id="rId194" Type="http://schemas.openxmlformats.org/officeDocument/2006/relationships/image" Target="../media/image893.png"/><Relationship Id="rId208" Type="http://schemas.openxmlformats.org/officeDocument/2006/relationships/image" Target="../media/image900.png"/><Relationship Id="rId415" Type="http://schemas.openxmlformats.org/officeDocument/2006/relationships/customXml" Target="../ink/ink1002.xml"/><Relationship Id="rId622" Type="http://schemas.openxmlformats.org/officeDocument/2006/relationships/image" Target="../media/image1107.png"/><Relationship Id="rId261" Type="http://schemas.openxmlformats.org/officeDocument/2006/relationships/customXml" Target="../ink/ink925.xml"/><Relationship Id="rId499" Type="http://schemas.openxmlformats.org/officeDocument/2006/relationships/customXml" Target="../ink/ink1044.xml"/><Relationship Id="rId56" Type="http://schemas.openxmlformats.org/officeDocument/2006/relationships/image" Target="../media/image824.png"/><Relationship Id="rId359" Type="http://schemas.openxmlformats.org/officeDocument/2006/relationships/customXml" Target="../ink/ink974.xml"/><Relationship Id="rId566" Type="http://schemas.openxmlformats.org/officeDocument/2006/relationships/image" Target="../media/image1079.png"/><Relationship Id="rId121" Type="http://schemas.openxmlformats.org/officeDocument/2006/relationships/customXml" Target="../ink/ink855.xml"/><Relationship Id="rId219" Type="http://schemas.openxmlformats.org/officeDocument/2006/relationships/customXml" Target="../ink/ink904.xml"/><Relationship Id="rId426" Type="http://schemas.openxmlformats.org/officeDocument/2006/relationships/image" Target="../media/image1009.png"/><Relationship Id="rId633" Type="http://schemas.openxmlformats.org/officeDocument/2006/relationships/customXml" Target="../ink/ink1111.xml"/><Relationship Id="rId67" Type="http://schemas.openxmlformats.org/officeDocument/2006/relationships/customXml" Target="../ink/ink828.xml"/><Relationship Id="rId272" Type="http://schemas.openxmlformats.org/officeDocument/2006/relationships/image" Target="../media/image932.png"/><Relationship Id="rId577" Type="http://schemas.openxmlformats.org/officeDocument/2006/relationships/customXml" Target="../ink/ink1083.xml"/><Relationship Id="rId132" Type="http://schemas.openxmlformats.org/officeDocument/2006/relationships/image" Target="../media/image862.png"/><Relationship Id="rId437" Type="http://schemas.openxmlformats.org/officeDocument/2006/relationships/customXml" Target="../ink/ink1013.xml"/><Relationship Id="rId644" Type="http://schemas.openxmlformats.org/officeDocument/2006/relationships/image" Target="../media/image1118.png"/><Relationship Id="rId283" Type="http://schemas.openxmlformats.org/officeDocument/2006/relationships/customXml" Target="../ink/ink936.xml"/><Relationship Id="rId490" Type="http://schemas.openxmlformats.org/officeDocument/2006/relationships/image" Target="../media/image1041.png"/><Relationship Id="rId504" Type="http://schemas.openxmlformats.org/officeDocument/2006/relationships/image" Target="../media/image1048.png"/><Relationship Id="rId78" Type="http://schemas.openxmlformats.org/officeDocument/2006/relationships/image" Target="../media/image835.png"/><Relationship Id="rId143" Type="http://schemas.openxmlformats.org/officeDocument/2006/relationships/customXml" Target="../ink/ink866.xml"/><Relationship Id="rId350" Type="http://schemas.openxmlformats.org/officeDocument/2006/relationships/image" Target="../media/image971.png"/><Relationship Id="rId588" Type="http://schemas.openxmlformats.org/officeDocument/2006/relationships/image" Target="../media/image1090.png"/><Relationship Id="rId9" Type="http://schemas.openxmlformats.org/officeDocument/2006/relationships/customXml" Target="../ink/ink799.xml"/><Relationship Id="rId210" Type="http://schemas.openxmlformats.org/officeDocument/2006/relationships/image" Target="../media/image901.png"/><Relationship Id="rId448" Type="http://schemas.openxmlformats.org/officeDocument/2006/relationships/image" Target="../media/image1020.png"/><Relationship Id="rId655" Type="http://schemas.openxmlformats.org/officeDocument/2006/relationships/customXml" Target="../ink/ink1122.xml"/><Relationship Id="rId294" Type="http://schemas.openxmlformats.org/officeDocument/2006/relationships/image" Target="../media/image943.png"/><Relationship Id="rId308" Type="http://schemas.openxmlformats.org/officeDocument/2006/relationships/image" Target="../media/image950.png"/><Relationship Id="rId515" Type="http://schemas.openxmlformats.org/officeDocument/2006/relationships/customXml" Target="../ink/ink1052.xml"/><Relationship Id="rId89" Type="http://schemas.openxmlformats.org/officeDocument/2006/relationships/customXml" Target="../ink/ink839.xml"/><Relationship Id="rId154" Type="http://schemas.openxmlformats.org/officeDocument/2006/relationships/image" Target="../media/image873.png"/><Relationship Id="rId361" Type="http://schemas.openxmlformats.org/officeDocument/2006/relationships/customXml" Target="../ink/ink975.xml"/><Relationship Id="rId599" Type="http://schemas.openxmlformats.org/officeDocument/2006/relationships/customXml" Target="../ink/ink1094.xml"/><Relationship Id="rId459" Type="http://schemas.openxmlformats.org/officeDocument/2006/relationships/customXml" Target="../ink/ink1024.xml"/><Relationship Id="rId16" Type="http://schemas.openxmlformats.org/officeDocument/2006/relationships/image" Target="../media/image804.png"/><Relationship Id="rId221" Type="http://schemas.openxmlformats.org/officeDocument/2006/relationships/customXml" Target="../ink/ink905.xml"/><Relationship Id="rId319" Type="http://schemas.openxmlformats.org/officeDocument/2006/relationships/customXml" Target="../ink/ink954.xml"/><Relationship Id="rId526" Type="http://schemas.openxmlformats.org/officeDocument/2006/relationships/image" Target="../media/image10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Probabilistic Methods</a:t>
            </a:r>
          </a:p>
          <a:p>
            <a:r>
              <a:rPr lang="en-CA" dirty="0">
                <a:latin typeface="+mj-lt"/>
              </a:rPr>
              <a:t>Waterloo, 11 June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Superconcentrators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2660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 </a:t>
                </a:r>
                <a:r>
                  <a:rPr lang="en-CA" sz="2000" u="sng" dirty="0" err="1"/>
                  <a:t>superconcentrator</a:t>
                </a:r>
                <a:r>
                  <a:rPr lang="en-CA" sz="2000" dirty="0"/>
                  <a:t> is a directed acyclic graph with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input nodes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output nodes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CA" sz="2000" dirty="0"/>
                  <a:t> satisfying: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any </a:t>
                </a:r>
                <a14:m>
                  <m:oMath xmlns:m="http://schemas.openxmlformats.org/officeDocument/2006/math">
                    <m:r>
                      <a:rPr lang="en-CA" sz="2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, for any subset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input nodes and any subset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CA" sz="2000" dirty="0"/>
                  <a:t> of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output nodes,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there are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vertex disjoint paths between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complete bipartite graph is a </a:t>
                </a:r>
                <a:r>
                  <a:rPr lang="en-CA" sz="2000" dirty="0" err="1"/>
                  <a:t>superconcentrator</a:t>
                </a:r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000" dirty="0"/>
                  <a:t> edges.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Valiant conjectured that no </a:t>
                </a:r>
                <a:r>
                  <a:rPr lang="en-CA" sz="2000" dirty="0" err="1"/>
                  <a:t>superconcentrator</a:t>
                </a:r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edges exists, but later disproved himself.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2660728"/>
              </a:xfrm>
              <a:prstGeom prst="rect">
                <a:avLst/>
              </a:prstGeom>
              <a:blipFill>
                <a:blip r:embed="rId2"/>
                <a:stretch>
                  <a:fillRect l="-560" t="-1376" b="-32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D54DE4F1-B716-4F7C-949F-B5D06298CA93}"/>
                  </a:ext>
                </a:extLst>
              </p14:cNvPr>
              <p14:cNvContentPartPr/>
              <p14:nvPr/>
            </p14:nvContentPartPr>
            <p14:xfrm>
              <a:off x="2139090" y="1945686"/>
              <a:ext cx="263160" cy="396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D54DE4F1-B716-4F7C-949F-B5D06298CA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0450" y="1936686"/>
                <a:ext cx="280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F5471AB-C9D7-4BBE-957F-334BF631FA5D}"/>
                  </a:ext>
                </a:extLst>
              </p14:cNvPr>
              <p14:cNvContentPartPr/>
              <p14:nvPr/>
            </p14:nvContentPartPr>
            <p14:xfrm>
              <a:off x="7718730" y="1513686"/>
              <a:ext cx="215640" cy="169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F5471AB-C9D7-4BBE-957F-334BF631FA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09730" y="1504686"/>
                <a:ext cx="233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9A72116-4BD1-4C37-820F-05A79BC353B3}"/>
                  </a:ext>
                </a:extLst>
              </p14:cNvPr>
              <p14:cNvContentPartPr/>
              <p14:nvPr/>
            </p14:nvContentPartPr>
            <p14:xfrm>
              <a:off x="9989610" y="1541406"/>
              <a:ext cx="290160" cy="57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9A72116-4BD1-4C37-820F-05A79BC353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80970" y="1532766"/>
                <a:ext cx="3078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C7F67F9-CF11-4963-8D00-9F066E5E14C8}"/>
                  </a:ext>
                </a:extLst>
              </p14:cNvPr>
              <p14:cNvContentPartPr/>
              <p14:nvPr/>
            </p14:nvContentPartPr>
            <p14:xfrm>
              <a:off x="4416450" y="1935606"/>
              <a:ext cx="200520" cy="111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C7F67F9-CF11-4963-8D00-9F066E5E14C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07810" y="1926606"/>
                <a:ext cx="21816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A7FCDAC2-4AC9-49BB-993C-E802852E107B}"/>
                  </a:ext>
                </a:extLst>
              </p14:cNvPr>
              <p14:cNvContentPartPr/>
              <p14:nvPr/>
            </p14:nvContentPartPr>
            <p14:xfrm>
              <a:off x="5329050" y="1947486"/>
              <a:ext cx="178920" cy="2952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A7FCDAC2-4AC9-49BB-993C-E802852E10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20410" y="1938846"/>
                <a:ext cx="1965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35EE01F-B2DA-4457-A0C3-F76BBEA0626B}"/>
                  </a:ext>
                </a:extLst>
              </p14:cNvPr>
              <p14:cNvContentPartPr/>
              <p14:nvPr/>
            </p14:nvContentPartPr>
            <p14:xfrm>
              <a:off x="8456370" y="1927326"/>
              <a:ext cx="189000" cy="828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35EE01F-B2DA-4457-A0C3-F76BBEA0626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47370" y="1918686"/>
                <a:ext cx="2066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E64C0B5-C343-4284-86FE-8065FCC3D6B8}"/>
                  </a:ext>
                </a:extLst>
              </p14:cNvPr>
              <p14:cNvContentPartPr/>
              <p14:nvPr/>
            </p14:nvContentPartPr>
            <p14:xfrm>
              <a:off x="9413610" y="1943526"/>
              <a:ext cx="246600" cy="165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E64C0B5-C343-4284-86FE-8065FCC3D6B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04970" y="1934886"/>
                <a:ext cx="2642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4BC3E402-1CFE-4FF5-8A96-F99CD2C006A4}"/>
              </a:ext>
            </a:extLst>
          </p:cNvPr>
          <p:cNvGrpSpPr/>
          <p:nvPr/>
        </p:nvGrpSpPr>
        <p:grpSpPr>
          <a:xfrm>
            <a:off x="8288970" y="4270566"/>
            <a:ext cx="2673360" cy="1838880"/>
            <a:chOff x="8288970" y="4270566"/>
            <a:chExt cx="2673360" cy="183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8D1FDBF-B5E9-4FD7-A71D-999FCC385C8B}"/>
                    </a:ext>
                  </a:extLst>
                </p14:cNvPr>
                <p14:cNvContentPartPr/>
                <p14:nvPr/>
              </p14:nvContentPartPr>
              <p14:xfrm>
                <a:off x="8288970" y="4566846"/>
                <a:ext cx="61200" cy="12358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8D1FDBF-B5E9-4FD7-A71D-999FCC385C8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80330" y="4558206"/>
                  <a:ext cx="78840" cy="12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7C3AB3-6248-4911-A24D-95844814F45F}"/>
                    </a:ext>
                  </a:extLst>
                </p14:cNvPr>
                <p14:cNvContentPartPr/>
                <p14:nvPr/>
              </p14:nvContentPartPr>
              <p14:xfrm>
                <a:off x="8300130" y="4526526"/>
                <a:ext cx="1335960" cy="1386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7C3AB3-6248-4911-A24D-95844814F4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91490" y="4517526"/>
                  <a:ext cx="1353600" cy="14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628E0E2-16E4-4EE1-BF66-0537F6878685}"/>
                    </a:ext>
                  </a:extLst>
                </p14:cNvPr>
                <p14:cNvContentPartPr/>
                <p14:nvPr/>
              </p14:nvContentPartPr>
              <p14:xfrm>
                <a:off x="8372130" y="5818926"/>
                <a:ext cx="1332720" cy="39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628E0E2-16E4-4EE1-BF66-0537F687868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63490" y="5809926"/>
                  <a:ext cx="1350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79F4456-C60E-40F3-BE6A-9D2A4475F568}"/>
                    </a:ext>
                  </a:extLst>
                </p14:cNvPr>
                <p14:cNvContentPartPr/>
                <p14:nvPr/>
              </p14:nvContentPartPr>
              <p14:xfrm>
                <a:off x="8449530" y="4636686"/>
                <a:ext cx="73080" cy="75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79F4456-C60E-40F3-BE6A-9D2A4475F56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440890" y="4627686"/>
                  <a:ext cx="90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726819-CB6B-4F1E-8457-E58226306DBF}"/>
                    </a:ext>
                  </a:extLst>
                </p14:cNvPr>
                <p14:cNvContentPartPr/>
                <p14:nvPr/>
              </p14:nvContentPartPr>
              <p14:xfrm>
                <a:off x="8673450" y="4626966"/>
                <a:ext cx="90360" cy="81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726819-CB6B-4F1E-8457-E58226306DB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64450" y="4618326"/>
                  <a:ext cx="108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AB5E323-C8B9-49CE-BE2E-F7385B175CAA}"/>
                    </a:ext>
                  </a:extLst>
                </p14:cNvPr>
                <p14:cNvContentPartPr/>
                <p14:nvPr/>
              </p14:nvContentPartPr>
              <p14:xfrm>
                <a:off x="8878650" y="4650366"/>
                <a:ext cx="84600" cy="81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AB5E323-C8B9-49CE-BE2E-F7385B175C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870010" y="4641726"/>
                  <a:ext cx="102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E85A23-44A2-4EDF-9FF9-1FC54ED8667C}"/>
                    </a:ext>
                  </a:extLst>
                </p14:cNvPr>
                <p14:cNvContentPartPr/>
                <p14:nvPr/>
              </p14:nvContentPartPr>
              <p14:xfrm>
                <a:off x="9077370" y="4681686"/>
                <a:ext cx="4320" cy="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E85A23-44A2-4EDF-9FF9-1FC54ED866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68730" y="4673046"/>
                  <a:ext cx="21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E4D37A3-262F-49F0-B646-361DDF9285EA}"/>
                    </a:ext>
                  </a:extLst>
                </p14:cNvPr>
                <p14:cNvContentPartPr/>
                <p14:nvPr/>
              </p14:nvContentPartPr>
              <p14:xfrm>
                <a:off x="9151170" y="4666566"/>
                <a:ext cx="81360" cy="15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E4D37A3-262F-49F0-B646-361DDF9285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42530" y="4657566"/>
                  <a:ext cx="99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F29452C-ADD9-421C-A3F9-CC2B0D3B4331}"/>
                    </a:ext>
                  </a:extLst>
                </p14:cNvPr>
                <p14:cNvContentPartPr/>
                <p14:nvPr/>
              </p14:nvContentPartPr>
              <p14:xfrm>
                <a:off x="9343410" y="4606086"/>
                <a:ext cx="84240" cy="97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F29452C-ADD9-421C-A3F9-CC2B0D3B433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34410" y="4597086"/>
                  <a:ext cx="101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89F9BD1-5462-436F-ACA2-D4F37C88D1A0}"/>
                    </a:ext>
                  </a:extLst>
                </p14:cNvPr>
                <p14:cNvContentPartPr/>
                <p14:nvPr/>
              </p14:nvContentPartPr>
              <p14:xfrm>
                <a:off x="9769650" y="4630206"/>
                <a:ext cx="110520" cy="81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89F9BD1-5462-436F-ACA2-D4F37C88D1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60650" y="4621566"/>
                  <a:ext cx="128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9F8001B-91BE-435E-80F8-39C9EF7B4C11}"/>
                    </a:ext>
                  </a:extLst>
                </p14:cNvPr>
                <p14:cNvContentPartPr/>
                <p14:nvPr/>
              </p14:nvContentPartPr>
              <p14:xfrm>
                <a:off x="10069890" y="4572606"/>
                <a:ext cx="57240" cy="124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9F8001B-91BE-435E-80F8-39C9EF7B4C1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61250" y="4563966"/>
                  <a:ext cx="74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DFC80C2-1B9D-4236-9931-9FABA63DC397}"/>
                    </a:ext>
                  </a:extLst>
                </p14:cNvPr>
                <p14:cNvContentPartPr/>
                <p14:nvPr/>
              </p14:nvContentPartPr>
              <p14:xfrm>
                <a:off x="10172850" y="4627686"/>
                <a:ext cx="54000" cy="66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DFC80C2-1B9D-4236-9931-9FABA63DC39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163850" y="4618686"/>
                  <a:ext cx="71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C1AB8FA-91B3-4932-ABB9-0777A8763F68}"/>
                    </a:ext>
                  </a:extLst>
                </p14:cNvPr>
                <p14:cNvContentPartPr/>
                <p14:nvPr/>
              </p14:nvContentPartPr>
              <p14:xfrm>
                <a:off x="10295970" y="4614006"/>
                <a:ext cx="61200" cy="181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C1AB8FA-91B3-4932-ABB9-0777A8763F6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87330" y="4605006"/>
                  <a:ext cx="78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C16104-FD88-4D63-B422-8D9F8CCE0FAF}"/>
                    </a:ext>
                  </a:extLst>
                </p14:cNvPr>
                <p14:cNvContentPartPr/>
                <p14:nvPr/>
              </p14:nvContentPartPr>
              <p14:xfrm>
                <a:off x="10366890" y="4633446"/>
                <a:ext cx="75600" cy="50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C16104-FD88-4D63-B422-8D9F8CCE0FA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58250" y="4624446"/>
                  <a:ext cx="93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D96184-1F00-4EA3-B42D-7687A5D3004C}"/>
                    </a:ext>
                  </a:extLst>
                </p14:cNvPr>
                <p14:cNvContentPartPr/>
                <p14:nvPr/>
              </p14:nvContentPartPr>
              <p14:xfrm>
                <a:off x="10462650" y="4552446"/>
                <a:ext cx="169920" cy="155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D96184-1F00-4EA3-B42D-7687A5D3004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54010" y="4543806"/>
                  <a:ext cx="187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2C494A-75D1-401D-AAC0-A7058920696E}"/>
                    </a:ext>
                  </a:extLst>
                </p14:cNvPr>
                <p14:cNvContentPartPr/>
                <p14:nvPr/>
              </p14:nvContentPartPr>
              <p14:xfrm>
                <a:off x="8498850" y="4808766"/>
                <a:ext cx="20520" cy="75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2C494A-75D1-401D-AAC0-A7058920696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90210" y="4800126"/>
                  <a:ext cx="38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6E69DE9-2266-487C-8E37-9377354B9872}"/>
                    </a:ext>
                  </a:extLst>
                </p14:cNvPr>
                <p14:cNvContentPartPr/>
                <p14:nvPr/>
              </p14:nvContentPartPr>
              <p14:xfrm>
                <a:off x="8661930" y="4813446"/>
                <a:ext cx="114840" cy="70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6E69DE9-2266-487C-8E37-9377354B987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52930" y="4804806"/>
                  <a:ext cx="1324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1281E0-99F6-4873-B98F-3EEF3A5774D8}"/>
                    </a:ext>
                  </a:extLst>
                </p14:cNvPr>
                <p14:cNvContentPartPr/>
                <p14:nvPr/>
              </p14:nvContentPartPr>
              <p14:xfrm>
                <a:off x="9349890" y="4807326"/>
                <a:ext cx="82080" cy="77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1281E0-99F6-4873-B98F-3EEF3A5774D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41250" y="4798326"/>
                  <a:ext cx="997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5DB29DA-9EC8-49B4-9CBC-D95A4F344252}"/>
                    </a:ext>
                  </a:extLst>
                </p14:cNvPr>
                <p14:cNvContentPartPr/>
                <p14:nvPr/>
              </p14:nvContentPartPr>
              <p14:xfrm>
                <a:off x="8521890" y="5638206"/>
                <a:ext cx="79920" cy="102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5DB29DA-9EC8-49B4-9CBC-D95A4F34425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512890" y="5629566"/>
                  <a:ext cx="97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CC9663F-05B9-4A36-88F5-8CB78E794084}"/>
                    </a:ext>
                  </a:extLst>
                </p14:cNvPr>
                <p14:cNvContentPartPr/>
                <p14:nvPr/>
              </p14:nvContentPartPr>
              <p14:xfrm>
                <a:off x="8781810" y="5643966"/>
                <a:ext cx="63360" cy="71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CC9663F-05B9-4A36-88F5-8CB78E7940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773170" y="5635326"/>
                  <a:ext cx="81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F06A707-BCF2-47AC-8914-6380D55778CC}"/>
                    </a:ext>
                  </a:extLst>
                </p14:cNvPr>
                <p14:cNvContentPartPr/>
                <p14:nvPr/>
              </p14:nvContentPartPr>
              <p14:xfrm>
                <a:off x="9017250" y="5684286"/>
                <a:ext cx="33480" cy="7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F06A707-BCF2-47AC-8914-6380D55778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08250" y="5675646"/>
                  <a:ext cx="51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22E3800-7D90-48B1-8A11-C281F69B1860}"/>
                    </a:ext>
                  </a:extLst>
                </p14:cNvPr>
                <p14:cNvContentPartPr/>
                <p14:nvPr/>
              </p14:nvContentPartPr>
              <p14:xfrm>
                <a:off x="9133170" y="5665566"/>
                <a:ext cx="145800" cy="33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22E3800-7D90-48B1-8A11-C281F69B186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124170" y="5656926"/>
                  <a:ext cx="163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C3F501C-F543-4C73-9B95-9F09EDB3B75B}"/>
                    </a:ext>
                  </a:extLst>
                </p14:cNvPr>
                <p14:cNvContentPartPr/>
                <p14:nvPr/>
              </p14:nvContentPartPr>
              <p14:xfrm>
                <a:off x="9439890" y="5636406"/>
                <a:ext cx="72000" cy="79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C3F501C-F543-4C73-9B95-9F09EDB3B75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431250" y="5627766"/>
                  <a:ext cx="896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B949220-372C-427B-8AF3-4E542A9585A3}"/>
                    </a:ext>
                  </a:extLst>
                </p14:cNvPr>
                <p14:cNvContentPartPr/>
                <p14:nvPr/>
              </p14:nvContentPartPr>
              <p14:xfrm>
                <a:off x="8501370" y="5461446"/>
                <a:ext cx="32400" cy="81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B949220-372C-427B-8AF3-4E542A9585A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92370" y="5452806"/>
                  <a:ext cx="50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8F694FA-2DA4-411F-B9B4-D590A3A47395}"/>
                    </a:ext>
                  </a:extLst>
                </p14:cNvPr>
                <p14:cNvContentPartPr/>
                <p14:nvPr/>
              </p14:nvContentPartPr>
              <p14:xfrm>
                <a:off x="8711970" y="5474046"/>
                <a:ext cx="131760" cy="691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8F694FA-2DA4-411F-B9B4-D590A3A473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03330" y="5465046"/>
                  <a:ext cx="149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12C5084-3BBC-45DB-AA4C-03C848AF58B9}"/>
                    </a:ext>
                  </a:extLst>
                </p14:cNvPr>
                <p14:cNvContentPartPr/>
                <p14:nvPr/>
              </p14:nvContentPartPr>
              <p14:xfrm>
                <a:off x="9422970" y="5501046"/>
                <a:ext cx="76680" cy="65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12C5084-3BBC-45DB-AA4C-03C848AF58B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13970" y="5492046"/>
                  <a:ext cx="94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E05391-92AA-49CF-B0FD-73784114B281}"/>
                    </a:ext>
                  </a:extLst>
                </p14:cNvPr>
                <p14:cNvContentPartPr/>
                <p14:nvPr/>
              </p14:nvContentPartPr>
              <p14:xfrm>
                <a:off x="10005810" y="5659086"/>
                <a:ext cx="92880" cy="95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E05391-92AA-49CF-B0FD-73784114B28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96810" y="5650086"/>
                  <a:ext cx="1105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C913C77-E342-491A-8632-320D476C6B87}"/>
                    </a:ext>
                  </a:extLst>
                </p14:cNvPr>
                <p14:cNvContentPartPr/>
                <p14:nvPr/>
              </p14:nvContentPartPr>
              <p14:xfrm>
                <a:off x="10296330" y="5658006"/>
                <a:ext cx="65160" cy="89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C913C77-E342-491A-8632-320D476C6B8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87690" y="5649006"/>
                  <a:ext cx="8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DD021B-3BD8-4275-854D-C643B2B31DC8}"/>
                    </a:ext>
                  </a:extLst>
                </p14:cNvPr>
                <p14:cNvContentPartPr/>
                <p14:nvPr/>
              </p14:nvContentPartPr>
              <p14:xfrm>
                <a:off x="10407210" y="5687526"/>
                <a:ext cx="76320" cy="60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DD021B-3BD8-4275-854D-C643B2B31DC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98210" y="5678886"/>
                  <a:ext cx="93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60193EE-DD15-4BCC-8D84-0D4ABDE79E3C}"/>
                    </a:ext>
                  </a:extLst>
                </p14:cNvPr>
                <p14:cNvContentPartPr/>
                <p14:nvPr/>
              </p14:nvContentPartPr>
              <p14:xfrm>
                <a:off x="10504770" y="5615886"/>
                <a:ext cx="78120" cy="148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60193EE-DD15-4BCC-8D84-0D4ABDE79E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96130" y="5606886"/>
                  <a:ext cx="95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3163663-A8A9-498B-A28E-CB0250AC6D2A}"/>
                    </a:ext>
                  </a:extLst>
                </p14:cNvPr>
                <p14:cNvContentPartPr/>
                <p14:nvPr/>
              </p14:nvContentPartPr>
              <p14:xfrm>
                <a:off x="10614210" y="5663046"/>
                <a:ext cx="65520" cy="205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3163663-A8A9-498B-A28E-CB0250AC6D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05210" y="5654406"/>
                  <a:ext cx="83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1CBD5D1-0F90-47D4-9953-E6BC5E4BF46B}"/>
                    </a:ext>
                  </a:extLst>
                </p14:cNvPr>
                <p14:cNvContentPartPr/>
                <p14:nvPr/>
              </p14:nvContentPartPr>
              <p14:xfrm>
                <a:off x="10706370" y="5630286"/>
                <a:ext cx="170280" cy="168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1CBD5D1-0F90-47D4-9953-E6BC5E4BF4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97730" y="5621286"/>
                  <a:ext cx="187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029FA9-92EE-483C-9525-1376464A40A3}"/>
                    </a:ext>
                  </a:extLst>
                </p14:cNvPr>
                <p14:cNvContentPartPr/>
                <p14:nvPr/>
              </p14:nvContentPartPr>
              <p14:xfrm>
                <a:off x="10803570" y="5660166"/>
                <a:ext cx="36720" cy="20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029FA9-92EE-483C-9525-1376464A40A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94930" y="5651526"/>
                  <a:ext cx="54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38533C4-0275-4B11-A45B-6F25598F1131}"/>
                    </a:ext>
                  </a:extLst>
                </p14:cNvPr>
                <p14:cNvContentPartPr/>
                <p14:nvPr/>
              </p14:nvContentPartPr>
              <p14:xfrm>
                <a:off x="10889610" y="5667006"/>
                <a:ext cx="72720" cy="101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38533C4-0275-4B11-A45B-6F25598F113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80610" y="5658366"/>
                  <a:ext cx="90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505E1FF-EE25-4DB4-B6BA-16397E1EDCA1}"/>
                    </a:ext>
                  </a:extLst>
                </p14:cNvPr>
                <p14:cNvContentPartPr/>
                <p14:nvPr/>
              </p14:nvContentPartPr>
              <p14:xfrm>
                <a:off x="8807370" y="4548846"/>
                <a:ext cx="430560" cy="231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505E1FF-EE25-4DB4-B6BA-16397E1EDC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98730" y="4539846"/>
                  <a:ext cx="448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1101E96-5713-49A6-AB89-01482777252B}"/>
                    </a:ext>
                  </a:extLst>
                </p14:cNvPr>
                <p14:cNvContentPartPr/>
                <p14:nvPr/>
              </p14:nvContentPartPr>
              <p14:xfrm>
                <a:off x="8999250" y="4305126"/>
                <a:ext cx="96120" cy="173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1101E96-5713-49A6-AB89-01482777252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90250" y="4296486"/>
                  <a:ext cx="113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13964EF-4A58-4C6D-B341-FF200AB73897}"/>
                    </a:ext>
                  </a:extLst>
                </p14:cNvPr>
                <p14:cNvContentPartPr/>
                <p14:nvPr/>
              </p14:nvContentPartPr>
              <p14:xfrm>
                <a:off x="8942010" y="4300086"/>
                <a:ext cx="65160" cy="2181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13964EF-4A58-4C6D-B341-FF200AB738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933010" y="4291446"/>
                  <a:ext cx="828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FCE78B3-61B3-4FA1-B3FC-3778FC3D7554}"/>
                    </a:ext>
                  </a:extLst>
                </p14:cNvPr>
                <p14:cNvContentPartPr/>
                <p14:nvPr/>
              </p14:nvContentPartPr>
              <p14:xfrm>
                <a:off x="9144690" y="4270566"/>
                <a:ext cx="28080" cy="213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FCE78B3-61B3-4FA1-B3FC-3778FC3D75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35690" y="4261566"/>
                  <a:ext cx="45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3F7FCC-047F-42CB-B5E6-737B0610D164}"/>
                    </a:ext>
                  </a:extLst>
                </p14:cNvPr>
                <p14:cNvContentPartPr/>
                <p14:nvPr/>
              </p14:nvContentPartPr>
              <p14:xfrm>
                <a:off x="9219930" y="4359846"/>
                <a:ext cx="97560" cy="77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3F7FCC-047F-42CB-B5E6-737B0610D16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210930" y="4351206"/>
                  <a:ext cx="11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6078F0-8503-4FF9-8F15-E5EE8C4FE873}"/>
                    </a:ext>
                  </a:extLst>
                </p14:cNvPr>
                <p14:cNvContentPartPr/>
                <p14:nvPr/>
              </p14:nvContentPartPr>
              <p14:xfrm>
                <a:off x="9386610" y="4300446"/>
                <a:ext cx="23400" cy="156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6078F0-8503-4FF9-8F15-E5EE8C4FE87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77610" y="4291806"/>
                  <a:ext cx="410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1C8E2C7-D92C-4974-9AE7-D496DCCEC4C1}"/>
                    </a:ext>
                  </a:extLst>
                </p14:cNvPr>
                <p14:cNvContentPartPr/>
                <p14:nvPr/>
              </p14:nvContentPartPr>
              <p14:xfrm>
                <a:off x="9410010" y="4350846"/>
                <a:ext cx="100800" cy="87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1C8E2C7-D92C-4974-9AE7-D496DCCEC4C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01370" y="4342206"/>
                  <a:ext cx="118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DACA306-47C6-4D0D-B980-32986ADD60BB}"/>
                    </a:ext>
                  </a:extLst>
                </p14:cNvPr>
                <p14:cNvContentPartPr/>
                <p14:nvPr/>
              </p14:nvContentPartPr>
              <p14:xfrm>
                <a:off x="8439450" y="5539926"/>
                <a:ext cx="514800" cy="256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DACA306-47C6-4D0D-B980-32986ADD60B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30450" y="5531286"/>
                  <a:ext cx="5324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92273B-E1F2-40F9-8CE1-0581A073192B}"/>
                    </a:ext>
                  </a:extLst>
                </p14:cNvPr>
                <p14:cNvContentPartPr/>
                <p14:nvPr/>
              </p14:nvContentPartPr>
              <p14:xfrm>
                <a:off x="8622690" y="5944926"/>
                <a:ext cx="19800" cy="146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92273B-E1F2-40F9-8CE1-0581A073192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613690" y="5935926"/>
                  <a:ext cx="37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49F0A90-49C1-4B47-A108-46C4EE3A960D}"/>
                    </a:ext>
                  </a:extLst>
                </p14:cNvPr>
                <p14:cNvContentPartPr/>
                <p14:nvPr/>
              </p14:nvContentPartPr>
              <p14:xfrm>
                <a:off x="8678130" y="5965806"/>
                <a:ext cx="105840" cy="11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49F0A90-49C1-4B47-A108-46C4EE3A960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669130" y="5957166"/>
                  <a:ext cx="123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5AC9250-9A16-4AAE-B598-D296D329D24D}"/>
                    </a:ext>
                  </a:extLst>
                </p14:cNvPr>
                <p14:cNvContentPartPr/>
                <p14:nvPr/>
              </p14:nvContentPartPr>
              <p14:xfrm>
                <a:off x="8744010" y="5926206"/>
                <a:ext cx="87840" cy="165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5AC9250-9A16-4AAE-B598-D296D329D24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735370" y="5917206"/>
                  <a:ext cx="105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A32B918-D7CC-4B5E-89F2-0A71EF945218}"/>
                    </a:ext>
                  </a:extLst>
                </p14:cNvPr>
                <p14:cNvContentPartPr/>
                <p14:nvPr/>
              </p14:nvContentPartPr>
              <p14:xfrm>
                <a:off x="8872170" y="5989926"/>
                <a:ext cx="60840" cy="478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A32B918-D7CC-4B5E-89F2-0A71EF94521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863170" y="5980926"/>
                  <a:ext cx="78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4759F8-4F61-4556-A16E-06BC4BB03A74}"/>
                    </a:ext>
                  </a:extLst>
                </p14:cNvPr>
                <p14:cNvContentPartPr/>
                <p14:nvPr/>
              </p14:nvContentPartPr>
              <p14:xfrm>
                <a:off x="8988450" y="5947086"/>
                <a:ext cx="12960" cy="162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4759F8-4F61-4556-A16E-06BC4BB03A7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79450" y="5938446"/>
                  <a:ext cx="30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6E149D-A38A-4D3A-A16D-7A136536AE51}"/>
                    </a:ext>
                  </a:extLst>
                </p14:cNvPr>
                <p14:cNvContentPartPr/>
                <p14:nvPr/>
              </p14:nvContentPartPr>
              <p14:xfrm>
                <a:off x="8981970" y="5975886"/>
                <a:ext cx="112320" cy="113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6E149D-A38A-4D3A-A16D-7A136536AE5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973330" y="5967246"/>
                  <a:ext cx="129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EDF86C-4E63-461A-808B-7C1D06509277}"/>
                    </a:ext>
                  </a:extLst>
                </p14:cNvPr>
                <p14:cNvContentPartPr/>
                <p14:nvPr/>
              </p14:nvContentPartPr>
              <p14:xfrm>
                <a:off x="8850210" y="4740006"/>
                <a:ext cx="148680" cy="838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EDF86C-4E63-461A-808B-7C1D0650927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841210" y="4731006"/>
                  <a:ext cx="166320" cy="85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69BCC9F-4FF3-4F33-9AB2-B1FA5FB57882}"/>
                    </a:ext>
                  </a:extLst>
                </p14:cNvPr>
                <p14:cNvContentPartPr/>
                <p14:nvPr/>
              </p14:nvContentPartPr>
              <p14:xfrm>
                <a:off x="8691450" y="4724166"/>
                <a:ext cx="389160" cy="861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69BCC9F-4FF3-4F33-9AB2-B1FA5FB578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682450" y="4715526"/>
                  <a:ext cx="40680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6908429-5A06-4A5A-A6A8-0BA29AC97612}"/>
                    </a:ext>
                  </a:extLst>
                </p14:cNvPr>
                <p14:cNvContentPartPr/>
                <p14:nvPr/>
              </p14:nvContentPartPr>
              <p14:xfrm>
                <a:off x="8563290" y="4683486"/>
                <a:ext cx="623160" cy="9176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6908429-5A06-4A5A-A6A8-0BA29AC9761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54650" y="4674846"/>
                  <a:ext cx="640800" cy="9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DCD4E72-A6DB-4F79-806D-1B1FA00F04AA}"/>
              </a:ext>
            </a:extLst>
          </p:cNvPr>
          <p:cNvGrpSpPr/>
          <p:nvPr/>
        </p:nvGrpSpPr>
        <p:grpSpPr>
          <a:xfrm>
            <a:off x="3252570" y="4590246"/>
            <a:ext cx="1709640" cy="1149120"/>
            <a:chOff x="3252570" y="4590246"/>
            <a:chExt cx="1709640" cy="11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B5FD5D-A9AC-4AAC-82E7-BE9454772446}"/>
                    </a:ext>
                  </a:extLst>
                </p14:cNvPr>
                <p14:cNvContentPartPr/>
                <p14:nvPr/>
              </p14:nvContentPartPr>
              <p14:xfrm>
                <a:off x="3252570" y="4756566"/>
                <a:ext cx="110520" cy="106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B5FD5D-A9AC-4AAC-82E7-BE945477244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43570" y="4747566"/>
                  <a:ext cx="128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137076A-5880-41B6-9EC5-C6EB9368FF8B}"/>
                    </a:ext>
                  </a:extLst>
                </p14:cNvPr>
                <p14:cNvContentPartPr/>
                <p14:nvPr/>
              </p14:nvContentPartPr>
              <p14:xfrm>
                <a:off x="3601410" y="4769886"/>
                <a:ext cx="110160" cy="101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137076A-5880-41B6-9EC5-C6EB9368FF8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92410" y="4760886"/>
                  <a:ext cx="127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8DF109F-A37A-49DD-9051-4D37512249C5}"/>
                    </a:ext>
                  </a:extLst>
                </p14:cNvPr>
                <p14:cNvContentPartPr/>
                <p14:nvPr/>
              </p14:nvContentPartPr>
              <p14:xfrm>
                <a:off x="3949530" y="4775646"/>
                <a:ext cx="89280" cy="102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8DF109F-A37A-49DD-9051-4D37512249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40530" y="4767006"/>
                  <a:ext cx="106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64471D-7B9E-45ED-8ABF-300C9DB3F46E}"/>
                    </a:ext>
                  </a:extLst>
                </p14:cNvPr>
                <p14:cNvContentPartPr/>
                <p14:nvPr/>
              </p14:nvContentPartPr>
              <p14:xfrm>
                <a:off x="4325730" y="4774566"/>
                <a:ext cx="90720" cy="94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64471D-7B9E-45ED-8ABF-300C9DB3F46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317090" y="4765566"/>
                  <a:ext cx="108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F778D43-0E57-4A41-A509-745B25006C32}"/>
                    </a:ext>
                  </a:extLst>
                </p14:cNvPr>
                <p14:cNvContentPartPr/>
                <p14:nvPr/>
              </p14:nvContentPartPr>
              <p14:xfrm>
                <a:off x="4704090" y="4784646"/>
                <a:ext cx="88200" cy="89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F778D43-0E57-4A41-A509-745B25006C3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695450" y="4775646"/>
                  <a:ext cx="105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94F4B5-1ADD-49A5-BF7E-9308DBB7C910}"/>
                    </a:ext>
                  </a:extLst>
                </p14:cNvPr>
                <p14:cNvContentPartPr/>
                <p14:nvPr/>
              </p14:nvContentPartPr>
              <p14:xfrm>
                <a:off x="3333930" y="5499966"/>
                <a:ext cx="97920" cy="93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94F4B5-1ADD-49A5-BF7E-9308DBB7C9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325290" y="5490966"/>
                  <a:ext cx="115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C61CE2-F595-4DFE-B400-934A3CF765F1}"/>
                    </a:ext>
                  </a:extLst>
                </p14:cNvPr>
                <p14:cNvContentPartPr/>
                <p14:nvPr/>
              </p14:nvContentPartPr>
              <p14:xfrm>
                <a:off x="3775290" y="5498886"/>
                <a:ext cx="83880" cy="84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C61CE2-F595-4DFE-B400-934A3CF765F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66290" y="5490246"/>
                  <a:ext cx="1015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59564AA-F47A-4579-A082-D249DBF48474}"/>
                    </a:ext>
                  </a:extLst>
                </p14:cNvPr>
                <p14:cNvContentPartPr/>
                <p14:nvPr/>
              </p14:nvContentPartPr>
              <p14:xfrm>
                <a:off x="4151490" y="5496006"/>
                <a:ext cx="106200" cy="1004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59564AA-F47A-4579-A082-D249DBF4847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142850" y="5487006"/>
                  <a:ext cx="1238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EB37163-C059-498A-B0F2-43DF628993B2}"/>
                    </a:ext>
                  </a:extLst>
                </p14:cNvPr>
                <p14:cNvContentPartPr/>
                <p14:nvPr/>
              </p14:nvContentPartPr>
              <p14:xfrm>
                <a:off x="4454970" y="5508246"/>
                <a:ext cx="109080" cy="84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EB37163-C059-498A-B0F2-43DF628993B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445970" y="5499606"/>
                  <a:ext cx="126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0DEC09E-F283-4F4E-8214-51382A7D28DD}"/>
                    </a:ext>
                  </a:extLst>
                </p14:cNvPr>
                <p14:cNvContentPartPr/>
                <p14:nvPr/>
              </p14:nvContentPartPr>
              <p14:xfrm>
                <a:off x="4766370" y="5474406"/>
                <a:ext cx="89280" cy="97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0DEC09E-F283-4F4E-8214-51382A7D28D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757370" y="5465406"/>
                  <a:ext cx="106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6569098-39FE-44AC-91ED-8FDEDD337596}"/>
                    </a:ext>
                  </a:extLst>
                </p14:cNvPr>
                <p14:cNvContentPartPr/>
                <p14:nvPr/>
              </p14:nvContentPartPr>
              <p14:xfrm>
                <a:off x="3324210" y="4939086"/>
                <a:ext cx="38160" cy="489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6569098-39FE-44AC-91ED-8FDEDD33759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15210" y="4930086"/>
                  <a:ext cx="558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162F2DE-CA04-4089-9ADA-6158527988DB}"/>
                    </a:ext>
                  </a:extLst>
                </p14:cNvPr>
                <p14:cNvContentPartPr/>
                <p14:nvPr/>
              </p14:nvContentPartPr>
              <p14:xfrm>
                <a:off x="3269130" y="5342646"/>
                <a:ext cx="128880" cy="79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162F2DE-CA04-4089-9ADA-6158527988D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60130" y="5334006"/>
                  <a:ext cx="1465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DB97E4-EB69-49CA-96C8-5648BE54C909}"/>
                    </a:ext>
                  </a:extLst>
                </p14:cNvPr>
                <p14:cNvContentPartPr/>
                <p14:nvPr/>
              </p14:nvContentPartPr>
              <p14:xfrm>
                <a:off x="3386130" y="4980126"/>
                <a:ext cx="298440" cy="449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DB97E4-EB69-49CA-96C8-5648BE54C90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377490" y="4971486"/>
                  <a:ext cx="3160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A65D257-C867-4792-8B30-8AB1E2110701}"/>
                    </a:ext>
                  </a:extLst>
                </p14:cNvPr>
                <p14:cNvContentPartPr/>
                <p14:nvPr/>
              </p14:nvContentPartPr>
              <p14:xfrm>
                <a:off x="3533730" y="5354166"/>
                <a:ext cx="160560" cy="73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A65D257-C867-4792-8B30-8AB1E211070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525090" y="5345526"/>
                  <a:ext cx="178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13D369-7D41-4DD4-A437-4DC973198249}"/>
                    </a:ext>
                  </a:extLst>
                </p14:cNvPr>
                <p14:cNvContentPartPr/>
                <p14:nvPr/>
              </p14:nvContentPartPr>
              <p14:xfrm>
                <a:off x="3405930" y="4935126"/>
                <a:ext cx="743760" cy="536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13D369-7D41-4DD4-A437-4DC97319824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396930" y="4926486"/>
                  <a:ext cx="76140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F451A1-95ED-4244-B71C-9899ED7B3791}"/>
                    </a:ext>
                  </a:extLst>
                </p14:cNvPr>
                <p14:cNvContentPartPr/>
                <p14:nvPr/>
              </p14:nvContentPartPr>
              <p14:xfrm>
                <a:off x="3839370" y="5337606"/>
                <a:ext cx="259200" cy="125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F451A1-95ED-4244-B71C-9899ED7B379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830730" y="5328606"/>
                  <a:ext cx="276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92C8CC3-1D9C-4902-A84B-C180E399CA5C}"/>
                    </a:ext>
                  </a:extLst>
                </p14:cNvPr>
                <p14:cNvContentPartPr/>
                <p14:nvPr/>
              </p14:nvContentPartPr>
              <p14:xfrm>
                <a:off x="3459930" y="4930806"/>
                <a:ext cx="979920" cy="525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92C8CC3-1D9C-4902-A84B-C180E399CA5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51290" y="4922166"/>
                  <a:ext cx="99756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E42F541-6980-44DD-8990-EE92F4CB2D03}"/>
                    </a:ext>
                  </a:extLst>
                </p14:cNvPr>
                <p14:cNvContentPartPr/>
                <p14:nvPr/>
              </p14:nvContentPartPr>
              <p14:xfrm>
                <a:off x="3602850" y="4975446"/>
                <a:ext cx="1270800" cy="481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E42F541-6980-44DD-8990-EE92F4CB2D0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93850" y="4966446"/>
                  <a:ext cx="12884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7DDF458-5935-4AFB-8D6C-01596374E477}"/>
                    </a:ext>
                  </a:extLst>
                </p14:cNvPr>
                <p14:cNvContentPartPr/>
                <p14:nvPr/>
              </p14:nvContentPartPr>
              <p14:xfrm>
                <a:off x="3419250" y="4901286"/>
                <a:ext cx="238680" cy="507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7DDF458-5935-4AFB-8D6C-01596374E47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10250" y="4892646"/>
                  <a:ext cx="2563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8D46A4F-C038-433C-9C11-7D0D83CB94AB}"/>
                    </a:ext>
                  </a:extLst>
                </p14:cNvPr>
                <p14:cNvContentPartPr/>
                <p14:nvPr/>
              </p14:nvContentPartPr>
              <p14:xfrm>
                <a:off x="3691770" y="4931886"/>
                <a:ext cx="117360" cy="516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8D46A4F-C038-433C-9C11-7D0D83CB94A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83130" y="4922886"/>
                  <a:ext cx="13500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66C5E93-0574-49F1-9238-46EDAAD2E26A}"/>
                    </a:ext>
                  </a:extLst>
                </p14:cNvPr>
                <p14:cNvContentPartPr/>
                <p14:nvPr/>
              </p14:nvContentPartPr>
              <p14:xfrm>
                <a:off x="3713370" y="4880766"/>
                <a:ext cx="480600" cy="6048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66C5E93-0574-49F1-9238-46EDAAD2E2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04730" y="4871766"/>
                  <a:ext cx="49824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9E54025-0DE3-460A-9F5F-80F8D78C0B4A}"/>
                    </a:ext>
                  </a:extLst>
                </p14:cNvPr>
                <p14:cNvContentPartPr/>
                <p14:nvPr/>
              </p14:nvContentPartPr>
              <p14:xfrm>
                <a:off x="3704370" y="4935126"/>
                <a:ext cx="885600" cy="5583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9E54025-0DE3-460A-9F5F-80F8D78C0B4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95730" y="4926126"/>
                  <a:ext cx="9032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A52577-4B92-4C92-BE3C-FC6C10D5CFB6}"/>
                    </a:ext>
                  </a:extLst>
                </p14:cNvPr>
                <p14:cNvContentPartPr/>
                <p14:nvPr/>
              </p14:nvContentPartPr>
              <p14:xfrm>
                <a:off x="3769890" y="4830006"/>
                <a:ext cx="1190880" cy="6505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A52577-4B92-4C92-BE3C-FC6C10D5CFB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760890" y="4821366"/>
                  <a:ext cx="1208520" cy="66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7BB25CD-5008-4964-9AEE-CFFA9B095C71}"/>
                    </a:ext>
                  </a:extLst>
                </p14:cNvPr>
                <p14:cNvContentPartPr/>
                <p14:nvPr/>
              </p14:nvContentPartPr>
              <p14:xfrm>
                <a:off x="3433290" y="4888326"/>
                <a:ext cx="532800" cy="587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7BB25CD-5008-4964-9AEE-CFFA9B095C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24290" y="4879326"/>
                  <a:ext cx="55044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A84BD1B-1696-4D08-A953-5DEF8CE19CFE}"/>
                    </a:ext>
                  </a:extLst>
                </p14:cNvPr>
                <p14:cNvContentPartPr/>
                <p14:nvPr/>
              </p14:nvContentPartPr>
              <p14:xfrm>
                <a:off x="3830370" y="4903446"/>
                <a:ext cx="133920" cy="561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A84BD1B-1696-4D08-A953-5DEF8CE19CF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21370" y="4894806"/>
                  <a:ext cx="1515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6AD750-7301-47DB-83B2-754EB27EBD4E}"/>
                    </a:ext>
                  </a:extLst>
                </p14:cNvPr>
                <p14:cNvContentPartPr/>
                <p14:nvPr/>
              </p14:nvContentPartPr>
              <p14:xfrm>
                <a:off x="4002450" y="4896246"/>
                <a:ext cx="180360" cy="5497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6AD750-7301-47DB-83B2-754EB27EBD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93450" y="4887606"/>
                  <a:ext cx="19800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23AC495-B5E5-4F82-A2E1-8EAD5533F260}"/>
                    </a:ext>
                  </a:extLst>
                </p14:cNvPr>
                <p14:cNvContentPartPr/>
                <p14:nvPr/>
              </p14:nvContentPartPr>
              <p14:xfrm>
                <a:off x="4059690" y="4890846"/>
                <a:ext cx="450720" cy="561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23AC495-B5E5-4F82-A2E1-8EAD5533F26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50690" y="4881846"/>
                  <a:ext cx="46836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877AE83-7629-40D0-81ED-3418FBDAB5F6}"/>
                    </a:ext>
                  </a:extLst>
                </p14:cNvPr>
                <p14:cNvContentPartPr/>
                <p14:nvPr/>
              </p14:nvContentPartPr>
              <p14:xfrm>
                <a:off x="4049250" y="4892286"/>
                <a:ext cx="912960" cy="610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877AE83-7629-40D0-81ED-3418FBDAB5F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40250" y="4883286"/>
                  <a:ext cx="93060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6014DFA-9AA4-4D00-912B-EE677F26F18E}"/>
                    </a:ext>
                  </a:extLst>
                </p14:cNvPr>
                <p14:cNvContentPartPr/>
                <p14:nvPr/>
              </p14:nvContentPartPr>
              <p14:xfrm>
                <a:off x="3531930" y="4854486"/>
                <a:ext cx="882720" cy="6285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6014DFA-9AA4-4D00-912B-EE677F26F18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23290" y="4845846"/>
                  <a:ext cx="90036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9A05D6F-9FAB-4A75-9DB6-EB8AAD04D744}"/>
                    </a:ext>
                  </a:extLst>
                </p14:cNvPr>
                <p14:cNvContentPartPr/>
                <p14:nvPr/>
              </p14:nvContentPartPr>
              <p14:xfrm>
                <a:off x="3875730" y="4890846"/>
                <a:ext cx="451440" cy="599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9A05D6F-9FAB-4A75-9DB6-EB8AAD04D74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66730" y="4882206"/>
                  <a:ext cx="4690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B5869E6-3C0B-4819-9634-90963AA8ADE6}"/>
                    </a:ext>
                  </a:extLst>
                </p14:cNvPr>
                <p14:cNvContentPartPr/>
                <p14:nvPr/>
              </p14:nvContentPartPr>
              <p14:xfrm>
                <a:off x="4232130" y="4935126"/>
                <a:ext cx="108360" cy="509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B5869E6-3C0B-4819-9634-90963AA8ADE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23490" y="4926126"/>
                  <a:ext cx="12600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99E225C-B1E8-4C17-907B-CD8564D272B3}"/>
                    </a:ext>
                  </a:extLst>
                </p14:cNvPr>
                <p14:cNvContentPartPr/>
                <p14:nvPr/>
              </p14:nvContentPartPr>
              <p14:xfrm>
                <a:off x="4410690" y="4859166"/>
                <a:ext cx="49320" cy="5850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99E225C-B1E8-4C17-907B-CD8564D272B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402050" y="4850166"/>
                  <a:ext cx="66960" cy="60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468AED3-2EE7-4B3C-A822-8F75E55E01E9}"/>
                    </a:ext>
                  </a:extLst>
                </p14:cNvPr>
                <p14:cNvContentPartPr/>
                <p14:nvPr/>
              </p14:nvContentPartPr>
              <p14:xfrm>
                <a:off x="4385850" y="4843686"/>
                <a:ext cx="516240" cy="690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468AED3-2EE7-4B3C-A822-8F75E55E01E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77210" y="4835046"/>
                  <a:ext cx="533880" cy="70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2908E5E-3102-483B-9877-F8D86E64EE5B}"/>
                    </a:ext>
                  </a:extLst>
                </p14:cNvPr>
                <p14:cNvContentPartPr/>
                <p14:nvPr/>
              </p14:nvContentPartPr>
              <p14:xfrm>
                <a:off x="4694010" y="4821366"/>
                <a:ext cx="32400" cy="21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2908E5E-3102-483B-9877-F8D86E64EE5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685010" y="4812366"/>
                  <a:ext cx="50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569902-794A-411A-A77A-C5A2261CB78B}"/>
                    </a:ext>
                  </a:extLst>
                </p14:cNvPr>
                <p14:cNvContentPartPr/>
                <p14:nvPr/>
              </p14:nvContentPartPr>
              <p14:xfrm>
                <a:off x="3579450" y="4851246"/>
                <a:ext cx="1115280" cy="633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569902-794A-411A-A77A-C5A2261CB78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570450" y="4842606"/>
                  <a:ext cx="113292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3FC8BFD-46E6-4E90-84C6-01FF8B232793}"/>
                    </a:ext>
                  </a:extLst>
                </p14:cNvPr>
                <p14:cNvContentPartPr/>
                <p14:nvPr/>
              </p14:nvContentPartPr>
              <p14:xfrm>
                <a:off x="3854850" y="4857006"/>
                <a:ext cx="865800" cy="666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3FC8BFD-46E6-4E90-84C6-01FF8B23279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845850" y="4848366"/>
                  <a:ext cx="883440" cy="68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241B659-0491-465C-8259-E4FBD43831F3}"/>
                    </a:ext>
                  </a:extLst>
                </p14:cNvPr>
                <p14:cNvContentPartPr/>
                <p14:nvPr/>
              </p14:nvContentPartPr>
              <p14:xfrm>
                <a:off x="4146090" y="4867806"/>
                <a:ext cx="599040" cy="686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241B659-0491-465C-8259-E4FBD43831F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137090" y="4859166"/>
                  <a:ext cx="61668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558857A-97F0-4504-A33B-8310335B8C4A}"/>
                    </a:ext>
                  </a:extLst>
                </p14:cNvPr>
                <p14:cNvContentPartPr/>
                <p14:nvPr/>
              </p14:nvContentPartPr>
              <p14:xfrm>
                <a:off x="4470810" y="4909926"/>
                <a:ext cx="226440" cy="628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558857A-97F0-4504-A33B-8310335B8C4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61810" y="4901286"/>
                  <a:ext cx="24408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E98B1C0-9A88-4CD2-AB4F-2789E2124A1A}"/>
                    </a:ext>
                  </a:extLst>
                </p14:cNvPr>
                <p14:cNvContentPartPr/>
                <p14:nvPr/>
              </p14:nvContentPartPr>
              <p14:xfrm>
                <a:off x="4776450" y="4808406"/>
                <a:ext cx="122040" cy="678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E98B1C0-9A88-4CD2-AB4F-2789E2124A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67450" y="4799406"/>
                  <a:ext cx="13968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2EDA461-BD86-44CC-9DF4-79F981EE19C1}"/>
                    </a:ext>
                  </a:extLst>
                </p14:cNvPr>
                <p14:cNvContentPartPr/>
                <p14:nvPr/>
              </p14:nvContentPartPr>
              <p14:xfrm>
                <a:off x="4245450" y="4590246"/>
                <a:ext cx="606600" cy="385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2EDA461-BD86-44CC-9DF4-79F981EE19C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236450" y="4581246"/>
                  <a:ext cx="6242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34AF30-47CB-483D-8EDF-37A783975365}"/>
                    </a:ext>
                  </a:extLst>
                </p14:cNvPr>
                <p14:cNvContentPartPr/>
                <p14:nvPr/>
              </p14:nvContentPartPr>
              <p14:xfrm>
                <a:off x="3700770" y="5330046"/>
                <a:ext cx="634680" cy="409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34AF30-47CB-483D-8EDF-37A78397536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691770" y="5321406"/>
                  <a:ext cx="65232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B51430-679D-492B-AA09-C978961B88CB}"/>
              </a:ext>
            </a:extLst>
          </p:cNvPr>
          <p:cNvGrpSpPr/>
          <p:nvPr/>
        </p:nvGrpSpPr>
        <p:grpSpPr>
          <a:xfrm>
            <a:off x="3863130" y="4838646"/>
            <a:ext cx="856440" cy="634320"/>
            <a:chOff x="3863130" y="4838646"/>
            <a:chExt cx="856440" cy="63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BCD71D0-4CD2-4F9E-94AA-F05AFF7B67EB}"/>
                    </a:ext>
                  </a:extLst>
                </p14:cNvPr>
                <p14:cNvContentPartPr/>
                <p14:nvPr/>
              </p14:nvContentPartPr>
              <p14:xfrm>
                <a:off x="3863130" y="4860966"/>
                <a:ext cx="514800" cy="594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BCD71D0-4CD2-4F9E-94AA-F05AFF7B67E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854130" y="4851966"/>
                  <a:ext cx="53244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745A9BA-B6D1-4138-9E7C-36C630CA12AE}"/>
                    </a:ext>
                  </a:extLst>
                </p14:cNvPr>
                <p14:cNvContentPartPr/>
                <p14:nvPr/>
              </p14:nvContentPartPr>
              <p14:xfrm>
                <a:off x="4214850" y="4838646"/>
                <a:ext cx="504720" cy="634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745A9BA-B6D1-4138-9E7C-36C630CA12A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05850" y="4830006"/>
                  <a:ext cx="522360" cy="65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11E5CC98-229B-4090-9A21-E476B38619EA}"/>
                  </a:ext>
                </a:extLst>
              </p14:cNvPr>
              <p14:cNvContentPartPr/>
              <p14:nvPr/>
            </p14:nvContentPartPr>
            <p14:xfrm>
              <a:off x="5385930" y="6452886"/>
              <a:ext cx="5760" cy="100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11E5CC98-229B-4090-9A21-E476B38619E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377290" y="6444246"/>
                <a:ext cx="2340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5418C10-079C-4D6E-AF49-EF6BFC05E511}"/>
              </a:ext>
            </a:extLst>
          </p:cNvPr>
          <p:cNvGrpSpPr/>
          <p:nvPr/>
        </p:nvGrpSpPr>
        <p:grpSpPr>
          <a:xfrm>
            <a:off x="2669010" y="1728966"/>
            <a:ext cx="132480" cy="379080"/>
            <a:chOff x="2669010" y="1728966"/>
            <a:chExt cx="132480" cy="37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48EE10-57DB-4586-BA10-D3A3B7D64012}"/>
                    </a:ext>
                  </a:extLst>
                </p14:cNvPr>
                <p14:cNvContentPartPr/>
                <p14:nvPr/>
              </p14:nvContentPartPr>
              <p14:xfrm>
                <a:off x="2669010" y="1728966"/>
                <a:ext cx="125640" cy="162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48EE10-57DB-4586-BA10-D3A3B7D6401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660370" y="1719966"/>
                  <a:ext cx="143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AEE1497-CFD7-433F-ACF6-46675CF54F92}"/>
                    </a:ext>
                  </a:extLst>
                </p14:cNvPr>
                <p14:cNvContentPartPr/>
                <p14:nvPr/>
              </p14:nvContentPartPr>
              <p14:xfrm>
                <a:off x="2710050" y="1968726"/>
                <a:ext cx="91440" cy="139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AEE1497-CFD7-433F-ACF6-46675CF54F9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01410" y="1960086"/>
                  <a:ext cx="109080" cy="15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121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Superconcentrators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BE45-3119-4031-9E8E-78A828521AF4}"/>
              </a:ext>
            </a:extLst>
          </p:cNvPr>
          <p:cNvSpPr txBox="1"/>
          <p:nvPr/>
        </p:nvSpPr>
        <p:spPr>
          <a:xfrm>
            <a:off x="781050" y="1187390"/>
            <a:ext cx="1087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construction is recursive and deterministic.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1168923-8752-41D0-8004-AC85A423BE75}"/>
              </a:ext>
            </a:extLst>
          </p:cNvPr>
          <p:cNvGrpSpPr/>
          <p:nvPr/>
        </p:nvGrpSpPr>
        <p:grpSpPr>
          <a:xfrm>
            <a:off x="1314690" y="1790886"/>
            <a:ext cx="504720" cy="148680"/>
            <a:chOff x="1314690" y="1790886"/>
            <a:chExt cx="50472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957EEE-3F0C-40E3-B03F-1CF97A62B7DD}"/>
                    </a:ext>
                  </a:extLst>
                </p14:cNvPr>
                <p14:cNvContentPartPr/>
                <p14:nvPr/>
              </p14:nvContentPartPr>
              <p14:xfrm>
                <a:off x="1314690" y="1790886"/>
                <a:ext cx="101880" cy="148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957EEE-3F0C-40E3-B03F-1CF97A62B7D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06050" y="1782246"/>
                  <a:ext cx="119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B77063E-80F8-498D-B6AA-CC1AE840FB72}"/>
                    </a:ext>
                  </a:extLst>
                </p14:cNvPr>
                <p14:cNvContentPartPr/>
                <p14:nvPr/>
              </p14:nvContentPartPr>
              <p14:xfrm>
                <a:off x="1481730" y="1844886"/>
                <a:ext cx="126720" cy="82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B77063E-80F8-498D-B6AA-CC1AE840FB7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2730" y="1836246"/>
                  <a:ext cx="1443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652612D-1B49-4C43-BC40-B1FDF614FB42}"/>
                    </a:ext>
                  </a:extLst>
                </p14:cNvPr>
                <p14:cNvContentPartPr/>
                <p14:nvPr/>
              </p14:nvContentPartPr>
              <p14:xfrm>
                <a:off x="1635810" y="1801326"/>
                <a:ext cx="43920" cy="117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652612D-1B49-4C43-BC40-B1FDF614FB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6810" y="1792686"/>
                  <a:ext cx="61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416E7A-741A-4D61-913A-A5E69B64A05A}"/>
                    </a:ext>
                  </a:extLst>
                </p14:cNvPr>
                <p14:cNvContentPartPr/>
                <p14:nvPr/>
              </p14:nvContentPartPr>
              <p14:xfrm>
                <a:off x="1674330" y="1806366"/>
                <a:ext cx="145080" cy="125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416E7A-741A-4D61-913A-A5E69B64A0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65690" y="1797726"/>
                  <a:ext cx="1627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8E220F-CE99-4C86-AD4E-D65ABE77C343}"/>
              </a:ext>
            </a:extLst>
          </p:cNvPr>
          <p:cNvGrpSpPr/>
          <p:nvPr/>
        </p:nvGrpSpPr>
        <p:grpSpPr>
          <a:xfrm>
            <a:off x="2084010" y="1790526"/>
            <a:ext cx="476640" cy="147600"/>
            <a:chOff x="2084010" y="1790526"/>
            <a:chExt cx="476640" cy="14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DD62611-E6E3-409D-8925-B6E40EF37EBE}"/>
                    </a:ext>
                  </a:extLst>
                </p14:cNvPr>
                <p14:cNvContentPartPr/>
                <p14:nvPr/>
              </p14:nvContentPartPr>
              <p14:xfrm>
                <a:off x="2084010" y="1790526"/>
                <a:ext cx="119520" cy="147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DD62611-E6E3-409D-8925-B6E40EF37E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5010" y="1781886"/>
                  <a:ext cx="1371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27560D-830D-4E6C-84EB-FCDD2D584B9F}"/>
                    </a:ext>
                  </a:extLst>
                </p14:cNvPr>
                <p14:cNvContentPartPr/>
                <p14:nvPr/>
              </p14:nvContentPartPr>
              <p14:xfrm>
                <a:off x="2234850" y="1825446"/>
                <a:ext cx="127080" cy="92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27560D-830D-4E6C-84EB-FCDD2D584B9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5850" y="1816446"/>
                  <a:ext cx="144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95036F5-33F6-401B-8CF8-F0F43BC4DBAA}"/>
                    </a:ext>
                  </a:extLst>
                </p14:cNvPr>
                <p14:cNvContentPartPr/>
                <p14:nvPr/>
              </p14:nvContentPartPr>
              <p14:xfrm>
                <a:off x="2393610" y="1822566"/>
                <a:ext cx="44640" cy="1033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95036F5-33F6-401B-8CF8-F0F43BC4DBA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84610" y="1813566"/>
                  <a:ext cx="62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83971E4-3AA8-45CA-BAAF-6C678AC9832B}"/>
                    </a:ext>
                  </a:extLst>
                </p14:cNvPr>
                <p14:cNvContentPartPr/>
                <p14:nvPr/>
              </p14:nvContentPartPr>
              <p14:xfrm>
                <a:off x="2479650" y="1809246"/>
                <a:ext cx="81000" cy="10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83971E4-3AA8-45CA-BAAF-6C678AC983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70650" y="1800606"/>
                  <a:ext cx="986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27C084-FEAF-49DE-BB01-95BDC21893EB}"/>
              </a:ext>
            </a:extLst>
          </p:cNvPr>
          <p:cNvGrpSpPr/>
          <p:nvPr/>
        </p:nvGrpSpPr>
        <p:grpSpPr>
          <a:xfrm>
            <a:off x="2800050" y="1798086"/>
            <a:ext cx="32760" cy="43200"/>
            <a:chOff x="2800050" y="1798086"/>
            <a:chExt cx="32760" cy="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89EC3E-945C-418F-90CE-9EB0BB182577}"/>
                    </a:ext>
                  </a:extLst>
                </p14:cNvPr>
                <p14:cNvContentPartPr/>
                <p14:nvPr/>
              </p14:nvContentPartPr>
              <p14:xfrm>
                <a:off x="2800050" y="1798086"/>
                <a:ext cx="32760" cy="18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89EC3E-945C-418F-90CE-9EB0BB18257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91410" y="1789086"/>
                  <a:ext cx="50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CE17C5-7346-49DE-AE4E-494DAEDA1902}"/>
                    </a:ext>
                  </a:extLst>
                </p14:cNvPr>
                <p14:cNvContentPartPr/>
                <p14:nvPr/>
              </p14:nvContentPartPr>
              <p14:xfrm>
                <a:off x="2820570" y="1834086"/>
                <a:ext cx="4320" cy="7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CE17C5-7346-49DE-AE4E-494DAEDA190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811930" y="1825086"/>
                  <a:ext cx="2196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E1C472D-EC7A-4328-A095-E83ACB52EF70}"/>
              </a:ext>
            </a:extLst>
          </p:cNvPr>
          <p:cNvGrpSpPr/>
          <p:nvPr/>
        </p:nvGrpSpPr>
        <p:grpSpPr>
          <a:xfrm>
            <a:off x="3218010" y="1679646"/>
            <a:ext cx="940320" cy="247320"/>
            <a:chOff x="3218010" y="1679646"/>
            <a:chExt cx="94032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54EDAE0-0A11-4810-825D-5D90B1A59909}"/>
                    </a:ext>
                  </a:extLst>
                </p14:cNvPr>
                <p14:cNvContentPartPr/>
                <p14:nvPr/>
              </p14:nvContentPartPr>
              <p14:xfrm>
                <a:off x="3218010" y="1769286"/>
                <a:ext cx="115920" cy="117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54EDAE0-0A11-4810-825D-5D90B1A599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09370" y="1760286"/>
                  <a:ext cx="133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4798B20-E9A0-4646-BD30-6B02A121DEAE}"/>
                    </a:ext>
                  </a:extLst>
                </p14:cNvPr>
                <p14:cNvContentPartPr/>
                <p14:nvPr/>
              </p14:nvContentPartPr>
              <p14:xfrm>
                <a:off x="3425010" y="1783686"/>
                <a:ext cx="107640" cy="70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4798B20-E9A0-4646-BD30-6B02A121DE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6370" y="1775046"/>
                  <a:ext cx="1252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FE2A73-B0A2-4262-B9C7-5FCA6CB445BE}"/>
                    </a:ext>
                  </a:extLst>
                </p14:cNvPr>
                <p14:cNvContentPartPr/>
                <p14:nvPr/>
              </p14:nvContentPartPr>
              <p14:xfrm>
                <a:off x="3658290" y="1745166"/>
                <a:ext cx="154080" cy="13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FE2A73-B0A2-4262-B9C7-5FCA6CB445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49290" y="1736526"/>
                  <a:ext cx="1717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8C47EE2-2E06-4DB8-809B-0116ADF874B0}"/>
                    </a:ext>
                  </a:extLst>
                </p14:cNvPr>
                <p14:cNvContentPartPr/>
                <p14:nvPr/>
              </p14:nvContentPartPr>
              <p14:xfrm>
                <a:off x="3868890" y="1713486"/>
                <a:ext cx="86040" cy="157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8C47EE2-2E06-4DB8-809B-0116ADF874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59890" y="1704846"/>
                  <a:ext cx="103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B3DA25A-8B4C-48D4-A2AD-E0E13060443D}"/>
                    </a:ext>
                  </a:extLst>
                </p14:cNvPr>
                <p14:cNvContentPartPr/>
                <p14:nvPr/>
              </p14:nvContentPartPr>
              <p14:xfrm>
                <a:off x="3999570" y="1679646"/>
                <a:ext cx="158760" cy="247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B3DA25A-8B4C-48D4-A2AD-E0E13060443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90570" y="1671006"/>
                  <a:ext cx="17640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A36C182-0BA1-4DE5-9B7D-4C961764FA88}"/>
                  </a:ext>
                </a:extLst>
              </p14:cNvPr>
              <p14:cNvContentPartPr/>
              <p14:nvPr/>
            </p14:nvContentPartPr>
            <p14:xfrm>
              <a:off x="4610490" y="1867926"/>
              <a:ext cx="82440" cy="25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A36C182-0BA1-4DE5-9B7D-4C961764FA8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01850" y="1859286"/>
                <a:ext cx="10008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0FA1FCDC-4426-476B-BB4F-08B30670DBDC}"/>
              </a:ext>
            </a:extLst>
          </p:cNvPr>
          <p:cNvGrpSpPr/>
          <p:nvPr/>
        </p:nvGrpSpPr>
        <p:grpSpPr>
          <a:xfrm>
            <a:off x="4907130" y="1734366"/>
            <a:ext cx="320760" cy="131400"/>
            <a:chOff x="4907130" y="1734366"/>
            <a:chExt cx="320760" cy="13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B9769FC-4B78-4F1B-A11E-58230BA5E98B}"/>
                    </a:ext>
                  </a:extLst>
                </p14:cNvPr>
                <p14:cNvContentPartPr/>
                <p14:nvPr/>
              </p14:nvContentPartPr>
              <p14:xfrm>
                <a:off x="4907130" y="1767846"/>
                <a:ext cx="123120" cy="889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B9769FC-4B78-4F1B-A11E-58230BA5E98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98130" y="1759206"/>
                  <a:ext cx="140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286186-7781-476C-B5B1-9A1F161FA8BB}"/>
                    </a:ext>
                  </a:extLst>
                </p14:cNvPr>
                <p14:cNvContentPartPr/>
                <p14:nvPr/>
              </p14:nvContentPartPr>
              <p14:xfrm>
                <a:off x="5061210" y="1734366"/>
                <a:ext cx="54720" cy="131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286186-7781-476C-B5B1-9A1F161FA8B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52570" y="1725726"/>
                  <a:ext cx="72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071071-8D81-4554-A981-46A08E6F2F6A}"/>
                    </a:ext>
                  </a:extLst>
                </p14:cNvPr>
                <p14:cNvContentPartPr/>
                <p14:nvPr/>
              </p14:nvContentPartPr>
              <p14:xfrm>
                <a:off x="5143650" y="1759926"/>
                <a:ext cx="84240" cy="9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071071-8D81-4554-A981-46A08E6F2F6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35010" y="1751286"/>
                  <a:ext cx="1018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7C0DADD-7F6B-453C-A09F-3212AC083BBE}"/>
              </a:ext>
            </a:extLst>
          </p:cNvPr>
          <p:cNvGrpSpPr/>
          <p:nvPr/>
        </p:nvGrpSpPr>
        <p:grpSpPr>
          <a:xfrm>
            <a:off x="5562690" y="1654086"/>
            <a:ext cx="915120" cy="243000"/>
            <a:chOff x="5562690" y="1654086"/>
            <a:chExt cx="91512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97A259D-B61D-4C44-AADC-59B879EDDABF}"/>
                    </a:ext>
                  </a:extLst>
                </p14:cNvPr>
                <p14:cNvContentPartPr/>
                <p14:nvPr/>
              </p14:nvContentPartPr>
              <p14:xfrm>
                <a:off x="5562690" y="1718166"/>
                <a:ext cx="57240" cy="101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97A259D-B61D-4C44-AADC-59B879EDDA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54050" y="1709166"/>
                  <a:ext cx="74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0ABD5C1-28F7-4F0D-AC8B-7C2DC21F72A0}"/>
                    </a:ext>
                  </a:extLst>
                </p14:cNvPr>
                <p14:cNvContentPartPr/>
                <p14:nvPr/>
              </p14:nvContentPartPr>
              <p14:xfrm>
                <a:off x="5675370" y="1734366"/>
                <a:ext cx="228240" cy="68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0ABD5C1-28F7-4F0D-AC8B-7C2DC21F72A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66730" y="1725726"/>
                  <a:ext cx="245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465D744-72EC-4FD8-A447-67BDF6369DB8}"/>
                    </a:ext>
                  </a:extLst>
                </p14:cNvPr>
                <p14:cNvContentPartPr/>
                <p14:nvPr/>
              </p14:nvContentPartPr>
              <p14:xfrm>
                <a:off x="5943930" y="1721406"/>
                <a:ext cx="74520" cy="175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465D744-72EC-4FD8-A447-67BDF6369D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35290" y="1712766"/>
                  <a:ext cx="92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ED5A06-8891-4851-901B-7FD3EED1A636}"/>
                    </a:ext>
                  </a:extLst>
                </p14:cNvPr>
                <p14:cNvContentPartPr/>
                <p14:nvPr/>
              </p14:nvContentPartPr>
              <p14:xfrm>
                <a:off x="6045090" y="1654446"/>
                <a:ext cx="146520" cy="130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ED5A06-8891-4851-901B-7FD3EED1A63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36450" y="1645446"/>
                  <a:ext cx="164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0180C98-D4A8-4A94-95B6-481337D27AF4}"/>
                    </a:ext>
                  </a:extLst>
                </p14:cNvPr>
                <p14:cNvContentPartPr/>
                <p14:nvPr/>
              </p14:nvContentPartPr>
              <p14:xfrm>
                <a:off x="6220770" y="1654086"/>
                <a:ext cx="76680" cy="132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0180C98-D4A8-4A94-95B6-481337D27A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12130" y="1645086"/>
                  <a:ext cx="94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C20C8BF-EEC8-4CAE-B115-66B6813F5753}"/>
                    </a:ext>
                  </a:extLst>
                </p14:cNvPr>
                <p14:cNvContentPartPr/>
                <p14:nvPr/>
              </p14:nvContentPartPr>
              <p14:xfrm>
                <a:off x="6381690" y="1708446"/>
                <a:ext cx="96120" cy="84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C20C8BF-EEC8-4CAE-B115-66B6813F57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73050" y="1699806"/>
                  <a:ext cx="11376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9DA920C-6F8F-4603-8320-CCDB083A54A9}"/>
              </a:ext>
            </a:extLst>
          </p:cNvPr>
          <p:cNvGrpSpPr/>
          <p:nvPr/>
        </p:nvGrpSpPr>
        <p:grpSpPr>
          <a:xfrm>
            <a:off x="6796050" y="1609446"/>
            <a:ext cx="930600" cy="278280"/>
            <a:chOff x="6796050" y="1609446"/>
            <a:chExt cx="93060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95E411A-50C7-4E4D-97D1-C79025F5F20D}"/>
                    </a:ext>
                  </a:extLst>
                </p14:cNvPr>
                <p14:cNvContentPartPr/>
                <p14:nvPr/>
              </p14:nvContentPartPr>
              <p14:xfrm>
                <a:off x="6796050" y="1633206"/>
                <a:ext cx="87480" cy="149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95E411A-50C7-4E4D-97D1-C79025F5F20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87410" y="1624206"/>
                  <a:ext cx="105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EE9C6D8-52A0-496D-80C9-6DEE163A59D3}"/>
                    </a:ext>
                  </a:extLst>
                </p14:cNvPr>
                <p14:cNvContentPartPr/>
                <p14:nvPr/>
              </p14:nvContentPartPr>
              <p14:xfrm>
                <a:off x="6945090" y="1641846"/>
                <a:ext cx="19080" cy="122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EE9C6D8-52A0-496D-80C9-6DEE163A59D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36450" y="1633206"/>
                  <a:ext cx="3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DEBC5DC-FDBA-4D71-8A5B-34CB6C83D10F}"/>
                    </a:ext>
                  </a:extLst>
                </p14:cNvPr>
                <p14:cNvContentPartPr/>
                <p14:nvPr/>
              </p14:nvContentPartPr>
              <p14:xfrm>
                <a:off x="7045530" y="1693686"/>
                <a:ext cx="52920" cy="1940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DEBC5DC-FDBA-4D71-8A5B-34CB6C83D10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036890" y="1684686"/>
                  <a:ext cx="70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17A980-5C30-43A4-AAFB-D71FE04ACDB1}"/>
                    </a:ext>
                  </a:extLst>
                </p14:cNvPr>
                <p14:cNvContentPartPr/>
                <p14:nvPr/>
              </p14:nvContentPartPr>
              <p14:xfrm>
                <a:off x="7055610" y="1677486"/>
                <a:ext cx="54000" cy="90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17A980-5C30-43A4-AAFB-D71FE04ACD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46970" y="1668486"/>
                  <a:ext cx="71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09C7040-A9AE-4410-80F8-E4411DA15DEA}"/>
                    </a:ext>
                  </a:extLst>
                </p14:cNvPr>
                <p14:cNvContentPartPr/>
                <p14:nvPr/>
              </p14:nvContentPartPr>
              <p14:xfrm>
                <a:off x="7147050" y="1674606"/>
                <a:ext cx="79560" cy="90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09C7040-A9AE-4410-80F8-E4411DA15DE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38410" y="1665606"/>
                  <a:ext cx="97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D6FAD52-088A-46F9-82DB-41BC43B7BDD9}"/>
                    </a:ext>
                  </a:extLst>
                </p14:cNvPr>
                <p14:cNvContentPartPr/>
                <p14:nvPr/>
              </p14:nvContentPartPr>
              <p14:xfrm>
                <a:off x="7265490" y="1622766"/>
                <a:ext cx="181800" cy="149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D6FAD52-088A-46F9-82DB-41BC43B7BDD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256850" y="1614126"/>
                  <a:ext cx="1994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6DDC6BA-67F6-4674-A570-11105735B206}"/>
                    </a:ext>
                  </a:extLst>
                </p14:cNvPr>
                <p14:cNvContentPartPr/>
                <p14:nvPr/>
              </p14:nvContentPartPr>
              <p14:xfrm>
                <a:off x="7372050" y="1686126"/>
                <a:ext cx="162720" cy="540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6DDC6BA-67F6-4674-A570-11105735B2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63050" y="1677126"/>
                  <a:ext cx="180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5A4E7DD-97C1-4C7E-B86F-40D427532E60}"/>
                    </a:ext>
                  </a:extLst>
                </p14:cNvPr>
                <p14:cNvContentPartPr/>
                <p14:nvPr/>
              </p14:nvContentPartPr>
              <p14:xfrm>
                <a:off x="7473930" y="1609446"/>
                <a:ext cx="137880" cy="145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5A4E7DD-97C1-4C7E-B86F-40D427532E6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464930" y="1600446"/>
                  <a:ext cx="155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EDBB86F-4F5B-4F76-B06C-706845C1225E}"/>
                    </a:ext>
                  </a:extLst>
                </p14:cNvPr>
                <p14:cNvContentPartPr/>
                <p14:nvPr/>
              </p14:nvContentPartPr>
              <p14:xfrm>
                <a:off x="7623330" y="1644726"/>
                <a:ext cx="103320" cy="85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EDBB86F-4F5B-4F76-B06C-706845C122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14690" y="1635726"/>
                  <a:ext cx="1209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19F609-2819-4B60-A0A2-7184869EC2B4}"/>
              </a:ext>
            </a:extLst>
          </p:cNvPr>
          <p:cNvGrpSpPr/>
          <p:nvPr/>
        </p:nvGrpSpPr>
        <p:grpSpPr>
          <a:xfrm>
            <a:off x="7976490" y="1596486"/>
            <a:ext cx="655200" cy="308160"/>
            <a:chOff x="7976490" y="1596486"/>
            <a:chExt cx="65520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FDDBDB8-5A35-4BD3-B01E-723D4BA2DBEA}"/>
                    </a:ext>
                  </a:extLst>
                </p14:cNvPr>
                <p14:cNvContentPartPr/>
                <p14:nvPr/>
              </p14:nvContentPartPr>
              <p14:xfrm>
                <a:off x="7976490" y="1653366"/>
                <a:ext cx="133200" cy="251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FDDBDB8-5A35-4BD3-B01E-723D4BA2DB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67490" y="1644366"/>
                  <a:ext cx="150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0971461-F05C-4328-8AD2-4290ACB4E922}"/>
                    </a:ext>
                  </a:extLst>
                </p14:cNvPr>
                <p14:cNvContentPartPr/>
                <p14:nvPr/>
              </p14:nvContentPartPr>
              <p14:xfrm>
                <a:off x="8160090" y="1649046"/>
                <a:ext cx="88560" cy="104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0971461-F05C-4328-8AD2-4290ACB4E92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151450" y="1640406"/>
                  <a:ext cx="10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09D0359-2D0D-441E-818F-F8330D0AC007}"/>
                    </a:ext>
                  </a:extLst>
                </p14:cNvPr>
                <p14:cNvContentPartPr/>
                <p14:nvPr/>
              </p14:nvContentPartPr>
              <p14:xfrm>
                <a:off x="8309850" y="1679286"/>
                <a:ext cx="76680" cy="83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09D0359-2D0D-441E-818F-F8330D0AC0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01210" y="1670286"/>
                  <a:ext cx="9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E4FD57F-8358-4797-9ACB-10E7D8128B34}"/>
                    </a:ext>
                  </a:extLst>
                </p14:cNvPr>
                <p14:cNvContentPartPr/>
                <p14:nvPr/>
              </p14:nvContentPartPr>
              <p14:xfrm>
                <a:off x="8437650" y="1669206"/>
                <a:ext cx="92880" cy="212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E4FD57F-8358-4797-9ACB-10E7D8128B3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428650" y="1660566"/>
                  <a:ext cx="110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432F76D-04FE-4855-A3BA-2DD56545B067}"/>
                    </a:ext>
                  </a:extLst>
                </p14:cNvPr>
                <p14:cNvContentPartPr/>
                <p14:nvPr/>
              </p14:nvContentPartPr>
              <p14:xfrm>
                <a:off x="8540250" y="1596486"/>
                <a:ext cx="91440" cy="150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432F76D-04FE-4855-A3BA-2DD56545B0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531250" y="1587486"/>
                  <a:ext cx="10908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E3973D0-512E-4CE8-8280-FD5658962BC9}"/>
              </a:ext>
            </a:extLst>
          </p:cNvPr>
          <p:cNvGrpSpPr/>
          <p:nvPr/>
        </p:nvGrpSpPr>
        <p:grpSpPr>
          <a:xfrm>
            <a:off x="1392450" y="2282286"/>
            <a:ext cx="1159200" cy="217080"/>
            <a:chOff x="1392450" y="2282286"/>
            <a:chExt cx="1159200" cy="21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40A806-EC3D-4386-B4FB-BA891F250848}"/>
                    </a:ext>
                  </a:extLst>
                </p14:cNvPr>
                <p14:cNvContentPartPr/>
                <p14:nvPr/>
              </p14:nvContentPartPr>
              <p14:xfrm>
                <a:off x="1423410" y="2421246"/>
                <a:ext cx="19440" cy="78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40A806-EC3D-4386-B4FB-BA891F25084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4770" y="2412246"/>
                  <a:ext cx="37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0FEB06A-7929-4889-AA2F-45663DE36330}"/>
                    </a:ext>
                  </a:extLst>
                </p14:cNvPr>
                <p14:cNvContentPartPr/>
                <p14:nvPr/>
              </p14:nvContentPartPr>
              <p14:xfrm>
                <a:off x="1392450" y="2335926"/>
                <a:ext cx="46440" cy="23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0FEB06A-7929-4889-AA2F-45663DE363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83450" y="2327286"/>
                  <a:ext cx="64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AF5EDF9-6198-4292-A24C-8EC9D0B4C5EE}"/>
                    </a:ext>
                  </a:extLst>
                </p14:cNvPr>
                <p14:cNvContentPartPr/>
                <p14:nvPr/>
              </p14:nvContentPartPr>
              <p14:xfrm>
                <a:off x="1534290" y="2375166"/>
                <a:ext cx="109080" cy="97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AF5EDF9-6198-4292-A24C-8EC9D0B4C5E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25290" y="2366526"/>
                  <a:ext cx="126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89911E-BF75-488E-93C4-5BA2B5E859C6}"/>
                    </a:ext>
                  </a:extLst>
                </p14:cNvPr>
                <p14:cNvContentPartPr/>
                <p14:nvPr/>
              </p14:nvContentPartPr>
              <p14:xfrm>
                <a:off x="1679730" y="2307846"/>
                <a:ext cx="328680" cy="164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89911E-BF75-488E-93C4-5BA2B5E859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70730" y="2299206"/>
                  <a:ext cx="346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3C07ABA-0376-4651-938B-1B9AF3571F47}"/>
                    </a:ext>
                  </a:extLst>
                </p14:cNvPr>
                <p14:cNvContentPartPr/>
                <p14:nvPr/>
              </p14:nvContentPartPr>
              <p14:xfrm>
                <a:off x="2019930" y="2367606"/>
                <a:ext cx="75240" cy="92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3C07ABA-0376-4651-938B-1B9AF3571F4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10930" y="2358606"/>
                  <a:ext cx="928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C0C6942-E0C4-4F89-B48A-C5FBB7EFB125}"/>
                    </a:ext>
                  </a:extLst>
                </p14:cNvPr>
                <p14:cNvContentPartPr/>
                <p14:nvPr/>
              </p14:nvContentPartPr>
              <p14:xfrm>
                <a:off x="2089410" y="2312526"/>
                <a:ext cx="174600" cy="138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C0C6942-E0C4-4F89-B48A-C5FBB7EFB1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080410" y="2303526"/>
                  <a:ext cx="1922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FFF1B7B-D3A6-4600-B3F4-A7EE91BC2756}"/>
                    </a:ext>
                  </a:extLst>
                </p14:cNvPr>
                <p14:cNvContentPartPr/>
                <p14:nvPr/>
              </p14:nvContentPartPr>
              <p14:xfrm>
                <a:off x="2231970" y="2282286"/>
                <a:ext cx="10440" cy="7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FFF1B7B-D3A6-4600-B3F4-A7EE91BC27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223330" y="2273646"/>
                  <a:ext cx="28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7E16BD6-6B6D-4303-843C-8F45B7A092E5}"/>
                    </a:ext>
                  </a:extLst>
                </p14:cNvPr>
                <p14:cNvContentPartPr/>
                <p14:nvPr/>
              </p14:nvContentPartPr>
              <p14:xfrm>
                <a:off x="2318730" y="2360766"/>
                <a:ext cx="81720" cy="74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7E16BD6-6B6D-4303-843C-8F45B7A092E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10090" y="2352126"/>
                  <a:ext cx="99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042C54-29C5-4811-9708-2277E6E541F8}"/>
                    </a:ext>
                  </a:extLst>
                </p14:cNvPr>
                <p14:cNvContentPartPr/>
                <p14:nvPr/>
              </p14:nvContentPartPr>
              <p14:xfrm>
                <a:off x="2474250" y="2363286"/>
                <a:ext cx="77400" cy="76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042C54-29C5-4811-9708-2277E6E541F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65610" y="2354286"/>
                  <a:ext cx="9504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0CAB758-8673-461A-BFD2-02B0EC5349FD}"/>
              </a:ext>
            </a:extLst>
          </p:cNvPr>
          <p:cNvGrpSpPr/>
          <p:nvPr/>
        </p:nvGrpSpPr>
        <p:grpSpPr>
          <a:xfrm>
            <a:off x="2857290" y="2278326"/>
            <a:ext cx="613800" cy="264960"/>
            <a:chOff x="2857290" y="2278326"/>
            <a:chExt cx="61380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965D28C-C87C-431C-83B8-60E01C1043D7}"/>
                    </a:ext>
                  </a:extLst>
                </p14:cNvPr>
                <p14:cNvContentPartPr/>
                <p14:nvPr/>
              </p14:nvContentPartPr>
              <p14:xfrm>
                <a:off x="2857290" y="2278326"/>
                <a:ext cx="187560" cy="169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965D28C-C87C-431C-83B8-60E01C1043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48290" y="2269686"/>
                  <a:ext cx="2052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E80DF1-08FD-4683-8E49-269A06B0A0E4}"/>
                    </a:ext>
                  </a:extLst>
                </p14:cNvPr>
                <p14:cNvContentPartPr/>
                <p14:nvPr/>
              </p14:nvContentPartPr>
              <p14:xfrm>
                <a:off x="2975010" y="2334846"/>
                <a:ext cx="108720" cy="17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E80DF1-08FD-4683-8E49-269A06B0A0E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66010" y="2326206"/>
                  <a:ext cx="126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6142265-3936-438A-B2AA-074BFB342170}"/>
                    </a:ext>
                  </a:extLst>
                </p14:cNvPr>
                <p14:cNvContentPartPr/>
                <p14:nvPr/>
              </p14:nvContentPartPr>
              <p14:xfrm>
                <a:off x="3104610" y="2322606"/>
                <a:ext cx="171720" cy="2206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6142265-3936-438A-B2AA-074BFB34217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95970" y="2313606"/>
                  <a:ext cx="189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F176F2B-13AC-4328-B5F8-54E5F836AED0}"/>
                    </a:ext>
                  </a:extLst>
                </p14:cNvPr>
                <p14:cNvContentPartPr/>
                <p14:nvPr/>
              </p14:nvContentPartPr>
              <p14:xfrm>
                <a:off x="3245010" y="2325486"/>
                <a:ext cx="218160" cy="87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F176F2B-13AC-4328-B5F8-54E5F836AED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36370" y="2316486"/>
                  <a:ext cx="235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630684A-C9F4-4621-B41C-3D2FBFDC26C4}"/>
                    </a:ext>
                  </a:extLst>
                </p14:cNvPr>
                <p14:cNvContentPartPr/>
                <p14:nvPr/>
              </p14:nvContentPartPr>
              <p14:xfrm>
                <a:off x="3453090" y="2372646"/>
                <a:ext cx="18000" cy="41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630684A-C9F4-4621-B41C-3D2FBFDC26C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44090" y="2364006"/>
                  <a:ext cx="356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45A52F9-4BB5-4361-8439-D9D3DCC24A77}"/>
              </a:ext>
            </a:extLst>
          </p:cNvPr>
          <p:cNvGrpSpPr/>
          <p:nvPr/>
        </p:nvGrpSpPr>
        <p:grpSpPr>
          <a:xfrm>
            <a:off x="3856650" y="2302086"/>
            <a:ext cx="635040" cy="129960"/>
            <a:chOff x="3856650" y="2302086"/>
            <a:chExt cx="63504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D1E9001-96FE-45E9-B90D-2FB19AC3888E}"/>
                    </a:ext>
                  </a:extLst>
                </p14:cNvPr>
                <p14:cNvContentPartPr/>
                <p14:nvPr/>
              </p14:nvContentPartPr>
              <p14:xfrm>
                <a:off x="3856650" y="2335926"/>
                <a:ext cx="94680" cy="96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D1E9001-96FE-45E9-B90D-2FB19AC3888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48010" y="2326926"/>
                  <a:ext cx="11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0263D30-A5F7-4C85-A3C7-92E3D36D71CD}"/>
                    </a:ext>
                  </a:extLst>
                </p14:cNvPr>
                <p14:cNvContentPartPr/>
                <p14:nvPr/>
              </p14:nvContentPartPr>
              <p14:xfrm>
                <a:off x="3982650" y="2302086"/>
                <a:ext cx="52560" cy="115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0263D30-A5F7-4C85-A3C7-92E3D36D71C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73650" y="2293446"/>
                  <a:ext cx="70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259ABF8-A6AF-4D99-89EC-51E08CE58349}"/>
                    </a:ext>
                  </a:extLst>
                </p14:cNvPr>
                <p14:cNvContentPartPr/>
                <p14:nvPr/>
              </p14:nvContentPartPr>
              <p14:xfrm>
                <a:off x="4060410" y="2302446"/>
                <a:ext cx="182160" cy="115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259ABF8-A6AF-4D99-89EC-51E08CE5834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51410" y="2293446"/>
                  <a:ext cx="199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44B490C-FF39-4E1D-BE26-6A95DBE48FAB}"/>
                    </a:ext>
                  </a:extLst>
                </p14:cNvPr>
                <p14:cNvContentPartPr/>
                <p14:nvPr/>
              </p14:nvContentPartPr>
              <p14:xfrm>
                <a:off x="4292250" y="2314686"/>
                <a:ext cx="199440" cy="74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44B490C-FF39-4E1D-BE26-6A95DBE48FA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83250" y="2306046"/>
                  <a:ext cx="217080" cy="9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A43EAB7-2A6B-4875-8752-392FA2695260}"/>
                  </a:ext>
                </a:extLst>
              </p14:cNvPr>
              <p14:cNvContentPartPr/>
              <p14:nvPr/>
            </p14:nvContentPartPr>
            <p14:xfrm>
              <a:off x="4915050" y="2314686"/>
              <a:ext cx="126360" cy="982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A43EAB7-2A6B-4875-8752-392FA269526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906050" y="2306046"/>
                <a:ext cx="14400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4F0824A3-9ECA-4387-8659-391ABB7926B6}"/>
              </a:ext>
            </a:extLst>
          </p:cNvPr>
          <p:cNvGrpSpPr/>
          <p:nvPr/>
        </p:nvGrpSpPr>
        <p:grpSpPr>
          <a:xfrm>
            <a:off x="5284770" y="2191926"/>
            <a:ext cx="1847880" cy="316080"/>
            <a:chOff x="5284770" y="2191926"/>
            <a:chExt cx="184788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63D6470-DF1B-4672-A135-EE8A4B854B3D}"/>
                    </a:ext>
                  </a:extLst>
                </p14:cNvPr>
                <p14:cNvContentPartPr/>
                <p14:nvPr/>
              </p14:nvContentPartPr>
              <p14:xfrm>
                <a:off x="5284770" y="2288406"/>
                <a:ext cx="84240" cy="1303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63D6470-DF1B-4672-A135-EE8A4B854B3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275770" y="2279406"/>
                  <a:ext cx="101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BD347F-A729-4877-ADA2-56088F197ACE}"/>
                    </a:ext>
                  </a:extLst>
                </p14:cNvPr>
                <p14:cNvContentPartPr/>
                <p14:nvPr/>
              </p14:nvContentPartPr>
              <p14:xfrm>
                <a:off x="5392770" y="2319726"/>
                <a:ext cx="184320" cy="188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BD347F-A729-4877-ADA2-56088F197AC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383770" y="2310726"/>
                  <a:ext cx="201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42C274F-2ADF-4315-B1E8-5CC7F67FE355}"/>
                    </a:ext>
                  </a:extLst>
                </p14:cNvPr>
                <p14:cNvContentPartPr/>
                <p14:nvPr/>
              </p14:nvContentPartPr>
              <p14:xfrm>
                <a:off x="5525970" y="2338446"/>
                <a:ext cx="86040" cy="70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42C274F-2ADF-4315-B1E8-5CC7F67FE3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16970" y="2329446"/>
                  <a:ext cx="103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C66294A-C644-472A-BFD0-643B1922B20E}"/>
                    </a:ext>
                  </a:extLst>
                </p14:cNvPr>
                <p14:cNvContentPartPr/>
                <p14:nvPr/>
              </p14:nvContentPartPr>
              <p14:xfrm>
                <a:off x="5656290" y="2302086"/>
                <a:ext cx="159840" cy="111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C66294A-C644-472A-BFD0-643B1922B20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47290" y="2293086"/>
                  <a:ext cx="1774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485BAF3-D539-4737-8284-DF063229052A}"/>
                    </a:ext>
                  </a:extLst>
                </p14:cNvPr>
                <p14:cNvContentPartPr/>
                <p14:nvPr/>
              </p14:nvContentPartPr>
              <p14:xfrm>
                <a:off x="5864010" y="2294526"/>
                <a:ext cx="98640" cy="1026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485BAF3-D539-4737-8284-DF063229052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855010" y="2285526"/>
                  <a:ext cx="116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5A9A4AE-AD4E-45A8-A62B-8499E1290F0A}"/>
                    </a:ext>
                  </a:extLst>
                </p14:cNvPr>
                <p14:cNvContentPartPr/>
                <p14:nvPr/>
              </p14:nvContentPartPr>
              <p14:xfrm>
                <a:off x="6014130" y="2281566"/>
                <a:ext cx="180720" cy="86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5A9A4AE-AD4E-45A8-A62B-8499E1290F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05130" y="2272926"/>
                  <a:ext cx="1983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1BB3F9-1DA1-44C9-9117-0043D8550489}"/>
                    </a:ext>
                  </a:extLst>
                </p14:cNvPr>
                <p14:cNvContentPartPr/>
                <p14:nvPr/>
              </p14:nvContentPartPr>
              <p14:xfrm>
                <a:off x="6236250" y="2278686"/>
                <a:ext cx="297000" cy="94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1BB3F9-1DA1-44C9-9117-0043D855048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27610" y="2270046"/>
                  <a:ext cx="3146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157000-0D98-43C8-A172-57A1D86A47A1}"/>
                    </a:ext>
                  </a:extLst>
                </p14:cNvPr>
                <p14:cNvContentPartPr/>
                <p14:nvPr/>
              </p14:nvContentPartPr>
              <p14:xfrm>
                <a:off x="6585810" y="2212806"/>
                <a:ext cx="26280" cy="126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157000-0D98-43C8-A172-57A1D86A47A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77170" y="2204166"/>
                  <a:ext cx="43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DF8AD31-63E5-422B-A5A5-9206CDF090A8}"/>
                    </a:ext>
                  </a:extLst>
                </p14:cNvPr>
                <p14:cNvContentPartPr/>
                <p14:nvPr/>
              </p14:nvContentPartPr>
              <p14:xfrm>
                <a:off x="6536850" y="2243406"/>
                <a:ext cx="162720" cy="83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DF8AD31-63E5-422B-A5A5-9206CDF090A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27850" y="2234406"/>
                  <a:ext cx="180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F071E0B-5620-463A-B242-726D7433104C}"/>
                    </a:ext>
                  </a:extLst>
                </p14:cNvPr>
                <p14:cNvContentPartPr/>
                <p14:nvPr/>
              </p14:nvContentPartPr>
              <p14:xfrm>
                <a:off x="6724410" y="2191926"/>
                <a:ext cx="167040" cy="151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F071E0B-5620-463A-B242-726D743310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715410" y="2182926"/>
                  <a:ext cx="1846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BDCE05D-113A-45A5-B679-5F7FB25999F9}"/>
                    </a:ext>
                  </a:extLst>
                </p14:cNvPr>
                <p14:cNvContentPartPr/>
                <p14:nvPr/>
              </p14:nvContentPartPr>
              <p14:xfrm>
                <a:off x="6825930" y="2252766"/>
                <a:ext cx="118080" cy="77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BDCE05D-113A-45A5-B679-5F7FB25999F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16930" y="2243766"/>
                  <a:ext cx="135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671304C-B44F-4DCB-BC2A-AADA21D234BD}"/>
                    </a:ext>
                  </a:extLst>
                </p14:cNvPr>
                <p14:cNvContentPartPr/>
                <p14:nvPr/>
              </p14:nvContentPartPr>
              <p14:xfrm>
                <a:off x="6941850" y="2262846"/>
                <a:ext cx="190800" cy="928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671304C-B44F-4DCB-BC2A-AADA21D234B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33210" y="2254206"/>
                  <a:ext cx="2084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D3E3A4B-B2AC-44C3-A217-BB544993F960}"/>
              </a:ext>
            </a:extLst>
          </p:cNvPr>
          <p:cNvGrpSpPr/>
          <p:nvPr/>
        </p:nvGrpSpPr>
        <p:grpSpPr>
          <a:xfrm>
            <a:off x="7404450" y="2175366"/>
            <a:ext cx="577440" cy="177480"/>
            <a:chOff x="7404450" y="2175366"/>
            <a:chExt cx="57744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900640-BAB3-4110-9807-347F7FE8F3C6}"/>
                    </a:ext>
                  </a:extLst>
                </p14:cNvPr>
                <p14:cNvContentPartPr/>
                <p14:nvPr/>
              </p14:nvContentPartPr>
              <p14:xfrm>
                <a:off x="7404450" y="2222166"/>
                <a:ext cx="106200" cy="130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900640-BAB3-4110-9807-347F7FE8F3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95810" y="2213166"/>
                  <a:ext cx="1238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7986DE6-3FCD-4BC9-A6AA-20D5503E561B}"/>
                    </a:ext>
                  </a:extLst>
                </p14:cNvPr>
                <p14:cNvContentPartPr/>
                <p14:nvPr/>
              </p14:nvContentPartPr>
              <p14:xfrm>
                <a:off x="7517850" y="2245566"/>
                <a:ext cx="80280" cy="83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7986DE6-3FCD-4BC9-A6AA-20D5503E56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09210" y="2236566"/>
                  <a:ext cx="97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30F035F-31B1-4420-8CB3-9E7F8A609FFB}"/>
                    </a:ext>
                  </a:extLst>
                </p14:cNvPr>
                <p14:cNvContentPartPr/>
                <p14:nvPr/>
              </p14:nvContentPartPr>
              <p14:xfrm>
                <a:off x="7665090" y="2263926"/>
                <a:ext cx="19080" cy="640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30F035F-31B1-4420-8CB3-9E7F8A609FF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56090" y="2255286"/>
                  <a:ext cx="36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4952EAB-A5F0-4372-8594-D55C9CF9CB34}"/>
                    </a:ext>
                  </a:extLst>
                </p14:cNvPr>
                <p14:cNvContentPartPr/>
                <p14:nvPr/>
              </p14:nvContentPartPr>
              <p14:xfrm>
                <a:off x="7659330" y="2175366"/>
                <a:ext cx="242640" cy="1742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4952EAB-A5F0-4372-8594-D55C9CF9CB3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650330" y="2166726"/>
                  <a:ext cx="260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3811970-17A2-4418-A66E-DE171AF8116E}"/>
                    </a:ext>
                  </a:extLst>
                </p14:cNvPr>
                <p14:cNvContentPartPr/>
                <p14:nvPr/>
              </p14:nvContentPartPr>
              <p14:xfrm>
                <a:off x="7820250" y="2222886"/>
                <a:ext cx="161640" cy="104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3811970-17A2-4418-A66E-DE171AF8116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11610" y="2214246"/>
                  <a:ext cx="17928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EF4B731-5DBA-46C7-B645-3BC6198EA040}"/>
              </a:ext>
            </a:extLst>
          </p:cNvPr>
          <p:cNvGrpSpPr/>
          <p:nvPr/>
        </p:nvGrpSpPr>
        <p:grpSpPr>
          <a:xfrm>
            <a:off x="8266650" y="2172126"/>
            <a:ext cx="394920" cy="144720"/>
            <a:chOff x="8266650" y="2172126"/>
            <a:chExt cx="394920" cy="14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FC3A8B9-63BC-43DC-9B1D-7DE599B39789}"/>
                    </a:ext>
                  </a:extLst>
                </p14:cNvPr>
                <p14:cNvContentPartPr/>
                <p14:nvPr/>
              </p14:nvContentPartPr>
              <p14:xfrm>
                <a:off x="8266650" y="2211366"/>
                <a:ext cx="167040" cy="98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FC3A8B9-63BC-43DC-9B1D-7DE599B397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57650" y="2202726"/>
                  <a:ext cx="1846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59D14A-9A70-41BA-A50A-8162CF55D901}"/>
                    </a:ext>
                  </a:extLst>
                </p14:cNvPr>
                <p14:cNvContentPartPr/>
                <p14:nvPr/>
              </p14:nvContentPartPr>
              <p14:xfrm>
                <a:off x="8394450" y="2172126"/>
                <a:ext cx="162720" cy="135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59D14A-9A70-41BA-A50A-8162CF55D9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85810" y="2163486"/>
                  <a:ext cx="180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52434F3-4EC1-4277-B643-8D0521EBE74F}"/>
                    </a:ext>
                  </a:extLst>
                </p14:cNvPr>
                <p14:cNvContentPartPr/>
                <p14:nvPr/>
              </p14:nvContentPartPr>
              <p14:xfrm>
                <a:off x="8574450" y="2186166"/>
                <a:ext cx="87120" cy="130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52434F3-4EC1-4277-B643-8D0521EBE74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565810" y="2177166"/>
                  <a:ext cx="10476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57981954-44F5-44D9-B476-1F060CA947C9}"/>
              </a:ext>
            </a:extLst>
          </p:cNvPr>
          <p:cNvGrpSpPr/>
          <p:nvPr/>
        </p:nvGrpSpPr>
        <p:grpSpPr>
          <a:xfrm>
            <a:off x="8960370" y="2040006"/>
            <a:ext cx="932400" cy="360720"/>
            <a:chOff x="8960370" y="2040006"/>
            <a:chExt cx="93240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E75095C-6818-4E2B-B123-8F28AA32B743}"/>
                    </a:ext>
                  </a:extLst>
                </p14:cNvPr>
                <p14:cNvContentPartPr/>
                <p14:nvPr/>
              </p14:nvContentPartPr>
              <p14:xfrm>
                <a:off x="8960370" y="2040006"/>
                <a:ext cx="66240" cy="143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E75095C-6818-4E2B-B123-8F28AA32B7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51730" y="2031006"/>
                  <a:ext cx="83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6451D7F-AF3A-4C2D-A43B-0C36D64684EC}"/>
                    </a:ext>
                  </a:extLst>
                </p14:cNvPr>
                <p14:cNvContentPartPr/>
                <p14:nvPr/>
              </p14:nvContentPartPr>
              <p14:xfrm>
                <a:off x="9084570" y="2079606"/>
                <a:ext cx="102240" cy="115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6451D7F-AF3A-4C2D-A43B-0C36D64684E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75930" y="2070966"/>
                  <a:ext cx="119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BCB05EE-28C5-4E0B-A93F-98D6BF501751}"/>
                    </a:ext>
                  </a:extLst>
                </p14:cNvPr>
                <p14:cNvContentPartPr/>
                <p14:nvPr/>
              </p14:nvContentPartPr>
              <p14:xfrm>
                <a:off x="8970810" y="2227206"/>
                <a:ext cx="237960" cy="116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BCB05EE-28C5-4E0B-A93F-98D6BF50175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61810" y="2218566"/>
                  <a:ext cx="255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B8FD581-3C8F-4A34-89E1-3530096398E5}"/>
                    </a:ext>
                  </a:extLst>
                </p14:cNvPr>
                <p14:cNvContentPartPr/>
                <p14:nvPr/>
              </p14:nvContentPartPr>
              <p14:xfrm>
                <a:off x="9138930" y="2276886"/>
                <a:ext cx="16200" cy="123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B8FD581-3C8F-4A34-89E1-3530096398E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29930" y="2268246"/>
                  <a:ext cx="33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FE8EBC7-52C0-456E-877A-55650F72B18E}"/>
                    </a:ext>
                  </a:extLst>
                </p14:cNvPr>
                <p14:cNvContentPartPr/>
                <p14:nvPr/>
              </p14:nvContentPartPr>
              <p14:xfrm>
                <a:off x="9363930" y="2187606"/>
                <a:ext cx="31320" cy="69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FE8EBC7-52C0-456E-877A-55650F72B18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354930" y="2178606"/>
                  <a:ext cx="48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6E3E48-A8D4-4B3A-B42D-4BDB88DB2E9A}"/>
                    </a:ext>
                  </a:extLst>
                </p14:cNvPr>
                <p14:cNvContentPartPr/>
                <p14:nvPr/>
              </p14:nvContentPartPr>
              <p14:xfrm>
                <a:off x="9349530" y="2142966"/>
                <a:ext cx="51480" cy="4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6E3E48-A8D4-4B3A-B42D-4BDB88DB2E9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40890" y="2133966"/>
                  <a:ext cx="69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CECA56C-D7CB-4257-8673-1C84888D728E}"/>
                    </a:ext>
                  </a:extLst>
                </p14:cNvPr>
                <p14:cNvContentPartPr/>
                <p14:nvPr/>
              </p14:nvContentPartPr>
              <p14:xfrm>
                <a:off x="9463650" y="2185446"/>
                <a:ext cx="188280" cy="208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CECA56C-D7CB-4257-8673-1C84888D728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54650" y="2176806"/>
                  <a:ext cx="205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C986288-D95C-495E-B50E-16ADCA631AD3}"/>
                    </a:ext>
                  </a:extLst>
                </p14:cNvPr>
                <p14:cNvContentPartPr/>
                <p14:nvPr/>
              </p14:nvContentPartPr>
              <p14:xfrm>
                <a:off x="9658050" y="2199486"/>
                <a:ext cx="101520" cy="583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C986288-D95C-495E-B50E-16ADCA631AD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649050" y="2190846"/>
                  <a:ext cx="119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8839CC-0CD6-406A-8389-51AF1C191491}"/>
                    </a:ext>
                  </a:extLst>
                </p14:cNvPr>
                <p14:cNvContentPartPr/>
                <p14:nvPr/>
              </p14:nvContentPartPr>
              <p14:xfrm>
                <a:off x="9798810" y="2104086"/>
                <a:ext cx="45360" cy="178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8839CC-0CD6-406A-8389-51AF1C19149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90170" y="2095446"/>
                  <a:ext cx="63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ECFAFFD-363E-45D2-93F4-091FE6921A04}"/>
                    </a:ext>
                  </a:extLst>
                </p14:cNvPr>
                <p14:cNvContentPartPr/>
                <p14:nvPr/>
              </p14:nvContentPartPr>
              <p14:xfrm>
                <a:off x="9790530" y="2154486"/>
                <a:ext cx="102240" cy="1152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ECFAFFD-363E-45D2-93F4-091FE6921A0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781890" y="2145486"/>
                  <a:ext cx="1198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A3CC819-3DE7-4849-8517-E677F37F8728}"/>
              </a:ext>
            </a:extLst>
          </p:cNvPr>
          <p:cNvGrpSpPr/>
          <p:nvPr/>
        </p:nvGrpSpPr>
        <p:grpSpPr>
          <a:xfrm>
            <a:off x="10052250" y="2099766"/>
            <a:ext cx="320760" cy="154800"/>
            <a:chOff x="10052250" y="2099766"/>
            <a:chExt cx="320760" cy="15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E24AEB7-4B74-4D12-86D5-026D8F50F3AC}"/>
                    </a:ext>
                  </a:extLst>
                </p14:cNvPr>
                <p14:cNvContentPartPr/>
                <p14:nvPr/>
              </p14:nvContentPartPr>
              <p14:xfrm>
                <a:off x="10052250" y="2166006"/>
                <a:ext cx="82800" cy="72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E24AEB7-4B74-4D12-86D5-026D8F50F3A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43250" y="2157366"/>
                  <a:ext cx="100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4B86377-5D3D-4FDA-ADAE-9871F064B765}"/>
                    </a:ext>
                  </a:extLst>
                </p14:cNvPr>
                <p14:cNvContentPartPr/>
                <p14:nvPr/>
              </p14:nvContentPartPr>
              <p14:xfrm>
                <a:off x="10164930" y="2099766"/>
                <a:ext cx="208080" cy="154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4B86377-5D3D-4FDA-ADAE-9871F064B7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56290" y="2090766"/>
                  <a:ext cx="22572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479D47E-212C-41C9-85ED-E7699D3E87E1}"/>
              </a:ext>
            </a:extLst>
          </p:cNvPr>
          <p:cNvGrpSpPr/>
          <p:nvPr/>
        </p:nvGrpSpPr>
        <p:grpSpPr>
          <a:xfrm>
            <a:off x="10549770" y="2039646"/>
            <a:ext cx="214920" cy="336600"/>
            <a:chOff x="10549770" y="2039646"/>
            <a:chExt cx="21492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0905982-77AE-47F8-9164-8FA6A51A5564}"/>
                    </a:ext>
                  </a:extLst>
                </p14:cNvPr>
                <p14:cNvContentPartPr/>
                <p14:nvPr/>
              </p14:nvContentPartPr>
              <p14:xfrm>
                <a:off x="10601970" y="2039646"/>
                <a:ext cx="63360" cy="1296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0905982-77AE-47F8-9164-8FA6A51A55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93330" y="2030646"/>
                  <a:ext cx="81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AB1EBEF-E963-43D9-BF44-DCB09637D7B5}"/>
                    </a:ext>
                  </a:extLst>
                </p14:cNvPr>
                <p14:cNvContentPartPr/>
                <p14:nvPr/>
              </p14:nvContentPartPr>
              <p14:xfrm>
                <a:off x="10700250" y="2083566"/>
                <a:ext cx="64080" cy="103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AB1EBEF-E963-43D9-BF44-DCB09637D7B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91250" y="2074566"/>
                  <a:ext cx="81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AD04945-799C-4A88-950D-E6E7100CFF0B}"/>
                    </a:ext>
                  </a:extLst>
                </p14:cNvPr>
                <p14:cNvContentPartPr/>
                <p14:nvPr/>
              </p14:nvContentPartPr>
              <p14:xfrm>
                <a:off x="10549770" y="2204166"/>
                <a:ext cx="214920" cy="27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AD04945-799C-4A88-950D-E6E7100CFF0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41130" y="2195526"/>
                  <a:ext cx="232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7819492-2F71-477E-B2E9-C607EDD0142F}"/>
                    </a:ext>
                  </a:extLst>
                </p14:cNvPr>
                <p14:cNvContentPartPr/>
                <p14:nvPr/>
              </p14:nvContentPartPr>
              <p14:xfrm>
                <a:off x="10642290" y="2226126"/>
                <a:ext cx="102960" cy="1501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7819492-2F71-477E-B2E9-C607EDD0142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33290" y="2217486"/>
                  <a:ext cx="12060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CF85152-C407-4A5B-981B-C62E60E1DB86}"/>
              </a:ext>
            </a:extLst>
          </p:cNvPr>
          <p:cNvGrpSpPr/>
          <p:nvPr/>
        </p:nvGrpSpPr>
        <p:grpSpPr>
          <a:xfrm>
            <a:off x="10957650" y="2114526"/>
            <a:ext cx="749880" cy="252000"/>
            <a:chOff x="10957650" y="2114526"/>
            <a:chExt cx="74988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6EA438B-B389-4112-8832-C78A0CD03C5C}"/>
                    </a:ext>
                  </a:extLst>
                </p14:cNvPr>
                <p14:cNvContentPartPr/>
                <p14:nvPr/>
              </p14:nvContentPartPr>
              <p14:xfrm>
                <a:off x="10957650" y="2158446"/>
                <a:ext cx="215280" cy="907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6EA438B-B389-4112-8832-C78A0CD03C5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948650" y="2149806"/>
                  <a:ext cx="232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C485BEC-99B2-45F4-A041-306D66200B1B}"/>
                    </a:ext>
                  </a:extLst>
                </p14:cNvPr>
                <p14:cNvContentPartPr/>
                <p14:nvPr/>
              </p14:nvContentPartPr>
              <p14:xfrm>
                <a:off x="11194530" y="2114526"/>
                <a:ext cx="60840" cy="130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C485BEC-99B2-45F4-A041-306D66200B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85890" y="2105886"/>
                  <a:ext cx="78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8BD1E0A-DD14-4F03-A06F-919FEB712089}"/>
                    </a:ext>
                  </a:extLst>
                </p14:cNvPr>
                <p14:cNvContentPartPr/>
                <p14:nvPr/>
              </p14:nvContentPartPr>
              <p14:xfrm>
                <a:off x="11317290" y="2173566"/>
                <a:ext cx="35280" cy="192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8BD1E0A-DD14-4F03-A06F-919FEB7120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08290" y="2164926"/>
                  <a:ext cx="52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6DE4DF0-470A-4210-B6BE-1204A876F786}"/>
                    </a:ext>
                  </a:extLst>
                </p14:cNvPr>
                <p14:cNvContentPartPr/>
                <p14:nvPr/>
              </p14:nvContentPartPr>
              <p14:xfrm>
                <a:off x="11336010" y="2183646"/>
                <a:ext cx="178560" cy="82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6DE4DF0-470A-4210-B6BE-1204A876F78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27010" y="2174646"/>
                  <a:ext cx="196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232E845-0BD0-4A1D-BE99-DF4E69E22B15}"/>
                    </a:ext>
                  </a:extLst>
                </p14:cNvPr>
                <p14:cNvContentPartPr/>
                <p14:nvPr/>
              </p14:nvContentPartPr>
              <p14:xfrm>
                <a:off x="11531130" y="2130366"/>
                <a:ext cx="100440" cy="162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232E845-0BD0-4A1D-BE99-DF4E69E22B1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522490" y="2121726"/>
                  <a:ext cx="118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B95C4DB-8D46-4009-9595-F71F2F64A844}"/>
                    </a:ext>
                  </a:extLst>
                </p14:cNvPr>
                <p14:cNvContentPartPr/>
                <p14:nvPr/>
              </p14:nvContentPartPr>
              <p14:xfrm>
                <a:off x="11650290" y="2177166"/>
                <a:ext cx="57240" cy="1278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B95C4DB-8D46-4009-9595-F71F2F64A8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641290" y="2168526"/>
                  <a:ext cx="7488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CCB6987A-1A65-4214-A5F1-6FC2377B7C6C}"/>
              </a:ext>
            </a:extLst>
          </p:cNvPr>
          <p:cNvGrpSpPr/>
          <p:nvPr/>
        </p:nvGrpSpPr>
        <p:grpSpPr>
          <a:xfrm>
            <a:off x="4098210" y="5057166"/>
            <a:ext cx="619920" cy="289800"/>
            <a:chOff x="4098210" y="5057166"/>
            <a:chExt cx="61992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93F3C1E-2A9F-45A8-930E-B07E678A0C02}"/>
                    </a:ext>
                  </a:extLst>
                </p14:cNvPr>
                <p14:cNvContentPartPr/>
                <p14:nvPr/>
              </p14:nvContentPartPr>
              <p14:xfrm>
                <a:off x="4098210" y="5133486"/>
                <a:ext cx="167760" cy="77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93F3C1E-2A9F-45A8-930E-B07E678A0C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089570" y="5124486"/>
                  <a:ext cx="185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5C5B557-CA87-40BE-BC73-D19834E36486}"/>
                    </a:ext>
                  </a:extLst>
                </p14:cNvPr>
                <p14:cNvContentPartPr/>
                <p14:nvPr/>
              </p14:nvContentPartPr>
              <p14:xfrm>
                <a:off x="4281450" y="5136006"/>
                <a:ext cx="77400" cy="48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5C5B557-CA87-40BE-BC73-D19834E364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272810" y="5127006"/>
                  <a:ext cx="95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E711755-1A43-4F77-A021-45B9D0E76B33}"/>
                    </a:ext>
                  </a:extLst>
                </p14:cNvPr>
                <p14:cNvContentPartPr/>
                <p14:nvPr/>
              </p14:nvContentPartPr>
              <p14:xfrm>
                <a:off x="4372170" y="5114406"/>
                <a:ext cx="51120" cy="2325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E711755-1A43-4F77-A021-45B9D0E76B3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363170" y="5105766"/>
                  <a:ext cx="68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B2087B2-DD01-4B46-9D89-6790AFF57909}"/>
                    </a:ext>
                  </a:extLst>
                </p14:cNvPr>
                <p14:cNvContentPartPr/>
                <p14:nvPr/>
              </p14:nvContentPartPr>
              <p14:xfrm>
                <a:off x="4439130" y="5106846"/>
                <a:ext cx="28080" cy="100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B2087B2-DD01-4B46-9D89-6790AFF5790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30130" y="5097846"/>
                  <a:ext cx="45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158CF19-29CD-48BC-9964-E5FBF4F18890}"/>
                    </a:ext>
                  </a:extLst>
                </p14:cNvPr>
                <p14:cNvContentPartPr/>
                <p14:nvPr/>
              </p14:nvContentPartPr>
              <p14:xfrm>
                <a:off x="4508610" y="5138886"/>
                <a:ext cx="154440" cy="69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158CF19-29CD-48BC-9964-E5FBF4F1889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499610" y="5129886"/>
                  <a:ext cx="172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454BAEB-3821-4178-95A8-D1ADB79272E0}"/>
                    </a:ext>
                  </a:extLst>
                </p14:cNvPr>
                <p14:cNvContentPartPr/>
                <p14:nvPr/>
              </p14:nvContentPartPr>
              <p14:xfrm>
                <a:off x="4701570" y="5057166"/>
                <a:ext cx="16560" cy="146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454BAEB-3821-4178-95A8-D1ADB79272E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92930" y="5048526"/>
                  <a:ext cx="342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E7DA2ED8-DB6F-411A-A7D8-CB087CF35785}"/>
              </a:ext>
            </a:extLst>
          </p:cNvPr>
          <p:cNvGrpSpPr/>
          <p:nvPr/>
        </p:nvGrpSpPr>
        <p:grpSpPr>
          <a:xfrm>
            <a:off x="3277050" y="3115326"/>
            <a:ext cx="3129120" cy="1786680"/>
            <a:chOff x="3277050" y="3115326"/>
            <a:chExt cx="3129120" cy="178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89D8862-27A8-46A6-91D5-0E494440990E}"/>
                    </a:ext>
                  </a:extLst>
                </p14:cNvPr>
                <p14:cNvContentPartPr/>
                <p14:nvPr/>
              </p14:nvContentPartPr>
              <p14:xfrm>
                <a:off x="4448490" y="3700326"/>
                <a:ext cx="72720" cy="732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89D8862-27A8-46A6-91D5-0E494440990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39850" y="3691686"/>
                  <a:ext cx="90360" cy="74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8164080-043D-41D7-ABB6-1728DF54BD66}"/>
                    </a:ext>
                  </a:extLst>
                </p14:cNvPr>
                <p14:cNvContentPartPr/>
                <p14:nvPr/>
              </p14:nvContentPartPr>
              <p14:xfrm>
                <a:off x="4482690" y="3653526"/>
                <a:ext cx="882000" cy="7722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8164080-043D-41D7-ABB6-1728DF54BD6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74050" y="3644886"/>
                  <a:ext cx="899640" cy="78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A6531D6-3CD1-4D93-B202-46C1FE3C67B8}"/>
                    </a:ext>
                  </a:extLst>
                </p14:cNvPr>
                <p14:cNvContentPartPr/>
                <p14:nvPr/>
              </p14:nvContentPartPr>
              <p14:xfrm>
                <a:off x="4558650" y="4397286"/>
                <a:ext cx="757440" cy="36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A6531D6-3CD1-4D93-B202-46C1FE3C67B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50010" y="4388646"/>
                  <a:ext cx="775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6316FD9-BD21-4EDF-9F86-A77373A643CC}"/>
                    </a:ext>
                  </a:extLst>
                </p14:cNvPr>
                <p14:cNvContentPartPr/>
                <p14:nvPr/>
              </p14:nvContentPartPr>
              <p14:xfrm>
                <a:off x="5387730" y="3710406"/>
                <a:ext cx="74880" cy="696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6316FD9-BD21-4EDF-9F86-A77373A643C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78730" y="3701766"/>
                  <a:ext cx="92520" cy="71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D1B3B09-D0D4-4A81-AE6E-C16F30ED11FF}"/>
                    </a:ext>
                  </a:extLst>
                </p14:cNvPr>
                <p14:cNvContentPartPr/>
                <p14:nvPr/>
              </p14:nvContentPartPr>
              <p14:xfrm>
                <a:off x="5502570" y="3907686"/>
                <a:ext cx="75240" cy="108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D1B3B09-D0D4-4A81-AE6E-C16F30ED11F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493930" y="3898686"/>
                  <a:ext cx="92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4881E61-7075-4C5D-9EA3-93F7FFF02770}"/>
                    </a:ext>
                  </a:extLst>
                </p14:cNvPr>
                <p14:cNvContentPartPr/>
                <p14:nvPr/>
              </p14:nvContentPartPr>
              <p14:xfrm>
                <a:off x="5612730" y="3924246"/>
                <a:ext cx="87480" cy="94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4881E61-7075-4C5D-9EA3-93F7FFF0277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603730" y="3915246"/>
                  <a:ext cx="105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ECA8362-2FE5-4DA3-8ABC-A66B502EDD27}"/>
                    </a:ext>
                  </a:extLst>
                </p14:cNvPr>
                <p14:cNvContentPartPr/>
                <p14:nvPr/>
              </p14:nvContentPartPr>
              <p14:xfrm>
                <a:off x="5543970" y="4053486"/>
                <a:ext cx="190080" cy="123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ECA8362-2FE5-4DA3-8ABC-A66B502EDD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35330" y="4044486"/>
                  <a:ext cx="207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309E4E5-31AC-4F21-84C7-F854435425AE}"/>
                    </a:ext>
                  </a:extLst>
                </p14:cNvPr>
                <p14:cNvContentPartPr/>
                <p14:nvPr/>
              </p14:nvContentPartPr>
              <p14:xfrm>
                <a:off x="5676810" y="4089486"/>
                <a:ext cx="14400" cy="1378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309E4E5-31AC-4F21-84C7-F854435425A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67810" y="4080486"/>
                  <a:ext cx="32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7730ABE-4F01-41D2-86FC-AF7A540CBE2E}"/>
                    </a:ext>
                  </a:extLst>
                </p14:cNvPr>
                <p14:cNvContentPartPr/>
                <p14:nvPr/>
              </p14:nvContentPartPr>
              <p14:xfrm>
                <a:off x="4321770" y="3672606"/>
                <a:ext cx="98640" cy="765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7730ABE-4F01-41D2-86FC-AF7A540CBE2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12770" y="3663966"/>
                  <a:ext cx="11628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9DFBB4F-DA25-4041-A433-D404E2671EE1}"/>
                    </a:ext>
                  </a:extLst>
                </p14:cNvPr>
                <p14:cNvContentPartPr/>
                <p14:nvPr/>
              </p14:nvContentPartPr>
              <p14:xfrm>
                <a:off x="4073010" y="3861966"/>
                <a:ext cx="83160" cy="1375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9DFBB4F-DA25-4041-A433-D404E2671EE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064370" y="3852966"/>
                  <a:ext cx="1008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607FEC3-346E-4090-9D01-7143A61F0571}"/>
                    </a:ext>
                  </a:extLst>
                </p14:cNvPr>
                <p14:cNvContentPartPr/>
                <p14:nvPr/>
              </p14:nvContentPartPr>
              <p14:xfrm>
                <a:off x="4194330" y="3905526"/>
                <a:ext cx="54360" cy="71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607FEC3-346E-4090-9D01-7143A61F057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185690" y="3896526"/>
                  <a:ext cx="72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C44FDC3-B304-466F-8ECF-E5E377FF4275}"/>
                    </a:ext>
                  </a:extLst>
                </p14:cNvPr>
                <p14:cNvContentPartPr/>
                <p14:nvPr/>
              </p14:nvContentPartPr>
              <p14:xfrm>
                <a:off x="4082370" y="4043766"/>
                <a:ext cx="218520" cy="101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C44FDC3-B304-466F-8ECF-E5E377FF427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073370" y="4035126"/>
                  <a:ext cx="236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4F08BA-BFF0-4D92-93B5-02363BE35B47}"/>
                    </a:ext>
                  </a:extLst>
                </p14:cNvPr>
                <p14:cNvContentPartPr/>
                <p14:nvPr/>
              </p14:nvContentPartPr>
              <p14:xfrm>
                <a:off x="4269210" y="4074366"/>
                <a:ext cx="17640" cy="119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4F08BA-BFF0-4D92-93B5-02363BE35B4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60210" y="4065726"/>
                  <a:ext cx="35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B7FF95-2A36-4F16-82C3-8654ED9C74AD}"/>
                    </a:ext>
                  </a:extLst>
                </p14:cNvPr>
                <p14:cNvContentPartPr/>
                <p14:nvPr/>
              </p14:nvContentPartPr>
              <p14:xfrm>
                <a:off x="4841250" y="3945846"/>
                <a:ext cx="29520" cy="204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B7FF95-2A36-4F16-82C3-8654ED9C74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832250" y="3936846"/>
                  <a:ext cx="471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1F1C37A-76E6-4751-8170-5EC9985FA245}"/>
                    </a:ext>
                  </a:extLst>
                </p14:cNvPr>
                <p14:cNvContentPartPr/>
                <p14:nvPr/>
              </p14:nvContentPartPr>
              <p14:xfrm>
                <a:off x="4861410" y="3956286"/>
                <a:ext cx="163800" cy="214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1F1C37A-76E6-4751-8170-5EC9985FA2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52770" y="3947286"/>
                  <a:ext cx="181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5A2461C-D00E-4207-83AB-6CD894227B06}"/>
                    </a:ext>
                  </a:extLst>
                </p14:cNvPr>
                <p14:cNvContentPartPr/>
                <p14:nvPr/>
              </p14:nvContentPartPr>
              <p14:xfrm>
                <a:off x="3746130" y="3207126"/>
                <a:ext cx="679320" cy="471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5A2461C-D00E-4207-83AB-6CD894227B0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737130" y="3198126"/>
                  <a:ext cx="6969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D5CE6D5-23B1-411D-9C95-FE224C7CD90A}"/>
                    </a:ext>
                  </a:extLst>
                </p14:cNvPr>
                <p14:cNvContentPartPr/>
                <p14:nvPr/>
              </p14:nvContentPartPr>
              <p14:xfrm>
                <a:off x="3840810" y="4458846"/>
                <a:ext cx="624600" cy="386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D5CE6D5-23B1-411D-9C95-FE224C7CD90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32170" y="4450206"/>
                  <a:ext cx="6422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BBEFB3A-47E8-4418-91D9-CAF4DB0C8ADC}"/>
                    </a:ext>
                  </a:extLst>
                </p14:cNvPr>
                <p14:cNvContentPartPr/>
                <p14:nvPr/>
              </p14:nvContentPartPr>
              <p14:xfrm>
                <a:off x="3713370" y="3232686"/>
                <a:ext cx="111960" cy="1661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BBEFB3A-47E8-4418-91D9-CAF4DB0C8AD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04730" y="3223686"/>
                  <a:ext cx="129600" cy="167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650754F-C500-43A6-AFE1-132B295B9A6B}"/>
                    </a:ext>
                  </a:extLst>
                </p14:cNvPr>
                <p14:cNvContentPartPr/>
                <p14:nvPr/>
              </p14:nvContentPartPr>
              <p14:xfrm>
                <a:off x="3515010" y="3249246"/>
                <a:ext cx="149760" cy="1601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650754F-C500-43A6-AFE1-132B295B9A6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506370" y="3240606"/>
                  <a:ext cx="167400" cy="161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24D933C-0F9D-4865-A894-5BB713B5BDDA}"/>
                    </a:ext>
                  </a:extLst>
                </p14:cNvPr>
                <p14:cNvContentPartPr/>
                <p14:nvPr/>
              </p14:nvContentPartPr>
              <p14:xfrm>
                <a:off x="3277050" y="3933966"/>
                <a:ext cx="108000" cy="96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24D933C-0F9D-4865-A894-5BB713B5BDD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68410" y="3924966"/>
                  <a:ext cx="125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15C71B7-EC6D-4372-8A0C-18BBDB4CEACB}"/>
                    </a:ext>
                  </a:extLst>
                </p14:cNvPr>
                <p14:cNvContentPartPr/>
                <p14:nvPr/>
              </p14:nvContentPartPr>
              <p14:xfrm>
                <a:off x="4213050" y="4846926"/>
                <a:ext cx="8640" cy="29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15C71B7-EC6D-4372-8A0C-18BBDB4CEAC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04050" y="4838286"/>
                  <a:ext cx="26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B5A92AC-A7FE-454C-A9AF-5E8F648F13D3}"/>
                    </a:ext>
                  </a:extLst>
                </p14:cNvPr>
                <p14:cNvContentPartPr/>
                <p14:nvPr/>
              </p14:nvContentPartPr>
              <p14:xfrm>
                <a:off x="4155090" y="4524366"/>
                <a:ext cx="90000" cy="377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B5A92AC-A7FE-454C-A9AF-5E8F648F13D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146450" y="4515726"/>
                  <a:ext cx="1076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DD02794-30CE-4915-82D7-1C103BFBAA40}"/>
                    </a:ext>
                  </a:extLst>
                </p14:cNvPr>
                <p14:cNvContentPartPr/>
                <p14:nvPr/>
              </p14:nvContentPartPr>
              <p14:xfrm>
                <a:off x="4095330" y="4459926"/>
                <a:ext cx="138240" cy="138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DD02794-30CE-4915-82D7-1C103BFBAA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086690" y="4451286"/>
                  <a:ext cx="155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EA66898-0411-4519-90F6-DC9EAC6991DC}"/>
                    </a:ext>
                  </a:extLst>
                </p14:cNvPr>
                <p14:cNvContentPartPr/>
                <p14:nvPr/>
              </p14:nvContentPartPr>
              <p14:xfrm>
                <a:off x="5342010" y="3115326"/>
                <a:ext cx="638640" cy="561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EA66898-0411-4519-90F6-DC9EAC6991D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33370" y="3106326"/>
                  <a:ext cx="656280" cy="57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D8ED761-141C-4745-B056-56EBA2B02335}"/>
                    </a:ext>
                  </a:extLst>
                </p14:cNvPr>
                <p14:cNvContentPartPr/>
                <p14:nvPr/>
              </p14:nvContentPartPr>
              <p14:xfrm>
                <a:off x="5360730" y="4414566"/>
                <a:ext cx="730440" cy="432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D8ED761-141C-4745-B056-56EBA2B0233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352090" y="4405566"/>
                  <a:ext cx="7480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A1BB4B0-95BC-4AC6-9C16-686339BD1EFE}"/>
                    </a:ext>
                  </a:extLst>
                </p14:cNvPr>
                <p14:cNvContentPartPr/>
                <p14:nvPr/>
              </p14:nvContentPartPr>
              <p14:xfrm>
                <a:off x="5939610" y="3183726"/>
                <a:ext cx="134640" cy="15987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A1BB4B0-95BC-4AC6-9C16-686339BD1EF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30970" y="3174726"/>
                  <a:ext cx="152280" cy="16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DD0C731-4329-4AEC-9818-AAF2065B2B8C}"/>
                    </a:ext>
                  </a:extLst>
                </p14:cNvPr>
                <p14:cNvContentPartPr/>
                <p14:nvPr/>
              </p14:nvContentPartPr>
              <p14:xfrm>
                <a:off x="6109530" y="3228006"/>
                <a:ext cx="153360" cy="1551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DD0C731-4329-4AEC-9818-AAF2065B2B8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100530" y="3219366"/>
                  <a:ext cx="171000" cy="15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C41336E-812B-4D04-A803-7C50149181F9}"/>
                    </a:ext>
                  </a:extLst>
                </p14:cNvPr>
                <p14:cNvContentPartPr/>
                <p14:nvPr/>
              </p14:nvContentPartPr>
              <p14:xfrm>
                <a:off x="6341730" y="3987246"/>
                <a:ext cx="64440" cy="1202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C41336E-812B-4D04-A803-7C50149181F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332730" y="3978606"/>
                  <a:ext cx="82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E1361E1-F3DE-45CA-BBDD-99A68E8FFAC2}"/>
                    </a:ext>
                  </a:extLst>
                </p14:cNvPr>
                <p14:cNvContentPartPr/>
                <p14:nvPr/>
              </p14:nvContentPartPr>
              <p14:xfrm>
                <a:off x="5694090" y="4629126"/>
                <a:ext cx="60480" cy="268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E1361E1-F3DE-45CA-BBDD-99A68E8FFAC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685090" y="4620486"/>
                  <a:ext cx="781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68C3D15-E860-4FA4-BA6F-5442DE60AC84}"/>
                    </a:ext>
                  </a:extLst>
                </p14:cNvPr>
                <p14:cNvContentPartPr/>
                <p14:nvPr/>
              </p14:nvContentPartPr>
              <p14:xfrm>
                <a:off x="5691210" y="4547046"/>
                <a:ext cx="141480" cy="97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68C3D15-E860-4FA4-BA6F-5442DE60AC8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82210" y="4538046"/>
                  <a:ext cx="15912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50DAFC89-4945-4C6A-B4A1-C7C0A415AA7F}"/>
              </a:ext>
            </a:extLst>
          </p:cNvPr>
          <p:cNvGrpSpPr/>
          <p:nvPr/>
        </p:nvGrpSpPr>
        <p:grpSpPr>
          <a:xfrm>
            <a:off x="5464050" y="5062566"/>
            <a:ext cx="657000" cy="263520"/>
            <a:chOff x="5464050" y="5062566"/>
            <a:chExt cx="65700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A84928D-5D44-463D-BBB9-1A3B3A833787}"/>
                    </a:ext>
                  </a:extLst>
                </p14:cNvPr>
                <p14:cNvContentPartPr/>
                <p14:nvPr/>
              </p14:nvContentPartPr>
              <p14:xfrm>
                <a:off x="5464050" y="5067966"/>
                <a:ext cx="147240" cy="106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A84928D-5D44-463D-BBB9-1A3B3A83378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455050" y="5058966"/>
                  <a:ext cx="164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F0E2E8A-20CD-4C48-8E92-18D43D9291E1}"/>
                    </a:ext>
                  </a:extLst>
                </p14:cNvPr>
                <p14:cNvContentPartPr/>
                <p14:nvPr/>
              </p14:nvContentPartPr>
              <p14:xfrm>
                <a:off x="5642250" y="5104686"/>
                <a:ext cx="52200" cy="53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F0E2E8A-20CD-4C48-8E92-18D43D9291E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633250" y="5096046"/>
                  <a:ext cx="698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6C74D8D-A5FC-4621-B147-50BACAD08EA1}"/>
                    </a:ext>
                  </a:extLst>
                </p14:cNvPr>
                <p14:cNvContentPartPr/>
                <p14:nvPr/>
              </p14:nvContentPartPr>
              <p14:xfrm>
                <a:off x="5720730" y="5097846"/>
                <a:ext cx="39600" cy="228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6C74D8D-A5FC-4621-B147-50BACAD08EA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12090" y="5088846"/>
                  <a:ext cx="57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B3B2F5C-32F8-4B89-B46D-E76CD42AC179}"/>
                    </a:ext>
                  </a:extLst>
                </p14:cNvPr>
                <p14:cNvContentPartPr/>
                <p14:nvPr/>
              </p14:nvContentPartPr>
              <p14:xfrm>
                <a:off x="5811810" y="5076606"/>
                <a:ext cx="29520" cy="94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B3B2F5C-32F8-4B89-B46D-E76CD42AC17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03170" y="5067606"/>
                  <a:ext cx="471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C11C348-8A6F-4B47-ABC0-96DBF7A01C04}"/>
                    </a:ext>
                  </a:extLst>
                </p14:cNvPr>
                <p14:cNvContentPartPr/>
                <p14:nvPr/>
              </p14:nvContentPartPr>
              <p14:xfrm>
                <a:off x="5901450" y="5116206"/>
                <a:ext cx="133200" cy="892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C11C348-8A6F-4B47-ABC0-96DBF7A01C0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892450" y="5107566"/>
                  <a:ext cx="150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5631C31-BAEB-4AE4-8A7C-A87850CAF198}"/>
                    </a:ext>
                  </a:extLst>
                </p14:cNvPr>
                <p14:cNvContentPartPr/>
                <p14:nvPr/>
              </p14:nvContentPartPr>
              <p14:xfrm>
                <a:off x="6091890" y="5062566"/>
                <a:ext cx="29160" cy="141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5631C31-BAEB-4AE4-8A7C-A87850CAF1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83250" y="5053926"/>
                  <a:ext cx="46800" cy="15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DF37B6DC-92CD-4F54-ACE6-6287BF03A677}"/>
                  </a:ext>
                </a:extLst>
              </p14:cNvPr>
              <p14:cNvContentPartPr/>
              <p14:nvPr/>
            </p14:nvContentPartPr>
            <p14:xfrm>
              <a:off x="3778890" y="4585926"/>
              <a:ext cx="59760" cy="691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DF37B6DC-92CD-4F54-ACE6-6287BF03A67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3770250" y="4577286"/>
                <a:ext cx="774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6E20793E-1FEE-46F5-A8BA-BAC54617FBE0}"/>
                  </a:ext>
                </a:extLst>
              </p14:cNvPr>
              <p14:cNvContentPartPr/>
              <p14:nvPr/>
            </p14:nvContentPartPr>
            <p14:xfrm>
              <a:off x="3785730" y="4769166"/>
              <a:ext cx="88200" cy="8532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6E20793E-1FEE-46F5-A8BA-BAC54617FBE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3777090" y="4760166"/>
                <a:ext cx="1058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E54C0079-A7DF-436B-B2F3-E574DA95B0FF}"/>
                  </a:ext>
                </a:extLst>
              </p14:cNvPr>
              <p14:cNvContentPartPr/>
              <p14:nvPr/>
            </p14:nvContentPartPr>
            <p14:xfrm>
              <a:off x="3934770" y="4805886"/>
              <a:ext cx="82800" cy="7380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E54C0079-A7DF-436B-B2F3-E574DA95B0F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3925770" y="4796886"/>
                <a:ext cx="1004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B2B169E5-4829-442C-84B5-E7A32B4957BE}"/>
                  </a:ext>
                </a:extLst>
              </p14:cNvPr>
              <p14:cNvContentPartPr/>
              <p14:nvPr/>
            </p14:nvContentPartPr>
            <p14:xfrm>
              <a:off x="6070650" y="4719126"/>
              <a:ext cx="87120" cy="9972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B2B169E5-4829-442C-84B5-E7A32B4957BE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061650" y="4710486"/>
                <a:ext cx="10476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D6121F3-1A7D-4493-9E10-0E35C921A029}"/>
                  </a:ext>
                </a:extLst>
              </p14:cNvPr>
              <p14:cNvContentPartPr/>
              <p14:nvPr/>
            </p14:nvContentPartPr>
            <p14:xfrm>
              <a:off x="6258210" y="4807326"/>
              <a:ext cx="103680" cy="8712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D6121F3-1A7D-4493-9E10-0E35C921A02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249210" y="4798326"/>
                <a:ext cx="121320" cy="10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320A44A-EDC8-4974-ACCF-78CF37AE5DE9}"/>
              </a:ext>
            </a:extLst>
          </p:cNvPr>
          <p:cNvGrpSpPr/>
          <p:nvPr/>
        </p:nvGrpSpPr>
        <p:grpSpPr>
          <a:xfrm>
            <a:off x="3702210" y="3131166"/>
            <a:ext cx="2448720" cy="781200"/>
            <a:chOff x="3702210" y="3131166"/>
            <a:chExt cx="2448720" cy="78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AD6F7B1-A3E6-4907-83A8-18800185D7F8}"/>
                    </a:ext>
                  </a:extLst>
                </p14:cNvPr>
                <p14:cNvContentPartPr/>
                <p14:nvPr/>
              </p14:nvContentPartPr>
              <p14:xfrm>
                <a:off x="3702210" y="3263286"/>
                <a:ext cx="80280" cy="730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AD6F7B1-A3E6-4907-83A8-18800185D7F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93570" y="3254286"/>
                  <a:ext cx="979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FB7A776-C298-4535-9E7D-C42CE6BADA66}"/>
                    </a:ext>
                  </a:extLst>
                </p14:cNvPr>
                <p14:cNvContentPartPr/>
                <p14:nvPr/>
              </p14:nvContentPartPr>
              <p14:xfrm>
                <a:off x="3709410" y="3418806"/>
                <a:ext cx="89280" cy="1090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FB7A776-C298-4535-9E7D-C42CE6BADA6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00770" y="3409806"/>
                  <a:ext cx="106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14C280D-5CBA-42C2-8E10-6C1FAAB9D804}"/>
                    </a:ext>
                  </a:extLst>
                </p14:cNvPr>
                <p14:cNvContentPartPr/>
                <p14:nvPr/>
              </p14:nvContentPartPr>
              <p14:xfrm>
                <a:off x="3739650" y="3630126"/>
                <a:ext cx="83160" cy="892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14C280D-5CBA-42C2-8E10-6C1FAAB9D80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30650" y="3621486"/>
                  <a:ext cx="1008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498AB95-9D6D-4AA3-99B3-D3FAA8A92FD9}"/>
                    </a:ext>
                  </a:extLst>
                </p14:cNvPr>
                <p14:cNvContentPartPr/>
                <p14:nvPr/>
              </p14:nvContentPartPr>
              <p14:xfrm>
                <a:off x="3731730" y="3833166"/>
                <a:ext cx="69120" cy="792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498AB95-9D6D-4AA3-99B3-D3FAA8A92FD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22730" y="3824526"/>
                  <a:ext cx="86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83C1E0A-B928-4736-967C-FA3DAA27BA15}"/>
                    </a:ext>
                  </a:extLst>
                </p14:cNvPr>
                <p14:cNvContentPartPr/>
                <p14:nvPr/>
              </p14:nvContentPartPr>
              <p14:xfrm>
                <a:off x="3893730" y="3215766"/>
                <a:ext cx="12960" cy="123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83C1E0A-B928-4736-967C-FA3DAA27BA1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884730" y="3206766"/>
                  <a:ext cx="30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F14F345-3CE0-4833-B802-3010503F0F78}"/>
                    </a:ext>
                  </a:extLst>
                </p14:cNvPr>
                <p14:cNvContentPartPr/>
                <p14:nvPr/>
              </p14:nvContentPartPr>
              <p14:xfrm>
                <a:off x="3889050" y="3438606"/>
                <a:ext cx="87120" cy="982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F14F345-3CE0-4833-B802-3010503F0F7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880410" y="3429606"/>
                  <a:ext cx="104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CDEF1C1-AC1E-4B00-ABA1-9F7DD42430D4}"/>
                    </a:ext>
                  </a:extLst>
                </p14:cNvPr>
                <p14:cNvContentPartPr/>
                <p14:nvPr/>
              </p14:nvContentPartPr>
              <p14:xfrm>
                <a:off x="3909210" y="3642006"/>
                <a:ext cx="56520" cy="106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CDEF1C1-AC1E-4B00-ABA1-9F7DD42430D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900570" y="3633006"/>
                  <a:ext cx="741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73364E4-3BB8-4F35-A05E-3DBBBD25B192}"/>
                    </a:ext>
                  </a:extLst>
                </p14:cNvPr>
                <p14:cNvContentPartPr/>
                <p14:nvPr/>
              </p14:nvContentPartPr>
              <p14:xfrm>
                <a:off x="5900730" y="3159246"/>
                <a:ext cx="106200" cy="104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73364E4-3BB8-4F35-A05E-3DBBBD25B19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91730" y="3150246"/>
                  <a:ext cx="123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D870527-54FB-4BCF-9556-6D5061E2199F}"/>
                    </a:ext>
                  </a:extLst>
                </p14:cNvPr>
                <p14:cNvContentPartPr/>
                <p14:nvPr/>
              </p14:nvContentPartPr>
              <p14:xfrm>
                <a:off x="5920890" y="3360486"/>
                <a:ext cx="90000" cy="9756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D870527-54FB-4BCF-9556-6D5061E2199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12250" y="3351486"/>
                  <a:ext cx="1076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64224F4-880A-4205-908C-4A061A66FB4D}"/>
                    </a:ext>
                  </a:extLst>
                </p14:cNvPr>
                <p14:cNvContentPartPr/>
                <p14:nvPr/>
              </p14:nvContentPartPr>
              <p14:xfrm>
                <a:off x="5942850" y="3573606"/>
                <a:ext cx="66960" cy="77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64224F4-880A-4205-908C-4A061A66FB4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33850" y="3564606"/>
                  <a:ext cx="846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2C99213-7AEF-449D-9B87-84DE2E8B8A57}"/>
                    </a:ext>
                  </a:extLst>
                </p14:cNvPr>
                <p14:cNvContentPartPr/>
                <p14:nvPr/>
              </p14:nvContentPartPr>
              <p14:xfrm>
                <a:off x="5955450" y="3770166"/>
                <a:ext cx="68400" cy="57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2C99213-7AEF-449D-9B87-84DE2E8B8A5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946810" y="3761166"/>
                  <a:ext cx="860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BC49B45-0B17-4BC6-8130-52EEE35E7E73}"/>
                    </a:ext>
                  </a:extLst>
                </p14:cNvPr>
                <p14:cNvContentPartPr/>
                <p14:nvPr/>
              </p14:nvContentPartPr>
              <p14:xfrm>
                <a:off x="6054090" y="3131166"/>
                <a:ext cx="25920" cy="1400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BC49B45-0B17-4BC6-8130-52EEE35E7E7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45450" y="3122166"/>
                  <a:ext cx="4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51C9C7B-E55A-4458-ACFB-1D3FE766D187}"/>
                    </a:ext>
                  </a:extLst>
                </p14:cNvPr>
                <p14:cNvContentPartPr/>
                <p14:nvPr/>
              </p14:nvContentPartPr>
              <p14:xfrm>
                <a:off x="6064530" y="3397566"/>
                <a:ext cx="86400" cy="82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51C9C7B-E55A-4458-ACFB-1D3FE766D18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55530" y="3388926"/>
                  <a:ext cx="104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A94538A-7BBF-4B2F-8392-28A20301F4F1}"/>
                    </a:ext>
                  </a:extLst>
                </p14:cNvPr>
                <p14:cNvContentPartPr/>
                <p14:nvPr/>
              </p14:nvContentPartPr>
              <p14:xfrm>
                <a:off x="6075330" y="3585486"/>
                <a:ext cx="61200" cy="9072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A94538A-7BBF-4B2F-8392-28A20301F4F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66330" y="3576486"/>
                  <a:ext cx="78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364BBFC-BA75-4F10-919D-EFDBBEF98EC9}"/>
                    </a:ext>
                  </a:extLst>
                </p14:cNvPr>
                <p14:cNvContentPartPr/>
                <p14:nvPr/>
              </p14:nvContentPartPr>
              <p14:xfrm>
                <a:off x="3791490" y="3162846"/>
                <a:ext cx="2153880" cy="1288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364BBFC-BA75-4F10-919D-EFDBBEF98EC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82850" y="3154206"/>
                  <a:ext cx="2171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2975555-DFDC-4D10-88EE-A57E04F46BAA}"/>
                    </a:ext>
                  </a:extLst>
                </p14:cNvPr>
                <p14:cNvContentPartPr/>
                <p14:nvPr/>
              </p14:nvContentPartPr>
              <p14:xfrm>
                <a:off x="3766650" y="3356886"/>
                <a:ext cx="2140200" cy="1396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2975555-DFDC-4D10-88EE-A57E04F46BA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58010" y="3347886"/>
                  <a:ext cx="2157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E9087DF-346B-4C20-B5F4-40B4BDDB4C3A}"/>
                    </a:ext>
                  </a:extLst>
                </p14:cNvPr>
                <p14:cNvContentPartPr/>
                <p14:nvPr/>
              </p14:nvContentPartPr>
              <p14:xfrm>
                <a:off x="3810570" y="3524286"/>
                <a:ext cx="2143440" cy="158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E9087DF-346B-4C20-B5F4-40B4BDDB4C3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01930" y="3515646"/>
                  <a:ext cx="2161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B3EF560-CE1D-4E85-9978-C65D0731017D}"/>
                    </a:ext>
                  </a:extLst>
                </p14:cNvPr>
                <p14:cNvContentPartPr/>
                <p14:nvPr/>
              </p14:nvContentPartPr>
              <p14:xfrm>
                <a:off x="3763770" y="3761886"/>
                <a:ext cx="2232720" cy="1332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B3EF560-CE1D-4E85-9978-C65D0731017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54770" y="3753246"/>
                  <a:ext cx="2250360" cy="15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061CB062-AB71-41CF-8FA5-A47D7830C5DE}"/>
                  </a:ext>
                </a:extLst>
              </p14:cNvPr>
              <p14:cNvContentPartPr/>
              <p14:nvPr/>
            </p14:nvContentPartPr>
            <p14:xfrm>
              <a:off x="3879330" y="4778886"/>
              <a:ext cx="2160720" cy="8136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061CB062-AB71-41CF-8FA5-A47D7830C5DE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3870330" y="4769886"/>
                <a:ext cx="2178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EA9236F1-61DA-48FD-AFF6-5C59B0C89D1E}"/>
                  </a:ext>
                </a:extLst>
              </p14:cNvPr>
              <p14:cNvContentPartPr/>
              <p14:nvPr/>
            </p14:nvContentPartPr>
            <p14:xfrm>
              <a:off x="3715530" y="4101366"/>
              <a:ext cx="251280" cy="75132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EA9236F1-61DA-48FD-AFF6-5C59B0C89D1E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706890" y="4092726"/>
                <a:ext cx="26892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8E2BF85-803C-49BA-BFC5-B72009B145F9}"/>
                  </a:ext>
                </a:extLst>
              </p14:cNvPr>
              <p14:cNvContentPartPr/>
              <p14:nvPr/>
            </p14:nvContentPartPr>
            <p14:xfrm>
              <a:off x="3329250" y="4702926"/>
              <a:ext cx="128880" cy="17604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8E2BF85-803C-49BA-BFC5-B72009B145F9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3320250" y="4694286"/>
                <a:ext cx="146520" cy="19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4" name="Group 243">
            <a:extLst>
              <a:ext uri="{FF2B5EF4-FFF2-40B4-BE49-F238E27FC236}">
                <a16:creationId xmlns:a16="http://schemas.microsoft.com/office/drawing/2014/main" id="{5B06CCCC-CC82-4D69-B009-69D556055091}"/>
              </a:ext>
            </a:extLst>
          </p:cNvPr>
          <p:cNvGrpSpPr/>
          <p:nvPr/>
        </p:nvGrpSpPr>
        <p:grpSpPr>
          <a:xfrm>
            <a:off x="1811130" y="4266246"/>
            <a:ext cx="605520" cy="219240"/>
            <a:chOff x="1811130" y="4266246"/>
            <a:chExt cx="60552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E119C7B-3337-4803-A7EC-01B2889B0821}"/>
                    </a:ext>
                  </a:extLst>
                </p14:cNvPr>
                <p14:cNvContentPartPr/>
                <p14:nvPr/>
              </p14:nvContentPartPr>
              <p14:xfrm>
                <a:off x="1811130" y="4288206"/>
                <a:ext cx="15120" cy="1872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E119C7B-3337-4803-A7EC-01B2889B082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02130" y="4279566"/>
                  <a:ext cx="32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CF361DB-FFE2-49F1-94F9-F4026FAFD3DC}"/>
                    </a:ext>
                  </a:extLst>
                </p14:cNvPr>
                <p14:cNvContentPartPr/>
                <p14:nvPr/>
              </p14:nvContentPartPr>
              <p14:xfrm>
                <a:off x="1882050" y="4330686"/>
                <a:ext cx="115920" cy="154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CF361DB-FFE2-49F1-94F9-F4026FAFD3D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873050" y="4322046"/>
                  <a:ext cx="1335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4BCBFA8-CCE7-49CF-ABD7-F2C7AEF3CFDF}"/>
                    </a:ext>
                  </a:extLst>
                </p14:cNvPr>
                <p14:cNvContentPartPr/>
                <p14:nvPr/>
              </p14:nvContentPartPr>
              <p14:xfrm>
                <a:off x="2046570" y="4266246"/>
                <a:ext cx="163080" cy="2120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4BCBFA8-CCE7-49CF-ABD7-F2C7AEF3CFD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037930" y="4257246"/>
                  <a:ext cx="180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9628B02-D4ED-4BE8-844A-4169BCAD4A6A}"/>
                    </a:ext>
                  </a:extLst>
                </p14:cNvPr>
                <p14:cNvContentPartPr/>
                <p14:nvPr/>
              </p14:nvContentPartPr>
              <p14:xfrm>
                <a:off x="2136570" y="4270926"/>
                <a:ext cx="181080" cy="198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9628B02-D4ED-4BE8-844A-4169BCAD4A6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27930" y="4261926"/>
                  <a:ext cx="1987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A2BBF4C-F0EF-48BE-BBD0-170CDC864BEA}"/>
                    </a:ext>
                  </a:extLst>
                </p14:cNvPr>
                <p14:cNvContentPartPr/>
                <p14:nvPr/>
              </p14:nvContentPartPr>
              <p14:xfrm>
                <a:off x="2289930" y="4316286"/>
                <a:ext cx="126720" cy="1062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A2BBF4C-F0EF-48BE-BBD0-170CDC864BE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280930" y="4307646"/>
                  <a:ext cx="14436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E14335A3-4559-49BC-AAEB-B9692450111A}"/>
                  </a:ext>
                </a:extLst>
              </p14:cNvPr>
              <p14:cNvContentPartPr/>
              <p14:nvPr/>
            </p14:nvContentPartPr>
            <p14:xfrm>
              <a:off x="5868330" y="3522846"/>
              <a:ext cx="241560" cy="81720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E14335A3-4559-49BC-AAEB-B9692450111A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5859690" y="3513846"/>
                <a:ext cx="259200" cy="83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D94BCEE-C737-4C6A-BBFB-42EDD3FC9C2B}"/>
              </a:ext>
            </a:extLst>
          </p:cNvPr>
          <p:cNvGrpSpPr/>
          <p:nvPr/>
        </p:nvGrpSpPr>
        <p:grpSpPr>
          <a:xfrm>
            <a:off x="6995490" y="3847566"/>
            <a:ext cx="922320" cy="305280"/>
            <a:chOff x="6995490" y="3847566"/>
            <a:chExt cx="92232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FC25DA0D-1B59-4258-B228-EA662612BDBA}"/>
                    </a:ext>
                  </a:extLst>
                </p14:cNvPr>
                <p14:cNvContentPartPr/>
                <p14:nvPr/>
              </p14:nvContentPartPr>
              <p14:xfrm>
                <a:off x="6995490" y="3911646"/>
                <a:ext cx="25920" cy="2131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FC25DA0D-1B59-4258-B228-EA662612BDB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986490" y="3902646"/>
                  <a:ext cx="43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9BD47B6-3B2A-4373-A252-ACD2BE1A113D}"/>
                    </a:ext>
                  </a:extLst>
                </p14:cNvPr>
                <p14:cNvContentPartPr/>
                <p14:nvPr/>
              </p14:nvContentPartPr>
              <p14:xfrm>
                <a:off x="7058490" y="3975366"/>
                <a:ext cx="164160" cy="115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9BD47B6-3B2A-4373-A252-ACD2BE1A113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049850" y="3966726"/>
                  <a:ext cx="181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6A1423D-532C-42C4-B4BC-D0CA3356DA5C}"/>
                    </a:ext>
                  </a:extLst>
                </p14:cNvPr>
                <p14:cNvContentPartPr/>
                <p14:nvPr/>
              </p14:nvContentPartPr>
              <p14:xfrm>
                <a:off x="7148130" y="3907686"/>
                <a:ext cx="154440" cy="245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6A1423D-532C-42C4-B4BC-D0CA3356DA5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139490" y="3899046"/>
                  <a:ext cx="1720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1481A9F-DFF6-42E1-A611-40A2AB764207}"/>
                    </a:ext>
                  </a:extLst>
                </p14:cNvPr>
                <p14:cNvContentPartPr/>
                <p14:nvPr/>
              </p14:nvContentPartPr>
              <p14:xfrm>
                <a:off x="7340730" y="4012446"/>
                <a:ext cx="124920" cy="62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1481A9F-DFF6-42E1-A611-40A2AB76420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332090" y="4003446"/>
                  <a:ext cx="142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98A521E-CFFA-4CF2-9E50-94F3EB4CAEA1}"/>
                    </a:ext>
                  </a:extLst>
                </p14:cNvPr>
                <p14:cNvContentPartPr/>
                <p14:nvPr/>
              </p14:nvContentPartPr>
              <p14:xfrm>
                <a:off x="7559610" y="3899406"/>
                <a:ext cx="27360" cy="2221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98A521E-CFFA-4CF2-9E50-94F3EB4CAEA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550970" y="3890406"/>
                  <a:ext cx="450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F572341-D355-4D4B-A207-99DC1772A2DF}"/>
                    </a:ext>
                  </a:extLst>
                </p14:cNvPr>
                <p14:cNvContentPartPr/>
                <p14:nvPr/>
              </p14:nvContentPartPr>
              <p14:xfrm>
                <a:off x="7685610" y="3951966"/>
                <a:ext cx="65880" cy="1479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F572341-D355-4D4B-A207-99DC1772A2D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676610" y="3942966"/>
                  <a:ext cx="83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684D307-F69D-4BA3-BC2E-858E46DD841B}"/>
                    </a:ext>
                  </a:extLst>
                </p14:cNvPr>
                <p14:cNvContentPartPr/>
                <p14:nvPr/>
              </p14:nvContentPartPr>
              <p14:xfrm>
                <a:off x="7877850" y="3847566"/>
                <a:ext cx="39960" cy="2844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684D307-F69D-4BA3-BC2E-858E46DD841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68850" y="3838926"/>
                  <a:ext cx="57600" cy="30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83CC8F21-8AE5-406B-BE85-62F128C3C04D}"/>
                  </a:ext>
                </a:extLst>
              </p14:cNvPr>
              <p14:cNvContentPartPr/>
              <p14:nvPr/>
            </p14:nvContentPartPr>
            <p14:xfrm>
              <a:off x="8187450" y="4972566"/>
              <a:ext cx="360" cy="36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83CC8F21-8AE5-406B-BE85-62F128C3C04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8178810" y="496392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2A17B7D0-8F91-41A1-A76C-AC8CBA7CAADF}"/>
              </a:ext>
            </a:extLst>
          </p:cNvPr>
          <p:cNvGrpSpPr/>
          <p:nvPr/>
        </p:nvGrpSpPr>
        <p:grpSpPr>
          <a:xfrm>
            <a:off x="2489370" y="5802726"/>
            <a:ext cx="1157400" cy="387000"/>
            <a:chOff x="2489370" y="5802726"/>
            <a:chExt cx="115740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672AFF3-180E-460D-9A75-6D28DC1CBA5D}"/>
                    </a:ext>
                  </a:extLst>
                </p14:cNvPr>
                <p14:cNvContentPartPr/>
                <p14:nvPr/>
              </p14:nvContentPartPr>
              <p14:xfrm>
                <a:off x="2489370" y="5877606"/>
                <a:ext cx="140400" cy="1818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672AFF3-180E-460D-9A75-6D28DC1CBA5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480730" y="5868966"/>
                  <a:ext cx="158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E1C10BC-76F7-48BC-9166-EE4FCE8A047B}"/>
                    </a:ext>
                  </a:extLst>
                </p14:cNvPr>
                <p14:cNvContentPartPr/>
                <p14:nvPr/>
              </p14:nvContentPartPr>
              <p14:xfrm>
                <a:off x="2745690" y="5904966"/>
                <a:ext cx="104760" cy="1771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E1C10BC-76F7-48BC-9166-EE4FCE8A047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37050" y="5896326"/>
                  <a:ext cx="122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F7CDDB6-9720-4019-9D44-6B11EDC63796}"/>
                    </a:ext>
                  </a:extLst>
                </p14:cNvPr>
                <p14:cNvContentPartPr/>
                <p14:nvPr/>
              </p14:nvContentPartPr>
              <p14:xfrm>
                <a:off x="2921370" y="5864286"/>
                <a:ext cx="181080" cy="17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F7CDDB6-9720-4019-9D44-6B11EDC6379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912730" y="5855286"/>
                  <a:ext cx="198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97AE5A0-6A24-47F7-9AD4-BAC99CA06277}"/>
                    </a:ext>
                  </a:extLst>
                </p14:cNvPr>
                <p14:cNvContentPartPr/>
                <p14:nvPr/>
              </p14:nvContentPartPr>
              <p14:xfrm>
                <a:off x="3016410" y="5902086"/>
                <a:ext cx="46440" cy="207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97AE5A0-6A24-47F7-9AD4-BAC99CA0627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007770" y="5893446"/>
                  <a:ext cx="640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9109E91-D155-4B16-84E1-4C67411263BC}"/>
                    </a:ext>
                  </a:extLst>
                </p14:cNvPr>
                <p14:cNvContentPartPr/>
                <p14:nvPr/>
              </p14:nvContentPartPr>
              <p14:xfrm>
                <a:off x="3233850" y="5936646"/>
                <a:ext cx="121680" cy="20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9109E91-D155-4B16-84E1-4C67411263B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225210" y="5927646"/>
                  <a:ext cx="139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85E12B1-3F8E-4CA0-B17D-3BC961548F80}"/>
                    </a:ext>
                  </a:extLst>
                </p14:cNvPr>
                <p14:cNvContentPartPr/>
                <p14:nvPr/>
              </p14:nvContentPartPr>
              <p14:xfrm>
                <a:off x="3236010" y="6015126"/>
                <a:ext cx="128160" cy="176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85E12B1-3F8E-4CA0-B17D-3BC961548F8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227010" y="6006486"/>
                  <a:ext cx="145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A198AC8-E59B-467F-9924-2A27B3C079AE}"/>
                    </a:ext>
                  </a:extLst>
                </p14:cNvPr>
                <p14:cNvContentPartPr/>
                <p14:nvPr/>
              </p14:nvContentPartPr>
              <p14:xfrm>
                <a:off x="3301890" y="5872206"/>
                <a:ext cx="38880" cy="2206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A198AC8-E59B-467F-9924-2A27B3C079A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293250" y="5863206"/>
                  <a:ext cx="56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010C7D2-6B3F-42D7-B283-9C7F53200137}"/>
                    </a:ext>
                  </a:extLst>
                </p14:cNvPr>
                <p14:cNvContentPartPr/>
                <p14:nvPr/>
              </p14:nvContentPartPr>
              <p14:xfrm>
                <a:off x="3515010" y="5894166"/>
                <a:ext cx="131760" cy="1594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010C7D2-6B3F-42D7-B283-9C7F5320013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06370" y="5885166"/>
                  <a:ext cx="149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50160E7-F878-42A2-BCB8-E2C642B01454}"/>
                    </a:ext>
                  </a:extLst>
                </p14:cNvPr>
                <p14:cNvContentPartPr/>
                <p14:nvPr/>
              </p14:nvContentPartPr>
              <p14:xfrm>
                <a:off x="3579090" y="5802726"/>
                <a:ext cx="18000" cy="3870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50160E7-F878-42A2-BCB8-E2C642B01454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570450" y="5793726"/>
                  <a:ext cx="35640" cy="40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6C570E8B-3A44-4AF3-93BA-A24B7BE4BA0A}"/>
                  </a:ext>
                </a:extLst>
              </p14:cNvPr>
              <p14:cNvContentPartPr/>
              <p14:nvPr/>
            </p14:nvContentPartPr>
            <p14:xfrm>
              <a:off x="493890" y="495966"/>
              <a:ext cx="7200" cy="612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6C570E8B-3A44-4AF3-93BA-A24B7BE4BA0A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84890" y="486966"/>
                <a:ext cx="2484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03406979-644E-407A-B9CE-2D37E715B66C}"/>
              </a:ext>
            </a:extLst>
          </p:cNvPr>
          <p:cNvGrpSpPr/>
          <p:nvPr/>
        </p:nvGrpSpPr>
        <p:grpSpPr>
          <a:xfrm>
            <a:off x="3750090" y="4027926"/>
            <a:ext cx="2476440" cy="443160"/>
            <a:chOff x="3750090" y="4027926"/>
            <a:chExt cx="247644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EE016D2-6166-4EED-9DE7-13C73A7FCFA3}"/>
                    </a:ext>
                  </a:extLst>
                </p14:cNvPr>
                <p14:cNvContentPartPr/>
                <p14:nvPr/>
              </p14:nvContentPartPr>
              <p14:xfrm>
                <a:off x="3750090" y="4027926"/>
                <a:ext cx="72000" cy="730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EE016D2-6166-4EED-9DE7-13C73A7FCFA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741090" y="4018926"/>
                  <a:ext cx="89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DB79369-5556-4487-99AF-13B98F2310F5}"/>
                    </a:ext>
                  </a:extLst>
                </p14:cNvPr>
                <p14:cNvContentPartPr/>
                <p14:nvPr/>
              </p14:nvContentPartPr>
              <p14:xfrm>
                <a:off x="3759090" y="4206846"/>
                <a:ext cx="58680" cy="666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DB79369-5556-4487-99AF-13B98F2310F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750450" y="4198206"/>
                  <a:ext cx="76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102DF29-8CE4-4A6A-8827-8988B900C900}"/>
                    </a:ext>
                  </a:extLst>
                </p14:cNvPr>
                <p14:cNvContentPartPr/>
                <p14:nvPr/>
              </p14:nvContentPartPr>
              <p14:xfrm>
                <a:off x="3762330" y="4392966"/>
                <a:ext cx="70560" cy="78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102DF29-8CE4-4A6A-8827-8988B900C90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753330" y="4384326"/>
                  <a:ext cx="88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B17FE6A-C153-4E9D-AEAC-7B730A4B96A2}"/>
                    </a:ext>
                  </a:extLst>
                </p14:cNvPr>
                <p14:cNvContentPartPr/>
                <p14:nvPr/>
              </p14:nvContentPartPr>
              <p14:xfrm>
                <a:off x="3867810" y="4261926"/>
                <a:ext cx="43200" cy="13032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B17FE6A-C153-4E9D-AEAC-7B730A4B96A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859170" y="4253286"/>
                  <a:ext cx="60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FE95528-DFDB-487E-B46E-2B6498DD1939}"/>
                    </a:ext>
                  </a:extLst>
                </p14:cNvPr>
                <p14:cNvContentPartPr/>
                <p14:nvPr/>
              </p14:nvContentPartPr>
              <p14:xfrm>
                <a:off x="3852690" y="4209726"/>
                <a:ext cx="50040" cy="13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FE95528-DFDB-487E-B46E-2B6498DD193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44050" y="4200726"/>
                  <a:ext cx="676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783B89F-3ED6-489E-9975-86E888C01A1B}"/>
                    </a:ext>
                  </a:extLst>
                </p14:cNvPr>
                <p14:cNvContentPartPr/>
                <p14:nvPr/>
              </p14:nvContentPartPr>
              <p14:xfrm>
                <a:off x="6027450" y="4112526"/>
                <a:ext cx="19080" cy="8028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783B89F-3ED6-489E-9975-86E888C01A1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018450" y="4103526"/>
                  <a:ext cx="36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DB2134C-9744-4CD2-9EFA-5FB3671EC0CD}"/>
                    </a:ext>
                  </a:extLst>
                </p14:cNvPr>
                <p14:cNvContentPartPr/>
                <p14:nvPr/>
              </p14:nvContentPartPr>
              <p14:xfrm>
                <a:off x="6049410" y="4246446"/>
                <a:ext cx="13680" cy="601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DB2134C-9744-4CD2-9EFA-5FB3671EC0C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040770" y="4237806"/>
                  <a:ext cx="31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F8AB268-FA55-433D-ACE7-EE63933EFCCC}"/>
                    </a:ext>
                  </a:extLst>
                </p14:cNvPr>
                <p14:cNvContentPartPr/>
                <p14:nvPr/>
              </p14:nvContentPartPr>
              <p14:xfrm>
                <a:off x="6007650" y="4116126"/>
                <a:ext cx="81360" cy="730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F8AB268-FA55-433D-ACE7-EE63933EFCC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998650" y="4107486"/>
                  <a:ext cx="99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38F0EC9-B066-41FE-ACC5-4546C7BFBE5E}"/>
                    </a:ext>
                  </a:extLst>
                </p14:cNvPr>
                <p14:cNvContentPartPr/>
                <p14:nvPr/>
              </p14:nvContentPartPr>
              <p14:xfrm>
                <a:off x="6150570" y="4238886"/>
                <a:ext cx="19440" cy="871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38F0EC9-B066-41FE-ACC5-4546C7BFBE5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141570" y="4229886"/>
                  <a:ext cx="370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A1FE964-08E5-4B31-BEAF-54C408347610}"/>
                    </a:ext>
                  </a:extLst>
                </p14:cNvPr>
                <p14:cNvContentPartPr/>
                <p14:nvPr/>
              </p14:nvContentPartPr>
              <p14:xfrm>
                <a:off x="6169650" y="4166886"/>
                <a:ext cx="56880" cy="194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A1FE964-08E5-4B31-BEAF-54C40834761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61010" y="4158246"/>
                  <a:ext cx="74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D213280-8026-4130-9DA6-3477DE7E186A}"/>
                    </a:ext>
                  </a:extLst>
                </p14:cNvPr>
                <p14:cNvContentPartPr/>
                <p14:nvPr/>
              </p14:nvContentPartPr>
              <p14:xfrm>
                <a:off x="3798330" y="4092366"/>
                <a:ext cx="2259000" cy="1843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D213280-8026-4130-9DA6-3477DE7E186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789690" y="4083726"/>
                  <a:ext cx="227664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3C157266-83B7-4C2D-A243-CCB0AB59F276}"/>
              </a:ext>
            </a:extLst>
          </p:cNvPr>
          <p:cNvGrpSpPr/>
          <p:nvPr/>
        </p:nvGrpSpPr>
        <p:grpSpPr>
          <a:xfrm>
            <a:off x="8093130" y="5730366"/>
            <a:ext cx="231840" cy="190440"/>
            <a:chOff x="8093130" y="5730366"/>
            <a:chExt cx="23184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3229F58-1227-4B98-B6A6-50568CB15ECA}"/>
                    </a:ext>
                  </a:extLst>
                </p14:cNvPr>
                <p14:cNvContentPartPr/>
                <p14:nvPr/>
              </p14:nvContentPartPr>
              <p14:xfrm>
                <a:off x="8110770" y="5730366"/>
                <a:ext cx="39960" cy="19044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3229F58-1227-4B98-B6A6-50568CB15EC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102130" y="5721366"/>
                  <a:ext cx="57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A00377E-E3E1-4B76-84E1-65C2E71C2791}"/>
                    </a:ext>
                  </a:extLst>
                </p14:cNvPr>
                <p14:cNvContentPartPr/>
                <p14:nvPr/>
              </p14:nvContentPartPr>
              <p14:xfrm>
                <a:off x="8093130" y="5797326"/>
                <a:ext cx="231840" cy="889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A00377E-E3E1-4B76-84E1-65C2E71C279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084490" y="5788326"/>
                  <a:ext cx="249480" cy="1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740C06EC-30DC-4041-BA48-088AFD075D71}"/>
                  </a:ext>
                </a:extLst>
              </p14:cNvPr>
              <p14:cNvContentPartPr/>
              <p14:nvPr/>
            </p14:nvContentPartPr>
            <p14:xfrm>
              <a:off x="4624890" y="5893086"/>
              <a:ext cx="153000" cy="122400"/>
            </p14:xfrm>
          </p:contentPart>
        </mc:Choice>
        <mc:Fallback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740C06EC-30DC-4041-BA48-088AFD075D71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616250" y="5884446"/>
                <a:ext cx="1706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619C46EE-0EB3-41C3-AEE8-2148678686C9}"/>
                  </a:ext>
                </a:extLst>
              </p14:cNvPr>
              <p14:cNvContentPartPr/>
              <p14:nvPr/>
            </p14:nvContentPartPr>
            <p14:xfrm>
              <a:off x="4798050" y="5897766"/>
              <a:ext cx="104040" cy="88560"/>
            </p14:xfrm>
          </p:contentPart>
        </mc:Choice>
        <mc:Fallback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619C46EE-0EB3-41C3-AEE8-2148678686C9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789050" y="5889126"/>
                <a:ext cx="12168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FD5A9246-AEC3-4D42-A832-18E025EA88BC}"/>
                  </a:ext>
                </a:extLst>
              </p14:cNvPr>
              <p14:cNvContentPartPr/>
              <p14:nvPr/>
            </p14:nvContentPartPr>
            <p14:xfrm>
              <a:off x="4908930" y="5889846"/>
              <a:ext cx="139320" cy="8748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FD5A9246-AEC3-4D42-A832-18E025EA88BC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900290" y="5881206"/>
                <a:ext cx="1569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75AE36B0-876A-4EC8-B362-151F59683399}"/>
                  </a:ext>
                </a:extLst>
              </p14:cNvPr>
              <p14:cNvContentPartPr/>
              <p14:nvPr/>
            </p14:nvContentPartPr>
            <p14:xfrm>
              <a:off x="5365770" y="5826846"/>
              <a:ext cx="66600" cy="142920"/>
            </p14:xfrm>
          </p:contentPart>
        </mc:Choice>
        <mc:Fallback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75AE36B0-876A-4EC8-B362-151F59683399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356770" y="5818206"/>
                <a:ext cx="842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DEE5F3EC-E689-4F65-862A-7E397CA45B43}"/>
                  </a:ext>
                </a:extLst>
              </p14:cNvPr>
              <p14:cNvContentPartPr/>
              <p14:nvPr/>
            </p14:nvContentPartPr>
            <p14:xfrm>
              <a:off x="5348130" y="5852046"/>
              <a:ext cx="90360" cy="13680"/>
            </p14:xfrm>
          </p:contentPart>
        </mc:Choice>
        <mc:Fallback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DEE5F3EC-E689-4F65-862A-7E397CA45B43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5339490" y="5843046"/>
                <a:ext cx="1080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94405A13-791D-43A3-99D7-FF8DC0666203}"/>
                  </a:ext>
                </a:extLst>
              </p14:cNvPr>
              <p14:cNvContentPartPr/>
              <p14:nvPr/>
            </p14:nvContentPartPr>
            <p14:xfrm>
              <a:off x="5503290" y="5795886"/>
              <a:ext cx="196200" cy="16884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94405A13-791D-43A3-99D7-FF8DC0666203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494650" y="5787246"/>
                <a:ext cx="2138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85125CDA-125E-4462-816F-8541638976D3}"/>
                  </a:ext>
                </a:extLst>
              </p14:cNvPr>
              <p14:cNvContentPartPr/>
              <p14:nvPr/>
            </p14:nvContentPartPr>
            <p14:xfrm>
              <a:off x="5941770" y="5866806"/>
              <a:ext cx="253800" cy="99360"/>
            </p14:xfrm>
          </p:contentPart>
        </mc:Choice>
        <mc:Fallback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85125CDA-125E-4462-816F-8541638976D3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932770" y="5857806"/>
                <a:ext cx="2714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FCFA62E6-D8E4-46B7-94EF-4ECD26E4638E}"/>
                  </a:ext>
                </a:extLst>
              </p14:cNvPr>
              <p14:cNvContentPartPr/>
              <p14:nvPr/>
            </p14:nvContentPartPr>
            <p14:xfrm>
              <a:off x="6171810" y="5865726"/>
              <a:ext cx="116280" cy="8208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FCFA62E6-D8E4-46B7-94EF-4ECD26E4638E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6163170" y="5856726"/>
                <a:ext cx="1339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9464F659-F890-42DF-AEC9-286604BA3514}"/>
                  </a:ext>
                </a:extLst>
              </p14:cNvPr>
              <p14:cNvContentPartPr/>
              <p14:nvPr/>
            </p14:nvContentPartPr>
            <p14:xfrm>
              <a:off x="6312930" y="5794806"/>
              <a:ext cx="203040" cy="17532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9464F659-F890-42DF-AEC9-286604BA3514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6303930" y="5786166"/>
                <a:ext cx="2206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B09D6876-7250-40B8-8072-8C1667FC1188}"/>
                  </a:ext>
                </a:extLst>
              </p14:cNvPr>
              <p14:cNvContentPartPr/>
              <p14:nvPr/>
            </p14:nvContentPartPr>
            <p14:xfrm>
              <a:off x="6567810" y="5763486"/>
              <a:ext cx="147240" cy="17316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B09D6876-7250-40B8-8072-8C1667FC1188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6558810" y="5754486"/>
                <a:ext cx="1648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37B95A90-5E8F-4CF6-9C7D-D9C0FE14544C}"/>
                  </a:ext>
                </a:extLst>
              </p14:cNvPr>
              <p14:cNvContentPartPr/>
              <p14:nvPr/>
            </p14:nvContentPartPr>
            <p14:xfrm>
              <a:off x="6714690" y="5829366"/>
              <a:ext cx="224280" cy="31680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37B95A90-5E8F-4CF6-9C7D-D9C0FE14544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706050" y="5820726"/>
                <a:ext cx="241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90" name="Ink 289">
                <a:extLst>
                  <a:ext uri="{FF2B5EF4-FFF2-40B4-BE49-F238E27FC236}">
                    <a16:creationId xmlns:a16="http://schemas.microsoft.com/office/drawing/2014/main" id="{C1125B04-F534-400A-B6BA-C5EF632C0C94}"/>
                  </a:ext>
                </a:extLst>
              </p14:cNvPr>
              <p14:cNvContentPartPr/>
              <p14:nvPr/>
            </p14:nvContentPartPr>
            <p14:xfrm>
              <a:off x="7146330" y="5750166"/>
              <a:ext cx="358560" cy="205920"/>
            </p14:xfrm>
          </p:contentPart>
        </mc:Choice>
        <mc:Fallback>
          <p:pic>
            <p:nvPicPr>
              <p:cNvPr id="290" name="Ink 289">
                <a:extLst>
                  <a:ext uri="{FF2B5EF4-FFF2-40B4-BE49-F238E27FC236}">
                    <a16:creationId xmlns:a16="http://schemas.microsoft.com/office/drawing/2014/main" id="{C1125B04-F534-400A-B6BA-C5EF632C0C94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137330" y="5741526"/>
                <a:ext cx="3762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8B9E5114-06A7-47A5-B058-883A30C9684B}"/>
                  </a:ext>
                </a:extLst>
              </p14:cNvPr>
              <p14:cNvContentPartPr/>
              <p14:nvPr/>
            </p14:nvContentPartPr>
            <p14:xfrm>
              <a:off x="7499850" y="5831526"/>
              <a:ext cx="73800" cy="22824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8B9E5114-06A7-47A5-B058-883A30C9684B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7490850" y="5822526"/>
                <a:ext cx="9144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6FBE0A38-EAF8-4FA1-A9D6-A381763DEA3B}"/>
                  </a:ext>
                </a:extLst>
              </p14:cNvPr>
              <p14:cNvContentPartPr/>
              <p14:nvPr/>
            </p14:nvContentPartPr>
            <p14:xfrm>
              <a:off x="7610730" y="5845206"/>
              <a:ext cx="100080" cy="10368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6FBE0A38-EAF8-4FA1-A9D6-A381763DEA3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602090" y="5836206"/>
                <a:ext cx="117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FA1C1DE3-B0B2-4B38-9D8C-D6E6308A4696}"/>
                  </a:ext>
                </a:extLst>
              </p14:cNvPr>
              <p14:cNvContentPartPr/>
              <p14:nvPr/>
            </p14:nvContentPartPr>
            <p14:xfrm>
              <a:off x="7721610" y="5818566"/>
              <a:ext cx="51840" cy="8316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FA1C1DE3-B0B2-4B38-9D8C-D6E6308A4696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7712610" y="5809566"/>
                <a:ext cx="6948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1745ABCC-91CA-4755-8CBB-2AD0D959097F}"/>
              </a:ext>
            </a:extLst>
          </p:cNvPr>
          <p:cNvGrpSpPr/>
          <p:nvPr/>
        </p:nvGrpSpPr>
        <p:grpSpPr>
          <a:xfrm>
            <a:off x="4903170" y="6265686"/>
            <a:ext cx="834840" cy="205560"/>
            <a:chOff x="4903170" y="6265686"/>
            <a:chExt cx="83484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BB161DD-C5D5-479D-9FD0-D0B4DA4C6DD5}"/>
                    </a:ext>
                  </a:extLst>
                </p14:cNvPr>
                <p14:cNvContentPartPr/>
                <p14:nvPr/>
              </p14:nvContentPartPr>
              <p14:xfrm>
                <a:off x="4903170" y="6342006"/>
                <a:ext cx="160920" cy="129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BB161DD-C5D5-479D-9FD0-D0B4DA4C6DD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894170" y="6333006"/>
                  <a:ext cx="178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3F9AA791-C3AA-4662-9FAC-352D0FA5D1B4}"/>
                    </a:ext>
                  </a:extLst>
                </p14:cNvPr>
                <p14:cNvContentPartPr/>
                <p14:nvPr/>
              </p14:nvContentPartPr>
              <p14:xfrm>
                <a:off x="5078130" y="6343806"/>
                <a:ext cx="200880" cy="954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3F9AA791-C3AA-4662-9FAC-352D0FA5D1B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069490" y="6335166"/>
                  <a:ext cx="2185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328202F-AFA1-431C-8E90-496D3FC2F1F9}"/>
                    </a:ext>
                  </a:extLst>
                </p14:cNvPr>
                <p14:cNvContentPartPr/>
                <p14:nvPr/>
              </p14:nvContentPartPr>
              <p14:xfrm>
                <a:off x="5329050" y="6362526"/>
                <a:ext cx="194040" cy="806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328202F-AFA1-431C-8E90-496D3FC2F1F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20050" y="6353526"/>
                  <a:ext cx="2116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B80FFBDF-998F-4017-9E0D-E1682C1DC992}"/>
                    </a:ext>
                  </a:extLst>
                </p14:cNvPr>
                <p14:cNvContentPartPr/>
                <p14:nvPr/>
              </p14:nvContentPartPr>
              <p14:xfrm>
                <a:off x="5544690" y="6265686"/>
                <a:ext cx="167400" cy="1656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B80FFBDF-998F-4017-9E0D-E1682C1DC992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35690" y="6257046"/>
                  <a:ext cx="185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37EF91CC-B8F6-4999-99BA-1234430187BD}"/>
                    </a:ext>
                  </a:extLst>
                </p14:cNvPr>
                <p14:cNvContentPartPr/>
                <p14:nvPr/>
              </p14:nvContentPartPr>
              <p14:xfrm>
                <a:off x="5630010" y="6361086"/>
                <a:ext cx="108000" cy="151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37EF91CC-B8F6-4999-99BA-1234430187B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621010" y="6352086"/>
                  <a:ext cx="1256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BBC28B63-64A4-4FFE-A21F-44BD981B3B47}"/>
              </a:ext>
            </a:extLst>
          </p:cNvPr>
          <p:cNvGrpSpPr/>
          <p:nvPr/>
        </p:nvGrpSpPr>
        <p:grpSpPr>
          <a:xfrm>
            <a:off x="6078570" y="6271446"/>
            <a:ext cx="319320" cy="171720"/>
            <a:chOff x="6078570" y="6271446"/>
            <a:chExt cx="31932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05D49E1-CC2B-4369-B0D0-FF07DBA9A6C1}"/>
                    </a:ext>
                  </a:extLst>
                </p14:cNvPr>
                <p14:cNvContentPartPr/>
                <p14:nvPr/>
              </p14:nvContentPartPr>
              <p14:xfrm>
                <a:off x="6078570" y="6297006"/>
                <a:ext cx="98640" cy="14436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05D49E1-CC2B-4369-B0D0-FF07DBA9A6C1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069930" y="6288006"/>
                  <a:ext cx="116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E089771D-395F-4B8C-9D93-2A66EA8B281F}"/>
                    </a:ext>
                  </a:extLst>
                </p14:cNvPr>
                <p14:cNvContentPartPr/>
                <p14:nvPr/>
              </p14:nvContentPartPr>
              <p14:xfrm>
                <a:off x="6209970" y="6271446"/>
                <a:ext cx="187920" cy="17172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E089771D-395F-4B8C-9D93-2A66EA8B281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200970" y="6262806"/>
                  <a:ext cx="20556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6F263CD7-EBAC-4A7A-88D5-8496989F702E}"/>
              </a:ext>
            </a:extLst>
          </p:cNvPr>
          <p:cNvGrpSpPr/>
          <p:nvPr/>
        </p:nvGrpSpPr>
        <p:grpSpPr>
          <a:xfrm>
            <a:off x="6789570" y="6230766"/>
            <a:ext cx="1312560" cy="201600"/>
            <a:chOff x="6789570" y="6230766"/>
            <a:chExt cx="131256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CD479F9-51A1-4E47-965E-43AA4CC9A0F1}"/>
                    </a:ext>
                  </a:extLst>
                </p14:cNvPr>
                <p14:cNvContentPartPr/>
                <p14:nvPr/>
              </p14:nvContentPartPr>
              <p14:xfrm>
                <a:off x="6809730" y="6326886"/>
                <a:ext cx="32040" cy="975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CD479F9-51A1-4E47-965E-43AA4CC9A0F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800730" y="6318246"/>
                  <a:ext cx="49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62CB60E9-8335-4746-A695-1BBA128F2E2C}"/>
                    </a:ext>
                  </a:extLst>
                </p14:cNvPr>
                <p14:cNvContentPartPr/>
                <p14:nvPr/>
              </p14:nvContentPartPr>
              <p14:xfrm>
                <a:off x="6789570" y="6271086"/>
                <a:ext cx="326880" cy="1612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62CB60E9-8335-4746-A695-1BBA128F2E2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780570" y="6262086"/>
                  <a:ext cx="344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D941891-862D-48AE-ABC9-63E334B1B6F2}"/>
                    </a:ext>
                  </a:extLst>
                </p14:cNvPr>
                <p14:cNvContentPartPr/>
                <p14:nvPr/>
              </p14:nvContentPartPr>
              <p14:xfrm>
                <a:off x="7127250" y="6295206"/>
                <a:ext cx="115920" cy="1134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D941891-862D-48AE-ABC9-63E334B1B6F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118250" y="6286566"/>
                  <a:ext cx="133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85EEB8DF-CE58-49ED-892F-3B1497E722FF}"/>
                    </a:ext>
                  </a:extLst>
                </p14:cNvPr>
                <p14:cNvContentPartPr/>
                <p14:nvPr/>
              </p14:nvContentPartPr>
              <p14:xfrm>
                <a:off x="7277010" y="6295926"/>
                <a:ext cx="190080" cy="1198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85EEB8DF-CE58-49ED-892F-3B1497E722F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268370" y="6286926"/>
                  <a:ext cx="207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4D9434F-9246-4DB8-B3F9-0E1FE496CB74}"/>
                    </a:ext>
                  </a:extLst>
                </p14:cNvPr>
                <p14:cNvContentPartPr/>
                <p14:nvPr/>
              </p14:nvContentPartPr>
              <p14:xfrm>
                <a:off x="7464930" y="6230766"/>
                <a:ext cx="281160" cy="1674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4D9434F-9246-4DB8-B3F9-0E1FE496CB7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455930" y="6222126"/>
                  <a:ext cx="298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0029CED4-897D-4FC2-873A-D0748E59FC4D}"/>
                    </a:ext>
                  </a:extLst>
                </p14:cNvPr>
                <p14:cNvContentPartPr/>
                <p14:nvPr/>
              </p14:nvContentPartPr>
              <p14:xfrm>
                <a:off x="7715850" y="6275766"/>
                <a:ext cx="109440" cy="1166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0029CED4-897D-4FC2-873A-D0748E59FC4D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706850" y="6267126"/>
                  <a:ext cx="1270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84585673-3B24-4A4B-A90C-29E8B3EE5A51}"/>
                    </a:ext>
                  </a:extLst>
                </p14:cNvPr>
                <p14:cNvContentPartPr/>
                <p14:nvPr/>
              </p14:nvContentPartPr>
              <p14:xfrm>
                <a:off x="7815570" y="6231126"/>
                <a:ext cx="53640" cy="324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84585673-3B24-4A4B-A90C-29E8B3EE5A5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806570" y="6222486"/>
                  <a:ext cx="71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7B5BA974-14A3-4B7D-8388-97699BE1CA0E}"/>
                    </a:ext>
                  </a:extLst>
                </p14:cNvPr>
                <p14:cNvContentPartPr/>
                <p14:nvPr/>
              </p14:nvContentPartPr>
              <p14:xfrm>
                <a:off x="7894410" y="6289806"/>
                <a:ext cx="207720" cy="1094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7B5BA974-14A3-4B7D-8388-97699BE1CA0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885770" y="6281166"/>
                  <a:ext cx="2253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82137A05-26E0-4890-A101-51D3EBAB05E7}"/>
              </a:ext>
            </a:extLst>
          </p:cNvPr>
          <p:cNvGrpSpPr/>
          <p:nvPr/>
        </p:nvGrpSpPr>
        <p:grpSpPr>
          <a:xfrm>
            <a:off x="9082410" y="3879606"/>
            <a:ext cx="2176920" cy="1751760"/>
            <a:chOff x="9082410" y="3879606"/>
            <a:chExt cx="2176920" cy="175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D81BCE5-5B92-4F6B-8BFF-E3A667B6C05D}"/>
                    </a:ext>
                  </a:extLst>
                </p14:cNvPr>
                <p14:cNvContentPartPr/>
                <p14:nvPr/>
              </p14:nvContentPartPr>
              <p14:xfrm>
                <a:off x="9456450" y="3982206"/>
                <a:ext cx="15840" cy="1386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D81BCE5-5B92-4F6B-8BFF-E3A667B6C05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47450" y="3973206"/>
                  <a:ext cx="33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809C01F-3E7B-4A45-8E91-6E77801BC9CC}"/>
                    </a:ext>
                  </a:extLst>
                </p14:cNvPr>
                <p14:cNvContentPartPr/>
                <p14:nvPr/>
              </p14:nvContentPartPr>
              <p14:xfrm>
                <a:off x="9453930" y="4220886"/>
                <a:ext cx="95760" cy="990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809C01F-3E7B-4A45-8E91-6E77801BC9C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45290" y="4211886"/>
                  <a:ext cx="113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ACB13D3-2973-4063-9214-9077E272824A}"/>
                    </a:ext>
                  </a:extLst>
                </p14:cNvPr>
                <p14:cNvContentPartPr/>
                <p14:nvPr/>
              </p14:nvContentPartPr>
              <p14:xfrm>
                <a:off x="9482730" y="4440846"/>
                <a:ext cx="91080" cy="1504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ACB13D3-2973-4063-9214-9077E272824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473730" y="4431846"/>
                  <a:ext cx="108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9A31767-185E-4957-9EF1-5EDFF30C0C71}"/>
                    </a:ext>
                  </a:extLst>
                </p14:cNvPr>
                <p14:cNvContentPartPr/>
                <p14:nvPr/>
              </p14:nvContentPartPr>
              <p14:xfrm>
                <a:off x="9542850" y="4673406"/>
                <a:ext cx="134640" cy="903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9A31767-185E-4957-9EF1-5EDFF30C0C7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534210" y="4664766"/>
                  <a:ext cx="152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4C4085EC-9CBE-434C-B1BF-E8BAC371600C}"/>
                    </a:ext>
                  </a:extLst>
                </p14:cNvPr>
                <p14:cNvContentPartPr/>
                <p14:nvPr/>
              </p14:nvContentPartPr>
              <p14:xfrm>
                <a:off x="9606930" y="4716966"/>
                <a:ext cx="20160" cy="1486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4C4085EC-9CBE-434C-B1BF-E8BAC371600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597930" y="4707966"/>
                  <a:ext cx="378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152D733-AA6E-4C2B-B2A4-9854CB323E87}"/>
                    </a:ext>
                  </a:extLst>
                </p14:cNvPr>
                <p14:cNvContentPartPr/>
                <p14:nvPr/>
              </p14:nvContentPartPr>
              <p14:xfrm>
                <a:off x="9318210" y="3879606"/>
                <a:ext cx="436320" cy="10638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152D733-AA6E-4C2B-B2A4-9854CB323E8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309210" y="3870606"/>
                  <a:ext cx="453960" cy="10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9FE92D5-4297-4BC8-BE46-6F92A5C90ACF}"/>
                    </a:ext>
                  </a:extLst>
                </p14:cNvPr>
                <p14:cNvContentPartPr/>
                <p14:nvPr/>
              </p14:nvContentPartPr>
              <p14:xfrm>
                <a:off x="9082410" y="4059606"/>
                <a:ext cx="120600" cy="2181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9FE92D5-4297-4BC8-BE46-6F92A5C90AC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073410" y="4050606"/>
                  <a:ext cx="138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B61B596-33EB-4043-8E9F-40CCDDC38D40}"/>
                    </a:ext>
                  </a:extLst>
                </p14:cNvPr>
                <p14:cNvContentPartPr/>
                <p14:nvPr/>
              </p14:nvContentPartPr>
              <p14:xfrm>
                <a:off x="10646610" y="4514646"/>
                <a:ext cx="378720" cy="8971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B61B596-33EB-4043-8E9F-40CCDDC38D4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0637970" y="4506006"/>
                  <a:ext cx="396360" cy="9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6CC22476-595E-43EA-98C7-8B24849CA43A}"/>
                    </a:ext>
                  </a:extLst>
                </p14:cNvPr>
                <p14:cNvContentPartPr/>
                <p14:nvPr/>
              </p14:nvContentPartPr>
              <p14:xfrm>
                <a:off x="10760010" y="4662606"/>
                <a:ext cx="58680" cy="1328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6CC22476-595E-43EA-98C7-8B24849CA43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751370" y="4653966"/>
                  <a:ext cx="76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D17E99BB-6662-47C8-92AF-D0B5F05D8CBF}"/>
                    </a:ext>
                  </a:extLst>
                </p14:cNvPr>
                <p14:cNvContentPartPr/>
                <p14:nvPr/>
              </p14:nvContentPartPr>
              <p14:xfrm>
                <a:off x="10782690" y="4858446"/>
                <a:ext cx="104760" cy="831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D17E99BB-6662-47C8-92AF-D0B5F05D8CB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774050" y="4849806"/>
                  <a:ext cx="122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5C52FC6-C15A-4C40-A9FF-46AC8F618B85}"/>
                    </a:ext>
                  </a:extLst>
                </p14:cNvPr>
                <p14:cNvContentPartPr/>
                <p14:nvPr/>
              </p14:nvContentPartPr>
              <p14:xfrm>
                <a:off x="10854330" y="4882566"/>
                <a:ext cx="9000" cy="1216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5C52FC6-C15A-4C40-A9FF-46AC8F618B8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845690" y="4873566"/>
                  <a:ext cx="26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5F69634-471C-42B3-80B8-3F76AB6483B3}"/>
                    </a:ext>
                  </a:extLst>
                </p14:cNvPr>
                <p14:cNvContentPartPr/>
                <p14:nvPr/>
              </p14:nvContentPartPr>
              <p14:xfrm>
                <a:off x="10827690" y="5057526"/>
                <a:ext cx="117360" cy="1249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5F69634-471C-42B3-80B8-3F76AB6483B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819050" y="5048526"/>
                  <a:ext cx="135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A205259-2658-4110-B321-3B31F32A3E0E}"/>
                    </a:ext>
                  </a:extLst>
                </p14:cNvPr>
                <p14:cNvContentPartPr/>
                <p14:nvPr/>
              </p14:nvContentPartPr>
              <p14:xfrm>
                <a:off x="10880250" y="5206206"/>
                <a:ext cx="53640" cy="1112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A205259-2658-4110-B321-3B31F32A3E0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871610" y="5197566"/>
                  <a:ext cx="71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3BC4D55F-306E-4C2F-BD2A-ED6D1CB73CC2}"/>
                    </a:ext>
                  </a:extLst>
                </p14:cNvPr>
                <p14:cNvContentPartPr/>
                <p14:nvPr/>
              </p14:nvContentPartPr>
              <p14:xfrm>
                <a:off x="11076810" y="5446326"/>
                <a:ext cx="182520" cy="108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3BC4D55F-306E-4C2F-BD2A-ED6D1CB73CC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067810" y="5437326"/>
                  <a:ext cx="20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2F07256-D8E2-4EA8-9946-D1233147CAAB}"/>
                    </a:ext>
                  </a:extLst>
                </p14:cNvPr>
                <p14:cNvContentPartPr/>
                <p14:nvPr/>
              </p14:nvContentPartPr>
              <p14:xfrm>
                <a:off x="11180130" y="5442366"/>
                <a:ext cx="25920" cy="1890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2F07256-D8E2-4EA8-9946-D1233147CAA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171490" y="5433726"/>
                  <a:ext cx="43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4B1C55FC-CEF3-4FE4-83D5-CC974D262B09}"/>
                    </a:ext>
                  </a:extLst>
                </p14:cNvPr>
                <p14:cNvContentPartPr/>
                <p14:nvPr/>
              </p14:nvContentPartPr>
              <p14:xfrm>
                <a:off x="9691170" y="4570806"/>
                <a:ext cx="1055160" cy="1602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4B1C55FC-CEF3-4FE4-83D5-CC974D262B0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682170" y="4561806"/>
                  <a:ext cx="1072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9EF6D2C-67F3-4EA8-9EB4-734E80682F02}"/>
                    </a:ext>
                  </a:extLst>
                </p14:cNvPr>
                <p14:cNvContentPartPr/>
                <p14:nvPr/>
              </p14:nvContentPartPr>
              <p14:xfrm>
                <a:off x="9637170" y="4758366"/>
                <a:ext cx="1134000" cy="1360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9EF6D2C-67F3-4EA8-9EB4-734E80682F02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628170" y="4749726"/>
                  <a:ext cx="115164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74453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Superconcentrators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5324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number of edges required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5324535"/>
              </a:xfrm>
              <a:prstGeom prst="rect">
                <a:avLst/>
              </a:prstGeom>
              <a:blipFill>
                <a:blip r:embed="rId2"/>
                <a:stretch>
                  <a:fillRect l="-560" b="-114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7657986-147F-440B-8FDC-A59966E7DBAE}"/>
              </a:ext>
            </a:extLst>
          </p:cNvPr>
          <p:cNvGrpSpPr/>
          <p:nvPr/>
        </p:nvGrpSpPr>
        <p:grpSpPr>
          <a:xfrm>
            <a:off x="1808610" y="1171686"/>
            <a:ext cx="1026000" cy="227160"/>
            <a:chOff x="1808610" y="1171686"/>
            <a:chExt cx="1026000" cy="22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7549883-1ADF-456B-A6DB-D190972F633E}"/>
                    </a:ext>
                  </a:extLst>
                </p14:cNvPr>
                <p14:cNvContentPartPr/>
                <p14:nvPr/>
              </p14:nvContentPartPr>
              <p14:xfrm>
                <a:off x="1808610" y="1178526"/>
                <a:ext cx="160920" cy="210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7549883-1ADF-456B-A6DB-D190972F633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799610" y="1169886"/>
                  <a:ext cx="178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A0926F0-7346-4626-8486-E55C6A02886A}"/>
                    </a:ext>
                  </a:extLst>
                </p14:cNvPr>
                <p14:cNvContentPartPr/>
                <p14:nvPr/>
              </p14:nvContentPartPr>
              <p14:xfrm>
                <a:off x="2120010" y="1206966"/>
                <a:ext cx="133560" cy="187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A0926F0-7346-4626-8486-E55C6A02886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1010" y="1197966"/>
                  <a:ext cx="151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1AAD406-CBD9-48CC-BDDD-2FA0590B39EB}"/>
                    </a:ext>
                  </a:extLst>
                </p14:cNvPr>
                <p14:cNvContentPartPr/>
                <p14:nvPr/>
              </p14:nvContentPartPr>
              <p14:xfrm>
                <a:off x="2333130" y="1171686"/>
                <a:ext cx="192600" cy="16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1AAD406-CBD9-48CC-BDDD-2FA0590B39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24490" y="1162686"/>
                  <a:ext cx="210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B227F2-1096-441B-869F-73C3A3FA19C4}"/>
                    </a:ext>
                  </a:extLst>
                </p14:cNvPr>
                <p14:cNvContentPartPr/>
                <p14:nvPr/>
              </p14:nvContentPartPr>
              <p14:xfrm>
                <a:off x="2446170" y="1189326"/>
                <a:ext cx="35640" cy="209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B227F2-1096-441B-869F-73C3A3FA19C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437170" y="1180326"/>
                  <a:ext cx="53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3AAAE6-4548-40F1-A277-5ED7D78861C1}"/>
                    </a:ext>
                  </a:extLst>
                </p14:cNvPr>
                <p14:cNvContentPartPr/>
                <p14:nvPr/>
              </p14:nvContentPartPr>
              <p14:xfrm>
                <a:off x="2680890" y="1224606"/>
                <a:ext cx="153720" cy="86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3AAAE6-4548-40F1-A277-5ED7D78861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671890" y="1215966"/>
                  <a:ext cx="1713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72D03CC-9B4C-4232-B7C8-34795FD73F8F}"/>
              </a:ext>
            </a:extLst>
          </p:cNvPr>
          <p:cNvGrpSpPr/>
          <p:nvPr/>
        </p:nvGrpSpPr>
        <p:grpSpPr>
          <a:xfrm>
            <a:off x="3008490" y="1110126"/>
            <a:ext cx="163800" cy="385920"/>
            <a:chOff x="3008490" y="1110126"/>
            <a:chExt cx="16380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C06B109-B8F4-484A-86CE-C0CB8120C4F4}"/>
                    </a:ext>
                  </a:extLst>
                </p14:cNvPr>
                <p14:cNvContentPartPr/>
                <p14:nvPr/>
              </p14:nvContentPartPr>
              <p14:xfrm>
                <a:off x="3008490" y="1209486"/>
                <a:ext cx="163800" cy="151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C06B109-B8F4-484A-86CE-C0CB8120C4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99850" y="1200486"/>
                  <a:ext cx="181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1766B87-F445-4CD3-8563-000B5ECB7EB9}"/>
                    </a:ext>
                  </a:extLst>
                </p14:cNvPr>
                <p14:cNvContentPartPr/>
                <p14:nvPr/>
              </p14:nvContentPartPr>
              <p14:xfrm>
                <a:off x="3097770" y="1110126"/>
                <a:ext cx="10080" cy="3859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1766B87-F445-4CD3-8563-000B5ECB7E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89130" y="1101486"/>
                  <a:ext cx="2772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0E5E69-23C0-43C8-92DC-E01B26126498}"/>
              </a:ext>
            </a:extLst>
          </p:cNvPr>
          <p:cNvGrpSpPr/>
          <p:nvPr/>
        </p:nvGrpSpPr>
        <p:grpSpPr>
          <a:xfrm>
            <a:off x="3920370" y="1118766"/>
            <a:ext cx="262080" cy="225000"/>
            <a:chOff x="3920370" y="1118766"/>
            <a:chExt cx="262080" cy="22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41AF4E-F669-4D62-BCC0-5BCA988A690B}"/>
                    </a:ext>
                  </a:extLst>
                </p14:cNvPr>
                <p14:cNvContentPartPr/>
                <p14:nvPr/>
              </p14:nvContentPartPr>
              <p14:xfrm>
                <a:off x="3920370" y="1209126"/>
                <a:ext cx="181440" cy="47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41AF4E-F669-4D62-BCC0-5BCA988A690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11730" y="1200486"/>
                  <a:ext cx="19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81ABFF-58BC-4F43-A996-2689A033C970}"/>
                    </a:ext>
                  </a:extLst>
                </p14:cNvPr>
                <p14:cNvContentPartPr/>
                <p14:nvPr/>
              </p14:nvContentPartPr>
              <p14:xfrm>
                <a:off x="3957090" y="1267446"/>
                <a:ext cx="158760" cy="19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81ABFF-58BC-4F43-A996-2689A033C9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948450" y="1258446"/>
                  <a:ext cx="176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B3FB83B-5ABB-47F5-9F85-6CD8BBEE354F}"/>
                    </a:ext>
                  </a:extLst>
                </p14:cNvPr>
                <p14:cNvContentPartPr/>
                <p14:nvPr/>
              </p14:nvContentPartPr>
              <p14:xfrm>
                <a:off x="3994530" y="1118766"/>
                <a:ext cx="187920" cy="225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B3FB83B-5ABB-47F5-9F85-6CD8BBEE354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85890" y="1110126"/>
                  <a:ext cx="205560" cy="24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B1F7B4B-9447-495C-A6EA-11C737EFCDD2}"/>
              </a:ext>
            </a:extLst>
          </p:cNvPr>
          <p:cNvGrpSpPr/>
          <p:nvPr/>
        </p:nvGrpSpPr>
        <p:grpSpPr>
          <a:xfrm>
            <a:off x="4750530" y="1059006"/>
            <a:ext cx="1104480" cy="304920"/>
            <a:chOff x="4750530" y="1059006"/>
            <a:chExt cx="110448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4C5918-B7D6-4E6C-9729-410BCEA7A4E1}"/>
                    </a:ext>
                  </a:extLst>
                </p14:cNvPr>
                <p14:cNvContentPartPr/>
                <p14:nvPr/>
              </p14:nvContentPartPr>
              <p14:xfrm>
                <a:off x="4750530" y="1163406"/>
                <a:ext cx="35640" cy="200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4C5918-B7D6-4E6C-9729-410BCEA7A4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41530" y="1154766"/>
                  <a:ext cx="53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A009222-6CA9-411F-AB5E-C2C4509370B0}"/>
                    </a:ext>
                  </a:extLst>
                </p14:cNvPr>
                <p14:cNvContentPartPr/>
                <p14:nvPr/>
              </p14:nvContentPartPr>
              <p14:xfrm>
                <a:off x="4871130" y="1169166"/>
                <a:ext cx="98640" cy="167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A009222-6CA9-411F-AB5E-C2C4509370B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62130" y="1160166"/>
                  <a:ext cx="116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F4F5F2-989C-461F-9F0C-D8DA518D5D04}"/>
                    </a:ext>
                  </a:extLst>
                </p14:cNvPr>
                <p14:cNvContentPartPr/>
                <p14:nvPr/>
              </p14:nvContentPartPr>
              <p14:xfrm>
                <a:off x="5065170" y="1114086"/>
                <a:ext cx="23040" cy="248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F4F5F2-989C-461F-9F0C-D8DA518D5D0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56170" y="1105446"/>
                  <a:ext cx="406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2B9C5E-138D-4EC5-A749-6C87914F78AF}"/>
                    </a:ext>
                  </a:extLst>
                </p14:cNvPr>
                <p14:cNvContentPartPr/>
                <p14:nvPr/>
              </p14:nvContentPartPr>
              <p14:xfrm>
                <a:off x="5223570" y="1216326"/>
                <a:ext cx="117360" cy="12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2B9C5E-138D-4EC5-A749-6C87914F78A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14930" y="1207326"/>
                  <a:ext cx="135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B22E0D9-0A42-4FEF-B421-CDFAAFC90658}"/>
                    </a:ext>
                  </a:extLst>
                </p14:cNvPr>
                <p14:cNvContentPartPr/>
                <p14:nvPr/>
              </p14:nvContentPartPr>
              <p14:xfrm>
                <a:off x="5252010" y="1289406"/>
                <a:ext cx="91440" cy="12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B22E0D9-0A42-4FEF-B421-CDFAAFC9065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43010" y="1280766"/>
                  <a:ext cx="109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D81A43-6178-4F98-9A6F-53C17C1B2D39}"/>
                    </a:ext>
                  </a:extLst>
                </p14:cNvPr>
                <p14:cNvContentPartPr/>
                <p14:nvPr/>
              </p14:nvContentPartPr>
              <p14:xfrm>
                <a:off x="5458650" y="1106526"/>
                <a:ext cx="56160" cy="225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D81A43-6178-4F98-9A6F-53C17C1B2D3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50010" y="1097886"/>
                  <a:ext cx="73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619A09-0B08-4F9E-8D64-B7E8A2FB3887}"/>
                    </a:ext>
                  </a:extLst>
                </p14:cNvPr>
                <p14:cNvContentPartPr/>
                <p14:nvPr/>
              </p14:nvContentPartPr>
              <p14:xfrm>
                <a:off x="5559810" y="1136766"/>
                <a:ext cx="163800" cy="191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619A09-0B08-4F9E-8D64-B7E8A2FB388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551170" y="1127766"/>
                  <a:ext cx="1814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6769CB-4E6F-4674-9E11-27A07962EE36}"/>
                    </a:ext>
                  </a:extLst>
                </p14:cNvPr>
                <p14:cNvContentPartPr/>
                <p14:nvPr/>
              </p14:nvContentPartPr>
              <p14:xfrm>
                <a:off x="5785170" y="1059006"/>
                <a:ext cx="69840" cy="2988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6769CB-4E6F-4674-9E11-27A07962EE3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776170" y="1050366"/>
                  <a:ext cx="87480" cy="31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758F908-EFEC-49D0-A9E1-17EEA8642613}"/>
                  </a:ext>
                </a:extLst>
              </p14:cNvPr>
              <p14:cNvContentPartPr/>
              <p14:nvPr/>
            </p14:nvContentPartPr>
            <p14:xfrm>
              <a:off x="6036450" y="1091046"/>
              <a:ext cx="125640" cy="1486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758F908-EFEC-49D0-A9E1-17EEA864261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27810" y="1082406"/>
                <a:ext cx="14328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083187C-AF7C-4295-BE0D-6EF2EA0A5D03}"/>
              </a:ext>
            </a:extLst>
          </p:cNvPr>
          <p:cNvGrpSpPr/>
          <p:nvPr/>
        </p:nvGrpSpPr>
        <p:grpSpPr>
          <a:xfrm>
            <a:off x="6321570" y="1011486"/>
            <a:ext cx="281880" cy="378360"/>
            <a:chOff x="6321570" y="1011486"/>
            <a:chExt cx="28188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B8161B3-3D27-4575-8205-9C43159743CB}"/>
                    </a:ext>
                  </a:extLst>
                </p14:cNvPr>
                <p14:cNvContentPartPr/>
                <p14:nvPr/>
              </p14:nvContentPartPr>
              <p14:xfrm>
                <a:off x="6364770" y="1011486"/>
                <a:ext cx="133560" cy="1245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B8161B3-3D27-4575-8205-9C43159743C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355770" y="1002846"/>
                  <a:ext cx="151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02BCBCF-D2C3-468F-95E5-6C9ACB9E1938}"/>
                    </a:ext>
                  </a:extLst>
                </p14:cNvPr>
                <p14:cNvContentPartPr/>
                <p14:nvPr/>
              </p14:nvContentPartPr>
              <p14:xfrm>
                <a:off x="6321570" y="1176006"/>
                <a:ext cx="281520" cy="38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02BCBCF-D2C3-468F-95E5-6C9ACB9E193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12570" y="1167006"/>
                  <a:ext cx="299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3B60E5A-46B5-4EDB-A33F-654D84BDF45A}"/>
                    </a:ext>
                  </a:extLst>
                </p14:cNvPr>
                <p14:cNvContentPartPr/>
                <p14:nvPr/>
              </p14:nvContentPartPr>
              <p14:xfrm>
                <a:off x="6444690" y="1273566"/>
                <a:ext cx="158760" cy="116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3B60E5A-46B5-4EDB-A33F-654D84BDF45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35690" y="1264926"/>
                  <a:ext cx="17640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3BAD38D-E19B-400D-A1DC-A15B6ABC714D}"/>
              </a:ext>
            </a:extLst>
          </p:cNvPr>
          <p:cNvGrpSpPr/>
          <p:nvPr/>
        </p:nvGrpSpPr>
        <p:grpSpPr>
          <a:xfrm>
            <a:off x="3540570" y="2229366"/>
            <a:ext cx="2043000" cy="1537560"/>
            <a:chOff x="3540570" y="2229366"/>
            <a:chExt cx="2043000" cy="153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53AEC4-35E3-4BEA-887D-91B76D3543B5}"/>
                    </a:ext>
                  </a:extLst>
                </p14:cNvPr>
                <p14:cNvContentPartPr/>
                <p14:nvPr/>
              </p14:nvContentPartPr>
              <p14:xfrm>
                <a:off x="3540570" y="2328366"/>
                <a:ext cx="120960" cy="1323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53AEC4-35E3-4BEA-887D-91B76D3543B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31570" y="2319366"/>
                  <a:ext cx="138600" cy="13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8557B17-2279-4A37-94D8-5BBA853A5635}"/>
                    </a:ext>
                  </a:extLst>
                </p14:cNvPr>
                <p14:cNvContentPartPr/>
                <p14:nvPr/>
              </p14:nvContentPartPr>
              <p14:xfrm>
                <a:off x="3597090" y="2277606"/>
                <a:ext cx="640800" cy="464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8557B17-2279-4A37-94D8-5BBA853A563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88090" y="2268606"/>
                  <a:ext cx="65844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29F2BC7-AE85-447D-BA57-92B226043AB2}"/>
                    </a:ext>
                  </a:extLst>
                </p14:cNvPr>
                <p14:cNvContentPartPr/>
                <p14:nvPr/>
              </p14:nvContentPartPr>
              <p14:xfrm>
                <a:off x="4211610" y="2706726"/>
                <a:ext cx="35640" cy="517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29F2BC7-AE85-447D-BA57-92B226043A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02970" y="2697726"/>
                  <a:ext cx="532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A3CE2E-E431-4C6F-8398-300AED9C2994}"/>
                    </a:ext>
                  </a:extLst>
                </p14:cNvPr>
                <p14:cNvContentPartPr/>
                <p14:nvPr/>
              </p14:nvContentPartPr>
              <p14:xfrm>
                <a:off x="3662970" y="3302166"/>
                <a:ext cx="607680" cy="401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A3CE2E-E431-4C6F-8398-300AED9C29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54330" y="3293166"/>
                  <a:ext cx="6253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0DACAAC-ECB6-45C0-AFE4-9E2C6FBFF1AF}"/>
                    </a:ext>
                  </a:extLst>
                </p14:cNvPr>
                <p14:cNvContentPartPr/>
                <p14:nvPr/>
              </p14:nvContentPartPr>
              <p14:xfrm>
                <a:off x="4245090" y="2680806"/>
                <a:ext cx="639000" cy="620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0DACAAC-ECB6-45C0-AFE4-9E2C6FBFF1A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236090" y="2672166"/>
                  <a:ext cx="65664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04CF12A-C084-426F-83DD-250E2918286E}"/>
                    </a:ext>
                  </a:extLst>
                </p14:cNvPr>
                <p14:cNvContentPartPr/>
                <p14:nvPr/>
              </p14:nvContentPartPr>
              <p14:xfrm>
                <a:off x="4285410" y="3265086"/>
                <a:ext cx="568440" cy="35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04CF12A-C084-426F-83DD-250E2918286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276770" y="3256446"/>
                  <a:ext cx="586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98DADF3-D696-407E-AB1A-0E880B91504F}"/>
                    </a:ext>
                  </a:extLst>
                </p14:cNvPr>
                <p14:cNvContentPartPr/>
                <p14:nvPr/>
              </p14:nvContentPartPr>
              <p14:xfrm>
                <a:off x="4861410" y="2229366"/>
                <a:ext cx="629640" cy="439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98DADF3-D696-407E-AB1A-0E880B9150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52770" y="2220366"/>
                  <a:ext cx="64728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82EDF9A-DCBD-4FED-86EB-AB4BC309ED02}"/>
                    </a:ext>
                  </a:extLst>
                </p14:cNvPr>
                <p14:cNvContentPartPr/>
                <p14:nvPr/>
              </p14:nvContentPartPr>
              <p14:xfrm>
                <a:off x="5441010" y="2241606"/>
                <a:ext cx="142560" cy="1506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82EDF9A-DCBD-4FED-86EB-AB4BC309ED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432370" y="2232606"/>
                  <a:ext cx="160200" cy="15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6AD9F2D-FE96-4046-A61F-B51394E21850}"/>
                    </a:ext>
                  </a:extLst>
                </p14:cNvPr>
                <p14:cNvContentPartPr/>
                <p14:nvPr/>
              </p14:nvContentPartPr>
              <p14:xfrm>
                <a:off x="4879770" y="3328806"/>
                <a:ext cx="607680" cy="438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6AD9F2D-FE96-4046-A61F-B51394E218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71130" y="3319806"/>
                  <a:ext cx="6253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C894FF8-3F47-42BD-BD6D-E329827621FC}"/>
                    </a:ext>
                  </a:extLst>
                </p14:cNvPr>
                <p14:cNvContentPartPr/>
                <p14:nvPr/>
              </p14:nvContentPartPr>
              <p14:xfrm>
                <a:off x="3983010" y="3474606"/>
                <a:ext cx="113040" cy="2336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C894FF8-3F47-42BD-BD6D-E329827621F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974010" y="3465606"/>
                  <a:ext cx="130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A7AFC25-6252-47EB-91B9-E5DB54526A3E}"/>
                    </a:ext>
                  </a:extLst>
                </p14:cNvPr>
                <p14:cNvContentPartPr/>
                <p14:nvPr/>
              </p14:nvContentPartPr>
              <p14:xfrm>
                <a:off x="3939810" y="3432846"/>
                <a:ext cx="140040" cy="187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A7AFC25-6252-47EB-91B9-E5DB54526A3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30810" y="3424206"/>
                  <a:ext cx="157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D85CF41-6B7C-4D98-824C-A82FD1865382}"/>
                    </a:ext>
                  </a:extLst>
                </p14:cNvPr>
                <p14:cNvContentPartPr/>
                <p14:nvPr/>
              </p14:nvContentPartPr>
              <p14:xfrm>
                <a:off x="4939890" y="3484326"/>
                <a:ext cx="161640" cy="2602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D85CF41-6B7C-4D98-824C-A82FD18653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930890" y="3475326"/>
                  <a:ext cx="179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123265-3264-4B9F-8AAD-7757BF9BC1EA}"/>
                    </a:ext>
                  </a:extLst>
                </p14:cNvPr>
                <p14:cNvContentPartPr/>
                <p14:nvPr/>
              </p14:nvContentPartPr>
              <p14:xfrm>
                <a:off x="4992450" y="3492966"/>
                <a:ext cx="150120" cy="196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123265-3264-4B9F-8AAD-7757BF9BC1E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983450" y="3483966"/>
                  <a:ext cx="16776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1702A0F-A447-4696-B1F1-A030D39F2BFE}"/>
              </a:ext>
            </a:extLst>
          </p:cNvPr>
          <p:cNvGrpSpPr/>
          <p:nvPr/>
        </p:nvGrpSpPr>
        <p:grpSpPr>
          <a:xfrm>
            <a:off x="4222410" y="3917406"/>
            <a:ext cx="802800" cy="258840"/>
            <a:chOff x="4222410" y="3917406"/>
            <a:chExt cx="80280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146E88-EBF9-4A5C-B5EF-5A4F84CCAF93}"/>
                    </a:ext>
                  </a:extLst>
                </p14:cNvPr>
                <p14:cNvContentPartPr/>
                <p14:nvPr/>
              </p14:nvContentPartPr>
              <p14:xfrm>
                <a:off x="4222410" y="3940086"/>
                <a:ext cx="188280" cy="82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146E88-EBF9-4A5C-B5EF-5A4F84CCAF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13770" y="3931446"/>
                  <a:ext cx="2059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D928FEA-0F30-406B-9A65-3C9EFDB0B63D}"/>
                    </a:ext>
                  </a:extLst>
                </p14:cNvPr>
                <p14:cNvContentPartPr/>
                <p14:nvPr/>
              </p14:nvContentPartPr>
              <p14:xfrm>
                <a:off x="4421490" y="3929286"/>
                <a:ext cx="83880" cy="76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D928FEA-0F30-406B-9A65-3C9EFDB0B6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12850" y="3920286"/>
                  <a:ext cx="1015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1A0EFA1-2AEA-45D3-87F4-B110835D957F}"/>
                    </a:ext>
                  </a:extLst>
                </p14:cNvPr>
                <p14:cNvContentPartPr/>
                <p14:nvPr/>
              </p14:nvContentPartPr>
              <p14:xfrm>
                <a:off x="4523370" y="3924966"/>
                <a:ext cx="61200" cy="251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1A0EFA1-2AEA-45D3-87F4-B110835D957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14730" y="3916326"/>
                  <a:ext cx="78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C13164B-EBA3-48DB-85A9-7BFF8E969B1C}"/>
                    </a:ext>
                  </a:extLst>
                </p14:cNvPr>
                <p14:cNvContentPartPr/>
                <p14:nvPr/>
              </p14:nvContentPartPr>
              <p14:xfrm>
                <a:off x="4613370" y="3917406"/>
                <a:ext cx="169560" cy="116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C13164B-EBA3-48DB-85A9-7BFF8E969B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604730" y="3908766"/>
                  <a:ext cx="187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E3940CC-7631-4569-BA5D-402892B1BB53}"/>
                    </a:ext>
                  </a:extLst>
                </p14:cNvPr>
                <p14:cNvContentPartPr/>
                <p14:nvPr/>
              </p14:nvContentPartPr>
              <p14:xfrm>
                <a:off x="4811010" y="3964566"/>
                <a:ext cx="105480" cy="687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E3940CC-7631-4569-BA5D-402892B1BB5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02370" y="3955566"/>
                  <a:ext cx="123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1A23A73-BC41-49F8-91EA-A0C1431BDE80}"/>
                    </a:ext>
                  </a:extLst>
                </p14:cNvPr>
                <p14:cNvContentPartPr/>
                <p14:nvPr/>
              </p14:nvContentPartPr>
              <p14:xfrm>
                <a:off x="5007210" y="3930366"/>
                <a:ext cx="18000" cy="145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1A23A73-BC41-49F8-91EA-A0C1431BDE8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998210" y="3921726"/>
                  <a:ext cx="3564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9FAB8763-A37F-4F14-AB15-A59791BFDDF0}"/>
              </a:ext>
            </a:extLst>
          </p:cNvPr>
          <p:cNvGrpSpPr/>
          <p:nvPr/>
        </p:nvGrpSpPr>
        <p:grpSpPr>
          <a:xfrm>
            <a:off x="4505370" y="2429886"/>
            <a:ext cx="141120" cy="349920"/>
            <a:chOff x="4505370" y="2429886"/>
            <a:chExt cx="14112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F0DCA7-F406-411A-B042-501644979438}"/>
                    </a:ext>
                  </a:extLst>
                </p14:cNvPr>
                <p14:cNvContentPartPr/>
                <p14:nvPr/>
              </p14:nvContentPartPr>
              <p14:xfrm>
                <a:off x="4526610" y="2429886"/>
                <a:ext cx="29880" cy="304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F0DCA7-F406-411A-B042-50164497943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517970" y="2420886"/>
                  <a:ext cx="47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D9B631F-3018-4AD4-A402-0DF8A2602C33}"/>
                    </a:ext>
                  </a:extLst>
                </p14:cNvPr>
                <p14:cNvContentPartPr/>
                <p14:nvPr/>
              </p14:nvContentPartPr>
              <p14:xfrm>
                <a:off x="4505370" y="2685486"/>
                <a:ext cx="141120" cy="94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D9B631F-3018-4AD4-A402-0DF8A2602C3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96370" y="2676846"/>
                  <a:ext cx="15876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25AF8BD-6125-4105-B845-522419E1B053}"/>
              </a:ext>
            </a:extLst>
          </p:cNvPr>
          <p:cNvGrpSpPr/>
          <p:nvPr/>
        </p:nvGrpSpPr>
        <p:grpSpPr>
          <a:xfrm>
            <a:off x="4331850" y="1779726"/>
            <a:ext cx="1704600" cy="311400"/>
            <a:chOff x="4331850" y="1779726"/>
            <a:chExt cx="170460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3462637-52A7-44CC-B231-6E1AFFA0C6C4}"/>
                    </a:ext>
                  </a:extLst>
                </p14:cNvPr>
                <p14:cNvContentPartPr/>
                <p14:nvPr/>
              </p14:nvContentPartPr>
              <p14:xfrm>
                <a:off x="4331850" y="1844166"/>
                <a:ext cx="95040" cy="182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3462637-52A7-44CC-B231-6E1AFFA0C6C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22850" y="1835526"/>
                  <a:ext cx="1126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99A094B-3DD9-4D54-8D64-2EF2D21217EC}"/>
                    </a:ext>
                  </a:extLst>
                </p14:cNvPr>
                <p14:cNvContentPartPr/>
                <p14:nvPr/>
              </p14:nvContentPartPr>
              <p14:xfrm>
                <a:off x="4467210" y="1916526"/>
                <a:ext cx="86400" cy="60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99A094B-3DD9-4D54-8D64-2EF2D21217E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58570" y="1907526"/>
                  <a:ext cx="1040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B5190C-0CFC-4BD7-AD63-2D9E72545BC8}"/>
                    </a:ext>
                  </a:extLst>
                </p14:cNvPr>
                <p14:cNvContentPartPr/>
                <p14:nvPr/>
              </p14:nvContentPartPr>
              <p14:xfrm>
                <a:off x="4587090" y="1885206"/>
                <a:ext cx="64440" cy="205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B5190C-0CFC-4BD7-AD63-2D9E72545BC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78450" y="1876566"/>
                  <a:ext cx="82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B4928DA-2832-44BB-89FD-08BCFD736065}"/>
                    </a:ext>
                  </a:extLst>
                </p14:cNvPr>
                <p14:cNvContentPartPr/>
                <p14:nvPr/>
              </p14:nvContentPartPr>
              <p14:xfrm>
                <a:off x="4679970" y="1864326"/>
                <a:ext cx="82440" cy="100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B4928DA-2832-44BB-89FD-08BCFD73606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71330" y="1855326"/>
                  <a:ext cx="100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62C046-391A-4388-A921-1DA7C52A2034}"/>
                    </a:ext>
                  </a:extLst>
                </p14:cNvPr>
                <p14:cNvContentPartPr/>
                <p14:nvPr/>
              </p14:nvContentPartPr>
              <p14:xfrm>
                <a:off x="4803810" y="1860726"/>
                <a:ext cx="49320" cy="95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62C046-391A-4388-A921-1DA7C52A20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95170" y="1852086"/>
                  <a:ext cx="66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6B57762-EA82-47BF-832D-0F67048EE2EC}"/>
                    </a:ext>
                  </a:extLst>
                </p14:cNvPr>
                <p14:cNvContentPartPr/>
                <p14:nvPr/>
              </p14:nvContentPartPr>
              <p14:xfrm>
                <a:off x="4866090" y="1859646"/>
                <a:ext cx="65880" cy="102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6B57762-EA82-47BF-832D-0F67048EE2E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57090" y="1851006"/>
                  <a:ext cx="83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AE505F3-6E64-494E-BD12-83AE44C21ABB}"/>
                    </a:ext>
                  </a:extLst>
                </p14:cNvPr>
                <p14:cNvContentPartPr/>
                <p14:nvPr/>
              </p14:nvContentPartPr>
              <p14:xfrm>
                <a:off x="4949610" y="1874766"/>
                <a:ext cx="87840" cy="93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AE505F3-6E64-494E-BD12-83AE44C21AB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40970" y="1865766"/>
                  <a:ext cx="105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FDAFD52-01B8-4E69-99FD-1B700B445EF1}"/>
                    </a:ext>
                  </a:extLst>
                </p14:cNvPr>
                <p14:cNvContentPartPr/>
                <p14:nvPr/>
              </p14:nvContentPartPr>
              <p14:xfrm>
                <a:off x="5066610" y="1871166"/>
                <a:ext cx="87480" cy="1008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FDAFD52-01B8-4E69-99FD-1B700B445EF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57610" y="1862526"/>
                  <a:ext cx="1051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E8B3BAE-1364-4AF0-A4CE-7974551FF311}"/>
                    </a:ext>
                  </a:extLst>
                </p14:cNvPr>
                <p14:cNvContentPartPr/>
                <p14:nvPr/>
              </p14:nvContentPartPr>
              <p14:xfrm>
                <a:off x="5186490" y="1849566"/>
                <a:ext cx="282240" cy="101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E8B3BAE-1364-4AF0-A4CE-7974551FF31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177850" y="1840566"/>
                  <a:ext cx="299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5DE3BFB-FDC7-4344-BC7D-0A55081AA7CA}"/>
                    </a:ext>
                  </a:extLst>
                </p14:cNvPr>
                <p14:cNvContentPartPr/>
                <p14:nvPr/>
              </p14:nvContentPartPr>
              <p14:xfrm>
                <a:off x="5518410" y="1785486"/>
                <a:ext cx="38160" cy="1771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5DE3BFB-FDC7-4344-BC7D-0A55081AA7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509410" y="1776846"/>
                  <a:ext cx="55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CE248DF-AB4D-4B18-9712-DB1054814081}"/>
                    </a:ext>
                  </a:extLst>
                </p14:cNvPr>
                <p14:cNvContentPartPr/>
                <p14:nvPr/>
              </p14:nvContentPartPr>
              <p14:xfrm>
                <a:off x="5467650" y="1823646"/>
                <a:ext cx="193680" cy="83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CE248DF-AB4D-4B18-9712-DB105481408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58650" y="1815006"/>
                  <a:ext cx="211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EAD159A-8A84-448D-9E78-1D2AF935B9A7}"/>
                    </a:ext>
                  </a:extLst>
                </p14:cNvPr>
                <p14:cNvContentPartPr/>
                <p14:nvPr/>
              </p14:nvContentPartPr>
              <p14:xfrm>
                <a:off x="5701650" y="1779726"/>
                <a:ext cx="135000" cy="159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EAD159A-8A84-448D-9E78-1D2AF935B9A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92650" y="1771086"/>
                  <a:ext cx="152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93F1135-33B2-4E63-B3A6-8A241F2B1C41}"/>
                    </a:ext>
                  </a:extLst>
                </p14:cNvPr>
                <p14:cNvContentPartPr/>
                <p14:nvPr/>
              </p14:nvContentPartPr>
              <p14:xfrm>
                <a:off x="5785530" y="1823286"/>
                <a:ext cx="250920" cy="105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93F1135-33B2-4E63-B3A6-8A241F2B1C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776530" y="1814286"/>
                  <a:ext cx="26856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732A41A-1553-4851-9B05-1A00192DF269}"/>
              </a:ext>
            </a:extLst>
          </p:cNvPr>
          <p:cNvGrpSpPr/>
          <p:nvPr/>
        </p:nvGrpSpPr>
        <p:grpSpPr>
          <a:xfrm>
            <a:off x="6319770" y="1737966"/>
            <a:ext cx="180000" cy="228240"/>
            <a:chOff x="6319770" y="1737966"/>
            <a:chExt cx="18000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7F47CBC-C8A0-4BE8-9A1E-B9F5C5B68DF9}"/>
                    </a:ext>
                  </a:extLst>
                </p14:cNvPr>
                <p14:cNvContentPartPr/>
                <p14:nvPr/>
              </p14:nvContentPartPr>
              <p14:xfrm>
                <a:off x="6319770" y="1812486"/>
                <a:ext cx="58680" cy="70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7F47CBC-C8A0-4BE8-9A1E-B9F5C5B68D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10770" y="1803486"/>
                  <a:ext cx="763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3FE6C4-AF4B-406A-92EA-C798FFEDE406}"/>
                    </a:ext>
                  </a:extLst>
                </p14:cNvPr>
                <p14:cNvContentPartPr/>
                <p14:nvPr/>
              </p14:nvContentPartPr>
              <p14:xfrm>
                <a:off x="6414090" y="1737966"/>
                <a:ext cx="85680" cy="228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3FE6C4-AF4B-406A-92EA-C798FFEDE4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405090" y="1729326"/>
                  <a:ext cx="1033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42C348E-843E-4B05-93DE-4FC3A0F1286B}"/>
              </a:ext>
            </a:extLst>
          </p:cNvPr>
          <p:cNvGrpSpPr/>
          <p:nvPr/>
        </p:nvGrpSpPr>
        <p:grpSpPr>
          <a:xfrm>
            <a:off x="6706050" y="1757046"/>
            <a:ext cx="410040" cy="244080"/>
            <a:chOff x="6706050" y="1757046"/>
            <a:chExt cx="41004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39CC854-C18F-4A0C-BC41-8C8FC06CEC62}"/>
                    </a:ext>
                  </a:extLst>
                </p14:cNvPr>
                <p14:cNvContentPartPr/>
                <p14:nvPr/>
              </p14:nvContentPartPr>
              <p14:xfrm>
                <a:off x="6706050" y="1808166"/>
                <a:ext cx="99360" cy="1141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39CC854-C18F-4A0C-BC41-8C8FC06CEC6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697050" y="1799166"/>
                  <a:ext cx="117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3E8E7A5-D54E-498D-B2AD-BEF72F0E038F}"/>
                    </a:ext>
                  </a:extLst>
                </p14:cNvPr>
                <p14:cNvContentPartPr/>
                <p14:nvPr/>
              </p14:nvContentPartPr>
              <p14:xfrm>
                <a:off x="6832050" y="1757046"/>
                <a:ext cx="55800" cy="1296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3E8E7A5-D54E-498D-B2AD-BEF72F0E038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23410" y="1748046"/>
                  <a:ext cx="73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22B31C7-3154-4E72-99B7-2BDF0975797F}"/>
                    </a:ext>
                  </a:extLst>
                </p14:cNvPr>
                <p14:cNvContentPartPr/>
                <p14:nvPr/>
              </p14:nvContentPartPr>
              <p14:xfrm>
                <a:off x="6907650" y="1805646"/>
                <a:ext cx="95400" cy="195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22B31C7-3154-4E72-99B7-2BDF0975797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99010" y="1797006"/>
                  <a:ext cx="113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BBB8BCD-5EDA-4EBB-85A5-73108F9A33DD}"/>
                    </a:ext>
                  </a:extLst>
                </p14:cNvPr>
                <p14:cNvContentPartPr/>
                <p14:nvPr/>
              </p14:nvContentPartPr>
              <p14:xfrm>
                <a:off x="7027530" y="1802406"/>
                <a:ext cx="88560" cy="89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BBB8BCD-5EDA-4EBB-85A5-73108F9A33D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18530" y="1793766"/>
                  <a:ext cx="10620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909F5A3-2446-49C2-9240-5A80E1C6BEF2}"/>
              </a:ext>
            </a:extLst>
          </p:cNvPr>
          <p:cNvGrpSpPr/>
          <p:nvPr/>
        </p:nvGrpSpPr>
        <p:grpSpPr>
          <a:xfrm>
            <a:off x="7353330" y="1700526"/>
            <a:ext cx="302760" cy="354600"/>
            <a:chOff x="7353330" y="1700526"/>
            <a:chExt cx="302760" cy="35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55074B6-507B-4187-B53D-45F3A7C140FF}"/>
                    </a:ext>
                  </a:extLst>
                </p14:cNvPr>
                <p14:cNvContentPartPr/>
                <p14:nvPr/>
              </p14:nvContentPartPr>
              <p14:xfrm>
                <a:off x="7353330" y="1700526"/>
                <a:ext cx="117360" cy="140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55074B6-507B-4187-B53D-45F3A7C140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44690" y="1691886"/>
                  <a:ext cx="1350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B272BBB-CD77-431B-B7D6-FEB6FF24E272}"/>
                    </a:ext>
                  </a:extLst>
                </p14:cNvPr>
                <p14:cNvContentPartPr/>
                <p14:nvPr/>
              </p14:nvContentPartPr>
              <p14:xfrm>
                <a:off x="7508490" y="1722846"/>
                <a:ext cx="81360" cy="114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B272BBB-CD77-431B-B7D6-FEB6FF24E27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99490" y="1714206"/>
                  <a:ext cx="99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C71AEEB-E69F-49E0-8CEF-BB6FCD5FF332}"/>
                    </a:ext>
                  </a:extLst>
                </p14:cNvPr>
                <p14:cNvContentPartPr/>
                <p14:nvPr/>
              </p14:nvContentPartPr>
              <p14:xfrm>
                <a:off x="7355490" y="1867206"/>
                <a:ext cx="300600" cy="108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C71AEEB-E69F-49E0-8CEF-BB6FCD5FF33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346850" y="1858566"/>
                  <a:ext cx="318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FD8E7F1-3062-49A7-97F4-C78FA62BE6D6}"/>
                    </a:ext>
                  </a:extLst>
                </p14:cNvPr>
                <p14:cNvContentPartPr/>
                <p14:nvPr/>
              </p14:nvContentPartPr>
              <p14:xfrm>
                <a:off x="7580850" y="1886286"/>
                <a:ext cx="10440" cy="168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FD8E7F1-3062-49A7-97F4-C78FA62BE6D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571850" y="1877286"/>
                  <a:ext cx="2808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8AAAC57-A577-4516-9B9E-2BBECD743DFC}"/>
              </a:ext>
            </a:extLst>
          </p:cNvPr>
          <p:cNvGrpSpPr/>
          <p:nvPr/>
        </p:nvGrpSpPr>
        <p:grpSpPr>
          <a:xfrm>
            <a:off x="6716490" y="3166446"/>
            <a:ext cx="1262160" cy="273600"/>
            <a:chOff x="6716490" y="3166446"/>
            <a:chExt cx="126216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AE9A22-A3C5-4D30-8ED3-0819EAC758F6}"/>
                    </a:ext>
                  </a:extLst>
                </p14:cNvPr>
                <p14:cNvContentPartPr/>
                <p14:nvPr/>
              </p14:nvContentPartPr>
              <p14:xfrm>
                <a:off x="6716490" y="3238806"/>
                <a:ext cx="20880" cy="178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AE9A22-A3C5-4D30-8ED3-0819EAC758F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707850" y="3229806"/>
                  <a:ext cx="38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31552A1-AAEF-411C-9B24-F9463A49F0A9}"/>
                    </a:ext>
                  </a:extLst>
                </p14:cNvPr>
                <p14:cNvContentPartPr/>
                <p14:nvPr/>
              </p14:nvContentPartPr>
              <p14:xfrm>
                <a:off x="6792090" y="3237366"/>
                <a:ext cx="88200" cy="1508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31552A1-AAEF-411C-9B24-F9463A49F0A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83450" y="3228726"/>
                  <a:ext cx="105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EF1545E-E63F-4130-9F1F-F307AA72AE58}"/>
                    </a:ext>
                  </a:extLst>
                </p14:cNvPr>
                <p14:cNvContentPartPr/>
                <p14:nvPr/>
              </p14:nvContentPartPr>
              <p14:xfrm>
                <a:off x="6920610" y="3220086"/>
                <a:ext cx="180360" cy="181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EF1545E-E63F-4130-9F1F-F307AA72AE5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11970" y="3211086"/>
                  <a:ext cx="198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E6EF5EF-BE93-40FC-A019-1EEC89E45996}"/>
                    </a:ext>
                  </a:extLst>
                </p14:cNvPr>
                <p14:cNvContentPartPr/>
                <p14:nvPr/>
              </p14:nvContentPartPr>
              <p14:xfrm>
                <a:off x="7054890" y="3220086"/>
                <a:ext cx="167040" cy="167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E6EF5EF-BE93-40FC-A019-1EEC89E4599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045890" y="3211086"/>
                  <a:ext cx="18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09644E9-9254-417A-B976-D1E15CEA9C5F}"/>
                    </a:ext>
                  </a:extLst>
                </p14:cNvPr>
                <p14:cNvContentPartPr/>
                <p14:nvPr/>
              </p14:nvContentPartPr>
              <p14:xfrm>
                <a:off x="7269450" y="3270846"/>
                <a:ext cx="109440" cy="142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09644E9-9254-417A-B976-D1E15CEA9C5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260450" y="3262206"/>
                  <a:ext cx="127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8DC37E1-69E4-4C30-9DFE-B99A741538A6}"/>
                    </a:ext>
                  </a:extLst>
                </p14:cNvPr>
                <p14:cNvContentPartPr/>
                <p14:nvPr/>
              </p14:nvContentPartPr>
              <p14:xfrm>
                <a:off x="7460610" y="3198846"/>
                <a:ext cx="30960" cy="219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8DC37E1-69E4-4C30-9DFE-B99A741538A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451610" y="3190206"/>
                  <a:ext cx="486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1186DE1-929C-43C1-8983-3A8304662D6B}"/>
                    </a:ext>
                  </a:extLst>
                </p14:cNvPr>
                <p14:cNvContentPartPr/>
                <p14:nvPr/>
              </p14:nvContentPartPr>
              <p14:xfrm>
                <a:off x="7616130" y="3212886"/>
                <a:ext cx="80640" cy="137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1186DE1-929C-43C1-8983-3A8304662D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607490" y="3204246"/>
                  <a:ext cx="98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6974FD3-CF08-4508-BAA2-80BBC15F7CC0}"/>
                    </a:ext>
                  </a:extLst>
                </p14:cNvPr>
                <p14:cNvContentPartPr/>
                <p14:nvPr/>
              </p14:nvContentPartPr>
              <p14:xfrm>
                <a:off x="7791090" y="3166446"/>
                <a:ext cx="113760" cy="943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6974FD3-CF08-4508-BAA2-80BBC15F7CC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782090" y="3157446"/>
                  <a:ext cx="131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21119E5-B13A-4391-B00E-D4A1042BE0ED}"/>
                    </a:ext>
                  </a:extLst>
                </p14:cNvPr>
                <p14:cNvContentPartPr/>
                <p14:nvPr/>
              </p14:nvContentPartPr>
              <p14:xfrm>
                <a:off x="7751850" y="3298206"/>
                <a:ext cx="213120" cy="16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21119E5-B13A-4391-B00E-D4A1042BE0E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742850" y="3289206"/>
                  <a:ext cx="230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0DBF386-F47F-480F-800B-DAC179F6A060}"/>
                    </a:ext>
                  </a:extLst>
                </p14:cNvPr>
                <p14:cNvContentPartPr/>
                <p14:nvPr/>
              </p14:nvContentPartPr>
              <p14:xfrm>
                <a:off x="7862010" y="3367686"/>
                <a:ext cx="116640" cy="723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0DBF386-F47F-480F-800B-DAC179F6A06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853010" y="3358686"/>
                  <a:ext cx="1342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326E87A-290C-4620-B195-D7213863C9FE}"/>
              </a:ext>
            </a:extLst>
          </p:cNvPr>
          <p:cNvGrpSpPr/>
          <p:nvPr/>
        </p:nvGrpSpPr>
        <p:grpSpPr>
          <a:xfrm>
            <a:off x="8184210" y="3173286"/>
            <a:ext cx="992880" cy="321120"/>
            <a:chOff x="8184210" y="3173286"/>
            <a:chExt cx="99288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D4AA913-23E6-47FA-A415-5BE655D77775}"/>
                    </a:ext>
                  </a:extLst>
                </p14:cNvPr>
                <p14:cNvContentPartPr/>
                <p14:nvPr/>
              </p14:nvContentPartPr>
              <p14:xfrm>
                <a:off x="8184210" y="3299286"/>
                <a:ext cx="91440" cy="18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D4AA913-23E6-47FA-A415-5BE655D7777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175570" y="3290286"/>
                  <a:ext cx="109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898F218-5204-458A-93C9-335DD008691D}"/>
                    </a:ext>
                  </a:extLst>
                </p14:cNvPr>
                <p14:cNvContentPartPr/>
                <p14:nvPr/>
              </p14:nvContentPartPr>
              <p14:xfrm>
                <a:off x="8220210" y="3254646"/>
                <a:ext cx="23400" cy="124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898F218-5204-458A-93C9-335DD008691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11210" y="3245646"/>
                  <a:ext cx="41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B54F19A-080C-443B-B22B-C75F696FB427}"/>
                    </a:ext>
                  </a:extLst>
                </p14:cNvPr>
                <p14:cNvContentPartPr/>
                <p14:nvPr/>
              </p14:nvContentPartPr>
              <p14:xfrm>
                <a:off x="8418930" y="3267246"/>
                <a:ext cx="102960" cy="88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B54F19A-080C-443B-B22B-C75F696FB42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09930" y="3258606"/>
                  <a:ext cx="1206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0C65B5A-2443-4DC7-88C6-3FC405821C50}"/>
                    </a:ext>
                  </a:extLst>
                </p14:cNvPr>
                <p14:cNvContentPartPr/>
                <p14:nvPr/>
              </p14:nvContentPartPr>
              <p14:xfrm>
                <a:off x="8502810" y="3261846"/>
                <a:ext cx="88560" cy="84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0C65B5A-2443-4DC7-88C6-3FC405821C5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93810" y="3253206"/>
                  <a:ext cx="106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E421EB8-F2E7-4911-868E-ED023FAAF7E4}"/>
                    </a:ext>
                  </a:extLst>
                </p14:cNvPr>
                <p14:cNvContentPartPr/>
                <p14:nvPr/>
              </p14:nvContentPartPr>
              <p14:xfrm>
                <a:off x="8648970" y="3278766"/>
                <a:ext cx="84960" cy="831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E421EB8-F2E7-4911-868E-ED023FAAF7E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40330" y="3269766"/>
                  <a:ext cx="102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16A4386-C9A8-4B3A-9917-CCE4612EE7BC}"/>
                    </a:ext>
                  </a:extLst>
                </p14:cNvPr>
                <p14:cNvContentPartPr/>
                <p14:nvPr/>
              </p14:nvContentPartPr>
              <p14:xfrm>
                <a:off x="8741850" y="3269766"/>
                <a:ext cx="58320" cy="224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16A4386-C9A8-4B3A-9917-CCE4612EE7B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32850" y="3261126"/>
                  <a:ext cx="75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6F1DCAA-6A4A-4683-85F7-CEC293AB1E6A}"/>
                    </a:ext>
                  </a:extLst>
                </p14:cNvPr>
                <p14:cNvContentPartPr/>
                <p14:nvPr/>
              </p14:nvContentPartPr>
              <p14:xfrm>
                <a:off x="8838330" y="3238446"/>
                <a:ext cx="37800" cy="1245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6F1DCAA-6A4A-4683-85F7-CEC293AB1E6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829690" y="3229446"/>
                  <a:ext cx="55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88CDB4D-0308-45F8-9909-62B15E7E00B4}"/>
                    </a:ext>
                  </a:extLst>
                </p14:cNvPr>
                <p14:cNvContentPartPr/>
                <p14:nvPr/>
              </p14:nvContentPartPr>
              <p14:xfrm>
                <a:off x="8907810" y="3264006"/>
                <a:ext cx="166680" cy="101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88CDB4D-0308-45F8-9909-62B15E7E00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98810" y="3255366"/>
                  <a:ext cx="184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DE6DB1A-2923-4C38-BF37-5719800C9F6A}"/>
                    </a:ext>
                  </a:extLst>
                </p14:cNvPr>
                <p14:cNvContentPartPr/>
                <p14:nvPr/>
              </p14:nvContentPartPr>
              <p14:xfrm>
                <a:off x="9150810" y="3173286"/>
                <a:ext cx="26280" cy="189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DE6DB1A-2923-4C38-BF37-5719800C9F6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41810" y="3164286"/>
                  <a:ext cx="4392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228AB1A-EBCA-4925-954C-6D48CAE11B64}"/>
              </a:ext>
            </a:extLst>
          </p:cNvPr>
          <p:cNvGrpSpPr/>
          <p:nvPr/>
        </p:nvGrpSpPr>
        <p:grpSpPr>
          <a:xfrm>
            <a:off x="7202490" y="3653526"/>
            <a:ext cx="219960" cy="218160"/>
            <a:chOff x="7202490" y="3653526"/>
            <a:chExt cx="21996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1BA6AEB-21E2-46CD-92FF-EC88AE34595A}"/>
                    </a:ext>
                  </a:extLst>
                </p14:cNvPr>
                <p14:cNvContentPartPr/>
                <p14:nvPr/>
              </p14:nvContentPartPr>
              <p14:xfrm>
                <a:off x="7202490" y="3760806"/>
                <a:ext cx="145800" cy="313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1BA6AEB-21E2-46CD-92FF-EC88AE34595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193490" y="3752166"/>
                  <a:ext cx="163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D0AD116-6C16-40EA-B3C0-FEB0DADC3BB8}"/>
                    </a:ext>
                  </a:extLst>
                </p14:cNvPr>
                <p14:cNvContentPartPr/>
                <p14:nvPr/>
              </p14:nvContentPartPr>
              <p14:xfrm>
                <a:off x="7243530" y="3653526"/>
                <a:ext cx="178920" cy="218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D0AD116-6C16-40EA-B3C0-FEB0DADC3BB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234530" y="3644886"/>
                  <a:ext cx="19656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79F7FCE-44D8-4E37-B5AA-CD4178112B18}"/>
              </a:ext>
            </a:extLst>
          </p:cNvPr>
          <p:cNvGrpSpPr/>
          <p:nvPr/>
        </p:nvGrpSpPr>
        <p:grpSpPr>
          <a:xfrm>
            <a:off x="7667610" y="3711846"/>
            <a:ext cx="952920" cy="288720"/>
            <a:chOff x="7667610" y="3711846"/>
            <a:chExt cx="95292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5284831-7173-47E3-BF5B-C6D91C7FC5D5}"/>
                    </a:ext>
                  </a:extLst>
                </p14:cNvPr>
                <p14:cNvContentPartPr/>
                <p14:nvPr/>
              </p14:nvContentPartPr>
              <p14:xfrm>
                <a:off x="7667610" y="3757566"/>
                <a:ext cx="262080" cy="100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5284831-7173-47E3-BF5B-C6D91C7FC5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658970" y="3748566"/>
                  <a:ext cx="279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1F558D2-BBE5-4006-BA8B-83799FA92C6C}"/>
                    </a:ext>
                  </a:extLst>
                </p14:cNvPr>
                <p14:cNvContentPartPr/>
                <p14:nvPr/>
              </p14:nvContentPartPr>
              <p14:xfrm>
                <a:off x="7985850" y="3727326"/>
                <a:ext cx="57960" cy="1065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1F558D2-BBE5-4006-BA8B-83799FA92C6C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77210" y="3718326"/>
                  <a:ext cx="75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FB36709-6186-4054-8D72-916A97285B58}"/>
                    </a:ext>
                  </a:extLst>
                </p14:cNvPr>
                <p14:cNvContentPartPr/>
                <p14:nvPr/>
              </p14:nvContentPartPr>
              <p14:xfrm>
                <a:off x="7940490" y="3749646"/>
                <a:ext cx="208800" cy="774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FB36709-6186-4054-8D72-916A97285B5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931490" y="3741006"/>
                  <a:ext cx="226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18E6F33-B11D-4B53-B461-C761D217DAC4}"/>
                    </a:ext>
                  </a:extLst>
                </p14:cNvPr>
                <p14:cNvContentPartPr/>
                <p14:nvPr/>
              </p14:nvContentPartPr>
              <p14:xfrm>
                <a:off x="8158650" y="3711846"/>
                <a:ext cx="76680" cy="1299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18E6F33-B11D-4B53-B461-C761D217DAC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149650" y="3703206"/>
                  <a:ext cx="94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89003F4-E663-4586-94E9-A2692F3343C9}"/>
                    </a:ext>
                  </a:extLst>
                </p14:cNvPr>
                <p14:cNvContentPartPr/>
                <p14:nvPr/>
              </p14:nvContentPartPr>
              <p14:xfrm>
                <a:off x="8285370" y="3746406"/>
                <a:ext cx="41040" cy="84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89003F4-E663-4586-94E9-A2692F3343C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276370" y="3737766"/>
                  <a:ext cx="58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B4E976E-D7B9-425B-ADA2-BDBB3AB246CA}"/>
                    </a:ext>
                  </a:extLst>
                </p14:cNvPr>
                <p14:cNvContentPartPr/>
                <p14:nvPr/>
              </p14:nvContentPartPr>
              <p14:xfrm>
                <a:off x="8341530" y="3775206"/>
                <a:ext cx="55080" cy="54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B4E976E-D7B9-425B-ADA2-BDBB3AB246C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332890" y="3766206"/>
                  <a:ext cx="72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44718C9-804F-4A55-8FBD-9DAC78BBAA64}"/>
                    </a:ext>
                  </a:extLst>
                </p14:cNvPr>
                <p14:cNvContentPartPr/>
                <p14:nvPr/>
              </p14:nvContentPartPr>
              <p14:xfrm>
                <a:off x="8413170" y="3748566"/>
                <a:ext cx="78840" cy="252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44718C9-804F-4A55-8FBD-9DAC78BBAA6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404170" y="3739926"/>
                  <a:ext cx="96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9D7EBDB-3EC9-456E-B66A-16F5878AC56E}"/>
                    </a:ext>
                  </a:extLst>
                </p14:cNvPr>
                <p14:cNvContentPartPr/>
                <p14:nvPr/>
              </p14:nvContentPartPr>
              <p14:xfrm>
                <a:off x="8556090" y="3725886"/>
                <a:ext cx="64440" cy="104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9D7EBDB-3EC9-456E-B66A-16F5878AC56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547450" y="3717246"/>
                  <a:ext cx="8208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54E1593-4F3D-4978-87E6-E41FDEDF8D62}"/>
              </a:ext>
            </a:extLst>
          </p:cNvPr>
          <p:cNvGrpSpPr/>
          <p:nvPr/>
        </p:nvGrpSpPr>
        <p:grpSpPr>
          <a:xfrm>
            <a:off x="8867850" y="3660366"/>
            <a:ext cx="468360" cy="183240"/>
            <a:chOff x="8867850" y="3660366"/>
            <a:chExt cx="46836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13FC77E-E4C6-432E-9BC8-31BE41D2942B}"/>
                    </a:ext>
                  </a:extLst>
                </p14:cNvPr>
                <p14:cNvContentPartPr/>
                <p14:nvPr/>
              </p14:nvContentPartPr>
              <p14:xfrm>
                <a:off x="8867850" y="3707166"/>
                <a:ext cx="114480" cy="1166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13FC77E-E4C6-432E-9BC8-31BE41D2942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859210" y="3698166"/>
                  <a:ext cx="132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A3FA01E-52F0-4759-9FD8-E44FA1AB45D4}"/>
                    </a:ext>
                  </a:extLst>
                </p14:cNvPr>
                <p14:cNvContentPartPr/>
                <p14:nvPr/>
              </p14:nvContentPartPr>
              <p14:xfrm>
                <a:off x="8978730" y="3734526"/>
                <a:ext cx="75960" cy="73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A3FA01E-52F0-4759-9FD8-E44FA1AB45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970090" y="3725526"/>
                  <a:ext cx="93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B224977-3D35-47AD-912D-3B55CA76D397}"/>
                    </a:ext>
                  </a:extLst>
                </p14:cNvPr>
                <p14:cNvContentPartPr/>
                <p14:nvPr/>
              </p14:nvContentPartPr>
              <p14:xfrm>
                <a:off x="9104730" y="3739926"/>
                <a:ext cx="7560" cy="69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B224977-3D35-47AD-912D-3B55CA76D39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096090" y="3730926"/>
                  <a:ext cx="25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30C20E4-4D9C-49D0-845E-8B48934354DE}"/>
                    </a:ext>
                  </a:extLst>
                </p14:cNvPr>
                <p14:cNvContentPartPr/>
                <p14:nvPr/>
              </p14:nvContentPartPr>
              <p14:xfrm>
                <a:off x="9081330" y="3660366"/>
                <a:ext cx="236160" cy="183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30C20E4-4D9C-49D0-845E-8B48934354D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72690" y="3651366"/>
                  <a:ext cx="253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EDC2E7C-611A-4AD6-8CA9-E822E2F7A801}"/>
                    </a:ext>
                  </a:extLst>
                </p14:cNvPr>
                <p14:cNvContentPartPr/>
                <p14:nvPr/>
              </p14:nvContentPartPr>
              <p14:xfrm>
                <a:off x="9221370" y="3718686"/>
                <a:ext cx="114840" cy="10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EDC2E7C-611A-4AD6-8CA9-E822E2F7A80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12370" y="3709686"/>
                  <a:ext cx="13248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4D2B935-F67D-465A-9FE3-C8D2DF91C949}"/>
              </a:ext>
            </a:extLst>
          </p:cNvPr>
          <p:cNvGrpSpPr/>
          <p:nvPr/>
        </p:nvGrpSpPr>
        <p:grpSpPr>
          <a:xfrm>
            <a:off x="3171930" y="2378046"/>
            <a:ext cx="2720160" cy="1142640"/>
            <a:chOff x="3171930" y="2378046"/>
            <a:chExt cx="2720160" cy="11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F648BD-0834-4812-97BD-B151D85D82A3}"/>
                    </a:ext>
                  </a:extLst>
                </p14:cNvPr>
                <p14:cNvContentPartPr/>
                <p14:nvPr/>
              </p14:nvContentPartPr>
              <p14:xfrm>
                <a:off x="3476490" y="2449686"/>
                <a:ext cx="193320" cy="402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F648BD-0834-4812-97BD-B151D85D82A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467490" y="2441046"/>
                  <a:ext cx="2109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81D8C2-5924-41EB-B26A-D135C6A4E5A9}"/>
                    </a:ext>
                  </a:extLst>
                </p14:cNvPr>
                <p14:cNvContentPartPr/>
                <p14:nvPr/>
              </p14:nvContentPartPr>
              <p14:xfrm>
                <a:off x="3171930" y="2378046"/>
                <a:ext cx="154440" cy="203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81D8C2-5924-41EB-B26A-D135C6A4E5A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62930" y="2369046"/>
                  <a:ext cx="172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03DD4BD-F4EA-4412-89C7-5B53CA2C8571}"/>
                    </a:ext>
                  </a:extLst>
                </p14:cNvPr>
                <p14:cNvContentPartPr/>
                <p14:nvPr/>
              </p14:nvContentPartPr>
              <p14:xfrm>
                <a:off x="4145010" y="2944326"/>
                <a:ext cx="157320" cy="286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03DD4BD-F4EA-4412-89C7-5B53CA2C857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136370" y="2935326"/>
                  <a:ext cx="1749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911488-1749-49D6-B58F-BBC693219FB0}"/>
                    </a:ext>
                  </a:extLst>
                </p14:cNvPr>
                <p14:cNvContentPartPr/>
                <p14:nvPr/>
              </p14:nvContentPartPr>
              <p14:xfrm>
                <a:off x="3953490" y="3121806"/>
                <a:ext cx="89280" cy="159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911488-1749-49D6-B58F-BBC693219F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44490" y="3112806"/>
                  <a:ext cx="106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1463F0-07EB-4413-B7DF-D08CB7C0B484}"/>
                    </a:ext>
                  </a:extLst>
                </p14:cNvPr>
                <p14:cNvContentPartPr/>
                <p14:nvPr/>
              </p14:nvContentPartPr>
              <p14:xfrm>
                <a:off x="4001730" y="3073206"/>
                <a:ext cx="76680" cy="7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1463F0-07EB-4413-B7DF-D08CB7C0B48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93090" y="3064206"/>
                  <a:ext cx="94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8B95AF-AEA3-4612-A380-0BD2023F4534}"/>
                    </a:ext>
                  </a:extLst>
                </p14:cNvPr>
                <p14:cNvContentPartPr/>
                <p14:nvPr/>
              </p14:nvContentPartPr>
              <p14:xfrm>
                <a:off x="4008930" y="3012726"/>
                <a:ext cx="82080" cy="121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8B95AF-AEA3-4612-A380-0BD2023F453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999930" y="3003726"/>
                  <a:ext cx="99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B79A690-BC0B-4D24-9DE7-66EFF1EA3686}"/>
                    </a:ext>
                  </a:extLst>
                </p14:cNvPr>
                <p14:cNvContentPartPr/>
                <p14:nvPr/>
              </p14:nvContentPartPr>
              <p14:xfrm>
                <a:off x="3588810" y="2495766"/>
                <a:ext cx="639360" cy="478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B79A690-BC0B-4D24-9DE7-66EFF1EA368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80170" y="2487126"/>
                  <a:ext cx="65700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FEB2824-F002-46C9-A600-26FD8FD555F2}"/>
                    </a:ext>
                  </a:extLst>
                </p14:cNvPr>
                <p14:cNvContentPartPr/>
                <p14:nvPr/>
              </p14:nvContentPartPr>
              <p14:xfrm>
                <a:off x="3573690" y="2762526"/>
                <a:ext cx="680040" cy="304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FEB2824-F002-46C9-A600-26FD8FD555F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64690" y="2753886"/>
                  <a:ext cx="697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CE22EE6-6FB3-4F96-8B4C-CE5CE11811E2}"/>
                    </a:ext>
                  </a:extLst>
                </p14:cNvPr>
                <p14:cNvContentPartPr/>
                <p14:nvPr/>
              </p14:nvContentPartPr>
              <p14:xfrm>
                <a:off x="3599970" y="2566686"/>
                <a:ext cx="665280" cy="610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CE22EE6-6FB3-4F96-8B4C-CE5CE11811E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90970" y="2558046"/>
                  <a:ext cx="68292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8E69E45-7FEF-483E-ABAF-48A40B84F1B8}"/>
                    </a:ext>
                  </a:extLst>
                </p14:cNvPr>
                <p14:cNvContentPartPr/>
                <p14:nvPr/>
              </p14:nvContentPartPr>
              <p14:xfrm>
                <a:off x="5396730" y="3069966"/>
                <a:ext cx="213120" cy="4111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8E69E45-7FEF-483E-ABAF-48A40B84F1B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87730" y="3060966"/>
                  <a:ext cx="2307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17DA4D-A33E-4F42-AB91-51595FB11CA8}"/>
                    </a:ext>
                  </a:extLst>
                </p14:cNvPr>
                <p14:cNvContentPartPr/>
                <p14:nvPr/>
              </p14:nvContentPartPr>
              <p14:xfrm>
                <a:off x="5727930" y="3314046"/>
                <a:ext cx="164160" cy="25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17DA4D-A33E-4F42-AB91-51595FB11CA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19290" y="3305046"/>
                  <a:ext cx="181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9F81C9B-7312-4763-B9CB-92B1DDEBACCD}"/>
                    </a:ext>
                  </a:extLst>
                </p14:cNvPr>
                <p14:cNvContentPartPr/>
                <p14:nvPr/>
              </p14:nvContentPartPr>
              <p14:xfrm>
                <a:off x="5802090" y="3318726"/>
                <a:ext cx="28800" cy="201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9F81C9B-7312-4763-B9CB-92B1DDEBACC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93450" y="3309726"/>
                  <a:ext cx="46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70874F4-7EAD-48FE-9989-E22293546094}"/>
                    </a:ext>
                  </a:extLst>
                </p14:cNvPr>
                <p14:cNvContentPartPr/>
                <p14:nvPr/>
              </p14:nvContentPartPr>
              <p14:xfrm>
                <a:off x="4745490" y="2835246"/>
                <a:ext cx="154800" cy="287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70874F4-7EAD-48FE-9989-E2229354609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736490" y="2826606"/>
                  <a:ext cx="172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3171552-8FAE-484E-8A5B-9798195951F0}"/>
                    </a:ext>
                  </a:extLst>
                </p14:cNvPr>
                <p14:cNvContentPartPr/>
                <p14:nvPr/>
              </p14:nvContentPartPr>
              <p14:xfrm>
                <a:off x="4975890" y="2821206"/>
                <a:ext cx="120240" cy="151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3171552-8FAE-484E-8A5B-9798195951F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66890" y="2812206"/>
                  <a:ext cx="1378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57591BD-9873-46BE-8475-0FD7862D2CE6}"/>
                    </a:ext>
                  </a:extLst>
                </p14:cNvPr>
                <p14:cNvContentPartPr/>
                <p14:nvPr/>
              </p14:nvContentPartPr>
              <p14:xfrm>
                <a:off x="5025930" y="2828406"/>
                <a:ext cx="35280" cy="156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57591BD-9873-46BE-8475-0FD7862D2CE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16930" y="2819406"/>
                  <a:ext cx="529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6A28B9D-3CAF-45E6-B139-BD2E670B755C}"/>
                    </a:ext>
                  </a:extLst>
                </p14:cNvPr>
                <p14:cNvContentPartPr/>
                <p14:nvPr/>
              </p14:nvContentPartPr>
              <p14:xfrm>
                <a:off x="5074170" y="2643366"/>
                <a:ext cx="97560" cy="119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6A28B9D-3CAF-45E6-B139-BD2E670B755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65530" y="2634726"/>
                  <a:ext cx="115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F649034-BB4D-41C7-901B-5A7AB786852C}"/>
                    </a:ext>
                  </a:extLst>
                </p14:cNvPr>
                <p14:cNvContentPartPr/>
                <p14:nvPr/>
              </p14:nvContentPartPr>
              <p14:xfrm>
                <a:off x="5094690" y="2673246"/>
                <a:ext cx="78840" cy="88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F649034-BB4D-41C7-901B-5A7AB786852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086050" y="2664246"/>
                  <a:ext cx="96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42E558F-5071-4A36-ACDE-14D6CC1D873A}"/>
                    </a:ext>
                  </a:extLst>
                </p14:cNvPr>
                <p14:cNvContentPartPr/>
                <p14:nvPr/>
              </p14:nvContentPartPr>
              <p14:xfrm>
                <a:off x="4850970" y="3063846"/>
                <a:ext cx="671040" cy="91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42E558F-5071-4A36-ACDE-14D6CC1D873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41970" y="3055206"/>
                  <a:ext cx="688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7AB6085-E4F9-4F6B-95F5-2DFB2F0CF2EA}"/>
                    </a:ext>
                  </a:extLst>
                </p14:cNvPr>
                <p14:cNvContentPartPr/>
                <p14:nvPr/>
              </p14:nvContentPartPr>
              <p14:xfrm>
                <a:off x="4831170" y="2900766"/>
                <a:ext cx="688680" cy="420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7AB6085-E4F9-4F6B-95F5-2DFB2F0CF2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22170" y="2892126"/>
                  <a:ext cx="7063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5FE3894-AB3F-4334-9E99-E228182D9683}"/>
                    </a:ext>
                  </a:extLst>
                </p14:cNvPr>
                <p14:cNvContentPartPr/>
                <p14:nvPr/>
              </p14:nvContentPartPr>
              <p14:xfrm>
                <a:off x="4855650" y="2952246"/>
                <a:ext cx="666720" cy="439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5FE3894-AB3F-4334-9E99-E228182D968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47010" y="2943606"/>
                  <a:ext cx="68436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49AFA30-E40E-4CC2-87F6-A530A1B572CD}"/>
                    </a:ext>
                  </a:extLst>
                </p14:cNvPr>
                <p14:cNvContentPartPr/>
                <p14:nvPr/>
              </p14:nvContentPartPr>
              <p14:xfrm>
                <a:off x="4283970" y="3005886"/>
                <a:ext cx="492120" cy="759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49AFA30-E40E-4CC2-87F6-A530A1B572C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74970" y="2997246"/>
                  <a:ext cx="5097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16BED65-BBA9-43C6-8843-39D41EA0A47A}"/>
                    </a:ext>
                  </a:extLst>
                </p14:cNvPr>
                <p14:cNvContentPartPr/>
                <p14:nvPr/>
              </p14:nvContentPartPr>
              <p14:xfrm>
                <a:off x="4267410" y="2933166"/>
                <a:ext cx="570960" cy="2275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16BED65-BBA9-43C6-8843-39D41EA0A47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58410" y="2924166"/>
                  <a:ext cx="588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B3E2DD5-C4A6-4D97-82B0-6645F50288B6}"/>
                    </a:ext>
                  </a:extLst>
                </p14:cNvPr>
                <p14:cNvContentPartPr/>
                <p14:nvPr/>
              </p14:nvContentPartPr>
              <p14:xfrm>
                <a:off x="4292970" y="2866566"/>
                <a:ext cx="444600" cy="3376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B3E2DD5-C4A6-4D97-82B0-6645F50288B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283970" y="2857926"/>
                  <a:ext cx="462240" cy="35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FEDDCB4-3F27-4110-B1DE-B6231D384715}"/>
              </a:ext>
            </a:extLst>
          </p:cNvPr>
          <p:cNvGrpSpPr/>
          <p:nvPr/>
        </p:nvGrpSpPr>
        <p:grpSpPr>
          <a:xfrm>
            <a:off x="7453770" y="4679526"/>
            <a:ext cx="1992600" cy="1251000"/>
            <a:chOff x="7453770" y="4679526"/>
            <a:chExt cx="1992600" cy="12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02D7231-BE87-4238-A197-EECE9430664B}"/>
                    </a:ext>
                  </a:extLst>
                </p14:cNvPr>
                <p14:cNvContentPartPr/>
                <p14:nvPr/>
              </p14:nvContentPartPr>
              <p14:xfrm>
                <a:off x="8246490" y="5319966"/>
                <a:ext cx="431280" cy="734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02D7231-BE87-4238-A197-EECE9430664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237850" y="5310966"/>
                  <a:ext cx="448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EEE8B07-F367-457F-AEC9-5B31741B535F}"/>
                    </a:ext>
                  </a:extLst>
                </p14:cNvPr>
                <p14:cNvContentPartPr/>
                <p14:nvPr/>
              </p14:nvContentPartPr>
              <p14:xfrm>
                <a:off x="8223090" y="5393766"/>
                <a:ext cx="448200" cy="784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EEE8B07-F367-457F-AEC9-5B31741B535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14450" y="5385126"/>
                  <a:ext cx="465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473ADFD-8641-4922-A162-0467959F85FD}"/>
                    </a:ext>
                  </a:extLst>
                </p14:cNvPr>
                <p14:cNvContentPartPr/>
                <p14:nvPr/>
              </p14:nvContentPartPr>
              <p14:xfrm>
                <a:off x="8198610" y="5443446"/>
                <a:ext cx="531720" cy="77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473ADFD-8641-4922-A162-0467959F85F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189970" y="5434446"/>
                  <a:ext cx="549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2DF9963-D9A1-4F33-BE6C-CA7CF9E3CFD6}"/>
                    </a:ext>
                  </a:extLst>
                </p14:cNvPr>
                <p14:cNvContentPartPr/>
                <p14:nvPr/>
              </p14:nvContentPartPr>
              <p14:xfrm>
                <a:off x="8246490" y="5507166"/>
                <a:ext cx="414360" cy="76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2DF9963-D9A1-4F33-BE6C-CA7CF9E3CFD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237490" y="5498166"/>
                  <a:ext cx="432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47FFB03-F2FC-4F01-80DD-4963373EDF8B}"/>
                    </a:ext>
                  </a:extLst>
                </p14:cNvPr>
                <p14:cNvContentPartPr/>
                <p14:nvPr/>
              </p14:nvContentPartPr>
              <p14:xfrm>
                <a:off x="7941210" y="5082006"/>
                <a:ext cx="1129320" cy="590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47FFB03-F2FC-4F01-80DD-4963373EDF8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32570" y="5073366"/>
                  <a:ext cx="11469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5D0E35-685E-4B32-AF09-0873437FFC8E}"/>
                    </a:ext>
                  </a:extLst>
                </p14:cNvPr>
                <p14:cNvContentPartPr/>
                <p14:nvPr/>
              </p14:nvContentPartPr>
              <p14:xfrm>
                <a:off x="7929690" y="5219526"/>
                <a:ext cx="1098360" cy="44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5D0E35-685E-4B32-AF09-0873437FFC8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920690" y="5210526"/>
                  <a:ext cx="1116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D357819-1301-4758-8D61-ACF7B4ED5B02}"/>
                    </a:ext>
                  </a:extLst>
                </p14:cNvPr>
                <p14:cNvContentPartPr/>
                <p14:nvPr/>
              </p14:nvContentPartPr>
              <p14:xfrm>
                <a:off x="7922490" y="5328246"/>
                <a:ext cx="1009440" cy="41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D357819-1301-4758-8D61-ACF7B4ED5B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913850" y="5319246"/>
                  <a:ext cx="1027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04A01E1-C233-4D2C-AEC2-5332DBB1B2FF}"/>
                    </a:ext>
                  </a:extLst>
                </p14:cNvPr>
                <p14:cNvContentPartPr/>
                <p14:nvPr/>
              </p14:nvContentPartPr>
              <p14:xfrm>
                <a:off x="7874970" y="5435166"/>
                <a:ext cx="1095480" cy="48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04A01E1-C233-4D2C-AEC2-5332DBB1B2F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865970" y="5426166"/>
                  <a:ext cx="1113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8D8C823-595C-4CBD-9EA3-00D2474188FE}"/>
                    </a:ext>
                  </a:extLst>
                </p14:cNvPr>
                <p14:cNvContentPartPr/>
                <p14:nvPr/>
              </p14:nvContentPartPr>
              <p14:xfrm>
                <a:off x="7931130" y="5527686"/>
                <a:ext cx="923400" cy="42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8D8C823-595C-4CBD-9EA3-00D2474188F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922490" y="5518686"/>
                  <a:ext cx="941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D864105-F628-43F9-B4E0-6BEF2490D866}"/>
                    </a:ext>
                  </a:extLst>
                </p14:cNvPr>
                <p14:cNvContentPartPr/>
                <p14:nvPr/>
              </p14:nvContentPartPr>
              <p14:xfrm>
                <a:off x="7917810" y="5651886"/>
                <a:ext cx="1130760" cy="396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D864105-F628-43F9-B4E0-6BEF2490D86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909170" y="5642886"/>
                  <a:ext cx="1148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03BB57-5669-4B16-812E-CC42F6EB31F3}"/>
                    </a:ext>
                  </a:extLst>
                </p14:cNvPr>
                <p14:cNvContentPartPr/>
                <p14:nvPr/>
              </p14:nvContentPartPr>
              <p14:xfrm>
                <a:off x="7473930" y="4679526"/>
                <a:ext cx="1801080" cy="1216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03BB57-5669-4B16-812E-CC42F6EB31F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464930" y="4670526"/>
                  <a:ext cx="18187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3542DE1-8884-405B-B06D-85AF5BF6A75A}"/>
                    </a:ext>
                  </a:extLst>
                </p14:cNvPr>
                <p14:cNvContentPartPr/>
                <p14:nvPr/>
              </p14:nvContentPartPr>
              <p14:xfrm>
                <a:off x="7464930" y="4839726"/>
                <a:ext cx="1852560" cy="1378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3542DE1-8884-405B-B06D-85AF5BF6A75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55930" y="4830726"/>
                  <a:ext cx="18702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642D4DE-A75C-4BE5-8E41-9C722953000B}"/>
                    </a:ext>
                  </a:extLst>
                </p14:cNvPr>
                <p14:cNvContentPartPr/>
                <p14:nvPr/>
              </p14:nvContentPartPr>
              <p14:xfrm>
                <a:off x="7490490" y="5021526"/>
                <a:ext cx="1955880" cy="120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642D4DE-A75C-4BE5-8E41-9C722953000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481850" y="5012526"/>
                  <a:ext cx="1973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6136CC9-0147-4AD3-83BD-3B8D1279DE5D}"/>
                    </a:ext>
                  </a:extLst>
                </p14:cNvPr>
                <p14:cNvContentPartPr/>
                <p14:nvPr/>
              </p14:nvContentPartPr>
              <p14:xfrm>
                <a:off x="7569330" y="5250486"/>
                <a:ext cx="1540080" cy="100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6136CC9-0147-4AD3-83BD-3B8D1279DE5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560330" y="5241486"/>
                  <a:ext cx="15577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EFEB2D8-C326-4C7F-8EB0-78FE9AEC7505}"/>
                    </a:ext>
                  </a:extLst>
                </p14:cNvPr>
                <p14:cNvContentPartPr/>
                <p14:nvPr/>
              </p14:nvContentPartPr>
              <p14:xfrm>
                <a:off x="7577250" y="5425446"/>
                <a:ext cx="1735200" cy="1414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EFEB2D8-C326-4C7F-8EB0-78FE9AEC750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68610" y="5416446"/>
                  <a:ext cx="1752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42E9AC2A-642C-448E-B97D-92F7F04A783A}"/>
                    </a:ext>
                  </a:extLst>
                </p14:cNvPr>
                <p14:cNvContentPartPr/>
                <p14:nvPr/>
              </p14:nvContentPartPr>
              <p14:xfrm>
                <a:off x="7453770" y="5613366"/>
                <a:ext cx="1864440" cy="181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42E9AC2A-642C-448E-B97D-92F7F04A783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45130" y="5604726"/>
                  <a:ext cx="18820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F0CB903-2242-41D2-8C7B-F3456CDB4451}"/>
                    </a:ext>
                  </a:extLst>
                </p14:cNvPr>
                <p14:cNvContentPartPr/>
                <p14:nvPr/>
              </p14:nvContentPartPr>
              <p14:xfrm>
                <a:off x="7675890" y="5838366"/>
                <a:ext cx="1509120" cy="92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F0CB903-2242-41D2-8C7B-F3456CDB4451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667250" y="5829366"/>
                  <a:ext cx="1526760" cy="10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9A2C4432-4D75-4736-B4A7-516E58734552}"/>
                  </a:ext>
                </a:extLst>
              </p14:cNvPr>
              <p14:cNvContentPartPr/>
              <p14:nvPr/>
            </p14:nvContentPartPr>
            <p14:xfrm>
              <a:off x="7513170" y="6059406"/>
              <a:ext cx="2051280" cy="7236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9A2C4432-4D75-4736-B4A7-516E58734552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7504530" y="6050406"/>
                <a:ext cx="2068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04FE48B-11D6-4039-A2E1-FCAB3459E7AF}"/>
                  </a:ext>
                </a:extLst>
              </p14:cNvPr>
              <p14:cNvContentPartPr/>
              <p14:nvPr/>
            </p14:nvContentPartPr>
            <p14:xfrm>
              <a:off x="1191930" y="3167526"/>
              <a:ext cx="360" cy="36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04FE48B-11D6-4039-A2E1-FCAB3459E7A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82930" y="3158526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3C98AAD8-4DCC-4C6D-96C4-298B7C948D19}"/>
              </a:ext>
            </a:extLst>
          </p:cNvPr>
          <p:cNvGrpSpPr/>
          <p:nvPr/>
        </p:nvGrpSpPr>
        <p:grpSpPr>
          <a:xfrm>
            <a:off x="810330" y="4475046"/>
            <a:ext cx="8691840" cy="2130120"/>
            <a:chOff x="810330" y="4475046"/>
            <a:chExt cx="8691840" cy="21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FFEC4C7-BA78-4A92-9E90-A5C4DA593062}"/>
                    </a:ext>
                  </a:extLst>
                </p14:cNvPr>
                <p14:cNvContentPartPr/>
                <p14:nvPr/>
              </p14:nvContentPartPr>
              <p14:xfrm>
                <a:off x="7484730" y="4818486"/>
                <a:ext cx="41760" cy="1227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FFEC4C7-BA78-4A92-9E90-A5C4DA59306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476090" y="4809486"/>
                  <a:ext cx="59400" cy="12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7473C25-B164-428A-B667-82A612D3C883}"/>
                    </a:ext>
                  </a:extLst>
                </p14:cNvPr>
                <p14:cNvContentPartPr/>
                <p14:nvPr/>
              </p14:nvContentPartPr>
              <p14:xfrm>
                <a:off x="7507410" y="4787886"/>
                <a:ext cx="435240" cy="376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473C25-B164-428A-B667-82A612D3C88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498770" y="4779246"/>
                  <a:ext cx="4528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FBFDA8F-2FE5-4969-8CDE-23164C00AD4C}"/>
                    </a:ext>
                  </a:extLst>
                </p14:cNvPr>
                <p14:cNvContentPartPr/>
                <p14:nvPr/>
              </p14:nvContentPartPr>
              <p14:xfrm>
                <a:off x="7917090" y="5158326"/>
                <a:ext cx="24840" cy="495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FBFDA8F-2FE5-4969-8CDE-23164C00AD4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908090" y="5149686"/>
                  <a:ext cx="4248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6DC2494-3EB2-4C9E-BFC7-D2F00A22DC13}"/>
                    </a:ext>
                  </a:extLst>
                </p14:cNvPr>
                <p14:cNvContentPartPr/>
                <p14:nvPr/>
              </p14:nvContentPartPr>
              <p14:xfrm>
                <a:off x="7534770" y="5662326"/>
                <a:ext cx="401400" cy="449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6DC2494-3EB2-4C9E-BFC7-D2F00A22DC1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525770" y="5653326"/>
                  <a:ext cx="4190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10F13FC-3C61-406C-BF3D-ADD719E21F87}"/>
                    </a:ext>
                  </a:extLst>
                </p14:cNvPr>
                <p14:cNvContentPartPr/>
                <p14:nvPr/>
              </p14:nvContentPartPr>
              <p14:xfrm>
                <a:off x="7968570" y="5148966"/>
                <a:ext cx="245160" cy="201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10F13FC-3C61-406C-BF3D-ADD719E21F8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959930" y="5139966"/>
                  <a:ext cx="262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91D4CB1-4A01-48B6-A2AA-C4EF893348DD}"/>
                    </a:ext>
                  </a:extLst>
                </p14:cNvPr>
                <p14:cNvContentPartPr/>
                <p14:nvPr/>
              </p14:nvContentPartPr>
              <p14:xfrm>
                <a:off x="8194290" y="5348046"/>
                <a:ext cx="13680" cy="171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91D4CB1-4A01-48B6-A2AA-C4EF893348D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185290" y="5339406"/>
                  <a:ext cx="31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E71A7F6-9BE2-4F1B-B2AD-A793EEF2DBE2}"/>
                    </a:ext>
                  </a:extLst>
                </p14:cNvPr>
                <p14:cNvContentPartPr/>
                <p14:nvPr/>
              </p14:nvContentPartPr>
              <p14:xfrm>
                <a:off x="7959210" y="5511486"/>
                <a:ext cx="243000" cy="160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E71A7F6-9BE2-4F1B-B2AD-A793EEF2DBE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950570" y="5502486"/>
                  <a:ext cx="260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CCCDC5D-2909-48B3-8281-274E675EBB89}"/>
                    </a:ext>
                  </a:extLst>
                </p14:cNvPr>
                <p14:cNvContentPartPr/>
                <p14:nvPr/>
              </p14:nvContentPartPr>
              <p14:xfrm>
                <a:off x="8250450" y="5317446"/>
                <a:ext cx="147240" cy="946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CCCDC5D-2909-48B3-8281-274E675EBB8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241450" y="5308446"/>
                  <a:ext cx="164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0BC9F07-90B5-44CA-BECD-CA219AADE3B2}"/>
                    </a:ext>
                  </a:extLst>
                </p14:cNvPr>
                <p14:cNvContentPartPr/>
                <p14:nvPr/>
              </p14:nvContentPartPr>
              <p14:xfrm>
                <a:off x="8389770" y="5406006"/>
                <a:ext cx="12240" cy="914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0BC9F07-90B5-44CA-BECD-CA219AADE3B2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80770" y="5397366"/>
                  <a:ext cx="298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2CD6552-94F3-4943-BAA1-CBF55BF1FBCC}"/>
                    </a:ext>
                  </a:extLst>
                </p14:cNvPr>
                <p14:cNvContentPartPr/>
                <p14:nvPr/>
              </p14:nvContentPartPr>
              <p14:xfrm>
                <a:off x="8226330" y="5485566"/>
                <a:ext cx="175680" cy="619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2CD6552-94F3-4943-BAA1-CBF55BF1FBC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217330" y="5476566"/>
                  <a:ext cx="193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B757C90-C669-4AA5-8DF1-396A72C4D4E6}"/>
                    </a:ext>
                  </a:extLst>
                </p14:cNvPr>
                <p14:cNvContentPartPr/>
                <p14:nvPr/>
              </p14:nvContentPartPr>
              <p14:xfrm>
                <a:off x="8409210" y="5393046"/>
                <a:ext cx="98640" cy="103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B757C90-C669-4AA5-8DF1-396A72C4D4E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00570" y="5384406"/>
                  <a:ext cx="116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B4BD3FD-D6FA-4A91-8EAA-9EFDA3158709}"/>
                    </a:ext>
                  </a:extLst>
                </p14:cNvPr>
                <p14:cNvContentPartPr/>
                <p14:nvPr/>
              </p14:nvContentPartPr>
              <p14:xfrm>
                <a:off x="8428650" y="5475126"/>
                <a:ext cx="78120" cy="104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B4BD3FD-D6FA-4A91-8EAA-9EFDA315870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420010" y="5466126"/>
                  <a:ext cx="95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BC109EB-6EEE-4FD9-927F-C07EC5377493}"/>
                    </a:ext>
                  </a:extLst>
                </p14:cNvPr>
                <p14:cNvContentPartPr/>
                <p14:nvPr/>
              </p14:nvContentPartPr>
              <p14:xfrm>
                <a:off x="8516490" y="5309166"/>
                <a:ext cx="160200" cy="81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BC109EB-6EEE-4FD9-927F-C07EC537749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07850" y="5300166"/>
                  <a:ext cx="177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E9F4FBB-E0F6-4378-BA3C-0D22F0016D1F}"/>
                    </a:ext>
                  </a:extLst>
                </p14:cNvPr>
                <p14:cNvContentPartPr/>
                <p14:nvPr/>
              </p14:nvContentPartPr>
              <p14:xfrm>
                <a:off x="8528370" y="5490246"/>
                <a:ext cx="144360" cy="583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E9F4FBB-E0F6-4378-BA3C-0D22F0016D1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519730" y="5481606"/>
                  <a:ext cx="162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9BB7B66-0718-4EBC-A08B-DE2007EF7277}"/>
                    </a:ext>
                  </a:extLst>
                </p14:cNvPr>
                <p14:cNvContentPartPr/>
                <p14:nvPr/>
              </p14:nvContentPartPr>
              <p14:xfrm>
                <a:off x="8669850" y="5318526"/>
                <a:ext cx="20520" cy="227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9BB7B66-0718-4EBC-A08B-DE2007EF727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61210" y="5309886"/>
                  <a:ext cx="381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F6D65D7-AEF7-4ADF-844F-000C31142EEF}"/>
                    </a:ext>
                  </a:extLst>
                </p14:cNvPr>
                <p14:cNvContentPartPr/>
                <p14:nvPr/>
              </p14:nvContentPartPr>
              <p14:xfrm>
                <a:off x="8691450" y="5146086"/>
                <a:ext cx="262080" cy="165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F6D65D7-AEF7-4ADF-844F-000C31142EE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682810" y="5137086"/>
                  <a:ext cx="279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E8D46CB-C5A5-40D2-8BA1-446F7BDF58F6}"/>
                    </a:ext>
                  </a:extLst>
                </p14:cNvPr>
                <p14:cNvContentPartPr/>
                <p14:nvPr/>
              </p14:nvContentPartPr>
              <p14:xfrm>
                <a:off x="8719530" y="5533806"/>
                <a:ext cx="271800" cy="156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E8D46CB-C5A5-40D2-8BA1-446F7BDF58F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710530" y="5525166"/>
                  <a:ext cx="289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D7E4E02-5A57-4070-8BEB-13E727F43CCA}"/>
                    </a:ext>
                  </a:extLst>
                </p14:cNvPr>
                <p14:cNvContentPartPr/>
                <p14:nvPr/>
              </p14:nvContentPartPr>
              <p14:xfrm>
                <a:off x="8982330" y="5142126"/>
                <a:ext cx="26280" cy="601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D7E4E02-5A57-4070-8BEB-13E727F43CC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73330" y="5133126"/>
                  <a:ext cx="43920" cy="61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CA89B1C-10CD-46B2-B91E-4E060D2E9591}"/>
                    </a:ext>
                  </a:extLst>
                </p14:cNvPr>
                <p14:cNvContentPartPr/>
                <p14:nvPr/>
              </p14:nvContentPartPr>
              <p14:xfrm>
                <a:off x="8974410" y="4778166"/>
                <a:ext cx="486720" cy="378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CA89B1C-10CD-46B2-B91E-4E060D2E959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965410" y="4769526"/>
                  <a:ext cx="5043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92C5C20-D273-411F-B45B-C4BDA6FC5F88}"/>
                    </a:ext>
                  </a:extLst>
                </p14:cNvPr>
                <p14:cNvContentPartPr/>
                <p14:nvPr/>
              </p14:nvContentPartPr>
              <p14:xfrm>
                <a:off x="9428730" y="4797246"/>
                <a:ext cx="73440" cy="14544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92C5C20-D273-411F-B45B-C4BDA6FC5F8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19730" y="4788606"/>
                  <a:ext cx="91080" cy="14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FEDCBEF-7758-470A-B985-97BEE60601FA}"/>
                    </a:ext>
                  </a:extLst>
                </p14:cNvPr>
                <p14:cNvContentPartPr/>
                <p14:nvPr/>
              </p14:nvContentPartPr>
              <p14:xfrm>
                <a:off x="9033450" y="5724966"/>
                <a:ext cx="392760" cy="4352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FEDCBEF-7758-470A-B985-97BEE60601F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024450" y="5716326"/>
                  <a:ext cx="4104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F547649-2FA3-4933-BE47-B6D25EE9A78E}"/>
                    </a:ext>
                  </a:extLst>
                </p14:cNvPr>
                <p14:cNvContentPartPr/>
                <p14:nvPr/>
              </p14:nvContentPartPr>
              <p14:xfrm>
                <a:off x="810330" y="4568646"/>
                <a:ext cx="205200" cy="208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F547649-2FA3-4933-BE47-B6D25EE9A78E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1690" y="4560006"/>
                  <a:ext cx="22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22A6C70-635A-4052-8B18-A9586BBA011E}"/>
                    </a:ext>
                  </a:extLst>
                </p14:cNvPr>
                <p14:cNvContentPartPr/>
                <p14:nvPr/>
              </p14:nvContentPartPr>
              <p14:xfrm>
                <a:off x="849570" y="4582326"/>
                <a:ext cx="142560" cy="2088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22A6C70-635A-4052-8B18-A9586BBA011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40930" y="4573326"/>
                  <a:ext cx="160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23E951A-EFB5-47C9-A528-68F1DEB87BE1}"/>
                    </a:ext>
                  </a:extLst>
                </p14:cNvPr>
                <p14:cNvContentPartPr/>
                <p14:nvPr/>
              </p14:nvContentPartPr>
              <p14:xfrm>
                <a:off x="917250" y="4547406"/>
                <a:ext cx="280080" cy="235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23E951A-EFB5-47C9-A528-68F1DEB87BE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08250" y="4538406"/>
                  <a:ext cx="297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457508E-4D3F-481E-9FB3-62C36BE6BD72}"/>
                    </a:ext>
                  </a:extLst>
                </p14:cNvPr>
                <p14:cNvContentPartPr/>
                <p14:nvPr/>
              </p14:nvContentPartPr>
              <p14:xfrm>
                <a:off x="1212810" y="4655406"/>
                <a:ext cx="119160" cy="1000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457508E-4D3F-481E-9FB3-62C36BE6BD7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203810" y="4646766"/>
                  <a:ext cx="136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8BF81F3-0310-445E-85EE-E2A32348330C}"/>
                    </a:ext>
                  </a:extLst>
                </p14:cNvPr>
                <p14:cNvContentPartPr/>
                <p14:nvPr/>
              </p14:nvContentPartPr>
              <p14:xfrm>
                <a:off x="1362210" y="4559286"/>
                <a:ext cx="92160" cy="2145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8BF81F3-0310-445E-85EE-E2A32348330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353210" y="4550286"/>
                  <a:ext cx="109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04511C7-19F3-47B6-AA4E-DE24C065AE48}"/>
                    </a:ext>
                  </a:extLst>
                </p14:cNvPr>
                <p14:cNvContentPartPr/>
                <p14:nvPr/>
              </p14:nvContentPartPr>
              <p14:xfrm>
                <a:off x="1619250" y="4628766"/>
                <a:ext cx="5040" cy="79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04511C7-19F3-47B6-AA4E-DE24C065AE4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610610" y="4619766"/>
                  <a:ext cx="22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1D9D813-335E-434A-9CE9-6E0C88E9289E}"/>
                    </a:ext>
                  </a:extLst>
                </p14:cNvPr>
                <p14:cNvContentPartPr/>
                <p14:nvPr/>
              </p14:nvContentPartPr>
              <p14:xfrm>
                <a:off x="1641570" y="4697526"/>
                <a:ext cx="4680" cy="32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1D9D813-335E-434A-9CE9-6E0C88E9289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632570" y="4688886"/>
                  <a:ext cx="22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A263680E-40A5-4679-A131-67D893FD79AF}"/>
                    </a:ext>
                  </a:extLst>
                </p14:cNvPr>
                <p14:cNvContentPartPr/>
                <p14:nvPr/>
              </p14:nvContentPartPr>
              <p14:xfrm>
                <a:off x="1869450" y="4618686"/>
                <a:ext cx="156960" cy="69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A263680E-40A5-4679-A131-67D893FD79A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860450" y="4609686"/>
                  <a:ext cx="174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5657221-1370-4FC5-BB9E-7D2611B76DFA}"/>
                    </a:ext>
                  </a:extLst>
                </p14:cNvPr>
                <p14:cNvContentPartPr/>
                <p14:nvPr/>
              </p14:nvContentPartPr>
              <p14:xfrm>
                <a:off x="1949010" y="4553526"/>
                <a:ext cx="86400" cy="182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5657221-1370-4FC5-BB9E-7D2611B76DF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940010" y="4544526"/>
                  <a:ext cx="104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E0800B0-4C88-45EB-8408-6E0E44E06649}"/>
                    </a:ext>
                  </a:extLst>
                </p14:cNvPr>
                <p14:cNvContentPartPr/>
                <p14:nvPr/>
              </p14:nvContentPartPr>
              <p14:xfrm>
                <a:off x="2201370" y="4621926"/>
                <a:ext cx="52200" cy="730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E0800B0-4C88-45EB-8408-6E0E44E0664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192370" y="4612926"/>
                  <a:ext cx="69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3A86A3D-97F7-4B2D-B70B-B40D408502B6}"/>
                    </a:ext>
                  </a:extLst>
                </p14:cNvPr>
                <p14:cNvContentPartPr/>
                <p14:nvPr/>
              </p14:nvContentPartPr>
              <p14:xfrm>
                <a:off x="2296770" y="4524006"/>
                <a:ext cx="84240" cy="2840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3A86A3D-97F7-4B2D-B70B-B40D408502B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287770" y="4515366"/>
                  <a:ext cx="1018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3E8645D-4A6B-4686-BEBA-BC3DFFEE43FA}"/>
                    </a:ext>
                  </a:extLst>
                </p14:cNvPr>
                <p14:cNvContentPartPr/>
                <p14:nvPr/>
              </p14:nvContentPartPr>
              <p14:xfrm>
                <a:off x="2577930" y="4553886"/>
                <a:ext cx="160560" cy="957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3E8645D-4A6B-4686-BEBA-BC3DFFEE43F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569290" y="4545246"/>
                  <a:ext cx="178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B76D4B4-2B27-4AA8-9C9C-E3DC4E2FA913}"/>
                    </a:ext>
                  </a:extLst>
                </p14:cNvPr>
                <p14:cNvContentPartPr/>
                <p14:nvPr/>
              </p14:nvContentPartPr>
              <p14:xfrm>
                <a:off x="2728410" y="4498086"/>
                <a:ext cx="89640" cy="156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B76D4B4-2B27-4AA8-9C9C-E3DC4E2FA91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719410" y="4489086"/>
                  <a:ext cx="107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AA82B88-4D47-4462-AFE1-E6AED7B90035}"/>
                    </a:ext>
                  </a:extLst>
                </p14:cNvPr>
                <p14:cNvContentPartPr/>
                <p14:nvPr/>
              </p14:nvContentPartPr>
              <p14:xfrm>
                <a:off x="2840370" y="4552086"/>
                <a:ext cx="70920" cy="2415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AA82B88-4D47-4462-AFE1-E6AED7B9003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831370" y="4543086"/>
                  <a:ext cx="88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399E79A-5D5F-4937-A347-2121E6697D26}"/>
                    </a:ext>
                  </a:extLst>
                </p14:cNvPr>
                <p14:cNvContentPartPr/>
                <p14:nvPr/>
              </p14:nvContentPartPr>
              <p14:xfrm>
                <a:off x="2945850" y="4563966"/>
                <a:ext cx="102240" cy="946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399E79A-5D5F-4937-A347-2121E6697D2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937210" y="4555326"/>
                  <a:ext cx="119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E7DF7AE-C5EA-48CB-9D72-C9074293D95A}"/>
                    </a:ext>
                  </a:extLst>
                </p14:cNvPr>
                <p14:cNvContentPartPr/>
                <p14:nvPr/>
              </p14:nvContentPartPr>
              <p14:xfrm>
                <a:off x="3045210" y="4558566"/>
                <a:ext cx="58320" cy="950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E7DF7AE-C5EA-48CB-9D72-C9074293D95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036570" y="4549566"/>
                  <a:ext cx="75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AC0F83B-21D2-4EE4-89AF-842C0633C37D}"/>
                    </a:ext>
                  </a:extLst>
                </p14:cNvPr>
                <p14:cNvContentPartPr/>
                <p14:nvPr/>
              </p14:nvContentPartPr>
              <p14:xfrm>
                <a:off x="3396930" y="4522926"/>
                <a:ext cx="19080" cy="11880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AC0F83B-21D2-4EE4-89AF-842C0633C37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387930" y="4513926"/>
                  <a:ext cx="367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F4E7FC7-1248-4036-8CBC-C85D90785DE1}"/>
                    </a:ext>
                  </a:extLst>
                </p14:cNvPr>
                <p14:cNvContentPartPr/>
                <p14:nvPr/>
              </p14:nvContentPartPr>
              <p14:xfrm>
                <a:off x="3508530" y="4569006"/>
                <a:ext cx="68040" cy="741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F4E7FC7-1248-4036-8CBC-C85D90785DE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499530" y="4560366"/>
                  <a:ext cx="85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5918D8F2-7B51-49B4-AD0B-AA5BE7C1E119}"/>
                    </a:ext>
                  </a:extLst>
                </p14:cNvPr>
                <p14:cNvContentPartPr/>
                <p14:nvPr/>
              </p14:nvContentPartPr>
              <p14:xfrm>
                <a:off x="3817770" y="4549566"/>
                <a:ext cx="69480" cy="1144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5918D8F2-7B51-49B4-AD0B-AA5BE7C1E11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809130" y="4540566"/>
                  <a:ext cx="871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10E240A-0550-466E-A6F9-E57CE4F957E3}"/>
                    </a:ext>
                  </a:extLst>
                </p14:cNvPr>
                <p14:cNvContentPartPr/>
                <p14:nvPr/>
              </p14:nvContentPartPr>
              <p14:xfrm>
                <a:off x="3947730" y="4556766"/>
                <a:ext cx="164160" cy="1800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10E240A-0550-466E-A6F9-E57CE4F957E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938730" y="4548126"/>
                  <a:ext cx="181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E30B75D-8B8D-4F6C-9046-0E0004D548D9}"/>
                    </a:ext>
                  </a:extLst>
                </p14:cNvPr>
                <p14:cNvContentPartPr/>
                <p14:nvPr/>
              </p14:nvContentPartPr>
              <p14:xfrm>
                <a:off x="4069050" y="4546686"/>
                <a:ext cx="71280" cy="831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E30B75D-8B8D-4F6C-9046-0E0004D548D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060050" y="4538046"/>
                  <a:ext cx="889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AAB07BB-22A7-4492-9CD3-5E9005539CE3}"/>
                    </a:ext>
                  </a:extLst>
                </p14:cNvPr>
                <p14:cNvContentPartPr/>
                <p14:nvPr/>
              </p14:nvContentPartPr>
              <p14:xfrm>
                <a:off x="4188930" y="4544526"/>
                <a:ext cx="114480" cy="89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AAB07BB-22A7-4492-9CD3-5E9005539CE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180290" y="4535886"/>
                  <a:ext cx="132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525407E-D8BD-4D1A-8B61-5838423F69FB}"/>
                    </a:ext>
                  </a:extLst>
                </p14:cNvPr>
                <p14:cNvContentPartPr/>
                <p14:nvPr/>
              </p14:nvContentPartPr>
              <p14:xfrm>
                <a:off x="4344810" y="4559286"/>
                <a:ext cx="75600" cy="770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525407E-D8BD-4D1A-8B61-5838423F69F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336170" y="4550286"/>
                  <a:ext cx="93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76BB885-1D0E-4C12-AAE7-698194F35E86}"/>
                    </a:ext>
                  </a:extLst>
                </p14:cNvPr>
                <p14:cNvContentPartPr/>
                <p14:nvPr/>
              </p14:nvContentPartPr>
              <p14:xfrm>
                <a:off x="4440210" y="4572246"/>
                <a:ext cx="128520" cy="655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76BB885-1D0E-4C12-AAE7-698194F35E8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431570" y="4563606"/>
                  <a:ext cx="1461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073E6F7D-4E7D-4883-AB8B-8D58513168DB}"/>
                    </a:ext>
                  </a:extLst>
                </p14:cNvPr>
                <p14:cNvContentPartPr/>
                <p14:nvPr/>
              </p14:nvContentPartPr>
              <p14:xfrm>
                <a:off x="4618050" y="4571166"/>
                <a:ext cx="192600" cy="73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073E6F7D-4E7D-4883-AB8B-8D58513168D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4609410" y="4562166"/>
                  <a:ext cx="210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8490AFA-32AD-4390-8A7A-114EDFB46E5C}"/>
                    </a:ext>
                  </a:extLst>
                </p14:cNvPr>
                <p14:cNvContentPartPr/>
                <p14:nvPr/>
              </p14:nvContentPartPr>
              <p14:xfrm>
                <a:off x="4842330" y="4522206"/>
                <a:ext cx="32040" cy="149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8490AFA-32AD-4390-8A7A-114EDFB46E5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833690" y="4513566"/>
                  <a:ext cx="49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DD369AE-0365-4BB4-8E15-661557B11CB4}"/>
                    </a:ext>
                  </a:extLst>
                </p14:cNvPr>
                <p14:cNvContentPartPr/>
                <p14:nvPr/>
              </p14:nvContentPartPr>
              <p14:xfrm>
                <a:off x="4794450" y="4578006"/>
                <a:ext cx="181080" cy="536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DD369AE-0365-4BB4-8E15-661557B11CB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785810" y="4569006"/>
                  <a:ext cx="198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3D98E03-4611-4D73-9F17-C83C8E6BB8BF}"/>
                    </a:ext>
                  </a:extLst>
                </p14:cNvPr>
                <p14:cNvContentPartPr/>
                <p14:nvPr/>
              </p14:nvContentPartPr>
              <p14:xfrm>
                <a:off x="5018010" y="4574406"/>
                <a:ext cx="79920" cy="763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3D98E03-4611-4D73-9F17-C83C8E6BB8B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5009010" y="4565766"/>
                  <a:ext cx="97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1AAD7C1-AB8E-4802-9B58-12FED6D28661}"/>
                    </a:ext>
                  </a:extLst>
                </p14:cNvPr>
                <p14:cNvContentPartPr/>
                <p14:nvPr/>
              </p14:nvContentPartPr>
              <p14:xfrm>
                <a:off x="5133210" y="4503126"/>
                <a:ext cx="23760" cy="1382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1AAD7C1-AB8E-4802-9B58-12FED6D2866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5124210" y="4494486"/>
                  <a:ext cx="41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D54E11B-16D7-43E4-A280-32CADEB9865E}"/>
                    </a:ext>
                  </a:extLst>
                </p14:cNvPr>
                <p14:cNvContentPartPr/>
                <p14:nvPr/>
              </p14:nvContentPartPr>
              <p14:xfrm>
                <a:off x="5088570" y="4556046"/>
                <a:ext cx="246960" cy="892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D54E11B-16D7-43E4-A280-32CADEB9865E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5079930" y="4547046"/>
                  <a:ext cx="264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698EFF7-2581-479D-9F52-358C1573C324}"/>
                    </a:ext>
                  </a:extLst>
                </p14:cNvPr>
                <p14:cNvContentPartPr/>
                <p14:nvPr/>
              </p14:nvContentPartPr>
              <p14:xfrm>
                <a:off x="5649810" y="4598166"/>
                <a:ext cx="74520" cy="723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698EFF7-2581-479D-9F52-358C1573C32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641170" y="4589166"/>
                  <a:ext cx="921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BD92602-BA0D-4FC1-88AF-896789230535}"/>
                    </a:ext>
                  </a:extLst>
                </p14:cNvPr>
                <p14:cNvContentPartPr/>
                <p14:nvPr/>
              </p14:nvContentPartPr>
              <p14:xfrm>
                <a:off x="5747730" y="4476486"/>
                <a:ext cx="107280" cy="2919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BD92602-BA0D-4FC1-88AF-89678923053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738730" y="4467486"/>
                  <a:ext cx="1249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4B48E87-6A41-44B3-BF4A-74E7F74397D0}"/>
                    </a:ext>
                  </a:extLst>
                </p14:cNvPr>
                <p14:cNvContentPartPr/>
                <p14:nvPr/>
              </p14:nvContentPartPr>
              <p14:xfrm>
                <a:off x="6051930" y="4525086"/>
                <a:ext cx="169200" cy="1144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4B48E87-6A41-44B3-BF4A-74E7F74397D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043290" y="4516446"/>
                  <a:ext cx="186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A3D9785-E2D0-4780-9AAE-486DB666DA27}"/>
                    </a:ext>
                  </a:extLst>
                </p14:cNvPr>
                <p14:cNvContentPartPr/>
                <p14:nvPr/>
              </p14:nvContentPartPr>
              <p14:xfrm>
                <a:off x="6189810" y="4475046"/>
                <a:ext cx="48240" cy="29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A3D9785-E2D0-4780-9AAE-486DB666DA27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180810" y="4466046"/>
                  <a:ext cx="65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2F39FED-293C-419D-B1DB-F37E9CACCF4F}"/>
                    </a:ext>
                  </a:extLst>
                </p14:cNvPr>
                <p14:cNvContentPartPr/>
                <p14:nvPr/>
              </p14:nvContentPartPr>
              <p14:xfrm>
                <a:off x="6253890" y="4513566"/>
                <a:ext cx="96120" cy="2149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2F39FED-293C-419D-B1DB-F37E9CACCF4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245250" y="4504926"/>
                  <a:ext cx="113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4A399CA-03D4-48F6-83EE-64D19EC2C84D}"/>
                    </a:ext>
                  </a:extLst>
                </p14:cNvPr>
                <p14:cNvContentPartPr/>
                <p14:nvPr/>
              </p14:nvContentPartPr>
              <p14:xfrm>
                <a:off x="6380970" y="4529406"/>
                <a:ext cx="107280" cy="1083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4A399CA-03D4-48F6-83EE-64D19EC2C84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6371970" y="4520766"/>
                  <a:ext cx="124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E28623A-7ABA-40E3-98F8-A1AAA8E66F64}"/>
                    </a:ext>
                  </a:extLst>
                </p14:cNvPr>
                <p14:cNvContentPartPr/>
                <p14:nvPr/>
              </p14:nvContentPartPr>
              <p14:xfrm>
                <a:off x="6657090" y="4527606"/>
                <a:ext cx="134280" cy="892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E28623A-7ABA-40E3-98F8-A1AAA8E66F6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6648090" y="4518966"/>
                  <a:ext cx="151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330D6F5-AB38-42A6-8221-CCCB9726D0B2}"/>
                    </a:ext>
                  </a:extLst>
                </p14:cNvPr>
                <p14:cNvContentPartPr/>
                <p14:nvPr/>
              </p14:nvContentPartPr>
              <p14:xfrm>
                <a:off x="886650" y="5337966"/>
                <a:ext cx="199800" cy="273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330D6F5-AB38-42A6-8221-CCCB9726D0B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78010" y="5329326"/>
                  <a:ext cx="217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19C01D0-B537-4146-945C-9806C12416BE}"/>
                    </a:ext>
                  </a:extLst>
                </p14:cNvPr>
                <p14:cNvContentPartPr/>
                <p14:nvPr/>
              </p14:nvContentPartPr>
              <p14:xfrm>
                <a:off x="940650" y="5372886"/>
                <a:ext cx="119520" cy="2246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19C01D0-B537-4146-945C-9806C12416B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32010" y="5364246"/>
                  <a:ext cx="137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AC7D62A-F959-4CCE-8442-439FB8336FFC}"/>
                    </a:ext>
                  </a:extLst>
                </p14:cNvPr>
                <p14:cNvContentPartPr/>
                <p14:nvPr/>
              </p14:nvContentPartPr>
              <p14:xfrm>
                <a:off x="991050" y="5568366"/>
                <a:ext cx="95760" cy="219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AC7D62A-F959-4CCE-8442-439FB8336FFC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82050" y="5559726"/>
                  <a:ext cx="113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757D2A0-0E1A-4DE1-A291-3A0866D0C3A3}"/>
                    </a:ext>
                  </a:extLst>
                </p14:cNvPr>
                <p14:cNvContentPartPr/>
                <p14:nvPr/>
              </p14:nvContentPartPr>
              <p14:xfrm>
                <a:off x="1146210" y="5335806"/>
                <a:ext cx="87120" cy="281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757D2A0-0E1A-4DE1-A291-3A0866D0C3A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37210" y="5326806"/>
                  <a:ext cx="1047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2069B9C-0ACA-4AF9-BF06-651FC452FFAA}"/>
                    </a:ext>
                  </a:extLst>
                </p14:cNvPr>
                <p14:cNvContentPartPr/>
                <p14:nvPr/>
              </p14:nvContentPartPr>
              <p14:xfrm>
                <a:off x="1310010" y="5331486"/>
                <a:ext cx="236160" cy="2469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2069B9C-0ACA-4AF9-BF06-651FC452FFAA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301010" y="5322486"/>
                  <a:ext cx="2538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88ACD23-B36F-451C-9452-0C38A2EC1C89}"/>
                    </a:ext>
                  </a:extLst>
                </p14:cNvPr>
                <p14:cNvContentPartPr/>
                <p14:nvPr/>
              </p14:nvContentPartPr>
              <p14:xfrm>
                <a:off x="1686930" y="5394126"/>
                <a:ext cx="124560" cy="259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88ACD23-B36F-451C-9452-0C38A2EC1C8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678290" y="5385126"/>
                  <a:ext cx="142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C6E9A22-80B3-4495-8BFA-B3D23984EB0E}"/>
                    </a:ext>
                  </a:extLst>
                </p14:cNvPr>
                <p14:cNvContentPartPr/>
                <p14:nvPr/>
              </p14:nvContentPartPr>
              <p14:xfrm>
                <a:off x="1749210" y="5465046"/>
                <a:ext cx="90000" cy="176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C6E9A22-80B3-4495-8BFA-B3D23984EB0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40570" y="5456046"/>
                  <a:ext cx="107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4104732-1268-4C94-9D9D-BA00D6887FA9}"/>
                    </a:ext>
                  </a:extLst>
                </p14:cNvPr>
                <p14:cNvContentPartPr/>
                <p14:nvPr/>
              </p14:nvContentPartPr>
              <p14:xfrm>
                <a:off x="2092290" y="5352366"/>
                <a:ext cx="161640" cy="1094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4104732-1268-4C94-9D9D-BA00D6887FA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083650" y="5343366"/>
                  <a:ext cx="179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842C45D-BD57-43E6-9FDE-EFE2C7C3462F}"/>
                    </a:ext>
                  </a:extLst>
                </p14:cNvPr>
                <p14:cNvContentPartPr/>
                <p14:nvPr/>
              </p14:nvContentPartPr>
              <p14:xfrm>
                <a:off x="2313330" y="5344086"/>
                <a:ext cx="4320" cy="1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842C45D-BD57-43E6-9FDE-EFE2C7C3462F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304690" y="5335446"/>
                  <a:ext cx="21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9B97C67-4AA8-4E6A-AC87-F2CC87D1E590}"/>
                    </a:ext>
                  </a:extLst>
                </p14:cNvPr>
                <p14:cNvContentPartPr/>
                <p14:nvPr/>
              </p14:nvContentPartPr>
              <p14:xfrm>
                <a:off x="2300010" y="5228886"/>
                <a:ext cx="168120" cy="2106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9B97C67-4AA8-4E6A-AC87-F2CC87D1E59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291010" y="5220246"/>
                  <a:ext cx="185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1CB3D13-96CA-45A9-910D-D486416371FE}"/>
                    </a:ext>
                  </a:extLst>
                </p14:cNvPr>
                <p14:cNvContentPartPr/>
                <p14:nvPr/>
              </p14:nvContentPartPr>
              <p14:xfrm>
                <a:off x="2524650" y="5357766"/>
                <a:ext cx="88200" cy="882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1CB3D13-96CA-45A9-910D-D486416371F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515650" y="5349126"/>
                  <a:ext cx="1058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7C4C467-B83D-4D9B-8126-4A412789835B}"/>
                    </a:ext>
                  </a:extLst>
                </p14:cNvPr>
                <p14:cNvContentPartPr/>
                <p14:nvPr/>
              </p14:nvContentPartPr>
              <p14:xfrm>
                <a:off x="2185170" y="5604366"/>
                <a:ext cx="399600" cy="658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7C4C467-B83D-4D9B-8126-4A412789835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2176170" y="5595366"/>
                  <a:ext cx="417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7413B2B-AA76-4D81-8C6D-681D48328672}"/>
                    </a:ext>
                  </a:extLst>
                </p14:cNvPr>
                <p14:cNvContentPartPr/>
                <p14:nvPr/>
              </p14:nvContentPartPr>
              <p14:xfrm>
                <a:off x="2185530" y="5803086"/>
                <a:ext cx="261720" cy="838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7413B2B-AA76-4D81-8C6D-681D48328672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176890" y="5794086"/>
                  <a:ext cx="279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90620538-0E5F-4A84-8CE9-58C16D661D68}"/>
                    </a:ext>
                  </a:extLst>
                </p14:cNvPr>
                <p14:cNvContentPartPr/>
                <p14:nvPr/>
              </p14:nvContentPartPr>
              <p14:xfrm>
                <a:off x="2498730" y="5799486"/>
                <a:ext cx="43200" cy="2376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90620538-0E5F-4A84-8CE9-58C16D661D6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490090" y="5790846"/>
                  <a:ext cx="60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BE441E9-034B-4C08-A834-09889AB0E4A6}"/>
                    </a:ext>
                  </a:extLst>
                </p14:cNvPr>
                <p14:cNvContentPartPr/>
                <p14:nvPr/>
              </p14:nvContentPartPr>
              <p14:xfrm>
                <a:off x="2589810" y="5775366"/>
                <a:ext cx="41040" cy="1022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BE441E9-034B-4C08-A834-09889AB0E4A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580810" y="5766366"/>
                  <a:ext cx="58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5860BF0-E9AE-4A32-B74B-0B286F886B41}"/>
                    </a:ext>
                  </a:extLst>
                </p14:cNvPr>
                <p14:cNvContentPartPr/>
                <p14:nvPr/>
              </p14:nvContentPartPr>
              <p14:xfrm>
                <a:off x="2679810" y="5796246"/>
                <a:ext cx="117000" cy="547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5860BF0-E9AE-4A32-B74B-0B286F886B4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670810" y="5787606"/>
                  <a:ext cx="134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1846178-AC35-46DD-9FF1-B116C58425C1}"/>
                    </a:ext>
                  </a:extLst>
                </p14:cNvPr>
                <p14:cNvContentPartPr/>
                <p14:nvPr/>
              </p14:nvContentPartPr>
              <p14:xfrm>
                <a:off x="2860170" y="5704806"/>
                <a:ext cx="11160" cy="4284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1846178-AC35-46DD-9FF1-B116C58425C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2851530" y="5696166"/>
                  <a:ext cx="28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B24F22F-0357-4187-82B0-838571D14EC0}"/>
                    </a:ext>
                  </a:extLst>
                </p14:cNvPr>
                <p14:cNvContentPartPr/>
                <p14:nvPr/>
              </p14:nvContentPartPr>
              <p14:xfrm>
                <a:off x="2693850" y="5786886"/>
                <a:ext cx="96840" cy="759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B24F22F-0357-4187-82B0-838571D14EC0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684850" y="5777886"/>
                  <a:ext cx="114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C08801EF-E53F-4488-A424-419A8F349AC0}"/>
                    </a:ext>
                  </a:extLst>
                </p14:cNvPr>
                <p14:cNvContentPartPr/>
                <p14:nvPr/>
              </p14:nvContentPartPr>
              <p14:xfrm>
                <a:off x="2802930" y="5769606"/>
                <a:ext cx="84600" cy="788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C08801EF-E53F-4488-A424-419A8F349AC0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794290" y="5760606"/>
                  <a:ext cx="1022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1FB3B76-B8B9-447A-9F36-28C8226555AB}"/>
                    </a:ext>
                  </a:extLst>
                </p14:cNvPr>
                <p14:cNvContentPartPr/>
                <p14:nvPr/>
              </p14:nvContentPartPr>
              <p14:xfrm>
                <a:off x="2896890" y="5692566"/>
                <a:ext cx="39240" cy="1717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1FB3B76-B8B9-447A-9F36-28C8226555A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887890" y="5683566"/>
                  <a:ext cx="56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56444F8-FFBB-454D-90A2-A6D24A986084}"/>
                    </a:ext>
                  </a:extLst>
                </p14:cNvPr>
                <p14:cNvContentPartPr/>
                <p14:nvPr/>
              </p14:nvContentPartPr>
              <p14:xfrm>
                <a:off x="3058530" y="5397726"/>
                <a:ext cx="177120" cy="104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56444F8-FFBB-454D-90A2-A6D24A98608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49890" y="5389086"/>
                  <a:ext cx="194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B898954-D870-4015-BB78-8C0F74D25BE6}"/>
                    </a:ext>
                  </a:extLst>
                </p14:cNvPr>
                <p14:cNvContentPartPr/>
                <p14:nvPr/>
              </p14:nvContentPartPr>
              <p14:xfrm>
                <a:off x="3165450" y="5322846"/>
                <a:ext cx="42480" cy="1724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B898954-D870-4015-BB78-8C0F74D25BE6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156810" y="5313846"/>
                  <a:ext cx="60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FF2C736-EB33-4BBE-B01C-F9CD613D8BBE}"/>
                    </a:ext>
                  </a:extLst>
                </p14:cNvPr>
                <p14:cNvContentPartPr/>
                <p14:nvPr/>
              </p14:nvContentPartPr>
              <p14:xfrm>
                <a:off x="3547770" y="5321406"/>
                <a:ext cx="142200" cy="1321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FF2C736-EB33-4BBE-B01C-F9CD613D8BBE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3539130" y="5312766"/>
                  <a:ext cx="159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7A3538B-FB28-4B35-BC2C-861EDF72C778}"/>
                    </a:ext>
                  </a:extLst>
                </p14:cNvPr>
                <p14:cNvContentPartPr/>
                <p14:nvPr/>
              </p14:nvContentPartPr>
              <p14:xfrm>
                <a:off x="3441930" y="5588166"/>
                <a:ext cx="495360" cy="1159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7A3538B-FB28-4B35-BC2C-861EDF72C77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3432930" y="5579166"/>
                  <a:ext cx="513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AAD62A9-33E0-4A5B-B830-72FDD79A39D8}"/>
                    </a:ext>
                  </a:extLst>
                </p14:cNvPr>
                <p14:cNvContentPartPr/>
                <p14:nvPr/>
              </p14:nvContentPartPr>
              <p14:xfrm>
                <a:off x="3446250" y="5832966"/>
                <a:ext cx="252720" cy="993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AAD62A9-33E0-4A5B-B830-72FDD79A39D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437610" y="5824326"/>
                  <a:ext cx="270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2D254DB-DF18-4789-BEEF-83B0CC2BE59F}"/>
                    </a:ext>
                  </a:extLst>
                </p14:cNvPr>
                <p14:cNvContentPartPr/>
                <p14:nvPr/>
              </p14:nvContentPartPr>
              <p14:xfrm>
                <a:off x="3749370" y="5787246"/>
                <a:ext cx="42120" cy="1440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2D254DB-DF18-4789-BEEF-83B0CC2BE59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740730" y="5778606"/>
                  <a:ext cx="59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0C297A6-138B-4874-8076-A1511F166841}"/>
                    </a:ext>
                  </a:extLst>
                </p14:cNvPr>
                <p14:cNvContentPartPr/>
                <p14:nvPr/>
              </p14:nvContentPartPr>
              <p14:xfrm>
                <a:off x="3726330" y="5828646"/>
                <a:ext cx="134640" cy="741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0C297A6-138B-4874-8076-A1511F166841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717690" y="5819646"/>
                  <a:ext cx="152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B5DD1AB-D37F-4EC8-9049-E836D522158F}"/>
                    </a:ext>
                  </a:extLst>
                </p14:cNvPr>
                <p14:cNvContentPartPr/>
                <p14:nvPr/>
              </p14:nvContentPartPr>
              <p14:xfrm>
                <a:off x="3888330" y="5762046"/>
                <a:ext cx="104760" cy="1443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B5DD1AB-D37F-4EC8-9049-E836D522158F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879690" y="5753046"/>
                  <a:ext cx="1224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C1CF540-3087-44B8-9C1B-F6FBC658CCFB}"/>
                    </a:ext>
                  </a:extLst>
                </p14:cNvPr>
                <p14:cNvContentPartPr/>
                <p14:nvPr/>
              </p14:nvContentPartPr>
              <p14:xfrm>
                <a:off x="3965010" y="5820366"/>
                <a:ext cx="188640" cy="2628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C1CF540-3087-44B8-9C1B-F6FBC658CCFB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956010" y="5811366"/>
                  <a:ext cx="2062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75C475A-33B7-43A3-B060-09908D024012}"/>
                    </a:ext>
                  </a:extLst>
                </p14:cNvPr>
                <p14:cNvContentPartPr/>
                <p14:nvPr/>
              </p14:nvContentPartPr>
              <p14:xfrm>
                <a:off x="4215930" y="5436246"/>
                <a:ext cx="167040" cy="144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75C475A-33B7-43A3-B060-09908D024012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206930" y="5427246"/>
                  <a:ext cx="184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C89851F-81F7-4ED9-85DE-97880C5F22C5}"/>
                    </a:ext>
                  </a:extLst>
                </p14:cNvPr>
                <p14:cNvContentPartPr/>
                <p14:nvPr/>
              </p14:nvContentPartPr>
              <p14:xfrm>
                <a:off x="4307370" y="5377206"/>
                <a:ext cx="13680" cy="1551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C89851F-81F7-4ED9-85DE-97880C5F22C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298730" y="5368566"/>
                  <a:ext cx="31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59B9355-290B-40E1-AA79-C7B0D00CCA0D}"/>
                    </a:ext>
                  </a:extLst>
                </p14:cNvPr>
                <p14:cNvContentPartPr/>
                <p14:nvPr/>
              </p14:nvContentPartPr>
              <p14:xfrm>
                <a:off x="4602570" y="5262366"/>
                <a:ext cx="197280" cy="172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59B9355-290B-40E1-AA79-C7B0D00CCA0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4593570" y="5253366"/>
                  <a:ext cx="214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6A0BA34E-A3FE-43FD-9888-D5B87EBF1201}"/>
                    </a:ext>
                  </a:extLst>
                </p14:cNvPr>
                <p14:cNvContentPartPr/>
                <p14:nvPr/>
              </p14:nvContentPartPr>
              <p14:xfrm>
                <a:off x="4663770" y="5273886"/>
                <a:ext cx="103320" cy="2278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6A0BA34E-A3FE-43FD-9888-D5B87EBF120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4654770" y="5264886"/>
                  <a:ext cx="120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6C72CBE-F814-4A45-80D0-254B8B67A412}"/>
                    </a:ext>
                  </a:extLst>
                </p14:cNvPr>
                <p14:cNvContentPartPr/>
                <p14:nvPr/>
              </p14:nvContentPartPr>
              <p14:xfrm>
                <a:off x="4703010" y="5507166"/>
                <a:ext cx="97200" cy="1440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6C72CBE-F814-4A45-80D0-254B8B67A41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694370" y="5498166"/>
                  <a:ext cx="114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184F300-E1AE-43CA-BA46-F1994011A3AE}"/>
                    </a:ext>
                  </a:extLst>
                </p14:cNvPr>
                <p14:cNvContentPartPr/>
                <p14:nvPr/>
              </p14:nvContentPartPr>
              <p14:xfrm>
                <a:off x="4901010" y="5241486"/>
                <a:ext cx="94320" cy="3967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184F300-E1AE-43CA-BA46-F1994011A3AE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892010" y="5232846"/>
                  <a:ext cx="1119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7AD5ACC-4B51-4997-B559-24B069505D42}"/>
                    </a:ext>
                  </a:extLst>
                </p14:cNvPr>
                <p14:cNvContentPartPr/>
                <p14:nvPr/>
              </p14:nvContentPartPr>
              <p14:xfrm>
                <a:off x="5099730" y="5145006"/>
                <a:ext cx="125280" cy="1789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7AD5ACC-4B51-4997-B559-24B069505D4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090730" y="5136006"/>
                  <a:ext cx="142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F41C9DB-3B6C-4F87-A045-B2F5C3FFFD49}"/>
                    </a:ext>
                  </a:extLst>
                </p14:cNvPr>
                <p14:cNvContentPartPr/>
                <p14:nvPr/>
              </p14:nvContentPartPr>
              <p14:xfrm>
                <a:off x="5272890" y="5226726"/>
                <a:ext cx="91440" cy="1072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F41C9DB-3B6C-4F87-A045-B2F5C3FFFD4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264250" y="5218086"/>
                  <a:ext cx="109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5CD339D-7D9F-4995-8B71-BB06E2EB6FD4}"/>
                    </a:ext>
                  </a:extLst>
                </p14:cNvPr>
                <p14:cNvContentPartPr/>
                <p14:nvPr/>
              </p14:nvContentPartPr>
              <p14:xfrm>
                <a:off x="5109090" y="5422206"/>
                <a:ext cx="321120" cy="194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5CD339D-7D9F-4995-8B71-BB06E2EB6FD4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100450" y="5413566"/>
                  <a:ext cx="338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BA53E06-3393-4927-86F5-76D352797010}"/>
                    </a:ext>
                  </a:extLst>
                </p14:cNvPr>
                <p14:cNvContentPartPr/>
                <p14:nvPr/>
              </p14:nvContentPartPr>
              <p14:xfrm>
                <a:off x="5239770" y="5448486"/>
                <a:ext cx="166680" cy="1206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BA53E06-3393-4927-86F5-76D35279701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231130" y="5439846"/>
                  <a:ext cx="184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44222071-3F78-4DD0-A8E0-25954B9FDF10}"/>
                    </a:ext>
                  </a:extLst>
                </p14:cNvPr>
                <p14:cNvContentPartPr/>
                <p14:nvPr/>
              </p14:nvContentPartPr>
              <p14:xfrm>
                <a:off x="5340570" y="5152566"/>
                <a:ext cx="306360" cy="4892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44222071-3F78-4DD0-A8E0-25954B9FDF1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331570" y="5143926"/>
                  <a:ext cx="3240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D3C6377C-6483-4EBA-948E-4225D65E5E28}"/>
                    </a:ext>
                  </a:extLst>
                </p14:cNvPr>
                <p14:cNvContentPartPr/>
                <p14:nvPr/>
              </p14:nvContentPartPr>
              <p14:xfrm>
                <a:off x="5349570" y="6212406"/>
                <a:ext cx="199080" cy="165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D3C6377C-6483-4EBA-948E-4225D65E5E28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340930" y="6203766"/>
                  <a:ext cx="216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A10FA60C-BC7B-476E-A30B-626C42015155}"/>
                    </a:ext>
                  </a:extLst>
                </p14:cNvPr>
                <p14:cNvContentPartPr/>
                <p14:nvPr/>
              </p14:nvContentPartPr>
              <p14:xfrm>
                <a:off x="5404650" y="6281886"/>
                <a:ext cx="162360" cy="244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A10FA60C-BC7B-476E-A30B-626C42015155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396010" y="6273246"/>
                  <a:ext cx="180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5EEDAC7-16DF-4592-AC6C-FDBE928A4227}"/>
                    </a:ext>
                  </a:extLst>
                </p14:cNvPr>
                <p14:cNvContentPartPr/>
                <p14:nvPr/>
              </p14:nvContentPartPr>
              <p14:xfrm>
                <a:off x="5471970" y="6132486"/>
                <a:ext cx="138600" cy="25020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5EEDAC7-16DF-4592-AC6C-FDBE928A422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462970" y="6123486"/>
                  <a:ext cx="1562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240990F-29D8-430D-85BF-F917E30E235B}"/>
                    </a:ext>
                  </a:extLst>
                </p14:cNvPr>
                <p14:cNvContentPartPr/>
                <p14:nvPr/>
              </p14:nvContentPartPr>
              <p14:xfrm>
                <a:off x="5825130" y="6198726"/>
                <a:ext cx="151200" cy="115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240990F-29D8-430D-85BF-F917E30E235B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816490" y="6189726"/>
                  <a:ext cx="168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7DFEB6D-9E8E-4E74-8CBA-5EE750CE7930}"/>
                    </a:ext>
                  </a:extLst>
                </p14:cNvPr>
                <p14:cNvContentPartPr/>
                <p14:nvPr/>
              </p14:nvContentPartPr>
              <p14:xfrm>
                <a:off x="5830530" y="6212046"/>
                <a:ext cx="168840" cy="2016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7DFEB6D-9E8E-4E74-8CBA-5EE750CE793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21890" y="6203406"/>
                  <a:ext cx="186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9EEF2E7-3686-442B-AA2C-DE0704FA93A1}"/>
                    </a:ext>
                  </a:extLst>
                </p14:cNvPr>
                <p14:cNvContentPartPr/>
                <p14:nvPr/>
              </p14:nvContentPartPr>
              <p14:xfrm>
                <a:off x="6063810" y="6183246"/>
                <a:ext cx="72720" cy="20448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9EEF2E7-3686-442B-AA2C-DE0704FA93A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054810" y="6174606"/>
                  <a:ext cx="90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43874FD-53D8-4FA6-9323-41F0A273FD71}"/>
                    </a:ext>
                  </a:extLst>
                </p14:cNvPr>
                <p14:cNvContentPartPr/>
                <p14:nvPr/>
              </p14:nvContentPartPr>
              <p14:xfrm>
                <a:off x="6150570" y="6277206"/>
                <a:ext cx="105480" cy="860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43874FD-53D8-4FA6-9323-41F0A273FD7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141930" y="6268566"/>
                  <a:ext cx="123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EFF4507-904F-49A2-9833-1DD768BA154A}"/>
                    </a:ext>
                  </a:extLst>
                </p14:cNvPr>
                <p14:cNvContentPartPr/>
                <p14:nvPr/>
              </p14:nvContentPartPr>
              <p14:xfrm>
                <a:off x="6274410" y="6185766"/>
                <a:ext cx="45720" cy="18684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EFF4507-904F-49A2-9833-1DD768BA154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265770" y="6176766"/>
                  <a:ext cx="63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B351C652-B0BB-41CF-BFAE-135E87E7CEFE}"/>
                    </a:ext>
                  </a:extLst>
                </p14:cNvPr>
                <p14:cNvContentPartPr/>
                <p14:nvPr/>
              </p14:nvContentPartPr>
              <p14:xfrm>
                <a:off x="6384570" y="6248406"/>
                <a:ext cx="102240" cy="1036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B351C652-B0BB-41CF-BFAE-135E87E7CEF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375930" y="6239766"/>
                  <a:ext cx="119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4D951D2-2A8F-46D0-879A-2410ADA1333F}"/>
                    </a:ext>
                  </a:extLst>
                </p14:cNvPr>
                <p14:cNvContentPartPr/>
                <p14:nvPr/>
              </p14:nvContentPartPr>
              <p14:xfrm>
                <a:off x="6578970" y="6186486"/>
                <a:ext cx="131400" cy="1864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4D951D2-2A8F-46D0-879A-2410ADA1333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569970" y="6177846"/>
                  <a:ext cx="149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6540706-CF56-4CC4-B471-2C21ACB5213B}"/>
                    </a:ext>
                  </a:extLst>
                </p14:cNvPr>
                <p14:cNvContentPartPr/>
                <p14:nvPr/>
              </p14:nvContentPartPr>
              <p14:xfrm>
                <a:off x="6781290" y="6146886"/>
                <a:ext cx="73080" cy="2239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6540706-CF56-4CC4-B471-2C21ACB5213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772650" y="6138246"/>
                  <a:ext cx="90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F5734785-D4D7-4707-B1B6-952C01B63609}"/>
                    </a:ext>
                  </a:extLst>
                </p14:cNvPr>
                <p14:cNvContentPartPr/>
                <p14:nvPr/>
              </p14:nvContentPartPr>
              <p14:xfrm>
                <a:off x="6864810" y="6253806"/>
                <a:ext cx="123840" cy="1047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F5734785-D4D7-4707-B1B6-952C01B6360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855810" y="6244806"/>
                  <a:ext cx="141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CA2EE718-C026-4C95-AE90-7ED3C88FA974}"/>
                    </a:ext>
                  </a:extLst>
                </p14:cNvPr>
                <p14:cNvContentPartPr/>
                <p14:nvPr/>
              </p14:nvContentPartPr>
              <p14:xfrm>
                <a:off x="7041930" y="6152286"/>
                <a:ext cx="108000" cy="2397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CA2EE718-C026-4C95-AE90-7ED3C88FA97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7032930" y="6143286"/>
                  <a:ext cx="125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F060737-2FCB-45A2-B708-D8191CB566E2}"/>
                    </a:ext>
                  </a:extLst>
                </p14:cNvPr>
                <p14:cNvContentPartPr/>
                <p14:nvPr/>
              </p14:nvContentPartPr>
              <p14:xfrm>
                <a:off x="7180890" y="6461526"/>
                <a:ext cx="127800" cy="1436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F060737-2FCB-45A2-B708-D8191CB566E2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7171890" y="6452886"/>
                  <a:ext cx="145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D298132-9193-4234-A596-BC35E48B0479}"/>
                    </a:ext>
                  </a:extLst>
                </p14:cNvPr>
                <p14:cNvContentPartPr/>
                <p14:nvPr/>
              </p14:nvContentPartPr>
              <p14:xfrm>
                <a:off x="7184130" y="6576006"/>
                <a:ext cx="126720" cy="1656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D298132-9193-4234-A596-BC35E48B047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7175130" y="6567366"/>
                  <a:ext cx="144360" cy="34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02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Second Moment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474785" y="1174202"/>
                <a:ext cx="11342077" cy="5782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first moment method is to compute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, and argue that there is an input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 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For a non-negative random variable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000" dirty="0"/>
                  <a:t>, Markov’s inequality implies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≥1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So, when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CA" sz="2000" dirty="0"/>
                  <a:t> is also integral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CA" sz="2000" dirty="0"/>
                  <a:t>, we can conclude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 with high probability.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Often, we also want to prove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CA" sz="2000" dirty="0"/>
                  <a:t> with high probability.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As discussed in L02, it is not enough to just show that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We also need some kind of concentration inequality to conclude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&gt;0)</m:t>
                    </m:r>
                  </m:oMath>
                </a14:m>
                <a:r>
                  <a:rPr lang="en-CA" sz="2000" dirty="0"/>
                  <a:t> is large.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/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Corollary.</a:t>
                </a:r>
                <a:r>
                  <a:rPr lang="en-CA" sz="2000" dirty="0"/>
                  <a:t> 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with high probability.</a:t>
                </a:r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5" y="1174202"/>
                <a:ext cx="11342077" cy="5782032"/>
              </a:xfrm>
              <a:prstGeom prst="rect">
                <a:avLst/>
              </a:prstGeom>
              <a:blipFill>
                <a:blip r:embed="rId2"/>
                <a:stretch>
                  <a:fillRect l="-591" t="-6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ABED98-DF05-4531-B358-6967390E0D74}"/>
                  </a:ext>
                </a:extLst>
              </p14:cNvPr>
              <p14:cNvContentPartPr/>
              <p14:nvPr/>
            </p14:nvContentPartPr>
            <p14:xfrm>
              <a:off x="1877400" y="930600"/>
              <a:ext cx="10155960" cy="5775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ABED98-DF05-4531-B358-6967390E0D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8040" y="921240"/>
                <a:ext cx="10174680" cy="579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7431CFE-3EDC-4EA4-8EF5-2FD93A1CC203}"/>
              </a:ext>
            </a:extLst>
          </p:cNvPr>
          <p:cNvGrpSpPr/>
          <p:nvPr/>
        </p:nvGrpSpPr>
        <p:grpSpPr>
          <a:xfrm>
            <a:off x="924090" y="4721646"/>
            <a:ext cx="95040" cy="190440"/>
            <a:chOff x="924090" y="4721646"/>
            <a:chExt cx="9504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F55D055-9BB2-4F17-B097-59D323DFE6D9}"/>
                    </a:ext>
                  </a:extLst>
                </p14:cNvPr>
                <p14:cNvContentPartPr/>
                <p14:nvPr/>
              </p14:nvContentPartPr>
              <p14:xfrm>
                <a:off x="924090" y="4721646"/>
                <a:ext cx="28800" cy="185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F55D055-9BB2-4F17-B097-59D323DFE6D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15090" y="4712646"/>
                  <a:ext cx="46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EC1D99-AA1F-4B70-95CA-4EF9C56EBFE9}"/>
                    </a:ext>
                  </a:extLst>
                </p14:cNvPr>
                <p14:cNvContentPartPr/>
                <p14:nvPr/>
              </p14:nvContentPartPr>
              <p14:xfrm>
                <a:off x="955050" y="4729566"/>
                <a:ext cx="64080" cy="182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EC1D99-AA1F-4B70-95CA-4EF9C56EBFE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6410" y="4720566"/>
                  <a:ext cx="81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F366F14-03BE-4B09-B35B-BBEAA34F9C8C}"/>
                    </a:ext>
                  </a:extLst>
                </p14:cNvPr>
                <p14:cNvContentPartPr/>
                <p14:nvPr/>
              </p14:nvContentPartPr>
              <p14:xfrm>
                <a:off x="940650" y="4813446"/>
                <a:ext cx="67680" cy="15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F366F14-03BE-4B09-B35B-BBEAA34F9C8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2010" y="4804446"/>
                  <a:ext cx="853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29915B-9DEF-4FCB-A6F2-E8FEA425FFF1}"/>
              </a:ext>
            </a:extLst>
          </p:cNvPr>
          <p:cNvGrpSpPr/>
          <p:nvPr/>
        </p:nvGrpSpPr>
        <p:grpSpPr>
          <a:xfrm>
            <a:off x="1148010" y="4723086"/>
            <a:ext cx="261000" cy="176400"/>
            <a:chOff x="1148010" y="4723086"/>
            <a:chExt cx="261000" cy="17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455C94-BDDF-45AF-9C46-7AB86D753752}"/>
                    </a:ext>
                  </a:extLst>
                </p14:cNvPr>
                <p14:cNvContentPartPr/>
                <p14:nvPr/>
              </p14:nvContentPartPr>
              <p14:xfrm>
                <a:off x="1148010" y="4758726"/>
                <a:ext cx="76320" cy="71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455C94-BDDF-45AF-9C46-7AB86D7537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39370" y="4750086"/>
                  <a:ext cx="93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521C0FB-AA11-40EA-88B8-053814A3CFC1}"/>
                    </a:ext>
                  </a:extLst>
                </p14:cNvPr>
                <p14:cNvContentPartPr/>
                <p14:nvPr/>
              </p14:nvContentPartPr>
              <p14:xfrm>
                <a:off x="1170690" y="4866366"/>
                <a:ext cx="47880" cy="6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521C0FB-AA11-40EA-88B8-053814A3CF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61690" y="4857366"/>
                  <a:ext cx="65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876EE8-C350-454E-8181-5018BAEACDC5}"/>
                    </a:ext>
                  </a:extLst>
                </p14:cNvPr>
                <p14:cNvContentPartPr/>
                <p14:nvPr/>
              </p14:nvContentPartPr>
              <p14:xfrm>
                <a:off x="1306050" y="4750086"/>
                <a:ext cx="41400" cy="131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876EE8-C350-454E-8181-5018BAEACDC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7410" y="4741086"/>
                  <a:ext cx="59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37AB78-6207-4A58-88C2-9BC6570413A4}"/>
                    </a:ext>
                  </a:extLst>
                </p14:cNvPr>
                <p14:cNvContentPartPr/>
                <p14:nvPr/>
              </p14:nvContentPartPr>
              <p14:xfrm>
                <a:off x="1305690" y="4723086"/>
                <a:ext cx="103320" cy="176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37AB78-6207-4A58-88C2-9BC6570413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96690" y="4714086"/>
                  <a:ext cx="1209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899DB4-DCC9-4B87-959D-DEF3F89F8E16}"/>
              </a:ext>
            </a:extLst>
          </p:cNvPr>
          <p:cNvGrpSpPr/>
          <p:nvPr/>
        </p:nvGrpSpPr>
        <p:grpSpPr>
          <a:xfrm>
            <a:off x="781530" y="5045286"/>
            <a:ext cx="595080" cy="189720"/>
            <a:chOff x="781530" y="5045286"/>
            <a:chExt cx="59508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D7F409-D5F3-46E9-9B6C-DCD76C7B3816}"/>
                    </a:ext>
                  </a:extLst>
                </p14:cNvPr>
                <p14:cNvContentPartPr/>
                <p14:nvPr/>
              </p14:nvContentPartPr>
              <p14:xfrm>
                <a:off x="781530" y="5052126"/>
                <a:ext cx="51480" cy="182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D7F409-D5F3-46E9-9B6C-DCD76C7B381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2890" y="5043126"/>
                  <a:ext cx="691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F7C3DF-8827-42E1-A7C5-EF7B70D44696}"/>
                    </a:ext>
                  </a:extLst>
                </p14:cNvPr>
                <p14:cNvContentPartPr/>
                <p14:nvPr/>
              </p14:nvContentPartPr>
              <p14:xfrm>
                <a:off x="792690" y="5045286"/>
                <a:ext cx="67680" cy="101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F7C3DF-8827-42E1-A7C5-EF7B70D446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4050" y="5036286"/>
                  <a:ext cx="8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03B5E2E-1F28-4F2E-9753-E23C0F0EB57D}"/>
                    </a:ext>
                  </a:extLst>
                </p14:cNvPr>
                <p14:cNvContentPartPr/>
                <p14:nvPr/>
              </p14:nvContentPartPr>
              <p14:xfrm>
                <a:off x="895290" y="5128806"/>
                <a:ext cx="73800" cy="72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03B5E2E-1F28-4F2E-9753-E23C0F0EB57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6290" y="5120166"/>
                  <a:ext cx="914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55330BC-E2E7-4176-A3BA-165EF4DA7CA0}"/>
                    </a:ext>
                  </a:extLst>
                </p14:cNvPr>
                <p14:cNvContentPartPr/>
                <p14:nvPr/>
              </p14:nvContentPartPr>
              <p14:xfrm>
                <a:off x="1003290" y="5047446"/>
                <a:ext cx="48240" cy="172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55330BC-E2E7-4176-A3BA-165EF4DA7CA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94650" y="5038446"/>
                  <a:ext cx="65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3B5649-8E9F-46A4-940A-A78BCF4BAB3F}"/>
                    </a:ext>
                  </a:extLst>
                </p14:cNvPr>
                <p14:cNvContentPartPr/>
                <p14:nvPr/>
              </p14:nvContentPartPr>
              <p14:xfrm>
                <a:off x="1093650" y="5058246"/>
                <a:ext cx="70200" cy="141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3B5649-8E9F-46A4-940A-A78BCF4BAB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4650" y="5049606"/>
                  <a:ext cx="878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E56403B-345E-499D-AE76-638CD00307CC}"/>
                    </a:ext>
                  </a:extLst>
                </p14:cNvPr>
                <p14:cNvContentPartPr/>
                <p14:nvPr/>
              </p14:nvContentPartPr>
              <p14:xfrm>
                <a:off x="1172130" y="5053566"/>
                <a:ext cx="70920" cy="151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E56403B-345E-499D-AE76-638CD00307C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63130" y="5044566"/>
                  <a:ext cx="88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84097B-21DC-4716-A9F9-8D73092B6BC3}"/>
                    </a:ext>
                  </a:extLst>
                </p14:cNvPr>
                <p14:cNvContentPartPr/>
                <p14:nvPr/>
              </p14:nvContentPartPr>
              <p14:xfrm>
                <a:off x="1322250" y="5069046"/>
                <a:ext cx="54360" cy="87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84097B-21DC-4716-A9F9-8D73092B6BC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13250" y="5060046"/>
                  <a:ext cx="72000" cy="10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22982C1-76A0-4DCD-B34E-78CD5FFCC5CB}"/>
              </a:ext>
            </a:extLst>
          </p:cNvPr>
          <p:cNvGrpSpPr/>
          <p:nvPr/>
        </p:nvGrpSpPr>
        <p:grpSpPr>
          <a:xfrm>
            <a:off x="1518810" y="4465686"/>
            <a:ext cx="963720" cy="745560"/>
            <a:chOff x="1518810" y="4465686"/>
            <a:chExt cx="963720" cy="74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F0CBCD1-4CB9-44F1-AB84-2C5F84F1D53F}"/>
                    </a:ext>
                  </a:extLst>
                </p14:cNvPr>
                <p14:cNvContentPartPr/>
                <p14:nvPr/>
              </p14:nvContentPartPr>
              <p14:xfrm>
                <a:off x="1518810" y="5028006"/>
                <a:ext cx="43560" cy="183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F0CBCD1-4CB9-44F1-AB84-2C5F84F1D5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10170" y="5019366"/>
                  <a:ext cx="61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E3E5383-CEB3-4A42-B28A-D2DD824DAD53}"/>
                    </a:ext>
                  </a:extLst>
                </p14:cNvPr>
                <p14:cNvContentPartPr/>
                <p14:nvPr/>
              </p14:nvContentPartPr>
              <p14:xfrm>
                <a:off x="1534290" y="5027286"/>
                <a:ext cx="143640" cy="1371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E3E5383-CEB3-4A42-B28A-D2DD824DAD5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525290" y="5018286"/>
                  <a:ext cx="161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8B0182-AF3B-4DF0-BE8E-7D7FD4964A31}"/>
                    </a:ext>
                  </a:extLst>
                </p14:cNvPr>
                <p14:cNvContentPartPr/>
                <p14:nvPr/>
              </p14:nvContentPartPr>
              <p14:xfrm>
                <a:off x="1732290" y="5021886"/>
                <a:ext cx="42840" cy="149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8B0182-AF3B-4DF0-BE8E-7D7FD4964A3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723650" y="5013246"/>
                  <a:ext cx="604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C139BE-9559-4AB4-8CD5-9942BB5E760A}"/>
                    </a:ext>
                  </a:extLst>
                </p14:cNvPr>
                <p14:cNvContentPartPr/>
                <p14:nvPr/>
              </p14:nvContentPartPr>
              <p14:xfrm>
                <a:off x="1806810" y="5036646"/>
                <a:ext cx="25200" cy="100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C139BE-9559-4AB4-8CD5-9942BB5E760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97810" y="5028006"/>
                  <a:ext cx="42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B0782A0-E232-4F66-8C11-1B5EF525A51C}"/>
                    </a:ext>
                  </a:extLst>
                </p14:cNvPr>
                <p14:cNvContentPartPr/>
                <p14:nvPr/>
              </p14:nvContentPartPr>
              <p14:xfrm>
                <a:off x="1809690" y="4979406"/>
                <a:ext cx="157320" cy="175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B0782A0-E232-4F66-8C11-1B5EF525A51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00690" y="4970406"/>
                  <a:ext cx="1749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F4013C3-4C43-4728-B7AF-C1554AFCADA5}"/>
                    </a:ext>
                  </a:extLst>
                </p14:cNvPr>
                <p14:cNvContentPartPr/>
                <p14:nvPr/>
              </p14:nvContentPartPr>
              <p14:xfrm>
                <a:off x="1945050" y="4669806"/>
                <a:ext cx="165960" cy="172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F4013C3-4C43-4728-B7AF-C1554AFCAD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36410" y="4660806"/>
                  <a:ext cx="183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D9B783E-9207-4337-89A5-B38EC22B21C0}"/>
                    </a:ext>
                  </a:extLst>
                </p14:cNvPr>
                <p14:cNvContentPartPr/>
                <p14:nvPr/>
              </p14:nvContentPartPr>
              <p14:xfrm>
                <a:off x="2024610" y="4720566"/>
                <a:ext cx="17280" cy="68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D9B783E-9207-4337-89A5-B38EC22B21C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15970" y="4711926"/>
                  <a:ext cx="349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71231F-A796-4373-9DC8-1A97D4B926FB}"/>
                    </a:ext>
                  </a:extLst>
                </p14:cNvPr>
                <p14:cNvContentPartPr/>
                <p14:nvPr/>
              </p14:nvContentPartPr>
              <p14:xfrm>
                <a:off x="2029290" y="4719126"/>
                <a:ext cx="47880" cy="51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71231F-A796-4373-9DC8-1A97D4B926F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020650" y="4710486"/>
                  <a:ext cx="655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E206E41-788D-4741-8871-F9C21D5B1B9A}"/>
                    </a:ext>
                  </a:extLst>
                </p14:cNvPr>
                <p14:cNvContentPartPr/>
                <p14:nvPr/>
              </p14:nvContentPartPr>
              <p14:xfrm>
                <a:off x="1879170" y="4465686"/>
                <a:ext cx="439560" cy="471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E206E41-788D-4741-8871-F9C21D5B1B9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70530" y="4457046"/>
                  <a:ext cx="45720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7EFA88E-3DFD-4848-9998-692D6046BF8F}"/>
                    </a:ext>
                  </a:extLst>
                </p14:cNvPr>
                <p14:cNvContentPartPr/>
                <p14:nvPr/>
              </p14:nvContentPartPr>
              <p14:xfrm>
                <a:off x="2384250" y="4596006"/>
                <a:ext cx="30960" cy="113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7EFA88E-3DFD-4848-9998-692D6046BF8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75610" y="4587366"/>
                  <a:ext cx="48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CA32273-A9A1-4691-B6C7-8FCCA6E8E476}"/>
                    </a:ext>
                  </a:extLst>
                </p14:cNvPr>
                <p14:cNvContentPartPr/>
                <p14:nvPr/>
              </p14:nvContentPartPr>
              <p14:xfrm>
                <a:off x="2392890" y="4572606"/>
                <a:ext cx="89640" cy="134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CA32273-A9A1-4691-B6C7-8FCCA6E8E4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384250" y="4563606"/>
                  <a:ext cx="10728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9A7A920-9C32-4843-947C-FD571021751A}"/>
              </a:ext>
            </a:extLst>
          </p:cNvPr>
          <p:cNvGrpSpPr/>
          <p:nvPr/>
        </p:nvGrpSpPr>
        <p:grpSpPr>
          <a:xfrm>
            <a:off x="1250250" y="5440926"/>
            <a:ext cx="528840" cy="168120"/>
            <a:chOff x="1250250" y="5440926"/>
            <a:chExt cx="528840" cy="16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A3CB89C-F48D-4FE2-ACBB-9925167059B6}"/>
                    </a:ext>
                  </a:extLst>
                </p14:cNvPr>
                <p14:cNvContentPartPr/>
                <p14:nvPr/>
              </p14:nvContentPartPr>
              <p14:xfrm>
                <a:off x="1250250" y="5457126"/>
                <a:ext cx="18000" cy="150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A3CB89C-F48D-4FE2-ACBB-9925167059B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241250" y="5448486"/>
                  <a:ext cx="35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27F75CB-7C94-4040-B4C3-96516F9D7DC1}"/>
                    </a:ext>
                  </a:extLst>
                </p14:cNvPr>
                <p14:cNvContentPartPr/>
                <p14:nvPr/>
              </p14:nvContentPartPr>
              <p14:xfrm>
                <a:off x="1266090" y="5460366"/>
                <a:ext cx="90360" cy="141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27F75CB-7C94-4040-B4C3-96516F9D7DC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57090" y="5451726"/>
                  <a:ext cx="1080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D3CF9A-C3D9-4198-B6AF-1F58689A3511}"/>
                    </a:ext>
                  </a:extLst>
                </p14:cNvPr>
                <p14:cNvContentPartPr/>
                <p14:nvPr/>
              </p14:nvContentPartPr>
              <p14:xfrm>
                <a:off x="1273290" y="5522286"/>
                <a:ext cx="209520" cy="18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D3CF9A-C3D9-4198-B6AF-1F58689A35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64290" y="5513646"/>
                  <a:ext cx="227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B35ECF6-C03C-47EB-BBCC-1AB4E59BF274}"/>
                    </a:ext>
                  </a:extLst>
                </p14:cNvPr>
                <p14:cNvContentPartPr/>
                <p14:nvPr/>
              </p14:nvContentPartPr>
              <p14:xfrm>
                <a:off x="1414410" y="5551446"/>
                <a:ext cx="72360" cy="10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B35ECF6-C03C-47EB-BBCC-1AB4E59BF2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405410" y="5542806"/>
                  <a:ext cx="90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4093628-94F9-450F-8CBF-66179A370A0B}"/>
                    </a:ext>
                  </a:extLst>
                </p14:cNvPr>
                <p14:cNvContentPartPr/>
                <p14:nvPr/>
              </p14:nvContentPartPr>
              <p14:xfrm>
                <a:off x="1450770" y="5466846"/>
                <a:ext cx="84960" cy="142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4093628-94F9-450F-8CBF-66179A370A0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42130" y="5458206"/>
                  <a:ext cx="102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DB415EA-2AD4-408B-98E3-5723FCA68906}"/>
                    </a:ext>
                  </a:extLst>
                </p14:cNvPr>
                <p14:cNvContentPartPr/>
                <p14:nvPr/>
              </p14:nvContentPartPr>
              <p14:xfrm>
                <a:off x="1649130" y="5441286"/>
                <a:ext cx="36360" cy="144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DB415EA-2AD4-408B-98E3-5723FCA6890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40130" y="5432646"/>
                  <a:ext cx="540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A652730-2948-4EAE-A087-10BF6CA316D5}"/>
                    </a:ext>
                  </a:extLst>
                </p14:cNvPr>
                <p14:cNvContentPartPr/>
                <p14:nvPr/>
              </p14:nvContentPartPr>
              <p14:xfrm>
                <a:off x="1662090" y="5440926"/>
                <a:ext cx="117000" cy="135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A652730-2948-4EAE-A087-10BF6CA316D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53090" y="5432286"/>
                  <a:ext cx="13464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059F27-591F-487B-8F1A-3A0F54174D6E}"/>
              </a:ext>
            </a:extLst>
          </p:cNvPr>
          <p:cNvGrpSpPr/>
          <p:nvPr/>
        </p:nvGrpSpPr>
        <p:grpSpPr>
          <a:xfrm>
            <a:off x="2060250" y="5403486"/>
            <a:ext cx="355320" cy="166320"/>
            <a:chOff x="2060250" y="5403486"/>
            <a:chExt cx="35532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DCC75A9-0A30-498B-B73C-FFD406976C98}"/>
                    </a:ext>
                  </a:extLst>
                </p14:cNvPr>
                <p14:cNvContentPartPr/>
                <p14:nvPr/>
              </p14:nvContentPartPr>
              <p14:xfrm>
                <a:off x="2060250" y="5403486"/>
                <a:ext cx="100080" cy="166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DCC75A9-0A30-498B-B73C-FFD406976C9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051250" y="5394846"/>
                  <a:ext cx="117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F5A55FF-3420-4512-9086-B6EDD12F8C36}"/>
                    </a:ext>
                  </a:extLst>
                </p14:cNvPr>
                <p14:cNvContentPartPr/>
                <p14:nvPr/>
              </p14:nvContentPartPr>
              <p14:xfrm>
                <a:off x="2072130" y="5424726"/>
                <a:ext cx="205920" cy="94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F5A55FF-3420-4512-9086-B6EDD12F8C3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63130" y="5415726"/>
                  <a:ext cx="223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4C5FC0-FC07-4E32-85CA-4F41D97A8C78}"/>
                    </a:ext>
                  </a:extLst>
                </p14:cNvPr>
                <p14:cNvContentPartPr/>
                <p14:nvPr/>
              </p14:nvContentPartPr>
              <p14:xfrm>
                <a:off x="2216850" y="5417166"/>
                <a:ext cx="146880" cy="138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4C5FC0-FC07-4E32-85CA-4F41D97A8C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207850" y="5408166"/>
                  <a:ext cx="164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DAA9592-C471-45DC-8A07-A145DE191544}"/>
                    </a:ext>
                  </a:extLst>
                </p14:cNvPr>
                <p14:cNvContentPartPr/>
                <p14:nvPr/>
              </p14:nvContentPartPr>
              <p14:xfrm>
                <a:off x="2323410" y="5417166"/>
                <a:ext cx="92160" cy="113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DAA9592-C471-45DC-8A07-A145DE19154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314770" y="5408526"/>
                  <a:ext cx="109800" cy="13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203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Threshold Behavior in Random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417635" y="1174202"/>
                <a:ext cx="11482753" cy="5676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CA" sz="2000" dirty="0"/>
                  <a:t> be a random graph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vertices, where each pair of vertices has an edge with prob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 independently.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 property has a </a:t>
                </a:r>
                <a:r>
                  <a:rPr lang="en-CA" sz="2000" u="sng" dirty="0"/>
                  <a:t>threshold behavior </a:t>
                </a:r>
                <a:r>
                  <a:rPr lang="en-CA" sz="2000" dirty="0"/>
                  <a:t>if there is a function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000" dirty="0"/>
                  <a:t> such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CA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sz="2000" dirty="0"/>
                  <a:t> does not satisfy the property with high probability.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CA" sz="2000" dirty="0"/>
                  <a:t>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sz="20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0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pt-B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CA" sz="2000" dirty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sz="2000" dirty="0"/>
                  <a:t> satisfies the property with high probability.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A property has a </a:t>
                </a:r>
                <a:r>
                  <a:rPr lang="en-CA" sz="2000" b="1" u="sng" dirty="0"/>
                  <a:t>sharp</a:t>
                </a:r>
                <a:r>
                  <a:rPr lang="en-CA" sz="2000" u="sng" dirty="0"/>
                  <a:t> threshold behavior </a:t>
                </a:r>
                <a:r>
                  <a:rPr lang="en-CA" sz="2000" dirty="0"/>
                  <a:t>if there is a function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sz="2000" dirty="0"/>
                  <a:t> such that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sz="2000" dirty="0"/>
                  <a:t> does not satisfy the property with high probability.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CA" sz="2000" dirty="0"/>
                  <a:t> satisfies the property with high probability.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35" y="1174202"/>
                <a:ext cx="11482753" cy="5676875"/>
              </a:xfrm>
              <a:prstGeom prst="rect">
                <a:avLst/>
              </a:prstGeom>
              <a:blipFill>
                <a:blip r:embed="rId2"/>
                <a:stretch>
                  <a:fillRect l="-584" t="-537" r="-1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EFCF71-8D6C-4ED1-AF93-1E6D5E38D731}"/>
                  </a:ext>
                </a:extLst>
              </p14:cNvPr>
              <p14:cNvContentPartPr/>
              <p14:nvPr/>
            </p14:nvContentPartPr>
            <p14:xfrm>
              <a:off x="1266120" y="2110320"/>
              <a:ext cx="10652400" cy="3724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EFCF71-8D6C-4ED1-AF93-1E6D5E38D7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6760" y="2100960"/>
                <a:ext cx="10671120" cy="37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2348970-299A-43DD-9D1A-BEE98CDFCF74}"/>
              </a:ext>
            </a:extLst>
          </p:cNvPr>
          <p:cNvGrpSpPr/>
          <p:nvPr/>
        </p:nvGrpSpPr>
        <p:grpSpPr>
          <a:xfrm>
            <a:off x="4252290" y="5916846"/>
            <a:ext cx="1098720" cy="579600"/>
            <a:chOff x="4252290" y="5916846"/>
            <a:chExt cx="109872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56040AD-B50B-4DC7-9F0B-EE43F6EF9F34}"/>
                    </a:ext>
                  </a:extLst>
                </p14:cNvPr>
                <p14:cNvContentPartPr/>
                <p14:nvPr/>
              </p14:nvContentPartPr>
              <p14:xfrm>
                <a:off x="4252290" y="6190806"/>
                <a:ext cx="48960" cy="2606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56040AD-B50B-4DC7-9F0B-EE43F6EF9F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43290" y="6181806"/>
                  <a:ext cx="666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8A837D2-8D2C-4D48-B688-7AFCE992A909}"/>
                    </a:ext>
                  </a:extLst>
                </p14:cNvPr>
                <p14:cNvContentPartPr/>
                <p14:nvPr/>
              </p14:nvContentPartPr>
              <p14:xfrm>
                <a:off x="4270650" y="6197646"/>
                <a:ext cx="105120" cy="117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8A837D2-8D2C-4D48-B688-7AFCE992A90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261650" y="6188646"/>
                  <a:ext cx="122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9117C34-093B-4B79-A794-94ECAFD394B0}"/>
                    </a:ext>
                  </a:extLst>
                </p14:cNvPr>
                <p14:cNvContentPartPr/>
                <p14:nvPr/>
              </p14:nvContentPartPr>
              <p14:xfrm>
                <a:off x="4406010" y="6228246"/>
                <a:ext cx="80280" cy="81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9117C34-093B-4B79-A794-94ECAFD394B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97370" y="6219606"/>
                  <a:ext cx="9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CDC27F7-06C4-4633-AF30-9E4856D486F8}"/>
                    </a:ext>
                  </a:extLst>
                </p14:cNvPr>
                <p14:cNvContentPartPr/>
                <p14:nvPr/>
              </p14:nvContentPartPr>
              <p14:xfrm>
                <a:off x="4675290" y="5916846"/>
                <a:ext cx="490320" cy="579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CDC27F7-06C4-4633-AF30-9E4856D486F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66290" y="5908206"/>
                  <a:ext cx="50796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89E6D2-9D98-479D-A102-D53A2EED61C6}"/>
                    </a:ext>
                  </a:extLst>
                </p14:cNvPr>
                <p14:cNvContentPartPr/>
                <p14:nvPr/>
              </p14:nvContentPartPr>
              <p14:xfrm>
                <a:off x="4873650" y="6054366"/>
                <a:ext cx="123480" cy="105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89E6D2-9D98-479D-A102-D53A2EED61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65010" y="6045726"/>
                  <a:ext cx="141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329569-63FA-4E02-A503-D0A640301A8D}"/>
                    </a:ext>
                  </a:extLst>
                </p14:cNvPr>
                <p14:cNvContentPartPr/>
                <p14:nvPr/>
              </p14:nvContentPartPr>
              <p14:xfrm>
                <a:off x="5001810" y="6006486"/>
                <a:ext cx="183240" cy="129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329569-63FA-4E02-A503-D0A640301A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93170" y="5997486"/>
                  <a:ext cx="200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182574-E16E-4511-867F-5039DBA3A287}"/>
                    </a:ext>
                  </a:extLst>
                </p14:cNvPr>
                <p14:cNvContentPartPr/>
                <p14:nvPr/>
              </p14:nvContentPartPr>
              <p14:xfrm>
                <a:off x="5213490" y="6059766"/>
                <a:ext cx="85680" cy="84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182574-E16E-4511-867F-5039DBA3A28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04850" y="6051126"/>
                  <a:ext cx="103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FAB6765-1885-45CC-ACB2-4E6A319D1260}"/>
                    </a:ext>
                  </a:extLst>
                </p14:cNvPr>
                <p14:cNvContentPartPr/>
                <p14:nvPr/>
              </p14:nvContentPartPr>
              <p14:xfrm>
                <a:off x="4889490" y="6219246"/>
                <a:ext cx="461520" cy="38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FAB6765-1885-45CC-ACB2-4E6A319D12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880490" y="6210606"/>
                  <a:ext cx="479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C34436-B741-4F7F-AE21-60ED348DFDB7}"/>
                    </a:ext>
                  </a:extLst>
                </p14:cNvPr>
                <p14:cNvContentPartPr/>
                <p14:nvPr/>
              </p14:nvContentPartPr>
              <p14:xfrm>
                <a:off x="5135370" y="6333366"/>
                <a:ext cx="105120" cy="85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C34436-B741-4F7F-AE21-60ED348DFDB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26370" y="6324366"/>
                  <a:ext cx="122760" cy="10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086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Cliques of Size 4: First Moment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 The property of having a clique of size 4 has a threshold function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529184"/>
              </a:xfrm>
              <a:prstGeom prst="rect">
                <a:avLst/>
              </a:prstGeom>
              <a:blipFill>
                <a:blip r:embed="rId2"/>
                <a:stretch>
                  <a:fillRect l="-560" b="-17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BA8B2876-3F12-43FA-80D4-BA223964703F}"/>
              </a:ext>
            </a:extLst>
          </p:cNvPr>
          <p:cNvGrpSpPr/>
          <p:nvPr/>
        </p:nvGrpSpPr>
        <p:grpSpPr>
          <a:xfrm>
            <a:off x="10308930" y="470406"/>
            <a:ext cx="657360" cy="679320"/>
            <a:chOff x="10308930" y="470406"/>
            <a:chExt cx="657360" cy="67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206CC9-01F5-4934-B3F4-832E7008F8C6}"/>
                    </a:ext>
                  </a:extLst>
                </p14:cNvPr>
                <p14:cNvContentPartPr/>
                <p14:nvPr/>
              </p14:nvContentPartPr>
              <p14:xfrm>
                <a:off x="10539330" y="470406"/>
                <a:ext cx="99000" cy="107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206CC9-01F5-4934-B3F4-832E7008F8C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530690" y="461766"/>
                  <a:ext cx="1166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7B6523-A094-4A9D-9BAA-AB8B4F1780EA}"/>
                    </a:ext>
                  </a:extLst>
                </p14:cNvPr>
                <p14:cNvContentPartPr/>
                <p14:nvPr/>
              </p14:nvContentPartPr>
              <p14:xfrm>
                <a:off x="10328370" y="596046"/>
                <a:ext cx="219960" cy="266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7B6523-A094-4A9D-9BAA-AB8B4F1780E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19730" y="587406"/>
                  <a:ext cx="23760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F3A7100-5528-4404-9138-0935FCE082ED}"/>
                    </a:ext>
                  </a:extLst>
                </p14:cNvPr>
                <p14:cNvContentPartPr/>
                <p14:nvPr/>
              </p14:nvContentPartPr>
              <p14:xfrm>
                <a:off x="10308930" y="859566"/>
                <a:ext cx="89640" cy="101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F3A7100-5528-4404-9138-0935FCE082E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99930" y="850926"/>
                  <a:ext cx="107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3597245-2F88-4A44-82BA-DA035BDACB08}"/>
                    </a:ext>
                  </a:extLst>
                </p14:cNvPr>
                <p14:cNvContentPartPr/>
                <p14:nvPr/>
              </p14:nvContentPartPr>
              <p14:xfrm>
                <a:off x="10395330" y="951006"/>
                <a:ext cx="253800" cy="181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3597245-2F88-4A44-82BA-DA035BDACB0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86330" y="942006"/>
                  <a:ext cx="271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E6A72EE-A0AA-4EA5-9E10-0450C8CF3D03}"/>
                    </a:ext>
                  </a:extLst>
                </p14:cNvPr>
                <p14:cNvContentPartPr/>
                <p14:nvPr/>
              </p14:nvContentPartPr>
              <p14:xfrm>
                <a:off x="10632570" y="1064766"/>
                <a:ext cx="94680" cy="84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E6A72EE-A0AA-4EA5-9E10-0450C8CF3D0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23570" y="1055766"/>
                  <a:ext cx="1123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C3EE6A-3882-413F-A284-C5DAAB2E4009}"/>
                    </a:ext>
                  </a:extLst>
                </p14:cNvPr>
                <p14:cNvContentPartPr/>
                <p14:nvPr/>
              </p14:nvContentPartPr>
              <p14:xfrm>
                <a:off x="10721850" y="825366"/>
                <a:ext cx="224640" cy="264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C3EE6A-3882-413F-A284-C5DAAB2E400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12850" y="816366"/>
                  <a:ext cx="2422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15289CE-3D6B-4FD6-8360-4C3E6FFDB349}"/>
                    </a:ext>
                  </a:extLst>
                </p14:cNvPr>
                <p14:cNvContentPartPr/>
                <p14:nvPr/>
              </p14:nvContentPartPr>
              <p14:xfrm>
                <a:off x="10875570" y="783606"/>
                <a:ext cx="90720" cy="89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15289CE-3D6B-4FD6-8360-4C3E6FFDB34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66570" y="774966"/>
                  <a:ext cx="108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BE274BD-686F-4E08-B230-67CDCE2E349B}"/>
                    </a:ext>
                  </a:extLst>
                </p14:cNvPr>
                <p14:cNvContentPartPr/>
                <p14:nvPr/>
              </p14:nvContentPartPr>
              <p14:xfrm>
                <a:off x="10611690" y="520806"/>
                <a:ext cx="326520" cy="266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BE274BD-686F-4E08-B230-67CDCE2E34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603050" y="512166"/>
                  <a:ext cx="344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210009-6EC2-4322-921A-5A75475F3C2C}"/>
                    </a:ext>
                  </a:extLst>
                </p14:cNvPr>
                <p14:cNvContentPartPr/>
                <p14:nvPr/>
              </p14:nvContentPartPr>
              <p14:xfrm>
                <a:off x="10409730" y="845886"/>
                <a:ext cx="492840" cy="40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210009-6EC2-4322-921A-5A75475F3C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1090" y="837246"/>
                  <a:ext cx="510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EDF2506-EEF6-4BA2-A623-7982B7C8A3E4}"/>
                    </a:ext>
                  </a:extLst>
                </p14:cNvPr>
                <p14:cNvContentPartPr/>
                <p14:nvPr/>
              </p14:nvContentPartPr>
              <p14:xfrm>
                <a:off x="10611690" y="578406"/>
                <a:ext cx="88920" cy="505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EDF2506-EEF6-4BA2-A623-7982B7C8A3E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02690" y="569406"/>
                  <a:ext cx="106560" cy="52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979469-7D14-41A5-897B-DB6E17725282}"/>
              </a:ext>
            </a:extLst>
          </p:cNvPr>
          <p:cNvGrpSpPr/>
          <p:nvPr/>
        </p:nvGrpSpPr>
        <p:grpSpPr>
          <a:xfrm>
            <a:off x="1010850" y="2127486"/>
            <a:ext cx="952200" cy="453600"/>
            <a:chOff x="1010850" y="2127486"/>
            <a:chExt cx="95220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AC4B68B-9930-4397-B452-9299DD345C3E}"/>
                    </a:ext>
                  </a:extLst>
                </p14:cNvPr>
                <p14:cNvContentPartPr/>
                <p14:nvPr/>
              </p14:nvContentPartPr>
              <p14:xfrm>
                <a:off x="1091850" y="2223966"/>
                <a:ext cx="33120" cy="357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AC4B68B-9930-4397-B452-9299DD345C3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3210" y="2214966"/>
                  <a:ext cx="507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EFF24A-C4C3-4A21-A97E-D11E176624D9}"/>
                    </a:ext>
                  </a:extLst>
                </p14:cNvPr>
                <p14:cNvContentPartPr/>
                <p14:nvPr/>
              </p14:nvContentPartPr>
              <p14:xfrm>
                <a:off x="1092570" y="2229006"/>
                <a:ext cx="88200" cy="131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EFF24A-C4C3-4A21-A97E-D11E176624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3570" y="2220366"/>
                  <a:ext cx="105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CDAAE7-AD00-4961-9851-2A94A2F0CC8D}"/>
                    </a:ext>
                  </a:extLst>
                </p14:cNvPr>
                <p14:cNvContentPartPr/>
                <p14:nvPr/>
              </p14:nvContentPartPr>
              <p14:xfrm>
                <a:off x="1204170" y="2227566"/>
                <a:ext cx="90360" cy="124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CDAAE7-AD00-4961-9851-2A94A2F0CC8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95170" y="2218926"/>
                  <a:ext cx="1080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7591E8-2567-40FB-B7DF-2EC2768851D9}"/>
                    </a:ext>
                  </a:extLst>
                </p14:cNvPr>
                <p14:cNvContentPartPr/>
                <p14:nvPr/>
              </p14:nvContentPartPr>
              <p14:xfrm>
                <a:off x="1354650" y="2250966"/>
                <a:ext cx="56880" cy="93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7591E8-2567-40FB-B7DF-2EC2768851D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346010" y="2242326"/>
                  <a:ext cx="74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03ADAB2-D7E9-4EB7-A8A0-523B1A4ABC5C}"/>
                    </a:ext>
                  </a:extLst>
                </p14:cNvPr>
                <p14:cNvContentPartPr/>
                <p14:nvPr/>
              </p14:nvContentPartPr>
              <p14:xfrm>
                <a:off x="1460130" y="2127486"/>
                <a:ext cx="205560" cy="3567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03ADAB2-D7E9-4EB7-A8A0-523B1A4ABC5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51130" y="2118486"/>
                  <a:ext cx="2232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44294E2-E30D-4635-93A1-B308C672017A}"/>
                    </a:ext>
                  </a:extLst>
                </p14:cNvPr>
                <p14:cNvContentPartPr/>
                <p14:nvPr/>
              </p14:nvContentPartPr>
              <p14:xfrm>
                <a:off x="1620690" y="2274726"/>
                <a:ext cx="99360" cy="13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44294E2-E30D-4635-93A1-B308C672017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12050" y="2265726"/>
                  <a:ext cx="117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F5EA911-0F8F-42D8-BFB4-964FAFFFA50C}"/>
                    </a:ext>
                  </a:extLst>
                </p14:cNvPr>
                <p14:cNvContentPartPr/>
                <p14:nvPr/>
              </p14:nvContentPartPr>
              <p14:xfrm>
                <a:off x="1010850" y="2414406"/>
                <a:ext cx="952200" cy="59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F5EA911-0F8F-42D8-BFB4-964FAFFFA50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02210" y="2405406"/>
                  <a:ext cx="96984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84C4E70-2EF8-47D6-A9D6-1F76113CD6FA}"/>
              </a:ext>
            </a:extLst>
          </p:cNvPr>
          <p:cNvGrpSpPr/>
          <p:nvPr/>
        </p:nvGrpSpPr>
        <p:grpSpPr>
          <a:xfrm>
            <a:off x="2992650" y="2176086"/>
            <a:ext cx="514800" cy="263160"/>
            <a:chOff x="2992650" y="2176086"/>
            <a:chExt cx="514800" cy="26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FA4989-FD3F-4A47-A605-427254017330}"/>
                    </a:ext>
                  </a:extLst>
                </p14:cNvPr>
                <p14:cNvContentPartPr/>
                <p14:nvPr/>
              </p14:nvContentPartPr>
              <p14:xfrm>
                <a:off x="3002370" y="2176086"/>
                <a:ext cx="120960" cy="200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FA4989-FD3F-4A47-A605-42725401733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993370" y="2167086"/>
                  <a:ext cx="138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0F7EDA8-7C98-4C5C-9490-A8D5A7600469}"/>
                    </a:ext>
                  </a:extLst>
                </p14:cNvPr>
                <p14:cNvContentPartPr/>
                <p14:nvPr/>
              </p14:nvContentPartPr>
              <p14:xfrm>
                <a:off x="2992650" y="2212446"/>
                <a:ext cx="141120" cy="16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0F7EDA8-7C98-4C5C-9490-A8D5A760046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983650" y="2203446"/>
                  <a:ext cx="158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0F6B55-9EFD-47AE-810B-B976409D1A07}"/>
                    </a:ext>
                  </a:extLst>
                </p14:cNvPr>
                <p14:cNvContentPartPr/>
                <p14:nvPr/>
              </p14:nvContentPartPr>
              <p14:xfrm>
                <a:off x="3201810" y="2311806"/>
                <a:ext cx="86760" cy="127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0F6B55-9EFD-47AE-810B-B976409D1A0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93170" y="2303166"/>
                  <a:ext cx="1044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511706-5CD2-43E1-A489-CABA8ED02996}"/>
                    </a:ext>
                  </a:extLst>
                </p14:cNvPr>
                <p14:cNvContentPartPr/>
                <p14:nvPr/>
              </p14:nvContentPartPr>
              <p14:xfrm>
                <a:off x="3407010" y="2242686"/>
                <a:ext cx="100440" cy="86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511706-5CD2-43E1-A489-CABA8ED0299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398010" y="2233686"/>
                  <a:ext cx="11808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982ED6-018D-4C96-AE45-3DE244030454}"/>
              </a:ext>
            </a:extLst>
          </p:cNvPr>
          <p:cNvGrpSpPr/>
          <p:nvPr/>
        </p:nvGrpSpPr>
        <p:grpSpPr>
          <a:xfrm>
            <a:off x="3711210" y="1946046"/>
            <a:ext cx="306360" cy="569880"/>
            <a:chOff x="3711210" y="1946046"/>
            <a:chExt cx="30636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4981788-98D6-4E37-B107-704AACDDA963}"/>
                    </a:ext>
                  </a:extLst>
                </p14:cNvPr>
                <p14:cNvContentPartPr/>
                <p14:nvPr/>
              </p14:nvContentPartPr>
              <p14:xfrm>
                <a:off x="3711210" y="1966566"/>
                <a:ext cx="104400" cy="549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4981788-98D6-4E37-B107-704AACDDA9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02210" y="1957566"/>
                  <a:ext cx="12204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6D8C3D-DB62-48BF-8032-A221472137DA}"/>
                    </a:ext>
                  </a:extLst>
                </p14:cNvPr>
                <p14:cNvContentPartPr/>
                <p14:nvPr/>
              </p14:nvContentPartPr>
              <p14:xfrm>
                <a:off x="3999930" y="1946046"/>
                <a:ext cx="17640" cy="136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6D8C3D-DB62-48BF-8032-A221472137D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90930" y="1937406"/>
                  <a:ext cx="3528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58195B9-8224-48CB-A7CF-DC24945B9B0C}"/>
              </a:ext>
            </a:extLst>
          </p:cNvPr>
          <p:cNvGrpSpPr/>
          <p:nvPr/>
        </p:nvGrpSpPr>
        <p:grpSpPr>
          <a:xfrm>
            <a:off x="4523370" y="1904286"/>
            <a:ext cx="229320" cy="253080"/>
            <a:chOff x="4523370" y="1904286"/>
            <a:chExt cx="22932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20C7B0F-8AB9-4806-860D-2F423FB938E8}"/>
                    </a:ext>
                  </a:extLst>
                </p14:cNvPr>
                <p14:cNvContentPartPr/>
                <p14:nvPr/>
              </p14:nvContentPartPr>
              <p14:xfrm>
                <a:off x="4553610" y="1986366"/>
                <a:ext cx="20880" cy="89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0C7B0F-8AB9-4806-860D-2F423FB938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4610" y="1977366"/>
                  <a:ext cx="38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FBFD30-A3CD-43F2-9C2B-E88A4E4AE817}"/>
                    </a:ext>
                  </a:extLst>
                </p14:cNvPr>
                <p14:cNvContentPartPr/>
                <p14:nvPr/>
              </p14:nvContentPartPr>
              <p14:xfrm>
                <a:off x="4523370" y="1904286"/>
                <a:ext cx="227520" cy="253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FBFD30-A3CD-43F2-9C2B-E88A4E4AE81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14730" y="1895646"/>
                  <a:ext cx="245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466859E-522C-4074-B7B3-5FAF4FD94DD9}"/>
                    </a:ext>
                  </a:extLst>
                </p14:cNvPr>
                <p14:cNvContentPartPr/>
                <p14:nvPr/>
              </p14:nvContentPartPr>
              <p14:xfrm>
                <a:off x="4640730" y="2000766"/>
                <a:ext cx="111960" cy="32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466859E-522C-4074-B7B3-5FAF4FD94DD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32090" y="1991766"/>
                  <a:ext cx="1296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C674BA9-61BE-48AA-95AD-F2CA31F5E611}"/>
                  </a:ext>
                </a:extLst>
              </p14:cNvPr>
              <p14:cNvContentPartPr/>
              <p14:nvPr/>
            </p14:nvContentPartPr>
            <p14:xfrm>
              <a:off x="5099730" y="1923366"/>
              <a:ext cx="79560" cy="1332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C674BA9-61BE-48AA-95AD-F2CA31F5E61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091090" y="1914726"/>
                <a:ext cx="9720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F8117EA0-68E4-4FEA-A720-649206878A72}"/>
              </a:ext>
            </a:extLst>
          </p:cNvPr>
          <p:cNvGrpSpPr/>
          <p:nvPr/>
        </p:nvGrpSpPr>
        <p:grpSpPr>
          <a:xfrm>
            <a:off x="5369370" y="1926966"/>
            <a:ext cx="138600" cy="118080"/>
            <a:chOff x="5369370" y="1926966"/>
            <a:chExt cx="13860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A865E2B-7329-476E-A5CB-7C8517BC2213}"/>
                    </a:ext>
                  </a:extLst>
                </p14:cNvPr>
                <p14:cNvContentPartPr/>
                <p14:nvPr/>
              </p14:nvContentPartPr>
              <p14:xfrm>
                <a:off x="5383770" y="1989606"/>
                <a:ext cx="17640" cy="46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A865E2B-7329-476E-A5CB-7C8517BC221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74770" y="1980966"/>
                  <a:ext cx="352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A6F356C-1BF5-4ECC-8837-462EFF300321}"/>
                    </a:ext>
                  </a:extLst>
                </p14:cNvPr>
                <p14:cNvContentPartPr/>
                <p14:nvPr/>
              </p14:nvContentPartPr>
              <p14:xfrm>
                <a:off x="5369370" y="1926966"/>
                <a:ext cx="138600" cy="118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A6F356C-1BF5-4ECC-8837-462EFF30032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60370" y="1917966"/>
                  <a:ext cx="1562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C68D7C-525E-4A7C-B728-3D8E2792C75B}"/>
              </a:ext>
            </a:extLst>
          </p:cNvPr>
          <p:cNvGrpSpPr/>
          <p:nvPr/>
        </p:nvGrpSpPr>
        <p:grpSpPr>
          <a:xfrm>
            <a:off x="5678250" y="1907886"/>
            <a:ext cx="759600" cy="230400"/>
            <a:chOff x="5678250" y="1907886"/>
            <a:chExt cx="75960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388AD62-21E6-4773-810C-1BD7AA0CE549}"/>
                    </a:ext>
                  </a:extLst>
                </p14:cNvPr>
                <p14:cNvContentPartPr/>
                <p14:nvPr/>
              </p14:nvContentPartPr>
              <p14:xfrm>
                <a:off x="5678250" y="1970886"/>
                <a:ext cx="106920" cy="90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388AD62-21E6-4773-810C-1BD7AA0CE54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69250" y="1962246"/>
                  <a:ext cx="1245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97AD6F-0882-4615-8B41-5CD688FD2C8D}"/>
                    </a:ext>
                  </a:extLst>
                </p14:cNvPr>
                <p14:cNvContentPartPr/>
                <p14:nvPr/>
              </p14:nvContentPartPr>
              <p14:xfrm>
                <a:off x="5907570" y="1968006"/>
                <a:ext cx="19800" cy="70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97AD6F-0882-4615-8B41-5CD688FD2C8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898930" y="1959366"/>
                  <a:ext cx="37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5D4215D-BE96-469D-BA32-AD504EB5CC29}"/>
                    </a:ext>
                  </a:extLst>
                </p14:cNvPr>
                <p14:cNvContentPartPr/>
                <p14:nvPr/>
              </p14:nvContentPartPr>
              <p14:xfrm>
                <a:off x="5920890" y="1957926"/>
                <a:ext cx="83160" cy="84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5D4215D-BE96-469D-BA32-AD504EB5CC2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911890" y="1948926"/>
                  <a:ext cx="1008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07F0437-E767-46C9-945F-A906D49DD0F8}"/>
                    </a:ext>
                  </a:extLst>
                </p14:cNvPr>
                <p14:cNvContentPartPr/>
                <p14:nvPr/>
              </p14:nvContentPartPr>
              <p14:xfrm>
                <a:off x="6041850" y="1907886"/>
                <a:ext cx="97560" cy="1440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07F0437-E767-46C9-945F-A906D49DD0F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32850" y="1898886"/>
                  <a:ext cx="115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B8CBF82-88FC-4601-8D23-9D1036417F0D}"/>
                    </a:ext>
                  </a:extLst>
                </p14:cNvPr>
                <p14:cNvContentPartPr/>
                <p14:nvPr/>
              </p14:nvContentPartPr>
              <p14:xfrm>
                <a:off x="6104850" y="1953246"/>
                <a:ext cx="14400" cy="79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B8CBF82-88FC-4601-8D23-9D1036417F0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96210" y="1944606"/>
                  <a:ext cx="32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3397A7-4C14-440D-AB53-6B7CF8E478FE}"/>
                    </a:ext>
                  </a:extLst>
                </p14:cNvPr>
                <p14:cNvContentPartPr/>
                <p14:nvPr/>
              </p14:nvContentPartPr>
              <p14:xfrm>
                <a:off x="6171450" y="1963686"/>
                <a:ext cx="266400" cy="174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3397A7-4C14-440D-AB53-6B7CF8E478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162810" y="1954686"/>
                  <a:ext cx="28404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536292-4F49-465E-BCB5-54EC1EC4AE30}"/>
              </a:ext>
            </a:extLst>
          </p:cNvPr>
          <p:cNvGrpSpPr/>
          <p:nvPr/>
        </p:nvGrpSpPr>
        <p:grpSpPr>
          <a:xfrm>
            <a:off x="6605610" y="1872246"/>
            <a:ext cx="764280" cy="208440"/>
            <a:chOff x="6605610" y="1872246"/>
            <a:chExt cx="76428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7978E70-54AF-4585-B3C3-534176B1B44A}"/>
                    </a:ext>
                  </a:extLst>
                </p14:cNvPr>
                <p14:cNvContentPartPr/>
                <p14:nvPr/>
              </p14:nvContentPartPr>
              <p14:xfrm>
                <a:off x="6814050" y="1887726"/>
                <a:ext cx="40320" cy="162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7978E70-54AF-4585-B3C3-534176B1B44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05410" y="1879086"/>
                  <a:ext cx="57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EA8663-DC62-44FB-A322-687BFACABDC3}"/>
                    </a:ext>
                  </a:extLst>
                </p14:cNvPr>
                <p14:cNvContentPartPr/>
                <p14:nvPr/>
              </p14:nvContentPartPr>
              <p14:xfrm>
                <a:off x="6887130" y="1918686"/>
                <a:ext cx="75240" cy="113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EA8663-DC62-44FB-A322-687BFACABDC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878490" y="1910046"/>
                  <a:ext cx="928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8D74257-8CD3-4351-A40D-CA3E904A492C}"/>
                    </a:ext>
                  </a:extLst>
                </p14:cNvPr>
                <p14:cNvContentPartPr/>
                <p14:nvPr/>
              </p14:nvContentPartPr>
              <p14:xfrm>
                <a:off x="7027530" y="1872246"/>
                <a:ext cx="171360" cy="172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8D74257-8CD3-4351-A40D-CA3E904A49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18530" y="1863606"/>
                  <a:ext cx="189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9AC4FE6-AC81-42E3-91DF-3F023BDB99A9}"/>
                    </a:ext>
                  </a:extLst>
                </p14:cNvPr>
                <p14:cNvContentPartPr/>
                <p14:nvPr/>
              </p14:nvContentPartPr>
              <p14:xfrm>
                <a:off x="7145970" y="1898526"/>
                <a:ext cx="223920" cy="122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9AC4FE6-AC81-42E3-91DF-3F023BDB99A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36970" y="1889886"/>
                  <a:ext cx="2415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E10B5C-09C7-4601-AD50-583DBF164714}"/>
                    </a:ext>
                  </a:extLst>
                </p14:cNvPr>
                <p14:cNvContentPartPr/>
                <p14:nvPr/>
              </p14:nvContentPartPr>
              <p14:xfrm>
                <a:off x="6605610" y="1906446"/>
                <a:ext cx="755640" cy="174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E10B5C-09C7-4601-AD50-583DBF1647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596610" y="1897446"/>
                  <a:ext cx="773280" cy="19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BF5E276-6AED-415F-A63B-43F9599DA05A}"/>
                  </a:ext>
                </a:extLst>
              </p14:cNvPr>
              <p14:cNvContentPartPr/>
              <p14:nvPr/>
            </p14:nvContentPartPr>
            <p14:xfrm>
              <a:off x="4030170" y="2343486"/>
              <a:ext cx="116640" cy="13860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BF5E276-6AED-415F-A63B-43F9599DA05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21170" y="2334846"/>
                <a:ext cx="13428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76178B35-C643-4DB7-B73B-45726190912D}"/>
              </a:ext>
            </a:extLst>
          </p:cNvPr>
          <p:cNvGrpSpPr/>
          <p:nvPr/>
        </p:nvGrpSpPr>
        <p:grpSpPr>
          <a:xfrm>
            <a:off x="3111450" y="2947206"/>
            <a:ext cx="1644480" cy="470880"/>
            <a:chOff x="3111450" y="2947206"/>
            <a:chExt cx="164448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BA138B-37C5-4B2D-8309-BB4101721F33}"/>
                    </a:ext>
                  </a:extLst>
                </p14:cNvPr>
                <p14:cNvContentPartPr/>
                <p14:nvPr/>
              </p14:nvContentPartPr>
              <p14:xfrm>
                <a:off x="3138810" y="3024606"/>
                <a:ext cx="128160" cy="178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BA138B-37C5-4B2D-8309-BB4101721F3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29810" y="3015966"/>
                  <a:ext cx="1458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B690BB-A194-4C1D-B694-BAD52AD3E907}"/>
                    </a:ext>
                  </a:extLst>
                </p14:cNvPr>
                <p14:cNvContentPartPr/>
                <p14:nvPr/>
              </p14:nvContentPartPr>
              <p14:xfrm>
                <a:off x="3111450" y="3015606"/>
                <a:ext cx="134640" cy="1987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B690BB-A194-4C1D-B694-BAD52AD3E90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02450" y="3006606"/>
                  <a:ext cx="152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30C5828-ECC8-4FFE-80E5-AB5C679AAEFB}"/>
                    </a:ext>
                  </a:extLst>
                </p14:cNvPr>
                <p14:cNvContentPartPr/>
                <p14:nvPr/>
              </p14:nvContentPartPr>
              <p14:xfrm>
                <a:off x="3390810" y="2960166"/>
                <a:ext cx="623520" cy="185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30C5828-ECC8-4FFE-80E5-AB5C679AAEF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81810" y="2951166"/>
                  <a:ext cx="6411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AC779E-F7D0-493A-A699-FEFCFCE15486}"/>
                    </a:ext>
                  </a:extLst>
                </p14:cNvPr>
                <p14:cNvContentPartPr/>
                <p14:nvPr/>
              </p14:nvContentPartPr>
              <p14:xfrm>
                <a:off x="3790050" y="2960526"/>
                <a:ext cx="226080" cy="189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AC779E-F7D0-493A-A699-FEFCFCE1548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81050" y="2951526"/>
                  <a:ext cx="243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424AB5-7653-4F45-A99F-16887CBC5F67}"/>
                    </a:ext>
                  </a:extLst>
                </p14:cNvPr>
                <p14:cNvContentPartPr/>
                <p14:nvPr/>
              </p14:nvContentPartPr>
              <p14:xfrm>
                <a:off x="3794370" y="3276246"/>
                <a:ext cx="108360" cy="137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424AB5-7653-4F45-A99F-16887CBC5F6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785370" y="3267246"/>
                  <a:ext cx="1260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52E0E3-218D-434C-BA25-3630F754BD48}"/>
                    </a:ext>
                  </a:extLst>
                </p14:cNvPr>
                <p14:cNvContentPartPr/>
                <p14:nvPr/>
              </p14:nvContentPartPr>
              <p14:xfrm>
                <a:off x="3956010" y="3314766"/>
                <a:ext cx="41040" cy="57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52E0E3-218D-434C-BA25-3630F754BD4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947010" y="3306126"/>
                  <a:ext cx="58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C720BF3-CDC7-4DBD-B48E-C76DB3BBBEE5}"/>
                    </a:ext>
                  </a:extLst>
                </p14:cNvPr>
                <p14:cNvContentPartPr/>
                <p14:nvPr/>
              </p14:nvContentPartPr>
              <p14:xfrm>
                <a:off x="4048890" y="3274086"/>
                <a:ext cx="36720" cy="144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C720BF3-CDC7-4DBD-B48E-C76DB3BBBEE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39890" y="3265446"/>
                  <a:ext cx="54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421328-B9F1-4300-B296-A276C5F78AF1}"/>
                    </a:ext>
                  </a:extLst>
                </p14:cNvPr>
                <p14:cNvContentPartPr/>
                <p14:nvPr/>
              </p14:nvContentPartPr>
              <p14:xfrm>
                <a:off x="4111890" y="3291006"/>
                <a:ext cx="128880" cy="118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421328-B9F1-4300-B296-A276C5F78AF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102890" y="3282006"/>
                  <a:ext cx="146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CD8F7A2-7D54-4587-AF81-B86D38D11C55}"/>
                    </a:ext>
                  </a:extLst>
                </p14:cNvPr>
                <p14:cNvContentPartPr/>
                <p14:nvPr/>
              </p14:nvContentPartPr>
              <p14:xfrm>
                <a:off x="4258410" y="3296766"/>
                <a:ext cx="196200" cy="110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CD8F7A2-7D54-4587-AF81-B86D38D11C5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249770" y="3287766"/>
                  <a:ext cx="213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1BEECB9-CF21-425B-82A3-D69A8B5DB07E}"/>
                    </a:ext>
                  </a:extLst>
                </p14:cNvPr>
                <p14:cNvContentPartPr/>
                <p14:nvPr/>
              </p14:nvContentPartPr>
              <p14:xfrm>
                <a:off x="4529130" y="2947206"/>
                <a:ext cx="87480" cy="193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1BEECB9-CF21-425B-82A3-D69A8B5DB0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520490" y="2938206"/>
                  <a:ext cx="1051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B1643CB-DB65-4814-8B50-D5CF02264B98}"/>
                    </a:ext>
                  </a:extLst>
                </p14:cNvPr>
                <p14:cNvContentPartPr/>
                <p14:nvPr/>
              </p14:nvContentPartPr>
              <p14:xfrm>
                <a:off x="4499610" y="2972766"/>
                <a:ext cx="256320" cy="2080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B1643CB-DB65-4814-8B50-D5CF02264B9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90610" y="2964126"/>
                  <a:ext cx="27396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05AE71B-D50E-4BBF-922B-507788B0D2D5}"/>
              </a:ext>
            </a:extLst>
          </p:cNvPr>
          <p:cNvGrpSpPr/>
          <p:nvPr/>
        </p:nvGrpSpPr>
        <p:grpSpPr>
          <a:xfrm>
            <a:off x="5298450" y="2946486"/>
            <a:ext cx="438120" cy="154440"/>
            <a:chOff x="5298450" y="2946486"/>
            <a:chExt cx="4381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0D70843-B335-46C7-B786-9D64A57516CE}"/>
                    </a:ext>
                  </a:extLst>
                </p14:cNvPr>
                <p14:cNvContentPartPr/>
                <p14:nvPr/>
              </p14:nvContentPartPr>
              <p14:xfrm>
                <a:off x="5298450" y="3012726"/>
                <a:ext cx="76680" cy="9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0D70843-B335-46C7-B786-9D64A57516C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289450" y="3003726"/>
                  <a:ext cx="94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FB0DCA-5A88-45E1-8AFC-569C7073AB9F}"/>
                    </a:ext>
                  </a:extLst>
                </p14:cNvPr>
                <p14:cNvContentPartPr/>
                <p14:nvPr/>
              </p14:nvContentPartPr>
              <p14:xfrm>
                <a:off x="5319330" y="3000126"/>
                <a:ext cx="417240" cy="65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FB0DCA-5A88-45E1-8AFC-569C7073AB9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310690" y="2991486"/>
                  <a:ext cx="434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CA4D0A2-434F-48AF-8598-4E0B2005654C}"/>
                    </a:ext>
                  </a:extLst>
                </p14:cNvPr>
                <p14:cNvContentPartPr/>
                <p14:nvPr/>
              </p14:nvContentPartPr>
              <p14:xfrm>
                <a:off x="5615970" y="2949006"/>
                <a:ext cx="115200" cy="139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CA4D0A2-434F-48AF-8598-4E0B2005654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06970" y="2940006"/>
                  <a:ext cx="132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AE5421E-5164-4930-B37B-79C5EE3E9299}"/>
                    </a:ext>
                  </a:extLst>
                </p14:cNvPr>
                <p14:cNvContentPartPr/>
                <p14:nvPr/>
              </p14:nvContentPartPr>
              <p14:xfrm>
                <a:off x="5700210" y="2946486"/>
                <a:ext cx="36360" cy="1544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AE5421E-5164-4930-B37B-79C5EE3E929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91570" y="2937846"/>
                  <a:ext cx="540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814674D-C6B0-4AB1-BD73-D4C69D379B5B}"/>
              </a:ext>
            </a:extLst>
          </p:cNvPr>
          <p:cNvGrpSpPr/>
          <p:nvPr/>
        </p:nvGrpSpPr>
        <p:grpSpPr>
          <a:xfrm>
            <a:off x="5934210" y="2936046"/>
            <a:ext cx="164520" cy="255600"/>
            <a:chOff x="5934210" y="2936046"/>
            <a:chExt cx="16452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833A21D-8FE4-44E7-800F-C7595D92F2CF}"/>
                    </a:ext>
                  </a:extLst>
                </p14:cNvPr>
                <p14:cNvContentPartPr/>
                <p14:nvPr/>
              </p14:nvContentPartPr>
              <p14:xfrm>
                <a:off x="5934210" y="2936046"/>
                <a:ext cx="164520" cy="255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833A21D-8FE4-44E7-800F-C7595D92F2C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25210" y="2927406"/>
                  <a:ext cx="182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BC7142F-E39A-4D4F-AA06-E632F68AEA3E}"/>
                    </a:ext>
                  </a:extLst>
                </p14:cNvPr>
                <p14:cNvContentPartPr/>
                <p14:nvPr/>
              </p14:nvContentPartPr>
              <p14:xfrm>
                <a:off x="6008370" y="3035766"/>
                <a:ext cx="90360" cy="13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BC7142F-E39A-4D4F-AA06-E632F68AEA3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99370" y="3026766"/>
                  <a:ext cx="1080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9EF447DA-5353-49FB-94D2-5C3071374805}"/>
              </a:ext>
            </a:extLst>
          </p:cNvPr>
          <p:cNvGrpSpPr/>
          <p:nvPr/>
        </p:nvGrpSpPr>
        <p:grpSpPr>
          <a:xfrm>
            <a:off x="6363330" y="2948646"/>
            <a:ext cx="981360" cy="292680"/>
            <a:chOff x="6363330" y="2948646"/>
            <a:chExt cx="98136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798F5AB-AB55-48B3-979A-C3A57E7EE067}"/>
                    </a:ext>
                  </a:extLst>
                </p14:cNvPr>
                <p14:cNvContentPartPr/>
                <p14:nvPr/>
              </p14:nvContentPartPr>
              <p14:xfrm>
                <a:off x="6363330" y="2948646"/>
                <a:ext cx="133560" cy="164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798F5AB-AB55-48B3-979A-C3A57E7EE06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354690" y="2939646"/>
                  <a:ext cx="151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47B302C-FF9F-4377-BC89-F64ED3AFD2C5}"/>
                    </a:ext>
                  </a:extLst>
                </p14:cNvPr>
                <p14:cNvContentPartPr/>
                <p14:nvPr/>
              </p14:nvContentPartPr>
              <p14:xfrm>
                <a:off x="6518490" y="2955846"/>
                <a:ext cx="326520" cy="158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47B302C-FF9F-4377-BC89-F64ED3AFD2C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509490" y="2946846"/>
                  <a:ext cx="344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89C77D0-0D9D-4B53-8BF0-0CC047B116AD}"/>
                    </a:ext>
                  </a:extLst>
                </p14:cNvPr>
                <p14:cNvContentPartPr/>
                <p14:nvPr/>
              </p14:nvContentPartPr>
              <p14:xfrm>
                <a:off x="6884250" y="2980686"/>
                <a:ext cx="34200" cy="125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89C77D0-0D9D-4B53-8BF0-0CC047B116A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75610" y="2971686"/>
                  <a:ext cx="518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B84BC04-2967-43B6-B787-6AC49B8B3ED6}"/>
                    </a:ext>
                  </a:extLst>
                </p14:cNvPr>
                <p14:cNvContentPartPr/>
                <p14:nvPr/>
              </p14:nvContentPartPr>
              <p14:xfrm>
                <a:off x="6983610" y="3024246"/>
                <a:ext cx="270000" cy="217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B84BC04-2967-43B6-B787-6AC49B8B3ED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74610" y="3015246"/>
                  <a:ext cx="287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2A4F50F-E461-4C31-96B3-6494D903DA75}"/>
                    </a:ext>
                  </a:extLst>
                </p14:cNvPr>
                <p14:cNvContentPartPr/>
                <p14:nvPr/>
              </p14:nvContentPartPr>
              <p14:xfrm>
                <a:off x="7289970" y="3022806"/>
                <a:ext cx="54720" cy="66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2A4F50F-E461-4C31-96B3-6494D903DA7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81330" y="3013806"/>
                  <a:ext cx="7236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C017A5D-3002-4B6C-AF38-79EFB7B8DE24}"/>
              </a:ext>
            </a:extLst>
          </p:cNvPr>
          <p:cNvGrpSpPr/>
          <p:nvPr/>
        </p:nvGrpSpPr>
        <p:grpSpPr>
          <a:xfrm>
            <a:off x="2805450" y="3808326"/>
            <a:ext cx="943920" cy="275400"/>
            <a:chOff x="2805450" y="3808326"/>
            <a:chExt cx="94392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B63049-A805-4ECD-979D-06FA85F09E13}"/>
                    </a:ext>
                  </a:extLst>
                </p14:cNvPr>
                <p14:cNvContentPartPr/>
                <p14:nvPr/>
              </p14:nvContentPartPr>
              <p14:xfrm>
                <a:off x="2805450" y="3841806"/>
                <a:ext cx="178200" cy="11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B63049-A805-4ECD-979D-06FA85F09E1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96450" y="3832806"/>
                  <a:ext cx="195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FEFF33C-0C83-4D19-8FE8-98D2C3483F9A}"/>
                    </a:ext>
                  </a:extLst>
                </p14:cNvPr>
                <p14:cNvContentPartPr/>
                <p14:nvPr/>
              </p14:nvContentPartPr>
              <p14:xfrm>
                <a:off x="2845410" y="3843246"/>
                <a:ext cx="132480" cy="230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FEFF33C-0C83-4D19-8FE8-98D2C3483F9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836770" y="3834246"/>
                  <a:ext cx="150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04F3FFC-9886-4920-9AF9-EE8E0AC39256}"/>
                    </a:ext>
                  </a:extLst>
                </p14:cNvPr>
                <p14:cNvContentPartPr/>
                <p14:nvPr/>
              </p14:nvContentPartPr>
              <p14:xfrm>
                <a:off x="3034770" y="3808326"/>
                <a:ext cx="129600" cy="275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04F3FFC-9886-4920-9AF9-EE8E0AC3925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026130" y="3799326"/>
                  <a:ext cx="1472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3CBD428-64EE-4795-AFAE-79ED98163B13}"/>
                    </a:ext>
                  </a:extLst>
                </p14:cNvPr>
                <p14:cNvContentPartPr/>
                <p14:nvPr/>
              </p14:nvContentPartPr>
              <p14:xfrm>
                <a:off x="3194610" y="3886446"/>
                <a:ext cx="135000" cy="177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3CBD428-64EE-4795-AFAE-79ED98163B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85970" y="3877446"/>
                  <a:ext cx="152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401DB9E-1D53-4076-ACDC-46C30FAB6BE1}"/>
                    </a:ext>
                  </a:extLst>
                </p14:cNvPr>
                <p14:cNvContentPartPr/>
                <p14:nvPr/>
              </p14:nvContentPartPr>
              <p14:xfrm>
                <a:off x="3349050" y="3819126"/>
                <a:ext cx="143280" cy="259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401DB9E-1D53-4076-ACDC-46C30FAB6BE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40050" y="3810126"/>
                  <a:ext cx="160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E239173-2766-4F4C-900D-8388161E2C3F}"/>
                    </a:ext>
                  </a:extLst>
                </p14:cNvPr>
                <p14:cNvContentPartPr/>
                <p14:nvPr/>
              </p14:nvContentPartPr>
              <p14:xfrm>
                <a:off x="3620130" y="3942966"/>
                <a:ext cx="129240" cy="71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E239173-2766-4F4C-900D-8388161E2C3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611130" y="3933966"/>
                  <a:ext cx="14688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E59BC37-ADCE-4214-A7BE-5C4AF401C7BB}"/>
              </a:ext>
            </a:extLst>
          </p:cNvPr>
          <p:cNvGrpSpPr/>
          <p:nvPr/>
        </p:nvGrpSpPr>
        <p:grpSpPr>
          <a:xfrm>
            <a:off x="4051770" y="3849006"/>
            <a:ext cx="711720" cy="429480"/>
            <a:chOff x="4051770" y="3849006"/>
            <a:chExt cx="711720" cy="42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2BF3200-EDC0-4CA5-9F1E-1BCCB4CE81CB}"/>
                    </a:ext>
                  </a:extLst>
                </p14:cNvPr>
                <p14:cNvContentPartPr/>
                <p14:nvPr/>
              </p14:nvContentPartPr>
              <p14:xfrm>
                <a:off x="4051770" y="3849726"/>
                <a:ext cx="198720" cy="12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2BF3200-EDC0-4CA5-9F1E-1BCCB4CE81C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042770" y="3841086"/>
                  <a:ext cx="216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93B7AD2-0F48-43E6-A6AC-EB6B7696639D}"/>
                    </a:ext>
                  </a:extLst>
                </p14:cNvPr>
                <p14:cNvContentPartPr/>
                <p14:nvPr/>
              </p14:nvContentPartPr>
              <p14:xfrm>
                <a:off x="4085970" y="3849006"/>
                <a:ext cx="187920" cy="202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93B7AD2-0F48-43E6-A6AC-EB6B7696639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76970" y="3840006"/>
                  <a:ext cx="205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48334A6-55F9-47C9-9A4E-03033279CAC8}"/>
                    </a:ext>
                  </a:extLst>
                </p14:cNvPr>
                <p14:cNvContentPartPr/>
                <p14:nvPr/>
              </p14:nvContentPartPr>
              <p14:xfrm>
                <a:off x="4112610" y="4137366"/>
                <a:ext cx="91440" cy="122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48334A6-55F9-47C9-9A4E-03033279CAC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103610" y="4128726"/>
                  <a:ext cx="109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6A07361-264A-421D-8BAA-225994F4B67F}"/>
                    </a:ext>
                  </a:extLst>
                </p14:cNvPr>
                <p14:cNvContentPartPr/>
                <p14:nvPr/>
              </p14:nvContentPartPr>
              <p14:xfrm>
                <a:off x="4256970" y="4119726"/>
                <a:ext cx="141480" cy="158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6A07361-264A-421D-8BAA-225994F4B67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248330" y="4110726"/>
                  <a:ext cx="159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C961AB-7BC8-4D0A-BDAA-A938E6B56ECE}"/>
                    </a:ext>
                  </a:extLst>
                </p14:cNvPr>
                <p14:cNvContentPartPr/>
                <p14:nvPr/>
              </p14:nvContentPartPr>
              <p14:xfrm>
                <a:off x="4409610" y="4137726"/>
                <a:ext cx="67320" cy="106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C961AB-7BC8-4D0A-BDAA-A938E6B56ECE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00970" y="4128726"/>
                  <a:ext cx="84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8894F62-E352-4879-A3BC-2C91BD0BBF7E}"/>
                    </a:ext>
                  </a:extLst>
                </p14:cNvPr>
                <p14:cNvContentPartPr/>
                <p14:nvPr/>
              </p14:nvContentPartPr>
              <p14:xfrm>
                <a:off x="4517250" y="4118286"/>
                <a:ext cx="108000" cy="1310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8894F62-E352-4879-A3BC-2C91BD0BBF7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508250" y="4109286"/>
                  <a:ext cx="125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01E6F8E-9A39-44D2-8BA9-8ADF52D76169}"/>
                    </a:ext>
                  </a:extLst>
                </p14:cNvPr>
                <p14:cNvContentPartPr/>
                <p14:nvPr/>
              </p14:nvContentPartPr>
              <p14:xfrm>
                <a:off x="4689690" y="4112886"/>
                <a:ext cx="73800" cy="145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01E6F8E-9A39-44D2-8BA9-8ADF52D7616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80690" y="4103886"/>
                  <a:ext cx="9144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42EB0F6-F11F-4C1B-9AF0-6BAB489DA522}"/>
              </a:ext>
            </a:extLst>
          </p:cNvPr>
          <p:cNvGrpSpPr/>
          <p:nvPr/>
        </p:nvGrpSpPr>
        <p:grpSpPr>
          <a:xfrm>
            <a:off x="4921890" y="3808686"/>
            <a:ext cx="781920" cy="318960"/>
            <a:chOff x="4921890" y="3808686"/>
            <a:chExt cx="78192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F67CE1D-11AB-4A6A-B36E-9C5B6160C78D}"/>
                    </a:ext>
                  </a:extLst>
                </p14:cNvPr>
                <p14:cNvContentPartPr/>
                <p14:nvPr/>
              </p14:nvContentPartPr>
              <p14:xfrm>
                <a:off x="4921890" y="3862326"/>
                <a:ext cx="135000" cy="19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F67CE1D-11AB-4A6A-B36E-9C5B6160C78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913250" y="3853686"/>
                  <a:ext cx="152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4ACF928-924E-4693-B9C0-B93251EBEAD5}"/>
                    </a:ext>
                  </a:extLst>
                </p14:cNvPr>
                <p14:cNvContentPartPr/>
                <p14:nvPr/>
              </p14:nvContentPartPr>
              <p14:xfrm>
                <a:off x="4960770" y="3879966"/>
                <a:ext cx="108720" cy="1958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4ACF928-924E-4693-B9C0-B93251EBEAD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51770" y="3871326"/>
                  <a:ext cx="126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EB0DC9C-B4C9-4AEC-921B-AB200CEF5175}"/>
                    </a:ext>
                  </a:extLst>
                </p14:cNvPr>
                <p14:cNvContentPartPr/>
                <p14:nvPr/>
              </p14:nvContentPartPr>
              <p14:xfrm>
                <a:off x="5124930" y="3831366"/>
                <a:ext cx="103320" cy="251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EB0DC9C-B4C9-4AEC-921B-AB200CEF517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16290" y="3822726"/>
                  <a:ext cx="120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5D498F0-2ABF-427E-93A6-AFC99FBC0756}"/>
                    </a:ext>
                  </a:extLst>
                </p14:cNvPr>
                <p14:cNvContentPartPr/>
                <p14:nvPr/>
              </p14:nvContentPartPr>
              <p14:xfrm>
                <a:off x="5290170" y="3850806"/>
                <a:ext cx="63720" cy="219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5D498F0-2ABF-427E-93A6-AFC99FBC075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281530" y="3842166"/>
                  <a:ext cx="81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83126A9-4AB4-4323-B15E-2AC5B784BC1E}"/>
                    </a:ext>
                  </a:extLst>
                </p14:cNvPr>
                <p14:cNvContentPartPr/>
                <p14:nvPr/>
              </p14:nvContentPartPr>
              <p14:xfrm>
                <a:off x="5264250" y="3906966"/>
                <a:ext cx="96480" cy="1774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83126A9-4AB4-4323-B15E-2AC5B784BC1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55610" y="3897966"/>
                  <a:ext cx="114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BE6CAE1-E423-4D0D-AEEB-E8D00A870C95}"/>
                    </a:ext>
                  </a:extLst>
                </p14:cNvPr>
                <p14:cNvContentPartPr/>
                <p14:nvPr/>
              </p14:nvContentPartPr>
              <p14:xfrm>
                <a:off x="5422290" y="3993366"/>
                <a:ext cx="81720" cy="134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BE6CAE1-E423-4D0D-AEEB-E8D00A870C9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413650" y="3984366"/>
                  <a:ext cx="993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4CAC0DC-21A1-4219-BE26-1D342804B3BD}"/>
                    </a:ext>
                  </a:extLst>
                </p14:cNvPr>
                <p14:cNvContentPartPr/>
                <p14:nvPr/>
              </p14:nvContentPartPr>
              <p14:xfrm>
                <a:off x="5552970" y="3808686"/>
                <a:ext cx="150840" cy="298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4CAC0DC-21A1-4219-BE26-1D342804B3B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543970" y="3800046"/>
                  <a:ext cx="168480" cy="31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5E73539-2221-4DE5-9B01-3CB6D56CD3E9}"/>
              </a:ext>
            </a:extLst>
          </p:cNvPr>
          <p:cNvGrpSpPr/>
          <p:nvPr/>
        </p:nvGrpSpPr>
        <p:grpSpPr>
          <a:xfrm>
            <a:off x="6124290" y="3948006"/>
            <a:ext cx="129240" cy="65160"/>
            <a:chOff x="6124290" y="3948006"/>
            <a:chExt cx="129240" cy="6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9DC658B-1471-4D88-9881-40D090E943B6}"/>
                    </a:ext>
                  </a:extLst>
                </p14:cNvPr>
                <p14:cNvContentPartPr/>
                <p14:nvPr/>
              </p14:nvContentPartPr>
              <p14:xfrm>
                <a:off x="6124290" y="3948006"/>
                <a:ext cx="124920" cy="13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9DC658B-1471-4D88-9881-40D090E943B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115290" y="3939366"/>
                  <a:ext cx="142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0299694-301D-4A87-83CD-A10C8545E924}"/>
                    </a:ext>
                  </a:extLst>
                </p14:cNvPr>
                <p14:cNvContentPartPr/>
                <p14:nvPr/>
              </p14:nvContentPartPr>
              <p14:xfrm>
                <a:off x="6156330" y="3998046"/>
                <a:ext cx="97200" cy="15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0299694-301D-4A87-83CD-A10C8545E92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147330" y="3989046"/>
                  <a:ext cx="11484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57D64FB-BC17-47D9-AB79-528EDD5572FB}"/>
              </a:ext>
            </a:extLst>
          </p:cNvPr>
          <p:cNvGrpSpPr/>
          <p:nvPr/>
        </p:nvGrpSpPr>
        <p:grpSpPr>
          <a:xfrm>
            <a:off x="6488970" y="3778446"/>
            <a:ext cx="656640" cy="498960"/>
            <a:chOff x="6488970" y="3778446"/>
            <a:chExt cx="656640" cy="49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E817541-8C77-463F-AFA8-E61BFD3D7A3A}"/>
                    </a:ext>
                  </a:extLst>
                </p14:cNvPr>
                <p14:cNvContentPartPr/>
                <p14:nvPr/>
              </p14:nvContentPartPr>
              <p14:xfrm>
                <a:off x="6509130" y="3783486"/>
                <a:ext cx="177120" cy="10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E817541-8C77-463F-AFA8-E61BFD3D7A3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500490" y="3774486"/>
                  <a:ext cx="194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32DECBE-4533-4FC2-A85D-AC466BE262E4}"/>
                    </a:ext>
                  </a:extLst>
                </p14:cNvPr>
                <p14:cNvContentPartPr/>
                <p14:nvPr/>
              </p14:nvContentPartPr>
              <p14:xfrm>
                <a:off x="6511650" y="3778446"/>
                <a:ext cx="225720" cy="241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32DECBE-4533-4FC2-A85D-AC466BE262E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03010" y="3769806"/>
                  <a:ext cx="2433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33345FB-0BBB-4867-8C98-3851925F3541}"/>
                    </a:ext>
                  </a:extLst>
                </p14:cNvPr>
                <p14:cNvContentPartPr/>
                <p14:nvPr/>
              </p14:nvContentPartPr>
              <p14:xfrm>
                <a:off x="6488970" y="4097406"/>
                <a:ext cx="88200" cy="171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33345FB-0BBB-4867-8C98-3851925F354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80330" y="4088766"/>
                  <a:ext cx="105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516A3C0-0D70-47DF-A2BE-5E9D749AA821}"/>
                    </a:ext>
                  </a:extLst>
                </p14:cNvPr>
                <p14:cNvContentPartPr/>
                <p14:nvPr/>
              </p14:nvContentPartPr>
              <p14:xfrm>
                <a:off x="6621450" y="4137726"/>
                <a:ext cx="110880" cy="118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516A3C0-0D70-47DF-A2BE-5E9D749AA82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12450" y="4129086"/>
                  <a:ext cx="128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156D36A-8FE7-4D79-BB36-AA35C0999C1E}"/>
                    </a:ext>
                  </a:extLst>
                </p14:cNvPr>
                <p14:cNvContentPartPr/>
                <p14:nvPr/>
              </p14:nvContentPartPr>
              <p14:xfrm>
                <a:off x="6782010" y="4142406"/>
                <a:ext cx="52560" cy="103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156D36A-8FE7-4D79-BB36-AA35C0999C1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73010" y="4133406"/>
                  <a:ext cx="702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BF616B1-428A-46BC-B7EF-25CBA6078F2A}"/>
                    </a:ext>
                  </a:extLst>
                </p14:cNvPr>
                <p14:cNvContentPartPr/>
                <p14:nvPr/>
              </p14:nvContentPartPr>
              <p14:xfrm>
                <a:off x="6872370" y="4121886"/>
                <a:ext cx="121680" cy="155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BF616B1-428A-46BC-B7EF-25CBA6078F2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63370" y="4113246"/>
                  <a:ext cx="139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8467A43-11DE-482D-B973-63AEB601385D}"/>
                    </a:ext>
                  </a:extLst>
                </p14:cNvPr>
                <p14:cNvContentPartPr/>
                <p14:nvPr/>
              </p14:nvContentPartPr>
              <p14:xfrm>
                <a:off x="6944730" y="4115766"/>
                <a:ext cx="200880" cy="104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8467A43-11DE-482D-B973-63AEB601385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35730" y="4106766"/>
                  <a:ext cx="2185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C08CFCB-97FA-4B7A-AB92-0C79E3049B1F}"/>
                    </a:ext>
                  </a:extLst>
                </p14:cNvPr>
                <p14:cNvContentPartPr/>
                <p14:nvPr/>
              </p14:nvContentPartPr>
              <p14:xfrm>
                <a:off x="7113210" y="4127286"/>
                <a:ext cx="16200" cy="142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C08CFCB-97FA-4B7A-AB92-0C79E3049B1F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04570" y="4118286"/>
                  <a:ext cx="3384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651E5F4-7AF4-4909-AAD2-EB5DD9AC2A87}"/>
              </a:ext>
            </a:extLst>
          </p:cNvPr>
          <p:cNvGrpSpPr/>
          <p:nvPr/>
        </p:nvGrpSpPr>
        <p:grpSpPr>
          <a:xfrm>
            <a:off x="7318770" y="3795726"/>
            <a:ext cx="598320" cy="276120"/>
            <a:chOff x="7318770" y="3795726"/>
            <a:chExt cx="59832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FB60DB3-A14C-46D7-B8C4-288747C70BE6}"/>
                    </a:ext>
                  </a:extLst>
                </p14:cNvPr>
                <p14:cNvContentPartPr/>
                <p14:nvPr/>
              </p14:nvContentPartPr>
              <p14:xfrm>
                <a:off x="7318770" y="3829926"/>
                <a:ext cx="91080" cy="241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FB60DB3-A14C-46D7-B8C4-288747C70BE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09770" y="3820926"/>
                  <a:ext cx="108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A68B56-FB26-42B1-94FC-889153FD7985}"/>
                    </a:ext>
                  </a:extLst>
                </p14:cNvPr>
                <p14:cNvContentPartPr/>
                <p14:nvPr/>
              </p14:nvContentPartPr>
              <p14:xfrm>
                <a:off x="7456650" y="3958806"/>
                <a:ext cx="66600" cy="83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A68B56-FB26-42B1-94FC-889153FD798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48010" y="3949806"/>
                  <a:ext cx="84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E68C7D1-FC20-400D-8C48-C4EF4B69E8C0}"/>
                    </a:ext>
                  </a:extLst>
                </p14:cNvPr>
                <p14:cNvContentPartPr/>
                <p14:nvPr/>
              </p14:nvContentPartPr>
              <p14:xfrm>
                <a:off x="7596690" y="3795726"/>
                <a:ext cx="107640" cy="2512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E68C7D1-FC20-400D-8C48-C4EF4B69E8C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87690" y="3787086"/>
                  <a:ext cx="125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CD9C10E-6DC4-44D2-8099-C1A06E1F16EB}"/>
                    </a:ext>
                  </a:extLst>
                </p14:cNvPr>
                <p14:cNvContentPartPr/>
                <p14:nvPr/>
              </p14:nvContentPartPr>
              <p14:xfrm>
                <a:off x="7818090" y="3823446"/>
                <a:ext cx="99000" cy="178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CD9C10E-6DC4-44D2-8099-C1A06E1F16E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09450" y="3814806"/>
                  <a:ext cx="1166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37C9246-D176-44B2-903A-579066F88295}"/>
              </a:ext>
            </a:extLst>
          </p:cNvPr>
          <p:cNvGrpSpPr/>
          <p:nvPr/>
        </p:nvGrpSpPr>
        <p:grpSpPr>
          <a:xfrm>
            <a:off x="8190330" y="3851166"/>
            <a:ext cx="167040" cy="136080"/>
            <a:chOff x="8190330" y="3851166"/>
            <a:chExt cx="167040" cy="13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430AD03-F906-4B73-AF40-78E8D33A3847}"/>
                    </a:ext>
                  </a:extLst>
                </p14:cNvPr>
                <p14:cNvContentPartPr/>
                <p14:nvPr/>
              </p14:nvContentPartPr>
              <p14:xfrm>
                <a:off x="8197530" y="3918486"/>
                <a:ext cx="17280" cy="68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430AD03-F906-4B73-AF40-78E8D33A384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188890" y="3909486"/>
                  <a:ext cx="34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147EB48-B78D-4AEE-9E77-87A64C43252C}"/>
                    </a:ext>
                  </a:extLst>
                </p14:cNvPr>
                <p14:cNvContentPartPr/>
                <p14:nvPr/>
              </p14:nvContentPartPr>
              <p14:xfrm>
                <a:off x="8190330" y="3851166"/>
                <a:ext cx="167040" cy="1314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147EB48-B78D-4AEE-9E77-87A64C43252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181690" y="3842526"/>
                  <a:ext cx="18468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DD9FAF1-340D-4F08-A104-864351543232}"/>
                  </a:ext>
                </a:extLst>
              </p14:cNvPr>
              <p14:cNvContentPartPr/>
              <p14:nvPr/>
            </p14:nvContentPartPr>
            <p14:xfrm>
              <a:off x="8562930" y="3884286"/>
              <a:ext cx="110880" cy="1076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DD9FAF1-340D-4F08-A104-864351543232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553930" y="3875646"/>
                <a:ext cx="12852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83B3C28D-A988-4502-9B8E-E31E0A333309}"/>
              </a:ext>
            </a:extLst>
          </p:cNvPr>
          <p:cNvGrpSpPr/>
          <p:nvPr/>
        </p:nvGrpSpPr>
        <p:grpSpPr>
          <a:xfrm>
            <a:off x="8851290" y="3721206"/>
            <a:ext cx="775800" cy="362880"/>
            <a:chOff x="8851290" y="3721206"/>
            <a:chExt cx="77580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E949106-CFBD-4AA2-A936-71EB87312ED2}"/>
                    </a:ext>
                  </a:extLst>
                </p14:cNvPr>
                <p14:cNvContentPartPr/>
                <p14:nvPr/>
              </p14:nvContentPartPr>
              <p14:xfrm>
                <a:off x="8851290" y="3859446"/>
                <a:ext cx="83520" cy="119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E949106-CFBD-4AA2-A936-71EB87312ED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842650" y="3850806"/>
                  <a:ext cx="101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5EB9098-ACD6-4388-836A-987BEC27B21A}"/>
                    </a:ext>
                  </a:extLst>
                </p14:cNvPr>
                <p14:cNvContentPartPr/>
                <p14:nvPr/>
              </p14:nvContentPartPr>
              <p14:xfrm>
                <a:off x="8998530" y="3795006"/>
                <a:ext cx="34920" cy="1717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5EB9098-ACD6-4388-836A-987BEC27B21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989530" y="3786006"/>
                  <a:ext cx="52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698C7C-1CDD-4CB9-B3F4-39D069E21779}"/>
                    </a:ext>
                  </a:extLst>
                </p14:cNvPr>
                <p14:cNvContentPartPr/>
                <p14:nvPr/>
              </p14:nvContentPartPr>
              <p14:xfrm>
                <a:off x="9042090" y="3824166"/>
                <a:ext cx="29160" cy="1411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698C7C-1CDD-4CB9-B3F4-39D069E2177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33090" y="3815166"/>
                  <a:ext cx="46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C68759E-AEDB-41EB-87E1-3B625268A002}"/>
                    </a:ext>
                  </a:extLst>
                </p14:cNvPr>
                <p14:cNvContentPartPr/>
                <p14:nvPr/>
              </p14:nvContentPartPr>
              <p14:xfrm>
                <a:off x="9118050" y="3867366"/>
                <a:ext cx="364320" cy="216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C68759E-AEDB-41EB-87E1-3B625268A00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109050" y="3858366"/>
                  <a:ext cx="381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88568FC-221E-4955-A784-6F6CD9B8554A}"/>
                    </a:ext>
                  </a:extLst>
                </p14:cNvPr>
                <p14:cNvContentPartPr/>
                <p14:nvPr/>
              </p14:nvContentPartPr>
              <p14:xfrm>
                <a:off x="9511890" y="3721206"/>
                <a:ext cx="115200" cy="341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88568FC-221E-4955-A784-6F6CD9B8554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503250" y="3712206"/>
                  <a:ext cx="13284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F9C351B-57EA-47D2-8532-DCB9B7A231AD}"/>
              </a:ext>
            </a:extLst>
          </p:cNvPr>
          <p:cNvGrpSpPr/>
          <p:nvPr/>
        </p:nvGrpSpPr>
        <p:grpSpPr>
          <a:xfrm>
            <a:off x="6238770" y="4754766"/>
            <a:ext cx="154440" cy="81000"/>
            <a:chOff x="6238770" y="4754766"/>
            <a:chExt cx="154440" cy="8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3BEECD8-8BAF-433F-BC1F-19E414917955}"/>
                    </a:ext>
                  </a:extLst>
                </p14:cNvPr>
                <p14:cNvContentPartPr/>
                <p14:nvPr/>
              </p14:nvContentPartPr>
              <p14:xfrm>
                <a:off x="6238770" y="4754766"/>
                <a:ext cx="141120" cy="14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3BEECD8-8BAF-433F-BC1F-19E41491795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29770" y="4745766"/>
                  <a:ext cx="158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E1777AD-AFDF-4798-836B-21AC4B623784}"/>
                    </a:ext>
                  </a:extLst>
                </p14:cNvPr>
                <p14:cNvContentPartPr/>
                <p14:nvPr/>
              </p14:nvContentPartPr>
              <p14:xfrm>
                <a:off x="6296010" y="4819926"/>
                <a:ext cx="97200" cy="15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E1777AD-AFDF-4798-836B-21AC4B62378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287370" y="4810926"/>
                  <a:ext cx="11484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0D94A20-DBA0-4C6F-A482-D5F2CFEE046B}"/>
              </a:ext>
            </a:extLst>
          </p:cNvPr>
          <p:cNvGrpSpPr/>
          <p:nvPr/>
        </p:nvGrpSpPr>
        <p:grpSpPr>
          <a:xfrm>
            <a:off x="7417050" y="4458846"/>
            <a:ext cx="220320" cy="540000"/>
            <a:chOff x="7417050" y="4458846"/>
            <a:chExt cx="22032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6B854C-49D2-4D75-B016-67C8364A4F88}"/>
                    </a:ext>
                  </a:extLst>
                </p14:cNvPr>
                <p14:cNvContentPartPr/>
                <p14:nvPr/>
              </p14:nvContentPartPr>
              <p14:xfrm>
                <a:off x="7417050" y="4710486"/>
                <a:ext cx="42840" cy="288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6B854C-49D2-4D75-B016-67C8364A4F8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08050" y="4701846"/>
                  <a:ext cx="6048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4E47CCA-4327-448E-A710-E2673BA18E7A}"/>
                    </a:ext>
                  </a:extLst>
                </p14:cNvPr>
                <p14:cNvContentPartPr/>
                <p14:nvPr/>
              </p14:nvContentPartPr>
              <p14:xfrm>
                <a:off x="7425690" y="4699326"/>
                <a:ext cx="108000" cy="127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4E47CCA-4327-448E-A710-E2673BA18E7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416690" y="4690326"/>
                  <a:ext cx="125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E0945AE-D22D-45FD-8937-76F3AE35D264}"/>
                    </a:ext>
                  </a:extLst>
                </p14:cNvPr>
                <p14:cNvContentPartPr/>
                <p14:nvPr/>
              </p14:nvContentPartPr>
              <p14:xfrm>
                <a:off x="7552050" y="4458846"/>
                <a:ext cx="85320" cy="194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E0945AE-D22D-45FD-8937-76F3AE35D26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43050" y="4449846"/>
                  <a:ext cx="1029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7F9AAEE-E9DD-4D55-8C50-836DE3499F8D}"/>
              </a:ext>
            </a:extLst>
          </p:cNvPr>
          <p:cNvGrpSpPr/>
          <p:nvPr/>
        </p:nvGrpSpPr>
        <p:grpSpPr>
          <a:xfrm>
            <a:off x="6811890" y="4531926"/>
            <a:ext cx="472320" cy="532440"/>
            <a:chOff x="6811890" y="4531926"/>
            <a:chExt cx="472320" cy="53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0AAE5F5-3847-4C2D-A610-72AF748F269F}"/>
                    </a:ext>
                  </a:extLst>
                </p14:cNvPr>
                <p14:cNvContentPartPr/>
                <p14:nvPr/>
              </p14:nvContentPartPr>
              <p14:xfrm>
                <a:off x="6811890" y="4596726"/>
                <a:ext cx="113400" cy="433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0AAE5F5-3847-4C2D-A610-72AF748F269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803250" y="4587726"/>
                  <a:ext cx="131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A1B78E6-C02D-4646-9C83-A6725CFFF458}"/>
                    </a:ext>
                  </a:extLst>
                </p14:cNvPr>
                <p14:cNvContentPartPr/>
                <p14:nvPr/>
              </p14:nvContentPartPr>
              <p14:xfrm>
                <a:off x="6990090" y="4599246"/>
                <a:ext cx="101880" cy="1044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A1B78E6-C02D-4646-9C83-A6725CFFF45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981450" y="4590606"/>
                  <a:ext cx="119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7D8AD2-D09F-455D-8E24-EC8DBE33C199}"/>
                    </a:ext>
                  </a:extLst>
                </p14:cNvPr>
                <p14:cNvContentPartPr/>
                <p14:nvPr/>
              </p14:nvContentPartPr>
              <p14:xfrm>
                <a:off x="7001250" y="4855206"/>
                <a:ext cx="147960" cy="107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7D8AD2-D09F-455D-8E24-EC8DBE33C19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992610" y="4846206"/>
                  <a:ext cx="165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3722197-76C1-41FB-9C7F-C18AE7AD8650}"/>
                    </a:ext>
                  </a:extLst>
                </p14:cNvPr>
                <p14:cNvContentPartPr/>
                <p14:nvPr/>
              </p14:nvContentPartPr>
              <p14:xfrm>
                <a:off x="7099890" y="4880406"/>
                <a:ext cx="23040" cy="1479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3722197-76C1-41FB-9C7F-C18AE7AD865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090890" y="4871766"/>
                  <a:ext cx="40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19AFD0A-3C88-41BB-B7FA-F1BFF1E7228F}"/>
                    </a:ext>
                  </a:extLst>
                </p14:cNvPr>
                <p14:cNvContentPartPr/>
                <p14:nvPr/>
              </p14:nvContentPartPr>
              <p14:xfrm>
                <a:off x="7154250" y="4531926"/>
                <a:ext cx="129960" cy="532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19AFD0A-3C88-41BB-B7FA-F1BFF1E7228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7145610" y="4523286"/>
                  <a:ext cx="147600" cy="55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63807B5-C42D-466D-BFE3-1DD92F42F038}"/>
              </a:ext>
            </a:extLst>
          </p:cNvPr>
          <p:cNvGrpSpPr/>
          <p:nvPr/>
        </p:nvGrpSpPr>
        <p:grpSpPr>
          <a:xfrm>
            <a:off x="2949450" y="5321406"/>
            <a:ext cx="222480" cy="324720"/>
            <a:chOff x="2949450" y="5321406"/>
            <a:chExt cx="22248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197E871-1981-4064-B3D8-341825F717A8}"/>
                    </a:ext>
                  </a:extLst>
                </p14:cNvPr>
                <p14:cNvContentPartPr/>
                <p14:nvPr/>
              </p14:nvContentPartPr>
              <p14:xfrm>
                <a:off x="2969250" y="5460006"/>
                <a:ext cx="3600" cy="86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197E871-1981-4064-B3D8-341825F717A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960250" y="5451366"/>
                  <a:ext cx="21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C33A6C-ED61-4632-BF63-9AD7DA01B603}"/>
                    </a:ext>
                  </a:extLst>
                </p14:cNvPr>
                <p14:cNvContentPartPr/>
                <p14:nvPr/>
              </p14:nvContentPartPr>
              <p14:xfrm>
                <a:off x="2949450" y="5328606"/>
                <a:ext cx="37800" cy="29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C33A6C-ED61-4632-BF63-9AD7DA01B60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940810" y="5319606"/>
                  <a:ext cx="554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454C8E2-E968-4195-B75F-5C88C76CF010}"/>
                    </a:ext>
                  </a:extLst>
                </p14:cNvPr>
                <p14:cNvContentPartPr/>
                <p14:nvPr/>
              </p14:nvContentPartPr>
              <p14:xfrm>
                <a:off x="3048090" y="5321406"/>
                <a:ext cx="123840" cy="324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454C8E2-E968-4195-B75F-5C88C76CF01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039450" y="5312406"/>
                  <a:ext cx="141480" cy="34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9101CFA-1D3F-42E2-9503-3CC404026A28}"/>
              </a:ext>
            </a:extLst>
          </p:cNvPr>
          <p:cNvGrpSpPr/>
          <p:nvPr/>
        </p:nvGrpSpPr>
        <p:grpSpPr>
          <a:xfrm>
            <a:off x="3555690" y="5359206"/>
            <a:ext cx="349920" cy="189000"/>
            <a:chOff x="3555690" y="5359206"/>
            <a:chExt cx="3499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58BC3B3-C46E-40A3-8617-3273C2ADE3F8}"/>
                    </a:ext>
                  </a:extLst>
                </p14:cNvPr>
                <p14:cNvContentPartPr/>
                <p14:nvPr/>
              </p14:nvContentPartPr>
              <p14:xfrm>
                <a:off x="3555690" y="5388006"/>
                <a:ext cx="212040" cy="1602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58BC3B3-C46E-40A3-8617-3273C2ADE3F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546690" y="5379366"/>
                  <a:ext cx="229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28567FD-4AA5-4D5C-BA1A-BE8F3DB1CBD7}"/>
                    </a:ext>
                  </a:extLst>
                </p14:cNvPr>
                <p14:cNvContentPartPr/>
                <p14:nvPr/>
              </p14:nvContentPartPr>
              <p14:xfrm>
                <a:off x="3808410" y="5359206"/>
                <a:ext cx="97200" cy="180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28567FD-4AA5-4D5C-BA1A-BE8F3DB1CBD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799410" y="5350206"/>
                  <a:ext cx="11484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D493B70-AEF3-4642-A969-46FF4D738FC2}"/>
              </a:ext>
            </a:extLst>
          </p:cNvPr>
          <p:cNvGrpSpPr/>
          <p:nvPr/>
        </p:nvGrpSpPr>
        <p:grpSpPr>
          <a:xfrm>
            <a:off x="4298370" y="5101806"/>
            <a:ext cx="1163160" cy="561600"/>
            <a:chOff x="4298370" y="5101806"/>
            <a:chExt cx="116316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2CA98EE-088F-4A0D-9BCA-F48959CAE4F3}"/>
                    </a:ext>
                  </a:extLst>
                </p14:cNvPr>
                <p14:cNvContentPartPr/>
                <p14:nvPr/>
              </p14:nvContentPartPr>
              <p14:xfrm>
                <a:off x="4298370" y="5393406"/>
                <a:ext cx="69480" cy="270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2CA98EE-088F-4A0D-9BCA-F48959CAE4F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289730" y="5384766"/>
                  <a:ext cx="87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77706C0-0213-4E25-9248-CEA0BC9B6032}"/>
                    </a:ext>
                  </a:extLst>
                </p14:cNvPr>
                <p14:cNvContentPartPr/>
                <p14:nvPr/>
              </p14:nvContentPartPr>
              <p14:xfrm>
                <a:off x="4299090" y="5438406"/>
                <a:ext cx="231120" cy="113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77706C0-0213-4E25-9248-CEA0BC9B603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290450" y="5429766"/>
                  <a:ext cx="248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C2642EC-43EB-4217-9065-00E96875DCC7}"/>
                    </a:ext>
                  </a:extLst>
                </p14:cNvPr>
                <p14:cNvContentPartPr/>
                <p14:nvPr/>
              </p14:nvContentPartPr>
              <p14:xfrm>
                <a:off x="4647210" y="5451726"/>
                <a:ext cx="102600" cy="83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C2642EC-43EB-4217-9065-00E96875DCC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638570" y="5443086"/>
                  <a:ext cx="1202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8C8BFC9-6322-417D-A2D6-20DCD6224428}"/>
                    </a:ext>
                  </a:extLst>
                </p14:cNvPr>
                <p14:cNvContentPartPr/>
                <p14:nvPr/>
              </p14:nvContentPartPr>
              <p14:xfrm>
                <a:off x="4820010" y="5337966"/>
                <a:ext cx="100800" cy="283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8C8BFC9-6322-417D-A2D6-20DCD622442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811370" y="5329326"/>
                  <a:ext cx="1184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8087BB2-8599-4EC9-BC56-EEA659F4A401}"/>
                    </a:ext>
                  </a:extLst>
                </p14:cNvPr>
                <p14:cNvContentPartPr/>
                <p14:nvPr/>
              </p14:nvContentPartPr>
              <p14:xfrm>
                <a:off x="4971930" y="5433726"/>
                <a:ext cx="134640" cy="122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8087BB2-8599-4EC9-BC56-EEA659F4A40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963290" y="5424726"/>
                  <a:ext cx="15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440010D-613E-450D-863A-3BF3F9703B27}"/>
                    </a:ext>
                  </a:extLst>
                </p14:cNvPr>
                <p14:cNvContentPartPr/>
                <p14:nvPr/>
              </p14:nvContentPartPr>
              <p14:xfrm>
                <a:off x="5049690" y="5224566"/>
                <a:ext cx="64080" cy="7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440010D-613E-450D-863A-3BF3F9703B2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041050" y="5215566"/>
                  <a:ext cx="8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ECAFF6F-6D50-458D-A547-427A7CE6EDEF}"/>
                    </a:ext>
                  </a:extLst>
                </p14:cNvPr>
                <p14:cNvContentPartPr/>
                <p14:nvPr/>
              </p14:nvContentPartPr>
              <p14:xfrm>
                <a:off x="5176770" y="5101806"/>
                <a:ext cx="100440" cy="612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ECAFF6F-6D50-458D-A547-427A7CE6EDE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167770" y="5093166"/>
                  <a:ext cx="118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07D251C-989C-48BF-8BC4-36F68C384771}"/>
                    </a:ext>
                  </a:extLst>
                </p14:cNvPr>
                <p14:cNvContentPartPr/>
                <p14:nvPr/>
              </p14:nvContentPartPr>
              <p14:xfrm>
                <a:off x="5177130" y="5221326"/>
                <a:ext cx="106200" cy="19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07D251C-989C-48BF-8BC4-36F68C38477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68490" y="5212326"/>
                  <a:ext cx="123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EC41BAA-F29C-412C-9807-2F25A942E71F}"/>
                    </a:ext>
                  </a:extLst>
                </p14:cNvPr>
                <p14:cNvContentPartPr/>
                <p14:nvPr/>
              </p14:nvContentPartPr>
              <p14:xfrm>
                <a:off x="5206650" y="5279286"/>
                <a:ext cx="81000" cy="108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EC41BAA-F29C-412C-9807-2F25A942E71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197650" y="5270646"/>
                  <a:ext cx="98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8E9FB0C-8B60-4AAC-8218-BDF98E696B08}"/>
                    </a:ext>
                  </a:extLst>
                </p14:cNvPr>
                <p14:cNvContentPartPr/>
                <p14:nvPr/>
              </p14:nvContentPartPr>
              <p14:xfrm>
                <a:off x="5376930" y="5346246"/>
                <a:ext cx="84600" cy="2412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8E9FB0C-8B60-4AAC-8218-BDF98E696B0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68290" y="5337606"/>
                  <a:ext cx="102240" cy="25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AB6BEFA4-8128-447A-9E22-6C45CF10ADDD}"/>
              </a:ext>
            </a:extLst>
          </p:cNvPr>
          <p:cNvGrpSpPr/>
          <p:nvPr/>
        </p:nvGrpSpPr>
        <p:grpSpPr>
          <a:xfrm>
            <a:off x="6333450" y="5359206"/>
            <a:ext cx="282600" cy="254160"/>
            <a:chOff x="6333450" y="5359206"/>
            <a:chExt cx="28260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FBDC4B0-DA98-4E77-9B9F-98D4D34897EE}"/>
                    </a:ext>
                  </a:extLst>
                </p14:cNvPr>
                <p14:cNvContentPartPr/>
                <p14:nvPr/>
              </p14:nvContentPartPr>
              <p14:xfrm>
                <a:off x="6333450" y="5442726"/>
                <a:ext cx="231480" cy="7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FBDC4B0-DA98-4E77-9B9F-98D4D34897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324810" y="5434086"/>
                  <a:ext cx="249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12A644A-5EEF-4FC5-AF2B-0F883E5473A8}"/>
                    </a:ext>
                  </a:extLst>
                </p14:cNvPr>
                <p14:cNvContentPartPr/>
                <p14:nvPr/>
              </p14:nvContentPartPr>
              <p14:xfrm>
                <a:off x="6418410" y="5359206"/>
                <a:ext cx="197640" cy="2541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12A644A-5EEF-4FC5-AF2B-0F883E5473A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09410" y="5350206"/>
                  <a:ext cx="21528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97C0B26C-4C4A-4ACF-A020-341B6387E5A8}"/>
                  </a:ext>
                </a:extLst>
              </p14:cNvPr>
              <p14:cNvContentPartPr/>
              <p14:nvPr/>
            </p14:nvContentPartPr>
            <p14:xfrm>
              <a:off x="7099170" y="5430126"/>
              <a:ext cx="141120" cy="18900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97C0B26C-4C4A-4ACF-A020-341B6387E5A8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7090530" y="5421486"/>
                <a:ext cx="1587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86A29F62-60A9-48BF-B757-2126C63A404B}"/>
                  </a:ext>
                </a:extLst>
              </p14:cNvPr>
              <p14:cNvContentPartPr/>
              <p14:nvPr/>
            </p14:nvContentPartPr>
            <p14:xfrm>
              <a:off x="7461690" y="5388726"/>
              <a:ext cx="39240" cy="2757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86A29F62-60A9-48BF-B757-2126C63A404B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7453050" y="5380086"/>
                <a:ext cx="5688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F81F623-24A7-4DA7-9073-C4FD74A60EC0}"/>
              </a:ext>
            </a:extLst>
          </p:cNvPr>
          <p:cNvGrpSpPr/>
          <p:nvPr/>
        </p:nvGrpSpPr>
        <p:grpSpPr>
          <a:xfrm>
            <a:off x="2774490" y="6070566"/>
            <a:ext cx="729720" cy="342000"/>
            <a:chOff x="2774490" y="6070566"/>
            <a:chExt cx="72972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99AB6DD-00EF-452E-8A45-7FB78D98AB73}"/>
                    </a:ext>
                  </a:extLst>
                </p14:cNvPr>
                <p14:cNvContentPartPr/>
                <p14:nvPr/>
              </p14:nvContentPartPr>
              <p14:xfrm>
                <a:off x="2774490" y="6129966"/>
                <a:ext cx="186840" cy="93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99AB6DD-00EF-452E-8A45-7FB78D98AB7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765850" y="6120966"/>
                  <a:ext cx="204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4CB05F5-A025-46B9-AFB1-B241AB065146}"/>
                    </a:ext>
                  </a:extLst>
                </p14:cNvPr>
                <p14:cNvContentPartPr/>
                <p14:nvPr/>
              </p14:nvContentPartPr>
              <p14:xfrm>
                <a:off x="2820570" y="6147966"/>
                <a:ext cx="136440" cy="217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4CB05F5-A025-46B9-AFB1-B241AB06514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811930" y="6138966"/>
                  <a:ext cx="154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1853EAA-7025-4C67-AB2F-E46373A44542}"/>
                    </a:ext>
                  </a:extLst>
                </p14:cNvPr>
                <p14:cNvContentPartPr/>
                <p14:nvPr/>
              </p14:nvContentPartPr>
              <p14:xfrm>
                <a:off x="2863770" y="6360726"/>
                <a:ext cx="87840" cy="11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1853EAA-7025-4C67-AB2F-E46373A4454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55130" y="6351726"/>
                  <a:ext cx="105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C3643CC-AE08-4008-8B04-9C962E3B8B14}"/>
                    </a:ext>
                  </a:extLst>
                </p14:cNvPr>
                <p14:cNvContentPartPr/>
                <p14:nvPr/>
              </p14:nvContentPartPr>
              <p14:xfrm>
                <a:off x="3014970" y="6096486"/>
                <a:ext cx="157680" cy="316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C3643CC-AE08-4008-8B04-9C962E3B8B1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006330" y="6087486"/>
                  <a:ext cx="1753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BC92542-D2C2-451B-A4A4-E65215F49C67}"/>
                    </a:ext>
                  </a:extLst>
                </p14:cNvPr>
                <p14:cNvContentPartPr/>
                <p14:nvPr/>
              </p14:nvContentPartPr>
              <p14:xfrm>
                <a:off x="3181290" y="6169566"/>
                <a:ext cx="153720" cy="233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BC92542-D2C2-451B-A4A4-E65215F49C6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172650" y="6160566"/>
                  <a:ext cx="171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E3F7D0D-AEB3-4105-B468-25994388B3B6}"/>
                    </a:ext>
                  </a:extLst>
                </p14:cNvPr>
                <p14:cNvContentPartPr/>
                <p14:nvPr/>
              </p14:nvContentPartPr>
              <p14:xfrm>
                <a:off x="3327090" y="6070566"/>
                <a:ext cx="177120" cy="3340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E3F7D0D-AEB3-4105-B468-25994388B3B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318090" y="6061566"/>
                  <a:ext cx="194760" cy="35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BCDA18CE-B6FB-44C7-9A88-99EADF62A459}"/>
              </a:ext>
            </a:extLst>
          </p:cNvPr>
          <p:cNvGrpSpPr/>
          <p:nvPr/>
        </p:nvGrpSpPr>
        <p:grpSpPr>
          <a:xfrm>
            <a:off x="3657570" y="6117366"/>
            <a:ext cx="516600" cy="218160"/>
            <a:chOff x="3657570" y="6117366"/>
            <a:chExt cx="51660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5601A80-B375-41B7-8152-3BD4BB8864EE}"/>
                    </a:ext>
                  </a:extLst>
                </p14:cNvPr>
                <p14:cNvContentPartPr/>
                <p14:nvPr/>
              </p14:nvContentPartPr>
              <p14:xfrm>
                <a:off x="3657570" y="6252366"/>
                <a:ext cx="203040" cy="158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5601A80-B375-41B7-8152-3BD4BB8864E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48570" y="6243366"/>
                  <a:ext cx="22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B6BB8A4-1109-44A3-AB7E-0B6DD3101825}"/>
                    </a:ext>
                  </a:extLst>
                </p14:cNvPr>
                <p14:cNvContentPartPr/>
                <p14:nvPr/>
              </p14:nvContentPartPr>
              <p14:xfrm>
                <a:off x="3737850" y="6117366"/>
                <a:ext cx="436320" cy="218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B6BB8A4-1109-44A3-AB7E-0B6DD310182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29210" y="6108366"/>
                  <a:ext cx="453960" cy="23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15709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Cliques of Size 4: Second Moment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52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 The property of having a clique of size 4 has a threshold function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529184"/>
              </a:xfrm>
              <a:prstGeom prst="rect">
                <a:avLst/>
              </a:prstGeom>
              <a:blipFill>
                <a:blip r:embed="rId2"/>
                <a:stretch>
                  <a:fillRect l="-560" b="-17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06D875A4-A74F-40BB-A6DF-AAF4A7079068}"/>
              </a:ext>
            </a:extLst>
          </p:cNvPr>
          <p:cNvGrpSpPr/>
          <p:nvPr/>
        </p:nvGrpSpPr>
        <p:grpSpPr>
          <a:xfrm>
            <a:off x="3037290" y="1894206"/>
            <a:ext cx="843840" cy="274320"/>
            <a:chOff x="3037290" y="1894206"/>
            <a:chExt cx="84384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F24A71E-11F9-44DA-84CC-D7E46EA214A2}"/>
                    </a:ext>
                  </a:extLst>
                </p14:cNvPr>
                <p14:cNvContentPartPr/>
                <p14:nvPr/>
              </p14:nvContentPartPr>
              <p14:xfrm>
                <a:off x="3037290" y="1953606"/>
                <a:ext cx="185400" cy="15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F24A71E-11F9-44DA-84CC-D7E46EA214A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028290" y="1944966"/>
                  <a:ext cx="203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DC8D01-A714-4B87-8A4A-4A60FF51CA32}"/>
                    </a:ext>
                  </a:extLst>
                </p14:cNvPr>
                <p14:cNvContentPartPr/>
                <p14:nvPr/>
              </p14:nvContentPartPr>
              <p14:xfrm>
                <a:off x="3070050" y="1951806"/>
                <a:ext cx="70200" cy="216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DC8D01-A714-4B87-8A4A-4A60FF51CA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61410" y="1943166"/>
                  <a:ext cx="87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903D13C-A144-424D-BB42-46E5EEC34215}"/>
                    </a:ext>
                  </a:extLst>
                </p14:cNvPr>
                <p14:cNvContentPartPr/>
                <p14:nvPr/>
              </p14:nvContentPartPr>
              <p14:xfrm>
                <a:off x="3101370" y="2086086"/>
                <a:ext cx="132480" cy="69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903D13C-A144-424D-BB42-46E5EEC3421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92370" y="2077086"/>
                  <a:ext cx="1501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E0E310B-6D40-4F7E-A594-3264F7B2E14B}"/>
                    </a:ext>
                  </a:extLst>
                </p14:cNvPr>
                <p14:cNvContentPartPr/>
                <p14:nvPr/>
              </p14:nvContentPartPr>
              <p14:xfrm>
                <a:off x="3288570" y="1894926"/>
                <a:ext cx="288000" cy="2718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E0E310B-6D40-4F7E-A594-3264F7B2E1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279570" y="1886286"/>
                  <a:ext cx="305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3EC613-8FAA-4E95-8D04-40CC16169620}"/>
                    </a:ext>
                  </a:extLst>
                </p14:cNvPr>
                <p14:cNvContentPartPr/>
                <p14:nvPr/>
              </p14:nvContentPartPr>
              <p14:xfrm>
                <a:off x="3585210" y="1894206"/>
                <a:ext cx="149760" cy="261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3EC613-8FAA-4E95-8D04-40CC161696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76210" y="1885566"/>
                  <a:ext cx="167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97684C8-1713-48A8-9063-8F06C0A0EC59}"/>
                    </a:ext>
                  </a:extLst>
                </p14:cNvPr>
                <p14:cNvContentPartPr/>
                <p14:nvPr/>
              </p14:nvContentPartPr>
              <p14:xfrm>
                <a:off x="3805530" y="2009766"/>
                <a:ext cx="75600" cy="68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97684C8-1713-48A8-9063-8F06C0A0EC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96530" y="2001126"/>
                  <a:ext cx="93240" cy="8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E2F103-0903-4908-ACB4-04586B9B6D13}"/>
              </a:ext>
            </a:extLst>
          </p:cNvPr>
          <p:cNvGrpSpPr/>
          <p:nvPr/>
        </p:nvGrpSpPr>
        <p:grpSpPr>
          <a:xfrm>
            <a:off x="4075170" y="1762806"/>
            <a:ext cx="869400" cy="515520"/>
            <a:chOff x="4075170" y="1762806"/>
            <a:chExt cx="86940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87D7057-B735-4B57-ABFC-9104917BFA46}"/>
                    </a:ext>
                  </a:extLst>
                </p14:cNvPr>
                <p14:cNvContentPartPr/>
                <p14:nvPr/>
              </p14:nvContentPartPr>
              <p14:xfrm>
                <a:off x="4075170" y="1795206"/>
                <a:ext cx="99720" cy="420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87D7057-B735-4B57-ABFC-9104917BFA4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66530" y="1786206"/>
                  <a:ext cx="11736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F839DD-A95A-4908-9717-96C28BCCE88C}"/>
                    </a:ext>
                  </a:extLst>
                </p14:cNvPr>
                <p14:cNvContentPartPr/>
                <p14:nvPr/>
              </p14:nvContentPartPr>
              <p14:xfrm>
                <a:off x="4247970" y="1793046"/>
                <a:ext cx="131400" cy="12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7F839DD-A95A-4908-9717-96C28BCCE88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39330" y="1784046"/>
                  <a:ext cx="149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706B4E8-EA03-43FA-9915-240B3188FA31}"/>
                    </a:ext>
                  </a:extLst>
                </p14:cNvPr>
                <p14:cNvContentPartPr/>
                <p14:nvPr/>
              </p14:nvContentPartPr>
              <p14:xfrm>
                <a:off x="4262010" y="2038566"/>
                <a:ext cx="152640" cy="187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706B4E8-EA03-43FA-9915-240B3188FA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53370" y="2029566"/>
                  <a:ext cx="170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E6CC64-D716-47F2-92B4-9BB663EA04E3}"/>
                    </a:ext>
                  </a:extLst>
                </p14:cNvPr>
                <p14:cNvContentPartPr/>
                <p14:nvPr/>
              </p14:nvContentPartPr>
              <p14:xfrm>
                <a:off x="4468290" y="1849206"/>
                <a:ext cx="119160" cy="384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E6CC64-D716-47F2-92B4-9BB663EA04E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459650" y="1840566"/>
                  <a:ext cx="1368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5D1FBB9-1D09-4F7D-BE91-EC19AD11E4A6}"/>
                    </a:ext>
                  </a:extLst>
                </p14:cNvPr>
                <p14:cNvContentPartPr/>
                <p14:nvPr/>
              </p14:nvContentPartPr>
              <p14:xfrm>
                <a:off x="4714170" y="2015166"/>
                <a:ext cx="50040" cy="263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5D1FBB9-1D09-4F7D-BE91-EC19AD11E4A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05170" y="2006166"/>
                  <a:ext cx="676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365122-E6BD-4A6D-B9E9-683A4329C5FC}"/>
                    </a:ext>
                  </a:extLst>
                </p14:cNvPr>
                <p14:cNvContentPartPr/>
                <p14:nvPr/>
              </p14:nvContentPartPr>
              <p14:xfrm>
                <a:off x="4707330" y="2026686"/>
                <a:ext cx="126720" cy="103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365122-E6BD-4A6D-B9E9-683A4329C5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98690" y="2018046"/>
                  <a:ext cx="144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A89627B-C196-4EFC-90E4-F7157C676628}"/>
                    </a:ext>
                  </a:extLst>
                </p14:cNvPr>
                <p14:cNvContentPartPr/>
                <p14:nvPr/>
              </p14:nvContentPartPr>
              <p14:xfrm>
                <a:off x="4864650" y="1762806"/>
                <a:ext cx="79920" cy="208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A89627B-C196-4EFC-90E4-F7157C6766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856010" y="1753806"/>
                  <a:ext cx="9756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65D3FC-98CE-4DFC-84F9-6C1372DC9D8D}"/>
              </a:ext>
            </a:extLst>
          </p:cNvPr>
          <p:cNvGrpSpPr/>
          <p:nvPr/>
        </p:nvGrpSpPr>
        <p:grpSpPr>
          <a:xfrm>
            <a:off x="2093370" y="2579286"/>
            <a:ext cx="695520" cy="211680"/>
            <a:chOff x="2093370" y="2579286"/>
            <a:chExt cx="69552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0A68F4-57F3-447A-8CB1-A527CD2CA1EB}"/>
                    </a:ext>
                  </a:extLst>
                </p14:cNvPr>
                <p14:cNvContentPartPr/>
                <p14:nvPr/>
              </p14:nvContentPartPr>
              <p14:xfrm>
                <a:off x="2093370" y="2633646"/>
                <a:ext cx="97920" cy="157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0A68F4-57F3-447A-8CB1-A527CD2CA1E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84370" y="2625006"/>
                  <a:ext cx="115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78D1417-96E5-43AE-9814-7EA6F4C3D9F3}"/>
                    </a:ext>
                  </a:extLst>
                </p14:cNvPr>
                <p14:cNvContentPartPr/>
                <p14:nvPr/>
              </p14:nvContentPartPr>
              <p14:xfrm>
                <a:off x="2108490" y="2639046"/>
                <a:ext cx="133200" cy="125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78D1417-96E5-43AE-9814-7EA6F4C3D9F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99850" y="2630406"/>
                  <a:ext cx="150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B6EEA2-E7B9-440E-9EF6-7CB3E4B7BA48}"/>
                    </a:ext>
                  </a:extLst>
                </p14:cNvPr>
                <p14:cNvContentPartPr/>
                <p14:nvPr/>
              </p14:nvContentPartPr>
              <p14:xfrm>
                <a:off x="2242050" y="2579286"/>
                <a:ext cx="106200" cy="175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B6EEA2-E7B9-440E-9EF6-7CB3E4B7BA4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233410" y="2570286"/>
                  <a:ext cx="123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059F79-71F9-4BBD-9697-93ED0C858F81}"/>
                    </a:ext>
                  </a:extLst>
                </p14:cNvPr>
                <p14:cNvContentPartPr/>
                <p14:nvPr/>
              </p14:nvContentPartPr>
              <p14:xfrm>
                <a:off x="2372730" y="2623206"/>
                <a:ext cx="167040" cy="1098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059F79-71F9-4BBD-9697-93ED0C858F8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63730" y="2614566"/>
                  <a:ext cx="184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6F0E5FF-7356-41EA-B293-7EE0B8845176}"/>
                    </a:ext>
                  </a:extLst>
                </p14:cNvPr>
                <p14:cNvContentPartPr/>
                <p14:nvPr/>
              </p14:nvContentPartPr>
              <p14:xfrm>
                <a:off x="2577210" y="2609166"/>
                <a:ext cx="69840" cy="123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6F0E5FF-7356-41EA-B293-7EE0B88451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68570" y="2600526"/>
                  <a:ext cx="87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6F6324-0A31-42B3-86A1-E8312BB6B3CF}"/>
                    </a:ext>
                  </a:extLst>
                </p14:cNvPr>
                <p14:cNvContentPartPr/>
                <p14:nvPr/>
              </p14:nvContentPartPr>
              <p14:xfrm>
                <a:off x="2694930" y="2604486"/>
                <a:ext cx="93960" cy="114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6F6324-0A31-42B3-86A1-E8312BB6B3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86290" y="2595846"/>
                  <a:ext cx="1116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25BDD39-648D-495A-A9C1-96D5C1F64A17}"/>
              </a:ext>
            </a:extLst>
          </p:cNvPr>
          <p:cNvGrpSpPr/>
          <p:nvPr/>
        </p:nvGrpSpPr>
        <p:grpSpPr>
          <a:xfrm>
            <a:off x="3116850" y="2322246"/>
            <a:ext cx="1315080" cy="543960"/>
            <a:chOff x="3116850" y="2322246"/>
            <a:chExt cx="1315080" cy="54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4FF442B-5D67-47E8-86B8-99325667E055}"/>
                    </a:ext>
                  </a:extLst>
                </p14:cNvPr>
                <p14:cNvContentPartPr/>
                <p14:nvPr/>
              </p14:nvContentPartPr>
              <p14:xfrm>
                <a:off x="3116850" y="2586486"/>
                <a:ext cx="115920" cy="279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4FF442B-5D67-47E8-86B8-99325667E05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07850" y="2577486"/>
                  <a:ext cx="1335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9A80F34-A782-45BF-9B9D-097E54AB04BE}"/>
                    </a:ext>
                  </a:extLst>
                </p14:cNvPr>
                <p14:cNvContentPartPr/>
                <p14:nvPr/>
              </p14:nvContentPartPr>
              <p14:xfrm>
                <a:off x="3298650" y="2594046"/>
                <a:ext cx="70920" cy="75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9A80F34-A782-45BF-9B9D-097E54AB04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290010" y="2585406"/>
                  <a:ext cx="885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A2C9FE2-8490-49E8-B478-C1B8188094FA}"/>
                    </a:ext>
                  </a:extLst>
                </p14:cNvPr>
                <p14:cNvContentPartPr/>
                <p14:nvPr/>
              </p14:nvContentPartPr>
              <p14:xfrm>
                <a:off x="3471810" y="2599446"/>
                <a:ext cx="169920" cy="100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A2C9FE2-8490-49E8-B478-C1B8188094F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63170" y="2590806"/>
                  <a:ext cx="187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1A6C58B-B47A-4531-9EC1-FDFD25B0C06C}"/>
                    </a:ext>
                  </a:extLst>
                </p14:cNvPr>
                <p14:cNvContentPartPr/>
                <p14:nvPr/>
              </p14:nvContentPartPr>
              <p14:xfrm>
                <a:off x="3720210" y="2520246"/>
                <a:ext cx="78480" cy="203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1A6C58B-B47A-4531-9EC1-FDFD25B0C0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711210" y="2511606"/>
                  <a:ext cx="96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A2A8AE2-B826-4533-AA45-05E3CBBD50E6}"/>
                    </a:ext>
                  </a:extLst>
                </p14:cNvPr>
                <p14:cNvContentPartPr/>
                <p14:nvPr/>
              </p14:nvContentPartPr>
              <p14:xfrm>
                <a:off x="3913530" y="2599446"/>
                <a:ext cx="120600" cy="130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A2A8AE2-B826-4533-AA45-05E3CBBD50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904890" y="2590806"/>
                  <a:ext cx="138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C74D9C-117A-4306-89F6-AF691C785D3B}"/>
                    </a:ext>
                  </a:extLst>
                </p14:cNvPr>
                <p14:cNvContentPartPr/>
                <p14:nvPr/>
              </p14:nvContentPartPr>
              <p14:xfrm>
                <a:off x="4020810" y="2438526"/>
                <a:ext cx="78120" cy="9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C74D9C-117A-4306-89F6-AF691C785D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12170" y="2429526"/>
                  <a:ext cx="957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75E0CF7-5704-4681-851D-F0F54896E18E}"/>
                    </a:ext>
                  </a:extLst>
                </p14:cNvPr>
                <p14:cNvContentPartPr/>
                <p14:nvPr/>
              </p14:nvContentPartPr>
              <p14:xfrm>
                <a:off x="4150770" y="2322246"/>
                <a:ext cx="109440" cy="1440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75E0CF7-5704-4681-851D-F0F54896E18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142130" y="2313246"/>
                  <a:ext cx="127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F494E09-2B73-4623-BEFE-453708274E24}"/>
                    </a:ext>
                  </a:extLst>
                </p14:cNvPr>
                <p14:cNvContentPartPr/>
                <p14:nvPr/>
              </p14:nvContentPartPr>
              <p14:xfrm>
                <a:off x="4188570" y="2507286"/>
                <a:ext cx="83160" cy="85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F494E09-2B73-4623-BEFE-453708274E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79930" y="2498286"/>
                  <a:ext cx="100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B10F58D-2A9A-40D6-BBE1-71EC98FB1563}"/>
                    </a:ext>
                  </a:extLst>
                </p14:cNvPr>
                <p14:cNvContentPartPr/>
                <p14:nvPr/>
              </p14:nvContentPartPr>
              <p14:xfrm>
                <a:off x="4359210" y="2483526"/>
                <a:ext cx="72720" cy="229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B10F58D-2A9A-40D6-BBE1-71EC98FB156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50210" y="2474526"/>
                  <a:ext cx="90360" cy="24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88CB962-D3F6-4CC8-A94A-463D831D79F4}"/>
              </a:ext>
            </a:extLst>
          </p:cNvPr>
          <p:cNvGrpSpPr/>
          <p:nvPr/>
        </p:nvGrpSpPr>
        <p:grpSpPr>
          <a:xfrm>
            <a:off x="5171370" y="2399286"/>
            <a:ext cx="2255760" cy="279000"/>
            <a:chOff x="5171370" y="2399286"/>
            <a:chExt cx="2255760" cy="27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F4F8BA9-2B4D-4127-93AE-920ED2F81188}"/>
                    </a:ext>
                  </a:extLst>
                </p14:cNvPr>
                <p14:cNvContentPartPr/>
                <p14:nvPr/>
              </p14:nvContentPartPr>
              <p14:xfrm>
                <a:off x="5230410" y="2523126"/>
                <a:ext cx="78120" cy="153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F4F8BA9-2B4D-4127-93AE-920ED2F8118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221410" y="2514486"/>
                  <a:ext cx="957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6C23FC5-C27A-4F08-A5A5-CFB367C1B73E}"/>
                    </a:ext>
                  </a:extLst>
                </p14:cNvPr>
                <p14:cNvContentPartPr/>
                <p14:nvPr/>
              </p14:nvContentPartPr>
              <p14:xfrm>
                <a:off x="5171370" y="2566326"/>
                <a:ext cx="123480" cy="6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6C23FC5-C27A-4F08-A5A5-CFB367C1B7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62730" y="2557326"/>
                  <a:ext cx="141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7EEF57-4676-47C2-8AD9-E140EBABC34E}"/>
                    </a:ext>
                  </a:extLst>
                </p14:cNvPr>
                <p14:cNvContentPartPr/>
                <p14:nvPr/>
              </p14:nvContentPartPr>
              <p14:xfrm>
                <a:off x="5337330" y="2480646"/>
                <a:ext cx="210240" cy="173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7EEF57-4676-47C2-8AD9-E140EBABC34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328330" y="2471646"/>
                  <a:ext cx="227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F37E193-B28A-4F00-830A-2A6929E5B117}"/>
                    </a:ext>
                  </a:extLst>
                </p14:cNvPr>
                <p14:cNvContentPartPr/>
                <p14:nvPr/>
              </p14:nvContentPartPr>
              <p14:xfrm>
                <a:off x="5576370" y="2412966"/>
                <a:ext cx="621000" cy="250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F37E193-B28A-4F00-830A-2A6929E5B11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67370" y="2404326"/>
                  <a:ext cx="638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4012D71-AFE7-48C7-A1E7-D255629D0518}"/>
                    </a:ext>
                  </a:extLst>
                </p14:cNvPr>
                <p14:cNvContentPartPr/>
                <p14:nvPr/>
              </p14:nvContentPartPr>
              <p14:xfrm>
                <a:off x="6045090" y="2429886"/>
                <a:ext cx="130680" cy="236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4012D71-AFE7-48C7-A1E7-D255629D051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36450" y="2420886"/>
                  <a:ext cx="1483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130088-83E4-428D-B261-F341196166CE}"/>
                    </a:ext>
                  </a:extLst>
                </p14:cNvPr>
                <p14:cNvContentPartPr/>
                <p14:nvPr/>
              </p14:nvContentPartPr>
              <p14:xfrm>
                <a:off x="6215730" y="2440686"/>
                <a:ext cx="136080" cy="237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130088-83E4-428D-B261-F341196166C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207090" y="2432046"/>
                  <a:ext cx="153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98A58C7-CC7F-4FBA-AB4A-911EB0DEE600}"/>
                    </a:ext>
                  </a:extLst>
                </p14:cNvPr>
                <p14:cNvContentPartPr/>
                <p14:nvPr/>
              </p14:nvContentPartPr>
              <p14:xfrm>
                <a:off x="6372690" y="2461566"/>
                <a:ext cx="131040" cy="203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98A58C7-CC7F-4FBA-AB4A-911EB0DEE6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64050" y="2452566"/>
                  <a:ext cx="148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8EEBB1-F040-4C2C-A838-A583F59E64BE}"/>
                    </a:ext>
                  </a:extLst>
                </p14:cNvPr>
                <p14:cNvContentPartPr/>
                <p14:nvPr/>
              </p14:nvContentPartPr>
              <p14:xfrm>
                <a:off x="6508410" y="2399286"/>
                <a:ext cx="141480" cy="258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8EEBB1-F040-4C2C-A838-A583F59E64B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99410" y="2390286"/>
                  <a:ext cx="159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C7928B5-0D68-4224-8BB7-E26220748E7D}"/>
                    </a:ext>
                  </a:extLst>
                </p14:cNvPr>
                <p14:cNvContentPartPr/>
                <p14:nvPr/>
              </p14:nvContentPartPr>
              <p14:xfrm>
                <a:off x="6784530" y="2529966"/>
                <a:ext cx="236880" cy="20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C7928B5-0D68-4224-8BB7-E26220748E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775890" y="2520966"/>
                  <a:ext cx="254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ABA64D7-A424-4ECD-9B44-C2B53A57D130}"/>
                    </a:ext>
                  </a:extLst>
                </p14:cNvPr>
                <p14:cNvContentPartPr/>
                <p14:nvPr/>
              </p14:nvContentPartPr>
              <p14:xfrm>
                <a:off x="6877050" y="2420886"/>
                <a:ext cx="137160" cy="209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ABA64D7-A424-4ECD-9B44-C2B53A57D13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68410" y="2411886"/>
                  <a:ext cx="154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240D4B3-C092-43C4-843A-29C355151CF3}"/>
                    </a:ext>
                  </a:extLst>
                </p14:cNvPr>
                <p14:cNvContentPartPr/>
                <p14:nvPr/>
              </p14:nvContentPartPr>
              <p14:xfrm>
                <a:off x="7158570" y="2417286"/>
                <a:ext cx="268560" cy="173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240D4B3-C092-43C4-843A-29C355151CF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49930" y="2408646"/>
                  <a:ext cx="286200" cy="19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1F7E887-F700-4E39-984F-810ADA732434}"/>
              </a:ext>
            </a:extLst>
          </p:cNvPr>
          <p:cNvGrpSpPr/>
          <p:nvPr/>
        </p:nvGrpSpPr>
        <p:grpSpPr>
          <a:xfrm>
            <a:off x="2221170" y="3135486"/>
            <a:ext cx="551880" cy="186120"/>
            <a:chOff x="2221170" y="3135486"/>
            <a:chExt cx="55188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A319721-9A36-410B-80A8-51813234DF26}"/>
                    </a:ext>
                  </a:extLst>
                </p14:cNvPr>
                <p14:cNvContentPartPr/>
                <p14:nvPr/>
              </p14:nvContentPartPr>
              <p14:xfrm>
                <a:off x="2221170" y="3182646"/>
                <a:ext cx="90360" cy="138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A319721-9A36-410B-80A8-51813234DF2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12170" y="3173646"/>
                  <a:ext cx="1080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D06D5BD-31C5-4127-853C-AA88CE9DBC61}"/>
                    </a:ext>
                  </a:extLst>
                </p14:cNvPr>
                <p14:cNvContentPartPr/>
                <p14:nvPr/>
              </p14:nvContentPartPr>
              <p14:xfrm>
                <a:off x="2349330" y="3135486"/>
                <a:ext cx="129240" cy="1720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D06D5BD-31C5-4127-853C-AA88CE9DBC6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40690" y="3126486"/>
                  <a:ext cx="1468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8459544-B4DD-463D-865D-29023B7EA83C}"/>
                    </a:ext>
                  </a:extLst>
                </p14:cNvPr>
                <p14:cNvContentPartPr/>
                <p14:nvPr/>
              </p14:nvContentPartPr>
              <p14:xfrm>
                <a:off x="2525010" y="3198846"/>
                <a:ext cx="248040" cy="114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8459544-B4DD-463D-865D-29023B7EA83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516010" y="3190206"/>
                  <a:ext cx="26568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6C07F3-B3B3-4D32-ADD2-17C801F8FD53}"/>
              </a:ext>
            </a:extLst>
          </p:cNvPr>
          <p:cNvGrpSpPr/>
          <p:nvPr/>
        </p:nvGrpSpPr>
        <p:grpSpPr>
          <a:xfrm>
            <a:off x="3460650" y="3062406"/>
            <a:ext cx="822240" cy="311400"/>
            <a:chOff x="3460650" y="3062406"/>
            <a:chExt cx="82224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DFD922F-DF07-49D2-8CEF-0B135166AEC3}"/>
                    </a:ext>
                  </a:extLst>
                </p14:cNvPr>
                <p14:cNvContentPartPr/>
                <p14:nvPr/>
              </p14:nvContentPartPr>
              <p14:xfrm>
                <a:off x="3460650" y="3125766"/>
                <a:ext cx="168120" cy="10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DFD922F-DF07-49D2-8CEF-0B135166AEC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51650" y="3116766"/>
                  <a:ext cx="185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D23253-4C37-4732-8AD3-76D7AE76AC71}"/>
                    </a:ext>
                  </a:extLst>
                </p14:cNvPr>
                <p14:cNvContentPartPr/>
                <p14:nvPr/>
              </p14:nvContentPartPr>
              <p14:xfrm>
                <a:off x="3492330" y="3122886"/>
                <a:ext cx="126720" cy="191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D23253-4C37-4732-8AD3-76D7AE76AC7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483330" y="3113886"/>
                  <a:ext cx="1443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ECA1BB-6351-4C4D-9FD8-08EAAC054C28}"/>
                    </a:ext>
                  </a:extLst>
                </p14:cNvPr>
                <p14:cNvContentPartPr/>
                <p14:nvPr/>
              </p14:nvContentPartPr>
              <p14:xfrm>
                <a:off x="3529410" y="3303246"/>
                <a:ext cx="92880" cy="16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ECA1BB-6351-4C4D-9FD8-08EAAC054C2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20770" y="3294606"/>
                  <a:ext cx="110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70A1DAD-75C5-4794-AD8C-5542BFD662F0}"/>
                    </a:ext>
                  </a:extLst>
                </p14:cNvPr>
                <p14:cNvContentPartPr/>
                <p14:nvPr/>
              </p14:nvContentPartPr>
              <p14:xfrm>
                <a:off x="3652530" y="3099846"/>
                <a:ext cx="99360" cy="248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70A1DAD-75C5-4794-AD8C-5542BFD662F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43530" y="3090846"/>
                  <a:ext cx="1170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CF882F-578B-4E9D-8EC5-D66119131D40}"/>
                    </a:ext>
                  </a:extLst>
                </p14:cNvPr>
                <p14:cNvContentPartPr/>
                <p14:nvPr/>
              </p14:nvContentPartPr>
              <p14:xfrm>
                <a:off x="3768450" y="3161766"/>
                <a:ext cx="131760" cy="178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CF882F-578B-4E9D-8EC5-D66119131D4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759810" y="3152766"/>
                  <a:ext cx="149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A213C09-608B-48B1-96FB-DE54EC50BF4A}"/>
                    </a:ext>
                  </a:extLst>
                </p14:cNvPr>
                <p14:cNvContentPartPr/>
                <p14:nvPr/>
              </p14:nvContentPartPr>
              <p14:xfrm>
                <a:off x="3881490" y="3062406"/>
                <a:ext cx="88920" cy="81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A213C09-608B-48B1-96FB-DE54EC50BF4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872850" y="3053406"/>
                  <a:ext cx="106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CB320F3-4E58-44BF-9785-922D81EB9EA2}"/>
                    </a:ext>
                  </a:extLst>
                </p14:cNvPr>
                <p14:cNvContentPartPr/>
                <p14:nvPr/>
              </p14:nvContentPartPr>
              <p14:xfrm>
                <a:off x="3997050" y="3107406"/>
                <a:ext cx="104040" cy="266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CB320F3-4E58-44BF-9785-922D81EB9EA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88050" y="3098766"/>
                  <a:ext cx="121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C648390-A7F9-4741-9C40-9047DCC449C0}"/>
                    </a:ext>
                  </a:extLst>
                </p14:cNvPr>
                <p14:cNvContentPartPr/>
                <p14:nvPr/>
              </p14:nvContentPartPr>
              <p14:xfrm>
                <a:off x="4205850" y="3219006"/>
                <a:ext cx="77040" cy="62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C648390-A7F9-4741-9C40-9047DCC449C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97210" y="3210366"/>
                  <a:ext cx="946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B84113A-64C4-4B50-86D7-FA7AA7F40C5E}"/>
              </a:ext>
            </a:extLst>
          </p:cNvPr>
          <p:cNvGrpSpPr/>
          <p:nvPr/>
        </p:nvGrpSpPr>
        <p:grpSpPr>
          <a:xfrm>
            <a:off x="4466850" y="2907606"/>
            <a:ext cx="1849680" cy="467640"/>
            <a:chOff x="4466850" y="2907606"/>
            <a:chExt cx="184968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494C33-376E-48B5-A6E1-DB8F3C59E35E}"/>
                    </a:ext>
                  </a:extLst>
                </p14:cNvPr>
                <p14:cNvContentPartPr/>
                <p14:nvPr/>
              </p14:nvContentPartPr>
              <p14:xfrm>
                <a:off x="4466850" y="3110286"/>
                <a:ext cx="168840" cy="204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494C33-376E-48B5-A6E1-DB8F3C59E35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458210" y="3101646"/>
                  <a:ext cx="186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AFB8271-620F-427B-B9A7-C997ED535BC6}"/>
                    </a:ext>
                  </a:extLst>
                </p14:cNvPr>
                <p14:cNvContentPartPr/>
                <p14:nvPr/>
              </p14:nvContentPartPr>
              <p14:xfrm>
                <a:off x="4685730" y="3222966"/>
                <a:ext cx="123120" cy="10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AFB8271-620F-427B-B9A7-C997ED535BC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77090" y="3213966"/>
                  <a:ext cx="1407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4BA3FE5-9B47-4A89-8061-9D01E35C796A}"/>
                    </a:ext>
                  </a:extLst>
                </p14:cNvPr>
                <p14:cNvContentPartPr/>
                <p14:nvPr/>
              </p14:nvContentPartPr>
              <p14:xfrm>
                <a:off x="4735050" y="3170406"/>
                <a:ext cx="50040" cy="147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4BA3FE5-9B47-4A89-8061-9D01E35C796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726410" y="3161406"/>
                  <a:ext cx="67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37FA27F-8293-4900-B3D4-27C2703493C8}"/>
                    </a:ext>
                  </a:extLst>
                </p14:cNvPr>
                <p14:cNvContentPartPr/>
                <p14:nvPr/>
              </p14:nvContentPartPr>
              <p14:xfrm>
                <a:off x="4885530" y="3146286"/>
                <a:ext cx="212760" cy="146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37FA27F-8293-4900-B3D4-27C2703493C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876890" y="3137646"/>
                  <a:ext cx="2304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951CF40-A5B9-43F1-88BF-AFCFA568BB8C}"/>
                    </a:ext>
                  </a:extLst>
                </p14:cNvPr>
                <p14:cNvContentPartPr/>
                <p14:nvPr/>
              </p14:nvContentPartPr>
              <p14:xfrm>
                <a:off x="5132130" y="3121446"/>
                <a:ext cx="144720" cy="199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951CF40-A5B9-43F1-88BF-AFCFA568BB8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23490" y="3112446"/>
                  <a:ext cx="162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CED1E50-5F3B-4115-A1FD-BBFA7E4AA356}"/>
                    </a:ext>
                  </a:extLst>
                </p14:cNvPr>
                <p14:cNvContentPartPr/>
                <p14:nvPr/>
              </p14:nvContentPartPr>
              <p14:xfrm>
                <a:off x="5271450" y="3043326"/>
                <a:ext cx="116280" cy="3308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CED1E50-5F3B-4115-A1FD-BBFA7E4AA35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62810" y="3034326"/>
                  <a:ext cx="133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C310499-3240-46D0-A1B9-0F35B237A99F}"/>
                    </a:ext>
                  </a:extLst>
                </p14:cNvPr>
                <p14:cNvContentPartPr/>
                <p14:nvPr/>
              </p14:nvContentPartPr>
              <p14:xfrm>
                <a:off x="5513370" y="3090846"/>
                <a:ext cx="143640" cy="11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C310499-3240-46D0-A1B9-0F35B237A9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04730" y="3081846"/>
                  <a:ext cx="161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3B6B3E7-CEF3-4914-B57E-9CA0547583BD}"/>
                    </a:ext>
                  </a:extLst>
                </p14:cNvPr>
                <p14:cNvContentPartPr/>
                <p14:nvPr/>
              </p14:nvContentPartPr>
              <p14:xfrm>
                <a:off x="5536770" y="3103806"/>
                <a:ext cx="104760" cy="2019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3B6B3E7-CEF3-4914-B57E-9CA0547583B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28130" y="3094806"/>
                  <a:ext cx="122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3ECB94-D056-480E-806C-74B504B0CA47}"/>
                    </a:ext>
                  </a:extLst>
                </p14:cNvPr>
                <p14:cNvContentPartPr/>
                <p14:nvPr/>
              </p14:nvContentPartPr>
              <p14:xfrm>
                <a:off x="5579610" y="3294966"/>
                <a:ext cx="97560" cy="7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3ECB94-D056-480E-806C-74B504B0CA4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70610" y="3285966"/>
                  <a:ext cx="115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32DDD6A-F721-47D1-9ABF-A3F4C600900D}"/>
                    </a:ext>
                  </a:extLst>
                </p14:cNvPr>
                <p14:cNvContentPartPr/>
                <p14:nvPr/>
              </p14:nvContentPartPr>
              <p14:xfrm>
                <a:off x="5720370" y="3066726"/>
                <a:ext cx="93960" cy="235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32DDD6A-F721-47D1-9ABF-A3F4C600900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711370" y="3058086"/>
                  <a:ext cx="111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C03C77-5313-43F6-89F2-5468690A39FB}"/>
                    </a:ext>
                  </a:extLst>
                </p14:cNvPr>
                <p14:cNvContentPartPr/>
                <p14:nvPr/>
              </p14:nvContentPartPr>
              <p14:xfrm>
                <a:off x="5843490" y="3134406"/>
                <a:ext cx="101520" cy="165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C03C77-5313-43F6-89F2-5468690A39F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834490" y="3125406"/>
                  <a:ext cx="119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500180A-7882-41EE-A696-EB69C6ECF727}"/>
                    </a:ext>
                  </a:extLst>
                </p14:cNvPr>
                <p14:cNvContentPartPr/>
                <p14:nvPr/>
              </p14:nvContentPartPr>
              <p14:xfrm>
                <a:off x="5963370" y="3065286"/>
                <a:ext cx="109440" cy="2322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500180A-7882-41EE-A696-EB69C6ECF72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954370" y="3056646"/>
                  <a:ext cx="1270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96BD281-497B-4642-ACF9-46AB1812C5D3}"/>
                    </a:ext>
                  </a:extLst>
                </p14:cNvPr>
                <p14:cNvContentPartPr/>
                <p14:nvPr/>
              </p14:nvContentPartPr>
              <p14:xfrm>
                <a:off x="5470530" y="2960526"/>
                <a:ext cx="109440" cy="414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96BD281-497B-4642-ACF9-46AB1812C5D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461530" y="2951526"/>
                  <a:ext cx="1270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141E01B-415E-43F2-AF49-F2DF83C797FB}"/>
                    </a:ext>
                  </a:extLst>
                </p14:cNvPr>
                <p14:cNvContentPartPr/>
                <p14:nvPr/>
              </p14:nvContentPartPr>
              <p14:xfrm>
                <a:off x="6044730" y="2970966"/>
                <a:ext cx="134280" cy="391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141E01B-415E-43F2-AF49-F2DF83C797F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035730" y="2962326"/>
                  <a:ext cx="15192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BB7AE08-A909-467C-A5F8-6674C9FBD64B}"/>
                    </a:ext>
                  </a:extLst>
                </p14:cNvPr>
                <p14:cNvContentPartPr/>
                <p14:nvPr/>
              </p14:nvContentPartPr>
              <p14:xfrm>
                <a:off x="6178650" y="2907606"/>
                <a:ext cx="137880" cy="83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BB7AE08-A909-467C-A5F8-6674C9FBD64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70010" y="2898966"/>
                  <a:ext cx="1555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7854AF5-C7FC-4366-AF4F-993D87942A2C}"/>
              </a:ext>
            </a:extLst>
          </p:cNvPr>
          <p:cNvGrpSpPr/>
          <p:nvPr/>
        </p:nvGrpSpPr>
        <p:grpSpPr>
          <a:xfrm>
            <a:off x="6595530" y="2820126"/>
            <a:ext cx="182880" cy="162360"/>
            <a:chOff x="6595530" y="2820126"/>
            <a:chExt cx="18288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84B2D28-4A8B-4C2C-AA93-DCC3DE76B9EA}"/>
                    </a:ext>
                  </a:extLst>
                </p14:cNvPr>
                <p14:cNvContentPartPr/>
                <p14:nvPr/>
              </p14:nvContentPartPr>
              <p14:xfrm>
                <a:off x="6595530" y="2887086"/>
                <a:ext cx="182880" cy="61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84B2D28-4A8B-4C2C-AA93-DCC3DE76B9E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86890" y="2878446"/>
                  <a:ext cx="200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79F76B7-E0EE-4E6D-B35C-EB4B9E4CF62D}"/>
                    </a:ext>
                  </a:extLst>
                </p14:cNvPr>
                <p14:cNvContentPartPr/>
                <p14:nvPr/>
              </p14:nvContentPartPr>
              <p14:xfrm>
                <a:off x="6674010" y="2820126"/>
                <a:ext cx="38160" cy="162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79F76B7-E0EE-4E6D-B35C-EB4B9E4CF62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65370" y="2811486"/>
                  <a:ext cx="5580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B0B64FB-1CB9-4311-B085-BDE631D13846}"/>
              </a:ext>
            </a:extLst>
          </p:cNvPr>
          <p:cNvGrpSpPr/>
          <p:nvPr/>
        </p:nvGrpSpPr>
        <p:grpSpPr>
          <a:xfrm>
            <a:off x="7235970" y="3008766"/>
            <a:ext cx="262800" cy="242640"/>
            <a:chOff x="7235970" y="3008766"/>
            <a:chExt cx="26280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6648215-3400-4FA3-912B-06CAE2E8E0D9}"/>
                    </a:ext>
                  </a:extLst>
                </p14:cNvPr>
                <p14:cNvContentPartPr/>
                <p14:nvPr/>
              </p14:nvContentPartPr>
              <p14:xfrm>
                <a:off x="7235970" y="3117486"/>
                <a:ext cx="213120" cy="20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6648215-3400-4FA3-912B-06CAE2E8E0D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226970" y="3108846"/>
                  <a:ext cx="230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85C525B-5BEB-46D4-9F2B-0F36FD45AB4A}"/>
                    </a:ext>
                  </a:extLst>
                </p14:cNvPr>
                <p14:cNvContentPartPr/>
                <p14:nvPr/>
              </p14:nvContentPartPr>
              <p14:xfrm>
                <a:off x="7251090" y="3169686"/>
                <a:ext cx="213480" cy="26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85C525B-5BEB-46D4-9F2B-0F36FD45AB4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242450" y="3161046"/>
                  <a:ext cx="231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DCED11D-4AB8-4C76-9405-11279834F2DE}"/>
                    </a:ext>
                  </a:extLst>
                </p14:cNvPr>
                <p14:cNvContentPartPr/>
                <p14:nvPr/>
              </p14:nvContentPartPr>
              <p14:xfrm>
                <a:off x="7346130" y="3008766"/>
                <a:ext cx="152640" cy="242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DCED11D-4AB8-4C76-9405-11279834F2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37130" y="3000126"/>
                  <a:ext cx="17028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B0ECF87-777B-4D70-81E9-996102A1F548}"/>
              </a:ext>
            </a:extLst>
          </p:cNvPr>
          <p:cNvGrpSpPr/>
          <p:nvPr/>
        </p:nvGrpSpPr>
        <p:grpSpPr>
          <a:xfrm>
            <a:off x="8036610" y="2960886"/>
            <a:ext cx="1137960" cy="308160"/>
            <a:chOff x="8036610" y="2960886"/>
            <a:chExt cx="113796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4018125-D9FB-4D17-BE9A-C9BBC35D5F0A}"/>
                    </a:ext>
                  </a:extLst>
                </p14:cNvPr>
                <p14:cNvContentPartPr/>
                <p14:nvPr/>
              </p14:nvContentPartPr>
              <p14:xfrm>
                <a:off x="8059650" y="3013446"/>
                <a:ext cx="50040" cy="245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4018125-D9FB-4D17-BE9A-C9BBC35D5F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51010" y="3004806"/>
                  <a:ext cx="67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7EF8D6D-092B-41B4-9477-C476208058D9}"/>
                    </a:ext>
                  </a:extLst>
                </p14:cNvPr>
                <p14:cNvContentPartPr/>
                <p14:nvPr/>
              </p14:nvContentPartPr>
              <p14:xfrm>
                <a:off x="8036610" y="3012726"/>
                <a:ext cx="115560" cy="153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7EF8D6D-092B-41B4-9477-C476208058D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27970" y="3003726"/>
                  <a:ext cx="133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EF911A9-6528-4959-9413-1913A0FBEF74}"/>
                    </a:ext>
                  </a:extLst>
                </p14:cNvPr>
                <p14:cNvContentPartPr/>
                <p14:nvPr/>
              </p14:nvContentPartPr>
              <p14:xfrm>
                <a:off x="8205450" y="3109926"/>
                <a:ext cx="100080" cy="117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EF911A9-6528-4959-9413-1913A0FBEF7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96450" y="3101286"/>
                  <a:ext cx="117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1B01879-4A7D-4E3C-8277-5AA56D8C5E9F}"/>
                    </a:ext>
                  </a:extLst>
                </p14:cNvPr>
                <p14:cNvContentPartPr/>
                <p14:nvPr/>
              </p14:nvContentPartPr>
              <p14:xfrm>
                <a:off x="8428290" y="2987166"/>
                <a:ext cx="63000" cy="279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1B01879-4A7D-4E3C-8277-5AA56D8C5E9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19290" y="2978166"/>
                  <a:ext cx="80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E9BA5DA-E177-4A17-AA4E-72880A710AA1}"/>
                    </a:ext>
                  </a:extLst>
                </p14:cNvPr>
                <p14:cNvContentPartPr/>
                <p14:nvPr/>
              </p14:nvContentPartPr>
              <p14:xfrm>
                <a:off x="8587050" y="3033606"/>
                <a:ext cx="88200" cy="213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E9BA5DA-E177-4A17-AA4E-72880A710AA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78050" y="3024966"/>
                  <a:ext cx="105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B16A08D-7A72-41F7-A0A9-4B34DA64EC27}"/>
                    </a:ext>
                  </a:extLst>
                </p14:cNvPr>
                <p14:cNvContentPartPr/>
                <p14:nvPr/>
              </p14:nvContentPartPr>
              <p14:xfrm>
                <a:off x="8580930" y="3050526"/>
                <a:ext cx="249480" cy="176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B16A08D-7A72-41F7-A0A9-4B34DA64EC2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71930" y="3041886"/>
                  <a:ext cx="2671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23960C1-E417-4D18-A4E2-5D5F73CB614E}"/>
                    </a:ext>
                  </a:extLst>
                </p14:cNvPr>
                <p14:cNvContentPartPr/>
                <p14:nvPr/>
              </p14:nvContentPartPr>
              <p14:xfrm>
                <a:off x="8787570" y="3141966"/>
                <a:ext cx="77400" cy="65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23960C1-E417-4D18-A4E2-5D5F73CB614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78930" y="3133326"/>
                  <a:ext cx="950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4518A5B-F735-4092-9636-92B93FA20A7D}"/>
                    </a:ext>
                  </a:extLst>
                </p14:cNvPr>
                <p14:cNvContentPartPr/>
                <p14:nvPr/>
              </p14:nvContentPartPr>
              <p14:xfrm>
                <a:off x="8957850" y="3023526"/>
                <a:ext cx="29160" cy="198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4518A5B-F735-4092-9636-92B93FA20A7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48850" y="3014886"/>
                  <a:ext cx="46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6D1364D-BD3F-402A-91D0-1A71512BDA91}"/>
                    </a:ext>
                  </a:extLst>
                </p14:cNvPr>
                <p14:cNvContentPartPr/>
                <p14:nvPr/>
              </p14:nvContentPartPr>
              <p14:xfrm>
                <a:off x="9057930" y="2960886"/>
                <a:ext cx="116640" cy="308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6D1364D-BD3F-402A-91D0-1A71512BDA9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48930" y="2952246"/>
                  <a:ext cx="13428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1190654-9BCC-4392-A57D-1FFB1ED1D487}"/>
              </a:ext>
            </a:extLst>
          </p:cNvPr>
          <p:cNvGrpSpPr/>
          <p:nvPr/>
        </p:nvGrpSpPr>
        <p:grpSpPr>
          <a:xfrm>
            <a:off x="9443850" y="2996526"/>
            <a:ext cx="633240" cy="309600"/>
            <a:chOff x="9443850" y="2996526"/>
            <a:chExt cx="63324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8830BB2-C976-4487-A4EA-8AD35E455228}"/>
                    </a:ext>
                  </a:extLst>
                </p14:cNvPr>
                <p14:cNvContentPartPr/>
                <p14:nvPr/>
              </p14:nvContentPartPr>
              <p14:xfrm>
                <a:off x="9443850" y="3040446"/>
                <a:ext cx="129600" cy="159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8830BB2-C976-4487-A4EA-8AD35E45522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435210" y="3031446"/>
                  <a:ext cx="147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77D5978-3B12-411D-AABA-BCE277F06E2D}"/>
                    </a:ext>
                  </a:extLst>
                </p14:cNvPr>
                <p14:cNvContentPartPr/>
                <p14:nvPr/>
              </p14:nvContentPartPr>
              <p14:xfrm>
                <a:off x="9593970" y="3080766"/>
                <a:ext cx="54000" cy="100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77D5978-3B12-411D-AABA-BCE277F06E2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584970" y="3071766"/>
                  <a:ext cx="71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3E6B7C0-9220-4C9A-819F-65163064A816}"/>
                    </a:ext>
                  </a:extLst>
                </p14:cNvPr>
                <p14:cNvContentPartPr/>
                <p14:nvPr/>
              </p14:nvContentPartPr>
              <p14:xfrm>
                <a:off x="9702690" y="3095166"/>
                <a:ext cx="62640" cy="210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3E6B7C0-9220-4C9A-819F-65163064A81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694050" y="3086166"/>
                  <a:ext cx="80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F765721-BC6B-4B79-9DD0-78E098067942}"/>
                    </a:ext>
                  </a:extLst>
                </p14:cNvPr>
                <p14:cNvContentPartPr/>
                <p14:nvPr/>
              </p14:nvContentPartPr>
              <p14:xfrm>
                <a:off x="9832290" y="2996526"/>
                <a:ext cx="244800" cy="1875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F765721-BC6B-4B79-9DD0-78E09806794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23650" y="2987526"/>
                  <a:ext cx="26244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17C90B9-8775-4023-A8A8-8785D225CDB4}"/>
              </a:ext>
            </a:extLst>
          </p:cNvPr>
          <p:cNvGrpSpPr/>
          <p:nvPr/>
        </p:nvGrpSpPr>
        <p:grpSpPr>
          <a:xfrm>
            <a:off x="952530" y="3860526"/>
            <a:ext cx="655200" cy="285480"/>
            <a:chOff x="952530" y="3860526"/>
            <a:chExt cx="6552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390396C-468F-4031-B1F2-C1C9032A45B2}"/>
                    </a:ext>
                  </a:extLst>
                </p14:cNvPr>
                <p14:cNvContentPartPr/>
                <p14:nvPr/>
              </p14:nvContentPartPr>
              <p14:xfrm>
                <a:off x="952530" y="3885726"/>
                <a:ext cx="187920" cy="18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390396C-468F-4031-B1F2-C1C9032A45B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43530" y="3876726"/>
                  <a:ext cx="205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D2E33F4-BC71-47B2-A9E3-A8000532290C}"/>
                    </a:ext>
                  </a:extLst>
                </p14:cNvPr>
                <p14:cNvContentPartPr/>
                <p14:nvPr/>
              </p14:nvContentPartPr>
              <p14:xfrm>
                <a:off x="977730" y="3886446"/>
                <a:ext cx="151200" cy="235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D2E33F4-BC71-47B2-A9E3-A8000532290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68730" y="3877446"/>
                  <a:ext cx="1688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FC94317-5B05-408D-BC4E-B562DC911259}"/>
                    </a:ext>
                  </a:extLst>
                </p14:cNvPr>
                <p14:cNvContentPartPr/>
                <p14:nvPr/>
              </p14:nvContentPartPr>
              <p14:xfrm>
                <a:off x="1038570" y="4092726"/>
                <a:ext cx="109080" cy="21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FC94317-5B05-408D-BC4E-B562DC91125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9570" y="4084086"/>
                  <a:ext cx="126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4C98F88-BA6A-493F-9F72-876F66DFB789}"/>
                    </a:ext>
                  </a:extLst>
                </p14:cNvPr>
                <p14:cNvContentPartPr/>
                <p14:nvPr/>
              </p14:nvContentPartPr>
              <p14:xfrm>
                <a:off x="1176810" y="3860526"/>
                <a:ext cx="306360" cy="285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4C98F88-BA6A-493F-9F72-876F66DFB78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68170" y="3851886"/>
                  <a:ext cx="324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4FF3A1B-B01B-4E59-8C62-25112EE7E9B2}"/>
                    </a:ext>
                  </a:extLst>
                </p14:cNvPr>
                <p14:cNvContentPartPr/>
                <p14:nvPr/>
              </p14:nvContentPartPr>
              <p14:xfrm>
                <a:off x="1479930" y="3862326"/>
                <a:ext cx="127800" cy="282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4FF3A1B-B01B-4E59-8C62-25112EE7E9B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71290" y="3853326"/>
                  <a:ext cx="1454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EC147A62-05DD-4670-A66D-3D41450BA9D3}"/>
              </a:ext>
            </a:extLst>
          </p:cNvPr>
          <p:cNvGrpSpPr/>
          <p:nvPr/>
        </p:nvGrpSpPr>
        <p:grpSpPr>
          <a:xfrm>
            <a:off x="1773330" y="4005966"/>
            <a:ext cx="74160" cy="79920"/>
            <a:chOff x="1773330" y="4005966"/>
            <a:chExt cx="7416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76469A-46EB-4B1A-90F1-D932C3E79E8E}"/>
                    </a:ext>
                  </a:extLst>
                </p14:cNvPr>
                <p14:cNvContentPartPr/>
                <p14:nvPr/>
              </p14:nvContentPartPr>
              <p14:xfrm>
                <a:off x="1773330" y="4005966"/>
                <a:ext cx="65520" cy="11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76469A-46EB-4B1A-90F1-D932C3E79E8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764330" y="3997326"/>
                  <a:ext cx="83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B2CDE8D-DB51-4681-9DE1-E272CEF056E9}"/>
                    </a:ext>
                  </a:extLst>
                </p14:cNvPr>
                <p14:cNvContentPartPr/>
                <p14:nvPr/>
              </p14:nvContentPartPr>
              <p14:xfrm>
                <a:off x="1783050" y="4068246"/>
                <a:ext cx="64440" cy="17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B2CDE8D-DB51-4681-9DE1-E272CEF056E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774410" y="4059606"/>
                  <a:ext cx="820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5BAE1612-9EDD-4310-865D-448EC52457E4}"/>
                  </a:ext>
                </a:extLst>
              </p14:cNvPr>
              <p14:cNvContentPartPr/>
              <p14:nvPr/>
            </p14:nvContentPartPr>
            <p14:xfrm>
              <a:off x="1399650" y="3712206"/>
              <a:ext cx="79920" cy="831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5BAE1612-9EDD-4310-865D-448EC52457E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390650" y="3703206"/>
                <a:ext cx="975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BF1D521-1011-44B4-817E-ADE073C70E00}"/>
              </a:ext>
            </a:extLst>
          </p:cNvPr>
          <p:cNvGrpSpPr/>
          <p:nvPr/>
        </p:nvGrpSpPr>
        <p:grpSpPr>
          <a:xfrm>
            <a:off x="2094450" y="3761526"/>
            <a:ext cx="1295280" cy="544320"/>
            <a:chOff x="2094450" y="3761526"/>
            <a:chExt cx="129528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D6EEBD4-A12A-4065-A126-2D53D01D90F5}"/>
                    </a:ext>
                  </a:extLst>
                </p14:cNvPr>
                <p14:cNvContentPartPr/>
                <p14:nvPr/>
              </p14:nvContentPartPr>
              <p14:xfrm>
                <a:off x="2094450" y="3904446"/>
                <a:ext cx="148680" cy="79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D6EEBD4-A12A-4065-A126-2D53D01D90F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85450" y="3895806"/>
                  <a:ext cx="1663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E7A7954-35D0-4207-94BA-C6BEF62377DC}"/>
                    </a:ext>
                  </a:extLst>
                </p14:cNvPr>
                <p14:cNvContentPartPr/>
                <p14:nvPr/>
              </p14:nvContentPartPr>
              <p14:xfrm>
                <a:off x="2129010" y="3913086"/>
                <a:ext cx="47880" cy="225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E7A7954-35D0-4207-94BA-C6BEF62377D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20370" y="3904446"/>
                  <a:ext cx="65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A91CA15-6B3B-4B0B-A8C0-78822F4B9518}"/>
                    </a:ext>
                  </a:extLst>
                </p14:cNvPr>
                <p14:cNvContentPartPr/>
                <p14:nvPr/>
              </p14:nvContentPartPr>
              <p14:xfrm>
                <a:off x="2134410" y="4018926"/>
                <a:ext cx="104400" cy="1245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A91CA15-6B3B-4B0B-A8C0-78822F4B951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25410" y="4010286"/>
                  <a:ext cx="122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12D06DB-280B-4CFF-B6FC-3C6B6A2C20DE}"/>
                    </a:ext>
                  </a:extLst>
                </p14:cNvPr>
                <p14:cNvContentPartPr/>
                <p14:nvPr/>
              </p14:nvContentPartPr>
              <p14:xfrm>
                <a:off x="2357970" y="3840366"/>
                <a:ext cx="94680" cy="394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12D06DB-280B-4CFF-B6FC-3C6B6A2C20D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349330" y="3831366"/>
                  <a:ext cx="1123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86A26D5-A949-4757-BE5B-D68EBEE53C5E}"/>
                    </a:ext>
                  </a:extLst>
                </p14:cNvPr>
                <p14:cNvContentPartPr/>
                <p14:nvPr/>
              </p14:nvContentPartPr>
              <p14:xfrm>
                <a:off x="2570010" y="3902286"/>
                <a:ext cx="179640" cy="12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86A26D5-A949-4757-BE5B-D68EBEE53C5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561370" y="3893286"/>
                  <a:ext cx="197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DF345B1-F0B3-41E9-9DB1-F92872E03865}"/>
                    </a:ext>
                  </a:extLst>
                </p14:cNvPr>
                <p14:cNvContentPartPr/>
                <p14:nvPr/>
              </p14:nvContentPartPr>
              <p14:xfrm>
                <a:off x="2566410" y="3924246"/>
                <a:ext cx="195120" cy="1940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DF345B1-F0B3-41E9-9DB1-F92872E038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557770" y="3915246"/>
                  <a:ext cx="212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6EC7417-1256-4129-B996-8FDFB427A0B7}"/>
                    </a:ext>
                  </a:extLst>
                </p14:cNvPr>
                <p14:cNvContentPartPr/>
                <p14:nvPr/>
              </p14:nvContentPartPr>
              <p14:xfrm>
                <a:off x="2660010" y="4184886"/>
                <a:ext cx="63720" cy="874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6EC7417-1256-4129-B996-8FDFB427A0B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651010" y="4175886"/>
                  <a:ext cx="81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87AB740-E4BB-4973-81DA-AD831F55B9DF}"/>
                    </a:ext>
                  </a:extLst>
                </p14:cNvPr>
                <p14:cNvContentPartPr/>
                <p14:nvPr/>
              </p14:nvContentPartPr>
              <p14:xfrm>
                <a:off x="2881410" y="3953046"/>
                <a:ext cx="75960" cy="187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87AB740-E4BB-4973-81DA-AD831F55B9D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872770" y="3944046"/>
                  <a:ext cx="93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16095F4-D616-4DEC-A2D3-511EAAD861C1}"/>
                    </a:ext>
                  </a:extLst>
                </p14:cNvPr>
                <p14:cNvContentPartPr/>
                <p14:nvPr/>
              </p14:nvContentPartPr>
              <p14:xfrm>
                <a:off x="2853690" y="3971406"/>
                <a:ext cx="130680" cy="178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16095F4-D616-4DEC-A2D3-511EAAD861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845050" y="3962766"/>
                  <a:ext cx="1483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E89977C-0DA5-414A-8F71-DEE7DC0DD6E4}"/>
                    </a:ext>
                  </a:extLst>
                </p14:cNvPr>
                <p14:cNvContentPartPr/>
                <p14:nvPr/>
              </p14:nvContentPartPr>
              <p14:xfrm>
                <a:off x="3017130" y="4071126"/>
                <a:ext cx="90000" cy="120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E89977C-0DA5-414A-8F71-DEE7DC0DD6E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08130" y="4062486"/>
                  <a:ext cx="107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271DC48-0A03-4DBB-9BA8-88C9CC51470E}"/>
                    </a:ext>
                  </a:extLst>
                </p14:cNvPr>
                <p14:cNvContentPartPr/>
                <p14:nvPr/>
              </p14:nvContentPartPr>
              <p14:xfrm>
                <a:off x="2516730" y="3820566"/>
                <a:ext cx="107640" cy="462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271DC48-0A03-4DBB-9BA8-88C9CC51470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508090" y="3811926"/>
                  <a:ext cx="1252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896787F-ADDB-46F7-8F35-A7902507D244}"/>
                    </a:ext>
                  </a:extLst>
                </p14:cNvPr>
                <p14:cNvContentPartPr/>
                <p14:nvPr/>
              </p14:nvContentPartPr>
              <p14:xfrm>
                <a:off x="3036570" y="3836406"/>
                <a:ext cx="126360" cy="460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896787F-ADDB-46F7-8F35-A7902507D24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27930" y="3827766"/>
                  <a:ext cx="14400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6813FC0-4616-418D-8C48-BE4E3783FA26}"/>
                    </a:ext>
                  </a:extLst>
                </p14:cNvPr>
                <p14:cNvContentPartPr/>
                <p14:nvPr/>
              </p14:nvContentPartPr>
              <p14:xfrm>
                <a:off x="3148170" y="3761526"/>
                <a:ext cx="75600" cy="74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6813FC0-4616-418D-8C48-BE4E3783FA2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39170" y="3752886"/>
                  <a:ext cx="93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C7C4CAE-51F6-4EB2-BA36-D2D1D367BF67}"/>
                    </a:ext>
                  </a:extLst>
                </p14:cNvPr>
                <p14:cNvContentPartPr/>
                <p14:nvPr/>
              </p14:nvContentPartPr>
              <p14:xfrm>
                <a:off x="3308730" y="3825606"/>
                <a:ext cx="81000" cy="435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C7C4CAE-51F6-4EB2-BA36-D2D1D367BF6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299730" y="3816606"/>
                  <a:ext cx="986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83B74B5-7D34-40E5-AB10-B226A7DC8A62}"/>
                    </a:ext>
                  </a:extLst>
                </p14:cNvPr>
                <p14:cNvContentPartPr/>
                <p14:nvPr/>
              </p14:nvContentPartPr>
              <p14:xfrm>
                <a:off x="2364090" y="3823806"/>
                <a:ext cx="100080" cy="482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83B74B5-7D34-40E5-AB10-B226A7DC8A6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55450" y="3814806"/>
                  <a:ext cx="11772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6118732-742D-4637-83B3-DEA2A9E3C7DD}"/>
              </a:ext>
            </a:extLst>
          </p:cNvPr>
          <p:cNvGrpSpPr/>
          <p:nvPr/>
        </p:nvGrpSpPr>
        <p:grpSpPr>
          <a:xfrm>
            <a:off x="3633810" y="4018926"/>
            <a:ext cx="93240" cy="71280"/>
            <a:chOff x="3633810" y="4018926"/>
            <a:chExt cx="9324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8B0D307-7291-462E-9AAA-9C0EB61C9BF3}"/>
                    </a:ext>
                  </a:extLst>
                </p14:cNvPr>
                <p14:cNvContentPartPr/>
                <p14:nvPr/>
              </p14:nvContentPartPr>
              <p14:xfrm>
                <a:off x="3633810" y="4018926"/>
                <a:ext cx="93240" cy="11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8B0D307-7291-462E-9AAA-9C0EB61C9BF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25170" y="4010286"/>
                  <a:ext cx="110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7477F5A-F755-4459-8B10-862793328137}"/>
                    </a:ext>
                  </a:extLst>
                </p14:cNvPr>
                <p14:cNvContentPartPr/>
                <p14:nvPr/>
              </p14:nvContentPartPr>
              <p14:xfrm>
                <a:off x="3650370" y="4079406"/>
                <a:ext cx="60120" cy="10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7477F5A-F755-4459-8B10-86279332813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641370" y="4070406"/>
                  <a:ext cx="7776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D0F015B-016E-4249-A4E0-DB73B41C6856}"/>
              </a:ext>
            </a:extLst>
          </p:cNvPr>
          <p:cNvGrpSpPr/>
          <p:nvPr/>
        </p:nvGrpSpPr>
        <p:grpSpPr>
          <a:xfrm>
            <a:off x="4066530" y="3854766"/>
            <a:ext cx="205920" cy="204840"/>
            <a:chOff x="4066530" y="3854766"/>
            <a:chExt cx="2059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152A909-F541-489A-B485-CC38768B6D0D}"/>
                    </a:ext>
                  </a:extLst>
                </p14:cNvPr>
                <p14:cNvContentPartPr/>
                <p14:nvPr/>
              </p14:nvContentPartPr>
              <p14:xfrm>
                <a:off x="4066530" y="3854766"/>
                <a:ext cx="196560" cy="23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152A909-F541-489A-B485-CC38768B6D0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057530" y="3845766"/>
                  <a:ext cx="214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9B4A3F4-AEFC-4724-8F2E-D6AC0ED39CE7}"/>
                    </a:ext>
                  </a:extLst>
                </p14:cNvPr>
                <p14:cNvContentPartPr/>
                <p14:nvPr/>
              </p14:nvContentPartPr>
              <p14:xfrm>
                <a:off x="4068330" y="3873846"/>
                <a:ext cx="204120" cy="185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9B4A3F4-AEFC-4724-8F2E-D6AC0ED39CE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059330" y="3864846"/>
                  <a:ext cx="2217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BA8740A9-7B28-4906-904D-4A1D079116BE}"/>
                  </a:ext>
                </a:extLst>
              </p14:cNvPr>
              <p14:cNvContentPartPr/>
              <p14:nvPr/>
            </p14:nvContentPartPr>
            <p14:xfrm>
              <a:off x="4069770" y="4170126"/>
              <a:ext cx="117720" cy="11556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BA8740A9-7B28-4906-904D-4A1D079116B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060770" y="4161486"/>
                <a:ext cx="13536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32C3631-2C17-454C-B685-6933243F1619}"/>
              </a:ext>
            </a:extLst>
          </p:cNvPr>
          <p:cNvGrpSpPr/>
          <p:nvPr/>
        </p:nvGrpSpPr>
        <p:grpSpPr>
          <a:xfrm>
            <a:off x="4448850" y="3833886"/>
            <a:ext cx="201240" cy="191880"/>
            <a:chOff x="4448850" y="3833886"/>
            <a:chExt cx="20124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9A212DC-FAA2-48E8-860A-980ACC3CB2C0}"/>
                    </a:ext>
                  </a:extLst>
                </p14:cNvPr>
                <p14:cNvContentPartPr/>
                <p14:nvPr/>
              </p14:nvContentPartPr>
              <p14:xfrm>
                <a:off x="4448850" y="3833886"/>
                <a:ext cx="178200" cy="14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9A212DC-FAA2-48E8-860A-980ACC3CB2C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440210" y="3825246"/>
                  <a:ext cx="195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2AE95D1-0AE2-4A41-AC72-9CCEB98B8BA8}"/>
                    </a:ext>
                  </a:extLst>
                </p14:cNvPr>
                <p14:cNvContentPartPr/>
                <p14:nvPr/>
              </p14:nvContentPartPr>
              <p14:xfrm>
                <a:off x="4467210" y="3836766"/>
                <a:ext cx="182880" cy="189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2AE95D1-0AE2-4A41-AC72-9CCEB98B8BA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458210" y="3828126"/>
                  <a:ext cx="20052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A9A2143-15D0-4564-8C37-DFBFE4567AE5}"/>
              </a:ext>
            </a:extLst>
          </p:cNvPr>
          <p:cNvGrpSpPr/>
          <p:nvPr/>
        </p:nvGrpSpPr>
        <p:grpSpPr>
          <a:xfrm>
            <a:off x="4556130" y="4142406"/>
            <a:ext cx="154080" cy="162360"/>
            <a:chOff x="4556130" y="4142406"/>
            <a:chExt cx="15408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FC01C41-DA0D-4779-9260-F098A06C9946}"/>
                    </a:ext>
                  </a:extLst>
                </p14:cNvPr>
                <p14:cNvContentPartPr/>
                <p14:nvPr/>
              </p14:nvContentPartPr>
              <p14:xfrm>
                <a:off x="4556130" y="4142406"/>
                <a:ext cx="154080" cy="100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FC01C41-DA0D-4779-9260-F098A06C994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47130" y="4133766"/>
                  <a:ext cx="171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E83860C-55AA-4848-AD1E-350EFBE33632}"/>
                    </a:ext>
                  </a:extLst>
                </p14:cNvPr>
                <p14:cNvContentPartPr/>
                <p14:nvPr/>
              </p14:nvContentPartPr>
              <p14:xfrm>
                <a:off x="4634610" y="4149246"/>
                <a:ext cx="24120" cy="1555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E83860C-55AA-4848-AD1E-350EFBE336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625970" y="4140606"/>
                  <a:ext cx="4176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6F48BE7-09E6-4F44-AE88-EF8FEFB8D432}"/>
              </a:ext>
            </a:extLst>
          </p:cNvPr>
          <p:cNvGrpSpPr/>
          <p:nvPr/>
        </p:nvGrpSpPr>
        <p:grpSpPr>
          <a:xfrm>
            <a:off x="4898490" y="3766566"/>
            <a:ext cx="1169280" cy="421560"/>
            <a:chOff x="4898490" y="3766566"/>
            <a:chExt cx="1169280" cy="42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6C6747D-D118-4233-9C4F-57B3A641B781}"/>
                    </a:ext>
                  </a:extLst>
                </p14:cNvPr>
                <p14:cNvContentPartPr/>
                <p14:nvPr/>
              </p14:nvContentPartPr>
              <p14:xfrm>
                <a:off x="4898490" y="3842886"/>
                <a:ext cx="151560" cy="15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6C6747D-D118-4233-9C4F-57B3A641B78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89490" y="3833886"/>
                  <a:ext cx="169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55EDDD-47B4-4018-91E9-A58EE2992F75}"/>
                    </a:ext>
                  </a:extLst>
                </p14:cNvPr>
                <p14:cNvContentPartPr/>
                <p14:nvPr/>
              </p14:nvContentPartPr>
              <p14:xfrm>
                <a:off x="4904610" y="3879966"/>
                <a:ext cx="46800" cy="190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55EDDD-47B4-4018-91E9-A58EE2992F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895970" y="3871326"/>
                  <a:ext cx="64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8D689C2-EDE3-461B-AD33-AB6D187D6433}"/>
                    </a:ext>
                  </a:extLst>
                </p14:cNvPr>
                <p14:cNvContentPartPr/>
                <p14:nvPr/>
              </p14:nvContentPartPr>
              <p14:xfrm>
                <a:off x="4911450" y="3988326"/>
                <a:ext cx="115920" cy="78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8D689C2-EDE3-461B-AD33-AB6D187D6433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02450" y="3979326"/>
                  <a:ext cx="1335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56359B1-5B26-40CA-AB0E-7181A35CCB9C}"/>
                    </a:ext>
                  </a:extLst>
                </p14:cNvPr>
                <p14:cNvContentPartPr/>
                <p14:nvPr/>
              </p14:nvContentPartPr>
              <p14:xfrm>
                <a:off x="5110170" y="3799686"/>
                <a:ext cx="150120" cy="275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56359B1-5B26-40CA-AB0E-7181A35CCB9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01170" y="3791046"/>
                  <a:ext cx="1677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C11C6C8-BF70-4F3D-AE90-509B6E5AAFAA}"/>
                    </a:ext>
                  </a:extLst>
                </p14:cNvPr>
                <p14:cNvContentPartPr/>
                <p14:nvPr/>
              </p14:nvContentPartPr>
              <p14:xfrm>
                <a:off x="5325090" y="3844686"/>
                <a:ext cx="88560" cy="212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C11C6C8-BF70-4F3D-AE90-509B6E5AAFA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316450" y="3835686"/>
                  <a:ext cx="106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2737E4E-3B30-4C54-868D-09CA74598B33}"/>
                    </a:ext>
                  </a:extLst>
                </p14:cNvPr>
                <p14:cNvContentPartPr/>
                <p14:nvPr/>
              </p14:nvContentPartPr>
              <p14:xfrm>
                <a:off x="5294130" y="3889686"/>
                <a:ext cx="124560" cy="1738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2737E4E-3B30-4C54-868D-09CA74598B3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285130" y="3880686"/>
                  <a:ext cx="142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1505B68-FE5F-4C91-8F61-BE9825CA6AF1}"/>
                    </a:ext>
                  </a:extLst>
                </p14:cNvPr>
                <p14:cNvContentPartPr/>
                <p14:nvPr/>
              </p14:nvContentPartPr>
              <p14:xfrm>
                <a:off x="5469090" y="3850446"/>
                <a:ext cx="253800" cy="2466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1505B68-FE5F-4C91-8F61-BE9825CA6AF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460090" y="3841446"/>
                  <a:ext cx="271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B97BF99-0473-4256-A32C-0AA202D3559E}"/>
                    </a:ext>
                  </a:extLst>
                </p14:cNvPr>
                <p14:cNvContentPartPr/>
                <p14:nvPr/>
              </p14:nvContentPartPr>
              <p14:xfrm>
                <a:off x="5604810" y="3926406"/>
                <a:ext cx="135000" cy="1774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B97BF99-0473-4256-A32C-0AA202D3559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596170" y="3917766"/>
                  <a:ext cx="1526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9E8A55B-E608-4795-AFC4-68268D67CA79}"/>
                    </a:ext>
                  </a:extLst>
                </p14:cNvPr>
                <p14:cNvContentPartPr/>
                <p14:nvPr/>
              </p14:nvContentPartPr>
              <p14:xfrm>
                <a:off x="5759970" y="4037286"/>
                <a:ext cx="116640" cy="150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9E8A55B-E608-4795-AFC4-68268D67CA7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751330" y="4028286"/>
                  <a:ext cx="1342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4C828EC-B7BD-4B5E-9753-C21F64EACBFC}"/>
                    </a:ext>
                  </a:extLst>
                </p14:cNvPr>
                <p14:cNvContentPartPr/>
                <p14:nvPr/>
              </p14:nvContentPartPr>
              <p14:xfrm>
                <a:off x="5928810" y="3766566"/>
                <a:ext cx="138960" cy="3697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4C828EC-B7BD-4B5E-9753-C21F64EACBFC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919810" y="3757926"/>
                  <a:ext cx="156600" cy="38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060A73D-5BE5-491A-80A5-5F12CFD36A4F}"/>
              </a:ext>
            </a:extLst>
          </p:cNvPr>
          <p:cNvGrpSpPr/>
          <p:nvPr/>
        </p:nvGrpSpPr>
        <p:grpSpPr>
          <a:xfrm>
            <a:off x="1237650" y="4584486"/>
            <a:ext cx="321120" cy="322560"/>
            <a:chOff x="1237650" y="4584486"/>
            <a:chExt cx="321120" cy="32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6A18575-99F9-4D9D-9E7A-2DE17ED98C09}"/>
                    </a:ext>
                  </a:extLst>
                </p14:cNvPr>
                <p14:cNvContentPartPr/>
                <p14:nvPr/>
              </p14:nvContentPartPr>
              <p14:xfrm>
                <a:off x="1385250" y="4684206"/>
                <a:ext cx="14760" cy="1188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6A18575-99F9-4D9D-9E7A-2DE17ED98C09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376610" y="4675566"/>
                  <a:ext cx="32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A3566D9-EBC7-4EB2-BD48-C105DC6C65DC}"/>
                    </a:ext>
                  </a:extLst>
                </p14:cNvPr>
                <p14:cNvContentPartPr/>
                <p14:nvPr/>
              </p14:nvContentPartPr>
              <p14:xfrm>
                <a:off x="1237650" y="4584486"/>
                <a:ext cx="321120" cy="322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A3566D9-EBC7-4EB2-BD48-C105DC6C65D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228650" y="4575846"/>
                  <a:ext cx="33876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2B8EEB8-A638-4168-A9E6-27D61EE28A2B}"/>
              </a:ext>
            </a:extLst>
          </p:cNvPr>
          <p:cNvGrpSpPr/>
          <p:nvPr/>
        </p:nvGrpSpPr>
        <p:grpSpPr>
          <a:xfrm>
            <a:off x="1872690" y="4576926"/>
            <a:ext cx="1069920" cy="549360"/>
            <a:chOff x="1872690" y="4576926"/>
            <a:chExt cx="1069920" cy="54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D038A4E-EEA1-476E-B642-913818CB6EC4}"/>
                    </a:ext>
                  </a:extLst>
                </p14:cNvPr>
                <p14:cNvContentPartPr/>
                <p14:nvPr/>
              </p14:nvContentPartPr>
              <p14:xfrm>
                <a:off x="1952610" y="4576926"/>
                <a:ext cx="416160" cy="4158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D038A4E-EEA1-476E-B642-913818CB6EC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943610" y="4567926"/>
                  <a:ext cx="4338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0BF232-7C37-4CA2-9E82-333D923FD5FC}"/>
                    </a:ext>
                  </a:extLst>
                </p14:cNvPr>
                <p14:cNvContentPartPr/>
                <p14:nvPr/>
              </p14:nvContentPartPr>
              <p14:xfrm>
                <a:off x="1872690" y="4887246"/>
                <a:ext cx="92880" cy="144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0BF232-7C37-4CA2-9E82-333D923FD5F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863690" y="4878606"/>
                  <a:ext cx="110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963E083-6AC4-4F23-BA10-E55B7BD21FF6}"/>
                    </a:ext>
                  </a:extLst>
                </p14:cNvPr>
                <p14:cNvContentPartPr/>
                <p14:nvPr/>
              </p14:nvContentPartPr>
              <p14:xfrm>
                <a:off x="2466690" y="4585566"/>
                <a:ext cx="349560" cy="3848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963E083-6AC4-4F23-BA10-E55B7BD21FF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457690" y="4576566"/>
                  <a:ext cx="36720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2B808D-AA30-40FD-AACB-0063B590FA1C}"/>
                    </a:ext>
                  </a:extLst>
                </p14:cNvPr>
                <p14:cNvContentPartPr/>
                <p14:nvPr/>
              </p14:nvContentPartPr>
              <p14:xfrm>
                <a:off x="2798970" y="4965726"/>
                <a:ext cx="143640" cy="252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2B808D-AA30-40FD-AACB-0063B590FA1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790330" y="4957086"/>
                  <a:ext cx="161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FB00BF-1038-4389-AE6C-D84809820F49}"/>
                    </a:ext>
                  </a:extLst>
                </p14:cNvPr>
                <p14:cNvContentPartPr/>
                <p14:nvPr/>
              </p14:nvContentPartPr>
              <p14:xfrm>
                <a:off x="2874210" y="4975446"/>
                <a:ext cx="26280" cy="1508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FB00BF-1038-4389-AE6C-D84809820F4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865570" y="4966446"/>
                  <a:ext cx="4392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1437CD5-D8CA-4E68-9041-DFD00DBCEAAB}"/>
              </a:ext>
            </a:extLst>
          </p:cNvPr>
          <p:cNvGrpSpPr/>
          <p:nvPr/>
        </p:nvGrpSpPr>
        <p:grpSpPr>
          <a:xfrm>
            <a:off x="3393690" y="4580886"/>
            <a:ext cx="947160" cy="574560"/>
            <a:chOff x="3393690" y="4580886"/>
            <a:chExt cx="947160" cy="57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EDA536B-7FA1-4A5C-8766-A2489AD9478A}"/>
                    </a:ext>
                  </a:extLst>
                </p14:cNvPr>
                <p14:cNvContentPartPr/>
                <p14:nvPr/>
              </p14:nvContentPartPr>
              <p14:xfrm>
                <a:off x="3508170" y="4580886"/>
                <a:ext cx="413640" cy="4132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EDA536B-7FA1-4A5C-8766-A2489AD9478A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99170" y="4571886"/>
                  <a:ext cx="43128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08F1BA6-ECE4-48EE-AA2B-A1BFB23D903A}"/>
                    </a:ext>
                  </a:extLst>
                </p14:cNvPr>
                <p14:cNvContentPartPr/>
                <p14:nvPr/>
              </p14:nvContentPartPr>
              <p14:xfrm>
                <a:off x="3820290" y="4625166"/>
                <a:ext cx="422640" cy="3808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08F1BA6-ECE4-48EE-AA2B-A1BFB23D903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811290" y="4616166"/>
                  <a:ext cx="440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DCC977C-3481-4583-B2DC-B46E6A504F9E}"/>
                    </a:ext>
                  </a:extLst>
                </p14:cNvPr>
                <p14:cNvContentPartPr/>
                <p14:nvPr/>
              </p14:nvContentPartPr>
              <p14:xfrm>
                <a:off x="3393690" y="4991286"/>
                <a:ext cx="132840" cy="141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DCC977C-3481-4583-B2DC-B46E6A504F9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384690" y="4982646"/>
                  <a:ext cx="150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1AC327A-735C-467E-B839-786F98C8B907}"/>
                    </a:ext>
                  </a:extLst>
                </p14:cNvPr>
                <p14:cNvContentPartPr/>
                <p14:nvPr/>
              </p14:nvContentPartPr>
              <p14:xfrm>
                <a:off x="4183530" y="5020086"/>
                <a:ext cx="157320" cy="15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1AC327A-735C-467E-B839-786F98C8B90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174530" y="5011086"/>
                  <a:ext cx="174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501187B-A7D0-4F8A-9584-DF9A33F88D75}"/>
                    </a:ext>
                  </a:extLst>
                </p14:cNvPr>
                <p14:cNvContentPartPr/>
                <p14:nvPr/>
              </p14:nvContentPartPr>
              <p14:xfrm>
                <a:off x="4249410" y="5021886"/>
                <a:ext cx="7920" cy="1335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501187B-A7D0-4F8A-9584-DF9A33F88D7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240770" y="5013246"/>
                  <a:ext cx="25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83C93AA-A388-43AD-8387-EF28D9E96643}"/>
                    </a:ext>
                  </a:extLst>
                </p14:cNvPr>
                <p14:cNvContentPartPr/>
                <p14:nvPr/>
              </p14:nvContentPartPr>
              <p14:xfrm>
                <a:off x="3863850" y="4802646"/>
                <a:ext cx="44280" cy="28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83C93AA-A388-43AD-8387-EF28D9E9664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855210" y="4793646"/>
                  <a:ext cx="6192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BEF4F15-7A39-4194-B002-9900835039EE}"/>
              </a:ext>
            </a:extLst>
          </p:cNvPr>
          <p:cNvGrpSpPr/>
          <p:nvPr/>
        </p:nvGrpSpPr>
        <p:grpSpPr>
          <a:xfrm>
            <a:off x="4960410" y="4595286"/>
            <a:ext cx="3159000" cy="336240"/>
            <a:chOff x="4960410" y="4595286"/>
            <a:chExt cx="315900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8211EC6-802F-41DA-99E0-CA9301575ECF}"/>
                    </a:ext>
                  </a:extLst>
                </p14:cNvPr>
                <p14:cNvContentPartPr/>
                <p14:nvPr/>
              </p14:nvContentPartPr>
              <p14:xfrm>
                <a:off x="4960410" y="4723806"/>
                <a:ext cx="183240" cy="16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8211EC6-802F-41DA-99E0-CA9301575EC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951770" y="4714806"/>
                  <a:ext cx="200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0909E9A-1006-45F0-9356-9BBF6DD8410C}"/>
                    </a:ext>
                  </a:extLst>
                </p14:cNvPr>
                <p14:cNvContentPartPr/>
                <p14:nvPr/>
              </p14:nvContentPartPr>
              <p14:xfrm>
                <a:off x="4987410" y="4739286"/>
                <a:ext cx="110160" cy="189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0909E9A-1006-45F0-9356-9BBF6DD8410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78770" y="4730646"/>
                  <a:ext cx="1278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D695971-5F4A-4393-8FB5-3C60443ABCF4}"/>
                    </a:ext>
                  </a:extLst>
                </p14:cNvPr>
                <p14:cNvContentPartPr/>
                <p14:nvPr/>
              </p14:nvContentPartPr>
              <p14:xfrm>
                <a:off x="5039250" y="4889766"/>
                <a:ext cx="94680" cy="244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D695971-5F4A-4393-8FB5-3C60443ABCF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30610" y="4880766"/>
                  <a:ext cx="112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7644D6F-BB6D-4FA2-9841-DFCC3FCB610F}"/>
                    </a:ext>
                  </a:extLst>
                </p14:cNvPr>
                <p14:cNvContentPartPr/>
                <p14:nvPr/>
              </p14:nvContentPartPr>
              <p14:xfrm>
                <a:off x="5213850" y="4644246"/>
                <a:ext cx="288720" cy="286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7644D6F-BB6D-4FA2-9841-DFCC3FCB610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205210" y="4635246"/>
                  <a:ext cx="30636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54E9DCD-9015-4D47-BCB9-896B2C1A9DB8}"/>
                    </a:ext>
                  </a:extLst>
                </p14:cNvPr>
                <p14:cNvContentPartPr/>
                <p14:nvPr/>
              </p14:nvContentPartPr>
              <p14:xfrm>
                <a:off x="5381250" y="4700406"/>
                <a:ext cx="136440" cy="174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54E9DCD-9015-4D47-BCB9-896B2C1A9DB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372610" y="4691766"/>
                  <a:ext cx="154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D47AE27-17BA-4A2B-8320-7D05D088C8E8}"/>
                    </a:ext>
                  </a:extLst>
                </p14:cNvPr>
                <p14:cNvContentPartPr/>
                <p14:nvPr/>
              </p14:nvContentPartPr>
              <p14:xfrm>
                <a:off x="5565930" y="4783566"/>
                <a:ext cx="65160" cy="124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D47AE27-17BA-4A2B-8320-7D05D088C8E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56930" y="4774926"/>
                  <a:ext cx="82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0BA4DF7-42E7-4004-B84B-1E4118027380}"/>
                    </a:ext>
                  </a:extLst>
                </p14:cNvPr>
                <p14:cNvContentPartPr/>
                <p14:nvPr/>
              </p14:nvContentPartPr>
              <p14:xfrm>
                <a:off x="5711370" y="4687086"/>
                <a:ext cx="113760" cy="203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0BA4DF7-42E7-4004-B84B-1E411802738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702370" y="4678446"/>
                  <a:ext cx="131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D63E276-EFF4-4194-B030-C853D45193A2}"/>
                    </a:ext>
                  </a:extLst>
                </p14:cNvPr>
                <p14:cNvContentPartPr/>
                <p14:nvPr/>
              </p14:nvContentPartPr>
              <p14:xfrm>
                <a:off x="5873010" y="4804086"/>
                <a:ext cx="110880" cy="127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D63E276-EFF4-4194-B030-C853D45193A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64370" y="4795086"/>
                  <a:ext cx="1285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EC1D108-5FF1-48F8-9269-AB9CF389F59D}"/>
                    </a:ext>
                  </a:extLst>
                </p14:cNvPr>
                <p14:cNvContentPartPr/>
                <p14:nvPr/>
              </p14:nvContentPartPr>
              <p14:xfrm>
                <a:off x="6002250" y="4639566"/>
                <a:ext cx="137520" cy="264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EC1D108-5FF1-48F8-9269-AB9CF389F59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93250" y="4630566"/>
                  <a:ext cx="1551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7C43D17-2B71-4D19-98EB-ACE6C5D5BD13}"/>
                    </a:ext>
                  </a:extLst>
                </p14:cNvPr>
                <p14:cNvContentPartPr/>
                <p14:nvPr/>
              </p14:nvContentPartPr>
              <p14:xfrm>
                <a:off x="6262170" y="4759086"/>
                <a:ext cx="103680" cy="4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7C43D17-2B71-4D19-98EB-ACE6C5D5BD1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53170" y="4750086"/>
                  <a:ext cx="121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684BC37-F744-4D34-BF08-0FFADA1CD6E8}"/>
                    </a:ext>
                  </a:extLst>
                </p14:cNvPr>
                <p14:cNvContentPartPr/>
                <p14:nvPr/>
              </p14:nvContentPartPr>
              <p14:xfrm>
                <a:off x="6275850" y="4816326"/>
                <a:ext cx="104400" cy="17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684BC37-F744-4D34-BF08-0FFADA1CD6E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67210" y="4807686"/>
                  <a:ext cx="1220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520908B-41E1-422C-88BF-B1DEC24F0CB5}"/>
                    </a:ext>
                  </a:extLst>
                </p14:cNvPr>
                <p14:cNvContentPartPr/>
                <p14:nvPr/>
              </p14:nvContentPartPr>
              <p14:xfrm>
                <a:off x="6504450" y="4644966"/>
                <a:ext cx="153720" cy="227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520908B-41E1-422C-88BF-B1DEC24F0CB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95810" y="4636326"/>
                  <a:ext cx="171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E1E779C-73BD-4202-A465-81AEDCFFCFE7}"/>
                    </a:ext>
                  </a:extLst>
                </p14:cNvPr>
                <p14:cNvContentPartPr/>
                <p14:nvPr/>
              </p14:nvContentPartPr>
              <p14:xfrm>
                <a:off x="6557010" y="4765566"/>
                <a:ext cx="116280" cy="99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E1E779C-73BD-4202-A465-81AEDCFFCFE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48370" y="4756926"/>
                  <a:ext cx="1339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1C992D1-8AE6-4CC0-A93B-DA31F650EB3F}"/>
                    </a:ext>
                  </a:extLst>
                </p14:cNvPr>
                <p14:cNvContentPartPr/>
                <p14:nvPr/>
              </p14:nvContentPartPr>
              <p14:xfrm>
                <a:off x="6724410" y="4639566"/>
                <a:ext cx="120240" cy="23724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1C992D1-8AE6-4CC0-A93B-DA31F650EB3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15770" y="4630926"/>
                  <a:ext cx="137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7EAA7E7-2F87-4156-B9D7-E787D6B04011}"/>
                    </a:ext>
                  </a:extLst>
                </p14:cNvPr>
                <p14:cNvContentPartPr/>
                <p14:nvPr/>
              </p14:nvContentPartPr>
              <p14:xfrm>
                <a:off x="6886770" y="4656126"/>
                <a:ext cx="130680" cy="213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7EAA7E7-2F87-4156-B9D7-E787D6B0401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877770" y="4647126"/>
                  <a:ext cx="148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A8F067E-327E-4496-B8B7-0C351A7E7A6B}"/>
                    </a:ext>
                  </a:extLst>
                </p14:cNvPr>
                <p14:cNvContentPartPr/>
                <p14:nvPr/>
              </p14:nvContentPartPr>
              <p14:xfrm>
                <a:off x="7066050" y="4775646"/>
                <a:ext cx="57600" cy="1148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A8F067E-327E-4496-B8B7-0C351A7E7A6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057050" y="4767006"/>
                  <a:ext cx="752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4A12FAB-0505-4273-81E7-8D3E600FD8D3}"/>
                    </a:ext>
                  </a:extLst>
                </p14:cNvPr>
                <p14:cNvContentPartPr/>
                <p14:nvPr/>
              </p14:nvContentPartPr>
              <p14:xfrm>
                <a:off x="7154250" y="4658286"/>
                <a:ext cx="113760" cy="200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4A12FAB-0505-4273-81E7-8D3E600FD8D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145610" y="4649286"/>
                  <a:ext cx="131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18DBFAF-7DF4-4755-B205-738756815BB1}"/>
                    </a:ext>
                  </a:extLst>
                </p14:cNvPr>
                <p14:cNvContentPartPr/>
                <p14:nvPr/>
              </p14:nvContentPartPr>
              <p14:xfrm>
                <a:off x="7362690" y="4630926"/>
                <a:ext cx="133920" cy="1965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18DBFAF-7DF4-4755-B205-738756815BB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354050" y="4622286"/>
                  <a:ext cx="1515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A701154-77AC-4FFC-9B42-D7EBE9002870}"/>
                    </a:ext>
                  </a:extLst>
                </p14:cNvPr>
                <p14:cNvContentPartPr/>
                <p14:nvPr/>
              </p14:nvContentPartPr>
              <p14:xfrm>
                <a:off x="7412730" y="4734606"/>
                <a:ext cx="116640" cy="98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A701154-77AC-4FFC-9B42-D7EBE900287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403730" y="4725606"/>
                  <a:ext cx="134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54DB64E-985A-4704-AD66-ADDBF589C80F}"/>
                    </a:ext>
                  </a:extLst>
                </p14:cNvPr>
                <p14:cNvContentPartPr/>
                <p14:nvPr/>
              </p14:nvContentPartPr>
              <p14:xfrm>
                <a:off x="7561410" y="4595286"/>
                <a:ext cx="129240" cy="268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54DB64E-985A-4704-AD66-ADDBF589C80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52770" y="4586286"/>
                  <a:ext cx="1468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D672F64-626C-4AF7-A2CB-6B9A8EBF086B}"/>
                    </a:ext>
                  </a:extLst>
                </p14:cNvPr>
                <p14:cNvContentPartPr/>
                <p14:nvPr/>
              </p14:nvContentPartPr>
              <p14:xfrm>
                <a:off x="7717650" y="4636686"/>
                <a:ext cx="127440" cy="199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D672F64-626C-4AF7-A2CB-6B9A8EBF086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709010" y="4628046"/>
                  <a:ext cx="1450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3B2D9DE-6648-4FE3-9FD8-825C0CD76681}"/>
                    </a:ext>
                  </a:extLst>
                </p14:cNvPr>
                <p14:cNvContentPartPr/>
                <p14:nvPr/>
              </p14:nvContentPartPr>
              <p14:xfrm>
                <a:off x="7894770" y="4756206"/>
                <a:ext cx="81720" cy="1483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3B2D9DE-6648-4FE3-9FD8-825C0CD76681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886130" y="4747206"/>
                  <a:ext cx="99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4821535-5CAD-4EE0-A1E9-A0E89670E452}"/>
                    </a:ext>
                  </a:extLst>
                </p14:cNvPr>
                <p14:cNvContentPartPr/>
                <p14:nvPr/>
              </p14:nvContentPartPr>
              <p14:xfrm>
                <a:off x="7992690" y="4600326"/>
                <a:ext cx="126720" cy="2916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4821535-5CAD-4EE0-A1E9-A0E89670E45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983690" y="4591686"/>
                  <a:ext cx="14436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2FDB0210-C3A8-42D1-A543-96BD62606950}"/>
              </a:ext>
            </a:extLst>
          </p:cNvPr>
          <p:cNvGrpSpPr/>
          <p:nvPr/>
        </p:nvGrpSpPr>
        <p:grpSpPr>
          <a:xfrm>
            <a:off x="8445570" y="4627686"/>
            <a:ext cx="184320" cy="225360"/>
            <a:chOff x="8445570" y="4627686"/>
            <a:chExt cx="18432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79B7254-CD5D-412D-8010-8DE0AF4C40AA}"/>
                    </a:ext>
                  </a:extLst>
                </p14:cNvPr>
                <p14:cNvContentPartPr/>
                <p14:nvPr/>
              </p14:nvContentPartPr>
              <p14:xfrm>
                <a:off x="8448450" y="4711566"/>
                <a:ext cx="123840" cy="13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79B7254-CD5D-412D-8010-8DE0AF4C40A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439810" y="4702566"/>
                  <a:ext cx="141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5EB88CA-4B53-449F-8404-6D941E0EE353}"/>
                    </a:ext>
                  </a:extLst>
                </p14:cNvPr>
                <p14:cNvContentPartPr/>
                <p14:nvPr/>
              </p14:nvContentPartPr>
              <p14:xfrm>
                <a:off x="8445570" y="4779966"/>
                <a:ext cx="159480" cy="61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5EB88CA-4B53-449F-8404-6D941E0EE35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436930" y="4771326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C78B921-1CCD-48AD-A128-83790B38C578}"/>
                    </a:ext>
                  </a:extLst>
                </p14:cNvPr>
                <p14:cNvContentPartPr/>
                <p14:nvPr/>
              </p14:nvContentPartPr>
              <p14:xfrm>
                <a:off x="8516490" y="4627686"/>
                <a:ext cx="113400" cy="2253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C78B921-1CCD-48AD-A128-83790B38C57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507850" y="4619046"/>
                  <a:ext cx="13104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64B6F91-9033-4D9C-A274-6B6519C5DE84}"/>
              </a:ext>
            </a:extLst>
          </p:cNvPr>
          <p:cNvGrpSpPr/>
          <p:nvPr/>
        </p:nvGrpSpPr>
        <p:grpSpPr>
          <a:xfrm>
            <a:off x="9012210" y="4579806"/>
            <a:ext cx="1690200" cy="467640"/>
            <a:chOff x="9012210" y="4579806"/>
            <a:chExt cx="169020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8C42519-3F8B-4A28-8F23-2B7E4D1E3DCA}"/>
                    </a:ext>
                  </a:extLst>
                </p14:cNvPr>
                <p14:cNvContentPartPr/>
                <p14:nvPr/>
              </p14:nvContentPartPr>
              <p14:xfrm>
                <a:off x="9012210" y="4604646"/>
                <a:ext cx="183960" cy="180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8C42519-3F8B-4A28-8F23-2B7E4D1E3DC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003570" y="4596006"/>
                  <a:ext cx="201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200B149-36DC-46FC-9D6C-DBB55C58AD76}"/>
                    </a:ext>
                  </a:extLst>
                </p14:cNvPr>
                <p14:cNvContentPartPr/>
                <p14:nvPr/>
              </p14:nvContentPartPr>
              <p14:xfrm>
                <a:off x="9055410" y="4579806"/>
                <a:ext cx="156960" cy="204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200B149-36DC-46FC-9D6C-DBB55C58AD7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046410" y="4570806"/>
                  <a:ext cx="1746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170A66B-049A-4BD6-A8FE-64BBF4551D89}"/>
                    </a:ext>
                  </a:extLst>
                </p14:cNvPr>
                <p14:cNvContentPartPr/>
                <p14:nvPr/>
              </p14:nvContentPartPr>
              <p14:xfrm>
                <a:off x="9131370" y="4848726"/>
                <a:ext cx="94680" cy="1245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170A66B-049A-4BD6-A8FE-64BBF4551D8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122730" y="4840086"/>
                  <a:ext cx="112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9A16C6B-FACF-4F01-BD31-CF3FD707D7BD}"/>
                    </a:ext>
                  </a:extLst>
                </p14:cNvPr>
                <p14:cNvContentPartPr/>
                <p14:nvPr/>
              </p14:nvContentPartPr>
              <p14:xfrm>
                <a:off x="9375090" y="4620486"/>
                <a:ext cx="120600" cy="15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9A16C6B-FACF-4F01-BD31-CF3FD707D7B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366090" y="4611846"/>
                  <a:ext cx="138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C491A0-A5B8-413A-8FB4-EE6AD1252ED7}"/>
                    </a:ext>
                  </a:extLst>
                </p14:cNvPr>
                <p14:cNvContentPartPr/>
                <p14:nvPr/>
              </p14:nvContentPartPr>
              <p14:xfrm>
                <a:off x="9360330" y="4643166"/>
                <a:ext cx="175320" cy="206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C491A0-A5B8-413A-8FB4-EE6AD1252ED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351690" y="4634166"/>
                  <a:ext cx="1929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CA0C1FB-AC9F-4658-9862-C91D744D2C9E}"/>
                    </a:ext>
                  </a:extLst>
                </p14:cNvPr>
                <p14:cNvContentPartPr/>
                <p14:nvPr/>
              </p14:nvContentPartPr>
              <p14:xfrm>
                <a:off x="9450690" y="4927566"/>
                <a:ext cx="120960" cy="5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CA0C1FB-AC9F-4658-9862-C91D744D2C9E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441690" y="4918566"/>
                  <a:ext cx="138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B8E80D6-301A-41DF-84BF-C1AD60E973E2}"/>
                    </a:ext>
                  </a:extLst>
                </p14:cNvPr>
                <p14:cNvContentPartPr/>
                <p14:nvPr/>
              </p14:nvContentPartPr>
              <p14:xfrm>
                <a:off x="9505050" y="4929366"/>
                <a:ext cx="4680" cy="1180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B8E80D6-301A-41DF-84BF-C1AD60E973E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496410" y="4920726"/>
                  <a:ext cx="22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7553DC8-2643-4A56-A1D2-CF4DE37275A2}"/>
                    </a:ext>
                  </a:extLst>
                </p14:cNvPr>
                <p14:cNvContentPartPr/>
                <p14:nvPr/>
              </p14:nvContentPartPr>
              <p14:xfrm>
                <a:off x="9627810" y="4656846"/>
                <a:ext cx="106200" cy="228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7553DC8-2643-4A56-A1D2-CF4DE37275A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619170" y="4648206"/>
                  <a:ext cx="123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E2F4E48-94AF-4338-8A79-D19085037F97}"/>
                    </a:ext>
                  </a:extLst>
                </p14:cNvPr>
                <p14:cNvContentPartPr/>
                <p14:nvPr/>
              </p14:nvContentPartPr>
              <p14:xfrm>
                <a:off x="9649050" y="4778526"/>
                <a:ext cx="113760" cy="101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E2F4E48-94AF-4338-8A79-D19085037F9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640050" y="4769886"/>
                  <a:ext cx="131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4E98CA3-4949-446B-86CA-C162E28367E3}"/>
                    </a:ext>
                  </a:extLst>
                </p14:cNvPr>
                <p14:cNvContentPartPr/>
                <p14:nvPr/>
              </p14:nvContentPartPr>
              <p14:xfrm>
                <a:off x="9812850" y="4637766"/>
                <a:ext cx="110880" cy="2617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4E98CA3-4949-446B-86CA-C162E28367E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803850" y="4629126"/>
                  <a:ext cx="128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F39E817-5EBE-4498-871A-082B1295CC52}"/>
                    </a:ext>
                  </a:extLst>
                </p14:cNvPr>
                <p14:cNvContentPartPr/>
                <p14:nvPr/>
              </p14:nvContentPartPr>
              <p14:xfrm>
                <a:off x="9961170" y="4679526"/>
                <a:ext cx="127800" cy="1987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F39E817-5EBE-4498-871A-082B1295CC5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952530" y="4670526"/>
                  <a:ext cx="145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8163407-A382-4567-AAFF-CE651197D641}"/>
                    </a:ext>
                  </a:extLst>
                </p14:cNvPr>
                <p14:cNvContentPartPr/>
                <p14:nvPr/>
              </p14:nvContentPartPr>
              <p14:xfrm>
                <a:off x="10127130" y="4791486"/>
                <a:ext cx="65160" cy="135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8163407-A382-4567-AAFF-CE651197D64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118490" y="4782846"/>
                  <a:ext cx="82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E562729-1C1C-4BFF-8479-6C38AB433DD9}"/>
                    </a:ext>
                  </a:extLst>
                </p14:cNvPr>
                <p14:cNvContentPartPr/>
                <p14:nvPr/>
              </p14:nvContentPartPr>
              <p14:xfrm>
                <a:off x="10239810" y="4658286"/>
                <a:ext cx="95760" cy="118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E562729-1C1C-4BFF-8479-6C38AB433DD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231170" y="4649646"/>
                  <a:ext cx="11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6301F12-7E40-43E5-BA05-7A174481DCF2}"/>
                    </a:ext>
                  </a:extLst>
                </p14:cNvPr>
                <p14:cNvContentPartPr/>
                <p14:nvPr/>
              </p14:nvContentPartPr>
              <p14:xfrm>
                <a:off x="10275090" y="4624806"/>
                <a:ext cx="47880" cy="255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6301F12-7E40-43E5-BA05-7A174481DCF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266090" y="4616166"/>
                  <a:ext cx="655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25DA62F-A831-4EA3-BA19-BC74FC640086}"/>
                    </a:ext>
                  </a:extLst>
                </p14:cNvPr>
                <p14:cNvContentPartPr/>
                <p14:nvPr/>
              </p14:nvContentPartPr>
              <p14:xfrm>
                <a:off x="10275810" y="4649646"/>
                <a:ext cx="294840" cy="2044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25DA62F-A831-4EA3-BA19-BC74FC64008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267170" y="4641006"/>
                  <a:ext cx="312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48AEAE4-4505-4A8F-8ADE-B90924F3A487}"/>
                    </a:ext>
                  </a:extLst>
                </p14:cNvPr>
                <p14:cNvContentPartPr/>
                <p14:nvPr/>
              </p14:nvContentPartPr>
              <p14:xfrm>
                <a:off x="10505850" y="4800126"/>
                <a:ext cx="11880" cy="121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48AEAE4-4505-4A8F-8ADE-B90924F3A48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496850" y="4791486"/>
                  <a:ext cx="29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3850A19-1336-422A-9F88-485E0E878DD7}"/>
                    </a:ext>
                  </a:extLst>
                </p14:cNvPr>
                <p14:cNvContentPartPr/>
                <p14:nvPr/>
              </p14:nvContentPartPr>
              <p14:xfrm>
                <a:off x="10554450" y="4623366"/>
                <a:ext cx="147960" cy="2905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3850A19-1336-422A-9F88-485E0E878DD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545450" y="4614366"/>
                  <a:ext cx="165600" cy="30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C7AEF6D-72C4-4F24-AD91-F65BEB917977}"/>
              </a:ext>
            </a:extLst>
          </p:cNvPr>
          <p:cNvGrpSpPr/>
          <p:nvPr/>
        </p:nvGrpSpPr>
        <p:grpSpPr>
          <a:xfrm>
            <a:off x="10896090" y="4657926"/>
            <a:ext cx="100800" cy="158760"/>
            <a:chOff x="10896090" y="4657926"/>
            <a:chExt cx="10080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8F026E5-E0DE-4B02-A39B-2942AD0E7EE4}"/>
                    </a:ext>
                  </a:extLst>
                </p14:cNvPr>
                <p14:cNvContentPartPr/>
                <p14:nvPr/>
              </p14:nvContentPartPr>
              <p14:xfrm>
                <a:off x="10896090" y="4657926"/>
                <a:ext cx="100800" cy="1184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8F026E5-E0DE-4B02-A39B-2942AD0E7EE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887450" y="4648926"/>
                  <a:ext cx="118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0D509C8-4F44-46B2-82FE-3F36A29B6E5F}"/>
                    </a:ext>
                  </a:extLst>
                </p14:cNvPr>
                <p14:cNvContentPartPr/>
                <p14:nvPr/>
              </p14:nvContentPartPr>
              <p14:xfrm>
                <a:off x="10926330" y="4796166"/>
                <a:ext cx="65880" cy="20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0D509C8-4F44-46B2-82FE-3F36A29B6E5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917690" y="4787526"/>
                  <a:ext cx="835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42B0C82-07C8-479D-AFC9-DCFE4A40ED85}"/>
              </a:ext>
            </a:extLst>
          </p:cNvPr>
          <p:cNvGrpSpPr/>
          <p:nvPr/>
        </p:nvGrpSpPr>
        <p:grpSpPr>
          <a:xfrm>
            <a:off x="11190570" y="4331766"/>
            <a:ext cx="838800" cy="682200"/>
            <a:chOff x="11190570" y="4331766"/>
            <a:chExt cx="838800" cy="68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A762F8A-CDC9-4DC3-8CA3-EB10F4319D91}"/>
                    </a:ext>
                  </a:extLst>
                </p14:cNvPr>
                <p14:cNvContentPartPr/>
                <p14:nvPr/>
              </p14:nvContentPartPr>
              <p14:xfrm>
                <a:off x="11196330" y="4669086"/>
                <a:ext cx="168480" cy="2178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A762F8A-CDC9-4DC3-8CA3-EB10F4319D9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187690" y="4660086"/>
                  <a:ext cx="1861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B95BF49-1DC4-4DF3-BF78-E63FF54A3124}"/>
                    </a:ext>
                  </a:extLst>
                </p14:cNvPr>
                <p14:cNvContentPartPr/>
                <p14:nvPr/>
              </p14:nvContentPartPr>
              <p14:xfrm>
                <a:off x="11259330" y="4778526"/>
                <a:ext cx="97560" cy="97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B95BF49-1DC4-4DF3-BF78-E63FF54A312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250330" y="4769886"/>
                  <a:ext cx="115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69DF960-BBA3-40AC-BF52-DE3399FCE0D3}"/>
                    </a:ext>
                  </a:extLst>
                </p14:cNvPr>
                <p14:cNvContentPartPr/>
                <p14:nvPr/>
              </p14:nvContentPartPr>
              <p14:xfrm>
                <a:off x="11391090" y="4638846"/>
                <a:ext cx="121680" cy="2336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69DF960-BBA3-40AC-BF52-DE3399FCE0D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382450" y="4630206"/>
                  <a:ext cx="139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36AEC54-8453-4E2B-AA2A-202ED73BC893}"/>
                    </a:ext>
                  </a:extLst>
                </p14:cNvPr>
                <p14:cNvContentPartPr/>
                <p14:nvPr/>
              </p14:nvContentPartPr>
              <p14:xfrm>
                <a:off x="11526810" y="4683126"/>
                <a:ext cx="99000" cy="1810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36AEC54-8453-4E2B-AA2A-202ED73BC89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518170" y="4674486"/>
                  <a:ext cx="116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C39FAFAE-EC27-4A80-B937-A2CCF30ECBE6}"/>
                    </a:ext>
                  </a:extLst>
                </p14:cNvPr>
                <p14:cNvContentPartPr/>
                <p14:nvPr/>
              </p14:nvContentPartPr>
              <p14:xfrm>
                <a:off x="11661450" y="4601406"/>
                <a:ext cx="105480" cy="2876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C39FAFAE-EC27-4A80-B937-A2CCF30ECBE6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652810" y="4592406"/>
                  <a:ext cx="123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83DE1FC-21F9-4178-B488-F16C454076FB}"/>
                    </a:ext>
                  </a:extLst>
                </p14:cNvPr>
                <p14:cNvContentPartPr/>
                <p14:nvPr/>
              </p14:nvContentPartPr>
              <p14:xfrm>
                <a:off x="11190570" y="4498446"/>
                <a:ext cx="101520" cy="483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83DE1FC-21F9-4178-B488-F16C454076F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181930" y="4489446"/>
                  <a:ext cx="1191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A8EBB18-CDEC-47F7-9A9C-222340E465B8}"/>
                    </a:ext>
                  </a:extLst>
                </p14:cNvPr>
                <p14:cNvContentPartPr/>
                <p14:nvPr/>
              </p14:nvContentPartPr>
              <p14:xfrm>
                <a:off x="11731650" y="4485846"/>
                <a:ext cx="169200" cy="5281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A8EBB18-CDEC-47F7-9A9C-222340E465B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722650" y="4477206"/>
                  <a:ext cx="1868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48FE090-6015-4F3B-8BD5-BCBAE5373F28}"/>
                    </a:ext>
                  </a:extLst>
                </p14:cNvPr>
                <p14:cNvContentPartPr/>
                <p14:nvPr/>
              </p14:nvContentPartPr>
              <p14:xfrm>
                <a:off x="11832090" y="4331766"/>
                <a:ext cx="197280" cy="1562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48FE090-6015-4F3B-8BD5-BCBAE5373F2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823090" y="4323126"/>
                  <a:ext cx="21492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C95DBAD6-07DE-4C10-95B2-D171AB94B64C}"/>
              </a:ext>
            </a:extLst>
          </p:cNvPr>
          <p:cNvGrpSpPr/>
          <p:nvPr/>
        </p:nvGrpSpPr>
        <p:grpSpPr>
          <a:xfrm>
            <a:off x="1278690" y="5456046"/>
            <a:ext cx="411120" cy="378360"/>
            <a:chOff x="1278690" y="5456046"/>
            <a:chExt cx="41112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2067DD3-BCAA-4AFD-B9FD-4834B26BBC00}"/>
                    </a:ext>
                  </a:extLst>
                </p14:cNvPr>
                <p14:cNvContentPartPr/>
                <p14:nvPr/>
              </p14:nvContentPartPr>
              <p14:xfrm>
                <a:off x="1458690" y="5565126"/>
                <a:ext cx="162720" cy="1677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2067DD3-BCAA-4AFD-B9FD-4834B26BBC00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449690" y="5556126"/>
                  <a:ext cx="180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804DE01-775F-4AC0-923C-E7C077868467}"/>
                    </a:ext>
                  </a:extLst>
                </p14:cNvPr>
                <p14:cNvContentPartPr/>
                <p14:nvPr/>
              </p14:nvContentPartPr>
              <p14:xfrm>
                <a:off x="1278690" y="5456046"/>
                <a:ext cx="411120" cy="378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804DE01-775F-4AC0-923C-E7C077868467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270050" y="5447406"/>
                  <a:ext cx="428760" cy="39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170A8B6-0AEB-43A3-89FD-5F00B167777E}"/>
              </a:ext>
            </a:extLst>
          </p:cNvPr>
          <p:cNvGrpSpPr/>
          <p:nvPr/>
        </p:nvGrpSpPr>
        <p:grpSpPr>
          <a:xfrm>
            <a:off x="2010570" y="5399526"/>
            <a:ext cx="1019880" cy="606960"/>
            <a:chOff x="2010570" y="5399526"/>
            <a:chExt cx="1019880" cy="60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BE90391-6A51-4A77-B4B2-AF7C5EA516D1}"/>
                    </a:ext>
                  </a:extLst>
                </p14:cNvPr>
                <p14:cNvContentPartPr/>
                <p14:nvPr/>
              </p14:nvContentPartPr>
              <p14:xfrm>
                <a:off x="2118570" y="5431926"/>
                <a:ext cx="532800" cy="4608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BE90391-6A51-4A77-B4B2-AF7C5EA516D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109930" y="5423286"/>
                  <a:ext cx="550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DA0DF07-07A6-4634-9ED3-EB2737CBEBEF}"/>
                    </a:ext>
                  </a:extLst>
                </p14:cNvPr>
                <p14:cNvContentPartPr/>
                <p14:nvPr/>
              </p14:nvContentPartPr>
              <p14:xfrm>
                <a:off x="2010570" y="5818206"/>
                <a:ext cx="117000" cy="1882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DA0DF07-07A6-4634-9ED3-EB2737CBEBE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01570" y="5809206"/>
                  <a:ext cx="1346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28DF1E7-11B0-4D30-859E-38E21698F245}"/>
                    </a:ext>
                  </a:extLst>
                </p14:cNvPr>
                <p14:cNvContentPartPr/>
                <p14:nvPr/>
              </p14:nvContentPartPr>
              <p14:xfrm>
                <a:off x="2465970" y="5399526"/>
                <a:ext cx="564480" cy="531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28DF1E7-11B0-4D30-859E-38E21698F24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456970" y="5390886"/>
                  <a:ext cx="58212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C425A1B-5D44-4806-8A67-4FE41B4F4CD6}"/>
                    </a:ext>
                  </a:extLst>
                </p14:cNvPr>
                <p14:cNvContentPartPr/>
                <p14:nvPr/>
              </p14:nvContentPartPr>
              <p14:xfrm>
                <a:off x="2538330" y="5641446"/>
                <a:ext cx="16200" cy="190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C425A1B-5D44-4806-8A67-4FE41B4F4CD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529330" y="5632806"/>
                  <a:ext cx="33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0338B25-93E4-4F9D-B601-67FEB90179BB}"/>
                    </a:ext>
                  </a:extLst>
                </p14:cNvPr>
                <p14:cNvContentPartPr/>
                <p14:nvPr/>
              </p14:nvContentPartPr>
              <p14:xfrm>
                <a:off x="2527890" y="5744046"/>
                <a:ext cx="56160" cy="27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0338B25-93E4-4F9D-B601-67FEB90179B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519250" y="5735046"/>
                  <a:ext cx="73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943907A-071A-4C25-8B52-BBB1BF94D52C}"/>
                    </a:ext>
                  </a:extLst>
                </p14:cNvPr>
                <p14:cNvContentPartPr/>
                <p14:nvPr/>
              </p14:nvContentPartPr>
              <p14:xfrm>
                <a:off x="2533650" y="5626686"/>
                <a:ext cx="14400" cy="16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943907A-071A-4C25-8B52-BBB1BF94D52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525010" y="5618046"/>
                  <a:ext cx="32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9457C9AB-F140-4A35-93BC-A11A97F934EA}"/>
                    </a:ext>
                  </a:extLst>
                </p14:cNvPr>
                <p14:cNvContentPartPr/>
                <p14:nvPr/>
              </p14:nvContentPartPr>
              <p14:xfrm>
                <a:off x="2548050" y="5651526"/>
                <a:ext cx="19440" cy="1317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9457C9AB-F140-4A35-93BC-A11A97F934E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539410" y="5642886"/>
                  <a:ext cx="37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72221C5-544B-4F1D-8D7E-03595FEAA564}"/>
                    </a:ext>
                  </a:extLst>
                </p14:cNvPr>
                <p14:cNvContentPartPr/>
                <p14:nvPr/>
              </p14:nvContentPartPr>
              <p14:xfrm>
                <a:off x="2276970" y="5530926"/>
                <a:ext cx="293400" cy="1047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72221C5-544B-4F1D-8D7E-03595FEAA56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268330" y="5522286"/>
                  <a:ext cx="311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4DACBC8-8351-4259-80DB-11FAEF9E3206}"/>
                    </a:ext>
                  </a:extLst>
                </p14:cNvPr>
                <p14:cNvContentPartPr/>
                <p14:nvPr/>
              </p14:nvContentPartPr>
              <p14:xfrm>
                <a:off x="2252490" y="5523726"/>
                <a:ext cx="74160" cy="2628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4DACBC8-8351-4259-80DB-11FAEF9E320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43850" y="5515086"/>
                  <a:ext cx="918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6E553B7-07AA-4A38-9BA4-3304BF0DC63A}"/>
                    </a:ext>
                  </a:extLst>
                </p14:cNvPr>
                <p14:cNvContentPartPr/>
                <p14:nvPr/>
              </p14:nvContentPartPr>
              <p14:xfrm>
                <a:off x="2313690" y="5754846"/>
                <a:ext cx="257400" cy="576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6E553B7-07AA-4A38-9BA4-3304BF0DC63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304690" y="5745846"/>
                  <a:ext cx="2750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3326BFD-4E61-4E0E-A622-1D3B141BAAE3}"/>
                    </a:ext>
                  </a:extLst>
                </p14:cNvPr>
                <p14:cNvContentPartPr/>
                <p14:nvPr/>
              </p14:nvContentPartPr>
              <p14:xfrm>
                <a:off x="2269770" y="5558646"/>
                <a:ext cx="284760" cy="1929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3326BFD-4E61-4E0E-A622-1D3B141BAAE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261130" y="5550006"/>
                  <a:ext cx="3024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9ED7E8C-2EA1-4438-A615-DBD6E7F6604E}"/>
                    </a:ext>
                  </a:extLst>
                </p14:cNvPr>
                <p14:cNvContentPartPr/>
                <p14:nvPr/>
              </p14:nvContentPartPr>
              <p14:xfrm>
                <a:off x="2301810" y="5613366"/>
                <a:ext cx="292680" cy="2077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9ED7E8C-2EA1-4438-A615-DBD6E7F6604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293170" y="5604726"/>
                  <a:ext cx="310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054AB46-CDB1-4980-8CB6-3570CC5CDC70}"/>
                    </a:ext>
                  </a:extLst>
                </p14:cNvPr>
                <p14:cNvContentPartPr/>
                <p14:nvPr/>
              </p14:nvContentPartPr>
              <p14:xfrm>
                <a:off x="2533290" y="5459286"/>
                <a:ext cx="334080" cy="1681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054AB46-CDB1-4980-8CB6-3570CC5CDC70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524650" y="5450286"/>
                  <a:ext cx="3517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67D97AD-2F1B-48D3-B17D-B1F399233559}"/>
                    </a:ext>
                  </a:extLst>
                </p14:cNvPr>
                <p14:cNvContentPartPr/>
                <p14:nvPr/>
              </p14:nvContentPartPr>
              <p14:xfrm>
                <a:off x="2810130" y="5504286"/>
                <a:ext cx="70920" cy="285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67D97AD-2F1B-48D3-B17D-B1F39923355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801490" y="5495646"/>
                  <a:ext cx="885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7790AEC-5FBC-4ABA-A802-809519393689}"/>
                    </a:ext>
                  </a:extLst>
                </p14:cNvPr>
                <p14:cNvContentPartPr/>
                <p14:nvPr/>
              </p14:nvContentPartPr>
              <p14:xfrm>
                <a:off x="2560290" y="5759526"/>
                <a:ext cx="360720" cy="702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7790AEC-5FBC-4ABA-A802-80951939368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551290" y="5750526"/>
                  <a:ext cx="378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9B7CCC9-B23A-4CED-897D-5C5A69335459}"/>
                    </a:ext>
                  </a:extLst>
                </p14:cNvPr>
                <p14:cNvContentPartPr/>
                <p14:nvPr/>
              </p14:nvContentPartPr>
              <p14:xfrm>
                <a:off x="2584410" y="5532366"/>
                <a:ext cx="281160" cy="2001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9B7CCC9-B23A-4CED-897D-5C5A6933545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575770" y="5523726"/>
                  <a:ext cx="298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1B57364-E741-4BE7-B5A4-1CE50469EF2D}"/>
                    </a:ext>
                  </a:extLst>
                </p14:cNvPr>
                <p14:cNvContentPartPr/>
                <p14:nvPr/>
              </p14:nvContentPartPr>
              <p14:xfrm>
                <a:off x="2546250" y="5591766"/>
                <a:ext cx="329760" cy="1800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1B57364-E741-4BE7-B5A4-1CE50469EF2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537610" y="5583126"/>
                  <a:ext cx="3474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A339F97B-41D5-4934-AA38-0CEFDE1147BB}"/>
              </a:ext>
            </a:extLst>
          </p:cNvPr>
          <p:cNvGrpSpPr/>
          <p:nvPr/>
        </p:nvGrpSpPr>
        <p:grpSpPr>
          <a:xfrm>
            <a:off x="3651090" y="5521206"/>
            <a:ext cx="1039320" cy="298080"/>
            <a:chOff x="3651090" y="5521206"/>
            <a:chExt cx="1039320" cy="29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23BA419-658D-4050-9C5A-CDACB9611E77}"/>
                    </a:ext>
                  </a:extLst>
                </p14:cNvPr>
                <p14:cNvContentPartPr/>
                <p14:nvPr/>
              </p14:nvContentPartPr>
              <p14:xfrm>
                <a:off x="3651090" y="5582766"/>
                <a:ext cx="160560" cy="284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23BA419-658D-4050-9C5A-CDACB9611E7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642450" y="5573766"/>
                  <a:ext cx="178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3A6D71E-026B-413B-9DFF-8CE39F810DFC}"/>
                    </a:ext>
                  </a:extLst>
                </p14:cNvPr>
                <p14:cNvContentPartPr/>
                <p14:nvPr/>
              </p14:nvContentPartPr>
              <p14:xfrm>
                <a:off x="3666930" y="5624886"/>
                <a:ext cx="68400" cy="182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3A6D71E-026B-413B-9DFF-8CE39F810DF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658290" y="5616246"/>
                  <a:ext cx="86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F0E911B-C9FD-4503-B32D-75F29D2C9A14}"/>
                    </a:ext>
                  </a:extLst>
                </p14:cNvPr>
                <p14:cNvContentPartPr/>
                <p14:nvPr/>
              </p14:nvContentPartPr>
              <p14:xfrm>
                <a:off x="3691050" y="5724966"/>
                <a:ext cx="122040" cy="83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F0E911B-C9FD-4503-B32D-75F29D2C9A1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682050" y="5716326"/>
                  <a:ext cx="139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31730CF-3822-4F37-A36E-D6DE6FEA9309}"/>
                    </a:ext>
                  </a:extLst>
                </p14:cNvPr>
                <p14:cNvContentPartPr/>
                <p14:nvPr/>
              </p14:nvContentPartPr>
              <p14:xfrm>
                <a:off x="3875370" y="5564046"/>
                <a:ext cx="136800" cy="2484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31730CF-3822-4F37-A36E-D6DE6FEA9309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866370" y="5555406"/>
                  <a:ext cx="154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97F9F80-0873-41BF-814B-DDE3ABE89F4C}"/>
                    </a:ext>
                  </a:extLst>
                </p14:cNvPr>
                <p14:cNvContentPartPr/>
                <p14:nvPr/>
              </p14:nvContentPartPr>
              <p14:xfrm>
                <a:off x="4019370" y="5581326"/>
                <a:ext cx="122040" cy="1868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97F9F80-0873-41BF-814B-DDE3ABE89F4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010730" y="5572326"/>
                  <a:ext cx="139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A268CEC-2F75-4CF1-BF16-2228C404E7FD}"/>
                    </a:ext>
                  </a:extLst>
                </p14:cNvPr>
                <p14:cNvContentPartPr/>
                <p14:nvPr/>
              </p14:nvContentPartPr>
              <p14:xfrm>
                <a:off x="4191810" y="5681766"/>
                <a:ext cx="66960" cy="1288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A268CEC-2F75-4CF1-BF16-2228C404E7F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183170" y="5672766"/>
                  <a:ext cx="84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15744DE-6F43-441F-A790-9A2311A1DFEB}"/>
                    </a:ext>
                  </a:extLst>
                </p14:cNvPr>
                <p14:cNvContentPartPr/>
                <p14:nvPr/>
              </p14:nvContentPartPr>
              <p14:xfrm>
                <a:off x="4322850" y="5591406"/>
                <a:ext cx="78480" cy="1832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15744DE-6F43-441F-A790-9A2311A1DFE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313850" y="5582406"/>
                  <a:ext cx="96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06C760D-93F0-4FA8-AC3B-A059A585B216}"/>
                    </a:ext>
                  </a:extLst>
                </p14:cNvPr>
                <p14:cNvContentPartPr/>
                <p14:nvPr/>
              </p14:nvContentPartPr>
              <p14:xfrm>
                <a:off x="4294410" y="5618046"/>
                <a:ext cx="128880" cy="1512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06C760D-93F0-4FA8-AC3B-A059A585B21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285770" y="5609406"/>
                  <a:ext cx="146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334099D-0CF4-4960-901D-FD41929733A3}"/>
                    </a:ext>
                  </a:extLst>
                </p14:cNvPr>
                <p14:cNvContentPartPr/>
                <p14:nvPr/>
              </p14:nvContentPartPr>
              <p14:xfrm>
                <a:off x="4448850" y="5707686"/>
                <a:ext cx="103320" cy="111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334099D-0CF4-4960-901D-FD41929733A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39850" y="5699046"/>
                  <a:ext cx="120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6CCCD0B-1DBC-4F76-9B15-CAC9F77E02CF}"/>
                    </a:ext>
                  </a:extLst>
                </p14:cNvPr>
                <p14:cNvContentPartPr/>
                <p14:nvPr/>
              </p14:nvContentPartPr>
              <p14:xfrm>
                <a:off x="4581690" y="5521206"/>
                <a:ext cx="108720" cy="2732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6CCCD0B-1DBC-4F76-9B15-CAC9F77E02C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573050" y="5512206"/>
                  <a:ext cx="12636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8C30FF4D-87EA-4F24-B04D-42FF37EAFD3C}"/>
              </a:ext>
            </a:extLst>
          </p:cNvPr>
          <p:cNvGrpSpPr/>
          <p:nvPr/>
        </p:nvGrpSpPr>
        <p:grpSpPr>
          <a:xfrm>
            <a:off x="3055290" y="5798766"/>
            <a:ext cx="142200" cy="167040"/>
            <a:chOff x="3055290" y="5798766"/>
            <a:chExt cx="14220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3C5CF73-3788-44F5-9B98-412A729F8C2D}"/>
                    </a:ext>
                  </a:extLst>
                </p14:cNvPr>
                <p14:cNvContentPartPr/>
                <p14:nvPr/>
              </p14:nvContentPartPr>
              <p14:xfrm>
                <a:off x="3055290" y="5798766"/>
                <a:ext cx="142200" cy="223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3C5CF73-3788-44F5-9B98-412A729F8C2D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46290" y="5789766"/>
                  <a:ext cx="159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5A62C85-6E2E-4F82-BB02-A6143438A142}"/>
                    </a:ext>
                  </a:extLst>
                </p14:cNvPr>
                <p14:cNvContentPartPr/>
                <p14:nvPr/>
              </p14:nvContentPartPr>
              <p14:xfrm>
                <a:off x="3135930" y="5814246"/>
                <a:ext cx="23400" cy="1515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5A62C85-6E2E-4F82-BB02-A6143438A14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3126930" y="5805246"/>
                  <a:ext cx="4104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429AC8D-C90E-4E49-A5F0-4FF4B777037C}"/>
              </a:ext>
            </a:extLst>
          </p:cNvPr>
          <p:cNvGrpSpPr/>
          <p:nvPr/>
        </p:nvGrpSpPr>
        <p:grpSpPr>
          <a:xfrm>
            <a:off x="4869330" y="5645046"/>
            <a:ext cx="120240" cy="83160"/>
            <a:chOff x="4869330" y="5645046"/>
            <a:chExt cx="120240" cy="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0855A23B-C5A6-44FB-814E-FEBCC0E31D03}"/>
                    </a:ext>
                  </a:extLst>
                </p14:cNvPr>
                <p14:cNvContentPartPr/>
                <p14:nvPr/>
              </p14:nvContentPartPr>
              <p14:xfrm>
                <a:off x="4869330" y="5645046"/>
                <a:ext cx="87120" cy="190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0855A23B-C5A6-44FB-814E-FEBCC0E31D0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860330" y="5636046"/>
                  <a:ext cx="1047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1029221-31E6-4350-B588-860019D1ED22}"/>
                    </a:ext>
                  </a:extLst>
                </p14:cNvPr>
                <p14:cNvContentPartPr/>
                <p14:nvPr/>
              </p14:nvContentPartPr>
              <p14:xfrm>
                <a:off x="4878330" y="5713086"/>
                <a:ext cx="111240" cy="151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1029221-31E6-4350-B588-860019D1ED2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869690" y="5704446"/>
                  <a:ext cx="1288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573B36B3-858A-42B2-8666-EF935F4A8B7F}"/>
              </a:ext>
            </a:extLst>
          </p:cNvPr>
          <p:cNvGrpSpPr/>
          <p:nvPr/>
        </p:nvGrpSpPr>
        <p:grpSpPr>
          <a:xfrm>
            <a:off x="5154450" y="5377206"/>
            <a:ext cx="266760" cy="530640"/>
            <a:chOff x="5154450" y="5377206"/>
            <a:chExt cx="26676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8C05B09-E364-4C3C-88E1-31D91AD25ED0}"/>
                    </a:ext>
                  </a:extLst>
                </p14:cNvPr>
                <p14:cNvContentPartPr/>
                <p14:nvPr/>
              </p14:nvContentPartPr>
              <p14:xfrm>
                <a:off x="5163450" y="5591046"/>
                <a:ext cx="56520" cy="3168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8C05B09-E364-4C3C-88E1-31D91AD25ED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154810" y="5582406"/>
                  <a:ext cx="74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1DB709E-7004-447C-A6F0-B6098AEDEB38}"/>
                    </a:ext>
                  </a:extLst>
                </p14:cNvPr>
                <p14:cNvContentPartPr/>
                <p14:nvPr/>
              </p14:nvContentPartPr>
              <p14:xfrm>
                <a:off x="5154450" y="5604006"/>
                <a:ext cx="119520" cy="1634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1DB709E-7004-447C-A6F0-B6098AEDEB3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145810" y="5595006"/>
                  <a:ext cx="1371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D4CBE9F-D4BC-4977-BCF6-8F31AF89670D}"/>
                    </a:ext>
                  </a:extLst>
                </p14:cNvPr>
                <p14:cNvContentPartPr/>
                <p14:nvPr/>
              </p14:nvContentPartPr>
              <p14:xfrm>
                <a:off x="5286570" y="5412126"/>
                <a:ext cx="39600" cy="1288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D4CBE9F-D4BC-4977-BCF6-8F31AF89670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277570" y="5403486"/>
                  <a:ext cx="57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DEDDD25-C48B-4266-A40B-7FADD401CC65}"/>
                    </a:ext>
                  </a:extLst>
                </p14:cNvPr>
                <p14:cNvContentPartPr/>
                <p14:nvPr/>
              </p14:nvContentPartPr>
              <p14:xfrm>
                <a:off x="5383050" y="5377206"/>
                <a:ext cx="38160" cy="1670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DEDDD25-C48B-4266-A40B-7FADD401CC6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374410" y="5368566"/>
                  <a:ext cx="5580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3138258-989F-4BB7-B6F5-576BD6335B1F}"/>
              </a:ext>
            </a:extLst>
          </p:cNvPr>
          <p:cNvGrpSpPr/>
          <p:nvPr/>
        </p:nvGrpSpPr>
        <p:grpSpPr>
          <a:xfrm>
            <a:off x="6308250" y="5302326"/>
            <a:ext cx="1270800" cy="566280"/>
            <a:chOff x="6308250" y="5302326"/>
            <a:chExt cx="127080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63A2519-974F-40F9-BB85-14F829EC0A35}"/>
                    </a:ext>
                  </a:extLst>
                </p14:cNvPr>
                <p14:cNvContentPartPr/>
                <p14:nvPr/>
              </p14:nvContentPartPr>
              <p14:xfrm>
                <a:off x="6308250" y="5394846"/>
                <a:ext cx="114840" cy="4406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63A2519-974F-40F9-BB85-14F829EC0A35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299250" y="5385846"/>
                  <a:ext cx="1324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61AF43D-F6C2-4F5A-8ECA-AC355F0495F8}"/>
                    </a:ext>
                  </a:extLst>
                </p14:cNvPr>
                <p14:cNvContentPartPr/>
                <p14:nvPr/>
              </p14:nvContentPartPr>
              <p14:xfrm>
                <a:off x="6489330" y="5344446"/>
                <a:ext cx="98280" cy="1396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61AF43D-F6C2-4F5A-8ECA-AC355F0495F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480330" y="5335806"/>
                  <a:ext cx="1159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7386DD6-36D5-4AC2-B4C7-8AF8FAE79734}"/>
                    </a:ext>
                  </a:extLst>
                </p14:cNvPr>
                <p14:cNvContentPartPr/>
                <p14:nvPr/>
              </p14:nvContentPartPr>
              <p14:xfrm>
                <a:off x="6528210" y="5662326"/>
                <a:ext cx="86040" cy="198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7386DD6-36D5-4AC2-B4C7-8AF8FAE7973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519210" y="5653326"/>
                  <a:ext cx="103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0EEF697-A932-4B60-BE7F-F52B29893095}"/>
                    </a:ext>
                  </a:extLst>
                </p14:cNvPr>
                <p14:cNvContentPartPr/>
                <p14:nvPr/>
              </p14:nvContentPartPr>
              <p14:xfrm>
                <a:off x="6697050" y="5373966"/>
                <a:ext cx="123480" cy="4946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0EEF697-A932-4B60-BE7F-F52B2989309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688050" y="5364966"/>
                  <a:ext cx="1411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3C2E257-A2C1-455C-9D84-500B24B70260}"/>
                    </a:ext>
                  </a:extLst>
                </p14:cNvPr>
                <p14:cNvContentPartPr/>
                <p14:nvPr/>
              </p14:nvContentPartPr>
              <p14:xfrm>
                <a:off x="6917370" y="5357766"/>
                <a:ext cx="79920" cy="4809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3C2E257-A2C1-455C-9D84-500B24B7026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08730" y="5348766"/>
                  <a:ext cx="975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60E7BD8-F534-4846-BE45-53C033004021}"/>
                    </a:ext>
                  </a:extLst>
                </p14:cNvPr>
                <p14:cNvContentPartPr/>
                <p14:nvPr/>
              </p14:nvContentPartPr>
              <p14:xfrm>
                <a:off x="7151010" y="5302326"/>
                <a:ext cx="86400" cy="205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60E7BD8-F534-4846-BE45-53C03300402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142010" y="5293686"/>
                  <a:ext cx="1040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297CE1A-AB07-4207-83D3-F504FDD4BFC3}"/>
                    </a:ext>
                  </a:extLst>
                </p14:cNvPr>
                <p14:cNvContentPartPr/>
                <p14:nvPr/>
              </p14:nvContentPartPr>
              <p14:xfrm>
                <a:off x="7034010" y="5690406"/>
                <a:ext cx="81000" cy="1321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297CE1A-AB07-4207-83D3-F504FDD4BFC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025370" y="5681766"/>
                  <a:ext cx="98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5A38443-AF70-4C2F-A618-6CACAD34813E}"/>
                    </a:ext>
                  </a:extLst>
                </p14:cNvPr>
                <p14:cNvContentPartPr/>
                <p14:nvPr/>
              </p14:nvContentPartPr>
              <p14:xfrm>
                <a:off x="7175130" y="5745126"/>
                <a:ext cx="4320" cy="7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5A38443-AF70-4C2F-A618-6CACAD34813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166130" y="5736126"/>
                  <a:ext cx="219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3F22EF8-FF07-44E5-839E-13D728B8B7D6}"/>
                    </a:ext>
                  </a:extLst>
                </p14:cNvPr>
                <p14:cNvContentPartPr/>
                <p14:nvPr/>
              </p14:nvContentPartPr>
              <p14:xfrm>
                <a:off x="7190250" y="5803086"/>
                <a:ext cx="13320" cy="151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3F22EF8-FF07-44E5-839E-13D728B8B7D6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81610" y="5794086"/>
                  <a:ext cx="30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4601BA4-1032-414E-8762-F8BB0F12F94F}"/>
                    </a:ext>
                  </a:extLst>
                </p14:cNvPr>
                <p14:cNvContentPartPr/>
                <p14:nvPr/>
              </p14:nvContentPartPr>
              <p14:xfrm>
                <a:off x="7262250" y="5720286"/>
                <a:ext cx="84600" cy="93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4601BA4-1032-414E-8762-F8BB0F12F94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253250" y="5711646"/>
                  <a:ext cx="102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C262E94-42FA-4FB2-A353-867192BF87AA}"/>
                    </a:ext>
                  </a:extLst>
                </p14:cNvPr>
                <p14:cNvContentPartPr/>
                <p14:nvPr/>
              </p14:nvContentPartPr>
              <p14:xfrm>
                <a:off x="7404810" y="5721006"/>
                <a:ext cx="23400" cy="712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C262E94-42FA-4FB2-A353-867192BF87A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396170" y="5712366"/>
                  <a:ext cx="41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76E6D0E-3159-4EEA-9455-8FD44C63D5F3}"/>
                    </a:ext>
                  </a:extLst>
                </p14:cNvPr>
                <p14:cNvContentPartPr/>
                <p14:nvPr/>
              </p14:nvContentPartPr>
              <p14:xfrm>
                <a:off x="7509210" y="5711286"/>
                <a:ext cx="69840" cy="756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76E6D0E-3159-4EEA-9455-8FD44C63D5F3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500570" y="5702286"/>
                  <a:ext cx="8748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1DC1B215-8056-4D2B-BF57-BC204020D1F4}"/>
              </a:ext>
            </a:extLst>
          </p:cNvPr>
          <p:cNvGrpSpPr/>
          <p:nvPr/>
        </p:nvGrpSpPr>
        <p:grpSpPr>
          <a:xfrm>
            <a:off x="7593090" y="5304846"/>
            <a:ext cx="548640" cy="545400"/>
            <a:chOff x="7593090" y="5304846"/>
            <a:chExt cx="54864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7FD92D6-769A-4BB8-A514-3151BD289F64}"/>
                    </a:ext>
                  </a:extLst>
                </p14:cNvPr>
                <p14:cNvContentPartPr/>
                <p14:nvPr/>
              </p14:nvContentPartPr>
              <p14:xfrm>
                <a:off x="7593090" y="5304846"/>
                <a:ext cx="163800" cy="5454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7FD92D6-769A-4BB8-A514-3151BD289F6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584450" y="5296206"/>
                  <a:ext cx="1814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F889B27-5BFC-4B25-AD6C-24D9FBE3DE6F}"/>
                    </a:ext>
                  </a:extLst>
                </p14:cNvPr>
                <p14:cNvContentPartPr/>
                <p14:nvPr/>
              </p14:nvContentPartPr>
              <p14:xfrm>
                <a:off x="7888650" y="5538126"/>
                <a:ext cx="41760" cy="2916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F889B27-5BFC-4B25-AD6C-24D9FBE3DE6F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879650" y="5529486"/>
                  <a:ext cx="594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34A8BBF-D9FB-4D77-AD8B-598FE23881E7}"/>
                    </a:ext>
                  </a:extLst>
                </p14:cNvPr>
                <p14:cNvContentPartPr/>
                <p14:nvPr/>
              </p14:nvContentPartPr>
              <p14:xfrm>
                <a:off x="7880370" y="5339046"/>
                <a:ext cx="177120" cy="3254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34A8BBF-D9FB-4D77-AD8B-598FE23881E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7871730" y="5330046"/>
                  <a:ext cx="1947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AB36B69-E04D-4B6D-95CF-674FA62800A8}"/>
                    </a:ext>
                  </a:extLst>
                </p14:cNvPr>
                <p14:cNvContentPartPr/>
                <p14:nvPr/>
              </p14:nvContentPartPr>
              <p14:xfrm>
                <a:off x="8117970" y="5343726"/>
                <a:ext cx="23760" cy="1411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AB36B69-E04D-4B6D-95CF-674FA62800A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109330" y="5335086"/>
                  <a:ext cx="414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79BB5BF-66EA-42BB-A7B4-C857EAB937D6}"/>
              </a:ext>
            </a:extLst>
          </p:cNvPr>
          <p:cNvGrpSpPr/>
          <p:nvPr/>
        </p:nvGrpSpPr>
        <p:grpSpPr>
          <a:xfrm>
            <a:off x="8465370" y="5332206"/>
            <a:ext cx="1779840" cy="537840"/>
            <a:chOff x="8465370" y="5332206"/>
            <a:chExt cx="177984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E93D301-ECDE-4E7C-B372-B234B758B3CE}"/>
                    </a:ext>
                  </a:extLst>
                </p14:cNvPr>
                <p14:cNvContentPartPr/>
                <p14:nvPr/>
              </p14:nvContentPartPr>
              <p14:xfrm>
                <a:off x="8465370" y="5599686"/>
                <a:ext cx="101880" cy="223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E93D301-ECDE-4E7C-B372-B234B758B3C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456730" y="5590686"/>
                  <a:ext cx="119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690EA2D9-0554-4FDB-A744-1A56A2256624}"/>
                    </a:ext>
                  </a:extLst>
                </p14:cNvPr>
                <p14:cNvContentPartPr/>
                <p14:nvPr/>
              </p14:nvContentPartPr>
              <p14:xfrm>
                <a:off x="8480130" y="5672406"/>
                <a:ext cx="92160" cy="900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690EA2D9-0554-4FDB-A744-1A56A2256624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471490" y="5663406"/>
                  <a:ext cx="109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F60E480-A535-45A9-A6C9-0C37C1CCD199}"/>
                    </a:ext>
                  </a:extLst>
                </p14:cNvPr>
                <p14:cNvContentPartPr/>
                <p14:nvPr/>
              </p14:nvContentPartPr>
              <p14:xfrm>
                <a:off x="8661570" y="5620566"/>
                <a:ext cx="115920" cy="1047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F60E480-A535-45A9-A6C9-0C37C1CCD199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652570" y="5611926"/>
                  <a:ext cx="133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7DE8932-5EEB-495B-B481-39EE2E48F40E}"/>
                    </a:ext>
                  </a:extLst>
                </p14:cNvPr>
                <p14:cNvContentPartPr/>
                <p14:nvPr/>
              </p14:nvContentPartPr>
              <p14:xfrm>
                <a:off x="8826450" y="5553606"/>
                <a:ext cx="70200" cy="1954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7DE8932-5EEB-495B-B481-39EE2E48F40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817450" y="5544606"/>
                  <a:ext cx="87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36104E18-61B6-4B44-B34D-49EE6BFFB062}"/>
                    </a:ext>
                  </a:extLst>
                </p14:cNvPr>
                <p14:cNvContentPartPr/>
                <p14:nvPr/>
              </p14:nvContentPartPr>
              <p14:xfrm>
                <a:off x="8954970" y="5535966"/>
                <a:ext cx="105120" cy="20808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36104E18-61B6-4B44-B34D-49EE6BFFB062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945970" y="5526966"/>
                  <a:ext cx="122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BE850C4-A2AC-4B3D-BFF9-FB06A3E41253}"/>
                    </a:ext>
                  </a:extLst>
                </p14:cNvPr>
                <p14:cNvContentPartPr/>
                <p14:nvPr/>
              </p14:nvContentPartPr>
              <p14:xfrm>
                <a:off x="9171330" y="5655126"/>
                <a:ext cx="7560" cy="133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BE850C4-A2AC-4B3D-BFF9-FB06A3E4125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162690" y="5646126"/>
                  <a:ext cx="2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47E18CB6-1536-45CE-B449-537F8EFD281B}"/>
                    </a:ext>
                  </a:extLst>
                </p14:cNvPr>
                <p14:cNvContentPartPr/>
                <p14:nvPr/>
              </p14:nvContentPartPr>
              <p14:xfrm>
                <a:off x="9330450" y="5541726"/>
                <a:ext cx="133920" cy="1152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47E18CB6-1536-45CE-B449-537F8EFD281B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321450" y="5532726"/>
                  <a:ext cx="151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E3AA938-CB3E-4BDA-99BB-8696CE45706E}"/>
                    </a:ext>
                  </a:extLst>
                </p14:cNvPr>
                <p14:cNvContentPartPr/>
                <p14:nvPr/>
              </p14:nvContentPartPr>
              <p14:xfrm>
                <a:off x="9370050" y="5566926"/>
                <a:ext cx="81360" cy="1785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E3AA938-CB3E-4BDA-99BB-8696CE45706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361410" y="5558286"/>
                  <a:ext cx="99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91ED7F3-8F5B-4D57-84CD-FC67D5BA5E4A}"/>
                    </a:ext>
                  </a:extLst>
                </p14:cNvPr>
                <p14:cNvContentPartPr/>
                <p14:nvPr/>
              </p14:nvContentPartPr>
              <p14:xfrm>
                <a:off x="9394170" y="5733966"/>
                <a:ext cx="62640" cy="190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91ED7F3-8F5B-4D57-84CD-FC67D5BA5E4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9385170" y="5725326"/>
                  <a:ext cx="80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0D3850E0-D2B6-459F-AB28-B7AE161F60F9}"/>
                    </a:ext>
                  </a:extLst>
                </p14:cNvPr>
                <p14:cNvContentPartPr/>
                <p14:nvPr/>
              </p14:nvContentPartPr>
              <p14:xfrm>
                <a:off x="9507570" y="5528766"/>
                <a:ext cx="216360" cy="2365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0D3850E0-D2B6-459F-AB28-B7AE161F60F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9498930" y="5520126"/>
                  <a:ext cx="234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7B8D03F8-E67B-4AB6-B8A9-F94812ACCE83}"/>
                    </a:ext>
                  </a:extLst>
                </p14:cNvPr>
                <p14:cNvContentPartPr/>
                <p14:nvPr/>
              </p14:nvContentPartPr>
              <p14:xfrm>
                <a:off x="9633210" y="5622006"/>
                <a:ext cx="84600" cy="1602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7B8D03F8-E67B-4AB6-B8A9-F94812ACCE8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9624210" y="5613366"/>
                  <a:ext cx="102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7E63254-5490-4B9E-8C91-CEA5F346625B}"/>
                    </a:ext>
                  </a:extLst>
                </p14:cNvPr>
                <p14:cNvContentPartPr/>
                <p14:nvPr/>
              </p14:nvContentPartPr>
              <p14:xfrm>
                <a:off x="9769650" y="5542446"/>
                <a:ext cx="90360" cy="26640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7E63254-5490-4B9E-8C91-CEA5F346625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9760650" y="5533446"/>
                  <a:ext cx="108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64BA2E13-81A7-471A-B577-198F2ADB8903}"/>
                    </a:ext>
                  </a:extLst>
                </p14:cNvPr>
                <p14:cNvContentPartPr/>
                <p14:nvPr/>
              </p14:nvContentPartPr>
              <p14:xfrm>
                <a:off x="9306690" y="5407446"/>
                <a:ext cx="145440" cy="4626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64BA2E13-81A7-471A-B577-198F2ADB890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9297690" y="5398806"/>
                  <a:ext cx="1630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675C6CE-46BB-41C2-9F6B-8011B7CD2B16}"/>
                    </a:ext>
                  </a:extLst>
                </p14:cNvPr>
                <p14:cNvContentPartPr/>
                <p14:nvPr/>
              </p14:nvContentPartPr>
              <p14:xfrm>
                <a:off x="9892770" y="5436606"/>
                <a:ext cx="87840" cy="3978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675C6CE-46BB-41C2-9F6B-8011B7CD2B16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9883770" y="5427966"/>
                  <a:ext cx="1054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C857193-705D-450E-A427-6D4BFE52BC23}"/>
                    </a:ext>
                  </a:extLst>
                </p14:cNvPr>
                <p14:cNvContentPartPr/>
                <p14:nvPr/>
              </p14:nvContentPartPr>
              <p14:xfrm>
                <a:off x="9966930" y="5332206"/>
                <a:ext cx="106560" cy="957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C857193-705D-450E-A427-6D4BFE52BC2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958290" y="5323206"/>
                  <a:ext cx="124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4FE01FE-2442-4B76-B38F-249D39F9E4EE}"/>
                    </a:ext>
                  </a:extLst>
                </p14:cNvPr>
                <p14:cNvContentPartPr/>
                <p14:nvPr/>
              </p14:nvContentPartPr>
              <p14:xfrm>
                <a:off x="10163850" y="5627406"/>
                <a:ext cx="81360" cy="622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4FE01FE-2442-4B76-B38F-249D39F9E4EE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0154850" y="5618406"/>
                  <a:ext cx="990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40DFA55C-FC97-445C-8482-6461D4131629}"/>
              </a:ext>
            </a:extLst>
          </p:cNvPr>
          <p:cNvGrpSpPr/>
          <p:nvPr/>
        </p:nvGrpSpPr>
        <p:grpSpPr>
          <a:xfrm>
            <a:off x="10406130" y="5572326"/>
            <a:ext cx="370080" cy="179280"/>
            <a:chOff x="10406130" y="5572326"/>
            <a:chExt cx="37008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ABF37CD-B4F3-42C9-A77E-93661041A5FD}"/>
                    </a:ext>
                  </a:extLst>
                </p14:cNvPr>
                <p14:cNvContentPartPr/>
                <p14:nvPr/>
              </p14:nvContentPartPr>
              <p14:xfrm>
                <a:off x="10406130" y="5622006"/>
                <a:ext cx="95760" cy="842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ABF37CD-B4F3-42C9-A77E-93661041A5F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397490" y="5613366"/>
                  <a:ext cx="113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F41860F-9F02-47C8-83BB-461CD6A7BF77}"/>
                    </a:ext>
                  </a:extLst>
                </p14:cNvPr>
                <p14:cNvContentPartPr/>
                <p14:nvPr/>
              </p14:nvContentPartPr>
              <p14:xfrm>
                <a:off x="10536450" y="5572326"/>
                <a:ext cx="65880" cy="1728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F41860F-9F02-47C8-83BB-461CD6A7BF7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0527810" y="5563326"/>
                  <a:ext cx="835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DBFC1AA-82E5-4F41-8153-41FF0C2969F5}"/>
                    </a:ext>
                  </a:extLst>
                </p14:cNvPr>
                <p14:cNvContentPartPr/>
                <p14:nvPr/>
              </p14:nvContentPartPr>
              <p14:xfrm>
                <a:off x="10664970" y="5623086"/>
                <a:ext cx="5040" cy="878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DBFC1AA-82E5-4F41-8153-41FF0C2969F5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655970" y="5614086"/>
                  <a:ext cx="226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FC951E2D-9897-4E86-8810-D2266BC890F0}"/>
                    </a:ext>
                  </a:extLst>
                </p14:cNvPr>
                <p14:cNvContentPartPr/>
                <p14:nvPr/>
              </p14:nvContentPartPr>
              <p14:xfrm>
                <a:off x="10714650" y="5572326"/>
                <a:ext cx="61560" cy="1792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FC951E2D-9897-4E86-8810-D2266BC890F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705650" y="5563326"/>
                  <a:ext cx="792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06F5A4C3-5840-4489-9AD4-A399620F6738}"/>
              </a:ext>
            </a:extLst>
          </p:cNvPr>
          <p:cNvGrpSpPr/>
          <p:nvPr/>
        </p:nvGrpSpPr>
        <p:grpSpPr>
          <a:xfrm>
            <a:off x="10991850" y="5345526"/>
            <a:ext cx="735480" cy="545040"/>
            <a:chOff x="10991850" y="5345526"/>
            <a:chExt cx="735480" cy="54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D319E218-1B46-4230-B12B-CA52029C9776}"/>
                    </a:ext>
                  </a:extLst>
                </p14:cNvPr>
                <p14:cNvContentPartPr/>
                <p14:nvPr/>
              </p14:nvContentPartPr>
              <p14:xfrm>
                <a:off x="10991850" y="5600046"/>
                <a:ext cx="110520" cy="1198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D319E218-1B46-4230-B12B-CA52029C977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983210" y="5591046"/>
                  <a:ext cx="128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829946F-1BC4-4F6F-A301-6773A81EC3B4}"/>
                    </a:ext>
                  </a:extLst>
                </p14:cNvPr>
                <p14:cNvContentPartPr/>
                <p14:nvPr/>
              </p14:nvContentPartPr>
              <p14:xfrm>
                <a:off x="11114610" y="5389086"/>
                <a:ext cx="99360" cy="17388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829946F-1BC4-4F6F-A301-6773A81EC3B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1105970" y="5380086"/>
                  <a:ext cx="117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92CF1E55-4070-442A-844A-AAA3B7D39068}"/>
                    </a:ext>
                  </a:extLst>
                </p14:cNvPr>
                <p14:cNvContentPartPr/>
                <p14:nvPr/>
              </p14:nvContentPartPr>
              <p14:xfrm>
                <a:off x="11341770" y="5615886"/>
                <a:ext cx="11160" cy="2746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92CF1E55-4070-442A-844A-AAA3B7D3906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1332770" y="5606886"/>
                  <a:ext cx="28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A13462A-AD8C-4236-A1F4-CFEA24016C68}"/>
                    </a:ext>
                  </a:extLst>
                </p14:cNvPr>
                <p14:cNvContentPartPr/>
                <p14:nvPr/>
              </p14:nvContentPartPr>
              <p14:xfrm>
                <a:off x="11355450" y="5611566"/>
                <a:ext cx="92520" cy="1184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A13462A-AD8C-4236-A1F4-CFEA24016C6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346810" y="5602566"/>
                  <a:ext cx="110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0D2EA6E-9D8D-489F-8CF4-AB13B812EBB4}"/>
                    </a:ext>
                  </a:extLst>
                </p14:cNvPr>
                <p14:cNvContentPartPr/>
                <p14:nvPr/>
              </p14:nvContentPartPr>
              <p14:xfrm>
                <a:off x="11533290" y="5345526"/>
                <a:ext cx="194040" cy="1224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0D2EA6E-9D8D-489F-8CF4-AB13B812EBB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1524290" y="5336886"/>
                  <a:ext cx="2116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5B9EA006-A102-4376-B6AF-AB6ECBC32866}"/>
              </a:ext>
            </a:extLst>
          </p:cNvPr>
          <p:cNvGrpSpPr/>
          <p:nvPr/>
        </p:nvGrpSpPr>
        <p:grpSpPr>
          <a:xfrm>
            <a:off x="1383450" y="6304566"/>
            <a:ext cx="423360" cy="442800"/>
            <a:chOff x="1383450" y="6304566"/>
            <a:chExt cx="42336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8D8F5A2-952E-49A9-8EBE-3A98486BEE15}"/>
                    </a:ext>
                  </a:extLst>
                </p14:cNvPr>
                <p14:cNvContentPartPr/>
                <p14:nvPr/>
              </p14:nvContentPartPr>
              <p14:xfrm>
                <a:off x="1516290" y="6374766"/>
                <a:ext cx="123480" cy="2160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8D8F5A2-952E-49A9-8EBE-3A98486BEE15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507650" y="6366126"/>
                  <a:ext cx="1411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CFC41BA-26AB-4016-A2F8-E59D1D6C469C}"/>
                    </a:ext>
                  </a:extLst>
                </p14:cNvPr>
                <p14:cNvContentPartPr/>
                <p14:nvPr/>
              </p14:nvContentPartPr>
              <p14:xfrm>
                <a:off x="1383450" y="6304566"/>
                <a:ext cx="423360" cy="4428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CFC41BA-26AB-4016-A2F8-E59D1D6C469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374810" y="6295566"/>
                  <a:ext cx="441000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54F2FB77-FFB3-41EF-BD7C-945A1919C478}"/>
              </a:ext>
            </a:extLst>
          </p:cNvPr>
          <p:cNvGrpSpPr/>
          <p:nvPr/>
        </p:nvGrpSpPr>
        <p:grpSpPr>
          <a:xfrm>
            <a:off x="2305050" y="6207006"/>
            <a:ext cx="763200" cy="514080"/>
            <a:chOff x="2305050" y="6207006"/>
            <a:chExt cx="763200" cy="51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4322D21-F24C-469A-9326-A440561D4481}"/>
                    </a:ext>
                  </a:extLst>
                </p14:cNvPr>
                <p14:cNvContentPartPr/>
                <p14:nvPr/>
              </p14:nvContentPartPr>
              <p14:xfrm>
                <a:off x="2305050" y="6246246"/>
                <a:ext cx="574200" cy="4593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4322D21-F24C-469A-9326-A440561D4481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296410" y="6237246"/>
                  <a:ext cx="59184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B509992C-EFD0-4C17-8E50-2471B2BFE206}"/>
                    </a:ext>
                  </a:extLst>
                </p14:cNvPr>
                <p14:cNvContentPartPr/>
                <p14:nvPr/>
              </p14:nvContentPartPr>
              <p14:xfrm>
                <a:off x="2532210" y="6207006"/>
                <a:ext cx="536040" cy="5140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B509992C-EFD0-4C17-8E50-2471B2BFE20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523210" y="6198006"/>
                  <a:ext cx="5536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BE62BB01-747F-405F-A5A9-B5EF8E4F4609}"/>
                    </a:ext>
                  </a:extLst>
                </p14:cNvPr>
                <p14:cNvContentPartPr/>
                <p14:nvPr/>
              </p14:nvContentPartPr>
              <p14:xfrm>
                <a:off x="2678730" y="6387006"/>
                <a:ext cx="26280" cy="100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BE62BB01-747F-405F-A5A9-B5EF8E4F460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670090" y="6378006"/>
                  <a:ext cx="439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C2938937-5910-4D6D-8EAC-5078DD5B54C0}"/>
                    </a:ext>
                  </a:extLst>
                </p14:cNvPr>
                <p14:cNvContentPartPr/>
                <p14:nvPr/>
              </p14:nvContentPartPr>
              <p14:xfrm>
                <a:off x="2644530" y="6522006"/>
                <a:ext cx="116640" cy="190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C2938937-5910-4D6D-8EAC-5078DD5B54C0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2635530" y="6513006"/>
                  <a:ext cx="1342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E8651371-9BCD-4D94-9964-27514FF5A35E}"/>
              </a:ext>
            </a:extLst>
          </p:cNvPr>
          <p:cNvGrpSpPr/>
          <p:nvPr/>
        </p:nvGrpSpPr>
        <p:grpSpPr>
          <a:xfrm>
            <a:off x="3714450" y="6211326"/>
            <a:ext cx="213840" cy="485640"/>
            <a:chOff x="3714450" y="6211326"/>
            <a:chExt cx="21384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016DF4D-853C-4ACA-82E2-EE5C917B0266}"/>
                    </a:ext>
                  </a:extLst>
                </p14:cNvPr>
                <p14:cNvContentPartPr/>
                <p14:nvPr/>
              </p14:nvContentPartPr>
              <p14:xfrm>
                <a:off x="3714450" y="6416886"/>
                <a:ext cx="48240" cy="2800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016DF4D-853C-4ACA-82E2-EE5C917B026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705450" y="6408246"/>
                  <a:ext cx="65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2CF5AA45-B948-45D1-96C9-F43ABAA06DFD}"/>
                    </a:ext>
                  </a:extLst>
                </p14:cNvPr>
                <p14:cNvContentPartPr/>
                <p14:nvPr/>
              </p14:nvContentPartPr>
              <p14:xfrm>
                <a:off x="3729210" y="6407166"/>
                <a:ext cx="101880" cy="1029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2CF5AA45-B948-45D1-96C9-F43ABAA06DFD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720570" y="6398166"/>
                  <a:ext cx="119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B0A2E2D-709E-4FE5-B26D-FB61EE6B46D2}"/>
                    </a:ext>
                  </a:extLst>
                </p14:cNvPr>
                <p14:cNvContentPartPr/>
                <p14:nvPr/>
              </p14:nvContentPartPr>
              <p14:xfrm>
                <a:off x="3853410" y="6211326"/>
                <a:ext cx="74880" cy="2037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B0A2E2D-709E-4FE5-B26D-FB61EE6B46D2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3844410" y="6202326"/>
                  <a:ext cx="9252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B67FBA48-FBF0-4B80-97CB-BA7F7305955B}"/>
                  </a:ext>
                </a:extLst>
              </p14:cNvPr>
              <p14:cNvContentPartPr/>
              <p14:nvPr/>
            </p14:nvContentPartPr>
            <p14:xfrm>
              <a:off x="4817850" y="6257406"/>
              <a:ext cx="110160" cy="37800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B67FBA48-FBF0-4B80-97CB-BA7F7305955B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4808850" y="6248766"/>
                <a:ext cx="12780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38" name="Ink 337">
                <a:extLst>
                  <a:ext uri="{FF2B5EF4-FFF2-40B4-BE49-F238E27FC236}">
                    <a16:creationId xmlns:a16="http://schemas.microsoft.com/office/drawing/2014/main" id="{5C37EAA9-479F-48B5-BDD4-54DDA35DC676}"/>
                  </a:ext>
                </a:extLst>
              </p14:cNvPr>
              <p14:cNvContentPartPr/>
              <p14:nvPr/>
            </p14:nvContentPartPr>
            <p14:xfrm>
              <a:off x="4963290" y="6235806"/>
              <a:ext cx="115920" cy="106200"/>
            </p14:xfrm>
          </p:contentPart>
        </mc:Choice>
        <mc:Fallback>
          <p:pic>
            <p:nvPicPr>
              <p:cNvPr id="338" name="Ink 337">
                <a:extLst>
                  <a:ext uri="{FF2B5EF4-FFF2-40B4-BE49-F238E27FC236}">
                    <a16:creationId xmlns:a16="http://schemas.microsoft.com/office/drawing/2014/main" id="{5C37EAA9-479F-48B5-BDD4-54DDA35DC676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4954290" y="6227166"/>
                <a:ext cx="1335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AC3C7ABD-7064-439D-B8F4-5DC4E99B04B0}"/>
                  </a:ext>
                </a:extLst>
              </p14:cNvPr>
              <p14:cNvContentPartPr/>
              <p14:nvPr/>
            </p14:nvContentPartPr>
            <p14:xfrm>
              <a:off x="5001810" y="6486006"/>
              <a:ext cx="86400" cy="142560"/>
            </p14:xfrm>
          </p:contentPart>
        </mc:Choice>
        <mc:Fallback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AC3C7ABD-7064-439D-B8F4-5DC4E99B04B0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4993170" y="6477366"/>
                <a:ext cx="10404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40" name="Ink 339">
                <a:extLst>
                  <a:ext uri="{FF2B5EF4-FFF2-40B4-BE49-F238E27FC236}">
                    <a16:creationId xmlns:a16="http://schemas.microsoft.com/office/drawing/2014/main" id="{7DAEF1C4-05F0-41D0-9049-D0F695CCC737}"/>
                  </a:ext>
                </a:extLst>
              </p14:cNvPr>
              <p14:cNvContentPartPr/>
              <p14:nvPr/>
            </p14:nvContentPartPr>
            <p14:xfrm>
              <a:off x="5010090" y="6486366"/>
              <a:ext cx="116280" cy="9000"/>
            </p14:xfrm>
          </p:contentPart>
        </mc:Choice>
        <mc:Fallback>
          <p:pic>
            <p:nvPicPr>
              <p:cNvPr id="340" name="Ink 339">
                <a:extLst>
                  <a:ext uri="{FF2B5EF4-FFF2-40B4-BE49-F238E27FC236}">
                    <a16:creationId xmlns:a16="http://schemas.microsoft.com/office/drawing/2014/main" id="{7DAEF1C4-05F0-41D0-9049-D0F695CCC737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5001090" y="6477726"/>
                <a:ext cx="1339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B998AFDF-9EE7-4DF9-B3F8-492B3D129B5B}"/>
                  </a:ext>
                </a:extLst>
              </p14:cNvPr>
              <p14:cNvContentPartPr/>
              <p14:nvPr/>
            </p14:nvContentPartPr>
            <p14:xfrm>
              <a:off x="5175690" y="6221766"/>
              <a:ext cx="100440" cy="47808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B998AFDF-9EE7-4DF9-B3F8-492B3D129B5B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5167050" y="6212766"/>
                <a:ext cx="118080" cy="49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83D9D9F5-65A3-488C-9AC4-046C80DF9DF5}"/>
                  </a:ext>
                </a:extLst>
              </p14:cNvPr>
              <p14:cNvContentPartPr/>
              <p14:nvPr/>
            </p14:nvContentPartPr>
            <p14:xfrm>
              <a:off x="5362890" y="6237246"/>
              <a:ext cx="114120" cy="48564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83D9D9F5-65A3-488C-9AC4-046C80DF9DF5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5353890" y="6228606"/>
                <a:ext cx="13176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4B3FBBE9-128A-436A-ABD1-6B21FF82CEAD}"/>
                  </a:ext>
                </a:extLst>
              </p14:cNvPr>
              <p14:cNvContentPartPr/>
              <p14:nvPr/>
            </p14:nvContentPartPr>
            <p14:xfrm>
              <a:off x="5562690" y="6230046"/>
              <a:ext cx="64800" cy="138600"/>
            </p14:xfrm>
          </p:contentPart>
        </mc:Choice>
        <mc:Fallback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4B3FBBE9-128A-436A-ABD1-6B21FF82CEAD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5554050" y="6221046"/>
                <a:ext cx="824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C918F658-BB96-4D1F-B681-E3A30C7E195E}"/>
                  </a:ext>
                </a:extLst>
              </p14:cNvPr>
              <p14:cNvContentPartPr/>
              <p14:nvPr/>
            </p14:nvContentPartPr>
            <p14:xfrm>
              <a:off x="5587170" y="6189726"/>
              <a:ext cx="120960" cy="24840"/>
            </p14:xfrm>
          </p:contentPart>
        </mc:Choice>
        <mc:Fallback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C918F658-BB96-4D1F-B681-E3A30C7E195E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5578530" y="6180726"/>
                <a:ext cx="138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192F1389-1BDB-4212-B689-FC1C8159B91E}"/>
                  </a:ext>
                </a:extLst>
              </p14:cNvPr>
              <p14:cNvContentPartPr/>
              <p14:nvPr/>
            </p14:nvContentPartPr>
            <p14:xfrm>
              <a:off x="5444610" y="6498966"/>
              <a:ext cx="81360" cy="142920"/>
            </p14:xfrm>
          </p:contentPart>
        </mc:Choice>
        <mc:Fallback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192F1389-1BDB-4212-B689-FC1C8159B91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5435610" y="6490326"/>
                <a:ext cx="99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7D61CD65-6695-40C3-BFB2-DF867291536F}"/>
                  </a:ext>
                </a:extLst>
              </p14:cNvPr>
              <p14:cNvContentPartPr/>
              <p14:nvPr/>
            </p14:nvContentPartPr>
            <p14:xfrm>
              <a:off x="5608410" y="6501846"/>
              <a:ext cx="14760" cy="91800"/>
            </p14:xfrm>
          </p:contentPart>
        </mc:Choice>
        <mc:Fallback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7D61CD65-6695-40C3-BFB2-DF867291536F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5599410" y="6493206"/>
                <a:ext cx="324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DF9F8E0A-38C1-4E5A-A48A-6B7AED97FA10}"/>
                  </a:ext>
                </a:extLst>
              </p14:cNvPr>
              <p14:cNvContentPartPr/>
              <p14:nvPr/>
            </p14:nvContentPartPr>
            <p14:xfrm>
              <a:off x="5707410" y="6518766"/>
              <a:ext cx="10080" cy="11880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DF9F8E0A-38C1-4E5A-A48A-6B7AED97FA10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5698770" y="6509766"/>
                <a:ext cx="277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11A62846-D9BC-40D0-96AC-5DE759B5E4C3}"/>
                  </a:ext>
                </a:extLst>
              </p14:cNvPr>
              <p14:cNvContentPartPr/>
              <p14:nvPr/>
            </p14:nvContentPartPr>
            <p14:xfrm>
              <a:off x="5792370" y="6534606"/>
              <a:ext cx="6120" cy="504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11A62846-D9BC-40D0-96AC-5DE759B5E4C3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5783370" y="6525606"/>
                <a:ext cx="237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A854AA83-8D0F-44CA-AA95-042FE9638E50}"/>
                  </a:ext>
                </a:extLst>
              </p14:cNvPr>
              <p14:cNvContentPartPr/>
              <p14:nvPr/>
            </p14:nvContentPartPr>
            <p14:xfrm>
              <a:off x="5795250" y="6575286"/>
              <a:ext cx="3240" cy="2808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A854AA83-8D0F-44CA-AA95-042FE9638E50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786250" y="6566286"/>
                <a:ext cx="20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7288A9B4-F1BA-45AC-B8F0-A6E881AE60A7}"/>
                  </a:ext>
                </a:extLst>
              </p14:cNvPr>
              <p14:cNvContentPartPr/>
              <p14:nvPr/>
            </p14:nvContentPartPr>
            <p14:xfrm>
              <a:off x="5910450" y="6499326"/>
              <a:ext cx="12240" cy="122400"/>
            </p14:xfrm>
          </p:contentPart>
        </mc:Choice>
        <mc:Fallback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7288A9B4-F1BA-45AC-B8F0-A6E881AE60A7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5901810" y="6490686"/>
                <a:ext cx="298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23E7D0CB-5EFA-441D-B724-28388406C2EF}"/>
                  </a:ext>
                </a:extLst>
              </p14:cNvPr>
              <p14:cNvContentPartPr/>
              <p14:nvPr/>
            </p14:nvContentPartPr>
            <p14:xfrm>
              <a:off x="6003330" y="6172806"/>
              <a:ext cx="107640" cy="536760"/>
            </p14:xfrm>
          </p:contentPart>
        </mc:Choice>
        <mc:Fallback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23E7D0CB-5EFA-441D-B724-28388406C2EF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5994690" y="6164166"/>
                <a:ext cx="125280" cy="55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2" name="Group 361">
            <a:extLst>
              <a:ext uri="{FF2B5EF4-FFF2-40B4-BE49-F238E27FC236}">
                <a16:creationId xmlns:a16="http://schemas.microsoft.com/office/drawing/2014/main" id="{BDEE43A8-19FE-4143-954E-F5B482252638}"/>
              </a:ext>
            </a:extLst>
          </p:cNvPr>
          <p:cNvGrpSpPr/>
          <p:nvPr/>
        </p:nvGrpSpPr>
        <p:grpSpPr>
          <a:xfrm>
            <a:off x="6250650" y="6174966"/>
            <a:ext cx="442440" cy="504720"/>
            <a:chOff x="6250650" y="6174966"/>
            <a:chExt cx="442440" cy="50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39EE9FB-9C33-4550-B200-BE25F7BEEA2D}"/>
                    </a:ext>
                  </a:extLst>
                </p14:cNvPr>
                <p14:cNvContentPartPr/>
                <p14:nvPr/>
              </p14:nvContentPartPr>
              <p14:xfrm>
                <a:off x="6250650" y="6381966"/>
                <a:ext cx="42480" cy="2977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39EE9FB-9C33-4550-B200-BE25F7BEEA2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6241650" y="6373326"/>
                  <a:ext cx="60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FBF5F7A-4839-4F6C-B6E8-0F809A6C8BEF}"/>
                    </a:ext>
                  </a:extLst>
                </p14:cNvPr>
                <p14:cNvContentPartPr/>
                <p14:nvPr/>
              </p14:nvContentPartPr>
              <p14:xfrm>
                <a:off x="6257850" y="6410406"/>
                <a:ext cx="113760" cy="1083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FBF5F7A-4839-4F6C-B6E8-0F809A6C8BEF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6248850" y="6401406"/>
                  <a:ext cx="131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8EDDF417-9321-4F80-882C-F18AA9B8F0B9}"/>
                    </a:ext>
                  </a:extLst>
                </p14:cNvPr>
                <p14:cNvContentPartPr/>
                <p14:nvPr/>
              </p14:nvContentPartPr>
              <p14:xfrm>
                <a:off x="6418050" y="6174966"/>
                <a:ext cx="64080" cy="2026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8EDDF417-9321-4F80-882C-F18AA9B8F0B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409050" y="6166326"/>
                  <a:ext cx="81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1A02658D-6A35-4F58-A2C1-8188C1103FB0}"/>
                    </a:ext>
                  </a:extLst>
                </p14:cNvPr>
                <p14:cNvContentPartPr/>
                <p14:nvPr/>
              </p14:nvContentPartPr>
              <p14:xfrm>
                <a:off x="6597330" y="6451086"/>
                <a:ext cx="91800" cy="46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1A02658D-6A35-4F58-A2C1-8188C1103FB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588690" y="6442446"/>
                  <a:ext cx="109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CC7F2581-9A0C-400A-8A60-7F7E0493F329}"/>
                    </a:ext>
                  </a:extLst>
                </p14:cNvPr>
                <p14:cNvContentPartPr/>
                <p14:nvPr/>
              </p14:nvContentPartPr>
              <p14:xfrm>
                <a:off x="6616410" y="6521646"/>
                <a:ext cx="76680" cy="90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CC7F2581-9A0C-400A-8A60-7F7E0493F329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607770" y="6512646"/>
                  <a:ext cx="94320" cy="2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E96ECACF-CCB7-40EC-9BC8-E480F0900816}"/>
              </a:ext>
            </a:extLst>
          </p:cNvPr>
          <p:cNvGrpSpPr/>
          <p:nvPr/>
        </p:nvGrpSpPr>
        <p:grpSpPr>
          <a:xfrm>
            <a:off x="6847890" y="6183606"/>
            <a:ext cx="1110960" cy="487080"/>
            <a:chOff x="6847890" y="6183606"/>
            <a:chExt cx="111096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589CBD1-D168-4FB3-95BF-B4B58F3CDC56}"/>
                    </a:ext>
                  </a:extLst>
                </p14:cNvPr>
                <p14:cNvContentPartPr/>
                <p14:nvPr/>
              </p14:nvContentPartPr>
              <p14:xfrm>
                <a:off x="6847890" y="6417966"/>
                <a:ext cx="91440" cy="1238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589CBD1-D168-4FB3-95BF-B4B58F3CDC56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6838890" y="6409326"/>
                  <a:ext cx="109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9A9B6D17-E3FF-4A81-84A2-A6131B2A172F}"/>
                    </a:ext>
                  </a:extLst>
                </p14:cNvPr>
                <p14:cNvContentPartPr/>
                <p14:nvPr/>
              </p14:nvContentPartPr>
              <p14:xfrm>
                <a:off x="6986850" y="6342366"/>
                <a:ext cx="239040" cy="2602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9A9B6D17-E3FF-4A81-84A2-A6131B2A172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6977850" y="6333726"/>
                  <a:ext cx="2566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BDD52221-8897-42CD-816A-79F08B198945}"/>
                    </a:ext>
                  </a:extLst>
                </p14:cNvPr>
                <p14:cNvContentPartPr/>
                <p14:nvPr/>
              </p14:nvContentPartPr>
              <p14:xfrm>
                <a:off x="7333890" y="6450366"/>
                <a:ext cx="80280" cy="12276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BDD52221-8897-42CD-816A-79F08B198945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325250" y="6441726"/>
                  <a:ext cx="97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D297115-F44C-449E-BCE8-8FBE4142227F}"/>
                    </a:ext>
                  </a:extLst>
                </p14:cNvPr>
                <p14:cNvContentPartPr/>
                <p14:nvPr/>
              </p14:nvContentPartPr>
              <p14:xfrm>
                <a:off x="7461330" y="6183606"/>
                <a:ext cx="95040" cy="1836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D297115-F44C-449E-BCE8-8FBE4142227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7452330" y="6174606"/>
                  <a:ext cx="112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23D3892-50E5-4AE6-85EE-3D40E3F142B2}"/>
                    </a:ext>
                  </a:extLst>
                </p14:cNvPr>
                <p14:cNvContentPartPr/>
                <p14:nvPr/>
              </p14:nvContentPartPr>
              <p14:xfrm>
                <a:off x="7612170" y="6430206"/>
                <a:ext cx="30960" cy="2404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23D3892-50E5-4AE6-85EE-3D40E3F142B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7603530" y="6421566"/>
                  <a:ext cx="4860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C8FD2755-A8C9-4476-8F36-2BD2DC93894B}"/>
                    </a:ext>
                  </a:extLst>
                </p14:cNvPr>
                <p14:cNvContentPartPr/>
                <p14:nvPr/>
              </p14:nvContentPartPr>
              <p14:xfrm>
                <a:off x="7611810" y="6441366"/>
                <a:ext cx="95760" cy="910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C8FD2755-A8C9-4476-8F36-2BD2DC93894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7603170" y="6432366"/>
                  <a:ext cx="11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A1C1AB0-BE2E-45E6-A803-DAE97FBC31C0}"/>
                    </a:ext>
                  </a:extLst>
                </p14:cNvPr>
                <p14:cNvContentPartPr/>
                <p14:nvPr/>
              </p14:nvContentPartPr>
              <p14:xfrm>
                <a:off x="7782450" y="6219606"/>
                <a:ext cx="16560" cy="1321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A1C1AB0-BE2E-45E6-A803-DAE97FBC31C0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773450" y="6210966"/>
                  <a:ext cx="34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548FB145-4930-4C82-BFD8-7FD1D4FB533E}"/>
                    </a:ext>
                  </a:extLst>
                </p14:cNvPr>
                <p14:cNvContentPartPr/>
                <p14:nvPr/>
              </p14:nvContentPartPr>
              <p14:xfrm>
                <a:off x="7858410" y="6252006"/>
                <a:ext cx="100440" cy="734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548FB145-4930-4C82-BFD8-7FD1D4FB533E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7849770" y="6243006"/>
                  <a:ext cx="11808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21CF609A-6917-4C30-BA9C-2A45CF2A50B6}"/>
              </a:ext>
            </a:extLst>
          </p:cNvPr>
          <p:cNvGrpSpPr/>
          <p:nvPr/>
        </p:nvGrpSpPr>
        <p:grpSpPr>
          <a:xfrm>
            <a:off x="8473290" y="6164526"/>
            <a:ext cx="415440" cy="463680"/>
            <a:chOff x="8473290" y="6164526"/>
            <a:chExt cx="41544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79719EF3-EF11-4546-87C6-72BC2B48CE11}"/>
                    </a:ext>
                  </a:extLst>
                </p14:cNvPr>
                <p14:cNvContentPartPr/>
                <p14:nvPr/>
              </p14:nvContentPartPr>
              <p14:xfrm>
                <a:off x="8578770" y="6281526"/>
                <a:ext cx="191520" cy="1512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79719EF3-EF11-4546-87C6-72BC2B48CE1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570130" y="6272526"/>
                  <a:ext cx="2091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5B3219CA-8B10-448D-9FCE-15589A184919}"/>
                    </a:ext>
                  </a:extLst>
                </p14:cNvPr>
                <p14:cNvContentPartPr/>
                <p14:nvPr/>
              </p14:nvContentPartPr>
              <p14:xfrm>
                <a:off x="8717370" y="6345246"/>
                <a:ext cx="28800" cy="15084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5B3219CA-8B10-448D-9FCE-15589A18491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708370" y="6336606"/>
                  <a:ext cx="46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55756F1-7260-40EE-9B8F-69F185FC003C}"/>
                    </a:ext>
                  </a:extLst>
                </p14:cNvPr>
                <p14:cNvContentPartPr/>
                <p14:nvPr/>
              </p14:nvContentPartPr>
              <p14:xfrm>
                <a:off x="8473290" y="6164526"/>
                <a:ext cx="415440" cy="4636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55756F1-7260-40EE-9B8F-69F185FC003C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464290" y="6155886"/>
                  <a:ext cx="43308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36FC43D6-2371-43AD-AB7D-C98DD66A1661}"/>
              </a:ext>
            </a:extLst>
          </p:cNvPr>
          <p:cNvGrpSpPr/>
          <p:nvPr/>
        </p:nvGrpSpPr>
        <p:grpSpPr>
          <a:xfrm>
            <a:off x="9075210" y="6019446"/>
            <a:ext cx="482040" cy="678240"/>
            <a:chOff x="9075210" y="6019446"/>
            <a:chExt cx="482040" cy="67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7128277-7584-4D49-86CD-62CBB9A4DFDB}"/>
                    </a:ext>
                  </a:extLst>
                </p14:cNvPr>
                <p14:cNvContentPartPr/>
                <p14:nvPr/>
              </p14:nvContentPartPr>
              <p14:xfrm>
                <a:off x="9155490" y="6190446"/>
                <a:ext cx="401760" cy="4809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7128277-7584-4D49-86CD-62CBB9A4DFD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9146490" y="6181446"/>
                  <a:ext cx="4194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D2E3F59-D4C7-4704-98F2-9925873521FF}"/>
                    </a:ext>
                  </a:extLst>
                </p14:cNvPr>
                <p14:cNvContentPartPr/>
                <p14:nvPr/>
              </p14:nvContentPartPr>
              <p14:xfrm>
                <a:off x="9198690" y="6177126"/>
                <a:ext cx="355320" cy="5205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D2E3F59-D4C7-4704-98F2-9925873521F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189690" y="6168486"/>
                  <a:ext cx="37296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824E991-BC7E-4E0F-9F2C-4194CD98865D}"/>
                    </a:ext>
                  </a:extLst>
                </p14:cNvPr>
                <p14:cNvContentPartPr/>
                <p14:nvPr/>
              </p14:nvContentPartPr>
              <p14:xfrm>
                <a:off x="9075210" y="6070206"/>
                <a:ext cx="91080" cy="13968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824E991-BC7E-4E0F-9F2C-4194CD98865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066570" y="6061206"/>
                  <a:ext cx="108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CFDED127-7287-42AE-BD99-84660F2587A6}"/>
                    </a:ext>
                  </a:extLst>
                </p14:cNvPr>
                <p14:cNvContentPartPr/>
                <p14:nvPr/>
              </p14:nvContentPartPr>
              <p14:xfrm>
                <a:off x="9239370" y="6019446"/>
                <a:ext cx="118080" cy="151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CFDED127-7287-42AE-BD99-84660F2587A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230730" y="6010806"/>
                  <a:ext cx="1357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AE366C9-1300-4651-8185-690C37D54436}"/>
                    </a:ext>
                  </a:extLst>
                </p14:cNvPr>
                <p14:cNvContentPartPr/>
                <p14:nvPr/>
              </p14:nvContentPartPr>
              <p14:xfrm>
                <a:off x="9295890" y="6046806"/>
                <a:ext cx="12240" cy="13176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AE366C9-1300-4651-8185-690C37D54436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287250" y="6038166"/>
                  <a:ext cx="29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B28EB24-14DF-4DFC-8B0D-B8BBC7A9C0EE}"/>
                    </a:ext>
                  </a:extLst>
                </p14:cNvPr>
                <p14:cNvContentPartPr/>
                <p14:nvPr/>
              </p14:nvContentPartPr>
              <p14:xfrm>
                <a:off x="9198690" y="6152646"/>
                <a:ext cx="23400" cy="651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B28EB24-14DF-4DFC-8B0D-B8BBC7A9C0E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189690" y="6144006"/>
                  <a:ext cx="4104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8E93865D-F50F-4785-B884-7F9322C17AD2}"/>
              </a:ext>
            </a:extLst>
          </p:cNvPr>
          <p:cNvGrpSpPr/>
          <p:nvPr/>
        </p:nvGrpSpPr>
        <p:grpSpPr>
          <a:xfrm>
            <a:off x="9870090" y="6258846"/>
            <a:ext cx="244800" cy="216000"/>
            <a:chOff x="9870090" y="6258846"/>
            <a:chExt cx="24480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B7C38832-86BE-437A-A986-FF4CC24858B4}"/>
                    </a:ext>
                  </a:extLst>
                </p14:cNvPr>
                <p14:cNvContentPartPr/>
                <p14:nvPr/>
              </p14:nvContentPartPr>
              <p14:xfrm>
                <a:off x="9870090" y="6380526"/>
                <a:ext cx="227520" cy="280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B7C38832-86BE-437A-A986-FF4CC24858B4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9861450" y="6371886"/>
                  <a:ext cx="24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42801D6-E55A-4067-9E8A-981EE9F33020}"/>
                    </a:ext>
                  </a:extLst>
                </p14:cNvPr>
                <p14:cNvContentPartPr/>
                <p14:nvPr/>
              </p14:nvContentPartPr>
              <p14:xfrm>
                <a:off x="9975570" y="6258846"/>
                <a:ext cx="139320" cy="21600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42801D6-E55A-4067-9E8A-981EE9F3302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9966930" y="6250206"/>
                  <a:ext cx="15696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F5D0E337-2955-4E0D-987B-5E780846F331}"/>
              </a:ext>
            </a:extLst>
          </p:cNvPr>
          <p:cNvGrpSpPr/>
          <p:nvPr/>
        </p:nvGrpSpPr>
        <p:grpSpPr>
          <a:xfrm>
            <a:off x="10355730" y="6237966"/>
            <a:ext cx="503640" cy="239400"/>
            <a:chOff x="10355730" y="6237966"/>
            <a:chExt cx="503640" cy="23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B215AF1-8AB0-4AA1-B342-9B3307013163}"/>
                    </a:ext>
                  </a:extLst>
                </p14:cNvPr>
                <p14:cNvContentPartPr/>
                <p14:nvPr/>
              </p14:nvContentPartPr>
              <p14:xfrm>
                <a:off x="10355730" y="6237966"/>
                <a:ext cx="140400" cy="1987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B215AF1-8AB0-4AA1-B342-9B330701316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346730" y="6228966"/>
                  <a:ext cx="158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61CA6E6-8990-4420-B803-DA8D9023A253}"/>
                    </a:ext>
                  </a:extLst>
                </p14:cNvPr>
                <p14:cNvContentPartPr/>
                <p14:nvPr/>
              </p14:nvContentPartPr>
              <p14:xfrm>
                <a:off x="10396050" y="6339846"/>
                <a:ext cx="87480" cy="9612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61CA6E6-8990-4420-B803-DA8D9023A253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387410" y="6331206"/>
                  <a:ext cx="105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A2486DE6-EBE3-41AD-82E8-F9B5758068E1}"/>
                    </a:ext>
                  </a:extLst>
                </p14:cNvPr>
                <p14:cNvContentPartPr/>
                <p14:nvPr/>
              </p14:nvContentPartPr>
              <p14:xfrm>
                <a:off x="10538610" y="6252006"/>
                <a:ext cx="179280" cy="21636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A2486DE6-EBE3-41AD-82E8-F9B5758068E1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0529970" y="6243006"/>
                  <a:ext cx="19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2EFF6EE-8E82-4E82-B554-B09A6316255A}"/>
                    </a:ext>
                  </a:extLst>
                </p14:cNvPr>
                <p14:cNvContentPartPr/>
                <p14:nvPr/>
              </p14:nvContentPartPr>
              <p14:xfrm>
                <a:off x="10634010" y="6243006"/>
                <a:ext cx="225360" cy="2343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2EFF6EE-8E82-4E82-B554-B09A6316255A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0625370" y="6234006"/>
                  <a:ext cx="243000" cy="25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4299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Diameter 2: First Moment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/>
              <p:nvPr/>
            </p:nvSpPr>
            <p:spPr>
              <a:xfrm>
                <a:off x="794238" y="1187390"/>
                <a:ext cx="10877550" cy="2209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 The property of having diameter 2 has a </a:t>
                </a:r>
                <a:r>
                  <a:rPr lang="en-CA" sz="2000" b="1" dirty="0"/>
                  <a:t>sharp</a:t>
                </a:r>
                <a:r>
                  <a:rPr lang="en-CA" sz="2000" dirty="0"/>
                  <a:t> threshold 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</a:t>
                </a:r>
                <a:r>
                  <a:rPr lang="en-CA" sz="2000" dirty="0"/>
                  <a:t>.  Call a pair of vertices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 a </a:t>
                </a:r>
                <a:r>
                  <a:rPr lang="en-CA" sz="2000" i="1" dirty="0"/>
                  <a:t>bad pair</a:t>
                </a:r>
                <a:r>
                  <a:rPr lang="en-CA" sz="2000" dirty="0"/>
                  <a:t> if there is no edge between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no other vertex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is adjacent to both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Note that a graph is of diameter 2 if and only if there is no bad pair.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38" y="1187390"/>
                <a:ext cx="10877550" cy="2209836"/>
              </a:xfrm>
              <a:prstGeom prst="rect">
                <a:avLst/>
              </a:prstGeom>
              <a:blipFill>
                <a:blip r:embed="rId2"/>
                <a:stretch>
                  <a:fillRect l="-560" b="-41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A021F78-AFB9-43D6-8AD1-9FA4317E4D86}"/>
                  </a:ext>
                </a:extLst>
              </p14:cNvPr>
              <p14:cNvContentPartPr/>
              <p14:nvPr/>
            </p14:nvContentPartPr>
            <p14:xfrm>
              <a:off x="8183490" y="1794126"/>
              <a:ext cx="206280" cy="47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A021F78-AFB9-43D6-8AD1-9FA4317E4D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74850" y="1785126"/>
                <a:ext cx="2239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391A7DC-B0E2-4698-A17D-DD1461784DE6}"/>
                  </a:ext>
                </a:extLst>
              </p14:cNvPr>
              <p14:cNvContentPartPr/>
              <p14:nvPr/>
            </p14:nvContentPartPr>
            <p14:xfrm>
              <a:off x="4517970" y="1708806"/>
              <a:ext cx="1083960" cy="64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391A7DC-B0E2-4698-A17D-DD1461784DE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09330" y="1699806"/>
                <a:ext cx="11016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75F55F-8E66-49C8-99A4-1DB3C2A88A83}"/>
                  </a:ext>
                </a:extLst>
              </p14:cNvPr>
              <p14:cNvContentPartPr/>
              <p14:nvPr/>
            </p14:nvContentPartPr>
            <p14:xfrm>
              <a:off x="8625210" y="1169166"/>
              <a:ext cx="64080" cy="879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75F55F-8E66-49C8-99A4-1DB3C2A88A8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16570" y="1160166"/>
                <a:ext cx="8172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33D03-9FC4-4121-9EB0-85D2AB684714}"/>
                  </a:ext>
                </a:extLst>
              </p14:cNvPr>
              <p14:cNvContentPartPr/>
              <p14:nvPr/>
            </p14:nvContentPartPr>
            <p14:xfrm>
              <a:off x="8599650" y="1041366"/>
              <a:ext cx="971640" cy="1016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33D03-9FC4-4121-9EB0-85D2AB6847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90650" y="1032726"/>
                <a:ext cx="989280" cy="10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F17EADE-9094-4010-AFBC-CA75DCB59297}"/>
                  </a:ext>
                </a:extLst>
              </p14:cNvPr>
              <p14:cNvContentPartPr/>
              <p14:nvPr/>
            </p14:nvContentPartPr>
            <p14:xfrm>
              <a:off x="8642490" y="2013726"/>
              <a:ext cx="962640" cy="53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F17EADE-9094-4010-AFBC-CA75DCB592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3490" y="2005086"/>
                <a:ext cx="9802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5709FE3-5052-4FAB-841F-9D2741AEBE51}"/>
                  </a:ext>
                </a:extLst>
              </p14:cNvPr>
              <p14:cNvContentPartPr/>
              <p14:nvPr/>
            </p14:nvContentPartPr>
            <p14:xfrm>
              <a:off x="11189490" y="1095366"/>
              <a:ext cx="99000" cy="85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5709FE3-5052-4FAB-841F-9D2741AEBE5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180490" y="1086726"/>
                <a:ext cx="11664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2B46F1-5790-4828-A33A-6C885C1349DF}"/>
                  </a:ext>
                </a:extLst>
              </p14:cNvPr>
              <p14:cNvContentPartPr/>
              <p14:nvPr/>
            </p14:nvContentPartPr>
            <p14:xfrm>
              <a:off x="10429170" y="1258446"/>
              <a:ext cx="96840" cy="90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2B46F1-5790-4828-A33A-6C885C1349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420530" y="1249806"/>
                <a:ext cx="1144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0E39000-812F-4536-BE44-EDF4D8A68967}"/>
                  </a:ext>
                </a:extLst>
              </p14:cNvPr>
              <p14:cNvContentPartPr/>
              <p14:nvPr/>
            </p14:nvContentPartPr>
            <p14:xfrm>
              <a:off x="10386330" y="1520886"/>
              <a:ext cx="148680" cy="88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0E39000-812F-4536-BE44-EDF4D8A6896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377330" y="1511886"/>
                <a:ext cx="1663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D39D79F-B09E-459F-8D6B-BA0BE326F25F}"/>
                  </a:ext>
                </a:extLst>
              </p14:cNvPr>
              <p14:cNvContentPartPr/>
              <p14:nvPr/>
            </p14:nvContentPartPr>
            <p14:xfrm>
              <a:off x="11262930" y="1355646"/>
              <a:ext cx="137520" cy="105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D39D79F-B09E-459F-8D6B-BA0BE326F25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254290" y="1346646"/>
                <a:ext cx="1551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CC0193A-09B0-4F4E-B1D7-880512BCC216}"/>
                  </a:ext>
                </a:extLst>
              </p14:cNvPr>
              <p14:cNvContentPartPr/>
              <p14:nvPr/>
            </p14:nvContentPartPr>
            <p14:xfrm>
              <a:off x="10570650" y="1135326"/>
              <a:ext cx="574920" cy="1832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CC0193A-09B0-4F4E-B1D7-880512BCC21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561650" y="1126326"/>
                <a:ext cx="5925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98FF98C-1EC7-402C-9B0D-17E0B1225682}"/>
                  </a:ext>
                </a:extLst>
              </p14:cNvPr>
              <p14:cNvContentPartPr/>
              <p14:nvPr/>
            </p14:nvContentPartPr>
            <p14:xfrm>
              <a:off x="10512690" y="883686"/>
              <a:ext cx="202680" cy="3632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98FF98C-1EC7-402C-9B0D-17E0B122568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504050" y="875046"/>
                <a:ext cx="22032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0644C82-0832-48AE-8194-334B60E3DF40}"/>
                  </a:ext>
                </a:extLst>
              </p14:cNvPr>
              <p14:cNvContentPartPr/>
              <p14:nvPr/>
            </p14:nvContentPartPr>
            <p14:xfrm>
              <a:off x="10719690" y="857766"/>
              <a:ext cx="534240" cy="1965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0644C82-0832-48AE-8194-334B60E3DF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711050" y="848766"/>
                <a:ext cx="55188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1E5C8BF-4BEB-41E4-84FC-D69EC9745120}"/>
                  </a:ext>
                </a:extLst>
              </p14:cNvPr>
              <p14:cNvContentPartPr/>
              <p14:nvPr/>
            </p14:nvContentPartPr>
            <p14:xfrm>
              <a:off x="10663170" y="780366"/>
              <a:ext cx="125280" cy="900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1E5C8BF-4BEB-41E4-84FC-D69EC974512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654530" y="771726"/>
                <a:ext cx="1429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A4201B6-FC5A-42A0-A372-07D9B1665CAF}"/>
                  </a:ext>
                </a:extLst>
              </p14:cNvPr>
              <p14:cNvContentPartPr/>
              <p14:nvPr/>
            </p14:nvContentPartPr>
            <p14:xfrm>
              <a:off x="10805370" y="633126"/>
              <a:ext cx="228240" cy="972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A4201B6-FC5A-42A0-A372-07D9B1665CA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796730" y="624486"/>
                <a:ext cx="2458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4BA40DCE-A491-48E6-ACCC-AF7A0E1F055A}"/>
                  </a:ext>
                </a:extLst>
              </p14:cNvPr>
              <p14:cNvContentPartPr/>
              <p14:nvPr/>
            </p14:nvContentPartPr>
            <p14:xfrm>
              <a:off x="11195610" y="2816886"/>
              <a:ext cx="94680" cy="203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4BA40DCE-A491-48E6-ACCC-AF7A0E1F055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186970" y="2807886"/>
                <a:ext cx="1123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EFA22BA-7B44-4B5D-AC0F-E3D7DA6009BD}"/>
                  </a:ext>
                </a:extLst>
              </p14:cNvPr>
              <p14:cNvContentPartPr/>
              <p14:nvPr/>
            </p14:nvContentPartPr>
            <p14:xfrm>
              <a:off x="11344290" y="2927406"/>
              <a:ext cx="89640" cy="738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EFA22BA-7B44-4B5D-AC0F-E3D7DA6009B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335290" y="2918766"/>
                <a:ext cx="107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CE7284F-6C9E-4F7D-B0A8-85814466BACD}"/>
                  </a:ext>
                </a:extLst>
              </p14:cNvPr>
              <p14:cNvContentPartPr/>
              <p14:nvPr/>
            </p14:nvContentPartPr>
            <p14:xfrm>
              <a:off x="11496930" y="2842086"/>
              <a:ext cx="101880" cy="18972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CE7284F-6C9E-4F7D-B0A8-85814466BAC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487930" y="2833086"/>
                <a:ext cx="1195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5C135BD-513E-45DE-BAA0-AC62222D8976}"/>
                  </a:ext>
                </a:extLst>
              </p14:cNvPr>
              <p14:cNvContentPartPr/>
              <p14:nvPr/>
            </p14:nvContentPartPr>
            <p14:xfrm>
              <a:off x="11282730" y="3177606"/>
              <a:ext cx="92520" cy="1792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5C135BD-513E-45DE-BAA0-AC62222D897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273730" y="3168966"/>
                <a:ext cx="1101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E90F567-F90B-40BB-A7DC-0A862BE9D11A}"/>
                  </a:ext>
                </a:extLst>
              </p14:cNvPr>
              <p14:cNvContentPartPr/>
              <p14:nvPr/>
            </p14:nvContentPartPr>
            <p14:xfrm>
              <a:off x="11413410" y="3179766"/>
              <a:ext cx="88560" cy="558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E90F567-F90B-40BB-A7DC-0A862BE9D11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404410" y="3170766"/>
                <a:ext cx="1062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CA41361-188B-461D-B9B7-9ADDE61F9E89}"/>
                  </a:ext>
                </a:extLst>
              </p14:cNvPr>
              <p14:cNvContentPartPr/>
              <p14:nvPr/>
            </p14:nvContentPartPr>
            <p14:xfrm>
              <a:off x="11530770" y="3131886"/>
              <a:ext cx="45360" cy="1119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CA41361-188B-461D-B9B7-9ADDE61F9E8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522130" y="3123246"/>
                <a:ext cx="630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ED00710-6D49-4FCE-B7C7-338B57B8B3C1}"/>
                  </a:ext>
                </a:extLst>
              </p14:cNvPr>
              <p14:cNvContentPartPr/>
              <p14:nvPr/>
            </p14:nvContentPartPr>
            <p14:xfrm>
              <a:off x="11618610" y="3173286"/>
              <a:ext cx="98280" cy="7704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ED00710-6D49-4FCE-B7C7-338B57B8B3C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1609970" y="3164286"/>
                <a:ext cx="1159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D3A8864E-4F10-492E-B3F6-619D7FC6FC58}"/>
              </a:ext>
            </a:extLst>
          </p:cNvPr>
          <p:cNvGrpSpPr/>
          <p:nvPr/>
        </p:nvGrpSpPr>
        <p:grpSpPr>
          <a:xfrm>
            <a:off x="9046050" y="2144046"/>
            <a:ext cx="1515960" cy="1299600"/>
            <a:chOff x="9046050" y="2144046"/>
            <a:chExt cx="1515960" cy="129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F671AAD-13BC-4829-A408-1ABC37CC1845}"/>
                    </a:ext>
                  </a:extLst>
                </p14:cNvPr>
                <p14:cNvContentPartPr/>
                <p14:nvPr/>
              </p14:nvContentPartPr>
              <p14:xfrm>
                <a:off x="9586410" y="3044046"/>
                <a:ext cx="88200" cy="102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F671AAD-13BC-4829-A408-1ABC37CC18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77770" y="3035046"/>
                  <a:ext cx="105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53A2800-20D4-4593-8893-22C48954BE28}"/>
                    </a:ext>
                  </a:extLst>
                </p14:cNvPr>
                <p14:cNvContentPartPr/>
                <p14:nvPr/>
              </p14:nvContentPartPr>
              <p14:xfrm>
                <a:off x="9581370" y="3342846"/>
                <a:ext cx="29880" cy="95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53A2800-20D4-4593-8893-22C48954BE2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72730" y="3333846"/>
                  <a:ext cx="47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985DD3-8969-425B-ABC7-1882CEE33A41}"/>
                    </a:ext>
                  </a:extLst>
                </p14:cNvPr>
                <p14:cNvContentPartPr/>
                <p14:nvPr/>
              </p14:nvContentPartPr>
              <p14:xfrm>
                <a:off x="9572730" y="3252126"/>
                <a:ext cx="31320" cy="22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985DD3-8969-425B-ABC7-1882CEE33A4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64090" y="3243486"/>
                  <a:ext cx="48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6846C8-F5DF-46F0-9123-D288A99970C1}"/>
                    </a:ext>
                  </a:extLst>
                </p14:cNvPr>
                <p14:cNvContentPartPr/>
                <p14:nvPr/>
              </p14:nvContentPartPr>
              <p14:xfrm>
                <a:off x="10235490" y="2837766"/>
                <a:ext cx="95760" cy="81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6846C8-F5DF-46F0-9123-D288A99970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26850" y="2828766"/>
                  <a:ext cx="11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2169206-E875-4016-88BB-9EF0F38B41E2}"/>
                    </a:ext>
                  </a:extLst>
                </p14:cNvPr>
                <p14:cNvContentPartPr/>
                <p14:nvPr/>
              </p14:nvContentPartPr>
              <p14:xfrm>
                <a:off x="10455450" y="2966646"/>
                <a:ext cx="106560" cy="4770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2169206-E875-4016-88BB-9EF0F38B41E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46810" y="2958006"/>
                  <a:ext cx="1242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75D035-51E9-4778-BCF1-B992BD932139}"/>
                    </a:ext>
                  </a:extLst>
                </p14:cNvPr>
                <p14:cNvContentPartPr/>
                <p14:nvPr/>
              </p14:nvContentPartPr>
              <p14:xfrm>
                <a:off x="9734730" y="3062046"/>
                <a:ext cx="11520" cy="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75D035-51E9-4778-BCF1-B992BD93213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25730" y="3053046"/>
                  <a:ext cx="29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246BB90-D3C8-496E-80AB-5002CC40E09C}"/>
                    </a:ext>
                  </a:extLst>
                </p14:cNvPr>
                <p14:cNvContentPartPr/>
                <p14:nvPr/>
              </p14:nvContentPartPr>
              <p14:xfrm>
                <a:off x="9815730" y="3004086"/>
                <a:ext cx="55800" cy="7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246BB90-D3C8-496E-80AB-5002CC40E09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06730" y="2995086"/>
                  <a:ext cx="73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F8FDC0-61E9-4A6E-812A-27F06A53A204}"/>
                    </a:ext>
                  </a:extLst>
                </p14:cNvPr>
                <p14:cNvContentPartPr/>
                <p14:nvPr/>
              </p14:nvContentPartPr>
              <p14:xfrm>
                <a:off x="9952530" y="2914086"/>
                <a:ext cx="294120" cy="80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F8FDC0-61E9-4A6E-812A-27F06A53A20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943890" y="2905086"/>
                  <a:ext cx="311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19A834F-0AC3-48D1-8EED-4C737B14D5F1}"/>
                    </a:ext>
                  </a:extLst>
                </p14:cNvPr>
                <p14:cNvContentPartPr/>
                <p14:nvPr/>
              </p14:nvContentPartPr>
              <p14:xfrm>
                <a:off x="9634290" y="2401806"/>
                <a:ext cx="79200" cy="96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19A834F-0AC3-48D1-8EED-4C737B14D5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25290" y="2392806"/>
                  <a:ext cx="96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C1EF4F-2CE6-46AF-8B68-6440A6B41858}"/>
                    </a:ext>
                  </a:extLst>
                </p14:cNvPr>
                <p14:cNvContentPartPr/>
                <p14:nvPr/>
              </p14:nvContentPartPr>
              <p14:xfrm>
                <a:off x="9779370" y="2233326"/>
                <a:ext cx="141480" cy="730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C1EF4F-2CE6-46AF-8B68-6440A6B4185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70370" y="2224686"/>
                  <a:ext cx="159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E104518-7FA5-463D-AB44-07C432A1B2C8}"/>
                    </a:ext>
                  </a:extLst>
                </p14:cNvPr>
                <p14:cNvContentPartPr/>
                <p14:nvPr/>
              </p14:nvContentPartPr>
              <p14:xfrm>
                <a:off x="9643290" y="2500446"/>
                <a:ext cx="48600" cy="552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E104518-7FA5-463D-AB44-07C432A1B2C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34290" y="2491806"/>
                  <a:ext cx="662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C05D1E6-67FB-49AA-9F59-72D63D95702A}"/>
                    </a:ext>
                  </a:extLst>
                </p14:cNvPr>
                <p14:cNvContentPartPr/>
                <p14:nvPr/>
              </p14:nvContentPartPr>
              <p14:xfrm>
                <a:off x="9743370" y="2494326"/>
                <a:ext cx="4680" cy="9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C05D1E6-67FB-49AA-9F59-72D63D95702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734370" y="2485686"/>
                  <a:ext cx="22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F169C8-5AB7-42E4-A4D8-F68EEC876C12}"/>
                    </a:ext>
                  </a:extLst>
                </p14:cNvPr>
                <p14:cNvContentPartPr/>
                <p14:nvPr/>
              </p14:nvContentPartPr>
              <p14:xfrm>
                <a:off x="9824370" y="2560206"/>
                <a:ext cx="97200" cy="38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F169C8-5AB7-42E4-A4D8-F68EEC876C1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815370" y="2551206"/>
                  <a:ext cx="114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A730C7E-BCC2-4C4D-8E6F-3A27AB68FA0B}"/>
                    </a:ext>
                  </a:extLst>
                </p14:cNvPr>
                <p14:cNvContentPartPr/>
                <p14:nvPr/>
              </p14:nvContentPartPr>
              <p14:xfrm>
                <a:off x="9950730" y="2617446"/>
                <a:ext cx="183960" cy="136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A730C7E-BCC2-4C4D-8E6F-3A27AB68FA0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41730" y="2608806"/>
                  <a:ext cx="2016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EE73D0D-88C1-44B7-9E76-CC4808C2BDEC}"/>
                    </a:ext>
                  </a:extLst>
                </p14:cNvPr>
                <p14:cNvContentPartPr/>
                <p14:nvPr/>
              </p14:nvContentPartPr>
              <p14:xfrm>
                <a:off x="10198770" y="2785206"/>
                <a:ext cx="73800" cy="349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EE73D0D-88C1-44B7-9E76-CC4808C2BDE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190130" y="2776206"/>
                  <a:ext cx="91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EFA018-DA76-4865-9462-C083B2BD9AC6}"/>
                    </a:ext>
                  </a:extLst>
                </p14:cNvPr>
                <p14:cNvContentPartPr/>
                <p14:nvPr/>
              </p14:nvContentPartPr>
              <p14:xfrm>
                <a:off x="10160250" y="2311086"/>
                <a:ext cx="60480" cy="65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EFA018-DA76-4865-9462-C083B2BD9AC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51610" y="2302086"/>
                  <a:ext cx="78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2D6075C-AEF2-4249-B5E1-7DDD15A88A47}"/>
                    </a:ext>
                  </a:extLst>
                </p14:cNvPr>
                <p14:cNvContentPartPr/>
                <p14:nvPr/>
              </p14:nvContentPartPr>
              <p14:xfrm>
                <a:off x="10231890" y="2144046"/>
                <a:ext cx="102960" cy="83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2D6075C-AEF2-4249-B5E1-7DDD15A88A4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22890" y="2135046"/>
                  <a:ext cx="120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EAFE290-C8F8-40D1-8500-4D4F7E5D69AC}"/>
                    </a:ext>
                  </a:extLst>
                </p14:cNvPr>
                <p14:cNvContentPartPr/>
                <p14:nvPr/>
              </p14:nvContentPartPr>
              <p14:xfrm>
                <a:off x="10191570" y="2388486"/>
                <a:ext cx="105120" cy="425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EAFE290-C8F8-40D1-8500-4D4F7E5D69A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82930" y="2379846"/>
                  <a:ext cx="1227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9F866B6-05CF-4CA1-9EF6-89134CCBA114}"/>
                    </a:ext>
                  </a:extLst>
                </p14:cNvPr>
                <p14:cNvContentPartPr/>
                <p14:nvPr/>
              </p14:nvContentPartPr>
              <p14:xfrm>
                <a:off x="10173570" y="2379486"/>
                <a:ext cx="7560" cy="13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9F866B6-05CF-4CA1-9EF6-89134CCBA11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164570" y="2370846"/>
                  <a:ext cx="2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D4A7C2A-14D6-4EF2-A758-E313173ABFC0}"/>
                    </a:ext>
                  </a:extLst>
                </p14:cNvPr>
                <p14:cNvContentPartPr/>
                <p14:nvPr/>
              </p14:nvContentPartPr>
              <p14:xfrm>
                <a:off x="9963690" y="2473446"/>
                <a:ext cx="155160" cy="203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D4A7C2A-14D6-4EF2-A758-E313173ABFC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54690" y="2464446"/>
                  <a:ext cx="172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68A879B-6DAA-4694-AA94-40B3D2AEEEF6}"/>
                    </a:ext>
                  </a:extLst>
                </p14:cNvPr>
                <p14:cNvContentPartPr/>
                <p14:nvPr/>
              </p14:nvContentPartPr>
              <p14:xfrm>
                <a:off x="9786210" y="2711046"/>
                <a:ext cx="158760" cy="184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68A879B-6DAA-4694-AA94-40B3D2AEEEF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77570" y="2702046"/>
                  <a:ext cx="176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198F66-9C38-454D-8B04-A2E26CEC114E}"/>
                    </a:ext>
                  </a:extLst>
                </p14:cNvPr>
                <p14:cNvContentPartPr/>
                <p14:nvPr/>
              </p14:nvContentPartPr>
              <p14:xfrm>
                <a:off x="9712050" y="2923086"/>
                <a:ext cx="50760" cy="72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198F66-9C38-454D-8B04-A2E26CEC114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03410" y="2914446"/>
                  <a:ext cx="68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88052B6-B010-4801-A5A7-0F7E24CFA6CE}"/>
                    </a:ext>
                  </a:extLst>
                </p14:cNvPr>
                <p14:cNvContentPartPr/>
                <p14:nvPr/>
              </p14:nvContentPartPr>
              <p14:xfrm>
                <a:off x="9098970" y="2540406"/>
                <a:ext cx="71640" cy="846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88052B6-B010-4801-A5A7-0F7E24CFA6CE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089970" y="2531406"/>
                  <a:ext cx="89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561F619-12ED-40DB-8F67-7348FB27B3F6}"/>
                    </a:ext>
                  </a:extLst>
                </p14:cNvPr>
                <p14:cNvContentPartPr/>
                <p14:nvPr/>
              </p14:nvContentPartPr>
              <p14:xfrm>
                <a:off x="9046050" y="2332686"/>
                <a:ext cx="147240" cy="752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561F619-12ED-40DB-8F67-7348FB27B3F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37410" y="2323686"/>
                  <a:ext cx="1648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52668EB-9181-4B87-AB0E-31AB2FAC58B4}"/>
                    </a:ext>
                  </a:extLst>
                </p14:cNvPr>
                <p14:cNvContentPartPr/>
                <p14:nvPr/>
              </p14:nvContentPartPr>
              <p14:xfrm>
                <a:off x="9204090" y="2661726"/>
                <a:ext cx="35640" cy="1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52668EB-9181-4B87-AB0E-31AB2FAC58B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95090" y="2652726"/>
                  <a:ext cx="53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ED24AA4-60E5-4B14-8318-6212DD484207}"/>
                    </a:ext>
                  </a:extLst>
                </p14:cNvPr>
                <p14:cNvContentPartPr/>
                <p14:nvPr/>
              </p14:nvContentPartPr>
              <p14:xfrm>
                <a:off x="9259530" y="2725806"/>
                <a:ext cx="192600" cy="218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ED24AA4-60E5-4B14-8318-6212DD48420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250530" y="2716806"/>
                  <a:ext cx="2102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5F12BD-C4B1-4074-AF82-F23D0074BEC0}"/>
                    </a:ext>
                  </a:extLst>
                </p14:cNvPr>
                <p14:cNvContentPartPr/>
                <p14:nvPr/>
              </p14:nvContentPartPr>
              <p14:xfrm>
                <a:off x="9488850" y="2972406"/>
                <a:ext cx="22320" cy="108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5F12BD-C4B1-4074-AF82-F23D0074BEC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480210" y="2963766"/>
                  <a:ext cx="399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B2DBBCF-1788-4043-B504-7D957EC0ADE6}"/>
                    </a:ext>
                  </a:extLst>
                </p14:cNvPr>
                <p14:cNvContentPartPr/>
                <p14:nvPr/>
              </p14:nvContentPartPr>
              <p14:xfrm>
                <a:off x="9294090" y="2583966"/>
                <a:ext cx="316440" cy="109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B2DBBCF-1788-4043-B504-7D957EC0ADE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85090" y="2575326"/>
                  <a:ext cx="334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1F723E1-EC93-476C-8EF0-2D4EE1115F16}"/>
                    </a:ext>
                  </a:extLst>
                </p14:cNvPr>
                <p14:cNvContentPartPr/>
                <p14:nvPr/>
              </p14:nvContentPartPr>
              <p14:xfrm>
                <a:off x="9721410" y="2722566"/>
                <a:ext cx="181440" cy="35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1F723E1-EC93-476C-8EF0-2D4EE1115F1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712410" y="2713566"/>
                  <a:ext cx="199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4140A41-6BB9-4524-BCA7-790A5F057726}"/>
                    </a:ext>
                  </a:extLst>
                </p14:cNvPr>
                <p14:cNvContentPartPr/>
                <p14:nvPr/>
              </p14:nvContentPartPr>
              <p14:xfrm>
                <a:off x="10067010" y="2766846"/>
                <a:ext cx="161280" cy="58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4140A41-6BB9-4524-BCA7-790A5F05772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58370" y="2758206"/>
                  <a:ext cx="17892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CF481ED-29F5-459C-AC07-4C71510909AF}"/>
              </a:ext>
            </a:extLst>
          </p:cNvPr>
          <p:cNvGrpSpPr/>
          <p:nvPr/>
        </p:nvGrpSpPr>
        <p:grpSpPr>
          <a:xfrm>
            <a:off x="3410610" y="3640566"/>
            <a:ext cx="385920" cy="330120"/>
            <a:chOff x="3410610" y="3640566"/>
            <a:chExt cx="38592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E6963C8-79D6-47DD-85E2-608BA1BDDD2E}"/>
                    </a:ext>
                  </a:extLst>
                </p14:cNvPr>
                <p14:cNvContentPartPr/>
                <p14:nvPr/>
              </p14:nvContentPartPr>
              <p14:xfrm>
                <a:off x="3425010" y="3640566"/>
                <a:ext cx="113400" cy="193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E6963C8-79D6-47DD-85E2-608BA1BDDD2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16370" y="3631566"/>
                  <a:ext cx="131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95EAD20-6789-44A1-93C3-1E081448E087}"/>
                    </a:ext>
                  </a:extLst>
                </p14:cNvPr>
                <p14:cNvContentPartPr/>
                <p14:nvPr/>
              </p14:nvContentPartPr>
              <p14:xfrm>
                <a:off x="3410610" y="3667566"/>
                <a:ext cx="185760" cy="203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95EAD20-6789-44A1-93C3-1E081448E08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01970" y="3658566"/>
                  <a:ext cx="203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2BC59EE-727C-4D46-B43E-BB1FCCFE6F3D}"/>
                    </a:ext>
                  </a:extLst>
                </p14:cNvPr>
                <p14:cNvContentPartPr/>
                <p14:nvPr/>
              </p14:nvContentPartPr>
              <p14:xfrm>
                <a:off x="3566490" y="3729126"/>
                <a:ext cx="123120" cy="144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2BC59EE-727C-4D46-B43E-BB1FCCFE6F3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557490" y="3720486"/>
                  <a:ext cx="140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630FD60-021C-448C-84C4-5B51585D83CE}"/>
                    </a:ext>
                  </a:extLst>
                </p14:cNvPr>
                <p14:cNvContentPartPr/>
                <p14:nvPr/>
              </p14:nvContentPartPr>
              <p14:xfrm>
                <a:off x="3733170" y="3695286"/>
                <a:ext cx="63360" cy="275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630FD60-021C-448C-84C4-5B51585D83C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724170" y="3686286"/>
                  <a:ext cx="8100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59FD424-7956-474A-B6C2-BD849F3E6F43}"/>
                  </a:ext>
                </a:extLst>
              </p14:cNvPr>
              <p14:cNvContentPartPr/>
              <p14:nvPr/>
            </p14:nvContentPartPr>
            <p14:xfrm>
              <a:off x="3954930" y="3718326"/>
              <a:ext cx="95040" cy="788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59FD424-7956-474A-B6C2-BD849F3E6F43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945930" y="3709326"/>
                <a:ext cx="11268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944C1AA-ABA2-41D6-87EE-C3B4E8BDE2FA}"/>
                  </a:ext>
                </a:extLst>
              </p14:cNvPr>
              <p14:cNvContentPartPr/>
              <p14:nvPr/>
            </p14:nvContentPartPr>
            <p14:xfrm>
              <a:off x="4206570" y="3441846"/>
              <a:ext cx="61920" cy="5187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944C1AA-ABA2-41D6-87EE-C3B4E8BDE2F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97570" y="3432846"/>
                <a:ext cx="79560" cy="5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5A8D58D-0179-40AA-B0F8-CD35688F9BE8}"/>
                  </a:ext>
                </a:extLst>
              </p14:cNvPr>
              <p14:cNvContentPartPr/>
              <p14:nvPr/>
            </p14:nvContentPartPr>
            <p14:xfrm>
              <a:off x="4463250" y="3433206"/>
              <a:ext cx="7560" cy="10728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5A8D58D-0179-40AA-B0F8-CD35688F9BE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454250" y="3424566"/>
                <a:ext cx="2520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4C373C61-D458-4A42-9F24-8A7CFBA4C03A}"/>
              </a:ext>
            </a:extLst>
          </p:cNvPr>
          <p:cNvGrpSpPr/>
          <p:nvPr/>
        </p:nvGrpSpPr>
        <p:grpSpPr>
          <a:xfrm>
            <a:off x="4922250" y="3368406"/>
            <a:ext cx="220320" cy="230400"/>
            <a:chOff x="4922250" y="3368406"/>
            <a:chExt cx="22032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652778C-9F04-4421-9CA2-E1214B664DBC}"/>
                    </a:ext>
                  </a:extLst>
                </p14:cNvPr>
                <p14:cNvContentPartPr/>
                <p14:nvPr/>
              </p14:nvContentPartPr>
              <p14:xfrm>
                <a:off x="4922250" y="3397206"/>
                <a:ext cx="29880" cy="118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652778C-9F04-4421-9CA2-E1214B664DB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913610" y="3388566"/>
                  <a:ext cx="47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151B589-18F6-41DA-8440-E6513324EAC2}"/>
                    </a:ext>
                  </a:extLst>
                </p14:cNvPr>
                <p14:cNvContentPartPr/>
                <p14:nvPr/>
              </p14:nvContentPartPr>
              <p14:xfrm>
                <a:off x="5043930" y="3368406"/>
                <a:ext cx="98640" cy="2304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151B589-18F6-41DA-8440-E6513324EAC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035290" y="3359766"/>
                  <a:ext cx="11628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798D512-6E63-48A7-8554-C10627A26747}"/>
              </a:ext>
            </a:extLst>
          </p:cNvPr>
          <p:cNvGrpSpPr/>
          <p:nvPr/>
        </p:nvGrpSpPr>
        <p:grpSpPr>
          <a:xfrm>
            <a:off x="5370090" y="3395406"/>
            <a:ext cx="223920" cy="249840"/>
            <a:chOff x="5370090" y="3395406"/>
            <a:chExt cx="223920" cy="2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1BED538-492E-41A5-BB64-C788F76A93F3}"/>
                    </a:ext>
                  </a:extLst>
                </p14:cNvPr>
                <p14:cNvContentPartPr/>
                <p14:nvPr/>
              </p14:nvContentPartPr>
              <p14:xfrm>
                <a:off x="5370090" y="3414126"/>
                <a:ext cx="27720" cy="105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1BED538-492E-41A5-BB64-C788F76A93F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61450" y="3405126"/>
                  <a:ext cx="45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F4E1123-3E24-4751-A237-2F71A72355CA}"/>
                    </a:ext>
                  </a:extLst>
                </p14:cNvPr>
                <p14:cNvContentPartPr/>
                <p14:nvPr/>
              </p14:nvContentPartPr>
              <p14:xfrm>
                <a:off x="5474490" y="3454806"/>
                <a:ext cx="119520" cy="190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F4E1123-3E24-4751-A237-2F71A72355C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65850" y="3445806"/>
                  <a:ext cx="137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59A3EF8-EBF6-4308-9B28-271C5F1A027C}"/>
                    </a:ext>
                  </a:extLst>
                </p14:cNvPr>
                <p14:cNvContentPartPr/>
                <p14:nvPr/>
              </p14:nvContentPartPr>
              <p14:xfrm>
                <a:off x="5552610" y="3395406"/>
                <a:ext cx="36360" cy="13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59A3EF8-EBF6-4308-9B28-271C5F1A02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543970" y="3386406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E5F7EF0-CFEB-4B4F-AE6A-77435B730C59}"/>
              </a:ext>
            </a:extLst>
          </p:cNvPr>
          <p:cNvGrpSpPr/>
          <p:nvPr/>
        </p:nvGrpSpPr>
        <p:grpSpPr>
          <a:xfrm>
            <a:off x="5853210" y="3381366"/>
            <a:ext cx="419760" cy="157680"/>
            <a:chOff x="5853210" y="3381366"/>
            <a:chExt cx="41976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197917A-C789-46F0-90C1-327C9837E2F9}"/>
                    </a:ext>
                  </a:extLst>
                </p14:cNvPr>
                <p14:cNvContentPartPr/>
                <p14:nvPr/>
              </p14:nvContentPartPr>
              <p14:xfrm>
                <a:off x="5853210" y="3400806"/>
                <a:ext cx="87120" cy="138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197917A-C789-46F0-90C1-327C9837E2F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844210" y="3391806"/>
                  <a:ext cx="104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C8EBBC8-4B77-45CF-A117-AE8931202C05}"/>
                    </a:ext>
                  </a:extLst>
                </p14:cNvPr>
                <p14:cNvContentPartPr/>
                <p14:nvPr/>
              </p14:nvContentPartPr>
              <p14:xfrm>
                <a:off x="5985330" y="3447606"/>
                <a:ext cx="97560" cy="60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C8EBBC8-4B77-45CF-A117-AE8931202C0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76690" y="3438606"/>
                  <a:ext cx="115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4C91C0B-9BC6-4698-8B66-3E012B1AD544}"/>
                    </a:ext>
                  </a:extLst>
                </p14:cNvPr>
                <p14:cNvContentPartPr/>
                <p14:nvPr/>
              </p14:nvContentPartPr>
              <p14:xfrm>
                <a:off x="6147690" y="3381366"/>
                <a:ext cx="125280" cy="1292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4C91C0B-9BC6-4698-8B66-3E012B1AD54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38690" y="3372726"/>
                  <a:ext cx="1429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5B8953F-E3A9-47D0-9886-1DFBEC08C6AB}"/>
              </a:ext>
            </a:extLst>
          </p:cNvPr>
          <p:cNvGrpSpPr/>
          <p:nvPr/>
        </p:nvGrpSpPr>
        <p:grpSpPr>
          <a:xfrm>
            <a:off x="6460170" y="3375606"/>
            <a:ext cx="415800" cy="246600"/>
            <a:chOff x="6460170" y="3375606"/>
            <a:chExt cx="41580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1035AB6-D517-4DC6-A4AD-2A770C0527DA}"/>
                    </a:ext>
                  </a:extLst>
                </p14:cNvPr>
                <p14:cNvContentPartPr/>
                <p14:nvPr/>
              </p14:nvContentPartPr>
              <p14:xfrm>
                <a:off x="6460170" y="3424926"/>
                <a:ext cx="72360" cy="197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1035AB6-D517-4DC6-A4AD-2A770C0527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51530" y="3415926"/>
                  <a:ext cx="900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00C72A7-76C9-4553-B13A-7031913EAE1E}"/>
                    </a:ext>
                  </a:extLst>
                </p14:cNvPr>
                <p14:cNvContentPartPr/>
                <p14:nvPr/>
              </p14:nvContentPartPr>
              <p14:xfrm>
                <a:off x="6565290" y="3419526"/>
                <a:ext cx="46080" cy="69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00C72A7-76C9-4553-B13A-7031913EAE1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556290" y="3410526"/>
                  <a:ext cx="63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31E5867-CFBC-491E-81A9-F78AE63E6E19}"/>
                    </a:ext>
                  </a:extLst>
                </p14:cNvPr>
                <p14:cNvContentPartPr/>
                <p14:nvPr/>
              </p14:nvContentPartPr>
              <p14:xfrm>
                <a:off x="6652410" y="3375606"/>
                <a:ext cx="57960" cy="134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31E5867-CFBC-491E-81A9-F78AE63E6E1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43770" y="3366966"/>
                  <a:ext cx="75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893C6A0-3DAF-4496-AACC-A267F59ADDB6}"/>
                    </a:ext>
                  </a:extLst>
                </p14:cNvPr>
                <p14:cNvContentPartPr/>
                <p14:nvPr/>
              </p14:nvContentPartPr>
              <p14:xfrm>
                <a:off x="6794250" y="3425286"/>
                <a:ext cx="81720" cy="63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893C6A0-3DAF-4496-AACC-A267F59ADDB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85250" y="3416646"/>
                  <a:ext cx="9936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24AB4CE-B7DA-41D1-943B-45D19F26CAAF}"/>
                  </a:ext>
                </a:extLst>
              </p14:cNvPr>
              <p14:cNvContentPartPr/>
              <p14:nvPr/>
            </p14:nvContentPartPr>
            <p14:xfrm>
              <a:off x="4485210" y="3881766"/>
              <a:ext cx="86400" cy="892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24AB4CE-B7DA-41D1-943B-45D19F26CAA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476210" y="3872766"/>
                <a:ext cx="104040" cy="10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2005900-C8F7-482D-86B9-5814D373F6C3}"/>
              </a:ext>
            </a:extLst>
          </p:cNvPr>
          <p:cNvGrpSpPr/>
          <p:nvPr/>
        </p:nvGrpSpPr>
        <p:grpSpPr>
          <a:xfrm>
            <a:off x="3177690" y="4389366"/>
            <a:ext cx="927000" cy="288000"/>
            <a:chOff x="3177690" y="4389366"/>
            <a:chExt cx="92700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C1D699-F084-418A-BE99-DB28EBE4F2DA}"/>
                    </a:ext>
                  </a:extLst>
                </p14:cNvPr>
                <p14:cNvContentPartPr/>
                <p14:nvPr/>
              </p14:nvContentPartPr>
              <p14:xfrm>
                <a:off x="3177690" y="4405566"/>
                <a:ext cx="173520" cy="194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C1D699-F084-418A-BE99-DB28EBE4F2D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69050" y="4396566"/>
                  <a:ext cx="1911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456473B-C6BA-4498-A03A-D8F21D2373F7}"/>
                    </a:ext>
                  </a:extLst>
                </p14:cNvPr>
                <p14:cNvContentPartPr/>
                <p14:nvPr/>
              </p14:nvContentPartPr>
              <p14:xfrm>
                <a:off x="3201810" y="4433646"/>
                <a:ext cx="37080" cy="233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456473B-C6BA-4498-A03A-D8F21D2373F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92810" y="4425006"/>
                  <a:ext cx="54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C1F5A0-E6F7-42F2-8BB0-BD90676431DB}"/>
                    </a:ext>
                  </a:extLst>
                </p14:cNvPr>
                <p14:cNvContentPartPr/>
                <p14:nvPr/>
              </p14:nvContentPartPr>
              <p14:xfrm>
                <a:off x="3208290" y="4553886"/>
                <a:ext cx="147960" cy="91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C1F5A0-E6F7-42F2-8BB0-BD90676431D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99290" y="4545246"/>
                  <a:ext cx="165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5F9E145-1D4B-494A-9B4D-0BD410BC2780}"/>
                    </a:ext>
                  </a:extLst>
                </p14:cNvPr>
                <p14:cNvContentPartPr/>
                <p14:nvPr/>
              </p14:nvContentPartPr>
              <p14:xfrm>
                <a:off x="3425370" y="4389366"/>
                <a:ext cx="146160" cy="288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5F9E145-1D4B-494A-9B4D-0BD410BC278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16730" y="4380366"/>
                  <a:ext cx="1638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DF61C11-75DF-4F9F-A3BD-E40CC4279466}"/>
                    </a:ext>
                  </a:extLst>
                </p14:cNvPr>
                <p14:cNvContentPartPr/>
                <p14:nvPr/>
              </p14:nvContentPartPr>
              <p14:xfrm>
                <a:off x="3604650" y="4480806"/>
                <a:ext cx="100080" cy="177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DF61C11-75DF-4F9F-A3BD-E40CC427946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96010" y="4471806"/>
                  <a:ext cx="117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1AD02C-87AA-4551-8F1B-B909A8133B41}"/>
                    </a:ext>
                  </a:extLst>
                </p14:cNvPr>
                <p14:cNvContentPartPr/>
                <p14:nvPr/>
              </p14:nvContentPartPr>
              <p14:xfrm>
                <a:off x="3740370" y="4391166"/>
                <a:ext cx="132840" cy="274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1AD02C-87AA-4551-8F1B-B909A8133B4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31370" y="4382166"/>
                  <a:ext cx="1504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3A58B10-57CD-4F28-B4B7-E8718241A515}"/>
                    </a:ext>
                  </a:extLst>
                </p14:cNvPr>
                <p14:cNvContentPartPr/>
                <p14:nvPr/>
              </p14:nvContentPartPr>
              <p14:xfrm>
                <a:off x="4015770" y="4509966"/>
                <a:ext cx="88920" cy="482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3A58B10-57CD-4F28-B4B7-E8718241A51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06770" y="4500966"/>
                  <a:ext cx="10656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9680257-C9D5-4B48-8EE5-FADF56B3AD8D}"/>
              </a:ext>
            </a:extLst>
          </p:cNvPr>
          <p:cNvGrpSpPr/>
          <p:nvPr/>
        </p:nvGrpSpPr>
        <p:grpSpPr>
          <a:xfrm>
            <a:off x="4439130" y="4352286"/>
            <a:ext cx="316440" cy="486000"/>
            <a:chOff x="4439130" y="4352286"/>
            <a:chExt cx="31644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888BD2-0C22-4588-8BF6-39CCB4C2248B}"/>
                    </a:ext>
                  </a:extLst>
                </p14:cNvPr>
                <p14:cNvContentPartPr/>
                <p14:nvPr/>
              </p14:nvContentPartPr>
              <p14:xfrm>
                <a:off x="4439130" y="4359846"/>
                <a:ext cx="194040" cy="14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888BD2-0C22-4588-8BF6-39CCB4C224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30130" y="4351206"/>
                  <a:ext cx="211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E95B51A-6B12-412D-89C9-B2B045DF5506}"/>
                    </a:ext>
                  </a:extLst>
                </p14:cNvPr>
                <p14:cNvContentPartPr/>
                <p14:nvPr/>
              </p14:nvContentPartPr>
              <p14:xfrm>
                <a:off x="4466490" y="4352286"/>
                <a:ext cx="170280" cy="208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E95B51A-6B12-412D-89C9-B2B045DF550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57850" y="4343646"/>
                  <a:ext cx="187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C2152D4-4085-4A0F-A6CD-BE482866C24D}"/>
                    </a:ext>
                  </a:extLst>
                </p14:cNvPr>
                <p14:cNvContentPartPr/>
                <p14:nvPr/>
              </p14:nvContentPartPr>
              <p14:xfrm>
                <a:off x="4516170" y="4675566"/>
                <a:ext cx="15840" cy="64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C2152D4-4085-4A0F-A6CD-BE482866C24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07530" y="4666926"/>
                  <a:ext cx="334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A426A44-BFF3-4610-953D-A72BA8C8B976}"/>
                    </a:ext>
                  </a:extLst>
                </p14:cNvPr>
                <p14:cNvContentPartPr/>
                <p14:nvPr/>
              </p14:nvContentPartPr>
              <p14:xfrm>
                <a:off x="4496010" y="4640286"/>
                <a:ext cx="37800" cy="162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A426A44-BFF3-4610-953D-A72BA8C8B97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487370" y="4631286"/>
                  <a:ext cx="55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1802B3F-86CE-4A72-92F6-FD0F628B6865}"/>
                    </a:ext>
                  </a:extLst>
                </p14:cNvPr>
                <p14:cNvContentPartPr/>
                <p14:nvPr/>
              </p14:nvContentPartPr>
              <p14:xfrm>
                <a:off x="4622370" y="4648206"/>
                <a:ext cx="133200" cy="190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1802B3F-86CE-4A72-92F6-FD0F628B686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613730" y="4639566"/>
                  <a:ext cx="1508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D53D14-E9FB-4738-AEAD-5B06215097DB}"/>
                    </a:ext>
                  </a:extLst>
                </p14:cNvPr>
                <p14:cNvContentPartPr/>
                <p14:nvPr/>
              </p14:nvContentPartPr>
              <p14:xfrm>
                <a:off x="4728570" y="4603206"/>
                <a:ext cx="25920" cy="5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D53D14-E9FB-4738-AEAD-5B06215097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19570" y="4594566"/>
                  <a:ext cx="4356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49AA3E1-B37E-4598-BCCE-BCFADAC1036F}"/>
              </a:ext>
            </a:extLst>
          </p:cNvPr>
          <p:cNvGrpSpPr/>
          <p:nvPr/>
        </p:nvGrpSpPr>
        <p:grpSpPr>
          <a:xfrm>
            <a:off x="4980930" y="4301526"/>
            <a:ext cx="930960" cy="401760"/>
            <a:chOff x="4980930" y="4301526"/>
            <a:chExt cx="930960" cy="40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E4E1427-083B-4442-8DE6-A07CB6CEA8D8}"/>
                    </a:ext>
                  </a:extLst>
                </p14:cNvPr>
                <p14:cNvContentPartPr/>
                <p14:nvPr/>
              </p14:nvContentPartPr>
              <p14:xfrm>
                <a:off x="4980930" y="4342926"/>
                <a:ext cx="135360" cy="176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E4E1427-083B-4442-8DE6-A07CB6CEA8D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971930" y="4333926"/>
                  <a:ext cx="153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D413484-8D26-4A55-817A-761D2E9E681A}"/>
                    </a:ext>
                  </a:extLst>
                </p14:cNvPr>
                <p14:cNvContentPartPr/>
                <p14:nvPr/>
              </p14:nvContentPartPr>
              <p14:xfrm>
                <a:off x="4998210" y="4366326"/>
                <a:ext cx="126000" cy="2106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D413484-8D26-4A55-817A-761D2E9E681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989210" y="4357326"/>
                  <a:ext cx="1436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0FAA5B9-B80E-40F2-86AF-316F2B90F430}"/>
                    </a:ext>
                  </a:extLst>
                </p14:cNvPr>
                <p14:cNvContentPartPr/>
                <p14:nvPr/>
              </p14:nvContentPartPr>
              <p14:xfrm>
                <a:off x="5189730" y="4336086"/>
                <a:ext cx="120240" cy="254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0FAA5B9-B80E-40F2-86AF-316F2B90F43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80730" y="4327086"/>
                  <a:ext cx="137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B3F5A6B-48D8-41AA-AC12-D3DE566A0992}"/>
                    </a:ext>
                  </a:extLst>
                </p14:cNvPr>
                <p14:cNvContentPartPr/>
                <p14:nvPr/>
              </p14:nvContentPartPr>
              <p14:xfrm>
                <a:off x="5344530" y="4385046"/>
                <a:ext cx="102240" cy="1782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B3F5A6B-48D8-41AA-AC12-D3DE566A099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35530" y="4376046"/>
                  <a:ext cx="119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949EE9C-82C5-4F8B-970F-D4C1572A32FA}"/>
                    </a:ext>
                  </a:extLst>
                </p14:cNvPr>
                <p14:cNvContentPartPr/>
                <p14:nvPr/>
              </p14:nvContentPartPr>
              <p14:xfrm>
                <a:off x="5476650" y="4458126"/>
                <a:ext cx="30960" cy="126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949EE9C-82C5-4F8B-970F-D4C1572A32F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467650" y="4449486"/>
                  <a:ext cx="48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1EE81CC-6C55-4171-8624-2315F4AFA4E8}"/>
                    </a:ext>
                  </a:extLst>
                </p14:cNvPr>
                <p14:cNvContentPartPr/>
                <p14:nvPr/>
              </p14:nvContentPartPr>
              <p14:xfrm>
                <a:off x="5543610" y="4380726"/>
                <a:ext cx="154080" cy="322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1EE81CC-6C55-4171-8624-2315F4AFA4E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534970" y="4371726"/>
                  <a:ext cx="171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283CC0D-4EC6-4A0F-9982-EF7FB6EC7EB1}"/>
                    </a:ext>
                  </a:extLst>
                </p14:cNvPr>
                <p14:cNvContentPartPr/>
                <p14:nvPr/>
              </p14:nvContentPartPr>
              <p14:xfrm>
                <a:off x="5754570" y="4301526"/>
                <a:ext cx="157320" cy="301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283CC0D-4EC6-4A0F-9982-EF7FB6EC7EB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45570" y="4292526"/>
                  <a:ext cx="174960" cy="31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ACA843E-AAD4-4488-BEF4-8D7ACEC979E9}"/>
              </a:ext>
            </a:extLst>
          </p:cNvPr>
          <p:cNvGrpSpPr/>
          <p:nvPr/>
        </p:nvGrpSpPr>
        <p:grpSpPr>
          <a:xfrm>
            <a:off x="6159210" y="4333566"/>
            <a:ext cx="553320" cy="521640"/>
            <a:chOff x="6159210" y="4333566"/>
            <a:chExt cx="553320" cy="52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AD26FB1-64BC-47AE-B1EE-9E7BA0AB4578}"/>
                    </a:ext>
                  </a:extLst>
                </p14:cNvPr>
                <p14:cNvContentPartPr/>
                <p14:nvPr/>
              </p14:nvContentPartPr>
              <p14:xfrm>
                <a:off x="6159210" y="4437246"/>
                <a:ext cx="76680" cy="38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D26FB1-64BC-47AE-B1EE-9E7BA0AB457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50210" y="4428246"/>
                  <a:ext cx="94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CF0928E-FEF8-4C9B-B568-AD11A74AEDB2}"/>
                    </a:ext>
                  </a:extLst>
                </p14:cNvPr>
                <p14:cNvContentPartPr/>
                <p14:nvPr/>
              </p14:nvContentPartPr>
              <p14:xfrm>
                <a:off x="6169650" y="4333566"/>
                <a:ext cx="450000" cy="188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CF0928E-FEF8-4C9B-B568-AD11A74AEDB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161010" y="4324926"/>
                  <a:ext cx="467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1536D3-6941-4D84-89E0-4047016FFD3C}"/>
                    </a:ext>
                  </a:extLst>
                </p14:cNvPr>
                <p14:cNvContentPartPr/>
                <p14:nvPr/>
              </p14:nvContentPartPr>
              <p14:xfrm>
                <a:off x="6471330" y="4340406"/>
                <a:ext cx="152640" cy="377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1536D3-6941-4D84-89E0-4047016FFD3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62330" y="4331406"/>
                  <a:ext cx="17028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1F3F652-BC07-4CA4-B56B-724F9DADA2AF}"/>
                    </a:ext>
                  </a:extLst>
                </p14:cNvPr>
                <p14:cNvContentPartPr/>
                <p14:nvPr/>
              </p14:nvContentPartPr>
              <p14:xfrm>
                <a:off x="6469530" y="4616166"/>
                <a:ext cx="133920" cy="874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1F3F652-BC07-4CA4-B56B-724F9DADA2A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460530" y="4607526"/>
                  <a:ext cx="1515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D1C9F79-8677-425B-985E-28DA9D0FE4D4}"/>
                    </a:ext>
                  </a:extLst>
                </p14:cNvPr>
                <p14:cNvContentPartPr/>
                <p14:nvPr/>
              </p14:nvContentPartPr>
              <p14:xfrm>
                <a:off x="6647370" y="4561806"/>
                <a:ext cx="65160" cy="293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D1C9F79-8677-425B-985E-28DA9D0FE4D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638370" y="4552806"/>
                  <a:ext cx="82800" cy="31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6E86616-50AF-43B3-87EB-17779021D083}"/>
              </a:ext>
            </a:extLst>
          </p:cNvPr>
          <p:cNvGrpSpPr/>
          <p:nvPr/>
        </p:nvGrpSpPr>
        <p:grpSpPr>
          <a:xfrm>
            <a:off x="6908730" y="4329966"/>
            <a:ext cx="740880" cy="343080"/>
            <a:chOff x="6908730" y="4329966"/>
            <a:chExt cx="74088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0B5E174-638B-4D72-909D-638D5C6632A8}"/>
                    </a:ext>
                  </a:extLst>
                </p14:cNvPr>
                <p14:cNvContentPartPr/>
                <p14:nvPr/>
              </p14:nvContentPartPr>
              <p14:xfrm>
                <a:off x="6911610" y="4349766"/>
                <a:ext cx="35280" cy="2404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0B5E174-638B-4D72-909D-638D5C6632A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902610" y="4341126"/>
                  <a:ext cx="529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3198979-BA7F-4185-91BF-E59051F94A1E}"/>
                    </a:ext>
                  </a:extLst>
                </p14:cNvPr>
                <p14:cNvContentPartPr/>
                <p14:nvPr/>
              </p14:nvContentPartPr>
              <p14:xfrm>
                <a:off x="6908730" y="4336086"/>
                <a:ext cx="227880" cy="226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3198979-BA7F-4185-91BF-E59051F94A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899730" y="4327086"/>
                  <a:ext cx="245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09F9822-21D4-44C1-9DDB-080B7A05B44F}"/>
                    </a:ext>
                  </a:extLst>
                </p14:cNvPr>
                <p14:cNvContentPartPr/>
                <p14:nvPr/>
              </p14:nvContentPartPr>
              <p14:xfrm>
                <a:off x="7266930" y="4329966"/>
                <a:ext cx="74160" cy="264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09F9822-21D4-44C1-9DDB-080B7A05B44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258290" y="4320966"/>
                  <a:ext cx="91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C109A83-F54B-412D-8062-00D3DA41FF26}"/>
                    </a:ext>
                  </a:extLst>
                </p14:cNvPr>
                <p14:cNvContentPartPr/>
                <p14:nvPr/>
              </p14:nvContentPartPr>
              <p14:xfrm>
                <a:off x="7481130" y="4392246"/>
                <a:ext cx="34920" cy="1580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C109A83-F54B-412D-8062-00D3DA41FF2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472130" y="4383246"/>
                  <a:ext cx="52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81784E0-6049-4B1D-9B67-022C54A8E8CC}"/>
                    </a:ext>
                  </a:extLst>
                </p14:cNvPr>
                <p14:cNvContentPartPr/>
                <p14:nvPr/>
              </p14:nvContentPartPr>
              <p14:xfrm>
                <a:off x="7545210" y="4409166"/>
                <a:ext cx="104400" cy="263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81784E0-6049-4B1D-9B67-022C54A8E8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36570" y="4400526"/>
                  <a:ext cx="12204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CE73E19-0FDF-47D4-91A7-556C374BCA98}"/>
              </a:ext>
            </a:extLst>
          </p:cNvPr>
          <p:cNvGrpSpPr/>
          <p:nvPr/>
        </p:nvGrpSpPr>
        <p:grpSpPr>
          <a:xfrm>
            <a:off x="7932210" y="4391526"/>
            <a:ext cx="482040" cy="160920"/>
            <a:chOff x="7932210" y="4391526"/>
            <a:chExt cx="48204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B9FC416-7D04-4047-A1A0-ED64CA020D80}"/>
                    </a:ext>
                  </a:extLst>
                </p14:cNvPr>
                <p14:cNvContentPartPr/>
                <p14:nvPr/>
              </p14:nvContentPartPr>
              <p14:xfrm>
                <a:off x="7932210" y="4391886"/>
                <a:ext cx="108000" cy="160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B9FC416-7D04-4047-A1A0-ED64CA020D8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923570" y="4382886"/>
                  <a:ext cx="125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42F1B8A-0ACE-413C-9E94-9B3D746585AE}"/>
                    </a:ext>
                  </a:extLst>
                </p14:cNvPr>
                <p14:cNvContentPartPr/>
                <p14:nvPr/>
              </p14:nvContentPartPr>
              <p14:xfrm>
                <a:off x="8095650" y="4449126"/>
                <a:ext cx="82440" cy="802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42F1B8A-0ACE-413C-9E94-9B3D746585A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086650" y="4440486"/>
                  <a:ext cx="100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9331FA5-403A-4B62-81FD-7CB50F892A88}"/>
                    </a:ext>
                  </a:extLst>
                </p14:cNvPr>
                <p14:cNvContentPartPr/>
                <p14:nvPr/>
              </p14:nvContentPartPr>
              <p14:xfrm>
                <a:off x="8265570" y="4391526"/>
                <a:ext cx="148680" cy="1537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9331FA5-403A-4B62-81FD-7CB50F892A8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256570" y="4382526"/>
                  <a:ext cx="16632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7C5CDB2-9BCC-4DB4-B8D1-D917B70B6B6D}"/>
              </a:ext>
            </a:extLst>
          </p:cNvPr>
          <p:cNvGrpSpPr/>
          <p:nvPr/>
        </p:nvGrpSpPr>
        <p:grpSpPr>
          <a:xfrm>
            <a:off x="8678490" y="4257606"/>
            <a:ext cx="611640" cy="380520"/>
            <a:chOff x="8678490" y="4257606"/>
            <a:chExt cx="61164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A5079DB-20C4-4822-A9BE-69FDD8CA1FDF}"/>
                    </a:ext>
                  </a:extLst>
                </p14:cNvPr>
                <p14:cNvContentPartPr/>
                <p14:nvPr/>
              </p14:nvContentPartPr>
              <p14:xfrm>
                <a:off x="8679930" y="4430406"/>
                <a:ext cx="41760" cy="200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A5079DB-20C4-4822-A9BE-69FDD8CA1FD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71290" y="4421406"/>
                  <a:ext cx="594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BC47768-5EF5-4790-823B-FB8733BD7BE2}"/>
                    </a:ext>
                  </a:extLst>
                </p14:cNvPr>
                <p14:cNvContentPartPr/>
                <p14:nvPr/>
              </p14:nvContentPartPr>
              <p14:xfrm>
                <a:off x="8678490" y="4443006"/>
                <a:ext cx="103320" cy="813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BC47768-5EF5-4790-823B-FB8733BD7BE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669850" y="4434366"/>
                  <a:ext cx="1209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375B2B8-9BEC-489E-BF12-09E36DCE26EA}"/>
                    </a:ext>
                  </a:extLst>
                </p14:cNvPr>
                <p14:cNvContentPartPr/>
                <p14:nvPr/>
              </p14:nvContentPartPr>
              <p14:xfrm>
                <a:off x="8833290" y="4437966"/>
                <a:ext cx="74520" cy="60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375B2B8-9BEC-489E-BF12-09E36DCE26E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824650" y="4429326"/>
                  <a:ext cx="92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CEB754B-1119-440A-8CBF-8B9CD4F20AF8}"/>
                    </a:ext>
                  </a:extLst>
                </p14:cNvPr>
                <p14:cNvContentPartPr/>
                <p14:nvPr/>
              </p14:nvContentPartPr>
              <p14:xfrm>
                <a:off x="8975850" y="4398726"/>
                <a:ext cx="137520" cy="126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CEB754B-1119-440A-8CBF-8B9CD4F20AF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8967210" y="4390086"/>
                  <a:ext cx="155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7C9B1E0-C3D7-4FF7-9B9A-266420FD3F75}"/>
                    </a:ext>
                  </a:extLst>
                </p14:cNvPr>
                <p14:cNvContentPartPr/>
                <p14:nvPr/>
              </p14:nvContentPartPr>
              <p14:xfrm>
                <a:off x="9178890" y="4257606"/>
                <a:ext cx="111240" cy="380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7C9B1E0-C3D7-4FF7-9B9A-266420FD3F7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70250" y="4248606"/>
                  <a:ext cx="128880" cy="39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BDC5F4E-5FF9-49BE-A604-CCA736B052F5}"/>
              </a:ext>
            </a:extLst>
          </p:cNvPr>
          <p:cNvGrpSpPr/>
          <p:nvPr/>
        </p:nvGrpSpPr>
        <p:grpSpPr>
          <a:xfrm>
            <a:off x="6284490" y="5236446"/>
            <a:ext cx="87840" cy="83520"/>
            <a:chOff x="6284490" y="5236446"/>
            <a:chExt cx="87840" cy="8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D884D2A-2E16-4A0B-BB3C-25936DDE8D44}"/>
                    </a:ext>
                  </a:extLst>
                </p14:cNvPr>
                <p14:cNvContentPartPr/>
                <p14:nvPr/>
              </p14:nvContentPartPr>
              <p14:xfrm>
                <a:off x="6284490" y="5236446"/>
                <a:ext cx="73800" cy="93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D884D2A-2E16-4A0B-BB3C-25936DDE8D4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75850" y="5227806"/>
                  <a:ext cx="91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7B9C4BC-16D3-4F56-B7DA-63B04805E4A9}"/>
                    </a:ext>
                  </a:extLst>
                </p14:cNvPr>
                <p14:cNvContentPartPr/>
                <p14:nvPr/>
              </p14:nvContentPartPr>
              <p14:xfrm>
                <a:off x="6299610" y="5306286"/>
                <a:ext cx="72720" cy="13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7B9C4BC-16D3-4F56-B7DA-63B04805E4A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90610" y="5297646"/>
                  <a:ext cx="903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981C437-C689-454F-9375-A44AF7EAE64D}"/>
              </a:ext>
            </a:extLst>
          </p:cNvPr>
          <p:cNvGrpSpPr/>
          <p:nvPr/>
        </p:nvGrpSpPr>
        <p:grpSpPr>
          <a:xfrm>
            <a:off x="6656730" y="5107566"/>
            <a:ext cx="477720" cy="453600"/>
            <a:chOff x="6656730" y="5107566"/>
            <a:chExt cx="477720" cy="45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3E6B886-1F9E-45ED-84AB-E8666C019A6F}"/>
                    </a:ext>
                  </a:extLst>
                </p14:cNvPr>
                <p14:cNvContentPartPr/>
                <p14:nvPr/>
              </p14:nvContentPartPr>
              <p14:xfrm>
                <a:off x="6807210" y="5309886"/>
                <a:ext cx="360" cy="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3E6B886-1F9E-45ED-84AB-E8666C019A6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798210" y="53008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A760E4C-87F5-4764-9D08-300B717AA6B2}"/>
                    </a:ext>
                  </a:extLst>
                </p14:cNvPr>
                <p14:cNvContentPartPr/>
                <p14:nvPr/>
              </p14:nvContentPartPr>
              <p14:xfrm>
                <a:off x="6656730" y="5119446"/>
                <a:ext cx="111960" cy="441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A760E4C-87F5-4764-9D08-300B717AA6B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647730" y="5110446"/>
                  <a:ext cx="12960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7B5144D8-7925-428D-BAA0-E5BEE2E48C3F}"/>
                    </a:ext>
                  </a:extLst>
                </p14:cNvPr>
                <p14:cNvContentPartPr/>
                <p14:nvPr/>
              </p14:nvContentPartPr>
              <p14:xfrm>
                <a:off x="6804690" y="5107566"/>
                <a:ext cx="92160" cy="117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7B5144D8-7925-428D-BAA0-E5BEE2E48C3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796050" y="5098926"/>
                  <a:ext cx="109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9FA64BF-4FFA-4FD6-9237-4E5320577F35}"/>
                    </a:ext>
                  </a:extLst>
                </p14:cNvPr>
                <p14:cNvContentPartPr/>
                <p14:nvPr/>
              </p14:nvContentPartPr>
              <p14:xfrm>
                <a:off x="6844650" y="5349126"/>
                <a:ext cx="143280" cy="106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9FA64BF-4FFA-4FD6-9237-4E5320577F3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835650" y="5340126"/>
                  <a:ext cx="160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A98D9A2-E455-4A64-9689-37CA7A22783C}"/>
                    </a:ext>
                  </a:extLst>
                </p14:cNvPr>
                <p14:cNvContentPartPr/>
                <p14:nvPr/>
              </p14:nvContentPartPr>
              <p14:xfrm>
                <a:off x="7017090" y="5120886"/>
                <a:ext cx="117360" cy="4093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A98D9A2-E455-4A64-9689-37CA7A22783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7008090" y="5112246"/>
                  <a:ext cx="135000" cy="42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CA3A53C-AAEB-40A1-A55B-964E182853A1}"/>
              </a:ext>
            </a:extLst>
          </p:cNvPr>
          <p:cNvGrpSpPr/>
          <p:nvPr/>
        </p:nvGrpSpPr>
        <p:grpSpPr>
          <a:xfrm>
            <a:off x="7396530" y="5119806"/>
            <a:ext cx="646920" cy="377280"/>
            <a:chOff x="7396530" y="5119806"/>
            <a:chExt cx="64692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F2EDF70-5F8F-476B-B10F-257FA96A7A00}"/>
                    </a:ext>
                  </a:extLst>
                </p14:cNvPr>
                <p14:cNvContentPartPr/>
                <p14:nvPr/>
              </p14:nvContentPartPr>
              <p14:xfrm>
                <a:off x="7396530" y="5153286"/>
                <a:ext cx="62280" cy="202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F2EDF70-5F8F-476B-B10F-257FA96A7A0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7387890" y="5144646"/>
                  <a:ext cx="799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A75B9B9-6738-4D48-82EE-C3E4686959CE}"/>
                    </a:ext>
                  </a:extLst>
                </p14:cNvPr>
                <p14:cNvContentPartPr/>
                <p14:nvPr/>
              </p14:nvContentPartPr>
              <p14:xfrm>
                <a:off x="7555650" y="5209806"/>
                <a:ext cx="29880" cy="120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A75B9B9-6738-4D48-82EE-C3E4686959C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547010" y="5201166"/>
                  <a:ext cx="47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8074436-0C90-465D-9543-01B09796AFC3}"/>
                    </a:ext>
                  </a:extLst>
                </p14:cNvPr>
                <p14:cNvContentPartPr/>
                <p14:nvPr/>
              </p14:nvContentPartPr>
              <p14:xfrm>
                <a:off x="7614690" y="5266326"/>
                <a:ext cx="98640" cy="31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8074436-0C90-465D-9543-01B09796AFC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606050" y="5257326"/>
                  <a:ext cx="116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C34CB46-6C50-4868-BF57-4AA6FCB4B84E}"/>
                    </a:ext>
                  </a:extLst>
                </p14:cNvPr>
                <p14:cNvContentPartPr/>
                <p14:nvPr/>
              </p14:nvContentPartPr>
              <p14:xfrm>
                <a:off x="7785330" y="5198286"/>
                <a:ext cx="25920" cy="298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C34CB46-6C50-4868-BF57-4AA6FCB4B84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776690" y="5189286"/>
                  <a:ext cx="435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5E064EB-0E50-44E1-A6E0-B7E339C99382}"/>
                    </a:ext>
                  </a:extLst>
                </p14:cNvPr>
                <p14:cNvContentPartPr/>
                <p14:nvPr/>
              </p14:nvContentPartPr>
              <p14:xfrm>
                <a:off x="7788570" y="5192166"/>
                <a:ext cx="115200" cy="118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5E064EB-0E50-44E1-A6E0-B7E339C9938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779930" y="5183166"/>
                  <a:ext cx="1328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8099442-5957-40FF-8B28-6F7B7429BC53}"/>
                    </a:ext>
                  </a:extLst>
                </p14:cNvPr>
                <p14:cNvContentPartPr/>
                <p14:nvPr/>
              </p14:nvContentPartPr>
              <p14:xfrm>
                <a:off x="7980090" y="5119806"/>
                <a:ext cx="63360" cy="250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8099442-5957-40FF-8B28-6F7B7429BC5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971450" y="5111166"/>
                  <a:ext cx="81000" cy="26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712B680F-6C34-4577-BA39-CEAF7EACDA1C}"/>
                  </a:ext>
                </a:extLst>
              </p14:cNvPr>
              <p14:cNvContentPartPr/>
              <p14:nvPr/>
            </p14:nvContentPartPr>
            <p14:xfrm>
              <a:off x="8223450" y="5119446"/>
              <a:ext cx="76320" cy="2768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712B680F-6C34-4577-BA39-CEAF7EACDA1C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214810" y="5110446"/>
                <a:ext cx="939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54B13CFD-5D04-406F-B554-18CFA49DD5A2}"/>
                  </a:ext>
                </a:extLst>
              </p14:cNvPr>
              <p14:cNvContentPartPr/>
              <p14:nvPr/>
            </p14:nvContentPartPr>
            <p14:xfrm>
              <a:off x="8436570" y="5193246"/>
              <a:ext cx="10800" cy="1429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54B13CFD-5D04-406F-B554-18CFA49DD5A2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427930" y="5184246"/>
                <a:ext cx="284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81B21348-6B94-46FE-92D2-EAE9EC5114D5}"/>
                  </a:ext>
                </a:extLst>
              </p14:cNvPr>
              <p14:cNvContentPartPr/>
              <p14:nvPr/>
            </p14:nvContentPartPr>
            <p14:xfrm>
              <a:off x="10959810" y="4210086"/>
              <a:ext cx="86040" cy="11088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81B21348-6B94-46FE-92D2-EAE9EC5114D5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0951170" y="4201086"/>
                <a:ext cx="10368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15E59AB-A8A7-4081-A811-F474998A7691}"/>
              </a:ext>
            </a:extLst>
          </p:cNvPr>
          <p:cNvGrpSpPr/>
          <p:nvPr/>
        </p:nvGrpSpPr>
        <p:grpSpPr>
          <a:xfrm>
            <a:off x="10299210" y="4433286"/>
            <a:ext cx="667440" cy="525240"/>
            <a:chOff x="10299210" y="4433286"/>
            <a:chExt cx="667440" cy="52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AC5D1F7-BF56-4FFA-BC52-D60F02D653A4}"/>
                    </a:ext>
                  </a:extLst>
                </p14:cNvPr>
                <p14:cNvContentPartPr/>
                <p14:nvPr/>
              </p14:nvContentPartPr>
              <p14:xfrm>
                <a:off x="10893930" y="4433286"/>
                <a:ext cx="72720" cy="72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AC5D1F7-BF56-4FFA-BC52-D60F02D653A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884930" y="4424286"/>
                  <a:ext cx="90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678071A-D1D2-4962-AE96-7DD1679AF5FD}"/>
                    </a:ext>
                  </a:extLst>
                </p14:cNvPr>
                <p14:cNvContentPartPr/>
                <p14:nvPr/>
              </p14:nvContentPartPr>
              <p14:xfrm>
                <a:off x="10299210" y="4506006"/>
                <a:ext cx="540720" cy="187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678071A-D1D2-4962-AE96-7DD1679AF5F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90210" y="4497366"/>
                  <a:ext cx="558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29B23E9-FB75-4BE0-AB5A-B291E0A04C3C}"/>
                    </a:ext>
                  </a:extLst>
                </p14:cNvPr>
                <p14:cNvContentPartPr/>
                <p14:nvPr/>
              </p14:nvContentPartPr>
              <p14:xfrm>
                <a:off x="10816530" y="4535526"/>
                <a:ext cx="96840" cy="4230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29B23E9-FB75-4BE0-AB5A-B291E0A04C3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807890" y="4526886"/>
                  <a:ext cx="114480" cy="44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42C0122-2F46-48A9-B874-51AFD9BEF2C6}"/>
              </a:ext>
            </a:extLst>
          </p:cNvPr>
          <p:cNvGrpSpPr/>
          <p:nvPr/>
        </p:nvGrpSpPr>
        <p:grpSpPr>
          <a:xfrm>
            <a:off x="11301450" y="4714806"/>
            <a:ext cx="142920" cy="135000"/>
            <a:chOff x="11301450" y="4714806"/>
            <a:chExt cx="142920" cy="13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62AAA65-EDA5-4F2E-913A-F77B5226A77D}"/>
                    </a:ext>
                  </a:extLst>
                </p14:cNvPr>
                <p14:cNvContentPartPr/>
                <p14:nvPr/>
              </p14:nvContentPartPr>
              <p14:xfrm>
                <a:off x="11312250" y="4714806"/>
                <a:ext cx="114120" cy="1252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62AAA65-EDA5-4F2E-913A-F77B5226A7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303610" y="4706166"/>
                  <a:ext cx="13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12A5F3A-1F3D-4073-9DB5-FAD933282302}"/>
                    </a:ext>
                  </a:extLst>
                </p14:cNvPr>
                <p14:cNvContentPartPr/>
                <p14:nvPr/>
              </p14:nvContentPartPr>
              <p14:xfrm>
                <a:off x="11301450" y="4718406"/>
                <a:ext cx="142920" cy="131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12A5F3A-1F3D-4073-9DB5-FAD93328230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92450" y="4709406"/>
                  <a:ext cx="1605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F1F7432F-43FB-47D9-9686-29E2183A76BB}"/>
              </a:ext>
            </a:extLst>
          </p:cNvPr>
          <p:cNvGrpSpPr/>
          <p:nvPr/>
        </p:nvGrpSpPr>
        <p:grpSpPr>
          <a:xfrm>
            <a:off x="11162490" y="4920006"/>
            <a:ext cx="614880" cy="151200"/>
            <a:chOff x="11162490" y="4920006"/>
            <a:chExt cx="614880" cy="1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1EEA8B6-074B-4AC6-AE43-8ECEF70B92BF}"/>
                    </a:ext>
                  </a:extLst>
                </p14:cNvPr>
                <p14:cNvContentPartPr/>
                <p14:nvPr/>
              </p14:nvContentPartPr>
              <p14:xfrm>
                <a:off x="11162490" y="4973646"/>
                <a:ext cx="126720" cy="885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1EEA8B6-074B-4AC6-AE43-8ECEF70B92B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153490" y="4964646"/>
                  <a:ext cx="1443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1830CA3-C971-4D45-948E-B0918678F6A4}"/>
                    </a:ext>
                  </a:extLst>
                </p14:cNvPr>
                <p14:cNvContentPartPr/>
                <p14:nvPr/>
              </p14:nvContentPartPr>
              <p14:xfrm>
                <a:off x="11260410" y="4990206"/>
                <a:ext cx="82800" cy="432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1830CA3-C971-4D45-948E-B0918678F6A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251770" y="4981566"/>
                  <a:ext cx="100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474929-D5E7-4FA0-B62E-4408837314E1}"/>
                    </a:ext>
                  </a:extLst>
                </p14:cNvPr>
                <p14:cNvContentPartPr/>
                <p14:nvPr/>
              </p14:nvContentPartPr>
              <p14:xfrm>
                <a:off x="11359410" y="4995966"/>
                <a:ext cx="113760" cy="44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474929-D5E7-4FA0-B62E-4408837314E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350410" y="4987326"/>
                  <a:ext cx="1314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96BB833-7CC1-406C-AB37-404A08BF0E89}"/>
                    </a:ext>
                  </a:extLst>
                </p14:cNvPr>
                <p14:cNvContentPartPr/>
                <p14:nvPr/>
              </p14:nvContentPartPr>
              <p14:xfrm>
                <a:off x="11501250" y="4993806"/>
                <a:ext cx="84600" cy="432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96BB833-7CC1-406C-AB37-404A08BF0E8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1492250" y="4985166"/>
                  <a:ext cx="1022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7EA958B-0D7E-4031-AA63-A8987B78741D}"/>
                    </a:ext>
                  </a:extLst>
                </p14:cNvPr>
                <p14:cNvContentPartPr/>
                <p14:nvPr/>
              </p14:nvContentPartPr>
              <p14:xfrm>
                <a:off x="11624010" y="4920006"/>
                <a:ext cx="133200" cy="1512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7EA958B-0D7E-4031-AA63-A8987B78741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615370" y="4911006"/>
                  <a:ext cx="1508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1E0D80F-FD82-450E-A5EE-63F3ADA028C5}"/>
                    </a:ext>
                  </a:extLst>
                </p14:cNvPr>
                <p14:cNvContentPartPr/>
                <p14:nvPr/>
              </p14:nvContentPartPr>
              <p14:xfrm>
                <a:off x="11722290" y="4974006"/>
                <a:ext cx="55080" cy="16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1E0D80F-FD82-450E-A5EE-63F3ADA028C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713650" y="4965366"/>
                  <a:ext cx="7272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A6B76A6E-1D07-4487-9B9F-84A11C9CF42F}"/>
                  </a:ext>
                </a:extLst>
              </p14:cNvPr>
              <p14:cNvContentPartPr/>
              <p14:nvPr/>
            </p14:nvContentPartPr>
            <p14:xfrm>
              <a:off x="10292370" y="4666566"/>
              <a:ext cx="36000" cy="75960"/>
            </p14:xfrm>
          </p:contentPart>
        </mc:Choice>
        <mc:Fallback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A6B76A6E-1D07-4487-9B9F-84A11C9CF42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283370" y="4657926"/>
                <a:ext cx="536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D79151C0-3E4F-4332-A800-FC6605D04879}"/>
                  </a:ext>
                </a:extLst>
              </p14:cNvPr>
              <p14:cNvContentPartPr/>
              <p14:nvPr/>
            </p14:nvContentPartPr>
            <p14:xfrm>
              <a:off x="10809330" y="4927206"/>
              <a:ext cx="38880" cy="7848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D79151C0-3E4F-4332-A800-FC6605D0487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800330" y="4918206"/>
                <a:ext cx="5652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FC519E4-A7A4-440A-BD8E-6E3EF6530F88}"/>
              </a:ext>
            </a:extLst>
          </p:cNvPr>
          <p:cNvGrpSpPr/>
          <p:nvPr/>
        </p:nvGrpSpPr>
        <p:grpSpPr>
          <a:xfrm>
            <a:off x="11325210" y="5185686"/>
            <a:ext cx="614880" cy="195840"/>
            <a:chOff x="11325210" y="5185686"/>
            <a:chExt cx="61488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0FF0A5B-91DA-4C2C-ABA7-D868205F316E}"/>
                    </a:ext>
                  </a:extLst>
                </p14:cNvPr>
                <p14:cNvContentPartPr/>
                <p14:nvPr/>
              </p14:nvContentPartPr>
              <p14:xfrm>
                <a:off x="11325210" y="5185686"/>
                <a:ext cx="114480" cy="106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0FF0A5B-91DA-4C2C-ABA7-D868205F316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16570" y="5177046"/>
                  <a:ext cx="132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2250656-300C-4A42-B5A6-AFB6B2D9C0FC}"/>
                    </a:ext>
                  </a:extLst>
                </p14:cNvPr>
                <p14:cNvContentPartPr/>
                <p14:nvPr/>
              </p14:nvContentPartPr>
              <p14:xfrm>
                <a:off x="11483970" y="5208726"/>
                <a:ext cx="102960" cy="56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2250656-300C-4A42-B5A6-AFB6B2D9C0F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475330" y="5200086"/>
                  <a:ext cx="1206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A073FB0-7444-4B9B-A79D-674A2DC9436E}"/>
                    </a:ext>
                  </a:extLst>
                </p14:cNvPr>
                <p14:cNvContentPartPr/>
                <p14:nvPr/>
              </p14:nvContentPartPr>
              <p14:xfrm>
                <a:off x="11611410" y="5201526"/>
                <a:ext cx="78840" cy="157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A073FB0-7444-4B9B-A79D-674A2DC9436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602410" y="5192526"/>
                  <a:ext cx="96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160D321-8329-438D-B5C3-FD6DF873CCB5}"/>
                    </a:ext>
                  </a:extLst>
                </p14:cNvPr>
                <p14:cNvContentPartPr/>
                <p14:nvPr/>
              </p14:nvContentPartPr>
              <p14:xfrm>
                <a:off x="11681610" y="5226366"/>
                <a:ext cx="44280" cy="155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160D321-8329-438D-B5C3-FD6DF873CCB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672970" y="5217726"/>
                  <a:ext cx="61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5D5DAC0-D57A-45E7-95B5-81870072C221}"/>
                    </a:ext>
                  </a:extLst>
                </p14:cNvPr>
                <p14:cNvContentPartPr/>
                <p14:nvPr/>
              </p14:nvContentPartPr>
              <p14:xfrm>
                <a:off x="11722290" y="5234646"/>
                <a:ext cx="51120" cy="568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5D5DAC0-D57A-45E7-95B5-81870072C22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713650" y="5225646"/>
                  <a:ext cx="68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4DFD6BB-8CA0-4756-B0DF-9CD89CAEB79E}"/>
                    </a:ext>
                  </a:extLst>
                </p14:cNvPr>
                <p14:cNvContentPartPr/>
                <p14:nvPr/>
              </p14:nvContentPartPr>
              <p14:xfrm>
                <a:off x="11793210" y="5227806"/>
                <a:ext cx="146880" cy="806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4DFD6BB-8CA0-4756-B0DF-9CD89CAEB79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784570" y="5218806"/>
                  <a:ext cx="1645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9AA08EAE-E37F-4CE8-98FB-47C76511BE47}"/>
              </a:ext>
            </a:extLst>
          </p:cNvPr>
          <p:cNvGrpSpPr/>
          <p:nvPr/>
        </p:nvGrpSpPr>
        <p:grpSpPr>
          <a:xfrm>
            <a:off x="8558610" y="5065086"/>
            <a:ext cx="385200" cy="416880"/>
            <a:chOff x="8558610" y="5065086"/>
            <a:chExt cx="385200" cy="41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43A851D-8AAC-41E1-9DA5-222895E96FE2}"/>
                    </a:ext>
                  </a:extLst>
                </p14:cNvPr>
                <p14:cNvContentPartPr/>
                <p14:nvPr/>
              </p14:nvContentPartPr>
              <p14:xfrm>
                <a:off x="8558610" y="5268486"/>
                <a:ext cx="97920" cy="23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43A851D-8AAC-41E1-9DA5-222895E96FE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549970" y="5259846"/>
                  <a:ext cx="115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977B824-7A9B-4715-B4B4-6F84D508B32F}"/>
                    </a:ext>
                  </a:extLst>
                </p14:cNvPr>
                <p14:cNvContentPartPr/>
                <p14:nvPr/>
              </p14:nvContentPartPr>
              <p14:xfrm>
                <a:off x="8763090" y="5202966"/>
                <a:ext cx="15120" cy="279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977B824-7A9B-4715-B4B4-6F84D508B32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754450" y="5193966"/>
                  <a:ext cx="327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CAEF72B-94A2-4D41-9D2B-1047AC550055}"/>
                    </a:ext>
                  </a:extLst>
                </p14:cNvPr>
                <p14:cNvContentPartPr/>
                <p14:nvPr/>
              </p14:nvContentPartPr>
              <p14:xfrm>
                <a:off x="8748330" y="5213046"/>
                <a:ext cx="85680" cy="1004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CAEF72B-94A2-4D41-9D2B-1047AC55005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739690" y="5204406"/>
                  <a:ext cx="103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034A0A2-5D6F-4F6D-8B60-3975C285984E}"/>
                    </a:ext>
                  </a:extLst>
                </p14:cNvPr>
                <p14:cNvContentPartPr/>
                <p14:nvPr/>
              </p14:nvContentPartPr>
              <p14:xfrm>
                <a:off x="8827530" y="5065086"/>
                <a:ext cx="116280" cy="74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034A0A2-5D6F-4F6D-8B60-3975C285984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818530" y="5056446"/>
                  <a:ext cx="133920" cy="9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EF534788-1D4A-40BD-912D-67BE244BB2C2}"/>
                  </a:ext>
                </a:extLst>
              </p14:cNvPr>
              <p14:cNvContentPartPr/>
              <p14:nvPr/>
            </p14:nvContentPartPr>
            <p14:xfrm>
              <a:off x="9035250" y="5101446"/>
              <a:ext cx="88920" cy="339480"/>
            </p14:xfrm>
          </p:contentPart>
        </mc:Choice>
        <mc:Fallback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EF534788-1D4A-40BD-912D-67BE244BB2C2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026610" y="5092806"/>
                <a:ext cx="106560" cy="35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712035A-E743-4884-BDBF-0325445022B7}"/>
              </a:ext>
            </a:extLst>
          </p:cNvPr>
          <p:cNvGrpSpPr/>
          <p:nvPr/>
        </p:nvGrpSpPr>
        <p:grpSpPr>
          <a:xfrm>
            <a:off x="9135330" y="4914966"/>
            <a:ext cx="390600" cy="122040"/>
            <a:chOff x="9135330" y="4914966"/>
            <a:chExt cx="39060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4E0461-1F87-488E-959C-F346DAE82A88}"/>
                    </a:ext>
                  </a:extLst>
                </p14:cNvPr>
                <p14:cNvContentPartPr/>
                <p14:nvPr/>
              </p14:nvContentPartPr>
              <p14:xfrm>
                <a:off x="9135330" y="4931526"/>
                <a:ext cx="113400" cy="1054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4E0461-1F87-488E-959C-F346DAE82A8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126690" y="4922526"/>
                  <a:ext cx="131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824C8B7-9854-4F57-A182-532995AA23DB}"/>
                    </a:ext>
                  </a:extLst>
                </p14:cNvPr>
                <p14:cNvContentPartPr/>
                <p14:nvPr/>
              </p14:nvContentPartPr>
              <p14:xfrm>
                <a:off x="9317130" y="4973646"/>
                <a:ext cx="54360" cy="129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824C8B7-9854-4F57-A182-532995AA23D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08130" y="4964646"/>
                  <a:ext cx="72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C453EFB-F897-413F-BD1B-85C50419247A}"/>
                    </a:ext>
                  </a:extLst>
                </p14:cNvPr>
                <p14:cNvContentPartPr/>
                <p14:nvPr/>
              </p14:nvContentPartPr>
              <p14:xfrm>
                <a:off x="9404970" y="4914966"/>
                <a:ext cx="120960" cy="1015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C453EFB-F897-413F-BD1B-85C50419247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396330" y="4905966"/>
                  <a:ext cx="13860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89D7DAE-7B6E-41B0-BBEE-F1EFCCF7083D}"/>
              </a:ext>
            </a:extLst>
          </p:cNvPr>
          <p:cNvGrpSpPr/>
          <p:nvPr/>
        </p:nvGrpSpPr>
        <p:grpSpPr>
          <a:xfrm>
            <a:off x="2595210" y="6225366"/>
            <a:ext cx="268200" cy="331920"/>
            <a:chOff x="2595210" y="6225366"/>
            <a:chExt cx="26820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2BC028F-5039-49D0-A642-FFE475B9B561}"/>
                    </a:ext>
                  </a:extLst>
                </p14:cNvPr>
                <p14:cNvContentPartPr/>
                <p14:nvPr/>
              </p14:nvContentPartPr>
              <p14:xfrm>
                <a:off x="2597370" y="6225366"/>
                <a:ext cx="65520" cy="3319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2BC028F-5039-49D0-A642-FFE475B9B56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88730" y="6216726"/>
                  <a:ext cx="831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FFA2117-DDBB-4C8A-B0FA-7B07AE2C33F9}"/>
                    </a:ext>
                  </a:extLst>
                </p14:cNvPr>
                <p14:cNvContentPartPr/>
                <p14:nvPr/>
              </p14:nvContentPartPr>
              <p14:xfrm>
                <a:off x="2595210" y="6268926"/>
                <a:ext cx="99360" cy="121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FFA2117-DDBB-4C8A-B0FA-7B07AE2C33F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86210" y="6260286"/>
                  <a:ext cx="117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9937306-1DF1-4F81-AD06-28B79566EDD0}"/>
                    </a:ext>
                  </a:extLst>
                </p14:cNvPr>
                <p14:cNvContentPartPr/>
                <p14:nvPr/>
              </p14:nvContentPartPr>
              <p14:xfrm>
                <a:off x="2789610" y="6293046"/>
                <a:ext cx="73800" cy="932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9937306-1DF1-4F81-AD06-28B79566EDD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780610" y="6284046"/>
                  <a:ext cx="91440" cy="11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3A701352-F846-42ED-BBF7-61B0560555D7}"/>
                  </a:ext>
                </a:extLst>
              </p14:cNvPr>
              <p14:cNvContentPartPr/>
              <p14:nvPr/>
            </p14:nvContentPartPr>
            <p14:xfrm>
              <a:off x="3110010" y="6030246"/>
              <a:ext cx="508680" cy="55512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3A701352-F846-42ED-BBF7-61B0560555D7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101010" y="6021246"/>
                <a:ext cx="526320" cy="57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BF267A13-78D5-43E4-925D-DE6F10E6F3CF}"/>
              </a:ext>
            </a:extLst>
          </p:cNvPr>
          <p:cNvGrpSpPr/>
          <p:nvPr/>
        </p:nvGrpSpPr>
        <p:grpSpPr>
          <a:xfrm>
            <a:off x="3334290" y="6118446"/>
            <a:ext cx="559080" cy="385560"/>
            <a:chOff x="3334290" y="6118446"/>
            <a:chExt cx="559080" cy="38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C4F1B74-7A0F-4114-AE9D-72C0347F29CF}"/>
                    </a:ext>
                  </a:extLst>
                </p14:cNvPr>
                <p14:cNvContentPartPr/>
                <p14:nvPr/>
              </p14:nvContentPartPr>
              <p14:xfrm>
                <a:off x="3334290" y="6187206"/>
                <a:ext cx="103320" cy="103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C4F1B74-7A0F-4114-AE9D-72C0347F29C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325290" y="6178566"/>
                  <a:ext cx="120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ACFE87B-71CF-4D03-8109-9DB8B0B6FA06}"/>
                    </a:ext>
                  </a:extLst>
                </p14:cNvPr>
                <p14:cNvContentPartPr/>
                <p14:nvPr/>
              </p14:nvContentPartPr>
              <p14:xfrm>
                <a:off x="3474690" y="6118446"/>
                <a:ext cx="87840" cy="1414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ACFE87B-71CF-4D03-8109-9DB8B0B6FA0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465690" y="6109446"/>
                  <a:ext cx="105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86A5366-93A2-40A1-9AD1-66E724492AB1}"/>
                    </a:ext>
                  </a:extLst>
                </p14:cNvPr>
                <p14:cNvContentPartPr/>
                <p14:nvPr/>
              </p14:nvContentPartPr>
              <p14:xfrm>
                <a:off x="3596730" y="6187566"/>
                <a:ext cx="63000" cy="568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86A5366-93A2-40A1-9AD1-66E724492AB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587730" y="6178566"/>
                  <a:ext cx="80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57E5C87-34B8-435D-8A44-50A96C756C4E}"/>
                    </a:ext>
                  </a:extLst>
                </p14:cNvPr>
                <p14:cNvContentPartPr/>
                <p14:nvPr/>
              </p14:nvContentPartPr>
              <p14:xfrm>
                <a:off x="3359130" y="6160206"/>
                <a:ext cx="534240" cy="210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57E5C87-34B8-435D-8A44-50A96C756C4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350490" y="6151566"/>
                  <a:ext cx="551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39CF1BD-DF69-43CF-B826-FD3541EC98D3}"/>
                    </a:ext>
                  </a:extLst>
                </p14:cNvPr>
                <p14:cNvContentPartPr/>
                <p14:nvPr/>
              </p14:nvContentPartPr>
              <p14:xfrm>
                <a:off x="3682770" y="6409326"/>
                <a:ext cx="114840" cy="946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39CF1BD-DF69-43CF-B826-FD3541EC98D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74130" y="6400326"/>
                  <a:ext cx="1324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4440911-AF27-4AAE-B211-FC34427E3110}"/>
              </a:ext>
            </a:extLst>
          </p:cNvPr>
          <p:cNvGrpSpPr/>
          <p:nvPr/>
        </p:nvGrpSpPr>
        <p:grpSpPr>
          <a:xfrm>
            <a:off x="4323570" y="6183606"/>
            <a:ext cx="349200" cy="255240"/>
            <a:chOff x="4323570" y="6183606"/>
            <a:chExt cx="34920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BD90D61-8F27-44F6-870E-691FA255FD43}"/>
                    </a:ext>
                  </a:extLst>
                </p14:cNvPr>
                <p14:cNvContentPartPr/>
                <p14:nvPr/>
              </p14:nvContentPartPr>
              <p14:xfrm>
                <a:off x="4379370" y="6183606"/>
                <a:ext cx="73080" cy="255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BD90D61-8F27-44F6-870E-691FA255FD4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370370" y="6174966"/>
                  <a:ext cx="907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7EFF021-E182-4A91-99CC-4459F3DA3427}"/>
                    </a:ext>
                  </a:extLst>
                </p14:cNvPr>
                <p14:cNvContentPartPr/>
                <p14:nvPr/>
              </p14:nvContentPartPr>
              <p14:xfrm>
                <a:off x="4323570" y="6283326"/>
                <a:ext cx="160200" cy="86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7EFF021-E182-4A91-99CC-4459F3DA342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314930" y="6274686"/>
                  <a:ext cx="177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6E17A9E-F9FA-4376-A746-2AED46023766}"/>
                    </a:ext>
                  </a:extLst>
                </p14:cNvPr>
                <p14:cNvContentPartPr/>
                <p14:nvPr/>
              </p14:nvContentPartPr>
              <p14:xfrm>
                <a:off x="4489530" y="6273606"/>
                <a:ext cx="183240" cy="889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6E17A9E-F9FA-4376-A746-2AED4602376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480890" y="6264606"/>
                  <a:ext cx="2008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9CAAB09-6BB8-4C0F-BB2F-0A9D0B7A888E}"/>
              </a:ext>
            </a:extLst>
          </p:cNvPr>
          <p:cNvGrpSpPr/>
          <p:nvPr/>
        </p:nvGrpSpPr>
        <p:grpSpPr>
          <a:xfrm>
            <a:off x="4988850" y="6248406"/>
            <a:ext cx="518040" cy="151560"/>
            <a:chOff x="4988850" y="6248406"/>
            <a:chExt cx="51804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74123EC-493E-47C6-887F-52724992999E}"/>
                    </a:ext>
                  </a:extLst>
                </p14:cNvPr>
                <p14:cNvContentPartPr/>
                <p14:nvPr/>
              </p14:nvContentPartPr>
              <p14:xfrm>
                <a:off x="4988850" y="6253446"/>
                <a:ext cx="109080" cy="142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74123EC-493E-47C6-887F-52724992999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979850" y="6244446"/>
                  <a:ext cx="1267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075D4FD-DA8D-4FF5-A148-9D60D55B68A8}"/>
                    </a:ext>
                  </a:extLst>
                </p14:cNvPr>
                <p14:cNvContentPartPr/>
                <p14:nvPr/>
              </p14:nvContentPartPr>
              <p14:xfrm>
                <a:off x="5165250" y="6248406"/>
                <a:ext cx="106920" cy="1515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075D4FD-DA8D-4FF5-A148-9D60D55B68A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156250" y="6239766"/>
                  <a:ext cx="124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362A216-207E-4257-AE67-02E67D492F61}"/>
                    </a:ext>
                  </a:extLst>
                </p14:cNvPr>
                <p14:cNvContentPartPr/>
                <p14:nvPr/>
              </p14:nvContentPartPr>
              <p14:xfrm>
                <a:off x="5356050" y="6253446"/>
                <a:ext cx="150840" cy="123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362A216-207E-4257-AE67-02E67D492F6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347050" y="6244806"/>
                  <a:ext cx="1684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15B9152B-AEAE-45B9-8126-EB6024604022}"/>
              </a:ext>
            </a:extLst>
          </p:cNvPr>
          <p:cNvGrpSpPr/>
          <p:nvPr/>
        </p:nvGrpSpPr>
        <p:grpSpPr>
          <a:xfrm>
            <a:off x="6175050" y="6194046"/>
            <a:ext cx="308160" cy="218160"/>
            <a:chOff x="6175050" y="6194046"/>
            <a:chExt cx="30816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32DC930-E61B-4738-877A-D3565969E6FC}"/>
                    </a:ext>
                  </a:extLst>
                </p14:cNvPr>
                <p14:cNvContentPartPr/>
                <p14:nvPr/>
              </p14:nvContentPartPr>
              <p14:xfrm>
                <a:off x="6175050" y="6253806"/>
                <a:ext cx="187560" cy="25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32DC930-E61B-4738-877A-D3565969E6F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166050" y="6244806"/>
                  <a:ext cx="205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660BCAD-0E0B-4F63-AF51-B425D6C16F58}"/>
                    </a:ext>
                  </a:extLst>
                </p14:cNvPr>
                <p14:cNvContentPartPr/>
                <p14:nvPr/>
              </p14:nvContentPartPr>
              <p14:xfrm>
                <a:off x="6240930" y="6324726"/>
                <a:ext cx="153720" cy="464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660BCAD-0E0B-4F63-AF51-B425D6C16F5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232290" y="6315726"/>
                  <a:ext cx="171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B68BA56-DBE7-4C37-BF01-3B18C3E65B35}"/>
                    </a:ext>
                  </a:extLst>
                </p14:cNvPr>
                <p14:cNvContentPartPr/>
                <p14:nvPr/>
              </p14:nvContentPartPr>
              <p14:xfrm>
                <a:off x="6296730" y="6194046"/>
                <a:ext cx="186480" cy="2181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B68BA56-DBE7-4C37-BF01-3B18C3E65B3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287730" y="6185046"/>
                  <a:ext cx="20412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CB6F681-E16E-4FF2-8776-AA1A1D5E9B64}"/>
              </a:ext>
            </a:extLst>
          </p:cNvPr>
          <p:cNvGrpSpPr/>
          <p:nvPr/>
        </p:nvGrpSpPr>
        <p:grpSpPr>
          <a:xfrm>
            <a:off x="7010610" y="6147966"/>
            <a:ext cx="1019520" cy="287280"/>
            <a:chOff x="7010610" y="6147966"/>
            <a:chExt cx="101952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7C2AE63-D334-470A-A1B9-90C7F2B71BB0}"/>
                    </a:ext>
                  </a:extLst>
                </p14:cNvPr>
                <p14:cNvContentPartPr/>
                <p14:nvPr/>
              </p14:nvContentPartPr>
              <p14:xfrm>
                <a:off x="7010610" y="6155886"/>
                <a:ext cx="194040" cy="243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7C2AE63-D334-470A-A1B9-90C7F2B71BB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001970" y="6147246"/>
                  <a:ext cx="2116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0CCB639-0BD0-4950-83C3-4D28AAA3CF54}"/>
                    </a:ext>
                  </a:extLst>
                </p14:cNvPr>
                <p14:cNvContentPartPr/>
                <p14:nvPr/>
              </p14:nvContentPartPr>
              <p14:xfrm>
                <a:off x="7067850" y="6311406"/>
                <a:ext cx="154080" cy="1108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0CCB639-0BD0-4950-83C3-4D28AAA3CF5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058850" y="6302406"/>
                  <a:ext cx="171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380BCB3-D2BF-4041-99C1-7795642E07AD}"/>
                    </a:ext>
                  </a:extLst>
                </p14:cNvPr>
                <p14:cNvContentPartPr/>
                <p14:nvPr/>
              </p14:nvContentPartPr>
              <p14:xfrm>
                <a:off x="7254690" y="6157326"/>
                <a:ext cx="280440" cy="2696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380BCB3-D2BF-4041-99C1-7795642E07A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46050" y="6148686"/>
                  <a:ext cx="2980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F701235-C145-45C6-A79A-2449C51EB047}"/>
                    </a:ext>
                  </a:extLst>
                </p14:cNvPr>
                <p14:cNvContentPartPr/>
                <p14:nvPr/>
              </p14:nvContentPartPr>
              <p14:xfrm>
                <a:off x="7411650" y="6252726"/>
                <a:ext cx="136080" cy="152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F701235-C145-45C6-A79A-2449C51EB04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402650" y="6244086"/>
                  <a:ext cx="153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F4D46AF-085C-4928-B0A1-024300EA5D21}"/>
                    </a:ext>
                  </a:extLst>
                </p14:cNvPr>
                <p14:cNvContentPartPr/>
                <p14:nvPr/>
              </p14:nvContentPartPr>
              <p14:xfrm>
                <a:off x="7554210" y="6147966"/>
                <a:ext cx="126360" cy="287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F4D46AF-085C-4928-B0A1-024300EA5D2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545570" y="6139326"/>
                  <a:ext cx="1440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E1A6DE7-052C-44AD-8AD3-BF5576A2F69B}"/>
                    </a:ext>
                  </a:extLst>
                </p14:cNvPr>
                <p14:cNvContentPartPr/>
                <p14:nvPr/>
              </p14:nvContentPartPr>
              <p14:xfrm>
                <a:off x="7803690" y="6306366"/>
                <a:ext cx="208800" cy="190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E1A6DE7-052C-44AD-8AD3-BF5576A2F69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795050" y="6297726"/>
                  <a:ext cx="226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68D670C-BEC9-4CDE-99CC-F65C65D6021A}"/>
                    </a:ext>
                  </a:extLst>
                </p14:cNvPr>
                <p14:cNvContentPartPr/>
                <p14:nvPr/>
              </p14:nvContentPartPr>
              <p14:xfrm>
                <a:off x="7886850" y="6228966"/>
                <a:ext cx="143280" cy="199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68D670C-BEC9-4CDE-99CC-F65C65D6021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877850" y="6219966"/>
                  <a:ext cx="1609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794E9404-2FB3-43AD-B225-E60E956501F5}"/>
              </a:ext>
            </a:extLst>
          </p:cNvPr>
          <p:cNvGrpSpPr/>
          <p:nvPr/>
        </p:nvGrpSpPr>
        <p:grpSpPr>
          <a:xfrm>
            <a:off x="8201130" y="6232566"/>
            <a:ext cx="269640" cy="181080"/>
            <a:chOff x="8201130" y="6232566"/>
            <a:chExt cx="26964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4986AC-6A83-4052-9D60-1BA8A649CA66}"/>
                    </a:ext>
                  </a:extLst>
                </p14:cNvPr>
                <p14:cNvContentPartPr/>
                <p14:nvPr/>
              </p14:nvContentPartPr>
              <p14:xfrm>
                <a:off x="8201130" y="6232566"/>
                <a:ext cx="154440" cy="1782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4986AC-6A83-4052-9D60-1BA8A649CA6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192490" y="6223926"/>
                  <a:ext cx="172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09C95DD-36EA-45FE-9661-6A47656DD98C}"/>
                    </a:ext>
                  </a:extLst>
                </p14:cNvPr>
                <p14:cNvContentPartPr/>
                <p14:nvPr/>
              </p14:nvContentPartPr>
              <p14:xfrm>
                <a:off x="8452050" y="6397806"/>
                <a:ext cx="18720" cy="158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09C95DD-36EA-45FE-9661-6A47656DD98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443050" y="6389166"/>
                  <a:ext cx="36360" cy="3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3246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Diameter 2: Second Moment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/>
              <p:nvPr/>
            </p:nvSpPr>
            <p:spPr>
              <a:xfrm>
                <a:off x="794238" y="1187390"/>
                <a:ext cx="10877550" cy="133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 The property of having diameter 2 has a </a:t>
                </a:r>
                <a:r>
                  <a:rPr lang="en-CA" sz="2000" b="1" dirty="0"/>
                  <a:t>sharp</a:t>
                </a:r>
                <a:r>
                  <a:rPr lang="en-CA" sz="2000" dirty="0"/>
                  <a:t> threshold 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</a:t>
                </a:r>
                <a:r>
                  <a:rPr lang="en-CA" sz="2000" dirty="0"/>
                  <a:t>.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38" y="1187390"/>
                <a:ext cx="10877550" cy="1334211"/>
              </a:xfrm>
              <a:prstGeom prst="rect">
                <a:avLst/>
              </a:prstGeom>
              <a:blipFill>
                <a:blip r:embed="rId2"/>
                <a:stretch>
                  <a:fillRect l="-560" b="-73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CD80A94-8257-4DC0-8372-BE08A77EB17D}"/>
              </a:ext>
            </a:extLst>
          </p:cNvPr>
          <p:cNvGrpSpPr/>
          <p:nvPr/>
        </p:nvGrpSpPr>
        <p:grpSpPr>
          <a:xfrm>
            <a:off x="3661890" y="2175006"/>
            <a:ext cx="1118880" cy="394920"/>
            <a:chOff x="3661890" y="2175006"/>
            <a:chExt cx="111888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D82EFD9-A403-4077-9482-CF9DEF57A800}"/>
                    </a:ext>
                  </a:extLst>
                </p14:cNvPr>
                <p14:cNvContentPartPr/>
                <p14:nvPr/>
              </p14:nvContentPartPr>
              <p14:xfrm>
                <a:off x="3661890" y="2234766"/>
                <a:ext cx="222120" cy="151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D82EFD9-A403-4077-9482-CF9DEF57A80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52890" y="2226126"/>
                  <a:ext cx="239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217F41-9D3A-4CDD-AFA4-D835E4E8FA75}"/>
                    </a:ext>
                  </a:extLst>
                </p14:cNvPr>
                <p14:cNvContentPartPr/>
                <p14:nvPr/>
              </p14:nvContentPartPr>
              <p14:xfrm>
                <a:off x="3694290" y="2261766"/>
                <a:ext cx="101880" cy="246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217F41-9D3A-4CDD-AFA4-D835E4E8FA7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85650" y="2252766"/>
                  <a:ext cx="1195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DD63927-CCB4-4269-A4E9-1F5B93D7F279}"/>
                    </a:ext>
                  </a:extLst>
                </p14:cNvPr>
                <p14:cNvContentPartPr/>
                <p14:nvPr/>
              </p14:nvContentPartPr>
              <p14:xfrm>
                <a:off x="3741090" y="2393886"/>
                <a:ext cx="177120" cy="142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DD63927-CCB4-4269-A4E9-1F5B93D7F27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32450" y="2385246"/>
                  <a:ext cx="194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6B77982-4D51-4112-B149-076F5BD8DB41}"/>
                    </a:ext>
                  </a:extLst>
                </p14:cNvPr>
                <p14:cNvContentPartPr/>
                <p14:nvPr/>
              </p14:nvContentPartPr>
              <p14:xfrm>
                <a:off x="4027290" y="2218926"/>
                <a:ext cx="203040" cy="349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6B77982-4D51-4112-B149-076F5BD8DB4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18290" y="2210286"/>
                  <a:ext cx="220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345D1AB-46BF-48E2-BABE-FE210A68D217}"/>
                    </a:ext>
                  </a:extLst>
                </p14:cNvPr>
                <p14:cNvContentPartPr/>
                <p14:nvPr/>
              </p14:nvContentPartPr>
              <p14:xfrm>
                <a:off x="4351650" y="2317566"/>
                <a:ext cx="59760" cy="235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345D1AB-46BF-48E2-BABE-FE210A68D2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42650" y="2308926"/>
                  <a:ext cx="77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F24E5AD-8B30-4F61-B4D9-CAE1B42210B5}"/>
                    </a:ext>
                  </a:extLst>
                </p14:cNvPr>
                <p14:cNvContentPartPr/>
                <p14:nvPr/>
              </p14:nvContentPartPr>
              <p14:xfrm>
                <a:off x="4294050" y="2370486"/>
                <a:ext cx="146880" cy="170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F24E5AD-8B30-4F61-B4D9-CAE1B42210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85050" y="2361486"/>
                  <a:ext cx="1645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D4075BE-DA4F-4958-9A01-09382FDEBD22}"/>
                    </a:ext>
                  </a:extLst>
                </p14:cNvPr>
                <p14:cNvContentPartPr/>
                <p14:nvPr/>
              </p14:nvContentPartPr>
              <p14:xfrm>
                <a:off x="4414290" y="2175006"/>
                <a:ext cx="144000" cy="86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D4075BE-DA4F-4958-9A01-09382FDEBD2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05290" y="2166006"/>
                  <a:ext cx="161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EEDCE99-6B1B-493C-9400-A5B4A8471C31}"/>
                    </a:ext>
                  </a:extLst>
                </p14:cNvPr>
                <p14:cNvContentPartPr/>
                <p14:nvPr/>
              </p14:nvContentPartPr>
              <p14:xfrm>
                <a:off x="4641450" y="2214606"/>
                <a:ext cx="139320" cy="355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EEDCE99-6B1B-493C-9400-A5B4A8471C3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32450" y="2205606"/>
                  <a:ext cx="156960" cy="37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B55DFD2-CF81-49B2-95C8-3D564823DF2A}"/>
                  </a:ext>
                </a:extLst>
              </p14:cNvPr>
              <p14:cNvContentPartPr/>
              <p14:nvPr/>
            </p14:nvContentPartPr>
            <p14:xfrm>
              <a:off x="5056530" y="2339886"/>
              <a:ext cx="133920" cy="97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B55DFD2-CF81-49B2-95C8-3D564823DF2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47530" y="2330886"/>
                <a:ext cx="15156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0047D15C-37B3-4A7C-90AF-FF552A18F134}"/>
              </a:ext>
            </a:extLst>
          </p:cNvPr>
          <p:cNvGrpSpPr/>
          <p:nvPr/>
        </p:nvGrpSpPr>
        <p:grpSpPr>
          <a:xfrm>
            <a:off x="5565210" y="2078166"/>
            <a:ext cx="1295280" cy="548280"/>
            <a:chOff x="5565210" y="2078166"/>
            <a:chExt cx="1295280" cy="54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799155-C438-4B26-8D41-1CD8EE6AD645}"/>
                    </a:ext>
                  </a:extLst>
                </p14:cNvPr>
                <p14:cNvContentPartPr/>
                <p14:nvPr/>
              </p14:nvContentPartPr>
              <p14:xfrm>
                <a:off x="5748090" y="2260326"/>
                <a:ext cx="57960" cy="227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799155-C438-4B26-8D41-1CD8EE6AD64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39450" y="2251326"/>
                  <a:ext cx="756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1F88B2-028A-4D76-A301-F19905814A20}"/>
                    </a:ext>
                  </a:extLst>
                </p14:cNvPr>
                <p14:cNvContentPartPr/>
                <p14:nvPr/>
              </p14:nvContentPartPr>
              <p14:xfrm>
                <a:off x="5945010" y="2305326"/>
                <a:ext cx="109440" cy="139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1F88B2-028A-4D76-A301-F19905814A2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36370" y="2296326"/>
                  <a:ext cx="127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DC4AC5-A65E-4679-954D-EF7D8C93CC2F}"/>
                    </a:ext>
                  </a:extLst>
                </p14:cNvPr>
                <p14:cNvContentPartPr/>
                <p14:nvPr/>
              </p14:nvContentPartPr>
              <p14:xfrm>
                <a:off x="6167490" y="2323686"/>
                <a:ext cx="99360" cy="118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DC4AC5-A65E-4679-954D-EF7D8C93CC2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158850" y="2315046"/>
                  <a:ext cx="117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5B29A4D-7542-4AB9-8BCA-B1F69CC0F505}"/>
                    </a:ext>
                  </a:extLst>
                </p14:cNvPr>
                <p14:cNvContentPartPr/>
                <p14:nvPr/>
              </p14:nvContentPartPr>
              <p14:xfrm>
                <a:off x="6328770" y="2231526"/>
                <a:ext cx="187200" cy="2451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5B29A4D-7542-4AB9-8BCA-B1F69CC0F50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19770" y="2222526"/>
                  <a:ext cx="204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C9CC24E-D9D4-4EFE-A85A-0E2E73D10093}"/>
                    </a:ext>
                  </a:extLst>
                </p14:cNvPr>
                <p14:cNvContentPartPr/>
                <p14:nvPr/>
              </p14:nvContentPartPr>
              <p14:xfrm>
                <a:off x="6575370" y="2262126"/>
                <a:ext cx="101520" cy="227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C9CC24E-D9D4-4EFE-A85A-0E2E73D1009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66370" y="2253486"/>
                  <a:ext cx="1191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D36D8D-3C8E-4422-B568-93FBA0F82CAD}"/>
                    </a:ext>
                  </a:extLst>
                </p14:cNvPr>
                <p14:cNvContentPartPr/>
                <p14:nvPr/>
              </p14:nvContentPartPr>
              <p14:xfrm>
                <a:off x="5565210" y="2078166"/>
                <a:ext cx="216720" cy="548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D36D8D-3C8E-4422-B568-93FBA0F82CA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56210" y="2069526"/>
                  <a:ext cx="23436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0DDE84E-9560-4B83-B66B-C93690625B1D}"/>
                    </a:ext>
                  </a:extLst>
                </p14:cNvPr>
                <p14:cNvContentPartPr/>
                <p14:nvPr/>
              </p14:nvContentPartPr>
              <p14:xfrm>
                <a:off x="6645210" y="2095086"/>
                <a:ext cx="215280" cy="462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0DDE84E-9560-4B83-B66B-C93690625B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636570" y="2086086"/>
                  <a:ext cx="23292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1D0C82-F1D4-4F09-800D-2967F09D79F2}"/>
              </a:ext>
            </a:extLst>
          </p:cNvPr>
          <p:cNvGrpSpPr/>
          <p:nvPr/>
        </p:nvGrpSpPr>
        <p:grpSpPr>
          <a:xfrm>
            <a:off x="7062090" y="1988166"/>
            <a:ext cx="995760" cy="618840"/>
            <a:chOff x="7062090" y="1988166"/>
            <a:chExt cx="995760" cy="61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B153D2-6350-4D9F-B582-7083EF2D066E}"/>
                    </a:ext>
                  </a:extLst>
                </p14:cNvPr>
                <p14:cNvContentPartPr/>
                <p14:nvPr/>
              </p14:nvContentPartPr>
              <p14:xfrm>
                <a:off x="7104570" y="2214246"/>
                <a:ext cx="190080" cy="224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B153D2-6350-4D9F-B582-7083EF2D06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95930" y="2205606"/>
                  <a:ext cx="207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1AD94A9-8705-4930-B013-CC71973A426E}"/>
                    </a:ext>
                  </a:extLst>
                </p14:cNvPr>
                <p14:cNvContentPartPr/>
                <p14:nvPr/>
              </p14:nvContentPartPr>
              <p14:xfrm>
                <a:off x="7211850" y="2415486"/>
                <a:ext cx="70920" cy="13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1AD94A9-8705-4930-B013-CC71973A426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203210" y="2406486"/>
                  <a:ext cx="88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8974A5-7B71-445C-A6EB-6538144D2A3E}"/>
                    </a:ext>
                  </a:extLst>
                </p14:cNvPr>
                <p14:cNvContentPartPr/>
                <p14:nvPr/>
              </p14:nvContentPartPr>
              <p14:xfrm>
                <a:off x="7349370" y="2166006"/>
                <a:ext cx="253800" cy="301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8974A5-7B71-445C-A6EB-6538144D2A3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40370" y="2157366"/>
                  <a:ext cx="2714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2A14A5E-3E88-4ED8-A18D-F19DB4A7F39E}"/>
                    </a:ext>
                  </a:extLst>
                </p14:cNvPr>
                <p14:cNvContentPartPr/>
                <p14:nvPr/>
              </p14:nvContentPartPr>
              <p14:xfrm>
                <a:off x="7632330" y="2187966"/>
                <a:ext cx="106560" cy="252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2A14A5E-3E88-4ED8-A18D-F19DB4A7F39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23690" y="2178966"/>
                  <a:ext cx="124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E2921A6-23EF-4929-8C40-A50209F9C08A}"/>
                    </a:ext>
                  </a:extLst>
                </p14:cNvPr>
                <p14:cNvContentPartPr/>
                <p14:nvPr/>
              </p14:nvContentPartPr>
              <p14:xfrm>
                <a:off x="7062090" y="2046126"/>
                <a:ext cx="155880" cy="560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E2921A6-23EF-4929-8C40-A50209F9C0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053090" y="2037486"/>
                  <a:ext cx="1735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8759F7E-00D1-4770-996E-83411C74BBFB}"/>
                    </a:ext>
                  </a:extLst>
                </p14:cNvPr>
                <p14:cNvContentPartPr/>
                <p14:nvPr/>
              </p14:nvContentPartPr>
              <p14:xfrm>
                <a:off x="7707210" y="2065926"/>
                <a:ext cx="188640" cy="515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8759F7E-00D1-4770-996E-83411C74BB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698210" y="2056926"/>
                  <a:ext cx="20628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B95286-85DD-4871-A8AD-59E8E168C568}"/>
                    </a:ext>
                  </a:extLst>
                </p14:cNvPr>
                <p14:cNvContentPartPr/>
                <p14:nvPr/>
              </p14:nvContentPartPr>
              <p14:xfrm>
                <a:off x="7901970" y="1988166"/>
                <a:ext cx="155880" cy="91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B95286-85DD-4871-A8AD-59E8E168C5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93330" y="1979166"/>
                  <a:ext cx="17352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82F109D-66FA-4F5B-AD28-0E1AA88D603F}"/>
              </a:ext>
            </a:extLst>
          </p:cNvPr>
          <p:cNvGrpSpPr/>
          <p:nvPr/>
        </p:nvGrpSpPr>
        <p:grpSpPr>
          <a:xfrm>
            <a:off x="3140250" y="3214326"/>
            <a:ext cx="607680" cy="218160"/>
            <a:chOff x="3140250" y="3214326"/>
            <a:chExt cx="60768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C445E2A-8A7F-45E1-BADD-819E797348BA}"/>
                    </a:ext>
                  </a:extLst>
                </p14:cNvPr>
                <p14:cNvContentPartPr/>
                <p14:nvPr/>
              </p14:nvContentPartPr>
              <p14:xfrm>
                <a:off x="3140250" y="3310446"/>
                <a:ext cx="201600" cy="122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C445E2A-8A7F-45E1-BADD-819E797348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131250" y="3301806"/>
                  <a:ext cx="219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44FF2A-7DBB-4CAC-97E1-51ED6DC8D4B6}"/>
                    </a:ext>
                  </a:extLst>
                </p14:cNvPr>
                <p14:cNvContentPartPr/>
                <p14:nvPr/>
              </p14:nvContentPartPr>
              <p14:xfrm>
                <a:off x="3346890" y="3214326"/>
                <a:ext cx="263160" cy="208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44FF2A-7DBB-4CAC-97E1-51ED6DC8D4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38250" y="3205686"/>
                  <a:ext cx="280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1BAD621-10C5-4342-9052-333BEC424B0F}"/>
                    </a:ext>
                  </a:extLst>
                </p14:cNvPr>
                <p14:cNvContentPartPr/>
                <p14:nvPr/>
              </p14:nvContentPartPr>
              <p14:xfrm>
                <a:off x="3648930" y="3359046"/>
                <a:ext cx="99000" cy="67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1BAD621-10C5-4342-9052-333BEC424B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39930" y="3350406"/>
                  <a:ext cx="11664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EEEBAE-3AC1-43B8-8A6B-A61D763916B1}"/>
              </a:ext>
            </a:extLst>
          </p:cNvPr>
          <p:cNvGrpSpPr/>
          <p:nvPr/>
        </p:nvGrpSpPr>
        <p:grpSpPr>
          <a:xfrm>
            <a:off x="4195050" y="3255006"/>
            <a:ext cx="278640" cy="315000"/>
            <a:chOff x="4195050" y="3255006"/>
            <a:chExt cx="27864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CFE2CE8-CB4A-4B6D-997D-FC09D58091CE}"/>
                    </a:ext>
                  </a:extLst>
                </p14:cNvPr>
                <p14:cNvContentPartPr/>
                <p14:nvPr/>
              </p14:nvContentPartPr>
              <p14:xfrm>
                <a:off x="4195050" y="3255006"/>
                <a:ext cx="67680" cy="315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CFE2CE8-CB4A-4B6D-997D-FC09D58091C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86410" y="3246366"/>
                  <a:ext cx="853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219375A-FF81-41BF-8E3A-64FB8043C2E5}"/>
                    </a:ext>
                  </a:extLst>
                </p14:cNvPr>
                <p14:cNvContentPartPr/>
                <p14:nvPr/>
              </p14:nvContentPartPr>
              <p14:xfrm>
                <a:off x="4197570" y="3260766"/>
                <a:ext cx="276120" cy="113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219375A-FF81-41BF-8E3A-64FB8043C2E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88930" y="3252126"/>
                  <a:ext cx="29376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3A0A6D5-0FBB-41B2-AA62-249329CB1F93}"/>
              </a:ext>
            </a:extLst>
          </p:cNvPr>
          <p:cNvGrpSpPr/>
          <p:nvPr/>
        </p:nvGrpSpPr>
        <p:grpSpPr>
          <a:xfrm>
            <a:off x="4670250" y="2990766"/>
            <a:ext cx="721440" cy="594720"/>
            <a:chOff x="4670250" y="2990766"/>
            <a:chExt cx="721440" cy="59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D308F10-4C4E-450C-9842-9CAD2D603895}"/>
                    </a:ext>
                  </a:extLst>
                </p14:cNvPr>
                <p14:cNvContentPartPr/>
                <p14:nvPr/>
              </p14:nvContentPartPr>
              <p14:xfrm>
                <a:off x="4670250" y="2990766"/>
                <a:ext cx="562320" cy="594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D308F10-4C4E-450C-9842-9CAD2D60389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661610" y="2982126"/>
                  <a:ext cx="57996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022447D-7E24-4992-B7B8-9F4983EE3C43}"/>
                    </a:ext>
                  </a:extLst>
                </p14:cNvPr>
                <p14:cNvContentPartPr/>
                <p14:nvPr/>
              </p14:nvContentPartPr>
              <p14:xfrm>
                <a:off x="4848090" y="3130086"/>
                <a:ext cx="94320" cy="1177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022447D-7E24-4992-B7B8-9F4983EE3C4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839090" y="3121086"/>
                  <a:ext cx="11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3178AE9-5AC2-4144-8F5B-34D3962DDEF0}"/>
                    </a:ext>
                  </a:extLst>
                </p14:cNvPr>
                <p14:cNvContentPartPr/>
                <p14:nvPr/>
              </p14:nvContentPartPr>
              <p14:xfrm>
                <a:off x="5008650" y="3071766"/>
                <a:ext cx="65520" cy="1720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3178AE9-5AC2-4144-8F5B-34D3962DDEF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999650" y="3062766"/>
                  <a:ext cx="83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297BBF2-05ED-4BDA-BC73-E3A11FB236E6}"/>
                    </a:ext>
                  </a:extLst>
                </p14:cNvPr>
                <p14:cNvContentPartPr/>
                <p14:nvPr/>
              </p14:nvContentPartPr>
              <p14:xfrm>
                <a:off x="5118810" y="3167526"/>
                <a:ext cx="71280" cy="522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297BBF2-05ED-4BDA-BC73-E3A11FB236E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09810" y="3158526"/>
                  <a:ext cx="889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595AEBD-0D99-46BD-B626-D6B5F5E5AEBA}"/>
                    </a:ext>
                  </a:extLst>
                </p14:cNvPr>
                <p14:cNvContentPartPr/>
                <p14:nvPr/>
              </p14:nvContentPartPr>
              <p14:xfrm>
                <a:off x="4863210" y="3156726"/>
                <a:ext cx="528480" cy="208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595AEBD-0D99-46BD-B626-D6B5F5E5AEB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54210" y="3148086"/>
                  <a:ext cx="546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C932A8-5FE7-43ED-954F-16B104E13C4D}"/>
                    </a:ext>
                  </a:extLst>
                </p14:cNvPr>
                <p14:cNvContentPartPr/>
                <p14:nvPr/>
              </p14:nvContentPartPr>
              <p14:xfrm>
                <a:off x="5139690" y="3441486"/>
                <a:ext cx="123840" cy="87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C932A8-5FE7-43ED-954F-16B104E13C4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31050" y="3432846"/>
                  <a:ext cx="14148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B7A40B-CD91-4C7A-BD54-F327CB240F04}"/>
              </a:ext>
            </a:extLst>
          </p:cNvPr>
          <p:cNvGrpSpPr/>
          <p:nvPr/>
        </p:nvGrpSpPr>
        <p:grpSpPr>
          <a:xfrm>
            <a:off x="5888130" y="3177246"/>
            <a:ext cx="346680" cy="257760"/>
            <a:chOff x="5888130" y="3177246"/>
            <a:chExt cx="346680" cy="25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3DC727E-FE00-4140-BE52-E11BCB2413D2}"/>
                    </a:ext>
                  </a:extLst>
                </p14:cNvPr>
                <p14:cNvContentPartPr/>
                <p14:nvPr/>
              </p14:nvContentPartPr>
              <p14:xfrm>
                <a:off x="5950410" y="3177246"/>
                <a:ext cx="78120" cy="257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3DC727E-FE00-4140-BE52-E11BCB2413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41410" y="3168246"/>
                  <a:ext cx="95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7F30F5-43A7-43D8-BE68-3B473BE905E6}"/>
                    </a:ext>
                  </a:extLst>
                </p14:cNvPr>
                <p14:cNvContentPartPr/>
                <p14:nvPr/>
              </p14:nvContentPartPr>
              <p14:xfrm>
                <a:off x="5888130" y="3275166"/>
                <a:ext cx="346680" cy="111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7F30F5-43A7-43D8-BE68-3B473BE905E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879130" y="3266166"/>
                  <a:ext cx="364320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ED2BAB2-FD40-4258-9C49-C09C224BF9D8}"/>
              </a:ext>
            </a:extLst>
          </p:cNvPr>
          <p:cNvGrpSpPr/>
          <p:nvPr/>
        </p:nvGrpSpPr>
        <p:grpSpPr>
          <a:xfrm>
            <a:off x="6519570" y="3216126"/>
            <a:ext cx="724320" cy="137880"/>
            <a:chOff x="6519570" y="3216126"/>
            <a:chExt cx="724320" cy="13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A2CC1C3-22F2-48F0-B85E-6690CB18F118}"/>
                    </a:ext>
                  </a:extLst>
                </p14:cNvPr>
                <p14:cNvContentPartPr/>
                <p14:nvPr/>
              </p14:nvContentPartPr>
              <p14:xfrm>
                <a:off x="6519570" y="3216126"/>
                <a:ext cx="113400" cy="137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A2CC1C3-22F2-48F0-B85E-6690CB18F11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10570" y="3207486"/>
                  <a:ext cx="131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9EFD51F-82F3-4A5D-87EA-ECDC13D87D94}"/>
                    </a:ext>
                  </a:extLst>
                </p14:cNvPr>
                <p14:cNvContentPartPr/>
                <p14:nvPr/>
              </p14:nvContentPartPr>
              <p14:xfrm>
                <a:off x="6798930" y="3216846"/>
                <a:ext cx="119520" cy="119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9EFD51F-82F3-4A5D-87EA-ECDC13D87D9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790290" y="3207846"/>
                  <a:ext cx="137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989DD24-FBA5-418B-94C1-554F6FD31718}"/>
                    </a:ext>
                  </a:extLst>
                </p14:cNvPr>
                <p14:cNvContentPartPr/>
                <p14:nvPr/>
              </p14:nvContentPartPr>
              <p14:xfrm>
                <a:off x="7058490" y="3219006"/>
                <a:ext cx="185400" cy="135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989DD24-FBA5-418B-94C1-554F6FD3171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49850" y="3210366"/>
                  <a:ext cx="2030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C716B61-0E37-4E4F-BA6B-534D2F1419D3}"/>
              </a:ext>
            </a:extLst>
          </p:cNvPr>
          <p:cNvGrpSpPr/>
          <p:nvPr/>
        </p:nvGrpSpPr>
        <p:grpSpPr>
          <a:xfrm>
            <a:off x="4208010" y="3989406"/>
            <a:ext cx="266400" cy="297720"/>
            <a:chOff x="4208010" y="3989406"/>
            <a:chExt cx="266400" cy="29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01C9A3-F3D8-4435-9640-26DBE8856BA2}"/>
                    </a:ext>
                  </a:extLst>
                </p14:cNvPr>
                <p14:cNvContentPartPr/>
                <p14:nvPr/>
              </p14:nvContentPartPr>
              <p14:xfrm>
                <a:off x="4208010" y="4120086"/>
                <a:ext cx="197640" cy="15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01C9A3-F3D8-4435-9640-26DBE8856BA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99370" y="4111086"/>
                  <a:ext cx="215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3E32CD0-C8EF-4C46-A5D3-037DEDF103B1}"/>
                    </a:ext>
                  </a:extLst>
                </p14:cNvPr>
                <p14:cNvContentPartPr/>
                <p14:nvPr/>
              </p14:nvContentPartPr>
              <p14:xfrm>
                <a:off x="4252290" y="4192446"/>
                <a:ext cx="159480" cy="14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3E32CD0-C8EF-4C46-A5D3-037DEDF103B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43650" y="4183446"/>
                  <a:ext cx="177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A02CE8E-851B-4562-93C3-1D34C7D406D1}"/>
                    </a:ext>
                  </a:extLst>
                </p14:cNvPr>
                <p14:cNvContentPartPr/>
                <p14:nvPr/>
              </p14:nvContentPartPr>
              <p14:xfrm>
                <a:off x="4294050" y="3989406"/>
                <a:ext cx="180360" cy="2977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A02CE8E-851B-4562-93C3-1D34C7D406D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85050" y="3980406"/>
                  <a:ext cx="19800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DFF0EA-28C2-4369-BE4F-98DBA5108EF8}"/>
              </a:ext>
            </a:extLst>
          </p:cNvPr>
          <p:cNvGrpSpPr/>
          <p:nvPr/>
        </p:nvGrpSpPr>
        <p:grpSpPr>
          <a:xfrm>
            <a:off x="4998570" y="3925686"/>
            <a:ext cx="1446480" cy="422280"/>
            <a:chOff x="4998570" y="3925686"/>
            <a:chExt cx="1446480" cy="42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4A1C1A8-A918-4F19-96E5-E040A6BBAB02}"/>
                    </a:ext>
                  </a:extLst>
                </p14:cNvPr>
                <p14:cNvContentPartPr/>
                <p14:nvPr/>
              </p14:nvContentPartPr>
              <p14:xfrm>
                <a:off x="5004690" y="4044486"/>
                <a:ext cx="45720" cy="3034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4A1C1A8-A918-4F19-96E5-E040A6BBAB0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996050" y="4035486"/>
                  <a:ext cx="63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36E4E6A-F769-4DB1-9016-46C973DD0A8B}"/>
                    </a:ext>
                  </a:extLst>
                </p14:cNvPr>
                <p14:cNvContentPartPr/>
                <p14:nvPr/>
              </p14:nvContentPartPr>
              <p14:xfrm>
                <a:off x="4998570" y="4022166"/>
                <a:ext cx="103680" cy="166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36E4E6A-F769-4DB1-9016-46C973DD0A8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89570" y="4013526"/>
                  <a:ext cx="121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A28C3F-34B4-4CCB-9BF6-EE50B560FEAF}"/>
                    </a:ext>
                  </a:extLst>
                </p14:cNvPr>
                <p14:cNvContentPartPr/>
                <p14:nvPr/>
              </p14:nvContentPartPr>
              <p14:xfrm>
                <a:off x="5142210" y="4135926"/>
                <a:ext cx="133560" cy="1792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A28C3F-34B4-4CCB-9BF6-EE50B560FEA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133570" y="4126926"/>
                  <a:ext cx="151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20639F4-8AAE-4B93-9171-518109C11977}"/>
                    </a:ext>
                  </a:extLst>
                </p14:cNvPr>
                <p14:cNvContentPartPr/>
                <p14:nvPr/>
              </p14:nvContentPartPr>
              <p14:xfrm>
                <a:off x="5438130" y="3987966"/>
                <a:ext cx="100440" cy="340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20639F4-8AAE-4B93-9171-518109C1197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429490" y="3979326"/>
                  <a:ext cx="1180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2CD9ED6-67CE-46DB-ACA2-C19E5F6A2E7E}"/>
                    </a:ext>
                  </a:extLst>
                </p14:cNvPr>
                <p14:cNvContentPartPr/>
                <p14:nvPr/>
              </p14:nvContentPartPr>
              <p14:xfrm>
                <a:off x="5657730" y="4060686"/>
                <a:ext cx="102960" cy="252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2CD9ED6-67CE-46DB-ACA2-C19E5F6A2E7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648730" y="4051686"/>
                  <a:ext cx="1206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5185667-5873-4522-A732-485714603649}"/>
                    </a:ext>
                  </a:extLst>
                </p14:cNvPr>
                <p14:cNvContentPartPr/>
                <p14:nvPr/>
              </p14:nvContentPartPr>
              <p14:xfrm>
                <a:off x="5636130" y="4089486"/>
                <a:ext cx="349920" cy="188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5185667-5873-4522-A732-48571460364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627130" y="4080486"/>
                  <a:ext cx="367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5D93747-F1EE-4A6E-BA3B-A8618F6E8CF0}"/>
                    </a:ext>
                  </a:extLst>
                </p14:cNvPr>
                <p14:cNvContentPartPr/>
                <p14:nvPr/>
              </p14:nvContentPartPr>
              <p14:xfrm>
                <a:off x="5929170" y="4068606"/>
                <a:ext cx="294840" cy="218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5D93747-F1EE-4A6E-BA3B-A8618F6E8CF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920530" y="4059606"/>
                  <a:ext cx="3124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2628097-7A4D-468E-BC56-62E48ECAAC0A}"/>
                    </a:ext>
                  </a:extLst>
                </p14:cNvPr>
                <p14:cNvContentPartPr/>
                <p14:nvPr/>
              </p14:nvContentPartPr>
              <p14:xfrm>
                <a:off x="6320850" y="3925686"/>
                <a:ext cx="124200" cy="4190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2628097-7A4D-468E-BC56-62E48ECAAC0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312210" y="3916686"/>
                  <a:ext cx="141840" cy="43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E950798-FFA3-4EC1-B94E-2CB824224F05}"/>
              </a:ext>
            </a:extLst>
          </p:cNvPr>
          <p:cNvGrpSpPr/>
          <p:nvPr/>
        </p:nvGrpSpPr>
        <p:grpSpPr>
          <a:xfrm>
            <a:off x="6914850" y="3927846"/>
            <a:ext cx="499320" cy="401400"/>
            <a:chOff x="6914850" y="3927846"/>
            <a:chExt cx="499320" cy="4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E83A49-F1EB-421F-AD8A-B24D54C280DA}"/>
                    </a:ext>
                  </a:extLst>
                </p14:cNvPr>
                <p14:cNvContentPartPr/>
                <p14:nvPr/>
              </p14:nvContentPartPr>
              <p14:xfrm>
                <a:off x="6914850" y="3997686"/>
                <a:ext cx="105120" cy="178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E83A49-F1EB-421F-AD8A-B24D54C280D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05850" y="3988686"/>
                  <a:ext cx="122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AAB51B-B78A-4363-A2D2-68A49D2BEB04}"/>
                    </a:ext>
                  </a:extLst>
                </p14:cNvPr>
                <p14:cNvContentPartPr/>
                <p14:nvPr/>
              </p14:nvContentPartPr>
              <p14:xfrm>
                <a:off x="7043730" y="4016046"/>
                <a:ext cx="49320" cy="137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AAB51B-B78A-4363-A2D2-68A49D2BEB0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035090" y="4007406"/>
                  <a:ext cx="66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402011-BCBA-4C19-A5A9-835BE74935E2}"/>
                    </a:ext>
                  </a:extLst>
                </p14:cNvPr>
                <p14:cNvContentPartPr/>
                <p14:nvPr/>
              </p14:nvContentPartPr>
              <p14:xfrm>
                <a:off x="7159290" y="4049166"/>
                <a:ext cx="65520" cy="2800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402011-BCBA-4C19-A5A9-835BE74935E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150290" y="4040166"/>
                  <a:ext cx="83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20EA09-1908-4FF7-8EF2-611749428942}"/>
                    </a:ext>
                  </a:extLst>
                </p14:cNvPr>
                <p14:cNvContentPartPr/>
                <p14:nvPr/>
              </p14:nvContentPartPr>
              <p14:xfrm>
                <a:off x="7305810" y="3927846"/>
                <a:ext cx="108360" cy="231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20EA09-1908-4FF7-8EF2-6117494289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296810" y="3919206"/>
                  <a:ext cx="12600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D0FEE10-3F15-4E7C-9155-FA2BF62E236A}"/>
              </a:ext>
            </a:extLst>
          </p:cNvPr>
          <p:cNvGrpSpPr/>
          <p:nvPr/>
        </p:nvGrpSpPr>
        <p:grpSpPr>
          <a:xfrm>
            <a:off x="2462010" y="4895886"/>
            <a:ext cx="552960" cy="416160"/>
            <a:chOff x="2462010" y="4895886"/>
            <a:chExt cx="55296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77A8F63-3375-4F6F-805D-14F1CDD35068}"/>
                    </a:ext>
                  </a:extLst>
                </p14:cNvPr>
                <p14:cNvContentPartPr/>
                <p14:nvPr/>
              </p14:nvContentPartPr>
              <p14:xfrm>
                <a:off x="2462010" y="4951326"/>
                <a:ext cx="243000" cy="26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77A8F63-3375-4F6F-805D-14F1CDD3506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53370" y="4942686"/>
                  <a:ext cx="2606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157DEF0-6FAB-4E6D-BFF8-F0E4B294F4BF}"/>
                    </a:ext>
                  </a:extLst>
                </p14:cNvPr>
                <p14:cNvContentPartPr/>
                <p14:nvPr/>
              </p14:nvContentPartPr>
              <p14:xfrm>
                <a:off x="2513490" y="4968966"/>
                <a:ext cx="168480" cy="303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157DEF0-6FAB-4E6D-BFF8-F0E4B294F4B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04490" y="4960326"/>
                  <a:ext cx="186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2F81796-785D-41CB-ACCC-2BFD65BB5AEE}"/>
                    </a:ext>
                  </a:extLst>
                </p14:cNvPr>
                <p14:cNvContentPartPr/>
                <p14:nvPr/>
              </p14:nvContentPartPr>
              <p14:xfrm>
                <a:off x="2591610" y="5215566"/>
                <a:ext cx="108720" cy="22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2F81796-785D-41CB-ACCC-2BFD65BB5AE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82970" y="5206566"/>
                  <a:ext cx="126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6A683BB-5D9D-4317-9C25-19AEB45087D2}"/>
                    </a:ext>
                  </a:extLst>
                </p14:cNvPr>
                <p14:cNvContentPartPr/>
                <p14:nvPr/>
              </p14:nvContentPartPr>
              <p14:xfrm>
                <a:off x="2858010" y="4895886"/>
                <a:ext cx="156960" cy="4161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6A683BB-5D9D-4317-9C25-19AEB45087D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49010" y="4887246"/>
                  <a:ext cx="174600" cy="43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80724DB-B117-4FA6-8D71-A461DF4BA76E}"/>
              </a:ext>
            </a:extLst>
          </p:cNvPr>
          <p:cNvGrpSpPr/>
          <p:nvPr/>
        </p:nvGrpSpPr>
        <p:grpSpPr>
          <a:xfrm>
            <a:off x="3195330" y="4880766"/>
            <a:ext cx="846360" cy="362880"/>
            <a:chOff x="3195330" y="4880766"/>
            <a:chExt cx="84636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83A23DC-2F3A-4D02-910A-CE6A8064DB69}"/>
                    </a:ext>
                  </a:extLst>
                </p14:cNvPr>
                <p14:cNvContentPartPr/>
                <p14:nvPr/>
              </p14:nvContentPartPr>
              <p14:xfrm>
                <a:off x="3238170" y="4965006"/>
                <a:ext cx="104400" cy="2340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83A23DC-2F3A-4D02-910A-CE6A8064DB6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29530" y="4956006"/>
                  <a:ext cx="122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8911D2-F6BF-44D3-B784-AF087C6D435B}"/>
                    </a:ext>
                  </a:extLst>
                </p14:cNvPr>
                <p14:cNvContentPartPr/>
                <p14:nvPr/>
              </p14:nvContentPartPr>
              <p14:xfrm>
                <a:off x="3195330" y="5017566"/>
                <a:ext cx="195840" cy="1872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8911D2-F6BF-44D3-B784-AF087C6D435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86330" y="5008926"/>
                  <a:ext cx="2134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E9277C-4FF1-4C55-AD32-D08D34AD9CC1}"/>
                    </a:ext>
                  </a:extLst>
                </p14:cNvPr>
                <p14:cNvContentPartPr/>
                <p14:nvPr/>
              </p14:nvContentPartPr>
              <p14:xfrm>
                <a:off x="3405570" y="4889766"/>
                <a:ext cx="118800" cy="95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E9277C-4FF1-4C55-AD32-D08D34AD9CC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96570" y="4880766"/>
                  <a:ext cx="136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47AE298-4165-4788-82F3-BCB0AB328115}"/>
                    </a:ext>
                  </a:extLst>
                </p14:cNvPr>
                <p14:cNvContentPartPr/>
                <p14:nvPr/>
              </p14:nvContentPartPr>
              <p14:xfrm>
                <a:off x="3571530" y="4880766"/>
                <a:ext cx="470160" cy="3628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47AE298-4165-4788-82F3-BCB0AB32811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62530" y="4872126"/>
                  <a:ext cx="48780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8F03C6C-CE30-481A-ACD1-F77C0BBA00C1}"/>
              </a:ext>
            </a:extLst>
          </p:cNvPr>
          <p:cNvGrpSpPr/>
          <p:nvPr/>
        </p:nvGrpSpPr>
        <p:grpSpPr>
          <a:xfrm>
            <a:off x="4545690" y="4867086"/>
            <a:ext cx="296640" cy="275400"/>
            <a:chOff x="4545690" y="4867086"/>
            <a:chExt cx="29664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260A059-0F11-48A2-A902-AD79241ED92F}"/>
                    </a:ext>
                  </a:extLst>
                </p14:cNvPr>
                <p14:cNvContentPartPr/>
                <p14:nvPr/>
              </p14:nvContentPartPr>
              <p14:xfrm>
                <a:off x="4545690" y="4867086"/>
                <a:ext cx="296640" cy="33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260A059-0F11-48A2-A902-AD79241ED9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536690" y="4858446"/>
                  <a:ext cx="31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97A62B7-ABDB-4FA3-9D86-A3CEEB7D6D21}"/>
                    </a:ext>
                  </a:extLst>
                </p14:cNvPr>
                <p14:cNvContentPartPr/>
                <p14:nvPr/>
              </p14:nvContentPartPr>
              <p14:xfrm>
                <a:off x="4603290" y="4877166"/>
                <a:ext cx="238320" cy="265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97A62B7-ABDB-4FA3-9D86-A3CEEB7D6D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94650" y="4868526"/>
                  <a:ext cx="25596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FF07B2C-448F-42B4-9750-0D4B604E9C27}"/>
              </a:ext>
            </a:extLst>
          </p:cNvPr>
          <p:cNvGrpSpPr/>
          <p:nvPr/>
        </p:nvGrpSpPr>
        <p:grpSpPr>
          <a:xfrm>
            <a:off x="4633890" y="5247966"/>
            <a:ext cx="317160" cy="331200"/>
            <a:chOff x="4633890" y="5247966"/>
            <a:chExt cx="31716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0A60DC8-D7B6-4507-9F04-1468E8DE826D}"/>
                    </a:ext>
                  </a:extLst>
                </p14:cNvPr>
                <p14:cNvContentPartPr/>
                <p14:nvPr/>
              </p14:nvContentPartPr>
              <p14:xfrm>
                <a:off x="4633890" y="5277486"/>
                <a:ext cx="59400" cy="1544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0A60DC8-D7B6-4507-9F04-1468E8DE8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625250" y="5268846"/>
                  <a:ext cx="77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4838AE4-C19D-468F-8FAF-716A2C2AB69F}"/>
                    </a:ext>
                  </a:extLst>
                </p14:cNvPr>
                <p14:cNvContentPartPr/>
                <p14:nvPr/>
              </p14:nvContentPartPr>
              <p14:xfrm>
                <a:off x="4762050" y="5319966"/>
                <a:ext cx="96480" cy="113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4838AE4-C19D-468F-8FAF-716A2C2AB69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753050" y="5310966"/>
                  <a:ext cx="114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5D9E5C9-76C5-40A9-A61F-1C81AB837432}"/>
                    </a:ext>
                  </a:extLst>
                </p14:cNvPr>
                <p14:cNvContentPartPr/>
                <p14:nvPr/>
              </p14:nvContentPartPr>
              <p14:xfrm>
                <a:off x="4892730" y="5247966"/>
                <a:ext cx="58320" cy="331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5D9E5C9-76C5-40A9-A61F-1C81AB83743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883730" y="5239326"/>
                  <a:ext cx="75960" cy="34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133072F-CCDB-47DF-9323-98C183454789}"/>
              </a:ext>
            </a:extLst>
          </p:cNvPr>
          <p:cNvGrpSpPr/>
          <p:nvPr/>
        </p:nvGrpSpPr>
        <p:grpSpPr>
          <a:xfrm>
            <a:off x="5183610" y="4901286"/>
            <a:ext cx="243360" cy="301680"/>
            <a:chOff x="5183610" y="4901286"/>
            <a:chExt cx="24336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9944E56-1D07-4760-AEFF-6C99C7961565}"/>
                    </a:ext>
                  </a:extLst>
                </p14:cNvPr>
                <p14:cNvContentPartPr/>
                <p14:nvPr/>
              </p14:nvContentPartPr>
              <p14:xfrm>
                <a:off x="5188650" y="4901286"/>
                <a:ext cx="238320" cy="20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9944E56-1D07-4760-AEFF-6C99C796156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180010" y="4892286"/>
                  <a:ext cx="25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C7674A8-ADC4-4B15-9AAB-405ED2B00B1B}"/>
                    </a:ext>
                  </a:extLst>
                </p14:cNvPr>
                <p14:cNvContentPartPr/>
                <p14:nvPr/>
              </p14:nvContentPartPr>
              <p14:xfrm>
                <a:off x="5183610" y="4932966"/>
                <a:ext cx="223920" cy="270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C7674A8-ADC4-4B15-9AAB-405ED2B00B1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174970" y="4923966"/>
                  <a:ext cx="24156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757676F-4B1A-4484-B6E0-926E61344906}"/>
              </a:ext>
            </a:extLst>
          </p:cNvPr>
          <p:cNvGrpSpPr/>
          <p:nvPr/>
        </p:nvGrpSpPr>
        <p:grpSpPr>
          <a:xfrm>
            <a:off x="5265690" y="5341926"/>
            <a:ext cx="366480" cy="214200"/>
            <a:chOff x="5265690" y="5341926"/>
            <a:chExt cx="36648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3FCB883-1ABE-4752-AF01-0E1C5C46E52B}"/>
                    </a:ext>
                  </a:extLst>
                </p14:cNvPr>
                <p14:cNvContentPartPr/>
                <p14:nvPr/>
              </p14:nvContentPartPr>
              <p14:xfrm>
                <a:off x="5265690" y="5341926"/>
                <a:ext cx="42120" cy="166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3FCB883-1ABE-4752-AF01-0E1C5C46E52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257050" y="5332926"/>
                  <a:ext cx="59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8982C9F-A9E7-470E-9FBB-06BAAB0FBE5E}"/>
                    </a:ext>
                  </a:extLst>
                </p14:cNvPr>
                <p14:cNvContentPartPr/>
                <p14:nvPr/>
              </p14:nvContentPartPr>
              <p14:xfrm>
                <a:off x="5282610" y="5402046"/>
                <a:ext cx="87840" cy="85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8982C9F-A9E7-470E-9FBB-06BAAB0FBE5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273970" y="5393406"/>
                  <a:ext cx="105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0CDFF3-FD31-4907-9144-B76D92766986}"/>
                    </a:ext>
                  </a:extLst>
                </p14:cNvPr>
                <p14:cNvContentPartPr/>
                <p14:nvPr/>
              </p14:nvContentPartPr>
              <p14:xfrm>
                <a:off x="5390610" y="5375766"/>
                <a:ext cx="94320" cy="100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0CDFF3-FD31-4907-9144-B76D9276698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381970" y="5367126"/>
                  <a:ext cx="111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18491AE-A6C5-4DA5-A1D6-1F8FE6385F04}"/>
                    </a:ext>
                  </a:extLst>
                </p14:cNvPr>
                <p14:cNvContentPartPr/>
                <p14:nvPr/>
              </p14:nvContentPartPr>
              <p14:xfrm>
                <a:off x="5518410" y="5345886"/>
                <a:ext cx="113760" cy="210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18491AE-A6C5-4DA5-A1D6-1F8FE6385F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509410" y="5336886"/>
                  <a:ext cx="1314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F85354F-FE79-46BF-B7DC-BD28DEF5FF99}"/>
              </a:ext>
            </a:extLst>
          </p:cNvPr>
          <p:cNvGrpSpPr/>
          <p:nvPr/>
        </p:nvGrpSpPr>
        <p:grpSpPr>
          <a:xfrm>
            <a:off x="5808570" y="4904526"/>
            <a:ext cx="1704600" cy="507600"/>
            <a:chOff x="5808570" y="4904526"/>
            <a:chExt cx="1704600" cy="5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934584C-6D1D-46B6-BA31-A0F00505B0D4}"/>
                    </a:ext>
                  </a:extLst>
                </p14:cNvPr>
                <p14:cNvContentPartPr/>
                <p14:nvPr/>
              </p14:nvContentPartPr>
              <p14:xfrm>
                <a:off x="5808570" y="4934406"/>
                <a:ext cx="202320" cy="34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934584C-6D1D-46B6-BA31-A0F00505B0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99570" y="4925406"/>
                  <a:ext cx="219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B81007B-4792-47AF-B7B1-E282D7F33AE4}"/>
                    </a:ext>
                  </a:extLst>
                </p14:cNvPr>
                <p14:cNvContentPartPr/>
                <p14:nvPr/>
              </p14:nvContentPartPr>
              <p14:xfrm>
                <a:off x="5898930" y="4933686"/>
                <a:ext cx="29880" cy="283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B81007B-4792-47AF-B7B1-E282D7F33AE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90290" y="4925046"/>
                  <a:ext cx="47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3C8FBE-CDAE-46BA-8EC0-1541D206F937}"/>
                    </a:ext>
                  </a:extLst>
                </p14:cNvPr>
                <p14:cNvContentPartPr/>
                <p14:nvPr/>
              </p14:nvContentPartPr>
              <p14:xfrm>
                <a:off x="5901810" y="5115126"/>
                <a:ext cx="126720" cy="109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3C8FBE-CDAE-46BA-8EC0-1541D206F93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893170" y="5106486"/>
                  <a:ext cx="144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4E0EFA3-BB98-4B41-A084-6738A7AC4D8E}"/>
                    </a:ext>
                  </a:extLst>
                </p14:cNvPr>
                <p14:cNvContentPartPr/>
                <p14:nvPr/>
              </p14:nvContentPartPr>
              <p14:xfrm>
                <a:off x="6104490" y="4927206"/>
                <a:ext cx="141840" cy="3236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4E0EFA3-BB98-4B41-A084-6738A7AC4D8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95490" y="4918206"/>
                  <a:ext cx="1594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7AEA874-73BF-4260-9261-0C564A026C17}"/>
                    </a:ext>
                  </a:extLst>
                </p14:cNvPr>
                <p14:cNvContentPartPr/>
                <p14:nvPr/>
              </p14:nvContentPartPr>
              <p14:xfrm>
                <a:off x="6281610" y="4981206"/>
                <a:ext cx="158760" cy="258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7AEA874-73BF-4260-9261-0C564A026C1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72970" y="4972206"/>
                  <a:ext cx="1764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43FD8CA-13FF-432F-BD3C-84DA88DFF711}"/>
                    </a:ext>
                  </a:extLst>
                </p14:cNvPr>
                <p14:cNvContentPartPr/>
                <p14:nvPr/>
              </p14:nvContentPartPr>
              <p14:xfrm>
                <a:off x="6536850" y="5123046"/>
                <a:ext cx="41040" cy="165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43FD8CA-13FF-432F-BD3C-84DA88DFF71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528210" y="5114046"/>
                  <a:ext cx="586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55025B7-E88D-460B-BAE0-54280B3536EA}"/>
                    </a:ext>
                  </a:extLst>
                </p14:cNvPr>
                <p14:cNvContentPartPr/>
                <p14:nvPr/>
              </p14:nvContentPartPr>
              <p14:xfrm>
                <a:off x="6582210" y="5069406"/>
                <a:ext cx="97920" cy="342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55025B7-E88D-460B-BAE0-54280B3536E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73210" y="5060406"/>
                  <a:ext cx="115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4715189-67A5-447B-9E9D-24741D14338E}"/>
                    </a:ext>
                  </a:extLst>
                </p14:cNvPr>
                <p14:cNvContentPartPr/>
                <p14:nvPr/>
              </p14:nvContentPartPr>
              <p14:xfrm>
                <a:off x="6865530" y="4993446"/>
                <a:ext cx="101160" cy="2692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4715189-67A5-447B-9E9D-24741D14338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56890" y="4984446"/>
                  <a:ext cx="1188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1665259-EDD5-4DF7-A7B6-23F8BD21255A}"/>
                    </a:ext>
                  </a:extLst>
                </p14:cNvPr>
                <p14:cNvContentPartPr/>
                <p14:nvPr/>
              </p14:nvContentPartPr>
              <p14:xfrm>
                <a:off x="6839610" y="5025126"/>
                <a:ext cx="141120" cy="237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1665259-EDD5-4DF7-A7B6-23F8BD21255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830970" y="5016486"/>
                  <a:ext cx="158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7E3F250-71C2-45C2-886A-71DF7AB6356A}"/>
                    </a:ext>
                  </a:extLst>
                </p14:cNvPr>
                <p14:cNvContentPartPr/>
                <p14:nvPr/>
              </p14:nvContentPartPr>
              <p14:xfrm>
                <a:off x="7102770" y="5175246"/>
                <a:ext cx="16560" cy="175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7E3F250-71C2-45C2-886A-71DF7AB6356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93770" y="5166246"/>
                  <a:ext cx="34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399B27-C640-4FCE-83E8-ED18F5F17103}"/>
                    </a:ext>
                  </a:extLst>
                </p14:cNvPr>
                <p14:cNvContentPartPr/>
                <p14:nvPr/>
              </p14:nvContentPartPr>
              <p14:xfrm>
                <a:off x="7107810" y="5232486"/>
                <a:ext cx="117360" cy="97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399B27-C640-4FCE-83E8-ED18F5F1710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98810" y="5223846"/>
                  <a:ext cx="1350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EFCEF8-5270-4E7E-BAA8-C1CD82CB0370}"/>
                    </a:ext>
                  </a:extLst>
                </p14:cNvPr>
                <p14:cNvContentPartPr/>
                <p14:nvPr/>
              </p14:nvContentPartPr>
              <p14:xfrm>
                <a:off x="7259370" y="5197566"/>
                <a:ext cx="96120" cy="198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EFCEF8-5270-4E7E-BAA8-C1CD82CB037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250370" y="5188566"/>
                  <a:ext cx="1137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5CB0D8D-518E-4000-B9F4-580D38B7280C}"/>
                    </a:ext>
                  </a:extLst>
                </p14:cNvPr>
                <p14:cNvContentPartPr/>
                <p14:nvPr/>
              </p14:nvContentPartPr>
              <p14:xfrm>
                <a:off x="7394730" y="4904526"/>
                <a:ext cx="118440" cy="4330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5CB0D8D-518E-4000-B9F4-580D38B7280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86090" y="4895886"/>
                  <a:ext cx="136080" cy="45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5A23CFD-33FD-41E0-A8F7-81925A439D21}"/>
                  </a:ext>
                </a:extLst>
              </p14:cNvPr>
              <p14:cNvContentPartPr/>
              <p14:nvPr/>
            </p14:nvContentPartPr>
            <p14:xfrm>
              <a:off x="9420090" y="4455246"/>
              <a:ext cx="86040" cy="12744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5A23CFD-33FD-41E0-A8F7-81925A439D21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9411090" y="4446246"/>
                <a:ext cx="1036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981652CB-DBCA-4514-8816-C61E1C179DCA}"/>
                  </a:ext>
                </a:extLst>
              </p14:cNvPr>
              <p14:cNvContentPartPr/>
              <p14:nvPr/>
            </p14:nvContentPartPr>
            <p14:xfrm>
              <a:off x="9174210" y="5002806"/>
              <a:ext cx="88920" cy="10188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981652CB-DBCA-4514-8816-C61E1C179DCA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9165570" y="4993806"/>
                <a:ext cx="1065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3ED0B52-341B-4DBE-8CE0-BEF136BA5BB5}"/>
                  </a:ext>
                </a:extLst>
              </p14:cNvPr>
              <p14:cNvContentPartPr/>
              <p14:nvPr/>
            </p14:nvContentPartPr>
            <p14:xfrm>
              <a:off x="9239370" y="4108566"/>
              <a:ext cx="73080" cy="2239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3ED0B52-341B-4DBE-8CE0-BEF136BA5BB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9230730" y="4099566"/>
                <a:ext cx="90720" cy="24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7DD4233-A943-42B3-A5A3-D8370BCF90B0}"/>
              </a:ext>
            </a:extLst>
          </p:cNvPr>
          <p:cNvGrpSpPr/>
          <p:nvPr/>
        </p:nvGrpSpPr>
        <p:grpSpPr>
          <a:xfrm>
            <a:off x="8899170" y="4875726"/>
            <a:ext cx="122040" cy="307800"/>
            <a:chOff x="8899170" y="4875726"/>
            <a:chExt cx="12204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374950C-4E31-467B-9CF6-CD9665583584}"/>
                    </a:ext>
                  </a:extLst>
                </p14:cNvPr>
                <p14:cNvContentPartPr/>
                <p14:nvPr/>
              </p14:nvContentPartPr>
              <p14:xfrm>
                <a:off x="8899170" y="4984086"/>
                <a:ext cx="86040" cy="199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374950C-4E31-467B-9CF6-CD966558358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90530" y="4975086"/>
                  <a:ext cx="103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DEAAF8B-D48A-40B7-AF0E-34C52F5D5630}"/>
                    </a:ext>
                  </a:extLst>
                </p14:cNvPr>
                <p14:cNvContentPartPr/>
                <p14:nvPr/>
              </p14:nvContentPartPr>
              <p14:xfrm>
                <a:off x="8954250" y="4875726"/>
                <a:ext cx="66960" cy="205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DEAAF8B-D48A-40B7-AF0E-34C52F5D563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945610" y="4867086"/>
                  <a:ext cx="84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B59BDA5-6316-4F91-A918-C9E5E0DC8923}"/>
              </a:ext>
            </a:extLst>
          </p:cNvPr>
          <p:cNvGrpSpPr/>
          <p:nvPr/>
        </p:nvGrpSpPr>
        <p:grpSpPr>
          <a:xfrm>
            <a:off x="10058370" y="4475766"/>
            <a:ext cx="365040" cy="340200"/>
            <a:chOff x="10058370" y="4475766"/>
            <a:chExt cx="36504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C529CB6-DAAB-4E45-A01B-C09E21CE25DA}"/>
                    </a:ext>
                  </a:extLst>
                </p14:cNvPr>
                <p14:cNvContentPartPr/>
                <p14:nvPr/>
              </p14:nvContentPartPr>
              <p14:xfrm>
                <a:off x="10058370" y="4475766"/>
                <a:ext cx="261720" cy="3402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C529CB6-DAAB-4E45-A01B-C09E21CE25D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49730" y="4467126"/>
                  <a:ext cx="2793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814BE1-8B54-4770-91CB-E60D96DBB531}"/>
                    </a:ext>
                  </a:extLst>
                </p14:cNvPr>
                <p14:cNvContentPartPr/>
                <p14:nvPr/>
              </p14:nvContentPartPr>
              <p14:xfrm>
                <a:off x="10294530" y="4611846"/>
                <a:ext cx="128880" cy="129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814BE1-8B54-4770-91CB-E60D96DBB53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85530" y="4603206"/>
                  <a:ext cx="14652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4CB19F69-5367-471F-B14F-FF2DEF0587D2}"/>
                  </a:ext>
                </a:extLst>
              </p14:cNvPr>
              <p14:cNvContentPartPr/>
              <p14:nvPr/>
            </p14:nvContentPartPr>
            <p14:xfrm>
              <a:off x="9947850" y="5244366"/>
              <a:ext cx="65160" cy="943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4CB19F69-5367-471F-B14F-FF2DEF0587D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938850" y="5235366"/>
                <a:ext cx="828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77CB2C97-0BFC-47BA-9F0D-A6FD6CFEBBFC}"/>
                  </a:ext>
                </a:extLst>
              </p14:cNvPr>
              <p14:cNvContentPartPr/>
              <p14:nvPr/>
            </p14:nvContentPartPr>
            <p14:xfrm>
              <a:off x="10181850" y="5301246"/>
              <a:ext cx="133920" cy="23148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77CB2C97-0BFC-47BA-9F0D-A6FD6CFEBBFC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0173210" y="5292246"/>
                <a:ext cx="1515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233524E-93D5-4E4B-8AB3-2D530AA6007C}"/>
                  </a:ext>
                </a:extLst>
              </p14:cNvPr>
              <p14:cNvContentPartPr/>
              <p14:nvPr/>
            </p14:nvContentPartPr>
            <p14:xfrm>
              <a:off x="7816290" y="5850246"/>
              <a:ext cx="107280" cy="10872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233524E-93D5-4E4B-8AB3-2D530AA6007C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807290" y="5841606"/>
                <a:ext cx="1249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A346142-AFDD-4F22-B1B1-B799FB0323FA}"/>
                  </a:ext>
                </a:extLst>
              </p14:cNvPr>
              <p14:cNvContentPartPr/>
              <p14:nvPr/>
            </p14:nvContentPartPr>
            <p14:xfrm>
              <a:off x="7508130" y="6363606"/>
              <a:ext cx="113400" cy="943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A346142-AFDD-4F22-B1B1-B799FB0323FA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499130" y="6354606"/>
                <a:ext cx="13104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2AC5A63-7CFF-414C-B0CD-73A50E76792A}"/>
                  </a:ext>
                </a:extLst>
              </p14:cNvPr>
              <p14:cNvContentPartPr/>
              <p14:nvPr/>
            </p14:nvContentPartPr>
            <p14:xfrm>
              <a:off x="7789650" y="5645406"/>
              <a:ext cx="11880" cy="64440"/>
            </p14:xfrm>
          </p:contentPart>
        </mc:Choice>
        <mc:Fallback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2AC5A63-7CFF-414C-B0CD-73A50E76792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780650" y="5636766"/>
                <a:ext cx="295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D937B2EF-748E-469B-997B-A675394FAD5E}"/>
                  </a:ext>
                </a:extLst>
              </p14:cNvPr>
              <p14:cNvContentPartPr/>
              <p14:nvPr/>
            </p14:nvContentPartPr>
            <p14:xfrm>
              <a:off x="7770930" y="5478366"/>
              <a:ext cx="56520" cy="3240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D937B2EF-748E-469B-997B-A675394FAD5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761930" y="5469366"/>
                <a:ext cx="741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4199981C-0570-4BA6-BC17-DB2E30A667F0}"/>
                  </a:ext>
                </a:extLst>
              </p14:cNvPr>
              <p14:cNvContentPartPr/>
              <p14:nvPr/>
            </p14:nvContentPartPr>
            <p14:xfrm>
              <a:off x="7275930" y="6522006"/>
              <a:ext cx="53640" cy="1832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4199981C-0570-4BA6-BC17-DB2E30A667F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267290" y="6513366"/>
                <a:ext cx="712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790E5258-8A0F-4F74-A01D-B5EF4F1D8F2B}"/>
                  </a:ext>
                </a:extLst>
              </p14:cNvPr>
              <p14:cNvContentPartPr/>
              <p14:nvPr/>
            </p14:nvContentPartPr>
            <p14:xfrm>
              <a:off x="7201050" y="6347766"/>
              <a:ext cx="54360" cy="144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790E5258-8A0F-4F74-A01D-B5EF4F1D8F2B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192050" y="6338766"/>
                <a:ext cx="720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04C6FAC-87B4-4A82-9214-9129DD5497D1}"/>
                  </a:ext>
                </a:extLst>
              </p14:cNvPr>
              <p14:cNvContentPartPr/>
              <p14:nvPr/>
            </p14:nvContentPartPr>
            <p14:xfrm>
              <a:off x="8282130" y="6363246"/>
              <a:ext cx="91440" cy="8964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04C6FAC-87B4-4A82-9214-9129DD5497D1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8273130" y="6354246"/>
                <a:ext cx="10908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268999D-6EC1-4E1A-8174-221178F73C71}"/>
              </a:ext>
            </a:extLst>
          </p:cNvPr>
          <p:cNvGrpSpPr/>
          <p:nvPr/>
        </p:nvGrpSpPr>
        <p:grpSpPr>
          <a:xfrm>
            <a:off x="8557170" y="6470166"/>
            <a:ext cx="155160" cy="223560"/>
            <a:chOff x="8557170" y="6470166"/>
            <a:chExt cx="155160" cy="22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F30C936-1AED-4CDD-BB95-969F31C2DB4A}"/>
                    </a:ext>
                  </a:extLst>
                </p14:cNvPr>
                <p14:cNvContentPartPr/>
                <p14:nvPr/>
              </p14:nvContentPartPr>
              <p14:xfrm>
                <a:off x="8557170" y="6470166"/>
                <a:ext cx="47160" cy="223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F30C936-1AED-4CDD-BB95-969F31C2DB4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48530" y="6461526"/>
                  <a:ext cx="64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73D5AE5-6F9A-4C15-99AC-6491F15CBA5C}"/>
                    </a:ext>
                  </a:extLst>
                </p14:cNvPr>
                <p14:cNvContentPartPr/>
                <p14:nvPr/>
              </p14:nvContentPartPr>
              <p14:xfrm>
                <a:off x="8573370" y="6542166"/>
                <a:ext cx="138960" cy="107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73D5AE5-6F9A-4C15-99AC-6491F15CBA5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564730" y="6533166"/>
                  <a:ext cx="156600" cy="124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0232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Diameter 2: Second Moment Method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/>
              <p:nvPr/>
            </p:nvSpPr>
            <p:spPr>
              <a:xfrm>
                <a:off x="794238" y="1187390"/>
                <a:ext cx="10877550" cy="1334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 The property of having diameter 2 has a </a:t>
                </a:r>
                <a:r>
                  <a:rPr lang="en-CA" sz="2000" b="1" dirty="0"/>
                  <a:t>sharp</a:t>
                </a:r>
                <a:r>
                  <a:rPr lang="en-CA" sz="2000" dirty="0"/>
                  <a:t> threshold 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</a:t>
                </a:r>
                <a:r>
                  <a:rPr lang="en-CA" sz="2000" dirty="0"/>
                  <a:t>. 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38" y="1187390"/>
                <a:ext cx="10877550" cy="1334211"/>
              </a:xfrm>
              <a:prstGeom prst="rect">
                <a:avLst/>
              </a:prstGeom>
              <a:blipFill>
                <a:blip r:embed="rId2"/>
                <a:stretch>
                  <a:fillRect l="-560" b="-73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79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First moment method</a:t>
            </a:r>
          </a:p>
          <a:p>
            <a:endParaRPr lang="en-CA" sz="2000" dirty="0"/>
          </a:p>
          <a:p>
            <a:r>
              <a:rPr lang="en-CA" sz="2000" dirty="0" err="1"/>
              <a:t>Superconcentrator</a:t>
            </a:r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Second moment method</a:t>
            </a:r>
          </a:p>
          <a:p>
            <a:endParaRPr lang="en-CA" sz="2000" dirty="0"/>
          </a:p>
          <a:p>
            <a:r>
              <a:rPr lang="en-CA" sz="2000" dirty="0"/>
              <a:t>Threshold phenomenon</a:t>
            </a:r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473668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308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HW3 will be posted soon.</a:t>
            </a:r>
          </a:p>
          <a:p>
            <a:endParaRPr lang="en-CA" sz="2000" dirty="0"/>
          </a:p>
          <a:p>
            <a:r>
              <a:rPr lang="en-CA" sz="2000" dirty="0"/>
              <a:t>HW2 due Monday.</a:t>
            </a:r>
          </a:p>
          <a:p>
            <a:endParaRPr lang="en-CA" sz="2000" dirty="0"/>
          </a:p>
          <a:p>
            <a:r>
              <a:rPr lang="en-CA" sz="2000" dirty="0"/>
              <a:t>HW1 will be returned soon.</a:t>
            </a:r>
          </a:p>
          <a:p>
            <a:endParaRPr lang="en-CA" sz="2000" dirty="0"/>
          </a:p>
          <a:p>
            <a:r>
              <a:rPr lang="en-CA" sz="2000" dirty="0"/>
              <a:t>HW1 solutions posted.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 Structures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/>
              <p:nvPr/>
            </p:nvSpPr>
            <p:spPr>
              <a:xfrm>
                <a:off x="794238" y="1187390"/>
                <a:ext cx="10877550" cy="1736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0" dirty="0"/>
                  <a:t>Consider a random 3-SAT formula where each clause is generated equally likely.</a:t>
                </a: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conjectured and generally believed that the formula is almost always satisfiable when the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clause-to-variable ratio is below 4.2, and is almost always unsatisfiable when the ratio is above 4.2.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sharp threshold phenomenon is proved for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-SAT for large enough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38" y="1187390"/>
                <a:ext cx="10877550" cy="1736629"/>
              </a:xfrm>
              <a:prstGeom prst="rect">
                <a:avLst/>
              </a:prstGeom>
              <a:blipFill>
                <a:blip r:embed="rId2"/>
                <a:stretch>
                  <a:fillRect l="-560" t="-2105" b="-52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9EFAB681-F827-4D91-A2D9-E32D8734B4E8}"/>
              </a:ext>
            </a:extLst>
          </p:cNvPr>
          <p:cNvGrpSpPr/>
          <p:nvPr/>
        </p:nvGrpSpPr>
        <p:grpSpPr>
          <a:xfrm>
            <a:off x="3679170" y="3253566"/>
            <a:ext cx="1052280" cy="208080"/>
            <a:chOff x="3679170" y="3253566"/>
            <a:chExt cx="105228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E6673AB-2BCA-4884-B64F-505DC1EA7F55}"/>
                    </a:ext>
                  </a:extLst>
                </p14:cNvPr>
                <p14:cNvContentPartPr/>
                <p14:nvPr/>
              </p14:nvContentPartPr>
              <p14:xfrm>
                <a:off x="3679170" y="3315126"/>
                <a:ext cx="106200" cy="121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E6673AB-2BCA-4884-B64F-505DC1EA7F5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0170" y="3306126"/>
                  <a:ext cx="123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DBD4F5D-A01A-46AE-85B0-C6D4964254F9}"/>
                    </a:ext>
                  </a:extLst>
                </p14:cNvPr>
                <p14:cNvContentPartPr/>
                <p14:nvPr/>
              </p14:nvContentPartPr>
              <p14:xfrm>
                <a:off x="3852690" y="3354006"/>
                <a:ext cx="107640" cy="802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DBD4F5D-A01A-46AE-85B0-C6D4964254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44050" y="3345366"/>
                  <a:ext cx="1252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B7B62B5-B786-4EBB-93F8-73AB790AE6AD}"/>
                    </a:ext>
                  </a:extLst>
                </p14:cNvPr>
                <p14:cNvContentPartPr/>
                <p14:nvPr/>
              </p14:nvContentPartPr>
              <p14:xfrm>
                <a:off x="3996690" y="3332046"/>
                <a:ext cx="153000" cy="129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B7B62B5-B786-4EBB-93F8-73AB790AE6A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87690" y="3323406"/>
                  <a:ext cx="170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4EA6B37-C4D4-49E0-A883-DCC6933EA717}"/>
                    </a:ext>
                  </a:extLst>
                </p14:cNvPr>
                <p14:cNvContentPartPr/>
                <p14:nvPr/>
              </p14:nvContentPartPr>
              <p14:xfrm>
                <a:off x="4075170" y="3279126"/>
                <a:ext cx="87480" cy="56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4EA6B37-C4D4-49E0-A883-DCC6933EA71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066170" y="3270126"/>
                  <a:ext cx="105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0E6634C-F5CA-48E4-AE3E-727BE299464F}"/>
                    </a:ext>
                  </a:extLst>
                </p14:cNvPr>
                <p14:cNvContentPartPr/>
                <p14:nvPr/>
              </p14:nvContentPartPr>
              <p14:xfrm>
                <a:off x="4197210" y="3344286"/>
                <a:ext cx="90720" cy="84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0E6634C-F5CA-48E4-AE3E-727BE29946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88210" y="3335286"/>
                  <a:ext cx="108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E8F774B-6279-42D0-BE05-CF01E8A3A2E8}"/>
                    </a:ext>
                  </a:extLst>
                </p14:cNvPr>
                <p14:cNvContentPartPr/>
                <p14:nvPr/>
              </p14:nvContentPartPr>
              <p14:xfrm>
                <a:off x="4301610" y="3253566"/>
                <a:ext cx="153000" cy="20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E8F774B-6279-42D0-BE05-CF01E8A3A2E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92970" y="3244926"/>
                  <a:ext cx="170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849E7B2-CD04-436B-B67B-DEAF096F75F1}"/>
                    </a:ext>
                  </a:extLst>
                </p14:cNvPr>
                <p14:cNvContentPartPr/>
                <p14:nvPr/>
              </p14:nvContentPartPr>
              <p14:xfrm>
                <a:off x="4508250" y="3319806"/>
                <a:ext cx="223200" cy="124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849E7B2-CD04-436B-B67B-DEAF096F75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99610" y="3310806"/>
                  <a:ext cx="2408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9E04E8-B936-4948-A56D-53B839165159}"/>
              </a:ext>
            </a:extLst>
          </p:cNvPr>
          <p:cNvGrpSpPr/>
          <p:nvPr/>
        </p:nvGrpSpPr>
        <p:grpSpPr>
          <a:xfrm>
            <a:off x="5434530" y="3301446"/>
            <a:ext cx="457920" cy="168840"/>
            <a:chOff x="5434530" y="3301446"/>
            <a:chExt cx="45792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304980-9056-46DA-856A-6F0C34FAF0C7}"/>
                    </a:ext>
                  </a:extLst>
                </p14:cNvPr>
                <p14:cNvContentPartPr/>
                <p14:nvPr/>
              </p14:nvContentPartPr>
              <p14:xfrm>
                <a:off x="5440650" y="3301446"/>
                <a:ext cx="69480" cy="168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304980-9056-46DA-856A-6F0C34FAF0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32010" y="3292806"/>
                  <a:ext cx="87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08E074-4AD0-4A98-84A9-EC8312FDC022}"/>
                    </a:ext>
                  </a:extLst>
                </p14:cNvPr>
                <p14:cNvContentPartPr/>
                <p14:nvPr/>
              </p14:nvContentPartPr>
              <p14:xfrm>
                <a:off x="5434530" y="3318726"/>
                <a:ext cx="186840" cy="151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08E074-4AD0-4A98-84A9-EC8312FDC0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25530" y="3310086"/>
                  <a:ext cx="204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1E8159-25CD-4F6A-83B1-A339526574BE}"/>
                    </a:ext>
                  </a:extLst>
                </p14:cNvPr>
                <p14:cNvContentPartPr/>
                <p14:nvPr/>
              </p14:nvContentPartPr>
              <p14:xfrm>
                <a:off x="5719290" y="3444366"/>
                <a:ext cx="173160" cy="21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1E8159-25CD-4F6A-83B1-A339526574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10650" y="3435366"/>
                  <a:ext cx="1908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FF6FCC2-A6AB-4F28-9FE1-6ACB2FA5A6B0}"/>
              </a:ext>
            </a:extLst>
          </p:cNvPr>
          <p:cNvGrpSpPr/>
          <p:nvPr/>
        </p:nvGrpSpPr>
        <p:grpSpPr>
          <a:xfrm>
            <a:off x="6282330" y="3303966"/>
            <a:ext cx="276840" cy="221400"/>
            <a:chOff x="6282330" y="3303966"/>
            <a:chExt cx="27684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88D989-3315-44BF-8FE1-800A05487734}"/>
                    </a:ext>
                  </a:extLst>
                </p14:cNvPr>
                <p14:cNvContentPartPr/>
                <p14:nvPr/>
              </p14:nvContentPartPr>
              <p14:xfrm>
                <a:off x="6308610" y="3303966"/>
                <a:ext cx="90360" cy="184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88D989-3315-44BF-8FE1-800A0548773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99610" y="3294966"/>
                  <a:ext cx="108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4D78F5-9E30-4F27-93DB-9E48FC2C939E}"/>
                    </a:ext>
                  </a:extLst>
                </p14:cNvPr>
                <p14:cNvContentPartPr/>
                <p14:nvPr/>
              </p14:nvContentPartPr>
              <p14:xfrm>
                <a:off x="6282330" y="3323046"/>
                <a:ext cx="276840" cy="202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4D78F5-9E30-4F27-93DB-9E48FC2C939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73330" y="3314406"/>
                  <a:ext cx="294480" cy="21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6576A4B-D9A8-4E71-B89E-0A448E8C45B7}"/>
                  </a:ext>
                </a:extLst>
              </p14:cNvPr>
              <p14:cNvContentPartPr/>
              <p14:nvPr/>
            </p14:nvContentPartPr>
            <p14:xfrm>
              <a:off x="2850090" y="4422486"/>
              <a:ext cx="121320" cy="3024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6576A4B-D9A8-4E71-B89E-0A448E8C45B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1090" y="4413846"/>
                <a:ext cx="138960" cy="32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B657E55-8C88-4E32-894C-D756F9144231}"/>
              </a:ext>
            </a:extLst>
          </p:cNvPr>
          <p:cNvGrpSpPr/>
          <p:nvPr/>
        </p:nvGrpSpPr>
        <p:grpSpPr>
          <a:xfrm>
            <a:off x="3166530" y="4508886"/>
            <a:ext cx="442080" cy="245520"/>
            <a:chOff x="3166530" y="4508886"/>
            <a:chExt cx="44208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6377AEC-0EB2-43CA-9B99-4BEDC3464199}"/>
                    </a:ext>
                  </a:extLst>
                </p14:cNvPr>
                <p14:cNvContentPartPr/>
                <p14:nvPr/>
              </p14:nvContentPartPr>
              <p14:xfrm>
                <a:off x="3174810" y="4508886"/>
                <a:ext cx="82800" cy="149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6377AEC-0EB2-43CA-9B99-4BEDC34641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65810" y="4500246"/>
                  <a:ext cx="100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861CF87-2967-4932-A7FE-A49F0EAB92AA}"/>
                    </a:ext>
                  </a:extLst>
                </p14:cNvPr>
                <p14:cNvContentPartPr/>
                <p14:nvPr/>
              </p14:nvContentPartPr>
              <p14:xfrm>
                <a:off x="3166530" y="4514286"/>
                <a:ext cx="87120" cy="147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861CF87-2967-4932-A7FE-A49F0EAB92A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57530" y="4505286"/>
                  <a:ext cx="104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2A39B58-005C-4974-8DFB-EF2EA5ED561D}"/>
                    </a:ext>
                  </a:extLst>
                </p14:cNvPr>
                <p14:cNvContentPartPr/>
                <p14:nvPr/>
              </p14:nvContentPartPr>
              <p14:xfrm>
                <a:off x="3351210" y="4657926"/>
                <a:ext cx="33480" cy="96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2A39B58-005C-4974-8DFB-EF2EA5ED561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42570" y="4648926"/>
                  <a:ext cx="51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00988F7-3605-4519-A92A-7B7A8F685B19}"/>
                    </a:ext>
                  </a:extLst>
                </p14:cNvPr>
                <p14:cNvContentPartPr/>
                <p14:nvPr/>
              </p14:nvContentPartPr>
              <p14:xfrm>
                <a:off x="3491610" y="4543446"/>
                <a:ext cx="117000" cy="101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00988F7-3605-4519-A92A-7B7A8F685B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482970" y="4534446"/>
                  <a:ext cx="134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0BD7FB-1A3A-4140-B2CB-2F1A9E19E6B3}"/>
                    </a:ext>
                  </a:extLst>
                </p14:cNvPr>
                <p14:cNvContentPartPr/>
                <p14:nvPr/>
              </p14:nvContentPartPr>
              <p14:xfrm>
                <a:off x="3350490" y="4598886"/>
                <a:ext cx="14400" cy="8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0BD7FB-1A3A-4140-B2CB-2F1A9E19E6B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41490" y="4590246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1D50205-1114-40AC-8E18-78A82D8EDED4}"/>
              </a:ext>
            </a:extLst>
          </p:cNvPr>
          <p:cNvGrpSpPr/>
          <p:nvPr/>
        </p:nvGrpSpPr>
        <p:grpSpPr>
          <a:xfrm>
            <a:off x="3760530" y="4504566"/>
            <a:ext cx="237960" cy="310680"/>
            <a:chOff x="3760530" y="4504566"/>
            <a:chExt cx="23796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3FE6825-808D-4BF0-8035-74B4536DE83C}"/>
                    </a:ext>
                  </a:extLst>
                </p14:cNvPr>
                <p14:cNvContentPartPr/>
                <p14:nvPr/>
              </p14:nvContentPartPr>
              <p14:xfrm>
                <a:off x="3773850" y="4504566"/>
                <a:ext cx="53640" cy="158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3FE6825-808D-4BF0-8035-74B4536DE83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64850" y="4495566"/>
                  <a:ext cx="71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3C6A547-1013-462F-9C84-E358E7A71090}"/>
                    </a:ext>
                  </a:extLst>
                </p14:cNvPr>
                <p14:cNvContentPartPr/>
                <p14:nvPr/>
              </p14:nvContentPartPr>
              <p14:xfrm>
                <a:off x="3760530" y="4518966"/>
                <a:ext cx="87480" cy="156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3C6A547-1013-462F-9C84-E358E7A7109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51530" y="4510326"/>
                  <a:ext cx="105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83942BE-094B-43FD-AD2D-A13A370C381C}"/>
                    </a:ext>
                  </a:extLst>
                </p14:cNvPr>
                <p14:cNvContentPartPr/>
                <p14:nvPr/>
              </p14:nvContentPartPr>
              <p14:xfrm>
                <a:off x="3959250" y="4683126"/>
                <a:ext cx="39240" cy="132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83942BE-094B-43FD-AD2D-A13A370C381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50250" y="4674486"/>
                  <a:ext cx="56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0F0D312-4048-4D6A-892F-CD1FB16D43FB}"/>
                    </a:ext>
                  </a:extLst>
                </p14:cNvPr>
                <p14:cNvContentPartPr/>
                <p14:nvPr/>
              </p14:nvContentPartPr>
              <p14:xfrm>
                <a:off x="3923250" y="4587006"/>
                <a:ext cx="50760" cy="108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0F0D312-4048-4D6A-892F-CD1FB16D43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14610" y="4578366"/>
                  <a:ext cx="6840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4E75E12-41D2-48A6-BF31-2AA6F0B0518B}"/>
              </a:ext>
            </a:extLst>
          </p:cNvPr>
          <p:cNvGrpSpPr/>
          <p:nvPr/>
        </p:nvGrpSpPr>
        <p:grpSpPr>
          <a:xfrm>
            <a:off x="4128090" y="4508886"/>
            <a:ext cx="505080" cy="282240"/>
            <a:chOff x="4128090" y="4508886"/>
            <a:chExt cx="50508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6FD7B0E-21B8-4225-B2A3-E1F3ED57CDCA}"/>
                    </a:ext>
                  </a:extLst>
                </p14:cNvPr>
                <p14:cNvContentPartPr/>
                <p14:nvPr/>
              </p14:nvContentPartPr>
              <p14:xfrm>
                <a:off x="4128090" y="4550286"/>
                <a:ext cx="105840" cy="125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6FD7B0E-21B8-4225-B2A3-E1F3ED57CD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19090" y="4541286"/>
                  <a:ext cx="123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DD4794B-4AB8-450B-AD7F-8A9711049355}"/>
                    </a:ext>
                  </a:extLst>
                </p14:cNvPr>
                <p14:cNvContentPartPr/>
                <p14:nvPr/>
              </p14:nvContentPartPr>
              <p14:xfrm>
                <a:off x="4326450" y="4508886"/>
                <a:ext cx="102960" cy="176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DD4794B-4AB8-450B-AD7F-8A971104935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17810" y="4500246"/>
                  <a:ext cx="120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12B0B8-8FAF-4722-9933-0B096D5C85F8}"/>
                    </a:ext>
                  </a:extLst>
                </p14:cNvPr>
                <p14:cNvContentPartPr/>
                <p14:nvPr/>
              </p14:nvContentPartPr>
              <p14:xfrm>
                <a:off x="4522290" y="4635246"/>
                <a:ext cx="110880" cy="155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12B0B8-8FAF-4722-9933-0B096D5C85F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13650" y="4626606"/>
                  <a:ext cx="12852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964C9B9-802D-4DD0-B314-021592BD86B1}"/>
                  </a:ext>
                </a:extLst>
              </p14:cNvPr>
              <p14:cNvContentPartPr/>
              <p14:nvPr/>
            </p14:nvContentPartPr>
            <p14:xfrm>
              <a:off x="4729290" y="4429686"/>
              <a:ext cx="85320" cy="3700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964C9B9-802D-4DD0-B314-021592BD86B1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20650" y="4421046"/>
                <a:ext cx="102960" cy="3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6A1D9222-5E03-45D7-98DF-80CD8440C8BC}"/>
                  </a:ext>
                </a:extLst>
              </p14:cNvPr>
              <p14:cNvContentPartPr/>
              <p14:nvPr/>
            </p14:nvContentPartPr>
            <p14:xfrm>
              <a:off x="3169770" y="4372086"/>
              <a:ext cx="194040" cy="2052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6A1D9222-5E03-45D7-98DF-80CD8440C8B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60770" y="4363086"/>
                <a:ext cx="211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352E16F-B73F-4CBD-A918-E6B3673E813E}"/>
                  </a:ext>
                </a:extLst>
              </p14:cNvPr>
              <p14:cNvContentPartPr/>
              <p14:nvPr/>
            </p14:nvContentPartPr>
            <p14:xfrm>
              <a:off x="4357770" y="4368486"/>
              <a:ext cx="142560" cy="176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352E16F-B73F-4CBD-A918-E6B3673E81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348770" y="4359846"/>
                <a:ext cx="160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F7DE652-9F68-4684-9BD3-2A077059F181}"/>
                  </a:ext>
                </a:extLst>
              </p14:cNvPr>
              <p14:cNvContentPartPr/>
              <p14:nvPr/>
            </p14:nvContentPartPr>
            <p14:xfrm>
              <a:off x="5062650" y="4509966"/>
              <a:ext cx="115200" cy="1587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F7DE652-9F68-4684-9BD3-2A077059F18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53650" y="4501326"/>
                <a:ext cx="132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94B61B4-7A0A-4FF2-AB17-5D89B813610A}"/>
                  </a:ext>
                </a:extLst>
              </p14:cNvPr>
              <p14:cNvContentPartPr/>
              <p14:nvPr/>
            </p14:nvContentPartPr>
            <p14:xfrm>
              <a:off x="5378370" y="4436166"/>
              <a:ext cx="75240" cy="27900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94B61B4-7A0A-4FF2-AB17-5D89B813610A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369730" y="4427526"/>
                <a:ext cx="9288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5EAABD92-E8C0-4B15-8C2D-8B5D9F397E47}"/>
              </a:ext>
            </a:extLst>
          </p:cNvPr>
          <p:cNvGrpSpPr/>
          <p:nvPr/>
        </p:nvGrpSpPr>
        <p:grpSpPr>
          <a:xfrm>
            <a:off x="5575290" y="4503126"/>
            <a:ext cx="324360" cy="276480"/>
            <a:chOff x="5575290" y="4503126"/>
            <a:chExt cx="32436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851DD96-6032-4DB7-AF50-91AFB586E54C}"/>
                    </a:ext>
                  </a:extLst>
                </p14:cNvPr>
                <p14:cNvContentPartPr/>
                <p14:nvPr/>
              </p14:nvContentPartPr>
              <p14:xfrm>
                <a:off x="5612730" y="4503126"/>
                <a:ext cx="75960" cy="192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851DD96-6032-4DB7-AF50-91AFB586E5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03730" y="4494486"/>
                  <a:ext cx="936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E89A90D-5354-4E0D-88F8-272A85F41504}"/>
                    </a:ext>
                  </a:extLst>
                </p14:cNvPr>
                <p14:cNvContentPartPr/>
                <p14:nvPr/>
              </p14:nvContentPartPr>
              <p14:xfrm>
                <a:off x="5575290" y="4517166"/>
                <a:ext cx="131760" cy="172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E89A90D-5354-4E0D-88F8-272A85F415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66290" y="4508166"/>
                  <a:ext cx="149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DC9EEEA-2A34-4848-9AE3-9C003BBC5147}"/>
                    </a:ext>
                  </a:extLst>
                </p14:cNvPr>
                <p14:cNvContentPartPr/>
                <p14:nvPr/>
              </p14:nvContentPartPr>
              <p14:xfrm>
                <a:off x="5782650" y="4651446"/>
                <a:ext cx="117000" cy="1281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DC9EEEA-2A34-4848-9AE3-9C003BBC514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774010" y="4642806"/>
                  <a:ext cx="13464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707DA0D-68D5-4FE9-BEFC-97AD8EBF02D5}"/>
                  </a:ext>
                </a:extLst>
              </p14:cNvPr>
              <p14:cNvContentPartPr/>
              <p14:nvPr/>
            </p14:nvContentPartPr>
            <p14:xfrm>
              <a:off x="6020610" y="4538766"/>
              <a:ext cx="137880" cy="986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707DA0D-68D5-4FE9-BEFC-97AD8EBF02D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011970" y="4529766"/>
                <a:ext cx="155520" cy="11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5709C59A-7F28-408B-B738-04E6C1383EC8}"/>
              </a:ext>
            </a:extLst>
          </p:cNvPr>
          <p:cNvGrpSpPr/>
          <p:nvPr/>
        </p:nvGrpSpPr>
        <p:grpSpPr>
          <a:xfrm>
            <a:off x="6278370" y="4514286"/>
            <a:ext cx="281520" cy="242640"/>
            <a:chOff x="6278370" y="4514286"/>
            <a:chExt cx="28152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2C68D8B-84A8-48A8-AB7B-2D3EE51F9D99}"/>
                    </a:ext>
                  </a:extLst>
                </p14:cNvPr>
                <p14:cNvContentPartPr/>
                <p14:nvPr/>
              </p14:nvContentPartPr>
              <p14:xfrm>
                <a:off x="6292770" y="4514286"/>
                <a:ext cx="92880" cy="168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2C68D8B-84A8-48A8-AB7B-2D3EE51F9D9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283770" y="4505286"/>
                  <a:ext cx="110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30C99BB-1DFA-4E31-975C-FF41154F8DD6}"/>
                    </a:ext>
                  </a:extLst>
                </p14:cNvPr>
                <p14:cNvContentPartPr/>
                <p14:nvPr/>
              </p14:nvContentPartPr>
              <p14:xfrm>
                <a:off x="6278370" y="4531566"/>
                <a:ext cx="281520" cy="225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30C99BB-1DFA-4E31-975C-FF41154F8DD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69730" y="4522566"/>
                  <a:ext cx="29916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B6F10D7-1ADF-4D82-B860-0FA070E0B84D}"/>
              </a:ext>
            </a:extLst>
          </p:cNvPr>
          <p:cNvGrpSpPr/>
          <p:nvPr/>
        </p:nvGrpSpPr>
        <p:grpSpPr>
          <a:xfrm>
            <a:off x="6687330" y="4508166"/>
            <a:ext cx="571680" cy="216000"/>
            <a:chOff x="6687330" y="4508166"/>
            <a:chExt cx="57168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87E9B71-B1CC-4E88-8688-AD91C80E9AC5}"/>
                    </a:ext>
                  </a:extLst>
                </p14:cNvPr>
                <p14:cNvContentPartPr/>
                <p14:nvPr/>
              </p14:nvContentPartPr>
              <p14:xfrm>
                <a:off x="6687330" y="4542366"/>
                <a:ext cx="144720" cy="110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87E9B71-B1CC-4E88-8688-AD91C80E9AC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78690" y="4533726"/>
                  <a:ext cx="162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9F54779-3A78-4781-B026-EBA9CC98104A}"/>
                    </a:ext>
                  </a:extLst>
                </p14:cNvPr>
                <p14:cNvContentPartPr/>
                <p14:nvPr/>
              </p14:nvContentPartPr>
              <p14:xfrm>
                <a:off x="6956610" y="4508166"/>
                <a:ext cx="75240" cy="169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9F54779-3A78-4781-B026-EBA9CC9810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947610" y="4499166"/>
                  <a:ext cx="928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487A681-56FF-436A-9D95-12F8B35AC190}"/>
                    </a:ext>
                  </a:extLst>
                </p14:cNvPr>
                <p14:cNvContentPartPr/>
                <p14:nvPr/>
              </p14:nvContentPartPr>
              <p14:xfrm>
                <a:off x="6936450" y="4526526"/>
                <a:ext cx="322560" cy="197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487A681-56FF-436A-9D95-12F8B35AC1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27810" y="4517886"/>
                  <a:ext cx="34020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ACFABA-F845-48D1-A3B9-465B43EFBAE9}"/>
                  </a:ext>
                </a:extLst>
              </p14:cNvPr>
              <p14:cNvContentPartPr/>
              <p14:nvPr/>
            </p14:nvContentPartPr>
            <p14:xfrm>
              <a:off x="6959850" y="4315926"/>
              <a:ext cx="165240" cy="180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ACFABA-F845-48D1-A3B9-465B43EFBAE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6951210" y="4307286"/>
                <a:ext cx="1828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DFEE794-9B9D-4552-B7F8-6D8F339C0FF1}"/>
                  </a:ext>
                </a:extLst>
              </p14:cNvPr>
              <p14:cNvContentPartPr/>
              <p14:nvPr/>
            </p14:nvContentPartPr>
            <p14:xfrm>
              <a:off x="7419930" y="4378566"/>
              <a:ext cx="86040" cy="2689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DFEE794-9B9D-4552-B7F8-6D8F339C0FF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410930" y="4369926"/>
                <a:ext cx="1036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9E20F36-01B9-4F81-8E9A-BE5A275F85FF}"/>
                  </a:ext>
                </a:extLst>
              </p14:cNvPr>
              <p14:cNvContentPartPr/>
              <p14:nvPr/>
            </p14:nvContentPartPr>
            <p14:xfrm>
              <a:off x="7779570" y="4563606"/>
              <a:ext cx="202320" cy="2016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9E20F36-01B9-4F81-8E9A-BE5A275F85F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770570" y="4554606"/>
                <a:ext cx="2199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EFC2268F-F645-4C0A-8AA4-FF4BEB33C1CC}"/>
                  </a:ext>
                </a:extLst>
              </p14:cNvPr>
              <p14:cNvContentPartPr/>
              <p14:nvPr/>
            </p14:nvContentPartPr>
            <p14:xfrm>
              <a:off x="8132010" y="4582686"/>
              <a:ext cx="307440" cy="367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EFC2268F-F645-4C0A-8AA4-FF4BEB33C1CC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8123010" y="4574046"/>
                <a:ext cx="3250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621345BD-6EFC-4240-8ECE-3EF5ACD2E953}"/>
              </a:ext>
            </a:extLst>
          </p:cNvPr>
          <p:cNvGrpSpPr/>
          <p:nvPr/>
        </p:nvGrpSpPr>
        <p:grpSpPr>
          <a:xfrm>
            <a:off x="4197210" y="5486646"/>
            <a:ext cx="121320" cy="162360"/>
            <a:chOff x="4197210" y="5486646"/>
            <a:chExt cx="12132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591556B-0017-4BCB-BA0C-B26A108C8700}"/>
                    </a:ext>
                  </a:extLst>
                </p14:cNvPr>
                <p14:cNvContentPartPr/>
                <p14:nvPr/>
              </p14:nvContentPartPr>
              <p14:xfrm>
                <a:off x="4197210" y="5539206"/>
                <a:ext cx="114480" cy="10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591556B-0017-4BCB-BA0C-B26A108C870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88570" y="5530206"/>
                  <a:ext cx="132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BEAFC87-61B5-4F72-92BA-C01D329D6FC9}"/>
                    </a:ext>
                  </a:extLst>
                </p14:cNvPr>
                <p14:cNvContentPartPr/>
                <p14:nvPr/>
              </p14:nvContentPartPr>
              <p14:xfrm>
                <a:off x="4234650" y="5490966"/>
                <a:ext cx="83880" cy="158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BEAFC87-61B5-4F72-92BA-C01D329D6FC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25650" y="5481966"/>
                  <a:ext cx="1015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9D86FD7-9987-4F78-93EF-C56340CB18DE}"/>
                    </a:ext>
                  </a:extLst>
                </p14:cNvPr>
                <p14:cNvContentPartPr/>
                <p14:nvPr/>
              </p14:nvContentPartPr>
              <p14:xfrm>
                <a:off x="4285770" y="5486646"/>
                <a:ext cx="27720" cy="142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9D86FD7-9987-4F78-93EF-C56340CB18D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277130" y="5477646"/>
                  <a:ext cx="453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B6555CA-3013-4062-8A09-3A723990E23B}"/>
              </a:ext>
            </a:extLst>
          </p:cNvPr>
          <p:cNvGrpSpPr/>
          <p:nvPr/>
        </p:nvGrpSpPr>
        <p:grpSpPr>
          <a:xfrm>
            <a:off x="4490610" y="5430846"/>
            <a:ext cx="791280" cy="226080"/>
            <a:chOff x="4490610" y="5430846"/>
            <a:chExt cx="79128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B4A6CA8-5D7F-44FB-B7E0-BB308FE88123}"/>
                    </a:ext>
                  </a:extLst>
                </p14:cNvPr>
                <p14:cNvContentPartPr/>
                <p14:nvPr/>
              </p14:nvContentPartPr>
              <p14:xfrm>
                <a:off x="4490610" y="5534166"/>
                <a:ext cx="116640" cy="122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4A6CA8-5D7F-44FB-B7E0-BB308FE8812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81970" y="5525526"/>
                  <a:ext cx="134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3D9FFC-3D45-47BC-B72B-9ACF1A88ADE2}"/>
                    </a:ext>
                  </a:extLst>
                </p14:cNvPr>
                <p14:cNvContentPartPr/>
                <p14:nvPr/>
              </p14:nvContentPartPr>
              <p14:xfrm>
                <a:off x="4650810" y="5430846"/>
                <a:ext cx="51120" cy="191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3D9FFC-3D45-47BC-B72B-9ACF1A88ADE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42170" y="5422206"/>
                  <a:ext cx="68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2655215-03C7-4F8A-923F-12129F0CA1B4}"/>
                    </a:ext>
                  </a:extLst>
                </p14:cNvPr>
                <p14:cNvContentPartPr/>
                <p14:nvPr/>
              </p14:nvContentPartPr>
              <p14:xfrm>
                <a:off x="4745130" y="5555046"/>
                <a:ext cx="106200" cy="86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2655215-03C7-4F8A-923F-12129F0CA1B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36130" y="5546046"/>
                  <a:ext cx="1238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28B5019-63BC-4127-ACAC-C1828B9FB5A7}"/>
                    </a:ext>
                  </a:extLst>
                </p14:cNvPr>
                <p14:cNvContentPartPr/>
                <p14:nvPr/>
              </p14:nvContentPartPr>
              <p14:xfrm>
                <a:off x="4908570" y="5530926"/>
                <a:ext cx="147960" cy="92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28B5019-63BC-4127-ACAC-C1828B9FB5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899570" y="5522286"/>
                  <a:ext cx="165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AF1704-23FB-4795-996C-36955EF49A2C}"/>
                    </a:ext>
                  </a:extLst>
                </p14:cNvPr>
                <p14:cNvContentPartPr/>
                <p14:nvPr/>
              </p14:nvContentPartPr>
              <p14:xfrm>
                <a:off x="5069850" y="5537766"/>
                <a:ext cx="212040" cy="1105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AAF1704-23FB-4795-996C-36955EF49A2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61210" y="5529126"/>
                  <a:ext cx="22968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1492ABA-8247-44DF-AB90-B7BF98A8E754}"/>
                  </a:ext>
                </a:extLst>
              </p14:cNvPr>
              <p14:cNvContentPartPr/>
              <p14:nvPr/>
            </p14:nvContentPartPr>
            <p14:xfrm>
              <a:off x="4340130" y="5766726"/>
              <a:ext cx="954360" cy="20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1492ABA-8247-44DF-AB90-B7BF98A8E754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31130" y="5757726"/>
                <a:ext cx="972000" cy="3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AD3BA8BC-0343-4BCE-823C-59014CF7F9BF}"/>
              </a:ext>
            </a:extLst>
          </p:cNvPr>
          <p:cNvGrpSpPr/>
          <p:nvPr/>
        </p:nvGrpSpPr>
        <p:grpSpPr>
          <a:xfrm>
            <a:off x="4491330" y="5892006"/>
            <a:ext cx="208080" cy="165240"/>
            <a:chOff x="4491330" y="5892006"/>
            <a:chExt cx="20808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BC4220-0AC4-4911-B726-D402D99FD799}"/>
                    </a:ext>
                  </a:extLst>
                </p14:cNvPr>
                <p14:cNvContentPartPr/>
                <p14:nvPr/>
              </p14:nvContentPartPr>
              <p14:xfrm>
                <a:off x="4491330" y="5942406"/>
                <a:ext cx="196560" cy="22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BC4220-0AC4-4911-B726-D402D99FD7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82690" y="5933766"/>
                  <a:ext cx="2142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1D2BBAD-C44E-4D61-B969-67DE49223E07}"/>
                    </a:ext>
                  </a:extLst>
                </p14:cNvPr>
                <p14:cNvContentPartPr/>
                <p14:nvPr/>
              </p14:nvContentPartPr>
              <p14:xfrm>
                <a:off x="4556130" y="5892006"/>
                <a:ext cx="113400" cy="137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1D2BBAD-C44E-4D61-B969-67DE49223E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47130" y="5883366"/>
                  <a:ext cx="131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BCE8641-4E06-459D-872B-28AEFAF98FD7}"/>
                    </a:ext>
                  </a:extLst>
                </p14:cNvPr>
                <p14:cNvContentPartPr/>
                <p14:nvPr/>
              </p14:nvContentPartPr>
              <p14:xfrm>
                <a:off x="4646490" y="5898846"/>
                <a:ext cx="52920" cy="158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BCE8641-4E06-459D-872B-28AEFAF98FD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637850" y="5890206"/>
                  <a:ext cx="7056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DF92433-8E84-41AA-9199-A00332C2201C}"/>
              </a:ext>
            </a:extLst>
          </p:cNvPr>
          <p:cNvGrpSpPr/>
          <p:nvPr/>
        </p:nvGrpSpPr>
        <p:grpSpPr>
          <a:xfrm>
            <a:off x="4865730" y="5889846"/>
            <a:ext cx="910440" cy="151560"/>
            <a:chOff x="4865730" y="5889846"/>
            <a:chExt cx="910440" cy="15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0B00657-9B5F-4F47-BD82-FFEC2883A510}"/>
                    </a:ext>
                  </a:extLst>
                </p14:cNvPr>
                <p14:cNvContentPartPr/>
                <p14:nvPr/>
              </p14:nvContentPartPr>
              <p14:xfrm>
                <a:off x="4865730" y="5953926"/>
                <a:ext cx="81360" cy="78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0B00657-9B5F-4F47-BD82-FFEC2883A51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57090" y="5945286"/>
                  <a:ext cx="99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19174E6-0CB1-4C29-A937-97EF69579490}"/>
                    </a:ext>
                  </a:extLst>
                </p14:cNvPr>
                <p14:cNvContentPartPr/>
                <p14:nvPr/>
              </p14:nvContentPartPr>
              <p14:xfrm>
                <a:off x="5009010" y="5955726"/>
                <a:ext cx="91800" cy="61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19174E6-0CB1-4C29-A937-97EF6957949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00370" y="5947086"/>
                  <a:ext cx="1094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525856C-040E-48A5-A35B-34B2FA715EDB}"/>
                    </a:ext>
                  </a:extLst>
                </p14:cNvPr>
                <p14:cNvContentPartPr/>
                <p14:nvPr/>
              </p14:nvContentPartPr>
              <p14:xfrm>
                <a:off x="5119890" y="5949966"/>
                <a:ext cx="138960" cy="75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525856C-040E-48A5-A35B-34B2FA715ED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110890" y="5941326"/>
                  <a:ext cx="156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4470261-1066-48FA-8031-BA5EFCB03FAD}"/>
                    </a:ext>
                  </a:extLst>
                </p14:cNvPr>
                <p14:cNvContentPartPr/>
                <p14:nvPr/>
              </p14:nvContentPartPr>
              <p14:xfrm>
                <a:off x="5196930" y="5914326"/>
                <a:ext cx="72360" cy="363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4470261-1066-48FA-8031-BA5EFCB03FA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187930" y="5905326"/>
                  <a:ext cx="90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677CA14-6B78-48EE-BD99-75609E9AB5DB}"/>
                    </a:ext>
                  </a:extLst>
                </p14:cNvPr>
                <p14:cNvContentPartPr/>
                <p14:nvPr/>
              </p14:nvContentPartPr>
              <p14:xfrm>
                <a:off x="5303490" y="5889846"/>
                <a:ext cx="188280" cy="151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677CA14-6B78-48EE-BD99-75609E9AB5D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294850" y="5880846"/>
                  <a:ext cx="205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36FF4E6-54CE-487D-B522-0644AE521717}"/>
                    </a:ext>
                  </a:extLst>
                </p14:cNvPr>
                <p14:cNvContentPartPr/>
                <p14:nvPr/>
              </p14:nvContentPartPr>
              <p14:xfrm>
                <a:off x="5508690" y="5896326"/>
                <a:ext cx="152640" cy="1234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36FF4E6-54CE-487D-B522-0644AE52171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499690" y="5887686"/>
                  <a:ext cx="170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7360861-D2DB-4C46-9A6B-A70616C6C3C8}"/>
                    </a:ext>
                  </a:extLst>
                </p14:cNvPr>
                <p14:cNvContentPartPr/>
                <p14:nvPr/>
              </p14:nvContentPartPr>
              <p14:xfrm>
                <a:off x="5705610" y="5900286"/>
                <a:ext cx="70560" cy="108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7360861-D2DB-4C46-9A6B-A70616C6C3C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696610" y="5891646"/>
                  <a:ext cx="882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3DE4C7C-E34A-4AF5-91CE-5EA06D0DEE04}"/>
              </a:ext>
            </a:extLst>
          </p:cNvPr>
          <p:cNvGrpSpPr/>
          <p:nvPr/>
        </p:nvGrpSpPr>
        <p:grpSpPr>
          <a:xfrm>
            <a:off x="5905770" y="5636046"/>
            <a:ext cx="663480" cy="179280"/>
            <a:chOff x="5905770" y="5636046"/>
            <a:chExt cx="66348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F33716-3480-42F8-9939-B75C14D74E80}"/>
                    </a:ext>
                  </a:extLst>
                </p14:cNvPr>
                <p14:cNvContentPartPr/>
                <p14:nvPr/>
              </p14:nvContentPartPr>
              <p14:xfrm>
                <a:off x="5905770" y="5727846"/>
                <a:ext cx="105120" cy="75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9F33716-3480-42F8-9939-B75C14D74E8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96770" y="5719206"/>
                  <a:ext cx="1227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4E927A0-6816-46EB-A42F-B79FAD88E205}"/>
                    </a:ext>
                  </a:extLst>
                </p14:cNvPr>
                <p14:cNvContentPartPr/>
                <p14:nvPr/>
              </p14:nvContentPartPr>
              <p14:xfrm>
                <a:off x="6127530" y="5636046"/>
                <a:ext cx="151200" cy="123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4E927A0-6816-46EB-A42F-B79FAD88E20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18530" y="5627406"/>
                  <a:ext cx="168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A5D5D37-1592-4008-8E63-1375C7B3459E}"/>
                    </a:ext>
                  </a:extLst>
                </p14:cNvPr>
                <p14:cNvContentPartPr/>
                <p14:nvPr/>
              </p14:nvContentPartPr>
              <p14:xfrm>
                <a:off x="6235890" y="5697246"/>
                <a:ext cx="121680" cy="118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A5D5D37-1592-4008-8E63-1375C7B3459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26890" y="5688246"/>
                  <a:ext cx="1393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20968D9-53B6-454F-965F-C02FA866FF04}"/>
                    </a:ext>
                  </a:extLst>
                </p14:cNvPr>
                <p14:cNvContentPartPr/>
                <p14:nvPr/>
              </p14:nvContentPartPr>
              <p14:xfrm>
                <a:off x="6400410" y="5679606"/>
                <a:ext cx="168840" cy="1342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20968D9-53B6-454F-965F-C02FA866FF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91770" y="5670606"/>
                  <a:ext cx="186480" cy="15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C765F8B2-0647-41EE-B7C8-FC74A878A5E9}"/>
                  </a:ext>
                </a:extLst>
              </p14:cNvPr>
              <p14:cNvContentPartPr/>
              <p14:nvPr/>
            </p14:nvContentPartPr>
            <p14:xfrm>
              <a:off x="8649330" y="5421846"/>
              <a:ext cx="176760" cy="1580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C765F8B2-0647-41EE-B7C8-FC74A878A5E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640330" y="5413206"/>
                <a:ext cx="19440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B5E3C830-5DB5-4E69-ABA5-A613BC23ABB9}"/>
              </a:ext>
            </a:extLst>
          </p:cNvPr>
          <p:cNvGrpSpPr/>
          <p:nvPr/>
        </p:nvGrpSpPr>
        <p:grpSpPr>
          <a:xfrm>
            <a:off x="9711690" y="5361726"/>
            <a:ext cx="729720" cy="244440"/>
            <a:chOff x="9711690" y="5361726"/>
            <a:chExt cx="72972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113764-4B9D-447B-A4DE-F4C339EA5AB0}"/>
                    </a:ext>
                  </a:extLst>
                </p14:cNvPr>
                <p14:cNvContentPartPr/>
                <p14:nvPr/>
              </p14:nvContentPartPr>
              <p14:xfrm>
                <a:off x="9711690" y="5361726"/>
                <a:ext cx="173880" cy="138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113764-4B9D-447B-A4DE-F4C339EA5AB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02690" y="5353086"/>
                  <a:ext cx="191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1457E5B-6723-4664-AF07-76CE1E945FC6}"/>
                    </a:ext>
                  </a:extLst>
                </p14:cNvPr>
                <p14:cNvContentPartPr/>
                <p14:nvPr/>
              </p14:nvContentPartPr>
              <p14:xfrm>
                <a:off x="9809250" y="5411406"/>
                <a:ext cx="149760" cy="168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1457E5B-6723-4664-AF07-76CE1E945FC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00610" y="5402406"/>
                  <a:ext cx="1674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11F0CFB-08BA-4428-A132-8BFA68552277}"/>
                    </a:ext>
                  </a:extLst>
                </p14:cNvPr>
                <p14:cNvContentPartPr/>
                <p14:nvPr/>
              </p14:nvContentPartPr>
              <p14:xfrm>
                <a:off x="10055490" y="5389086"/>
                <a:ext cx="11520" cy="193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11F0CFB-08BA-4428-A132-8BFA6855227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046850" y="5380446"/>
                  <a:ext cx="29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6886C51-04BE-46BB-840C-9A68FDF247A5}"/>
                    </a:ext>
                  </a:extLst>
                </p14:cNvPr>
                <p14:cNvContentPartPr/>
                <p14:nvPr/>
              </p14:nvContentPartPr>
              <p14:xfrm>
                <a:off x="10140090" y="5364246"/>
                <a:ext cx="78120" cy="241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6886C51-04BE-46BB-840C-9A68FDF247A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131090" y="5355246"/>
                  <a:ext cx="95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DDAF012-9EAB-4F0A-837A-5AF7C5FA2E84}"/>
                    </a:ext>
                  </a:extLst>
                </p14:cNvPr>
                <p14:cNvContentPartPr/>
                <p14:nvPr/>
              </p14:nvContentPartPr>
              <p14:xfrm>
                <a:off x="10311810" y="5452806"/>
                <a:ext cx="129600" cy="111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DDAF012-9EAB-4F0A-837A-5AF7C5FA2E8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02810" y="5444166"/>
                  <a:ext cx="14724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791B857-A592-45A2-84DF-CA6755C6B3F3}"/>
              </a:ext>
            </a:extLst>
          </p:cNvPr>
          <p:cNvGrpSpPr/>
          <p:nvPr/>
        </p:nvGrpSpPr>
        <p:grpSpPr>
          <a:xfrm>
            <a:off x="10691970" y="5380086"/>
            <a:ext cx="705960" cy="183600"/>
            <a:chOff x="10691970" y="5380086"/>
            <a:chExt cx="705960" cy="1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84E27A7-2FDE-4C24-9396-DFA09EF5D962}"/>
                    </a:ext>
                  </a:extLst>
                </p14:cNvPr>
                <p14:cNvContentPartPr/>
                <p14:nvPr/>
              </p14:nvContentPartPr>
              <p14:xfrm>
                <a:off x="10691970" y="5421126"/>
                <a:ext cx="138240" cy="1425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84E27A7-2FDE-4C24-9396-DFA09EF5D96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83330" y="5412486"/>
                  <a:ext cx="155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7B0E949-348E-4F26-8D8E-95B8554D4E23}"/>
                    </a:ext>
                  </a:extLst>
                </p14:cNvPr>
                <p14:cNvContentPartPr/>
                <p14:nvPr/>
              </p14:nvContentPartPr>
              <p14:xfrm>
                <a:off x="10873770" y="5380086"/>
                <a:ext cx="51480" cy="178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7B0E949-348E-4F26-8D8E-95B8554D4E2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64770" y="5371446"/>
                  <a:ext cx="691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5121BCE-6B14-4C15-819D-CA29FAEAF237}"/>
                    </a:ext>
                  </a:extLst>
                </p14:cNvPr>
                <p14:cNvContentPartPr/>
                <p14:nvPr/>
              </p14:nvContentPartPr>
              <p14:xfrm>
                <a:off x="10953690" y="5444166"/>
                <a:ext cx="228600" cy="108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5121BCE-6B14-4C15-819D-CA29FAEAF23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945050" y="5435166"/>
                  <a:ext cx="246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9B0E4FC-8E84-490D-A1F9-3B14177B5B80}"/>
                    </a:ext>
                  </a:extLst>
                </p14:cNvPr>
                <p14:cNvContentPartPr/>
                <p14:nvPr/>
              </p14:nvContentPartPr>
              <p14:xfrm>
                <a:off x="11199930" y="5447766"/>
                <a:ext cx="151920" cy="10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9B0E4FC-8E84-490D-A1F9-3B14177B5B8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190930" y="5438766"/>
                  <a:ext cx="169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45F129B-5757-49CC-A9AF-399A07A57B1E}"/>
                    </a:ext>
                  </a:extLst>
                </p14:cNvPr>
                <p14:cNvContentPartPr/>
                <p14:nvPr/>
              </p14:nvContentPartPr>
              <p14:xfrm>
                <a:off x="11345370" y="5469726"/>
                <a:ext cx="52560" cy="90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45F129B-5757-49CC-A9AF-399A07A57B1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36730" y="5460726"/>
                  <a:ext cx="70200" cy="10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654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Algorithmic Issue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/>
              <p:nvPr/>
            </p:nvSpPr>
            <p:spPr>
              <a:xfrm>
                <a:off x="580292" y="1187390"/>
                <a:ext cx="11091496" cy="4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0" u="sng" dirty="0"/>
                  <a:t>Independent set</a:t>
                </a:r>
                <a:r>
                  <a:rPr lang="en-CA" sz="2000" b="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0" dirty="0"/>
                  <a:t>The second moment method can be used to show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CA" sz="2000" dirty="0"/>
                  <a:t> has an independent set of size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000" dirty="0"/>
                  <a:t> </a:t>
                </a:r>
                <a:r>
                  <a:rPr lang="en-CA" sz="2000" dirty="0" err="1"/>
                  <a:t>whp</a:t>
                </a:r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There is a simple greedy algorithm that finds an independent set of size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no one knows how to find in polynomial time an independent set of size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In fact, there is evidence that there are no polynomial time algorithms for this task.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u="sng" dirty="0"/>
                  <a:t>3-SAT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random 3-SAT formula with clause-to-variable 4.2 is believed to be difficult to solve.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an easy way to generate a hard instance!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7B100E-9A1C-4A0A-B07D-902FD7599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2" y="1187390"/>
                <a:ext cx="11091496" cy="4251164"/>
              </a:xfrm>
              <a:prstGeom prst="rect">
                <a:avLst/>
              </a:prstGeom>
              <a:blipFill>
                <a:blip r:embed="rId2"/>
                <a:stretch>
                  <a:fillRect l="-549" t="-861" b="-17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72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Probabilistic Methods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ABE45-3119-4031-9E8E-78A828521AF4}"/>
              </a:ext>
            </a:extLst>
          </p:cNvPr>
          <p:cNvSpPr txBox="1"/>
          <p:nvPr/>
        </p:nvSpPr>
        <p:spPr>
          <a:xfrm>
            <a:off x="781050" y="1187390"/>
            <a:ext cx="10877550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000" dirty="0"/>
              <a:t>Broadly speaking, probabilistic methods use ideas and techniques from probability to prove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mathematical statement (that otherwise don’t seem to relate to probability at all).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have seen one example in bounding the number of minimum cuts using Karger’s ideas.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Today, we are going to see more examples.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One main use of probabilistic methods is to prove the existence of an object satisfying strong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properties (that is difficult to imagine that they exist).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will see one such example in constructing </a:t>
            </a:r>
            <a:r>
              <a:rPr lang="en-CA" sz="2000" dirty="0" err="1"/>
              <a:t>superconcentrators</a:t>
            </a:r>
            <a:r>
              <a:rPr lang="en-CA" sz="2000" dirty="0"/>
              <a:t>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We will also see the second moment method and discuss the threshold phenomenon in many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	random structures (e.g. random graphs, random formulas, </a:t>
            </a:r>
            <a:r>
              <a:rPr lang="en-CA" sz="2000" dirty="0" err="1"/>
              <a:t>etc</a:t>
            </a:r>
            <a:r>
              <a:rPr lang="en-CA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354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Ramsey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4868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Can we find a 2-coloring of the edges of the complete graph on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vertices so that there are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no “large” monochromatic cliques?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CA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000" dirty="0"/>
                  <a:t>, then it is possible to color the edges of the complete graph on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vertices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	    so that there are no monochromatic cliques of size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4868064"/>
              </a:xfrm>
              <a:prstGeom prst="rect">
                <a:avLst/>
              </a:prstGeom>
              <a:blipFill>
                <a:blip r:embed="rId2"/>
                <a:stretch>
                  <a:fillRect l="-560" t="-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100FED9-C1FB-417D-AD3E-D91EDFBCF5C3}"/>
                  </a:ext>
                </a:extLst>
              </p14:cNvPr>
              <p14:cNvContentPartPr/>
              <p14:nvPr/>
            </p14:nvContentPartPr>
            <p14:xfrm>
              <a:off x="3095280" y="44640"/>
              <a:ext cx="7112520" cy="1136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100FED9-C1FB-417D-AD3E-D91EDFBCF5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5920" y="35280"/>
                <a:ext cx="7131240" cy="115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A04BF19F-8E00-46C2-9A65-CA9F99C14D49}"/>
              </a:ext>
            </a:extLst>
          </p:cNvPr>
          <p:cNvGrpSpPr/>
          <p:nvPr/>
        </p:nvGrpSpPr>
        <p:grpSpPr>
          <a:xfrm>
            <a:off x="965490" y="3432846"/>
            <a:ext cx="936360" cy="383040"/>
            <a:chOff x="965490" y="3432846"/>
            <a:chExt cx="93636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F5BD8E-94C3-4D40-8A24-C470EDABF920}"/>
                    </a:ext>
                  </a:extLst>
                </p14:cNvPr>
                <p14:cNvContentPartPr/>
                <p14:nvPr/>
              </p14:nvContentPartPr>
              <p14:xfrm>
                <a:off x="1055490" y="3495126"/>
                <a:ext cx="43560" cy="3207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F5BD8E-94C3-4D40-8A24-C470EDABF9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46850" y="3486126"/>
                  <a:ext cx="61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CF2BAEA-ADE9-4008-9E23-EBAFA57414D7}"/>
                    </a:ext>
                  </a:extLst>
                </p14:cNvPr>
                <p14:cNvContentPartPr/>
                <p14:nvPr/>
              </p14:nvContentPartPr>
              <p14:xfrm>
                <a:off x="1049010" y="3488286"/>
                <a:ext cx="121680" cy="164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CF2BAEA-ADE9-4008-9E23-EBAFA57414D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0010" y="3479646"/>
                  <a:ext cx="139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31E6AE-1B0B-4C68-A0B2-E98270942CE9}"/>
                    </a:ext>
                  </a:extLst>
                </p14:cNvPr>
                <p14:cNvContentPartPr/>
                <p14:nvPr/>
              </p14:nvContentPartPr>
              <p14:xfrm>
                <a:off x="1209570" y="3532206"/>
                <a:ext cx="91800" cy="1252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31E6AE-1B0B-4C68-A0B2-E98270942CE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00570" y="3523566"/>
                  <a:ext cx="109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DBE79F2-3DC8-41D6-AA25-8644571C3016}"/>
                    </a:ext>
                  </a:extLst>
                </p14:cNvPr>
                <p14:cNvContentPartPr/>
                <p14:nvPr/>
              </p14:nvContentPartPr>
              <p14:xfrm>
                <a:off x="1356090" y="3554526"/>
                <a:ext cx="74160" cy="94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DBE79F2-3DC8-41D6-AA25-8644571C301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47450" y="3545526"/>
                  <a:ext cx="91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D9CCB5-BF44-4E85-8891-B55B2C883D46}"/>
                    </a:ext>
                  </a:extLst>
                </p14:cNvPr>
                <p14:cNvContentPartPr/>
                <p14:nvPr/>
              </p14:nvContentPartPr>
              <p14:xfrm>
                <a:off x="1479930" y="3432846"/>
                <a:ext cx="241200" cy="300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D9CCB5-BF44-4E85-8891-B55B2C883D4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71290" y="3424206"/>
                  <a:ext cx="258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647CCC4-C32D-4518-853F-E1AF83A7FE84}"/>
                    </a:ext>
                  </a:extLst>
                </p14:cNvPr>
                <p14:cNvContentPartPr/>
                <p14:nvPr/>
              </p14:nvContentPartPr>
              <p14:xfrm>
                <a:off x="965490" y="3721566"/>
                <a:ext cx="936360" cy="13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647CCC4-C32D-4518-853F-E1AF83A7FE8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6850" y="3712566"/>
                  <a:ext cx="9540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6BD67D4-4202-45E4-A258-E5419DB26A3F}"/>
              </a:ext>
            </a:extLst>
          </p:cNvPr>
          <p:cNvGrpSpPr/>
          <p:nvPr/>
        </p:nvGrpSpPr>
        <p:grpSpPr>
          <a:xfrm>
            <a:off x="2745330" y="3436086"/>
            <a:ext cx="541800" cy="214200"/>
            <a:chOff x="2745330" y="3436086"/>
            <a:chExt cx="54180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B9AE45-7780-4C15-84AF-D4B69166FF5A}"/>
                    </a:ext>
                  </a:extLst>
                </p14:cNvPr>
                <p14:cNvContentPartPr/>
                <p14:nvPr/>
              </p14:nvContentPartPr>
              <p14:xfrm>
                <a:off x="2745330" y="3504846"/>
                <a:ext cx="114480" cy="145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B9AE45-7780-4C15-84AF-D4B69166FF5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36330" y="3496206"/>
                  <a:ext cx="132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270AF2-E1A7-4F65-B2F7-941CA6C27F22}"/>
                    </a:ext>
                  </a:extLst>
                </p14:cNvPr>
                <p14:cNvContentPartPr/>
                <p14:nvPr/>
              </p14:nvContentPartPr>
              <p14:xfrm>
                <a:off x="2899410" y="3531846"/>
                <a:ext cx="57960" cy="93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270AF2-E1A7-4F65-B2F7-941CA6C27F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90770" y="3522846"/>
                  <a:ext cx="75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38C0631-2AFA-4B56-A98C-750A7ED761D8}"/>
                    </a:ext>
                  </a:extLst>
                </p14:cNvPr>
                <p14:cNvContentPartPr/>
                <p14:nvPr/>
              </p14:nvContentPartPr>
              <p14:xfrm>
                <a:off x="3008490" y="3436086"/>
                <a:ext cx="36720" cy="208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38C0631-2AFA-4B56-A98C-750A7ED761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99490" y="3427446"/>
                  <a:ext cx="54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F5B984B-7E5C-4180-AE6F-B941DA4AC4B7}"/>
                    </a:ext>
                  </a:extLst>
                </p14:cNvPr>
                <p14:cNvContentPartPr/>
                <p14:nvPr/>
              </p14:nvContentPartPr>
              <p14:xfrm>
                <a:off x="3088410" y="3508806"/>
                <a:ext cx="198720" cy="110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F5B984B-7E5C-4180-AE6F-B941DA4AC4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079770" y="3500166"/>
                  <a:ext cx="21636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35C7E5C-62B9-4103-B360-0B87BA42116F}"/>
              </a:ext>
            </a:extLst>
          </p:cNvPr>
          <p:cNvGrpSpPr/>
          <p:nvPr/>
        </p:nvGrpSpPr>
        <p:grpSpPr>
          <a:xfrm>
            <a:off x="3536250" y="3451926"/>
            <a:ext cx="479880" cy="177480"/>
            <a:chOff x="3536250" y="3451926"/>
            <a:chExt cx="479880" cy="1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73F29D8-481A-4502-BAEC-C41629CCADF6}"/>
                    </a:ext>
                  </a:extLst>
                </p14:cNvPr>
                <p14:cNvContentPartPr/>
                <p14:nvPr/>
              </p14:nvContentPartPr>
              <p14:xfrm>
                <a:off x="3536250" y="3517086"/>
                <a:ext cx="120960" cy="112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73F29D8-481A-4502-BAEC-C41629CCAD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27610" y="3508086"/>
                  <a:ext cx="1386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15E3800-323C-40B6-BA9C-2EDF838D0693}"/>
                    </a:ext>
                  </a:extLst>
                </p14:cNvPr>
                <p14:cNvContentPartPr/>
                <p14:nvPr/>
              </p14:nvContentPartPr>
              <p14:xfrm>
                <a:off x="3666570" y="3533286"/>
                <a:ext cx="205560" cy="88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15E3800-323C-40B6-BA9C-2EDF838D06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657930" y="3524646"/>
                  <a:ext cx="223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968534-09DA-40CB-8D25-89F92BFD4824}"/>
                    </a:ext>
                  </a:extLst>
                </p14:cNvPr>
                <p14:cNvContentPartPr/>
                <p14:nvPr/>
              </p14:nvContentPartPr>
              <p14:xfrm>
                <a:off x="3922890" y="3451926"/>
                <a:ext cx="93240" cy="1677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968534-09DA-40CB-8D25-89F92BFD48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13890" y="3442926"/>
                  <a:ext cx="11088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C037E76-FEED-48B2-9DA3-05FC40C3F79F}"/>
              </a:ext>
            </a:extLst>
          </p:cNvPr>
          <p:cNvGrpSpPr/>
          <p:nvPr/>
        </p:nvGrpSpPr>
        <p:grpSpPr>
          <a:xfrm>
            <a:off x="4283970" y="3428166"/>
            <a:ext cx="510480" cy="318240"/>
            <a:chOff x="4283970" y="3428166"/>
            <a:chExt cx="510480" cy="31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28A674-4FFE-4887-B17A-976F6E385094}"/>
                    </a:ext>
                  </a:extLst>
                </p14:cNvPr>
                <p14:cNvContentPartPr/>
                <p14:nvPr/>
              </p14:nvContentPartPr>
              <p14:xfrm>
                <a:off x="4283970" y="3498366"/>
                <a:ext cx="155160" cy="88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28A674-4FFE-4887-B17A-976F6E3850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74970" y="3489366"/>
                  <a:ext cx="172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C43198E-9293-4F70-AD9D-F7D65D01B942}"/>
                    </a:ext>
                  </a:extLst>
                </p14:cNvPr>
                <p14:cNvContentPartPr/>
                <p14:nvPr/>
              </p14:nvContentPartPr>
              <p14:xfrm>
                <a:off x="4447410" y="3428166"/>
                <a:ext cx="112680" cy="146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C43198E-9293-4F70-AD9D-F7D65D01B94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438770" y="3419166"/>
                  <a:ext cx="130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D971F8-4DBB-493B-984E-97E426DC8179}"/>
                    </a:ext>
                  </a:extLst>
                </p14:cNvPr>
                <p14:cNvContentPartPr/>
                <p14:nvPr/>
              </p14:nvContentPartPr>
              <p14:xfrm>
                <a:off x="4563690" y="3476766"/>
                <a:ext cx="106560" cy="269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D971F8-4DBB-493B-984E-97E426DC817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554690" y="3467766"/>
                  <a:ext cx="124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B04171A-FAF9-4BFE-97C4-F66C574DBC27}"/>
                    </a:ext>
                  </a:extLst>
                </p14:cNvPr>
                <p14:cNvContentPartPr/>
                <p14:nvPr/>
              </p14:nvContentPartPr>
              <p14:xfrm>
                <a:off x="4712010" y="3509526"/>
                <a:ext cx="82440" cy="103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B04171A-FAF9-4BFE-97C4-F66C574DBC2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03010" y="3500526"/>
                  <a:ext cx="10008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ADD8DB-D12A-4365-A72B-02F94C645A7D}"/>
              </a:ext>
            </a:extLst>
          </p:cNvPr>
          <p:cNvGrpSpPr/>
          <p:nvPr/>
        </p:nvGrpSpPr>
        <p:grpSpPr>
          <a:xfrm>
            <a:off x="5204490" y="3387846"/>
            <a:ext cx="248760" cy="319320"/>
            <a:chOff x="5204490" y="3387846"/>
            <a:chExt cx="24876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8184D7-3EF4-48BF-8AB5-B7EB0E417317}"/>
                    </a:ext>
                  </a:extLst>
                </p14:cNvPr>
                <p14:cNvContentPartPr/>
                <p14:nvPr/>
              </p14:nvContentPartPr>
              <p14:xfrm>
                <a:off x="5204490" y="3387846"/>
                <a:ext cx="84600" cy="1807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8184D7-3EF4-48BF-8AB5-B7EB0E41731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95850" y="3378846"/>
                  <a:ext cx="102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9BC09D9-76A6-440D-8F7D-5EDE9F4C4F56}"/>
                    </a:ext>
                  </a:extLst>
                </p14:cNvPr>
                <p14:cNvContentPartPr/>
                <p14:nvPr/>
              </p14:nvContentPartPr>
              <p14:xfrm>
                <a:off x="5340930" y="3474606"/>
                <a:ext cx="112320" cy="232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9BC09D9-76A6-440D-8F7D-5EDE9F4C4F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32290" y="3465966"/>
                  <a:ext cx="12996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09F154-210A-4682-9118-A1BA68889F08}"/>
              </a:ext>
            </a:extLst>
          </p:cNvPr>
          <p:cNvGrpSpPr/>
          <p:nvPr/>
        </p:nvGrpSpPr>
        <p:grpSpPr>
          <a:xfrm>
            <a:off x="5851050" y="3321966"/>
            <a:ext cx="1073520" cy="287280"/>
            <a:chOff x="5851050" y="3321966"/>
            <a:chExt cx="107352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7E651BD-2BC7-4FD1-9A4F-A05D406D1599}"/>
                    </a:ext>
                  </a:extLst>
                </p14:cNvPr>
                <p14:cNvContentPartPr/>
                <p14:nvPr/>
              </p14:nvContentPartPr>
              <p14:xfrm>
                <a:off x="5851050" y="3422766"/>
                <a:ext cx="94680" cy="146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7E651BD-2BC7-4FD1-9A4F-A05D406D15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42410" y="3414126"/>
                  <a:ext cx="112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80FA20C-6BB8-435B-85C2-99FD65F00DF8}"/>
                    </a:ext>
                  </a:extLst>
                </p14:cNvPr>
                <p14:cNvContentPartPr/>
                <p14:nvPr/>
              </p14:nvContentPartPr>
              <p14:xfrm>
                <a:off x="5979570" y="3449766"/>
                <a:ext cx="147960" cy="99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80FA20C-6BB8-435B-85C2-99FD65F00DF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70570" y="3441126"/>
                  <a:ext cx="165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6C875F-A182-4FE3-8D06-DF2E1AA05ADE}"/>
                    </a:ext>
                  </a:extLst>
                </p14:cNvPr>
                <p14:cNvContentPartPr/>
                <p14:nvPr/>
              </p14:nvContentPartPr>
              <p14:xfrm>
                <a:off x="6128610" y="3377766"/>
                <a:ext cx="99000" cy="186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6C875F-A182-4FE3-8D06-DF2E1AA05A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19610" y="3369126"/>
                  <a:ext cx="1166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F2E5EB1-1459-4F8C-8C9E-BD5C4723A760}"/>
                    </a:ext>
                  </a:extLst>
                </p14:cNvPr>
                <p14:cNvContentPartPr/>
                <p14:nvPr/>
              </p14:nvContentPartPr>
              <p14:xfrm>
                <a:off x="6278370" y="3321966"/>
                <a:ext cx="108720" cy="287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F2E5EB1-1459-4F8C-8C9E-BD5C4723A7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69730" y="3313326"/>
                  <a:ext cx="126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630375-2951-42CE-8CC9-FF090E2DA000}"/>
                    </a:ext>
                  </a:extLst>
                </p14:cNvPr>
                <p14:cNvContentPartPr/>
                <p14:nvPr/>
              </p14:nvContentPartPr>
              <p14:xfrm>
                <a:off x="6476730" y="3369486"/>
                <a:ext cx="97200" cy="191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630375-2951-42CE-8CC9-FF090E2DA0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68090" y="3360846"/>
                  <a:ext cx="1148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18FE20-7B8E-41B4-ACD2-DA5E02F41F40}"/>
                    </a:ext>
                  </a:extLst>
                </p14:cNvPr>
                <p14:cNvContentPartPr/>
                <p14:nvPr/>
              </p14:nvContentPartPr>
              <p14:xfrm>
                <a:off x="6621810" y="3356886"/>
                <a:ext cx="33480" cy="185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18FE20-7B8E-41B4-ACD2-DA5E02F41F4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12810" y="3348246"/>
                  <a:ext cx="511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FC58E75-BF60-47B7-91F3-72E04FC5494F}"/>
                    </a:ext>
                  </a:extLst>
                </p14:cNvPr>
                <p14:cNvContentPartPr/>
                <p14:nvPr/>
              </p14:nvContentPartPr>
              <p14:xfrm>
                <a:off x="6704250" y="3457686"/>
                <a:ext cx="220320" cy="102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FC58E75-BF60-47B7-91F3-72E04FC549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695610" y="3448686"/>
                  <a:ext cx="23796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A5BDEA-B198-472F-8702-A5B38679151D}"/>
              </a:ext>
            </a:extLst>
          </p:cNvPr>
          <p:cNvGrpSpPr/>
          <p:nvPr/>
        </p:nvGrpSpPr>
        <p:grpSpPr>
          <a:xfrm>
            <a:off x="7246050" y="3401886"/>
            <a:ext cx="428040" cy="169200"/>
            <a:chOff x="7246050" y="3401886"/>
            <a:chExt cx="42804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37D9662-C4E5-40EC-9D76-B6B4C4757ED9}"/>
                    </a:ext>
                  </a:extLst>
                </p14:cNvPr>
                <p14:cNvContentPartPr/>
                <p14:nvPr/>
              </p14:nvContentPartPr>
              <p14:xfrm>
                <a:off x="7253970" y="3486486"/>
                <a:ext cx="24480" cy="84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37D9662-C4E5-40EC-9D76-B6B4C4757ED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245330" y="3477486"/>
                  <a:ext cx="42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9E91C36-DEBB-4C5F-8302-EC47E13A71D6}"/>
                    </a:ext>
                  </a:extLst>
                </p14:cNvPr>
                <p14:cNvContentPartPr/>
                <p14:nvPr/>
              </p14:nvContentPartPr>
              <p14:xfrm>
                <a:off x="7246050" y="3436446"/>
                <a:ext cx="204120" cy="128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9E91C36-DEBB-4C5F-8302-EC47E13A71D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237410" y="3427806"/>
                  <a:ext cx="221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2961AB8-8A03-47A7-A3AC-3FD9BF7EBAE9}"/>
                    </a:ext>
                  </a:extLst>
                </p14:cNvPr>
                <p14:cNvContentPartPr/>
                <p14:nvPr/>
              </p14:nvContentPartPr>
              <p14:xfrm>
                <a:off x="7508850" y="3401886"/>
                <a:ext cx="165240" cy="166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2961AB8-8A03-47A7-A3AC-3FD9BF7EBA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99850" y="3392886"/>
                  <a:ext cx="18288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B22AAD5-A479-486B-8BFC-B3D339B5EC5C}"/>
              </a:ext>
            </a:extLst>
          </p:cNvPr>
          <p:cNvGrpSpPr/>
          <p:nvPr/>
        </p:nvGrpSpPr>
        <p:grpSpPr>
          <a:xfrm>
            <a:off x="8025450" y="3313326"/>
            <a:ext cx="1235520" cy="327240"/>
            <a:chOff x="8025450" y="3313326"/>
            <a:chExt cx="123552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B175B2D-1381-456F-8608-760CF3265181}"/>
                    </a:ext>
                  </a:extLst>
                </p14:cNvPr>
                <p14:cNvContentPartPr/>
                <p14:nvPr/>
              </p14:nvContentPartPr>
              <p14:xfrm>
                <a:off x="8025450" y="3476766"/>
                <a:ext cx="150480" cy="957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B175B2D-1381-456F-8608-760CF32651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016450" y="3468126"/>
                  <a:ext cx="168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DD5C65-B6B3-4A5C-A5FA-567657158209}"/>
                    </a:ext>
                  </a:extLst>
                </p14:cNvPr>
                <p14:cNvContentPartPr/>
                <p14:nvPr/>
              </p14:nvContentPartPr>
              <p14:xfrm>
                <a:off x="8216610" y="3486846"/>
                <a:ext cx="14400" cy="42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DD5C65-B6B3-4A5C-A5FA-5676571582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207970" y="3478206"/>
                  <a:ext cx="32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076386-7810-4883-882A-7479BA4353DA}"/>
                    </a:ext>
                  </a:extLst>
                </p14:cNvPr>
                <p14:cNvContentPartPr/>
                <p14:nvPr/>
              </p14:nvContentPartPr>
              <p14:xfrm>
                <a:off x="8227770" y="3472086"/>
                <a:ext cx="12240" cy="90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076386-7810-4883-882A-7479BA4353D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19130" y="3463086"/>
                  <a:ext cx="29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BEC402B-7668-4C9D-AEB3-C7F94638B891}"/>
                    </a:ext>
                  </a:extLst>
                </p14:cNvPr>
                <p14:cNvContentPartPr/>
                <p14:nvPr/>
              </p14:nvContentPartPr>
              <p14:xfrm>
                <a:off x="8198610" y="3382086"/>
                <a:ext cx="164520" cy="176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BEC402B-7668-4C9D-AEB3-C7F94638B8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189610" y="3373086"/>
                  <a:ext cx="182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A8C913-13D3-4848-A57C-4B0A57C57C09}"/>
                    </a:ext>
                  </a:extLst>
                </p14:cNvPr>
                <p14:cNvContentPartPr/>
                <p14:nvPr/>
              </p14:nvContentPartPr>
              <p14:xfrm>
                <a:off x="8280330" y="3475686"/>
                <a:ext cx="84960" cy="21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A8C913-13D3-4848-A57C-4B0A57C57C0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71690" y="3467046"/>
                  <a:ext cx="102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E2B17D2-525E-49A3-8E22-703E4F8C8B8D}"/>
                    </a:ext>
                  </a:extLst>
                </p14:cNvPr>
                <p14:cNvContentPartPr/>
                <p14:nvPr/>
              </p14:nvContentPartPr>
              <p14:xfrm>
                <a:off x="8425050" y="3379566"/>
                <a:ext cx="361800" cy="261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E2B17D2-525E-49A3-8E22-703E4F8C8B8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16410" y="3370926"/>
                  <a:ext cx="379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167BF99-995E-4A2B-B134-D95D005DD977}"/>
                    </a:ext>
                  </a:extLst>
                </p14:cNvPr>
                <p14:cNvContentPartPr/>
                <p14:nvPr/>
              </p14:nvContentPartPr>
              <p14:xfrm>
                <a:off x="8781090" y="3440046"/>
                <a:ext cx="213840" cy="98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167BF99-995E-4A2B-B134-D95D005DD97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72090" y="3431046"/>
                  <a:ext cx="2314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4708CAC-5E29-4EB9-93CD-9461E49C44BC}"/>
                    </a:ext>
                  </a:extLst>
                </p14:cNvPr>
                <p14:cNvContentPartPr/>
                <p14:nvPr/>
              </p14:nvContentPartPr>
              <p14:xfrm>
                <a:off x="9003210" y="3445446"/>
                <a:ext cx="65880" cy="97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4708CAC-5E29-4EB9-93CD-9461E49C44B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94210" y="3436806"/>
                  <a:ext cx="835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A3C749E-92E3-4D72-83AA-B26B270DE773}"/>
                    </a:ext>
                  </a:extLst>
                </p14:cNvPr>
                <p14:cNvContentPartPr/>
                <p14:nvPr/>
              </p14:nvContentPartPr>
              <p14:xfrm>
                <a:off x="9157650" y="3313326"/>
                <a:ext cx="103320" cy="219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A3C749E-92E3-4D72-83AA-B26B270DE77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48650" y="3304686"/>
                  <a:ext cx="12096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F80FD86-F07A-4768-8871-AAB4CD5D4814}"/>
              </a:ext>
            </a:extLst>
          </p:cNvPr>
          <p:cNvGrpSpPr/>
          <p:nvPr/>
        </p:nvGrpSpPr>
        <p:grpSpPr>
          <a:xfrm>
            <a:off x="9540330" y="3316206"/>
            <a:ext cx="466200" cy="322920"/>
            <a:chOff x="9540330" y="3316206"/>
            <a:chExt cx="4662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376AB2A-9D33-43C1-9FA6-30BB8C31B65F}"/>
                    </a:ext>
                  </a:extLst>
                </p14:cNvPr>
                <p14:cNvContentPartPr/>
                <p14:nvPr/>
              </p14:nvContentPartPr>
              <p14:xfrm>
                <a:off x="9586050" y="3316206"/>
                <a:ext cx="11520" cy="136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376AB2A-9D33-43C1-9FA6-30BB8C31B65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77410" y="3307566"/>
                  <a:ext cx="29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CBE9E5-F03C-4142-AFCF-D3CB4AA9F3CA}"/>
                    </a:ext>
                  </a:extLst>
                </p14:cNvPr>
                <p14:cNvContentPartPr/>
                <p14:nvPr/>
              </p14:nvContentPartPr>
              <p14:xfrm>
                <a:off x="9540330" y="3426006"/>
                <a:ext cx="188640" cy="186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CBE9E5-F03C-4142-AFCF-D3CB4AA9F3C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31330" y="3417366"/>
                  <a:ext cx="206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085C03A-DE96-4DBB-BE18-943C794E1A64}"/>
                    </a:ext>
                  </a:extLst>
                </p14:cNvPr>
                <p14:cNvContentPartPr/>
                <p14:nvPr/>
              </p14:nvContentPartPr>
              <p14:xfrm>
                <a:off x="9718170" y="3521766"/>
                <a:ext cx="288360" cy="117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085C03A-DE96-4DBB-BE18-943C794E1A6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09530" y="3513126"/>
                  <a:ext cx="3060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164799A-D6DD-491A-874C-C6D694ABBCDF}"/>
              </a:ext>
            </a:extLst>
          </p:cNvPr>
          <p:cNvGrpSpPr/>
          <p:nvPr/>
        </p:nvGrpSpPr>
        <p:grpSpPr>
          <a:xfrm>
            <a:off x="2253570" y="3947286"/>
            <a:ext cx="624600" cy="285480"/>
            <a:chOff x="2253570" y="3947286"/>
            <a:chExt cx="62460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2DFB9C-E629-47A3-87DA-C3D2E811A6B8}"/>
                    </a:ext>
                  </a:extLst>
                </p14:cNvPr>
                <p14:cNvContentPartPr/>
                <p14:nvPr/>
              </p14:nvContentPartPr>
              <p14:xfrm>
                <a:off x="2270130" y="3950886"/>
                <a:ext cx="86400" cy="183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2DFB9C-E629-47A3-87DA-C3D2E811A6B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61130" y="3941886"/>
                  <a:ext cx="104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41C3E5-B960-4A37-BACC-2AA21CC80104}"/>
                    </a:ext>
                  </a:extLst>
                </p14:cNvPr>
                <p14:cNvContentPartPr/>
                <p14:nvPr/>
              </p14:nvContentPartPr>
              <p14:xfrm>
                <a:off x="2253570" y="3947286"/>
                <a:ext cx="153720" cy="190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41C3E5-B960-4A37-BACC-2AA21CC8010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44930" y="3938286"/>
                  <a:ext cx="1713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395EBA5-E1E0-4A80-9C25-125470EFFEC1}"/>
                    </a:ext>
                  </a:extLst>
                </p14:cNvPr>
                <p14:cNvContentPartPr/>
                <p14:nvPr/>
              </p14:nvContentPartPr>
              <p14:xfrm>
                <a:off x="2470650" y="4093806"/>
                <a:ext cx="112680" cy="138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395EBA5-E1E0-4A80-9C25-125470EFFEC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61650" y="4085166"/>
                  <a:ext cx="130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1EC60D6-73B3-4CF2-8721-EA7EAED739B2}"/>
                    </a:ext>
                  </a:extLst>
                </p14:cNvPr>
                <p14:cNvContentPartPr/>
                <p14:nvPr/>
              </p14:nvContentPartPr>
              <p14:xfrm>
                <a:off x="2746410" y="4065006"/>
                <a:ext cx="131760" cy="23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1EC60D6-73B3-4CF2-8721-EA7EAED739B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37770" y="4056006"/>
                  <a:ext cx="149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03B228D-B20F-46D7-94DA-D570A049A09E}"/>
                    </a:ext>
                  </a:extLst>
                </p14:cNvPr>
                <p14:cNvContentPartPr/>
                <p14:nvPr/>
              </p14:nvContentPartPr>
              <p14:xfrm>
                <a:off x="2773770" y="4153566"/>
                <a:ext cx="87840" cy="20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03B228D-B20F-46D7-94DA-D570A049A09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764770" y="4144566"/>
                  <a:ext cx="1054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B185FF4-FB8C-4027-A16E-94F6731E4E5D}"/>
                  </a:ext>
                </a:extLst>
              </p14:cNvPr>
              <p14:cNvContentPartPr/>
              <p14:nvPr/>
            </p14:nvContentPartPr>
            <p14:xfrm>
              <a:off x="3110370" y="3836406"/>
              <a:ext cx="128160" cy="54108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B185FF4-FB8C-4027-A16E-94F6731E4E5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101370" y="3827766"/>
                <a:ext cx="14580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9FD18848-7319-42EB-9C11-CBC73A6CBED0}"/>
                  </a:ext>
                </a:extLst>
              </p14:cNvPr>
              <p14:cNvContentPartPr/>
              <p14:nvPr/>
            </p14:nvContentPartPr>
            <p14:xfrm>
              <a:off x="3508170" y="3833526"/>
              <a:ext cx="20880" cy="15372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9FD18848-7319-42EB-9C11-CBC73A6CBED0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499170" y="3824526"/>
                <a:ext cx="3852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28F28EA5-FBDE-4370-9D6A-F741DE79829B}"/>
              </a:ext>
            </a:extLst>
          </p:cNvPr>
          <p:cNvGrpSpPr/>
          <p:nvPr/>
        </p:nvGrpSpPr>
        <p:grpSpPr>
          <a:xfrm>
            <a:off x="4040250" y="3788526"/>
            <a:ext cx="197280" cy="228600"/>
            <a:chOff x="4040250" y="3788526"/>
            <a:chExt cx="19728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AC642F9-09EC-4BAA-9176-F8CE4D5B74E8}"/>
                    </a:ext>
                  </a:extLst>
                </p14:cNvPr>
                <p14:cNvContentPartPr/>
                <p14:nvPr/>
              </p14:nvContentPartPr>
              <p14:xfrm>
                <a:off x="4053570" y="3888606"/>
                <a:ext cx="20520" cy="54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AC642F9-09EC-4BAA-9176-F8CE4D5B74E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44570" y="3879966"/>
                  <a:ext cx="38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918F088-1C80-42F4-BDE2-2FD822018223}"/>
                    </a:ext>
                  </a:extLst>
                </p14:cNvPr>
                <p14:cNvContentPartPr/>
                <p14:nvPr/>
              </p14:nvContentPartPr>
              <p14:xfrm>
                <a:off x="4040250" y="3788526"/>
                <a:ext cx="187200" cy="228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918F088-1C80-42F4-BDE2-2FD8220182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31250" y="3779526"/>
                  <a:ext cx="204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E5510E0-331E-43DE-AB4C-6737A1F34A91}"/>
                    </a:ext>
                  </a:extLst>
                </p14:cNvPr>
                <p14:cNvContentPartPr/>
                <p14:nvPr/>
              </p14:nvContentPartPr>
              <p14:xfrm>
                <a:off x="4115490" y="3873486"/>
                <a:ext cx="122040" cy="32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E5510E0-331E-43DE-AB4C-6737A1F34A9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106490" y="3864486"/>
                  <a:ext cx="13968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56AEA15-234A-4098-9917-56D47C3F199C}"/>
                  </a:ext>
                </a:extLst>
              </p14:cNvPr>
              <p14:cNvContentPartPr/>
              <p14:nvPr/>
            </p14:nvContentPartPr>
            <p14:xfrm>
              <a:off x="4433730" y="3814806"/>
              <a:ext cx="78120" cy="1486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56AEA15-234A-4098-9917-56D47C3F199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425090" y="3806166"/>
                <a:ext cx="9576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EF279C34-A5EE-4269-A316-2F69EC665F44}"/>
              </a:ext>
            </a:extLst>
          </p:cNvPr>
          <p:cNvGrpSpPr/>
          <p:nvPr/>
        </p:nvGrpSpPr>
        <p:grpSpPr>
          <a:xfrm>
            <a:off x="4728930" y="3825606"/>
            <a:ext cx="142560" cy="115920"/>
            <a:chOff x="4728930" y="3825606"/>
            <a:chExt cx="142560" cy="11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B230B5-077A-4940-87F2-EE33588C7E12}"/>
                    </a:ext>
                  </a:extLst>
                </p14:cNvPr>
                <p14:cNvContentPartPr/>
                <p14:nvPr/>
              </p14:nvContentPartPr>
              <p14:xfrm>
                <a:off x="4737930" y="3882126"/>
                <a:ext cx="12240" cy="58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B230B5-077A-4940-87F2-EE33588C7E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29290" y="3873126"/>
                  <a:ext cx="29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821DB1F-5AE3-4390-B647-05C99B620001}"/>
                    </a:ext>
                  </a:extLst>
                </p14:cNvPr>
                <p14:cNvContentPartPr/>
                <p14:nvPr/>
              </p14:nvContentPartPr>
              <p14:xfrm>
                <a:off x="4728930" y="3825606"/>
                <a:ext cx="142560" cy="1159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821DB1F-5AE3-4390-B647-05C99B62000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19930" y="3816606"/>
                  <a:ext cx="16020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766B0EA-0D46-47CA-9E10-44C98A4598C7}"/>
              </a:ext>
            </a:extLst>
          </p:cNvPr>
          <p:cNvGrpSpPr/>
          <p:nvPr/>
        </p:nvGrpSpPr>
        <p:grpSpPr>
          <a:xfrm>
            <a:off x="5062650" y="3749646"/>
            <a:ext cx="1552320" cy="209880"/>
            <a:chOff x="5062650" y="3749646"/>
            <a:chExt cx="15523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AC8E69A-ACC2-41A0-B88C-DA6C1AE99801}"/>
                    </a:ext>
                  </a:extLst>
                </p14:cNvPr>
                <p14:cNvContentPartPr/>
                <p14:nvPr/>
              </p14:nvContentPartPr>
              <p14:xfrm>
                <a:off x="5062650" y="3861606"/>
                <a:ext cx="130680" cy="83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AC8E69A-ACC2-41A0-B88C-DA6C1AE9980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54010" y="3852606"/>
                  <a:ext cx="148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074B994-602C-40E1-8CF8-05BB45423F9B}"/>
                    </a:ext>
                  </a:extLst>
                </p14:cNvPr>
                <p14:cNvContentPartPr/>
                <p14:nvPr/>
              </p14:nvContentPartPr>
              <p14:xfrm>
                <a:off x="5234730" y="3879966"/>
                <a:ext cx="180360" cy="79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074B994-602C-40E1-8CF8-05BB45423F9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26090" y="3871326"/>
                  <a:ext cx="198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37413A-B9E3-457C-B4BA-186D79441DEE}"/>
                    </a:ext>
                  </a:extLst>
                </p14:cNvPr>
                <p14:cNvContentPartPr/>
                <p14:nvPr/>
              </p14:nvContentPartPr>
              <p14:xfrm>
                <a:off x="5468730" y="3858726"/>
                <a:ext cx="52560" cy="78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37413A-B9E3-457C-B4BA-186D79441DE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459730" y="3849726"/>
                  <a:ext cx="70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9724B78-2252-47EC-928A-AF20ADBD94FA}"/>
                    </a:ext>
                  </a:extLst>
                </p14:cNvPr>
                <p14:cNvContentPartPr/>
                <p14:nvPr/>
              </p14:nvContentPartPr>
              <p14:xfrm>
                <a:off x="5569170" y="3851886"/>
                <a:ext cx="73800" cy="87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9724B78-2252-47EC-928A-AF20ADBD94F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60530" y="3843246"/>
                  <a:ext cx="91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F3A1889-99DA-4BA7-B72A-C9A82508C959}"/>
                    </a:ext>
                  </a:extLst>
                </p14:cNvPr>
                <p14:cNvContentPartPr/>
                <p14:nvPr/>
              </p14:nvContentPartPr>
              <p14:xfrm>
                <a:off x="5696250" y="3777006"/>
                <a:ext cx="77040" cy="138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F3A1889-99DA-4BA7-B72A-C9A82508C9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687610" y="3768366"/>
                  <a:ext cx="946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5E101E2-CD37-4EA9-B744-7FDCD6B110D6}"/>
                    </a:ext>
                  </a:extLst>
                </p14:cNvPr>
                <p14:cNvContentPartPr/>
                <p14:nvPr/>
              </p14:nvContentPartPr>
              <p14:xfrm>
                <a:off x="5783730" y="3824886"/>
                <a:ext cx="68400" cy="75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5E101E2-CD37-4EA9-B744-7FDCD6B110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774730" y="3816246"/>
                  <a:ext cx="86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B95001-0A31-4DC0-8F7E-5F798213EABE}"/>
                    </a:ext>
                  </a:extLst>
                </p14:cNvPr>
                <p14:cNvContentPartPr/>
                <p14:nvPr/>
              </p14:nvContentPartPr>
              <p14:xfrm>
                <a:off x="5811450" y="3825606"/>
                <a:ext cx="80280" cy="101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B95001-0A31-4DC0-8F7E-5F798213EAB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802450" y="3816966"/>
                  <a:ext cx="97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CCD2505-63D8-49EE-BBBD-1C03A65C8824}"/>
                    </a:ext>
                  </a:extLst>
                </p14:cNvPr>
                <p14:cNvContentPartPr/>
                <p14:nvPr/>
              </p14:nvContentPartPr>
              <p14:xfrm>
                <a:off x="5932050" y="3824526"/>
                <a:ext cx="47880" cy="96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CCD2505-63D8-49EE-BBBD-1C03A65C882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23050" y="3815526"/>
                  <a:ext cx="65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2063A0B-AD76-4D8B-80D2-641F6A1D2F1B}"/>
                    </a:ext>
                  </a:extLst>
                </p14:cNvPr>
                <p14:cNvContentPartPr/>
                <p14:nvPr/>
              </p14:nvContentPartPr>
              <p14:xfrm>
                <a:off x="6045450" y="3825606"/>
                <a:ext cx="245160" cy="86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2063A0B-AD76-4D8B-80D2-641F6A1D2F1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036810" y="3816606"/>
                  <a:ext cx="262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813CD5-FC6F-4E9D-ADC8-C5A911ED3113}"/>
                    </a:ext>
                  </a:extLst>
                </p14:cNvPr>
                <p14:cNvContentPartPr/>
                <p14:nvPr/>
              </p14:nvContentPartPr>
              <p14:xfrm>
                <a:off x="6303930" y="3755406"/>
                <a:ext cx="77400" cy="138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813CD5-FC6F-4E9D-ADC8-C5A911ED311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94930" y="3746766"/>
                  <a:ext cx="95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40EC59-C08F-4780-8530-10AFCCC02A8D}"/>
                    </a:ext>
                  </a:extLst>
                </p14:cNvPr>
                <p14:cNvContentPartPr/>
                <p14:nvPr/>
              </p14:nvContentPartPr>
              <p14:xfrm>
                <a:off x="6420570" y="3749646"/>
                <a:ext cx="18720" cy="123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40EC59-C08F-4780-8530-10AFCCC02A8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411930" y="3741006"/>
                  <a:ext cx="363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3786F0-7BBC-4720-B7F0-178473D14E65}"/>
                    </a:ext>
                  </a:extLst>
                </p14:cNvPr>
                <p14:cNvContentPartPr/>
                <p14:nvPr/>
              </p14:nvContentPartPr>
              <p14:xfrm>
                <a:off x="6485010" y="3781326"/>
                <a:ext cx="129960" cy="84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3786F0-7BBC-4720-B7F0-178473D14E65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76370" y="3772686"/>
                  <a:ext cx="147600" cy="10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17D5851-7613-43E7-8F4E-AC5C46E51DF3}"/>
                  </a:ext>
                </a:extLst>
              </p14:cNvPr>
              <p14:cNvContentPartPr/>
              <p14:nvPr/>
            </p14:nvContentPartPr>
            <p14:xfrm>
              <a:off x="3512850" y="4232406"/>
              <a:ext cx="132480" cy="14760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17D5851-7613-43E7-8F4E-AC5C46E51DF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504210" y="4223766"/>
                <a:ext cx="150120" cy="16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8B439989-61F7-4C16-B539-89B722134B39}"/>
              </a:ext>
            </a:extLst>
          </p:cNvPr>
          <p:cNvGrpSpPr/>
          <p:nvPr/>
        </p:nvGrpSpPr>
        <p:grpSpPr>
          <a:xfrm>
            <a:off x="7696770" y="4005246"/>
            <a:ext cx="138240" cy="196560"/>
            <a:chOff x="7696770" y="4005246"/>
            <a:chExt cx="13824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CBA3BC3-6205-40C6-982B-0A807A77075D}"/>
                    </a:ext>
                  </a:extLst>
                </p14:cNvPr>
                <p14:cNvContentPartPr/>
                <p14:nvPr/>
              </p14:nvContentPartPr>
              <p14:xfrm>
                <a:off x="7696770" y="4012446"/>
                <a:ext cx="120600" cy="180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CBA3BC3-6205-40C6-982B-0A807A7707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87770" y="4003806"/>
                  <a:ext cx="138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8F2CA7A-B734-45DE-AB24-E091A1769A02}"/>
                    </a:ext>
                  </a:extLst>
                </p14:cNvPr>
                <p14:cNvContentPartPr/>
                <p14:nvPr/>
              </p14:nvContentPartPr>
              <p14:xfrm>
                <a:off x="7718370" y="4005246"/>
                <a:ext cx="116640" cy="196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8F2CA7A-B734-45DE-AB24-E091A1769A0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09370" y="3996246"/>
                  <a:ext cx="13428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68B7C9A-FD5C-4979-B4E0-B003C670F043}"/>
              </a:ext>
            </a:extLst>
          </p:cNvPr>
          <p:cNvGrpSpPr/>
          <p:nvPr/>
        </p:nvGrpSpPr>
        <p:grpSpPr>
          <a:xfrm>
            <a:off x="7975770" y="4071486"/>
            <a:ext cx="143640" cy="70920"/>
            <a:chOff x="7975770" y="4071486"/>
            <a:chExt cx="14364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57AFB6F-D527-4439-9507-336FCF2C2B02}"/>
                    </a:ext>
                  </a:extLst>
                </p14:cNvPr>
                <p14:cNvContentPartPr/>
                <p14:nvPr/>
              </p14:nvContentPartPr>
              <p14:xfrm>
                <a:off x="7975770" y="4071486"/>
                <a:ext cx="134640" cy="10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57AFB6F-D527-4439-9507-336FCF2C2B0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67130" y="4062846"/>
                  <a:ext cx="152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A54725C-B367-4DE8-B593-D790218D20BC}"/>
                    </a:ext>
                  </a:extLst>
                </p14:cNvPr>
                <p14:cNvContentPartPr/>
                <p14:nvPr/>
              </p14:nvContentPartPr>
              <p14:xfrm>
                <a:off x="8012850" y="4132326"/>
                <a:ext cx="106560" cy="100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A54725C-B367-4DE8-B593-D790218D20B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03850" y="4123686"/>
                  <a:ext cx="1242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8B1D08B-FB87-49CD-8953-BD36CEA86089}"/>
              </a:ext>
            </a:extLst>
          </p:cNvPr>
          <p:cNvGrpSpPr/>
          <p:nvPr/>
        </p:nvGrpSpPr>
        <p:grpSpPr>
          <a:xfrm>
            <a:off x="8319930" y="3930726"/>
            <a:ext cx="1149840" cy="488520"/>
            <a:chOff x="8319930" y="3930726"/>
            <a:chExt cx="114984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56016B4-EFE6-4E09-98F4-3B7F1D523E8E}"/>
                    </a:ext>
                  </a:extLst>
                </p14:cNvPr>
                <p14:cNvContentPartPr/>
                <p14:nvPr/>
              </p14:nvContentPartPr>
              <p14:xfrm>
                <a:off x="8346570" y="3930726"/>
                <a:ext cx="213120" cy="16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56016B4-EFE6-4E09-98F4-3B7F1D523E8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37930" y="3922086"/>
                  <a:ext cx="230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51A075-40AB-4E9E-B87C-82EC5AFE649F}"/>
                    </a:ext>
                  </a:extLst>
                </p14:cNvPr>
                <p14:cNvContentPartPr/>
                <p14:nvPr/>
              </p14:nvContentPartPr>
              <p14:xfrm>
                <a:off x="8371410" y="3937926"/>
                <a:ext cx="219600" cy="207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51A075-40AB-4E9E-B87C-82EC5AFE649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62410" y="3929286"/>
                  <a:ext cx="2372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B274F48-3F6E-4E38-88F6-98B0955E4905}"/>
                    </a:ext>
                  </a:extLst>
                </p14:cNvPr>
                <p14:cNvContentPartPr/>
                <p14:nvPr/>
              </p14:nvContentPartPr>
              <p14:xfrm>
                <a:off x="8319930" y="4257966"/>
                <a:ext cx="88200" cy="135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B274F48-3F6E-4E38-88F6-98B0955E490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11290" y="4249326"/>
                  <a:ext cx="105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D884445-5060-4E2C-AA1A-D8AC955BBAEB}"/>
                    </a:ext>
                  </a:extLst>
                </p14:cNvPr>
                <p14:cNvContentPartPr/>
                <p14:nvPr/>
              </p14:nvContentPartPr>
              <p14:xfrm>
                <a:off x="8488050" y="4317006"/>
                <a:ext cx="3240" cy="32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D884445-5060-4E2C-AA1A-D8AC955BBAE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79050" y="4308006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C52070-6EA1-4286-B78D-8E583E4CC659}"/>
                    </a:ext>
                  </a:extLst>
                </p14:cNvPr>
                <p14:cNvContentPartPr/>
                <p14:nvPr/>
              </p14:nvContentPartPr>
              <p14:xfrm>
                <a:off x="8477970" y="4261206"/>
                <a:ext cx="115200" cy="158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C52070-6EA1-4286-B78D-8E583E4CC65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468970" y="4252566"/>
                  <a:ext cx="132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852728-7E90-445E-B4E5-0FDB1C6BB12D}"/>
                    </a:ext>
                  </a:extLst>
                </p14:cNvPr>
                <p14:cNvContentPartPr/>
                <p14:nvPr/>
              </p14:nvContentPartPr>
              <p14:xfrm>
                <a:off x="8646810" y="4284606"/>
                <a:ext cx="81720" cy="114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852728-7E90-445E-B4E5-0FDB1C6BB12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38170" y="4275606"/>
                  <a:ext cx="99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C559EC-EE4C-4B01-82A5-F3814B3659EE}"/>
                    </a:ext>
                  </a:extLst>
                </p14:cNvPr>
                <p14:cNvContentPartPr/>
                <p14:nvPr/>
              </p14:nvContentPartPr>
              <p14:xfrm>
                <a:off x="8770650" y="4251846"/>
                <a:ext cx="9360" cy="158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C559EC-EE4C-4B01-82A5-F3814B3659E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61650" y="4242846"/>
                  <a:ext cx="27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A86669-6F33-4C33-BDF9-3616FCA1DCC6}"/>
                    </a:ext>
                  </a:extLst>
                </p14:cNvPr>
                <p14:cNvContentPartPr/>
                <p14:nvPr/>
              </p14:nvContentPartPr>
              <p14:xfrm>
                <a:off x="8830410" y="4311606"/>
                <a:ext cx="60120" cy="10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A86669-6F33-4C33-BDF9-3616FCA1DCC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821410" y="4302966"/>
                  <a:ext cx="77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08DC988-F1CA-4866-81E5-349516C2599E}"/>
                    </a:ext>
                  </a:extLst>
                </p14:cNvPr>
                <p14:cNvContentPartPr/>
                <p14:nvPr/>
              </p14:nvContentPartPr>
              <p14:xfrm>
                <a:off x="8817810" y="4252926"/>
                <a:ext cx="165240" cy="1612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08DC988-F1CA-4866-81E5-349516C2599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809170" y="4243926"/>
                  <a:ext cx="182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1E7BD0-372A-42F0-8CC0-1DC0EE2FC880}"/>
                    </a:ext>
                  </a:extLst>
                </p14:cNvPr>
                <p14:cNvContentPartPr/>
                <p14:nvPr/>
              </p14:nvContentPartPr>
              <p14:xfrm>
                <a:off x="8985570" y="4298646"/>
                <a:ext cx="93960" cy="1008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1E7BD0-372A-42F0-8CC0-1DC0EE2FC88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976570" y="4290006"/>
                  <a:ext cx="111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0F6C711-7D7D-490E-8EFA-26FD1BEC0C6A}"/>
                    </a:ext>
                  </a:extLst>
                </p14:cNvPr>
                <p14:cNvContentPartPr/>
                <p14:nvPr/>
              </p14:nvContentPartPr>
              <p14:xfrm>
                <a:off x="9191850" y="3989766"/>
                <a:ext cx="109080" cy="211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0F6C711-7D7D-490E-8EFA-26FD1BEC0C6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83210" y="3980766"/>
                  <a:ext cx="126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D74E70A-A3A8-42A2-930C-6CDF64ACC9D2}"/>
                    </a:ext>
                  </a:extLst>
                </p14:cNvPr>
                <p14:cNvContentPartPr/>
                <p14:nvPr/>
              </p14:nvContentPartPr>
              <p14:xfrm>
                <a:off x="9174570" y="4027926"/>
                <a:ext cx="160920" cy="190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D74E70A-A3A8-42A2-930C-6CDF64ACC9D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65930" y="4019286"/>
                  <a:ext cx="178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DE148DB-8E65-42BE-A940-C04966063CBE}"/>
                    </a:ext>
                  </a:extLst>
                </p14:cNvPr>
                <p14:cNvContentPartPr/>
                <p14:nvPr/>
              </p14:nvContentPartPr>
              <p14:xfrm>
                <a:off x="9385530" y="4126566"/>
                <a:ext cx="84240" cy="137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DE148DB-8E65-42BE-A940-C04966063CB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76530" y="4117926"/>
                  <a:ext cx="1018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F69D1D6-1917-488D-9981-46CDB85FB190}"/>
              </a:ext>
            </a:extLst>
          </p:cNvPr>
          <p:cNvGrpSpPr/>
          <p:nvPr/>
        </p:nvGrpSpPr>
        <p:grpSpPr>
          <a:xfrm>
            <a:off x="2047650" y="4750806"/>
            <a:ext cx="984960" cy="268200"/>
            <a:chOff x="2047650" y="4750806"/>
            <a:chExt cx="984960" cy="26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5D16014-163E-4F48-8E49-8A19C0C91D2E}"/>
                    </a:ext>
                  </a:extLst>
                </p14:cNvPr>
                <p14:cNvContentPartPr/>
                <p14:nvPr/>
              </p14:nvContentPartPr>
              <p14:xfrm>
                <a:off x="2047650" y="4769886"/>
                <a:ext cx="191880" cy="24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5D16014-163E-4F48-8E49-8A19C0C91D2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038650" y="4761246"/>
                  <a:ext cx="20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0664840-5DF8-4A87-91A0-D8DCBF0D075C}"/>
                    </a:ext>
                  </a:extLst>
                </p14:cNvPr>
                <p14:cNvContentPartPr/>
                <p14:nvPr/>
              </p14:nvContentPartPr>
              <p14:xfrm>
                <a:off x="2102370" y="4790406"/>
                <a:ext cx="47520" cy="2185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0664840-5DF8-4A87-91A0-D8DCBF0D075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093370" y="4781766"/>
                  <a:ext cx="65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C56BE33-9169-44CF-B495-FE12041EB16D}"/>
                    </a:ext>
                  </a:extLst>
                </p14:cNvPr>
                <p14:cNvContentPartPr/>
                <p14:nvPr/>
              </p14:nvContentPartPr>
              <p14:xfrm>
                <a:off x="2119290" y="4904526"/>
                <a:ext cx="122400" cy="92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C56BE33-9169-44CF-B495-FE12041EB16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110650" y="4895886"/>
                  <a:ext cx="1400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E0DA093-35E1-462C-A2A7-8594EE9A26C9}"/>
                    </a:ext>
                  </a:extLst>
                </p14:cNvPr>
                <p14:cNvContentPartPr/>
                <p14:nvPr/>
              </p14:nvContentPartPr>
              <p14:xfrm>
                <a:off x="2303970" y="4757646"/>
                <a:ext cx="130680" cy="235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E0DA093-35E1-462C-A2A7-8594EE9A26C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294970" y="4749006"/>
                  <a:ext cx="1483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C487F33-1D2A-460B-B5ED-BAEF8DC60168}"/>
                    </a:ext>
                  </a:extLst>
                </p14:cNvPr>
                <p14:cNvContentPartPr/>
                <p14:nvPr/>
              </p14:nvContentPartPr>
              <p14:xfrm>
                <a:off x="2442210" y="4750806"/>
                <a:ext cx="134640" cy="2462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C487F33-1D2A-460B-B5ED-BAEF8DC6016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33570" y="4742166"/>
                  <a:ext cx="1522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49A144-D243-45BF-BAA4-2125C3AE3C08}"/>
                    </a:ext>
                  </a:extLst>
                </p14:cNvPr>
                <p14:cNvContentPartPr/>
                <p14:nvPr/>
              </p14:nvContentPartPr>
              <p14:xfrm>
                <a:off x="2617530" y="4893006"/>
                <a:ext cx="75600" cy="122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49A144-D243-45BF-BAA4-2125C3AE3C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608890" y="4884006"/>
                  <a:ext cx="93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5B83C5A-2029-462E-9DC3-E770BEACC406}"/>
                    </a:ext>
                  </a:extLst>
                </p14:cNvPr>
                <p14:cNvContentPartPr/>
                <p14:nvPr/>
              </p14:nvContentPartPr>
              <p14:xfrm>
                <a:off x="2701050" y="4759806"/>
                <a:ext cx="122040" cy="259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5B83C5A-2029-462E-9DC3-E770BEACC40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692050" y="4751166"/>
                  <a:ext cx="139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182554A-82B2-4856-A919-90929D1E8810}"/>
                    </a:ext>
                  </a:extLst>
                </p14:cNvPr>
                <p14:cNvContentPartPr/>
                <p14:nvPr/>
              </p14:nvContentPartPr>
              <p14:xfrm>
                <a:off x="2953410" y="4885086"/>
                <a:ext cx="77040" cy="104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182554A-82B2-4856-A919-90929D1E881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44410" y="4876086"/>
                  <a:ext cx="94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CC40F44-993B-469E-B698-A0465E7AD09C}"/>
                    </a:ext>
                  </a:extLst>
                </p14:cNvPr>
                <p14:cNvContentPartPr/>
                <p14:nvPr/>
              </p14:nvContentPartPr>
              <p14:xfrm>
                <a:off x="2960970" y="4939446"/>
                <a:ext cx="71640" cy="136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CC40F44-993B-469E-B698-A0465E7AD09C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952330" y="4930806"/>
                  <a:ext cx="892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238CD85-E877-4B33-A055-97B6F0C68749}"/>
              </a:ext>
            </a:extLst>
          </p:cNvPr>
          <p:cNvGrpSpPr/>
          <p:nvPr/>
        </p:nvGrpSpPr>
        <p:grpSpPr>
          <a:xfrm>
            <a:off x="3217650" y="4812366"/>
            <a:ext cx="245160" cy="224640"/>
            <a:chOff x="3217650" y="4812366"/>
            <a:chExt cx="24516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22C93A6-FE77-4F75-81FB-1444685ADDB4}"/>
                    </a:ext>
                  </a:extLst>
                </p14:cNvPr>
                <p14:cNvContentPartPr/>
                <p14:nvPr/>
              </p14:nvContentPartPr>
              <p14:xfrm>
                <a:off x="3227010" y="4812366"/>
                <a:ext cx="45000" cy="224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22C93A6-FE77-4F75-81FB-1444685ADDB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218010" y="4803366"/>
                  <a:ext cx="626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410E263-AC2F-4784-A6C2-812A840D8442}"/>
                    </a:ext>
                  </a:extLst>
                </p14:cNvPr>
                <p14:cNvContentPartPr/>
                <p14:nvPr/>
              </p14:nvContentPartPr>
              <p14:xfrm>
                <a:off x="3217650" y="4819926"/>
                <a:ext cx="102600" cy="1051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410E263-AC2F-4784-A6C2-812A840D844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209010" y="4810926"/>
                  <a:ext cx="120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19BEC33-A1DE-4C24-B420-282FCB1A8700}"/>
                    </a:ext>
                  </a:extLst>
                </p14:cNvPr>
                <p14:cNvContentPartPr/>
                <p14:nvPr/>
              </p14:nvContentPartPr>
              <p14:xfrm>
                <a:off x="3388290" y="4868526"/>
                <a:ext cx="74520" cy="127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19BEC33-A1DE-4C24-B420-282FCB1A870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379290" y="4859886"/>
                  <a:ext cx="921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276FC65-5865-4BF3-8597-FEB1010606B8}"/>
              </a:ext>
            </a:extLst>
          </p:cNvPr>
          <p:cNvGrpSpPr/>
          <p:nvPr/>
        </p:nvGrpSpPr>
        <p:grpSpPr>
          <a:xfrm>
            <a:off x="3610410" y="4685286"/>
            <a:ext cx="858240" cy="321480"/>
            <a:chOff x="3610410" y="4685286"/>
            <a:chExt cx="858240" cy="32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1FC252-0941-4A2D-BF6E-F1F6C12D2291}"/>
                    </a:ext>
                  </a:extLst>
                </p14:cNvPr>
                <p14:cNvContentPartPr/>
                <p14:nvPr/>
              </p14:nvContentPartPr>
              <p14:xfrm>
                <a:off x="3610410" y="4742526"/>
                <a:ext cx="63720" cy="264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1FC252-0941-4A2D-BF6E-F1F6C12D229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01410" y="4733526"/>
                  <a:ext cx="813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C806AB2-3BD1-44FB-AE4F-02ADA6723088}"/>
                    </a:ext>
                  </a:extLst>
                </p14:cNvPr>
                <p14:cNvContentPartPr/>
                <p14:nvPr/>
              </p14:nvContentPartPr>
              <p14:xfrm>
                <a:off x="3753330" y="4775646"/>
                <a:ext cx="110520" cy="212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C806AB2-3BD1-44FB-AE4F-02ADA672308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744330" y="4767006"/>
                  <a:ext cx="128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12F809E-5614-4916-B0E8-23D0E7161797}"/>
                    </a:ext>
                  </a:extLst>
                </p14:cNvPr>
                <p14:cNvContentPartPr/>
                <p14:nvPr/>
              </p14:nvContentPartPr>
              <p14:xfrm>
                <a:off x="3931890" y="4897686"/>
                <a:ext cx="55440" cy="106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12F809E-5614-4916-B0E8-23D0E716179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922890" y="4888686"/>
                  <a:ext cx="73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94CC6A0-89A8-43D6-A9CC-4057F28E5C2D}"/>
                    </a:ext>
                  </a:extLst>
                </p14:cNvPr>
                <p14:cNvContentPartPr/>
                <p14:nvPr/>
              </p14:nvContentPartPr>
              <p14:xfrm>
                <a:off x="4061850" y="4821726"/>
                <a:ext cx="105120" cy="56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94CC6A0-89A8-43D6-A9CC-4057F28E5C2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052850" y="4812726"/>
                  <a:ext cx="122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21B1517-7814-4C58-A8A4-FE81983453A5}"/>
                    </a:ext>
                  </a:extLst>
                </p14:cNvPr>
                <p14:cNvContentPartPr/>
                <p14:nvPr/>
              </p14:nvContentPartPr>
              <p14:xfrm>
                <a:off x="4272450" y="4792926"/>
                <a:ext cx="18000" cy="1584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21B1517-7814-4C58-A8A4-FE81983453A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263810" y="4783926"/>
                  <a:ext cx="356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F586310-DF72-442D-98AA-D199BD1979E4}"/>
                    </a:ext>
                  </a:extLst>
                </p14:cNvPr>
                <p14:cNvContentPartPr/>
                <p14:nvPr/>
              </p14:nvContentPartPr>
              <p14:xfrm>
                <a:off x="4353450" y="4685286"/>
                <a:ext cx="115200" cy="299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F586310-DF72-442D-98AA-D199BD1979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344450" y="4676646"/>
                  <a:ext cx="132840" cy="31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382735C8-07C5-4982-9C0C-AD557D5EF82C}"/>
              </a:ext>
            </a:extLst>
          </p:cNvPr>
          <p:cNvGrpSpPr/>
          <p:nvPr/>
        </p:nvGrpSpPr>
        <p:grpSpPr>
          <a:xfrm>
            <a:off x="4641090" y="4849806"/>
            <a:ext cx="150480" cy="79920"/>
            <a:chOff x="4641090" y="4849806"/>
            <a:chExt cx="15048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E5D580F-80A5-44A3-861F-5B804E0CADEE}"/>
                    </a:ext>
                  </a:extLst>
                </p14:cNvPr>
                <p14:cNvContentPartPr/>
                <p14:nvPr/>
              </p14:nvContentPartPr>
              <p14:xfrm>
                <a:off x="4641090" y="4849806"/>
                <a:ext cx="108000" cy="12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E5D580F-80A5-44A3-861F-5B804E0CADE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632090" y="4840806"/>
                  <a:ext cx="12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5112DD9-5BE3-4E06-95C3-6D7394171303}"/>
                    </a:ext>
                  </a:extLst>
                </p14:cNvPr>
                <p14:cNvContentPartPr/>
                <p14:nvPr/>
              </p14:nvContentPartPr>
              <p14:xfrm>
                <a:off x="4663050" y="4927566"/>
                <a:ext cx="128520" cy="2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5112DD9-5BE3-4E06-95C3-6D739417130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654050" y="4918566"/>
                  <a:ext cx="14616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93CB6F1-3200-4F0C-A5FE-F675D14BA526}"/>
                  </a:ext>
                </a:extLst>
              </p14:cNvPr>
              <p14:cNvContentPartPr/>
              <p14:nvPr/>
            </p14:nvContentPartPr>
            <p14:xfrm>
              <a:off x="4997130" y="4791846"/>
              <a:ext cx="159120" cy="1648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93CB6F1-3200-4F0C-A5FE-F675D14BA52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4988490" y="4782846"/>
                <a:ext cx="1767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58FBAD1-074F-4C11-9F2B-B90F155E7794}"/>
                  </a:ext>
                </a:extLst>
              </p14:cNvPr>
              <p14:cNvContentPartPr/>
              <p14:nvPr/>
            </p14:nvContentPartPr>
            <p14:xfrm>
              <a:off x="10647690" y="4671246"/>
              <a:ext cx="164160" cy="15624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58FBAD1-074F-4C11-9F2B-B90F155E7794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638690" y="4662606"/>
                <a:ext cx="18180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BFF9EE6-38B7-450F-BDE9-01DD169128C8}"/>
              </a:ext>
            </a:extLst>
          </p:cNvPr>
          <p:cNvGrpSpPr/>
          <p:nvPr/>
        </p:nvGrpSpPr>
        <p:grpSpPr>
          <a:xfrm>
            <a:off x="10525650" y="3982206"/>
            <a:ext cx="773640" cy="595080"/>
            <a:chOff x="10525650" y="3982206"/>
            <a:chExt cx="77364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1299727-5D39-4C7F-AA5B-407D5C48E5AA}"/>
                    </a:ext>
                  </a:extLst>
                </p14:cNvPr>
                <p14:cNvContentPartPr/>
                <p14:nvPr/>
              </p14:nvContentPartPr>
              <p14:xfrm>
                <a:off x="10525650" y="3982206"/>
                <a:ext cx="560880" cy="5950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1299727-5D39-4C7F-AA5B-407D5C48E5A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517010" y="3973206"/>
                  <a:ext cx="57852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288F45-7E90-4FE3-B72D-AE4479B6EF0F}"/>
                    </a:ext>
                  </a:extLst>
                </p14:cNvPr>
                <p14:cNvContentPartPr/>
                <p14:nvPr/>
              </p14:nvContentPartPr>
              <p14:xfrm>
                <a:off x="11190210" y="4179126"/>
                <a:ext cx="46800" cy="204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288F45-7E90-4FE3-B72D-AE4479B6EF0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81210" y="4170126"/>
                  <a:ext cx="644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9C3642-CD12-4E38-8DAD-57E40EEBAB0B}"/>
                    </a:ext>
                  </a:extLst>
                </p14:cNvPr>
                <p14:cNvContentPartPr/>
                <p14:nvPr/>
              </p14:nvContentPartPr>
              <p14:xfrm>
                <a:off x="11183370" y="4299006"/>
                <a:ext cx="115920" cy="1022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9C3642-CD12-4E38-8DAD-57E40EEBAB0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74370" y="4290366"/>
                  <a:ext cx="13356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C3E5F8D-2B2B-4812-91F3-0F217C09D81B}"/>
              </a:ext>
            </a:extLst>
          </p:cNvPr>
          <p:cNvGrpSpPr/>
          <p:nvPr/>
        </p:nvGrpSpPr>
        <p:grpSpPr>
          <a:xfrm>
            <a:off x="10645890" y="4075806"/>
            <a:ext cx="315000" cy="400320"/>
            <a:chOff x="10645890" y="4075806"/>
            <a:chExt cx="31500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A71DA54-8091-44AC-8C54-355EF8E147D0}"/>
                    </a:ext>
                  </a:extLst>
                </p14:cNvPr>
                <p14:cNvContentPartPr/>
                <p14:nvPr/>
              </p14:nvContentPartPr>
              <p14:xfrm>
                <a:off x="10811130" y="4075806"/>
                <a:ext cx="82080" cy="75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A71DA54-8091-44AC-8C54-355EF8E147D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02490" y="4067166"/>
                  <a:ext cx="99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16C5B15-51E0-44D2-8CCA-4766B2B24ADE}"/>
                    </a:ext>
                  </a:extLst>
                </p14:cNvPr>
                <p14:cNvContentPartPr/>
                <p14:nvPr/>
              </p14:nvContentPartPr>
              <p14:xfrm>
                <a:off x="10797090" y="4159326"/>
                <a:ext cx="720" cy="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16C5B15-51E0-44D2-8CCA-4766B2B24AD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88090" y="4150326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F48DDE-3075-455B-A6B2-C493F2B444BC}"/>
                    </a:ext>
                  </a:extLst>
                </p14:cNvPr>
                <p14:cNvContentPartPr/>
                <p14:nvPr/>
              </p14:nvContentPartPr>
              <p14:xfrm>
                <a:off x="10645890" y="4235646"/>
                <a:ext cx="78480" cy="62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F48DDE-3075-455B-A6B2-C493F2B444B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36890" y="4227006"/>
                  <a:ext cx="96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C7C6EE8-775C-4739-A927-8832918EBF08}"/>
                    </a:ext>
                  </a:extLst>
                </p14:cNvPr>
                <p14:cNvContentPartPr/>
                <p14:nvPr/>
              </p14:nvContentPartPr>
              <p14:xfrm>
                <a:off x="10753170" y="4410246"/>
                <a:ext cx="69120" cy="658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C7C6EE8-775C-4739-A927-8832918EBF0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744530" y="4401246"/>
                  <a:ext cx="86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7740729-C429-4F0B-BE1F-F21D65C3C2C7}"/>
                    </a:ext>
                  </a:extLst>
                </p14:cNvPr>
                <p14:cNvContentPartPr/>
                <p14:nvPr/>
              </p14:nvContentPartPr>
              <p14:xfrm>
                <a:off x="10918050" y="4304766"/>
                <a:ext cx="42840" cy="547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7740729-C429-4F0B-BE1F-F21D65C3C2C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09410" y="4295766"/>
                  <a:ext cx="604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5D1E39F-0EFF-4B16-951F-70AA12031CA6}"/>
              </a:ext>
            </a:extLst>
          </p:cNvPr>
          <p:cNvGrpSpPr/>
          <p:nvPr/>
        </p:nvGrpSpPr>
        <p:grpSpPr>
          <a:xfrm>
            <a:off x="5278650" y="4511046"/>
            <a:ext cx="768240" cy="484920"/>
            <a:chOff x="5278650" y="4511046"/>
            <a:chExt cx="768240" cy="48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37E7EDF-33CA-4DD8-82C6-EBCEBC738892}"/>
                    </a:ext>
                  </a:extLst>
                </p14:cNvPr>
                <p14:cNvContentPartPr/>
                <p14:nvPr/>
              </p14:nvContentPartPr>
              <p14:xfrm>
                <a:off x="5278650" y="4876806"/>
                <a:ext cx="14760" cy="7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37E7EDF-33CA-4DD8-82C6-EBCEBC73889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270010" y="4867806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490F4B1-4631-4C52-A150-EF3AADEAA5BD}"/>
                    </a:ext>
                  </a:extLst>
                </p14:cNvPr>
                <p14:cNvContentPartPr/>
                <p14:nvPr/>
              </p14:nvContentPartPr>
              <p14:xfrm>
                <a:off x="5389170" y="4813086"/>
                <a:ext cx="169920" cy="182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490F4B1-4631-4C52-A150-EF3AADEAA5B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380170" y="4804086"/>
                  <a:ext cx="187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541965F-07D4-4CB2-B0AC-3BA77C74A384}"/>
                    </a:ext>
                  </a:extLst>
                </p14:cNvPr>
                <p14:cNvContentPartPr/>
                <p14:nvPr/>
              </p14:nvContentPartPr>
              <p14:xfrm>
                <a:off x="5534970" y="4675926"/>
                <a:ext cx="95040" cy="19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541965F-07D4-4CB2-B0AC-3BA77C74A38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526330" y="4667286"/>
                  <a:ext cx="11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8E26A67-7AE4-4EE0-9554-32C58EC018F1}"/>
                    </a:ext>
                  </a:extLst>
                </p14:cNvPr>
                <p14:cNvContentPartPr/>
                <p14:nvPr/>
              </p14:nvContentPartPr>
              <p14:xfrm>
                <a:off x="5706330" y="4569726"/>
                <a:ext cx="61200" cy="214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8E26A67-7AE4-4EE0-9554-32C58EC018F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97690" y="4561086"/>
                  <a:ext cx="78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F3693EA-E02D-4515-B648-9C50B96203A5}"/>
                    </a:ext>
                  </a:extLst>
                </p14:cNvPr>
                <p14:cNvContentPartPr/>
                <p14:nvPr/>
              </p14:nvContentPartPr>
              <p14:xfrm>
                <a:off x="5815770" y="4511046"/>
                <a:ext cx="13320" cy="1137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F3693EA-E02D-4515-B648-9C50B96203A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806770" y="4502406"/>
                  <a:ext cx="30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7D46C16-B059-47F7-87BC-AD0A2A8E6E56}"/>
                    </a:ext>
                  </a:extLst>
                </p14:cNvPr>
                <p14:cNvContentPartPr/>
                <p14:nvPr/>
              </p14:nvContentPartPr>
              <p14:xfrm>
                <a:off x="5829090" y="4540926"/>
                <a:ext cx="71280" cy="57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7D46C16-B059-47F7-87BC-AD0A2A8E6E5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20450" y="4532286"/>
                  <a:ext cx="889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D4E4507-932F-4726-9AAA-B61321B9F32B}"/>
                    </a:ext>
                  </a:extLst>
                </p14:cNvPr>
                <p14:cNvContentPartPr/>
                <p14:nvPr/>
              </p14:nvContentPartPr>
              <p14:xfrm>
                <a:off x="5830170" y="4698246"/>
                <a:ext cx="96480" cy="70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D4E4507-932F-4726-9AAA-B61321B9F32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21530" y="4689246"/>
                  <a:ext cx="114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465A904-8036-4F16-B889-73A952258464}"/>
                    </a:ext>
                  </a:extLst>
                </p14:cNvPr>
                <p14:cNvContentPartPr/>
                <p14:nvPr/>
              </p14:nvContentPartPr>
              <p14:xfrm>
                <a:off x="5975970" y="4558206"/>
                <a:ext cx="70920" cy="231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465A904-8036-4F16-B889-73A95225846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967330" y="4549566"/>
                  <a:ext cx="88560" cy="24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06C0678-A217-4CD8-89A0-BC5FFA8FBAF0}"/>
              </a:ext>
            </a:extLst>
          </p:cNvPr>
          <p:cNvGrpSpPr/>
          <p:nvPr/>
        </p:nvGrpSpPr>
        <p:grpSpPr>
          <a:xfrm>
            <a:off x="6194490" y="4885446"/>
            <a:ext cx="83880" cy="70200"/>
            <a:chOff x="6194490" y="4885446"/>
            <a:chExt cx="83880" cy="7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C8AD581-C01E-46A3-978C-F2ECA67337DE}"/>
                    </a:ext>
                  </a:extLst>
                </p14:cNvPr>
                <p14:cNvContentPartPr/>
                <p14:nvPr/>
              </p14:nvContentPartPr>
              <p14:xfrm>
                <a:off x="6194490" y="4885446"/>
                <a:ext cx="75960" cy="104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C8AD581-C01E-46A3-978C-F2ECA67337D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85850" y="4876446"/>
                  <a:ext cx="93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F338A2C-95E9-4E78-A161-4FCAD3576633}"/>
                    </a:ext>
                  </a:extLst>
                </p14:cNvPr>
                <p14:cNvContentPartPr/>
                <p14:nvPr/>
              </p14:nvContentPartPr>
              <p14:xfrm>
                <a:off x="6214650" y="4937646"/>
                <a:ext cx="63720" cy="180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F338A2C-95E9-4E78-A161-4FCAD357663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206010" y="4928646"/>
                  <a:ext cx="813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97EC987E-5E75-4DEA-A9C7-852B88A8527B}"/>
              </a:ext>
            </a:extLst>
          </p:cNvPr>
          <p:cNvGrpSpPr/>
          <p:nvPr/>
        </p:nvGrpSpPr>
        <p:grpSpPr>
          <a:xfrm>
            <a:off x="6458010" y="4535166"/>
            <a:ext cx="849600" cy="470880"/>
            <a:chOff x="6458010" y="4535166"/>
            <a:chExt cx="849600" cy="47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D90328C-005A-498A-87E3-5E6766877AE4}"/>
                    </a:ext>
                  </a:extLst>
                </p14:cNvPr>
                <p14:cNvContentPartPr/>
                <p14:nvPr/>
              </p14:nvContentPartPr>
              <p14:xfrm>
                <a:off x="6458010" y="4858086"/>
                <a:ext cx="147960" cy="147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D90328C-005A-498A-87E3-5E6766877AE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449370" y="4849086"/>
                  <a:ext cx="165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122FBDF-B3D2-47F0-A732-0367A85CDF1A}"/>
                    </a:ext>
                  </a:extLst>
                </p14:cNvPr>
                <p14:cNvContentPartPr/>
                <p14:nvPr/>
              </p14:nvContentPartPr>
              <p14:xfrm>
                <a:off x="6631530" y="4701126"/>
                <a:ext cx="76680" cy="16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122FBDF-B3D2-47F0-A732-0367A85CDF1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622530" y="4692126"/>
                  <a:ext cx="94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BBD1F7F-3EFE-479E-B5DD-1ACE467E62AB}"/>
                    </a:ext>
                  </a:extLst>
                </p14:cNvPr>
                <p14:cNvContentPartPr/>
                <p14:nvPr/>
              </p14:nvContentPartPr>
              <p14:xfrm>
                <a:off x="6767970" y="4572606"/>
                <a:ext cx="65520" cy="211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BBD1F7F-3EFE-479E-B5DD-1ACE467E62A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58970" y="4563606"/>
                  <a:ext cx="83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C6D26E4-54C8-4CF4-896A-A3F622C772BE}"/>
                    </a:ext>
                  </a:extLst>
                </p14:cNvPr>
                <p14:cNvContentPartPr/>
                <p14:nvPr/>
              </p14:nvContentPartPr>
              <p14:xfrm>
                <a:off x="6887130" y="4535166"/>
                <a:ext cx="35280" cy="1180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C6D26E4-54C8-4CF4-896A-A3F622C772B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878490" y="4526526"/>
                  <a:ext cx="52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4EF5442-A69B-40A5-8250-0C6428A21A3A}"/>
                    </a:ext>
                  </a:extLst>
                </p14:cNvPr>
                <p14:cNvContentPartPr/>
                <p14:nvPr/>
              </p14:nvContentPartPr>
              <p14:xfrm>
                <a:off x="6877770" y="4570446"/>
                <a:ext cx="144360" cy="2343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4EF5442-A69B-40A5-8250-0C6428A21A3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68770" y="4561446"/>
                  <a:ext cx="1620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0E0B892-E179-4054-99AE-3F7B24575081}"/>
                    </a:ext>
                  </a:extLst>
                </p14:cNvPr>
                <p14:cNvContentPartPr/>
                <p14:nvPr/>
              </p14:nvContentPartPr>
              <p14:xfrm>
                <a:off x="7027170" y="4592406"/>
                <a:ext cx="210600" cy="1947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0E0B892-E179-4054-99AE-3F7B2457508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018170" y="4583406"/>
                  <a:ext cx="2282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B83081C-12EE-4A8E-A6DA-9FD71203E7B7}"/>
                    </a:ext>
                  </a:extLst>
                </p14:cNvPr>
                <p14:cNvContentPartPr/>
                <p14:nvPr/>
              </p14:nvContentPartPr>
              <p14:xfrm>
                <a:off x="7168650" y="4597086"/>
                <a:ext cx="138960" cy="1612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B83081C-12EE-4A8E-A6DA-9FD71203E7B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160010" y="4588086"/>
                  <a:ext cx="15660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86E5C89-AF5F-4D5B-9BAE-D3C9B686D907}"/>
              </a:ext>
            </a:extLst>
          </p:cNvPr>
          <p:cNvGrpSpPr/>
          <p:nvPr/>
        </p:nvGrpSpPr>
        <p:grpSpPr>
          <a:xfrm>
            <a:off x="2177610" y="5370726"/>
            <a:ext cx="696240" cy="274320"/>
            <a:chOff x="2177610" y="5370726"/>
            <a:chExt cx="69624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BFB0C44-5FB3-4888-B046-33BD2701A903}"/>
                    </a:ext>
                  </a:extLst>
                </p14:cNvPr>
                <p14:cNvContentPartPr/>
                <p14:nvPr/>
              </p14:nvContentPartPr>
              <p14:xfrm>
                <a:off x="2177610" y="5413206"/>
                <a:ext cx="191880" cy="19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BFB0C44-5FB3-4888-B046-33BD2701A90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168610" y="5404566"/>
                  <a:ext cx="209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3A38C05-0923-4562-932B-2BE312CAC71C}"/>
                    </a:ext>
                  </a:extLst>
                </p14:cNvPr>
                <p14:cNvContentPartPr/>
                <p14:nvPr/>
              </p14:nvContentPartPr>
              <p14:xfrm>
                <a:off x="2230530" y="5405646"/>
                <a:ext cx="137880" cy="2394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3A38C05-0923-4562-932B-2BE312CAC71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221890" y="5396646"/>
                  <a:ext cx="155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7EEC82B-7F5B-4198-AF18-401A975E7BF7}"/>
                    </a:ext>
                  </a:extLst>
                </p14:cNvPr>
                <p14:cNvContentPartPr/>
                <p14:nvPr/>
              </p14:nvContentPartPr>
              <p14:xfrm>
                <a:off x="2303250" y="5614806"/>
                <a:ext cx="84240" cy="18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7EEC82B-7F5B-4198-AF18-401A975E7BF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94610" y="5606166"/>
                  <a:ext cx="101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B7056AC-C1E0-42E1-86B2-0C7CCC8389F7}"/>
                    </a:ext>
                  </a:extLst>
                </p14:cNvPr>
                <p14:cNvContentPartPr/>
                <p14:nvPr/>
              </p14:nvContentPartPr>
              <p14:xfrm>
                <a:off x="2442930" y="5375766"/>
                <a:ext cx="133560" cy="2606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B7056AC-C1E0-42E1-86B2-0C7CCC8389F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433930" y="5366766"/>
                  <a:ext cx="151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4C94D74-A554-4562-B467-D4CB3EBF5B12}"/>
                    </a:ext>
                  </a:extLst>
                </p14:cNvPr>
                <p14:cNvContentPartPr/>
                <p14:nvPr/>
              </p14:nvContentPartPr>
              <p14:xfrm>
                <a:off x="2592330" y="5436606"/>
                <a:ext cx="132480" cy="2023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4C94D74-A554-4562-B467-D4CB3EBF5B1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83330" y="5427966"/>
                  <a:ext cx="150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C313CCC-EAAC-4DFC-89BD-CBC38916358D}"/>
                    </a:ext>
                  </a:extLst>
                </p14:cNvPr>
                <p14:cNvContentPartPr/>
                <p14:nvPr/>
              </p14:nvContentPartPr>
              <p14:xfrm>
                <a:off x="2747490" y="5370726"/>
                <a:ext cx="126360" cy="2732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C313CCC-EAAC-4DFC-89BD-CBC38916358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738490" y="5361726"/>
                  <a:ext cx="14400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7C4EE1E-716D-4A4E-98E9-8DC985D9447B}"/>
              </a:ext>
            </a:extLst>
          </p:cNvPr>
          <p:cNvGrpSpPr/>
          <p:nvPr/>
        </p:nvGrpSpPr>
        <p:grpSpPr>
          <a:xfrm>
            <a:off x="3063930" y="5534886"/>
            <a:ext cx="86040" cy="64800"/>
            <a:chOff x="3063930" y="5534886"/>
            <a:chExt cx="86040" cy="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782EC78-1094-4C0A-83B1-A7B7C0BBF5B9}"/>
                    </a:ext>
                  </a:extLst>
                </p14:cNvPr>
                <p14:cNvContentPartPr/>
                <p14:nvPr/>
              </p14:nvContentPartPr>
              <p14:xfrm>
                <a:off x="3063930" y="5534886"/>
                <a:ext cx="86040" cy="2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782EC78-1094-4C0A-83B1-A7B7C0BBF5B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055290" y="5525886"/>
                  <a:ext cx="103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4705006-B807-4D76-B2DF-CB878308DDBD}"/>
                    </a:ext>
                  </a:extLst>
                </p14:cNvPr>
                <p14:cNvContentPartPr/>
                <p14:nvPr/>
              </p14:nvContentPartPr>
              <p14:xfrm>
                <a:off x="3085170" y="5589606"/>
                <a:ext cx="63720" cy="10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4705006-B807-4D76-B2DF-CB878308DDB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076170" y="5580606"/>
                  <a:ext cx="81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336644D-BDA4-4A6F-BA76-36BB8E3DD1EE}"/>
              </a:ext>
            </a:extLst>
          </p:cNvPr>
          <p:cNvGrpSpPr/>
          <p:nvPr/>
        </p:nvGrpSpPr>
        <p:grpSpPr>
          <a:xfrm>
            <a:off x="3338250" y="5372526"/>
            <a:ext cx="1467720" cy="467640"/>
            <a:chOff x="3338250" y="5372526"/>
            <a:chExt cx="146772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77DAED9-8F0D-488E-BE2B-346281274D0F}"/>
                    </a:ext>
                  </a:extLst>
                </p14:cNvPr>
                <p14:cNvContentPartPr/>
                <p14:nvPr/>
              </p14:nvContentPartPr>
              <p14:xfrm>
                <a:off x="3390810" y="5372526"/>
                <a:ext cx="189720" cy="19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77DAED9-8F0D-488E-BE2B-346281274D0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82170" y="5363526"/>
                  <a:ext cx="2073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167B5CB-FA61-4877-A489-4FDAD181B47A}"/>
                    </a:ext>
                  </a:extLst>
                </p14:cNvPr>
                <p14:cNvContentPartPr/>
                <p14:nvPr/>
              </p14:nvContentPartPr>
              <p14:xfrm>
                <a:off x="3376770" y="5394126"/>
                <a:ext cx="228240" cy="2124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167B5CB-FA61-4877-A489-4FDAD181B47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368130" y="5385126"/>
                  <a:ext cx="2458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2B1215B-D0D9-4617-A284-4E0A61A2426D}"/>
                    </a:ext>
                  </a:extLst>
                </p14:cNvPr>
                <p14:cNvContentPartPr/>
                <p14:nvPr/>
              </p14:nvContentPartPr>
              <p14:xfrm>
                <a:off x="3338250" y="5705886"/>
                <a:ext cx="93960" cy="129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2B1215B-D0D9-4617-A284-4E0A61A2426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329610" y="5697246"/>
                  <a:ext cx="111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D8F51F2-351A-414E-985F-B072F991416A}"/>
                    </a:ext>
                  </a:extLst>
                </p14:cNvPr>
                <p14:cNvContentPartPr/>
                <p14:nvPr/>
              </p14:nvContentPartPr>
              <p14:xfrm>
                <a:off x="3517170" y="5747646"/>
                <a:ext cx="2880" cy="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D8F51F2-351A-414E-985F-B072F991416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508170" y="5738646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5584CB0-148A-4952-8847-B524967010C5}"/>
                    </a:ext>
                  </a:extLst>
                </p14:cNvPr>
                <p14:cNvContentPartPr/>
                <p14:nvPr/>
              </p14:nvContentPartPr>
              <p14:xfrm>
                <a:off x="3516450" y="5684286"/>
                <a:ext cx="101880" cy="1558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5584CB0-148A-4952-8847-B524967010C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507810" y="5675646"/>
                  <a:ext cx="119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09C9800-46B2-4CF9-ACA8-94159F51538D}"/>
                    </a:ext>
                  </a:extLst>
                </p14:cNvPr>
                <p14:cNvContentPartPr/>
                <p14:nvPr/>
              </p14:nvContentPartPr>
              <p14:xfrm>
                <a:off x="3640650" y="5717406"/>
                <a:ext cx="68040" cy="102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09C9800-46B2-4CF9-ACA8-94159F51538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632010" y="5708406"/>
                  <a:ext cx="85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D591D29-D458-4A41-8805-574401185595}"/>
                    </a:ext>
                  </a:extLst>
                </p14:cNvPr>
                <p14:cNvContentPartPr/>
                <p14:nvPr/>
              </p14:nvContentPartPr>
              <p14:xfrm>
                <a:off x="3752610" y="5651886"/>
                <a:ext cx="111960" cy="171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D591D29-D458-4A41-8805-57440118559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743970" y="5642886"/>
                  <a:ext cx="129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DA3E826-1DE7-427E-B676-07273C05F62C}"/>
                    </a:ext>
                  </a:extLst>
                </p14:cNvPr>
                <p14:cNvContentPartPr/>
                <p14:nvPr/>
              </p14:nvContentPartPr>
              <p14:xfrm>
                <a:off x="3836130" y="5684286"/>
                <a:ext cx="108000" cy="136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DA3E826-1DE7-427E-B676-07273C05F62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27130" y="5675646"/>
                  <a:ext cx="125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B4236ED-7B9E-4B5F-B9A4-1921B8D21725}"/>
                    </a:ext>
                  </a:extLst>
                </p14:cNvPr>
                <p14:cNvContentPartPr/>
                <p14:nvPr/>
              </p14:nvContentPartPr>
              <p14:xfrm>
                <a:off x="3938730" y="5712006"/>
                <a:ext cx="92160" cy="932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B4236ED-7B9E-4B5F-B9A4-1921B8D2172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29730" y="5703366"/>
                  <a:ext cx="109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5EF6333-3034-4190-913C-BC9397938DC3}"/>
                    </a:ext>
                  </a:extLst>
                </p14:cNvPr>
                <p14:cNvContentPartPr/>
                <p14:nvPr/>
              </p14:nvContentPartPr>
              <p14:xfrm>
                <a:off x="4106850" y="5406366"/>
                <a:ext cx="140760" cy="195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5EF6333-3034-4190-913C-BC9397938DC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097850" y="5397726"/>
                  <a:ext cx="1584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3D7EE86-75B1-43E0-A433-D25B4A0275D5}"/>
                    </a:ext>
                  </a:extLst>
                </p14:cNvPr>
                <p14:cNvContentPartPr/>
                <p14:nvPr/>
              </p14:nvContentPartPr>
              <p14:xfrm>
                <a:off x="4170570" y="5532006"/>
                <a:ext cx="80280" cy="84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3D7EE86-75B1-43E0-A433-D25B4A0275D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161570" y="5523006"/>
                  <a:ext cx="97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254B40B-D106-4C8E-A3D7-7234B2BF084A}"/>
                    </a:ext>
                  </a:extLst>
                </p14:cNvPr>
                <p14:cNvContentPartPr/>
                <p14:nvPr/>
              </p14:nvContentPartPr>
              <p14:xfrm>
                <a:off x="4305570" y="5386926"/>
                <a:ext cx="129240" cy="2552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254B40B-D106-4C8E-A3D7-7234B2BF084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96570" y="5377926"/>
                  <a:ext cx="1468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49E4915-5DB2-41C8-87D0-2B948899987D}"/>
                    </a:ext>
                  </a:extLst>
                </p14:cNvPr>
                <p14:cNvContentPartPr/>
                <p14:nvPr/>
              </p14:nvContentPartPr>
              <p14:xfrm>
                <a:off x="4444890" y="5447046"/>
                <a:ext cx="108000" cy="1540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49E4915-5DB2-41C8-87D0-2B948899987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435890" y="5438406"/>
                  <a:ext cx="125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907F501-41E9-4231-B777-458E15074E5E}"/>
                    </a:ext>
                  </a:extLst>
                </p14:cNvPr>
                <p14:cNvContentPartPr/>
                <p14:nvPr/>
              </p14:nvContentPartPr>
              <p14:xfrm>
                <a:off x="4617330" y="5542446"/>
                <a:ext cx="69480" cy="1249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907F501-41E9-4231-B777-458E15074E5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608690" y="5533446"/>
                  <a:ext cx="871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355764E-E909-493F-A004-B3B66DBBC178}"/>
                    </a:ext>
                  </a:extLst>
                </p14:cNvPr>
                <p14:cNvContentPartPr/>
                <p14:nvPr/>
              </p14:nvContentPartPr>
              <p14:xfrm>
                <a:off x="4705530" y="5379726"/>
                <a:ext cx="100440" cy="275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355764E-E909-493F-A004-B3B66DBBC17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96530" y="5370726"/>
                  <a:ext cx="1180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C880B7BF-C9C5-4280-A8F5-38F9A362EEAE}"/>
              </a:ext>
            </a:extLst>
          </p:cNvPr>
          <p:cNvGrpSpPr/>
          <p:nvPr/>
        </p:nvGrpSpPr>
        <p:grpSpPr>
          <a:xfrm>
            <a:off x="5070570" y="5515446"/>
            <a:ext cx="105840" cy="82080"/>
            <a:chOff x="5070570" y="5515446"/>
            <a:chExt cx="105840" cy="8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3CD03B0-E943-4A66-AF52-59770C776F58}"/>
                    </a:ext>
                  </a:extLst>
                </p14:cNvPr>
                <p14:cNvContentPartPr/>
                <p14:nvPr/>
              </p14:nvContentPartPr>
              <p14:xfrm>
                <a:off x="5070570" y="5515446"/>
                <a:ext cx="105840" cy="9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3CD03B0-E943-4A66-AF52-59770C776F5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61930" y="5506446"/>
                  <a:ext cx="123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0485B77-F4BD-48B9-9900-881151D4E78F}"/>
                    </a:ext>
                  </a:extLst>
                </p14:cNvPr>
                <p14:cNvContentPartPr/>
                <p14:nvPr/>
              </p14:nvContentPartPr>
              <p14:xfrm>
                <a:off x="5100090" y="5584206"/>
                <a:ext cx="72360" cy="13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0485B77-F4BD-48B9-9900-881151D4E78F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091450" y="5575206"/>
                  <a:ext cx="9000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37C90E0-F178-4E1B-BA80-727850FA2C82}"/>
              </a:ext>
            </a:extLst>
          </p:cNvPr>
          <p:cNvGrpSpPr/>
          <p:nvPr/>
        </p:nvGrpSpPr>
        <p:grpSpPr>
          <a:xfrm>
            <a:off x="5367930" y="5280366"/>
            <a:ext cx="1492920" cy="537480"/>
            <a:chOff x="5367930" y="5280366"/>
            <a:chExt cx="149292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020E017-5B3C-4A2D-BE6C-BA949C8A46AE}"/>
                    </a:ext>
                  </a:extLst>
                </p14:cNvPr>
                <p14:cNvContentPartPr/>
                <p14:nvPr/>
              </p14:nvContentPartPr>
              <p14:xfrm>
                <a:off x="5367930" y="5363526"/>
                <a:ext cx="134280" cy="454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020E017-5B3C-4A2D-BE6C-BA949C8A46A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59290" y="5354886"/>
                  <a:ext cx="15192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F68F7FA-B882-402A-B03C-F0C37541CCFF}"/>
                    </a:ext>
                  </a:extLst>
                </p14:cNvPr>
                <p14:cNvContentPartPr/>
                <p14:nvPr/>
              </p14:nvContentPartPr>
              <p14:xfrm>
                <a:off x="5537850" y="5365686"/>
                <a:ext cx="109080" cy="1263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F68F7FA-B882-402A-B03C-F0C37541CCF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528850" y="5356686"/>
                  <a:ext cx="126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0EFB1C4-01C6-41DE-93D2-ABC657F39F50}"/>
                    </a:ext>
                  </a:extLst>
                </p14:cNvPr>
                <p14:cNvContentPartPr/>
                <p14:nvPr/>
              </p14:nvContentPartPr>
              <p14:xfrm>
                <a:off x="5621370" y="5661246"/>
                <a:ext cx="34200" cy="12744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0EFB1C4-01C6-41DE-93D2-ABC657F39F5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612370" y="5652606"/>
                  <a:ext cx="51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99FD0439-EB2F-4448-84DE-74FBCB5BBEC1}"/>
                    </a:ext>
                  </a:extLst>
                </p14:cNvPr>
                <p14:cNvContentPartPr/>
                <p14:nvPr/>
              </p14:nvContentPartPr>
              <p14:xfrm>
                <a:off x="5653050" y="5690406"/>
                <a:ext cx="92880" cy="968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99FD0439-EB2F-4448-84DE-74FBCB5BBEC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44050" y="5681766"/>
                  <a:ext cx="110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9B8824D-05E3-41D5-95E7-A5368F47EAF9}"/>
                    </a:ext>
                  </a:extLst>
                </p14:cNvPr>
                <p14:cNvContentPartPr/>
                <p14:nvPr/>
              </p14:nvContentPartPr>
              <p14:xfrm>
                <a:off x="5745210" y="5366766"/>
                <a:ext cx="118800" cy="4482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9B8824D-05E3-41D5-95E7-A5368F47EAF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36570" y="5357766"/>
                  <a:ext cx="1364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E3FF917-E784-408F-8DEF-59DF10BB585A}"/>
                    </a:ext>
                  </a:extLst>
                </p14:cNvPr>
                <p14:cNvContentPartPr/>
                <p14:nvPr/>
              </p14:nvContentPartPr>
              <p14:xfrm>
                <a:off x="5980650" y="5584206"/>
                <a:ext cx="133920" cy="156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E3FF917-E784-408F-8DEF-59DF10BB585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71650" y="5575206"/>
                  <a:ext cx="151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22037FA-3741-4215-B79D-339D652579C2}"/>
                    </a:ext>
                  </a:extLst>
                </p14:cNvPr>
                <p14:cNvContentPartPr/>
                <p14:nvPr/>
              </p14:nvContentPartPr>
              <p14:xfrm>
                <a:off x="6133650" y="5486646"/>
                <a:ext cx="84600" cy="10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22037FA-3741-4215-B79D-339D652579C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25010" y="5477646"/>
                  <a:ext cx="102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FD9DB71-B9C5-4786-8E4D-DE220C3D89D8}"/>
                    </a:ext>
                  </a:extLst>
                </p14:cNvPr>
                <p14:cNvContentPartPr/>
                <p14:nvPr/>
              </p14:nvContentPartPr>
              <p14:xfrm>
                <a:off x="6275490" y="5336166"/>
                <a:ext cx="58680" cy="1965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FD9DB71-B9C5-4786-8E4D-DE220C3D89D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66850" y="5327166"/>
                  <a:ext cx="76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8BE7BC6-4503-41E2-B5EB-EC975EC53E55}"/>
                    </a:ext>
                  </a:extLst>
                </p14:cNvPr>
                <p14:cNvContentPartPr/>
                <p14:nvPr/>
              </p14:nvContentPartPr>
              <p14:xfrm>
                <a:off x="6388170" y="5280366"/>
                <a:ext cx="88560" cy="104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8BE7BC6-4503-41E2-B5EB-EC975EC53E5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79170" y="5271726"/>
                  <a:ext cx="106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90592E9-C718-4FD9-B4EB-AED82859B0E4}"/>
                    </a:ext>
                  </a:extLst>
                </p14:cNvPr>
                <p14:cNvContentPartPr/>
                <p14:nvPr/>
              </p14:nvContentPartPr>
              <p14:xfrm>
                <a:off x="6402570" y="5483046"/>
                <a:ext cx="93240" cy="82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90592E9-C718-4FD9-B4EB-AED82859B0E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393570" y="5474406"/>
                  <a:ext cx="1108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22AF916-D189-49E9-A9AB-EB7AA20DA35E}"/>
                    </a:ext>
                  </a:extLst>
                </p14:cNvPr>
                <p14:cNvContentPartPr/>
                <p14:nvPr/>
              </p14:nvContentPartPr>
              <p14:xfrm>
                <a:off x="6545130" y="5363526"/>
                <a:ext cx="66240" cy="2037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22AF916-D189-49E9-A9AB-EB7AA20DA35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36490" y="5354526"/>
                  <a:ext cx="83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9E8C3C5-E7CC-4EFC-AB26-FD000ADDDC2F}"/>
                    </a:ext>
                  </a:extLst>
                </p14:cNvPr>
                <p14:cNvContentPartPr/>
                <p14:nvPr/>
              </p14:nvContentPartPr>
              <p14:xfrm>
                <a:off x="6686610" y="5424366"/>
                <a:ext cx="99000" cy="1047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9E8C3C5-E7CC-4EFC-AB26-FD000ADDDC2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677610" y="5415366"/>
                  <a:ext cx="116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D7E493C-338D-463A-A9BF-8F9FC2EFA64B}"/>
                    </a:ext>
                  </a:extLst>
                </p14:cNvPr>
                <p14:cNvContentPartPr/>
                <p14:nvPr/>
              </p14:nvContentPartPr>
              <p14:xfrm>
                <a:off x="6842130" y="5391966"/>
                <a:ext cx="18720" cy="126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D7E493C-338D-463A-A9BF-8F9FC2EFA64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33490" y="5383326"/>
                  <a:ext cx="36360" cy="14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A1621DD-8905-46ED-990B-EE86A1A1D1EC}"/>
                  </a:ext>
                </a:extLst>
              </p14:cNvPr>
              <p14:cNvContentPartPr/>
              <p14:nvPr/>
            </p14:nvContentPartPr>
            <p14:xfrm>
              <a:off x="7208970" y="5506806"/>
              <a:ext cx="135000" cy="16164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A1621DD-8905-46ED-990B-EE86A1A1D1E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7199970" y="5497806"/>
                <a:ext cx="15264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9D5EFDDF-FDC0-4872-B01C-8E10FBA2A6EE}"/>
                  </a:ext>
                </a:extLst>
              </p14:cNvPr>
              <p14:cNvContentPartPr/>
              <p14:nvPr/>
            </p14:nvContentPartPr>
            <p14:xfrm>
              <a:off x="7594530" y="5443086"/>
              <a:ext cx="198720" cy="24912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9D5EFDDF-FDC0-4872-B01C-8E10FBA2A6E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585890" y="5434086"/>
                <a:ext cx="21636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2678808-03CC-40E5-98D3-305FFDA0565A}"/>
                  </a:ext>
                </a:extLst>
              </p14:cNvPr>
              <p14:cNvContentPartPr/>
              <p14:nvPr/>
            </p14:nvContentPartPr>
            <p14:xfrm>
              <a:off x="8010690" y="5674206"/>
              <a:ext cx="13320" cy="2196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2678808-03CC-40E5-98D3-305FFDA0565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002050" y="5665566"/>
                <a:ext cx="3096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B6CE9B6-B45F-4E38-A231-489BBDD8BC05}"/>
              </a:ext>
            </a:extLst>
          </p:cNvPr>
          <p:cNvGrpSpPr/>
          <p:nvPr/>
        </p:nvGrpSpPr>
        <p:grpSpPr>
          <a:xfrm>
            <a:off x="7469610" y="5065446"/>
            <a:ext cx="109080" cy="170640"/>
            <a:chOff x="7469610" y="5065446"/>
            <a:chExt cx="10908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BD9FB3F-D065-4574-BF1E-9030B6F4AC34}"/>
                    </a:ext>
                  </a:extLst>
                </p14:cNvPr>
                <p14:cNvContentPartPr/>
                <p14:nvPr/>
              </p14:nvContentPartPr>
              <p14:xfrm>
                <a:off x="7469610" y="5065446"/>
                <a:ext cx="109080" cy="126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BD9FB3F-D065-4574-BF1E-9030B6F4AC3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60610" y="5056446"/>
                  <a:ext cx="126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571C42F-59F6-4A92-A857-798DFD914466}"/>
                    </a:ext>
                  </a:extLst>
                </p14:cNvPr>
                <p14:cNvContentPartPr/>
                <p14:nvPr/>
              </p14:nvContentPartPr>
              <p14:xfrm>
                <a:off x="7469970" y="5097486"/>
                <a:ext cx="107640" cy="1386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571C42F-59F6-4A92-A857-798DFD91446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461330" y="5088846"/>
                  <a:ext cx="12528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7F702424-4C30-47FA-83F1-80461D186F2F}"/>
              </a:ext>
            </a:extLst>
          </p:cNvPr>
          <p:cNvGrpSpPr/>
          <p:nvPr/>
        </p:nvGrpSpPr>
        <p:grpSpPr>
          <a:xfrm>
            <a:off x="7793610" y="4889766"/>
            <a:ext cx="1311840" cy="262080"/>
            <a:chOff x="7793610" y="4889766"/>
            <a:chExt cx="1311840" cy="2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4E45F41F-613F-46C9-A812-AB09CEA40A82}"/>
                    </a:ext>
                  </a:extLst>
                </p14:cNvPr>
                <p14:cNvContentPartPr/>
                <p14:nvPr/>
              </p14:nvContentPartPr>
              <p14:xfrm>
                <a:off x="7793610" y="4952046"/>
                <a:ext cx="133200" cy="889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4E45F41F-613F-46C9-A812-AB09CEA40A8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784610" y="4943406"/>
                  <a:ext cx="150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2DE8AC0-1FC7-4A65-AF5C-DD173198A390}"/>
                    </a:ext>
                  </a:extLst>
                </p14:cNvPr>
                <p14:cNvContentPartPr/>
                <p14:nvPr/>
              </p14:nvContentPartPr>
              <p14:xfrm>
                <a:off x="7964970" y="4923246"/>
                <a:ext cx="73080" cy="1184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2DE8AC0-1FC7-4A65-AF5C-DD173198A39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955970" y="4914246"/>
                  <a:ext cx="90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B912539-4073-4775-8AB9-64E0663815B6}"/>
                    </a:ext>
                  </a:extLst>
                </p14:cNvPr>
                <p14:cNvContentPartPr/>
                <p14:nvPr/>
              </p14:nvContentPartPr>
              <p14:xfrm>
                <a:off x="8097090" y="4931886"/>
                <a:ext cx="47160" cy="964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B912539-4073-4775-8AB9-64E0663815B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088450" y="4922886"/>
                  <a:ext cx="64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9161514-83F6-43E7-A5CC-9A5F6D56BDA9}"/>
                    </a:ext>
                  </a:extLst>
                </p14:cNvPr>
                <p14:cNvContentPartPr/>
                <p14:nvPr/>
              </p14:nvContentPartPr>
              <p14:xfrm>
                <a:off x="8209410" y="4938006"/>
                <a:ext cx="68760" cy="777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9161514-83F6-43E7-A5CC-9A5F6D56BDA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00410" y="4929366"/>
                  <a:ext cx="86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198A9DB-3D37-4A63-A74B-95E0F5DD7278}"/>
                    </a:ext>
                  </a:extLst>
                </p14:cNvPr>
                <p14:cNvContentPartPr/>
                <p14:nvPr/>
              </p14:nvContentPartPr>
              <p14:xfrm>
                <a:off x="8355930" y="4950606"/>
                <a:ext cx="89280" cy="684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198A9DB-3D37-4A63-A74B-95E0F5DD727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46930" y="4941606"/>
                  <a:ext cx="106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60A47A2-E397-4F16-A1E8-40752E1F1B44}"/>
                    </a:ext>
                  </a:extLst>
                </p14:cNvPr>
                <p14:cNvContentPartPr/>
                <p14:nvPr/>
              </p14:nvContentPartPr>
              <p14:xfrm>
                <a:off x="8492730" y="4889766"/>
                <a:ext cx="143640" cy="2620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60A47A2-E397-4F16-A1E8-40752E1F1B4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483730" y="4880766"/>
                  <a:ext cx="16128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ED4DFA3-9A28-42ED-8614-68585C94E52F}"/>
                    </a:ext>
                  </a:extLst>
                </p14:cNvPr>
                <p14:cNvContentPartPr/>
                <p14:nvPr/>
              </p14:nvContentPartPr>
              <p14:xfrm>
                <a:off x="8591730" y="4935126"/>
                <a:ext cx="123120" cy="87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ED4DFA3-9A28-42ED-8614-68585C94E52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583090" y="4926486"/>
                  <a:ext cx="140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CA0D166-5CFC-40FA-84C0-E5D411D19066}"/>
                    </a:ext>
                  </a:extLst>
                </p14:cNvPr>
                <p14:cNvContentPartPr/>
                <p14:nvPr/>
              </p14:nvContentPartPr>
              <p14:xfrm>
                <a:off x="8713050" y="4911366"/>
                <a:ext cx="36360" cy="18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CA0D166-5CFC-40FA-84C0-E5D411D1906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04050" y="4902366"/>
                  <a:ext cx="54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B3566DB-F22F-4B35-A884-62457508185B}"/>
                    </a:ext>
                  </a:extLst>
                </p14:cNvPr>
                <p14:cNvContentPartPr/>
                <p14:nvPr/>
              </p14:nvContentPartPr>
              <p14:xfrm>
                <a:off x="8775690" y="4933686"/>
                <a:ext cx="329760" cy="84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B3566DB-F22F-4B35-A884-62457508185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767050" y="4925046"/>
                  <a:ext cx="3474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B483AF2-5968-45D7-AE46-69E8C118B358}"/>
              </a:ext>
            </a:extLst>
          </p:cNvPr>
          <p:cNvGrpSpPr/>
          <p:nvPr/>
        </p:nvGrpSpPr>
        <p:grpSpPr>
          <a:xfrm>
            <a:off x="1647330" y="6226446"/>
            <a:ext cx="275760" cy="227880"/>
            <a:chOff x="1647330" y="6226446"/>
            <a:chExt cx="2757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C7FAFC1-E6F8-4146-97EB-D1D48904B8C2}"/>
                    </a:ext>
                  </a:extLst>
                </p14:cNvPr>
                <p14:cNvContentPartPr/>
                <p14:nvPr/>
              </p14:nvContentPartPr>
              <p14:xfrm>
                <a:off x="1647330" y="6300606"/>
                <a:ext cx="209520" cy="147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C7FAFC1-E6F8-4146-97EB-D1D48904B8C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38330" y="6291966"/>
                  <a:ext cx="227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C50570E-FD1C-4DF8-9FC5-B3E219726194}"/>
                    </a:ext>
                  </a:extLst>
                </p14:cNvPr>
                <p14:cNvContentPartPr/>
                <p14:nvPr/>
              </p14:nvContentPartPr>
              <p14:xfrm>
                <a:off x="1700970" y="6376926"/>
                <a:ext cx="173160" cy="3348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C50570E-FD1C-4DF8-9FC5-B3E21972619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691970" y="6367926"/>
                  <a:ext cx="190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B50BA3E-7B87-4DF0-9146-5CB4B5C5B8FC}"/>
                    </a:ext>
                  </a:extLst>
                </p14:cNvPr>
                <p14:cNvContentPartPr/>
                <p14:nvPr/>
              </p14:nvContentPartPr>
              <p14:xfrm>
                <a:off x="1778730" y="6226446"/>
                <a:ext cx="144360" cy="2278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B50BA3E-7B87-4DF0-9146-5CB4B5C5B8F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770090" y="6217806"/>
                  <a:ext cx="16200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C4D686C9-17D3-40ED-96E6-884AE5D0B7E4}"/>
              </a:ext>
            </a:extLst>
          </p:cNvPr>
          <p:cNvGrpSpPr/>
          <p:nvPr/>
        </p:nvGrpSpPr>
        <p:grpSpPr>
          <a:xfrm>
            <a:off x="2165010" y="6257766"/>
            <a:ext cx="140760" cy="165960"/>
            <a:chOff x="2165010" y="6257766"/>
            <a:chExt cx="14076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94CA919-045F-4007-A986-8151E882FC11}"/>
                    </a:ext>
                  </a:extLst>
                </p14:cNvPr>
                <p14:cNvContentPartPr/>
                <p14:nvPr/>
              </p14:nvContentPartPr>
              <p14:xfrm>
                <a:off x="2165010" y="6257766"/>
                <a:ext cx="131040" cy="1659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94CA919-045F-4007-A986-8151E882FC1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156010" y="6248766"/>
                  <a:ext cx="148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7A5B6CD-0738-4270-8688-70EC602DACA2}"/>
                    </a:ext>
                  </a:extLst>
                </p14:cNvPr>
                <p14:cNvContentPartPr/>
                <p14:nvPr/>
              </p14:nvContentPartPr>
              <p14:xfrm>
                <a:off x="2231610" y="6395646"/>
                <a:ext cx="74160" cy="15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7A5B6CD-0738-4270-8688-70EC602DACA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22610" y="6386646"/>
                  <a:ext cx="9180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8071E4DC-3784-4F91-9C0D-377F79D7DD9E}"/>
              </a:ext>
            </a:extLst>
          </p:cNvPr>
          <p:cNvGrpSpPr/>
          <p:nvPr/>
        </p:nvGrpSpPr>
        <p:grpSpPr>
          <a:xfrm>
            <a:off x="2548410" y="6210966"/>
            <a:ext cx="832680" cy="192240"/>
            <a:chOff x="2548410" y="6210966"/>
            <a:chExt cx="83268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DB97B50-78A2-411A-BE59-54E9DEFC3364}"/>
                    </a:ext>
                  </a:extLst>
                </p14:cNvPr>
                <p14:cNvContentPartPr/>
                <p14:nvPr/>
              </p14:nvContentPartPr>
              <p14:xfrm>
                <a:off x="2548410" y="6300246"/>
                <a:ext cx="83880" cy="1029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DB97B50-78A2-411A-BE59-54E9DEFC336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539770" y="6291246"/>
                  <a:ext cx="101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1E6AE69-26AA-4C0C-A4DB-CD9926904283}"/>
                    </a:ext>
                  </a:extLst>
                </p14:cNvPr>
                <p14:cNvContentPartPr/>
                <p14:nvPr/>
              </p14:nvContentPartPr>
              <p14:xfrm>
                <a:off x="2670090" y="6298446"/>
                <a:ext cx="108720" cy="1011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1E6AE69-26AA-4C0C-A4DB-CD992690428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661450" y="6289806"/>
                  <a:ext cx="126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165532D-60B3-4BB8-A138-A12F20F379A5}"/>
                    </a:ext>
                  </a:extLst>
                </p14:cNvPr>
                <p14:cNvContentPartPr/>
                <p14:nvPr/>
              </p14:nvContentPartPr>
              <p14:xfrm>
                <a:off x="2758290" y="6210966"/>
                <a:ext cx="139680" cy="185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165532D-60B3-4BB8-A138-A12F20F379A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749650" y="6202326"/>
                  <a:ext cx="157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5D89A55-51DA-47C4-AB52-A54316A07881}"/>
                    </a:ext>
                  </a:extLst>
                </p14:cNvPr>
                <p14:cNvContentPartPr/>
                <p14:nvPr/>
              </p14:nvContentPartPr>
              <p14:xfrm>
                <a:off x="2913450" y="6275766"/>
                <a:ext cx="312840" cy="1098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5D89A55-51DA-47C4-AB52-A54316A0788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904450" y="6267126"/>
                  <a:ext cx="330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1D29810-F968-405F-8E42-BAA23D1FF7B9}"/>
                    </a:ext>
                  </a:extLst>
                </p14:cNvPr>
                <p14:cNvContentPartPr/>
                <p14:nvPr/>
              </p14:nvContentPartPr>
              <p14:xfrm>
                <a:off x="3246090" y="6282606"/>
                <a:ext cx="135000" cy="1119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1D29810-F968-405F-8E42-BAA23D1FF7B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237090" y="6273606"/>
                  <a:ext cx="15264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E910C09-993B-4995-8679-C2D65C3875DC}"/>
              </a:ext>
            </a:extLst>
          </p:cNvPr>
          <p:cNvGrpSpPr/>
          <p:nvPr/>
        </p:nvGrpSpPr>
        <p:grpSpPr>
          <a:xfrm>
            <a:off x="3652530" y="6197646"/>
            <a:ext cx="331920" cy="269280"/>
            <a:chOff x="3652530" y="6197646"/>
            <a:chExt cx="331920" cy="26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376EDE4-1EB1-4D4A-95AB-06E2D171EE0F}"/>
                    </a:ext>
                  </a:extLst>
                </p14:cNvPr>
                <p14:cNvContentPartPr/>
                <p14:nvPr/>
              </p14:nvContentPartPr>
              <p14:xfrm>
                <a:off x="3652530" y="6197646"/>
                <a:ext cx="114120" cy="2692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376EDE4-1EB1-4D4A-95AB-06E2D171EE0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43530" y="6189006"/>
                  <a:ext cx="13176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0A0F3AE-6364-4309-BC87-05D7BB6977C2}"/>
                    </a:ext>
                  </a:extLst>
                </p14:cNvPr>
                <p14:cNvContentPartPr/>
                <p14:nvPr/>
              </p14:nvContentPartPr>
              <p14:xfrm>
                <a:off x="3824970" y="6265326"/>
                <a:ext cx="141120" cy="109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0A0F3AE-6364-4309-BC87-05D7BB6977C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816330" y="6256326"/>
                  <a:ext cx="158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F4925F8-5D98-428D-946D-BCC8DA6BCE51}"/>
                    </a:ext>
                  </a:extLst>
                </p14:cNvPr>
                <p14:cNvContentPartPr/>
                <p14:nvPr/>
              </p14:nvContentPartPr>
              <p14:xfrm>
                <a:off x="3849810" y="6304566"/>
                <a:ext cx="134640" cy="6732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F4925F8-5D98-428D-946D-BCC8DA6BCE51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841170" y="6295566"/>
                  <a:ext cx="152280" cy="8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19642E9-16C0-45F1-8711-B5ADF515C215}"/>
              </a:ext>
            </a:extLst>
          </p:cNvPr>
          <p:cNvGrpSpPr/>
          <p:nvPr/>
        </p:nvGrpSpPr>
        <p:grpSpPr>
          <a:xfrm>
            <a:off x="4200090" y="6149046"/>
            <a:ext cx="839880" cy="388800"/>
            <a:chOff x="4200090" y="6149046"/>
            <a:chExt cx="839880" cy="38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CD2B485-A600-4136-94C2-56CF274FB3CB}"/>
                    </a:ext>
                  </a:extLst>
                </p14:cNvPr>
                <p14:cNvContentPartPr/>
                <p14:nvPr/>
              </p14:nvContentPartPr>
              <p14:xfrm>
                <a:off x="4200090" y="6256326"/>
                <a:ext cx="173520" cy="1278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CD2B485-A600-4136-94C2-56CF274FB3C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191090" y="6247326"/>
                  <a:ext cx="191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507DBC3-B934-4633-A498-C5E6B15AC1E1}"/>
                    </a:ext>
                  </a:extLst>
                </p14:cNvPr>
                <p14:cNvContentPartPr/>
                <p14:nvPr/>
              </p14:nvContentPartPr>
              <p14:xfrm>
                <a:off x="4425810" y="6195846"/>
                <a:ext cx="32400" cy="1818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507DBC3-B934-4633-A498-C5E6B15AC1E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416810" y="6186846"/>
                  <a:ext cx="50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7806CDB2-F8DF-4B44-BB66-3220866D7AF4}"/>
                    </a:ext>
                  </a:extLst>
                </p14:cNvPr>
                <p14:cNvContentPartPr/>
                <p14:nvPr/>
              </p14:nvContentPartPr>
              <p14:xfrm>
                <a:off x="4483050" y="6291246"/>
                <a:ext cx="166320" cy="853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7806CDB2-F8DF-4B44-BB66-3220866D7AF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474410" y="6282246"/>
                  <a:ext cx="183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4ECD8116-83DA-4D1E-8D62-EF36B8340DF3}"/>
                    </a:ext>
                  </a:extLst>
                </p14:cNvPr>
                <p14:cNvContentPartPr/>
                <p14:nvPr/>
              </p14:nvContentPartPr>
              <p14:xfrm>
                <a:off x="4674930" y="6318966"/>
                <a:ext cx="14400" cy="31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4ECD8116-83DA-4D1E-8D62-EF36B8340DF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65930" y="6309966"/>
                  <a:ext cx="32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417891C-DD81-4943-9BF4-4C7692437895}"/>
                    </a:ext>
                  </a:extLst>
                </p14:cNvPr>
                <p14:cNvContentPartPr/>
                <p14:nvPr/>
              </p14:nvContentPartPr>
              <p14:xfrm>
                <a:off x="4649370" y="6149046"/>
                <a:ext cx="390600" cy="388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417891C-DD81-4943-9BF4-4C769243789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640730" y="6140046"/>
                  <a:ext cx="408240" cy="40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D914062-C3EB-44AA-9120-390F5CA03E4A}"/>
              </a:ext>
            </a:extLst>
          </p:cNvPr>
          <p:cNvGrpSpPr/>
          <p:nvPr/>
        </p:nvGrpSpPr>
        <p:grpSpPr>
          <a:xfrm>
            <a:off x="5343450" y="6259206"/>
            <a:ext cx="200880" cy="135360"/>
            <a:chOff x="5343450" y="6259206"/>
            <a:chExt cx="20088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3357489-2108-4497-BC99-A2FD21BA1B17}"/>
                    </a:ext>
                  </a:extLst>
                </p14:cNvPr>
                <p14:cNvContentPartPr/>
                <p14:nvPr/>
              </p14:nvContentPartPr>
              <p14:xfrm>
                <a:off x="5343450" y="6259206"/>
                <a:ext cx="93240" cy="1353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3357489-2108-4497-BC99-A2FD21BA1B17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334450" y="6250566"/>
                  <a:ext cx="110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1DA5A42-3AA0-46B8-9213-9B60A8B0C2B6}"/>
                    </a:ext>
                  </a:extLst>
                </p14:cNvPr>
                <p14:cNvContentPartPr/>
                <p14:nvPr/>
              </p14:nvContentPartPr>
              <p14:xfrm>
                <a:off x="5468370" y="6291606"/>
                <a:ext cx="75960" cy="936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1DA5A42-3AA0-46B8-9213-9B60A8B0C2B6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59730" y="6282966"/>
                  <a:ext cx="9360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5E270167-63E6-401E-A5B4-165336FC3326}"/>
              </a:ext>
            </a:extLst>
          </p:cNvPr>
          <p:cNvGrpSpPr/>
          <p:nvPr/>
        </p:nvGrpSpPr>
        <p:grpSpPr>
          <a:xfrm>
            <a:off x="5759250" y="6219606"/>
            <a:ext cx="507960" cy="161640"/>
            <a:chOff x="5759250" y="6219606"/>
            <a:chExt cx="507960" cy="16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4714DCD-B091-46E2-B9A7-52D9F6A9AF60}"/>
                    </a:ext>
                  </a:extLst>
                </p14:cNvPr>
                <p14:cNvContentPartPr/>
                <p14:nvPr/>
              </p14:nvContentPartPr>
              <p14:xfrm>
                <a:off x="5759250" y="6232206"/>
                <a:ext cx="155520" cy="1479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4714DCD-B091-46E2-B9A7-52D9F6A9AF6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750250" y="6223566"/>
                  <a:ext cx="173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1B5CF9C-DFDB-4187-9D06-0E9D45AA92C9}"/>
                    </a:ext>
                  </a:extLst>
                </p14:cNvPr>
                <p14:cNvContentPartPr/>
                <p14:nvPr/>
              </p14:nvContentPartPr>
              <p14:xfrm>
                <a:off x="5927730" y="6221046"/>
                <a:ext cx="211680" cy="1573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1B5CF9C-DFDB-4187-9D06-0E9D45AA92C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19090" y="6212046"/>
                  <a:ext cx="2293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9C2977F-14DA-406B-8170-1377E405EF40}"/>
                    </a:ext>
                  </a:extLst>
                </p14:cNvPr>
                <p14:cNvContentPartPr/>
                <p14:nvPr/>
              </p14:nvContentPartPr>
              <p14:xfrm>
                <a:off x="6164970" y="6219606"/>
                <a:ext cx="102240" cy="1616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9C2977F-14DA-406B-8170-1377E405EF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155970" y="6210966"/>
                  <a:ext cx="11988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18AE892D-42F5-4D4E-9718-76D3CC07F651}"/>
              </a:ext>
            </a:extLst>
          </p:cNvPr>
          <p:cNvGrpSpPr/>
          <p:nvPr/>
        </p:nvGrpSpPr>
        <p:grpSpPr>
          <a:xfrm>
            <a:off x="6629370" y="6251646"/>
            <a:ext cx="209160" cy="105480"/>
            <a:chOff x="6629370" y="6251646"/>
            <a:chExt cx="209160" cy="10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753330E-3EA7-4BBD-AF81-01A9C36801A1}"/>
                    </a:ext>
                  </a:extLst>
                </p14:cNvPr>
                <p14:cNvContentPartPr/>
                <p14:nvPr/>
              </p14:nvContentPartPr>
              <p14:xfrm>
                <a:off x="6629370" y="6259926"/>
                <a:ext cx="78120" cy="972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753330E-3EA7-4BBD-AF81-01A9C36801A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620370" y="6250926"/>
                  <a:ext cx="95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ED551B-83C4-4DFD-B64D-AE2662824B07}"/>
                    </a:ext>
                  </a:extLst>
                </p14:cNvPr>
                <p14:cNvContentPartPr/>
                <p14:nvPr/>
              </p14:nvContentPartPr>
              <p14:xfrm>
                <a:off x="6787410" y="6251646"/>
                <a:ext cx="51120" cy="817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ED551B-83C4-4DFD-B64D-AE2662824B0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78770" y="6242646"/>
                  <a:ext cx="6876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440CFCD-AF8A-4F1F-A676-CA4889E5EDEA}"/>
              </a:ext>
            </a:extLst>
          </p:cNvPr>
          <p:cNvGrpSpPr/>
          <p:nvPr/>
        </p:nvGrpSpPr>
        <p:grpSpPr>
          <a:xfrm>
            <a:off x="7103490" y="6171726"/>
            <a:ext cx="1657440" cy="204120"/>
            <a:chOff x="7103490" y="6171726"/>
            <a:chExt cx="165744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D7D43D4-4684-4E8D-8F4F-85E2FFC2C272}"/>
                    </a:ext>
                  </a:extLst>
                </p14:cNvPr>
                <p14:cNvContentPartPr/>
                <p14:nvPr/>
              </p14:nvContentPartPr>
              <p14:xfrm>
                <a:off x="7103490" y="6242646"/>
                <a:ext cx="76680" cy="1281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D7D43D4-4684-4E8D-8F4F-85E2FFC2C27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094850" y="6234006"/>
                  <a:ext cx="94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04D27D9-8367-42B3-A4DE-B67603E5CF1F}"/>
                    </a:ext>
                  </a:extLst>
                </p14:cNvPr>
                <p14:cNvContentPartPr/>
                <p14:nvPr/>
              </p14:nvContentPartPr>
              <p14:xfrm>
                <a:off x="7157130" y="6266766"/>
                <a:ext cx="111600" cy="867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04D27D9-8367-42B3-A4DE-B67603E5CF1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148490" y="6258126"/>
                  <a:ext cx="129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1F91723-7324-49F0-AB47-B6F5CFCFA1DD}"/>
                    </a:ext>
                  </a:extLst>
                </p14:cNvPr>
                <p14:cNvContentPartPr/>
                <p14:nvPr/>
              </p14:nvContentPartPr>
              <p14:xfrm>
                <a:off x="7298610" y="6268926"/>
                <a:ext cx="70560" cy="979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1F91723-7324-49F0-AB47-B6F5CFCFA1D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289970" y="6260286"/>
                  <a:ext cx="88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3ADD8A1-8C67-44F0-AB4C-65C9164793E6}"/>
                    </a:ext>
                  </a:extLst>
                </p14:cNvPr>
                <p14:cNvContentPartPr/>
                <p14:nvPr/>
              </p14:nvContentPartPr>
              <p14:xfrm>
                <a:off x="7440450" y="6273246"/>
                <a:ext cx="96480" cy="738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3ADD8A1-8C67-44F0-AB4C-65C9164793E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431450" y="6264606"/>
                  <a:ext cx="114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7E782DD7-80BC-4618-8AF5-D70C132EA4AC}"/>
                    </a:ext>
                  </a:extLst>
                </p14:cNvPr>
                <p14:cNvContentPartPr/>
                <p14:nvPr/>
              </p14:nvContentPartPr>
              <p14:xfrm>
                <a:off x="7583730" y="6258126"/>
                <a:ext cx="86040" cy="903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7E782DD7-80BC-4618-8AF5-D70C132EA4A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74730" y="6249486"/>
                  <a:ext cx="103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6D4A1D2-E5AA-4DFD-8570-899F6C835383}"/>
                    </a:ext>
                  </a:extLst>
                </p14:cNvPr>
                <p14:cNvContentPartPr/>
                <p14:nvPr/>
              </p14:nvContentPartPr>
              <p14:xfrm>
                <a:off x="7719450" y="6266766"/>
                <a:ext cx="64080" cy="896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6D4A1D2-E5AA-4DFD-8570-899F6C83538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710810" y="6257766"/>
                  <a:ext cx="81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ED29442-785F-4248-B73F-4F564C73A937}"/>
                    </a:ext>
                  </a:extLst>
                </p14:cNvPr>
                <p14:cNvContentPartPr/>
                <p14:nvPr/>
              </p14:nvContentPartPr>
              <p14:xfrm>
                <a:off x="7847610" y="6174606"/>
                <a:ext cx="192960" cy="2012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ED29442-785F-4248-B73F-4F564C73A93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838970" y="6165966"/>
                  <a:ext cx="2106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9F4748C-F500-4B4D-98CB-D913A50ABEF2}"/>
                    </a:ext>
                  </a:extLst>
                </p14:cNvPr>
                <p14:cNvContentPartPr/>
                <p14:nvPr/>
              </p14:nvContentPartPr>
              <p14:xfrm>
                <a:off x="8100690" y="6247686"/>
                <a:ext cx="370440" cy="1011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9F4748C-F500-4B4D-98CB-D913A50ABEF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91690" y="6238686"/>
                  <a:ext cx="388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9A0D8E2-F8B2-41C6-989B-9FA1A18C819D}"/>
                    </a:ext>
                  </a:extLst>
                </p14:cNvPr>
                <p14:cNvContentPartPr/>
                <p14:nvPr/>
              </p14:nvContentPartPr>
              <p14:xfrm>
                <a:off x="8513610" y="6171726"/>
                <a:ext cx="34920" cy="1710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9A0D8E2-F8B2-41C6-989B-9FA1A18C819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504970" y="6163086"/>
                  <a:ext cx="525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1D75749-3143-431C-957C-E3480F512C4C}"/>
                    </a:ext>
                  </a:extLst>
                </p14:cNvPr>
                <p14:cNvContentPartPr/>
                <p14:nvPr/>
              </p14:nvContentPartPr>
              <p14:xfrm>
                <a:off x="8460690" y="6180006"/>
                <a:ext cx="199440" cy="1612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1D75749-3143-431C-957C-E3480F512C4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451690" y="6171366"/>
                  <a:ext cx="217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2C2F888-A5E3-489F-9388-3C593755F0D5}"/>
                    </a:ext>
                  </a:extLst>
                </p14:cNvPr>
                <p14:cNvContentPartPr/>
                <p14:nvPr/>
              </p14:nvContentPartPr>
              <p14:xfrm>
                <a:off x="8683890" y="6225006"/>
                <a:ext cx="77040" cy="1033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2C2F888-A5E3-489F-9388-3C593755F0D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74890" y="6216366"/>
                  <a:ext cx="946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CCB51FC6-6375-41CB-BEE9-35EE7D416360}"/>
              </a:ext>
            </a:extLst>
          </p:cNvPr>
          <p:cNvGrpSpPr/>
          <p:nvPr/>
        </p:nvGrpSpPr>
        <p:grpSpPr>
          <a:xfrm>
            <a:off x="8992050" y="6158406"/>
            <a:ext cx="987480" cy="310320"/>
            <a:chOff x="8992050" y="6158406"/>
            <a:chExt cx="987480" cy="31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B826CD0-5B56-4318-980F-6D7A71374696}"/>
                    </a:ext>
                  </a:extLst>
                </p14:cNvPr>
                <p14:cNvContentPartPr/>
                <p14:nvPr/>
              </p14:nvContentPartPr>
              <p14:xfrm>
                <a:off x="8992050" y="6210966"/>
                <a:ext cx="67680" cy="1303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B826CD0-5B56-4318-980F-6D7A71374696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983050" y="6201966"/>
                  <a:ext cx="85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FE83D36-FE99-4AB6-851A-5FCA877A7586}"/>
                    </a:ext>
                  </a:extLst>
                </p14:cNvPr>
                <p14:cNvContentPartPr/>
                <p14:nvPr/>
              </p14:nvContentPartPr>
              <p14:xfrm>
                <a:off x="9106170" y="6228966"/>
                <a:ext cx="87120" cy="1072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FE83D36-FE99-4AB6-851A-5FCA877A758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097530" y="6219966"/>
                  <a:ext cx="104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01D1B89-1400-4352-BA6F-D7BB0237EE1D}"/>
                    </a:ext>
                  </a:extLst>
                </p14:cNvPr>
                <p14:cNvContentPartPr/>
                <p14:nvPr/>
              </p14:nvContentPartPr>
              <p14:xfrm>
                <a:off x="9233970" y="6163806"/>
                <a:ext cx="79560" cy="1789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01D1B89-1400-4352-BA6F-D7BB0237EE1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224970" y="6154806"/>
                  <a:ext cx="97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DAC6B2C-129B-4C50-AAC3-C3ECD1E454F5}"/>
                    </a:ext>
                  </a:extLst>
                </p14:cNvPr>
                <p14:cNvContentPartPr/>
                <p14:nvPr/>
              </p14:nvContentPartPr>
              <p14:xfrm>
                <a:off x="9317850" y="6223566"/>
                <a:ext cx="122040" cy="2451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DAC6B2C-129B-4C50-AAC3-C3ECD1E454F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309210" y="6214566"/>
                  <a:ext cx="139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34C4126C-30A5-4BAC-A0E1-E9A58292AD4C}"/>
                    </a:ext>
                  </a:extLst>
                </p14:cNvPr>
                <p14:cNvContentPartPr/>
                <p14:nvPr/>
              </p14:nvContentPartPr>
              <p14:xfrm>
                <a:off x="9512970" y="6195486"/>
                <a:ext cx="61200" cy="1314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34C4126C-30A5-4BAC-A0E1-E9A58292AD4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503970" y="6186486"/>
                  <a:ext cx="788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86FEF3B-6742-488E-85B4-78A2FD632FB9}"/>
                    </a:ext>
                  </a:extLst>
                </p14:cNvPr>
                <p14:cNvContentPartPr/>
                <p14:nvPr/>
              </p14:nvContentPartPr>
              <p14:xfrm>
                <a:off x="9621690" y="6252006"/>
                <a:ext cx="84960" cy="799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86FEF3B-6742-488E-85B4-78A2FD632FB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613050" y="6243006"/>
                  <a:ext cx="1026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6754694D-9CBD-41D4-90BF-31E69F2DDC50}"/>
                    </a:ext>
                  </a:extLst>
                </p14:cNvPr>
                <p14:cNvContentPartPr/>
                <p14:nvPr/>
              </p14:nvContentPartPr>
              <p14:xfrm>
                <a:off x="9742290" y="6254526"/>
                <a:ext cx="100440" cy="1738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6754694D-9CBD-41D4-90BF-31E69F2DDC5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733650" y="6245886"/>
                  <a:ext cx="118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908F8B1-717D-42BB-A3F5-9C4488F6C227}"/>
                    </a:ext>
                  </a:extLst>
                </p14:cNvPr>
                <p14:cNvContentPartPr/>
                <p14:nvPr/>
              </p14:nvContentPartPr>
              <p14:xfrm>
                <a:off x="9887370" y="6158406"/>
                <a:ext cx="92160" cy="1792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908F8B1-717D-42BB-A3F5-9C4488F6C22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78730" y="6149766"/>
                  <a:ext cx="10980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44ECC9F-2663-4B13-BD4A-09F607A0F748}"/>
              </a:ext>
            </a:extLst>
          </p:cNvPr>
          <p:cNvGrpSpPr/>
          <p:nvPr/>
        </p:nvGrpSpPr>
        <p:grpSpPr>
          <a:xfrm>
            <a:off x="10195170" y="6156606"/>
            <a:ext cx="194400" cy="235440"/>
            <a:chOff x="10195170" y="6156606"/>
            <a:chExt cx="19440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7739474-8D75-4955-B68B-2C212F2FA4DA}"/>
                    </a:ext>
                  </a:extLst>
                </p14:cNvPr>
                <p14:cNvContentPartPr/>
                <p14:nvPr/>
              </p14:nvContentPartPr>
              <p14:xfrm>
                <a:off x="10195170" y="6231126"/>
                <a:ext cx="63000" cy="781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7739474-8D75-4955-B68B-2C212F2FA4D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186530" y="6222126"/>
                  <a:ext cx="80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1C49C34B-7776-4AAC-A8C4-0D074CA33806}"/>
                    </a:ext>
                  </a:extLst>
                </p14:cNvPr>
                <p14:cNvContentPartPr/>
                <p14:nvPr/>
              </p14:nvContentPartPr>
              <p14:xfrm>
                <a:off x="10296330" y="6156606"/>
                <a:ext cx="93240" cy="235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1C49C34B-7776-4AAC-A8C4-0D074CA3380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287690" y="6147606"/>
                  <a:ext cx="11088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021C4C8E-7FF3-4759-9D72-7290DAAF6514}"/>
              </a:ext>
            </a:extLst>
          </p:cNvPr>
          <p:cNvGrpSpPr/>
          <p:nvPr/>
        </p:nvGrpSpPr>
        <p:grpSpPr>
          <a:xfrm>
            <a:off x="10646970" y="6139686"/>
            <a:ext cx="773280" cy="282600"/>
            <a:chOff x="10646970" y="6139686"/>
            <a:chExt cx="77328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8B9CD98-E223-4DCA-A605-89654CB298D1}"/>
                    </a:ext>
                  </a:extLst>
                </p14:cNvPr>
                <p14:cNvContentPartPr/>
                <p14:nvPr/>
              </p14:nvContentPartPr>
              <p14:xfrm>
                <a:off x="10646970" y="6174246"/>
                <a:ext cx="154440" cy="1335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8B9CD98-E223-4DCA-A605-89654CB298D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637970" y="6165246"/>
                  <a:ext cx="172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D50C5F3-8190-4B58-B66B-75391D6D23B5}"/>
                    </a:ext>
                  </a:extLst>
                </p14:cNvPr>
                <p14:cNvContentPartPr/>
                <p14:nvPr/>
              </p14:nvContentPartPr>
              <p14:xfrm>
                <a:off x="10772250" y="6140766"/>
                <a:ext cx="51480" cy="579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D50C5F3-8190-4B58-B66B-75391D6D23B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763250" y="6131766"/>
                  <a:ext cx="69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BB28B07-60B7-451A-ADB3-581719065CF0}"/>
                    </a:ext>
                  </a:extLst>
                </p14:cNvPr>
                <p14:cNvContentPartPr/>
                <p14:nvPr/>
              </p14:nvContentPartPr>
              <p14:xfrm>
                <a:off x="10799970" y="6197646"/>
                <a:ext cx="115200" cy="22464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BB28B07-60B7-451A-ADB3-581719065CF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791330" y="6189006"/>
                  <a:ext cx="1328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850A1573-CDCB-4D70-9C3C-6604CCCA55B9}"/>
                    </a:ext>
                  </a:extLst>
                </p14:cNvPr>
                <p14:cNvContentPartPr/>
                <p14:nvPr/>
              </p14:nvContentPartPr>
              <p14:xfrm>
                <a:off x="10945050" y="6139686"/>
                <a:ext cx="275760" cy="2023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850A1573-CDCB-4D70-9C3C-6604CCCA55B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936050" y="6131046"/>
                  <a:ext cx="293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36B62E3-C064-4AE5-8943-B055365BA32E}"/>
                    </a:ext>
                  </a:extLst>
                </p14:cNvPr>
                <p14:cNvContentPartPr/>
                <p14:nvPr/>
              </p14:nvContentPartPr>
              <p14:xfrm>
                <a:off x="11171130" y="6213486"/>
                <a:ext cx="249120" cy="1062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36B62E3-C064-4AE5-8943-B055365BA32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62130" y="6204846"/>
                  <a:ext cx="26676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E023E48-888F-4754-8223-4317EF82700B}"/>
              </a:ext>
            </a:extLst>
          </p:cNvPr>
          <p:cNvGrpSpPr/>
          <p:nvPr/>
        </p:nvGrpSpPr>
        <p:grpSpPr>
          <a:xfrm>
            <a:off x="11582610" y="6327606"/>
            <a:ext cx="150120" cy="134280"/>
            <a:chOff x="11582610" y="6327606"/>
            <a:chExt cx="150120" cy="13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1B5969F3-5A91-416D-AB46-AFB0CC6ACDE0}"/>
                    </a:ext>
                  </a:extLst>
                </p14:cNvPr>
                <p14:cNvContentPartPr/>
                <p14:nvPr/>
              </p14:nvContentPartPr>
              <p14:xfrm>
                <a:off x="11597370" y="6340926"/>
                <a:ext cx="28440" cy="1206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1B5969F3-5A91-416D-AB46-AFB0CC6ACDE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588730" y="6332286"/>
                  <a:ext cx="460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944CA37-68DB-4450-809E-FB24C95456F7}"/>
                    </a:ext>
                  </a:extLst>
                </p14:cNvPr>
                <p14:cNvContentPartPr/>
                <p14:nvPr/>
              </p14:nvContentPartPr>
              <p14:xfrm>
                <a:off x="11582610" y="6327606"/>
                <a:ext cx="150120" cy="1342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944CA37-68DB-4450-809E-FB24C95456F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573610" y="6318606"/>
                  <a:ext cx="167760" cy="15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7446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Ramsey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4974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Exercise</a:t>
                </a:r>
                <a:r>
                  <a:rPr lang="en-CA" sz="2000" dirty="0"/>
                  <a:t>: Check that the theorem holds when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r>
                  <a:rPr lang="en-CA" sz="2000" dirty="0"/>
                  <a:t>So there is an 2-edge-coloring with no monochromatic cliques of size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If say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000" dirty="0"/>
                  <a:t>, then a random coloring will work with high probability.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Surprisingly, there are no known deterministic polynomial time algorithms to construct such a coloring.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is already very difficult to construct a 2-edge-coloring with no monochromatic cliques of size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Corollary</a:t>
                </a:r>
                <a:r>
                  <a:rPr lang="en-CA" sz="2000" dirty="0"/>
                  <a:t>.  If we generate a random graph where each pair of vertices has an edge with probability 1/2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independently, then there are no cliques of size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000" dirty="0"/>
                  <a:t> and no independent sets of size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000" dirty="0"/>
                  <a:t> with high probability.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4974247"/>
              </a:xfrm>
              <a:prstGeom prst="rect">
                <a:avLst/>
              </a:prstGeom>
              <a:blipFill>
                <a:blip r:embed="rId2"/>
                <a:stretch>
                  <a:fillRect l="-56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5CB7AF20-3748-410B-AB8F-1528084F4236}"/>
              </a:ext>
            </a:extLst>
          </p:cNvPr>
          <p:cNvGrpSpPr/>
          <p:nvPr/>
        </p:nvGrpSpPr>
        <p:grpSpPr>
          <a:xfrm>
            <a:off x="6933210" y="554646"/>
            <a:ext cx="591120" cy="482040"/>
            <a:chOff x="6933210" y="554646"/>
            <a:chExt cx="591120" cy="48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E5E9AA-9439-426A-976E-05B43FDC041B}"/>
                    </a:ext>
                  </a:extLst>
                </p14:cNvPr>
                <p14:cNvContentPartPr/>
                <p14:nvPr/>
              </p14:nvContentPartPr>
              <p14:xfrm>
                <a:off x="6933210" y="554646"/>
                <a:ext cx="126720" cy="4820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E5E9AA-9439-426A-976E-05B43FDC041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24210" y="545646"/>
                  <a:ext cx="1443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844CA3-49E1-41F6-B89B-80F784A3DDD3}"/>
                    </a:ext>
                  </a:extLst>
                </p14:cNvPr>
                <p14:cNvContentPartPr/>
                <p14:nvPr/>
              </p14:nvContentPartPr>
              <p14:xfrm>
                <a:off x="7131930" y="559326"/>
                <a:ext cx="128520" cy="118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844CA3-49E1-41F6-B89B-80F784A3DD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22930" y="550686"/>
                  <a:ext cx="146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7AAC59A-DDBD-4AFA-95B6-01BEC3B760F2}"/>
                    </a:ext>
                  </a:extLst>
                </p14:cNvPr>
                <p14:cNvContentPartPr/>
                <p14:nvPr/>
              </p14:nvContentPartPr>
              <p14:xfrm>
                <a:off x="7225890" y="853086"/>
                <a:ext cx="21600" cy="133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7AAC59A-DDBD-4AFA-95B6-01BEC3B760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16890" y="844446"/>
                  <a:ext cx="39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659E5EC-AF8D-4DF2-9565-3C68887E8223}"/>
                    </a:ext>
                  </a:extLst>
                </p14:cNvPr>
                <p14:cNvContentPartPr/>
                <p14:nvPr/>
              </p14:nvContentPartPr>
              <p14:xfrm>
                <a:off x="7242090" y="590286"/>
                <a:ext cx="282240" cy="407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659E5EC-AF8D-4DF2-9565-3C68887E822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33450" y="581646"/>
                  <a:ext cx="299880" cy="42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B75BC9-338A-41CE-9A35-BE834118F163}"/>
              </a:ext>
            </a:extLst>
          </p:cNvPr>
          <p:cNvGrpSpPr/>
          <p:nvPr/>
        </p:nvGrpSpPr>
        <p:grpSpPr>
          <a:xfrm>
            <a:off x="7658250" y="410646"/>
            <a:ext cx="950040" cy="522720"/>
            <a:chOff x="7658250" y="410646"/>
            <a:chExt cx="950040" cy="52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1E9BB78-6B4F-4FF0-B8E7-82A48C670624}"/>
                    </a:ext>
                  </a:extLst>
                </p14:cNvPr>
                <p14:cNvContentPartPr/>
                <p14:nvPr/>
              </p14:nvContentPartPr>
              <p14:xfrm>
                <a:off x="7658250" y="780726"/>
                <a:ext cx="150480" cy="152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1E9BB78-6B4F-4FF0-B8E7-82A48C67062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649250" y="771726"/>
                  <a:ext cx="168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D503E45-BC4E-4AEF-AA97-AB779D60D3BB}"/>
                    </a:ext>
                  </a:extLst>
                </p14:cNvPr>
                <p14:cNvContentPartPr/>
                <p14:nvPr/>
              </p14:nvContentPartPr>
              <p14:xfrm>
                <a:off x="7778130" y="618366"/>
                <a:ext cx="105120" cy="3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D503E45-BC4E-4AEF-AA97-AB779D60D3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69130" y="609726"/>
                  <a:ext cx="122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50C376-E992-42DA-905D-BFCDE08B707D}"/>
                    </a:ext>
                  </a:extLst>
                </p14:cNvPr>
                <p14:cNvContentPartPr/>
                <p14:nvPr/>
              </p14:nvContentPartPr>
              <p14:xfrm>
                <a:off x="7930410" y="412446"/>
                <a:ext cx="72360" cy="248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50C376-E992-42DA-905D-BFCDE08B707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21410" y="403806"/>
                  <a:ext cx="90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C30E3D8-71DA-41E9-871E-38270B1C3488}"/>
                    </a:ext>
                  </a:extLst>
                </p14:cNvPr>
                <p14:cNvContentPartPr/>
                <p14:nvPr/>
              </p14:nvContentPartPr>
              <p14:xfrm>
                <a:off x="8052090" y="410646"/>
                <a:ext cx="29880" cy="122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C30E3D8-71DA-41E9-871E-38270B1C348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043090" y="401646"/>
                  <a:ext cx="47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DC6DE76-5FB6-4934-8F8E-A9508828BE1F}"/>
                    </a:ext>
                  </a:extLst>
                </p14:cNvPr>
                <p14:cNvContentPartPr/>
                <p14:nvPr/>
              </p14:nvContentPartPr>
              <p14:xfrm>
                <a:off x="8091690" y="422886"/>
                <a:ext cx="65160" cy="100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DC6DE76-5FB6-4934-8F8E-A9508828BE1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082690" y="414246"/>
                  <a:ext cx="82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87AB9BD-A0ED-4E5A-A009-CC64A4E1F08F}"/>
                    </a:ext>
                  </a:extLst>
                </p14:cNvPr>
                <p14:cNvContentPartPr/>
                <p14:nvPr/>
              </p14:nvContentPartPr>
              <p14:xfrm>
                <a:off x="8080170" y="611886"/>
                <a:ext cx="120240" cy="98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87AB9BD-A0ED-4E5A-A009-CC64A4E1F08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71530" y="603246"/>
                  <a:ext cx="137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A1B55E-66A0-4810-9E9C-9DED0DFC3A51}"/>
                    </a:ext>
                  </a:extLst>
                </p14:cNvPr>
                <p14:cNvContentPartPr/>
                <p14:nvPr/>
              </p14:nvContentPartPr>
              <p14:xfrm>
                <a:off x="8223090" y="438366"/>
                <a:ext cx="92880" cy="2538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A1B55E-66A0-4810-9E9C-9DED0DFC3A5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14090" y="429366"/>
                  <a:ext cx="110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47F142-A242-4613-A8DE-39580CEEA71A}"/>
                    </a:ext>
                  </a:extLst>
                </p14:cNvPr>
                <p14:cNvContentPartPr/>
                <p14:nvPr/>
              </p14:nvContentPartPr>
              <p14:xfrm>
                <a:off x="8400570" y="573366"/>
                <a:ext cx="113760" cy="12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47F142-A242-4613-A8DE-39580CEEA7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91930" y="564726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6841BF-8BA3-4155-B5F7-7912BF91E2ED}"/>
                    </a:ext>
                  </a:extLst>
                </p14:cNvPr>
                <p14:cNvContentPartPr/>
                <p14:nvPr/>
              </p14:nvContentPartPr>
              <p14:xfrm>
                <a:off x="8442330" y="499206"/>
                <a:ext cx="165960" cy="176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6841BF-8BA3-4155-B5F7-7912BF91E2E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33690" y="490206"/>
                  <a:ext cx="183600" cy="19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7F06FCC-19A0-427C-BF66-FAC6919D415E}"/>
                  </a:ext>
                </a:extLst>
              </p14:cNvPr>
              <p14:cNvContentPartPr/>
              <p14:nvPr/>
            </p14:nvContentPartPr>
            <p14:xfrm>
              <a:off x="8795490" y="754446"/>
              <a:ext cx="114480" cy="1368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7F06FCC-19A0-427C-BF66-FAC6919D415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86490" y="745446"/>
                <a:ext cx="1321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4FEE5D-C703-412A-A612-0725A49D4B89}"/>
                  </a:ext>
                </a:extLst>
              </p14:cNvPr>
              <p14:cNvContentPartPr/>
              <p14:nvPr/>
            </p14:nvContentPartPr>
            <p14:xfrm>
              <a:off x="9079530" y="686766"/>
              <a:ext cx="23760" cy="24300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4FEE5D-C703-412A-A612-0725A49D4B8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070530" y="678126"/>
                <a:ext cx="4140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C7648BC8-5083-482B-8DD9-B0BF174D1B65}"/>
              </a:ext>
            </a:extLst>
          </p:cNvPr>
          <p:cNvGrpSpPr/>
          <p:nvPr/>
        </p:nvGrpSpPr>
        <p:grpSpPr>
          <a:xfrm>
            <a:off x="6465570" y="1051086"/>
            <a:ext cx="326880" cy="263880"/>
            <a:chOff x="6465570" y="1051086"/>
            <a:chExt cx="326880" cy="26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53B9935-88E2-465D-9138-CDDE439624D1}"/>
                    </a:ext>
                  </a:extLst>
                </p14:cNvPr>
                <p14:cNvContentPartPr/>
                <p14:nvPr/>
              </p14:nvContentPartPr>
              <p14:xfrm>
                <a:off x="6465570" y="1104726"/>
                <a:ext cx="267480" cy="198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53B9935-88E2-465D-9138-CDDE439624D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56930" y="1096086"/>
                  <a:ext cx="285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3C3103-438B-4E96-A38A-4D6EBC341E23}"/>
                    </a:ext>
                  </a:extLst>
                </p14:cNvPr>
                <p14:cNvContentPartPr/>
                <p14:nvPr/>
              </p14:nvContentPartPr>
              <p14:xfrm>
                <a:off x="6526050" y="1175646"/>
                <a:ext cx="182880" cy="139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3C3103-438B-4E96-A38A-4D6EBC341E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17050" y="1166646"/>
                  <a:ext cx="200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0BE9ED-7F24-4CED-BEE7-3C4EAA254AAC}"/>
                    </a:ext>
                  </a:extLst>
                </p14:cNvPr>
                <p14:cNvContentPartPr/>
                <p14:nvPr/>
              </p14:nvContentPartPr>
              <p14:xfrm>
                <a:off x="6598050" y="1051086"/>
                <a:ext cx="194400" cy="2098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0BE9ED-7F24-4CED-BEE7-3C4EAA254AA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89050" y="1042446"/>
                  <a:ext cx="2120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1A98F3-87B6-4331-B11F-FC3D68C21CE9}"/>
              </a:ext>
            </a:extLst>
          </p:cNvPr>
          <p:cNvGrpSpPr/>
          <p:nvPr/>
        </p:nvGrpSpPr>
        <p:grpSpPr>
          <a:xfrm>
            <a:off x="7955610" y="2417286"/>
            <a:ext cx="1022760" cy="122040"/>
            <a:chOff x="7955610" y="2417286"/>
            <a:chExt cx="1022760" cy="12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BA84A6-8913-43E8-8DF9-20CC98EB6E06}"/>
                    </a:ext>
                  </a:extLst>
                </p14:cNvPr>
                <p14:cNvContentPartPr/>
                <p14:nvPr/>
              </p14:nvContentPartPr>
              <p14:xfrm>
                <a:off x="7979370" y="2417286"/>
                <a:ext cx="979200" cy="496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BA84A6-8913-43E8-8DF9-20CC98EB6E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970370" y="2408646"/>
                  <a:ext cx="996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19D1B88-24D2-428B-92D8-7CA5C1736AC0}"/>
                    </a:ext>
                  </a:extLst>
                </p14:cNvPr>
                <p14:cNvContentPartPr/>
                <p14:nvPr/>
              </p14:nvContentPartPr>
              <p14:xfrm>
                <a:off x="7955610" y="2486766"/>
                <a:ext cx="1022760" cy="52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19D1B88-24D2-428B-92D8-7CA5C1736A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46610" y="2478126"/>
                  <a:ext cx="1040400" cy="7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10D6745-84C4-4657-9CC3-B32C888744A6}"/>
                  </a:ext>
                </a:extLst>
              </p14:cNvPr>
              <p14:cNvContentPartPr/>
              <p14:nvPr/>
            </p14:nvContentPartPr>
            <p14:xfrm>
              <a:off x="1445370" y="2902566"/>
              <a:ext cx="1312920" cy="31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10D6745-84C4-4657-9CC3-B32C888744A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36730" y="2893926"/>
                <a:ext cx="13305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B3E5451C-4E1B-4B18-A072-8B40C499E15F}"/>
              </a:ext>
            </a:extLst>
          </p:cNvPr>
          <p:cNvGrpSpPr/>
          <p:nvPr/>
        </p:nvGrpSpPr>
        <p:grpSpPr>
          <a:xfrm>
            <a:off x="10603410" y="3846846"/>
            <a:ext cx="469440" cy="68040"/>
            <a:chOff x="10603410" y="3846846"/>
            <a:chExt cx="469440" cy="6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A57127-D27D-4377-BC8E-259A1570C6DE}"/>
                    </a:ext>
                  </a:extLst>
                </p14:cNvPr>
                <p14:cNvContentPartPr/>
                <p14:nvPr/>
              </p14:nvContentPartPr>
              <p14:xfrm>
                <a:off x="10603410" y="3846846"/>
                <a:ext cx="434520" cy="23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A57127-D27D-4377-BC8E-259A1570C6D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594410" y="3837846"/>
                  <a:ext cx="452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DAF894D-4FB7-46C9-BC40-FA9C6D5D0E7C}"/>
                    </a:ext>
                  </a:extLst>
                </p14:cNvPr>
                <p14:cNvContentPartPr/>
                <p14:nvPr/>
              </p14:nvContentPartPr>
              <p14:xfrm>
                <a:off x="10684770" y="3907326"/>
                <a:ext cx="388080" cy="7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DAF894D-4FB7-46C9-BC40-FA9C6D5D0E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76130" y="3898686"/>
                  <a:ext cx="40572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492A41-7EBE-4DCC-A84E-8B4971C8E4E1}"/>
              </a:ext>
            </a:extLst>
          </p:cNvPr>
          <p:cNvGrpSpPr/>
          <p:nvPr/>
        </p:nvGrpSpPr>
        <p:grpSpPr>
          <a:xfrm>
            <a:off x="8085930" y="5402766"/>
            <a:ext cx="677160" cy="740520"/>
            <a:chOff x="8085930" y="5402766"/>
            <a:chExt cx="677160" cy="74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744595B-80CC-42DE-83EB-038FB149306B}"/>
                    </a:ext>
                  </a:extLst>
                </p14:cNvPr>
                <p14:cNvContentPartPr/>
                <p14:nvPr/>
              </p14:nvContentPartPr>
              <p14:xfrm>
                <a:off x="8297970" y="5402766"/>
                <a:ext cx="119160" cy="1004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744595B-80CC-42DE-83EB-038FB14930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288970" y="5394126"/>
                  <a:ext cx="136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40C327-7B0D-4F63-ABD6-C1ADD17E6188}"/>
                    </a:ext>
                  </a:extLst>
                </p14:cNvPr>
                <p14:cNvContentPartPr/>
                <p14:nvPr/>
              </p14:nvContentPartPr>
              <p14:xfrm>
                <a:off x="8085930" y="5785446"/>
                <a:ext cx="115560" cy="1224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40C327-7B0D-4F63-ABD6-C1ADD17E61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76930" y="5776446"/>
                  <a:ext cx="133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24C185-51A3-4681-B3C6-0D42F24A5A8C}"/>
                    </a:ext>
                  </a:extLst>
                </p14:cNvPr>
                <p14:cNvContentPartPr/>
                <p14:nvPr/>
              </p14:nvContentPartPr>
              <p14:xfrm>
                <a:off x="8317050" y="6006126"/>
                <a:ext cx="89280" cy="137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24C185-51A3-4681-B3C6-0D42F24A5A8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308050" y="5997486"/>
                  <a:ext cx="106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BB9822-2324-4C6C-A5C2-57B65D2C1123}"/>
                    </a:ext>
                  </a:extLst>
                </p14:cNvPr>
                <p14:cNvContentPartPr/>
                <p14:nvPr/>
              </p14:nvContentPartPr>
              <p14:xfrm>
                <a:off x="8621610" y="5914326"/>
                <a:ext cx="88560" cy="102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BB9822-2324-4C6C-A5C2-57B65D2C112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12970" y="5905326"/>
                  <a:ext cx="1062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058EB1-BC3D-417E-8B0B-88D7BB0592AD}"/>
                    </a:ext>
                  </a:extLst>
                </p14:cNvPr>
                <p14:cNvContentPartPr/>
                <p14:nvPr/>
              </p14:nvContentPartPr>
              <p14:xfrm>
                <a:off x="8654010" y="5622366"/>
                <a:ext cx="109080" cy="111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058EB1-BC3D-417E-8B0B-88D7BB0592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645370" y="5613366"/>
                  <a:ext cx="126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5B99A4D-0604-46F6-9609-998C3D3028B9}"/>
                    </a:ext>
                  </a:extLst>
                </p14:cNvPr>
                <p14:cNvContentPartPr/>
                <p14:nvPr/>
              </p14:nvContentPartPr>
              <p14:xfrm>
                <a:off x="8127690" y="5485566"/>
                <a:ext cx="198000" cy="331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5B99A4D-0604-46F6-9609-998C3D3028B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19050" y="5476926"/>
                  <a:ext cx="2156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9D7EC28-C248-4B5A-BD17-1AD7FA5EDD4A}"/>
                    </a:ext>
                  </a:extLst>
                </p14:cNvPr>
                <p14:cNvContentPartPr/>
                <p14:nvPr/>
              </p14:nvContentPartPr>
              <p14:xfrm>
                <a:off x="8142810" y="5797686"/>
                <a:ext cx="234360" cy="269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9D7EC28-C248-4B5A-BD17-1AD7FA5EDD4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134170" y="5789046"/>
                  <a:ext cx="2520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DABF123-20D1-4AB2-9291-20556796F424}"/>
                    </a:ext>
                  </a:extLst>
                </p14:cNvPr>
                <p14:cNvContentPartPr/>
                <p14:nvPr/>
              </p14:nvContentPartPr>
              <p14:xfrm>
                <a:off x="8377890" y="5602566"/>
                <a:ext cx="349920" cy="457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DABF123-20D1-4AB2-9291-20556796F4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368890" y="5593566"/>
                  <a:ext cx="36756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ED63B50-3753-4D97-AC2B-A5437FDF4145}"/>
                    </a:ext>
                  </a:extLst>
                </p14:cNvPr>
                <p14:cNvContentPartPr/>
                <p14:nvPr/>
              </p14:nvContentPartPr>
              <p14:xfrm>
                <a:off x="8374290" y="5441646"/>
                <a:ext cx="349200" cy="249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ED63B50-3753-4D97-AC2B-A5437FDF41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65650" y="5433006"/>
                  <a:ext cx="3668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8A70E5A-31D6-473E-84D2-FF40FADAFC1A}"/>
                    </a:ext>
                  </a:extLst>
                </p14:cNvPr>
                <p14:cNvContentPartPr/>
                <p14:nvPr/>
              </p14:nvContentPartPr>
              <p14:xfrm>
                <a:off x="8156130" y="5456766"/>
                <a:ext cx="563040" cy="6177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8A70E5A-31D6-473E-84D2-FF40FADAFC1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47130" y="5447766"/>
                  <a:ext cx="580680" cy="63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CF58A28-D836-4FF5-8003-C73091C6265C}"/>
              </a:ext>
            </a:extLst>
          </p:cNvPr>
          <p:cNvGrpSpPr/>
          <p:nvPr/>
        </p:nvGrpSpPr>
        <p:grpSpPr>
          <a:xfrm>
            <a:off x="9484530" y="5458206"/>
            <a:ext cx="617760" cy="741240"/>
            <a:chOff x="9484530" y="5458206"/>
            <a:chExt cx="617760" cy="74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C98EA71-8155-4891-8680-657C86AED7C0}"/>
                    </a:ext>
                  </a:extLst>
                </p14:cNvPr>
                <p14:cNvContentPartPr/>
                <p14:nvPr/>
              </p14:nvContentPartPr>
              <p14:xfrm>
                <a:off x="9672450" y="5458206"/>
                <a:ext cx="103680" cy="96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C98EA71-8155-4891-8680-657C86AED7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663450" y="5449206"/>
                  <a:ext cx="121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7CCEE41-02D3-4300-B74B-04022C24B737}"/>
                    </a:ext>
                  </a:extLst>
                </p14:cNvPr>
                <p14:cNvContentPartPr/>
                <p14:nvPr/>
              </p14:nvContentPartPr>
              <p14:xfrm>
                <a:off x="9484530" y="5763846"/>
                <a:ext cx="79920" cy="81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7CCEE41-02D3-4300-B74B-04022C24B73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475890" y="5754846"/>
                  <a:ext cx="97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88DADA7-279B-4A26-B851-8257AB3EAB8A}"/>
                    </a:ext>
                  </a:extLst>
                </p14:cNvPr>
                <p14:cNvContentPartPr/>
                <p14:nvPr/>
              </p14:nvContentPartPr>
              <p14:xfrm>
                <a:off x="9615930" y="6112686"/>
                <a:ext cx="66240" cy="86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88DADA7-279B-4A26-B851-8257AB3EAB8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07290" y="6103686"/>
                  <a:ext cx="83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E3615D2-D234-4485-84AC-EBE3B2C24093}"/>
                    </a:ext>
                  </a:extLst>
                </p14:cNvPr>
                <p14:cNvContentPartPr/>
                <p14:nvPr/>
              </p14:nvContentPartPr>
              <p14:xfrm>
                <a:off x="9957930" y="6077406"/>
                <a:ext cx="112320" cy="89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E3615D2-D234-4485-84AC-EBE3B2C240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48930" y="6068766"/>
                  <a:ext cx="129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358FB81-5988-48D8-9318-D90BDFFDCA2C}"/>
                    </a:ext>
                  </a:extLst>
                </p14:cNvPr>
                <p14:cNvContentPartPr/>
                <p14:nvPr/>
              </p14:nvContentPartPr>
              <p14:xfrm>
                <a:off x="9993570" y="5718846"/>
                <a:ext cx="70560" cy="99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358FB81-5988-48D8-9318-D90BDFFDCA2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84570" y="5709846"/>
                  <a:ext cx="882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9418E7-2259-4377-87A9-BD55E0F6080B}"/>
                    </a:ext>
                  </a:extLst>
                </p14:cNvPr>
                <p14:cNvContentPartPr/>
                <p14:nvPr/>
              </p14:nvContentPartPr>
              <p14:xfrm>
                <a:off x="9707010" y="5551086"/>
                <a:ext cx="14400" cy="12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9418E7-2259-4377-87A9-BD55E0F6080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98010" y="5542446"/>
                  <a:ext cx="32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E89D6C8-17B1-488A-A3C0-4573DE27F5E6}"/>
                    </a:ext>
                  </a:extLst>
                </p14:cNvPr>
                <p14:cNvContentPartPr/>
                <p14:nvPr/>
              </p14:nvContentPartPr>
              <p14:xfrm>
                <a:off x="9546450" y="5634966"/>
                <a:ext cx="114480" cy="1584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E89D6C8-17B1-488A-A3C0-4573DE27F5E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537450" y="5625966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2ECA81A-467B-4AB3-94F1-438924B6EB27}"/>
                    </a:ext>
                  </a:extLst>
                </p14:cNvPr>
                <p14:cNvContentPartPr/>
                <p14:nvPr/>
              </p14:nvContentPartPr>
              <p14:xfrm>
                <a:off x="9818610" y="5543526"/>
                <a:ext cx="9000" cy="6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2ECA81A-467B-4AB3-94F1-438924B6EB2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809610" y="5534526"/>
                  <a:ext cx="2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E27CC0-D197-4783-8FD0-EAAA5E5512E8}"/>
                    </a:ext>
                  </a:extLst>
                </p14:cNvPr>
                <p14:cNvContentPartPr/>
                <p14:nvPr/>
              </p14:nvContentPartPr>
              <p14:xfrm>
                <a:off x="9912930" y="5613006"/>
                <a:ext cx="81000" cy="81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E27CC0-D197-4783-8FD0-EAAA5E5512E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903930" y="5604006"/>
                  <a:ext cx="98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133E171-079F-409A-B948-032E0C3584C0}"/>
                    </a:ext>
                  </a:extLst>
                </p14:cNvPr>
                <p14:cNvContentPartPr/>
                <p14:nvPr/>
              </p14:nvContentPartPr>
              <p14:xfrm>
                <a:off x="10054050" y="5736126"/>
                <a:ext cx="16560" cy="102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133E171-079F-409A-B948-032E0C3584C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045410" y="5727126"/>
                  <a:ext cx="34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991F0F9-E9B2-4CBC-9667-34A3F6A9229D}"/>
                    </a:ext>
                  </a:extLst>
                </p14:cNvPr>
                <p14:cNvContentPartPr/>
                <p14:nvPr/>
              </p14:nvContentPartPr>
              <p14:xfrm>
                <a:off x="10078530" y="5907486"/>
                <a:ext cx="10440" cy="1015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991F0F9-E9B2-4CBC-9667-34A3F6A9229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69890" y="5898486"/>
                  <a:ext cx="28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F53A3DE-85E3-409D-928C-E180EE1C0A0E}"/>
                    </a:ext>
                  </a:extLst>
                </p14:cNvPr>
                <p14:cNvContentPartPr/>
                <p14:nvPr/>
              </p14:nvContentPartPr>
              <p14:xfrm>
                <a:off x="9730770" y="6011886"/>
                <a:ext cx="371520" cy="1598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F53A3DE-85E3-409D-928C-E180EE1C0A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22130" y="6003246"/>
                  <a:ext cx="389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2813838-859A-4CBA-9754-B4D0B153DA42}"/>
                    </a:ext>
                  </a:extLst>
                </p14:cNvPr>
                <p14:cNvContentPartPr/>
                <p14:nvPr/>
              </p14:nvContentPartPr>
              <p14:xfrm>
                <a:off x="9909330" y="6133206"/>
                <a:ext cx="51480" cy="7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2813838-859A-4CBA-9754-B4D0B153DA4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00690" y="6124206"/>
                  <a:ext cx="69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BD6A2C2-A6F9-44D1-A3AC-F0374DE7B128}"/>
                    </a:ext>
                  </a:extLst>
                </p14:cNvPr>
                <p14:cNvContentPartPr/>
                <p14:nvPr/>
              </p14:nvContentPartPr>
              <p14:xfrm>
                <a:off x="9565890" y="5830806"/>
                <a:ext cx="14400" cy="21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BD6A2C2-A6F9-44D1-A3AC-F0374DE7B12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57250" y="5822166"/>
                  <a:ext cx="32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DADC21-9705-4973-9018-67DC9E464876}"/>
                    </a:ext>
                  </a:extLst>
                </p14:cNvPr>
                <p14:cNvContentPartPr/>
                <p14:nvPr/>
              </p14:nvContentPartPr>
              <p14:xfrm>
                <a:off x="9616650" y="5990646"/>
                <a:ext cx="49320" cy="122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DADC21-9705-4973-9018-67DC9E46487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608010" y="5982006"/>
                  <a:ext cx="669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1483A60-BEB6-45C2-A58C-2583CD0052B2}"/>
                    </a:ext>
                  </a:extLst>
                </p14:cNvPr>
                <p14:cNvContentPartPr/>
                <p14:nvPr/>
              </p14:nvContentPartPr>
              <p14:xfrm>
                <a:off x="9611610" y="5798406"/>
                <a:ext cx="236520" cy="136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1483A60-BEB6-45C2-A58C-2583CD0052B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602610" y="5789406"/>
                  <a:ext cx="254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C5559B7-65E3-4BC5-9417-11A698CBCBF2}"/>
                    </a:ext>
                  </a:extLst>
                </p14:cNvPr>
                <p14:cNvContentPartPr/>
                <p14:nvPr/>
              </p14:nvContentPartPr>
              <p14:xfrm>
                <a:off x="9870090" y="5957886"/>
                <a:ext cx="144000" cy="115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C5559B7-65E3-4BC5-9417-11A698CBCBF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861450" y="5948886"/>
                  <a:ext cx="161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FA44668-608A-4077-97F4-03EA9F5C7BC1}"/>
                    </a:ext>
                  </a:extLst>
                </p14:cNvPr>
                <p14:cNvContentPartPr/>
                <p14:nvPr/>
              </p14:nvContentPartPr>
              <p14:xfrm>
                <a:off x="9876570" y="5792646"/>
                <a:ext cx="168480" cy="122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FA44668-608A-4077-97F4-03EA9F5C7BC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867570" y="5783646"/>
                  <a:ext cx="186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E113E01-C279-403D-A56E-E2E9E9B1DCEA}"/>
                    </a:ext>
                  </a:extLst>
                </p14:cNvPr>
                <p14:cNvContentPartPr/>
                <p14:nvPr/>
              </p14:nvContentPartPr>
              <p14:xfrm>
                <a:off x="9725730" y="6055806"/>
                <a:ext cx="18000" cy="24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E113E01-C279-403D-A56E-E2E9E9B1DC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716730" y="6047166"/>
                  <a:ext cx="35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29F5691-BA9E-4F49-BDFD-B0EF6947EDE3}"/>
                    </a:ext>
                  </a:extLst>
                </p14:cNvPr>
                <p14:cNvContentPartPr/>
                <p14:nvPr/>
              </p14:nvContentPartPr>
              <p14:xfrm>
                <a:off x="9693330" y="6094686"/>
                <a:ext cx="28080" cy="9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29F5691-BA9E-4F49-BDFD-B0EF6947EDE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84690" y="6086046"/>
                  <a:ext cx="457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E9FF356-C5FD-4228-A5AB-5EEA4A11402B}"/>
                    </a:ext>
                  </a:extLst>
                </p14:cNvPr>
                <p14:cNvContentPartPr/>
                <p14:nvPr/>
              </p14:nvContentPartPr>
              <p14:xfrm>
                <a:off x="9681810" y="6092886"/>
                <a:ext cx="6480" cy="10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E9FF356-C5FD-4228-A5AB-5EEA4A1140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673170" y="6083886"/>
                  <a:ext cx="24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D5F9FE-B3A7-4E67-A4F4-E63005D2B4AD}"/>
                    </a:ext>
                  </a:extLst>
                </p14:cNvPr>
                <p14:cNvContentPartPr/>
                <p14:nvPr/>
              </p14:nvContentPartPr>
              <p14:xfrm>
                <a:off x="9725010" y="5547486"/>
                <a:ext cx="46800" cy="367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D5F9FE-B3A7-4E67-A4F4-E63005D2B4A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16370" y="5538486"/>
                  <a:ext cx="6444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64CD1F1-F3A4-4347-9359-2302D7732CB1}"/>
                    </a:ext>
                  </a:extLst>
                </p14:cNvPr>
                <p14:cNvContentPartPr/>
                <p14:nvPr/>
              </p14:nvContentPartPr>
              <p14:xfrm>
                <a:off x="9790170" y="5584566"/>
                <a:ext cx="255960" cy="482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64CD1F1-F3A4-4347-9359-2302D7732CB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81530" y="5575926"/>
                  <a:ext cx="27360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047A7D5-91F1-4A1B-99E3-E2A0765D1AF1}"/>
                    </a:ext>
                  </a:extLst>
                </p14:cNvPr>
                <p14:cNvContentPartPr/>
                <p14:nvPr/>
              </p14:nvContentPartPr>
              <p14:xfrm>
                <a:off x="10014810" y="6075966"/>
                <a:ext cx="25200" cy="29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047A7D5-91F1-4A1B-99E3-E2A0765D1AF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06170" y="6067326"/>
                  <a:ext cx="42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A2ACCB9-07EF-4B96-BF83-CE103C76AA86}"/>
                    </a:ext>
                  </a:extLst>
                </p14:cNvPr>
                <p14:cNvContentPartPr/>
                <p14:nvPr/>
              </p14:nvContentPartPr>
              <p14:xfrm>
                <a:off x="9636450" y="5771046"/>
                <a:ext cx="21960" cy="7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A2ACCB9-07EF-4B96-BF83-CE103C76AA8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627810" y="5762046"/>
                  <a:ext cx="39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2CAAF0-631A-4AC7-8670-B2A9AD8BC549}"/>
                    </a:ext>
                  </a:extLst>
                </p14:cNvPr>
                <p14:cNvContentPartPr/>
                <p14:nvPr/>
              </p14:nvContentPartPr>
              <p14:xfrm>
                <a:off x="9800610" y="5781486"/>
                <a:ext cx="127800" cy="20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2CAAF0-631A-4AC7-8670-B2A9AD8BC54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791970" y="5772846"/>
                  <a:ext cx="1454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6EB5A4-CAB2-42DC-B421-742CC65BA094}"/>
                    </a:ext>
                  </a:extLst>
                </p14:cNvPr>
                <p14:cNvContentPartPr/>
                <p14:nvPr/>
              </p14:nvContentPartPr>
              <p14:xfrm>
                <a:off x="10017690" y="5778966"/>
                <a:ext cx="19440" cy="6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6EB5A4-CAB2-42DC-B421-742CC65BA09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09050" y="5770326"/>
                  <a:ext cx="3708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24B33A1-D36E-4454-8E52-2644D7ACE26D}"/>
              </a:ext>
            </a:extLst>
          </p:cNvPr>
          <p:cNvGrpSpPr/>
          <p:nvPr/>
        </p:nvGrpSpPr>
        <p:grpSpPr>
          <a:xfrm>
            <a:off x="2662890" y="5910726"/>
            <a:ext cx="1515960" cy="326520"/>
            <a:chOff x="2662890" y="5910726"/>
            <a:chExt cx="1515960" cy="3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D59C279-FD8A-4975-AC29-D073697BD4C5}"/>
                    </a:ext>
                  </a:extLst>
                </p14:cNvPr>
                <p14:cNvContentPartPr/>
                <p14:nvPr/>
              </p14:nvContentPartPr>
              <p14:xfrm>
                <a:off x="2662890" y="6023406"/>
                <a:ext cx="100080" cy="1627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D59C279-FD8A-4975-AC29-D073697BD4C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53890" y="6014406"/>
                  <a:ext cx="117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64619FD-00CC-495F-B550-BB9928C871CC}"/>
                    </a:ext>
                  </a:extLst>
                </p14:cNvPr>
                <p14:cNvContentPartPr/>
                <p14:nvPr/>
              </p14:nvContentPartPr>
              <p14:xfrm>
                <a:off x="2796810" y="6026646"/>
                <a:ext cx="120240" cy="157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64619FD-00CC-495F-B550-BB9928C871C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88170" y="6017646"/>
                  <a:ext cx="137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7697C47-AF1A-42D1-A764-C9AB8E81F7A2}"/>
                    </a:ext>
                  </a:extLst>
                </p14:cNvPr>
                <p14:cNvContentPartPr/>
                <p14:nvPr/>
              </p14:nvContentPartPr>
              <p14:xfrm>
                <a:off x="2961690" y="5928366"/>
                <a:ext cx="170280" cy="242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7697C47-AF1A-42D1-A764-C9AB8E81F7A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52690" y="5919366"/>
                  <a:ext cx="187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473191-3C13-4DC6-9FC7-F3089D7F8B69}"/>
                    </a:ext>
                  </a:extLst>
                </p14:cNvPr>
                <p14:cNvContentPartPr/>
                <p14:nvPr/>
              </p14:nvContentPartPr>
              <p14:xfrm>
                <a:off x="3229890" y="6075606"/>
                <a:ext cx="139320" cy="2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473191-3C13-4DC6-9FC7-F3089D7F8B6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220890" y="6066606"/>
                  <a:ext cx="1569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B17594D-003F-4F9E-B09F-CA073982C47E}"/>
                    </a:ext>
                  </a:extLst>
                </p14:cNvPr>
                <p14:cNvContentPartPr/>
                <p14:nvPr/>
              </p14:nvContentPartPr>
              <p14:xfrm>
                <a:off x="3290370" y="6123486"/>
                <a:ext cx="96120" cy="133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B17594D-003F-4F9E-B09F-CA073982C47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81730" y="6114846"/>
                  <a:ext cx="113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93027A-B6BB-4664-A5E3-D2197DADD093}"/>
                    </a:ext>
                  </a:extLst>
                </p14:cNvPr>
                <p14:cNvContentPartPr/>
                <p14:nvPr/>
              </p14:nvContentPartPr>
              <p14:xfrm>
                <a:off x="3560370" y="5989566"/>
                <a:ext cx="99720" cy="141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93027A-B6BB-4664-A5E3-D2197DADD0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551370" y="5980566"/>
                  <a:ext cx="1173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45A358A-108B-404E-8FEE-59ED44D5641F}"/>
                    </a:ext>
                  </a:extLst>
                </p14:cNvPr>
                <p14:cNvContentPartPr/>
                <p14:nvPr/>
              </p14:nvContentPartPr>
              <p14:xfrm>
                <a:off x="3687810" y="5910726"/>
                <a:ext cx="141840" cy="200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45A358A-108B-404E-8FEE-59ED44D5641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679170" y="5902086"/>
                  <a:ext cx="159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4C5D86-9DBE-4C1A-927A-2CF4D6788E03}"/>
                    </a:ext>
                  </a:extLst>
                </p14:cNvPr>
                <p14:cNvContentPartPr/>
                <p14:nvPr/>
              </p14:nvContentPartPr>
              <p14:xfrm>
                <a:off x="3856290" y="5990286"/>
                <a:ext cx="66960" cy="246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4C5D86-9DBE-4C1A-927A-2CF4D6788E0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847290" y="5981646"/>
                  <a:ext cx="84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FB1BE5-67A0-49C1-9CED-4A3DA264229F}"/>
                    </a:ext>
                  </a:extLst>
                </p14:cNvPr>
                <p14:cNvContentPartPr/>
                <p14:nvPr/>
              </p14:nvContentPartPr>
              <p14:xfrm>
                <a:off x="3995610" y="5969406"/>
                <a:ext cx="89280" cy="130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FB1BE5-67A0-49C1-9CED-4A3DA26422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86610" y="5960766"/>
                  <a:ext cx="106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7FBC35-9D3E-438A-8F23-AE5490BF69D7}"/>
                    </a:ext>
                  </a:extLst>
                </p14:cNvPr>
                <p14:cNvContentPartPr/>
                <p14:nvPr/>
              </p14:nvContentPartPr>
              <p14:xfrm>
                <a:off x="4116930" y="5969406"/>
                <a:ext cx="61920" cy="122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7FBC35-9D3E-438A-8F23-AE5490BF69D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07930" y="5960406"/>
                  <a:ext cx="7956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A2FBD6F-55FE-4A11-B6EB-C1E3197A4D4C}"/>
              </a:ext>
            </a:extLst>
          </p:cNvPr>
          <p:cNvGrpSpPr/>
          <p:nvPr/>
        </p:nvGrpSpPr>
        <p:grpSpPr>
          <a:xfrm>
            <a:off x="4710210" y="5875806"/>
            <a:ext cx="1894680" cy="435600"/>
            <a:chOff x="4710210" y="5875806"/>
            <a:chExt cx="1894680" cy="43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F8A94E-8E5B-4B16-8E97-23AAFF8520D4}"/>
                    </a:ext>
                  </a:extLst>
                </p14:cNvPr>
                <p14:cNvContentPartPr/>
                <p14:nvPr/>
              </p14:nvContentPartPr>
              <p14:xfrm>
                <a:off x="4710210" y="5896686"/>
                <a:ext cx="101520" cy="240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F8A94E-8E5B-4B16-8E97-23AAFF8520D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01570" y="5888046"/>
                  <a:ext cx="1191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7462EB9-861C-4817-8763-C727CD86D66A}"/>
                    </a:ext>
                  </a:extLst>
                </p14:cNvPr>
                <p14:cNvContentPartPr/>
                <p14:nvPr/>
              </p14:nvContentPartPr>
              <p14:xfrm>
                <a:off x="4880850" y="5875806"/>
                <a:ext cx="48240" cy="2502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7462EB9-861C-4817-8763-C727CD86D66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71850" y="5867166"/>
                  <a:ext cx="658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D59D5C5-DB28-492A-91D2-17276C4063B6}"/>
                    </a:ext>
                  </a:extLst>
                </p14:cNvPr>
                <p14:cNvContentPartPr/>
                <p14:nvPr/>
              </p14:nvContentPartPr>
              <p14:xfrm>
                <a:off x="4953210" y="5992086"/>
                <a:ext cx="136080" cy="115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D59D5C5-DB28-492A-91D2-17276C4063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44210" y="5983446"/>
                  <a:ext cx="1537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1ADD6EA-E286-4030-B4A4-D881B1935185}"/>
                    </a:ext>
                  </a:extLst>
                </p14:cNvPr>
                <p14:cNvContentPartPr/>
                <p14:nvPr/>
              </p14:nvContentPartPr>
              <p14:xfrm>
                <a:off x="5092890" y="5993166"/>
                <a:ext cx="93960" cy="107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1ADD6EA-E286-4030-B4A4-D881B193518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083890" y="5984166"/>
                  <a:ext cx="111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63AD21F-F1E5-4A1B-83C8-4CB2847D6CD4}"/>
                    </a:ext>
                  </a:extLst>
                </p14:cNvPr>
                <p14:cNvContentPartPr/>
                <p14:nvPr/>
              </p14:nvContentPartPr>
              <p14:xfrm>
                <a:off x="5327250" y="6014766"/>
                <a:ext cx="76680" cy="14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63AD21F-F1E5-4A1B-83C8-4CB2847D6CD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318250" y="6006126"/>
                  <a:ext cx="94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D28F06C-2F88-4B3A-AE40-97744D671520}"/>
                    </a:ext>
                  </a:extLst>
                </p14:cNvPr>
                <p14:cNvContentPartPr/>
                <p14:nvPr/>
              </p14:nvContentPartPr>
              <p14:xfrm>
                <a:off x="5345970" y="6077046"/>
                <a:ext cx="65520" cy="136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D28F06C-2F88-4B3A-AE40-97744D67152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36970" y="6068046"/>
                  <a:ext cx="83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653586-7BA9-43C0-AEE0-16437C939E05}"/>
                    </a:ext>
                  </a:extLst>
                </p14:cNvPr>
                <p14:cNvContentPartPr/>
                <p14:nvPr/>
              </p14:nvContentPartPr>
              <p14:xfrm>
                <a:off x="5589690" y="6011526"/>
                <a:ext cx="88200" cy="116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653586-7BA9-43C0-AEE0-16437C939E0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580690" y="6002886"/>
                  <a:ext cx="105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E547E95-63E2-4B90-A7E2-73451C2A4CF7}"/>
                    </a:ext>
                  </a:extLst>
                </p14:cNvPr>
                <p14:cNvContentPartPr/>
                <p14:nvPr/>
              </p14:nvContentPartPr>
              <p14:xfrm>
                <a:off x="5729010" y="6007926"/>
                <a:ext cx="204840" cy="123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E547E95-63E2-4B90-A7E2-73451C2A4CF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20010" y="5999286"/>
                  <a:ext cx="2224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2854974-1B54-4A39-86D1-15DF7A5EBD13}"/>
                    </a:ext>
                  </a:extLst>
                </p14:cNvPr>
                <p14:cNvContentPartPr/>
                <p14:nvPr/>
              </p14:nvContentPartPr>
              <p14:xfrm>
                <a:off x="5952210" y="6084246"/>
                <a:ext cx="73080" cy="6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2854974-1B54-4A39-86D1-15DF7A5EBD1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43210" y="6075246"/>
                  <a:ext cx="90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BC07711-86A9-40E0-8597-967690514EF0}"/>
                    </a:ext>
                  </a:extLst>
                </p14:cNvPr>
                <p14:cNvContentPartPr/>
                <p14:nvPr/>
              </p14:nvContentPartPr>
              <p14:xfrm>
                <a:off x="6078570" y="6025206"/>
                <a:ext cx="132480" cy="115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BC07711-86A9-40E0-8597-967690514EF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69930" y="6016206"/>
                  <a:ext cx="150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19E0AAA-8978-4EEA-8CB3-50CE936B2BEB}"/>
                    </a:ext>
                  </a:extLst>
                </p14:cNvPr>
                <p14:cNvContentPartPr/>
                <p14:nvPr/>
              </p14:nvContentPartPr>
              <p14:xfrm>
                <a:off x="6194130" y="5953566"/>
                <a:ext cx="192240" cy="357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19E0AAA-8978-4EEA-8CB3-50CE936B2BE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85130" y="5944926"/>
                  <a:ext cx="2098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84C0924-2CBE-497A-A7A8-C785CCFA8D00}"/>
                    </a:ext>
                  </a:extLst>
                </p14:cNvPr>
                <p14:cNvContentPartPr/>
                <p14:nvPr/>
              </p14:nvContentPartPr>
              <p14:xfrm>
                <a:off x="6432450" y="6014046"/>
                <a:ext cx="81000" cy="110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84C0924-2CBE-497A-A7A8-C785CCFA8D0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423810" y="6005046"/>
                  <a:ext cx="98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7760876-07FA-4581-B314-D2EFDE9C377B}"/>
                    </a:ext>
                  </a:extLst>
                </p14:cNvPr>
                <p14:cNvContentPartPr/>
                <p14:nvPr/>
              </p14:nvContentPartPr>
              <p14:xfrm>
                <a:off x="6569610" y="6002166"/>
                <a:ext cx="35280" cy="109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7760876-07FA-4581-B314-D2EFDE9C377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560610" y="5993526"/>
                  <a:ext cx="529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516BD52-04FC-4AEC-9386-78AD45FC18FB}"/>
              </a:ext>
            </a:extLst>
          </p:cNvPr>
          <p:cNvGrpSpPr/>
          <p:nvPr/>
        </p:nvGrpSpPr>
        <p:grpSpPr>
          <a:xfrm>
            <a:off x="8263050" y="6352806"/>
            <a:ext cx="385560" cy="267120"/>
            <a:chOff x="8263050" y="6352806"/>
            <a:chExt cx="38556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FF93C1-3F47-4937-9542-DD86DF3E497D}"/>
                    </a:ext>
                  </a:extLst>
                </p14:cNvPr>
                <p14:cNvContentPartPr/>
                <p14:nvPr/>
              </p14:nvContentPartPr>
              <p14:xfrm>
                <a:off x="8263050" y="6414726"/>
                <a:ext cx="118800" cy="137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FF93C1-3F47-4937-9542-DD86DF3E497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254410" y="6405726"/>
                  <a:ext cx="1364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CAFFD27-E9F9-4A0E-8251-41747D9C7EC6}"/>
                    </a:ext>
                  </a:extLst>
                </p14:cNvPr>
                <p14:cNvContentPartPr/>
                <p14:nvPr/>
              </p14:nvContentPartPr>
              <p14:xfrm>
                <a:off x="8395530" y="6449286"/>
                <a:ext cx="84960" cy="114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CAFFD27-E9F9-4A0E-8251-41747D9C7EC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386890" y="6440646"/>
                  <a:ext cx="102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1DD1AA7-0371-464F-A01E-93D807E0A004}"/>
                    </a:ext>
                  </a:extLst>
                </p14:cNvPr>
                <p14:cNvContentPartPr/>
                <p14:nvPr/>
              </p14:nvContentPartPr>
              <p14:xfrm>
                <a:off x="8525490" y="6352806"/>
                <a:ext cx="123120" cy="267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1DD1AA7-0371-464F-A01E-93D807E0A00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16490" y="6343806"/>
                  <a:ext cx="14076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D85BC70-492D-469E-BA30-FBAF06C23917}"/>
              </a:ext>
            </a:extLst>
          </p:cNvPr>
          <p:cNvGrpSpPr/>
          <p:nvPr/>
        </p:nvGrpSpPr>
        <p:grpSpPr>
          <a:xfrm>
            <a:off x="9753090" y="6383046"/>
            <a:ext cx="506520" cy="228960"/>
            <a:chOff x="9753090" y="6383046"/>
            <a:chExt cx="50652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2871A230-4E9F-468E-A52C-71E8240317C5}"/>
                    </a:ext>
                  </a:extLst>
                </p14:cNvPr>
                <p14:cNvContentPartPr/>
                <p14:nvPr/>
              </p14:nvContentPartPr>
              <p14:xfrm>
                <a:off x="9753090" y="6383046"/>
                <a:ext cx="96480" cy="208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2871A230-4E9F-468E-A52C-71E8240317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44090" y="6374406"/>
                  <a:ext cx="114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267964-76E5-4922-8908-9B69E7803D54}"/>
                    </a:ext>
                  </a:extLst>
                </p14:cNvPr>
                <p14:cNvContentPartPr/>
                <p14:nvPr/>
              </p14:nvContentPartPr>
              <p14:xfrm>
                <a:off x="9915810" y="6404646"/>
                <a:ext cx="38520" cy="188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267964-76E5-4922-8908-9B69E7803D5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906810" y="6395646"/>
                  <a:ext cx="561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B3CB2A2-4647-4589-9D4A-DBC911E2976B}"/>
                    </a:ext>
                  </a:extLst>
                </p14:cNvPr>
                <p14:cNvContentPartPr/>
                <p14:nvPr/>
              </p14:nvContentPartPr>
              <p14:xfrm>
                <a:off x="10001130" y="6486006"/>
                <a:ext cx="96480" cy="99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B3CB2A2-4647-4589-9D4A-DBC911E2976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92130" y="6477366"/>
                  <a:ext cx="114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69D7FC7-A2A7-4921-9760-7718C9449B83}"/>
                    </a:ext>
                  </a:extLst>
                </p14:cNvPr>
                <p14:cNvContentPartPr/>
                <p14:nvPr/>
              </p14:nvContentPartPr>
              <p14:xfrm>
                <a:off x="10128930" y="6451446"/>
                <a:ext cx="130680" cy="1605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69D7FC7-A2A7-4921-9760-7718C9449B8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120290" y="6442806"/>
                  <a:ext cx="148320" cy="178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9823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Magical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358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construct a gadget to construct </a:t>
                </a:r>
                <a:r>
                  <a:rPr lang="en-CA" sz="2000" dirty="0" err="1"/>
                  <a:t>superconcentrators</a:t>
                </a:r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. A magical graph is a sparse bipartite graph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000" dirty="0"/>
                  <a:t>with the property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every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r>
                  <a:rPr lang="en-CA" sz="2000" dirty="0"/>
                  <a:t> has a perfect matching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endParaRPr lang="en-CA" sz="2000" b="1" u="sng" dirty="0"/>
              </a:p>
              <a:p>
                <a:pPr>
                  <a:lnSpc>
                    <a:spcPct val="150000"/>
                  </a:lnSpc>
                </a:pPr>
                <a:r>
                  <a:rPr lang="en-CA" sz="2000" b="1" u="sng" dirty="0"/>
                  <a:t>Hall’s theorem</a:t>
                </a:r>
                <a:r>
                  <a:rPr lang="en-CA" sz="2000" dirty="0"/>
                  <a:t>.  Given a bipartite graph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 subset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CA" sz="2000" dirty="0"/>
                  <a:t> can be perfectly matched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 	               if and only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000" dirty="0"/>
                  <a:t> for any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3583289"/>
              </a:xfrm>
              <a:prstGeom prst="rect">
                <a:avLst/>
              </a:prstGeom>
              <a:blipFill>
                <a:blip r:embed="rId2"/>
                <a:stretch>
                  <a:fillRect l="-560" t="-1020" b="-20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48F66D7-C1D2-444C-96E7-22802A85390E}"/>
              </a:ext>
            </a:extLst>
          </p:cNvPr>
          <p:cNvGrpSpPr/>
          <p:nvPr/>
        </p:nvGrpSpPr>
        <p:grpSpPr>
          <a:xfrm>
            <a:off x="4770330" y="2582526"/>
            <a:ext cx="1370160" cy="1190880"/>
            <a:chOff x="4770330" y="2582526"/>
            <a:chExt cx="1370160" cy="11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527999B-C69B-4A0F-ACF9-91587F05A530}"/>
                    </a:ext>
                  </a:extLst>
                </p14:cNvPr>
                <p14:cNvContentPartPr/>
                <p14:nvPr/>
              </p14:nvContentPartPr>
              <p14:xfrm>
                <a:off x="5669970" y="2975286"/>
                <a:ext cx="50040" cy="608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527999B-C69B-4A0F-ACF9-91587F05A53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61330" y="2966646"/>
                  <a:ext cx="6768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0504C36-4016-42BA-87D9-F669E0E3A220}"/>
                    </a:ext>
                  </a:extLst>
                </p14:cNvPr>
                <p14:cNvContentPartPr/>
                <p14:nvPr/>
              </p14:nvContentPartPr>
              <p14:xfrm>
                <a:off x="5698770" y="2967726"/>
                <a:ext cx="221040" cy="608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0504C36-4016-42BA-87D9-F669E0E3A22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9770" y="2958726"/>
                  <a:ext cx="23868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4E070C0-C1FE-4E5D-8A29-A7B57131068E}"/>
                    </a:ext>
                  </a:extLst>
                </p14:cNvPr>
                <p14:cNvContentPartPr/>
                <p14:nvPr/>
              </p14:nvContentPartPr>
              <p14:xfrm>
                <a:off x="5723250" y="3572526"/>
                <a:ext cx="159480" cy="18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4E070C0-C1FE-4E5D-8A29-A7B57131068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714250" y="3563886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AB880A5-B0FA-457D-BE95-6BA782BAB0BB}"/>
                    </a:ext>
                  </a:extLst>
                </p14:cNvPr>
                <p14:cNvContentPartPr/>
                <p14:nvPr/>
              </p14:nvContentPartPr>
              <p14:xfrm>
                <a:off x="5939250" y="2716806"/>
                <a:ext cx="201240" cy="138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AB880A5-B0FA-457D-BE95-6BA782BAB0B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30250" y="2707806"/>
                  <a:ext cx="218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1D33BE8-41F2-4BD3-BC65-9020ED4E5E46}"/>
                    </a:ext>
                  </a:extLst>
                </p14:cNvPr>
                <p14:cNvContentPartPr/>
                <p14:nvPr/>
              </p14:nvContentPartPr>
              <p14:xfrm>
                <a:off x="4948530" y="2876286"/>
                <a:ext cx="19440" cy="8413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1D33BE8-41F2-4BD3-BC65-9020ED4E5E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39530" y="2867646"/>
                  <a:ext cx="3708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D7E38A9-53B0-40F7-838C-611A50E69121}"/>
                    </a:ext>
                  </a:extLst>
                </p14:cNvPr>
                <p14:cNvContentPartPr/>
                <p14:nvPr/>
              </p14:nvContentPartPr>
              <p14:xfrm>
                <a:off x="4940250" y="2806086"/>
                <a:ext cx="271080" cy="967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D7E38A9-53B0-40F7-838C-611A50E6912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931250" y="2797086"/>
                  <a:ext cx="288720" cy="9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FB36BE9-0583-45A8-B570-D401B7EF8882}"/>
                    </a:ext>
                  </a:extLst>
                </p14:cNvPr>
                <p14:cNvContentPartPr/>
                <p14:nvPr/>
              </p14:nvContentPartPr>
              <p14:xfrm>
                <a:off x="4965090" y="3756126"/>
                <a:ext cx="203400" cy="15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FB36BE9-0583-45A8-B570-D401B7EF88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56090" y="3747126"/>
                  <a:ext cx="2210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B69D3FD-076C-4E16-BAB8-5D28A2F56181}"/>
                    </a:ext>
                  </a:extLst>
                </p14:cNvPr>
                <p14:cNvContentPartPr/>
                <p14:nvPr/>
              </p14:nvContentPartPr>
              <p14:xfrm>
                <a:off x="5060850" y="2582526"/>
                <a:ext cx="111600" cy="1357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B69D3FD-076C-4E16-BAB8-5D28A2F561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51850" y="2573526"/>
                  <a:ext cx="129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43AE56C-141A-4264-9028-24FF74D43A8A}"/>
                    </a:ext>
                  </a:extLst>
                </p14:cNvPr>
                <p14:cNvContentPartPr/>
                <p14:nvPr/>
              </p14:nvContentPartPr>
              <p14:xfrm>
                <a:off x="5016930" y="3058806"/>
                <a:ext cx="127800" cy="3855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43AE56C-141A-4264-9028-24FF74D43A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08290" y="3049806"/>
                  <a:ext cx="1454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46AFBE7-A5D6-4CBC-8637-4DA4EAC6B0B3}"/>
                    </a:ext>
                  </a:extLst>
                </p14:cNvPr>
                <p14:cNvContentPartPr/>
                <p14:nvPr/>
              </p14:nvContentPartPr>
              <p14:xfrm>
                <a:off x="4770330" y="3164286"/>
                <a:ext cx="84960" cy="135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46AFBE7-A5D6-4CBC-8637-4DA4EAC6B0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61330" y="3155286"/>
                  <a:ext cx="102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FA531B-28EE-4786-9E33-1CED61B55D33}"/>
                    </a:ext>
                  </a:extLst>
                </p14:cNvPr>
                <p14:cNvContentPartPr/>
                <p14:nvPr/>
              </p14:nvContentPartPr>
              <p14:xfrm>
                <a:off x="5106210" y="3047646"/>
                <a:ext cx="648360" cy="103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FA531B-28EE-4786-9E33-1CED61B55D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97570" y="3039006"/>
                  <a:ext cx="666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B96B3D5-E372-4320-996D-BBE048BF12D9}"/>
                    </a:ext>
                  </a:extLst>
                </p14:cNvPr>
                <p14:cNvContentPartPr/>
                <p14:nvPr/>
              </p14:nvContentPartPr>
              <p14:xfrm>
                <a:off x="5108370" y="3221886"/>
                <a:ext cx="712800" cy="160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B96B3D5-E372-4320-996D-BBE048BF12D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99370" y="3213246"/>
                  <a:ext cx="730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8E129F-6EB6-417B-80FE-A911B28A57E8}"/>
                    </a:ext>
                  </a:extLst>
                </p14:cNvPr>
                <p14:cNvContentPartPr/>
                <p14:nvPr/>
              </p14:nvContentPartPr>
              <p14:xfrm>
                <a:off x="5104050" y="3177966"/>
                <a:ext cx="663120" cy="136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8E129F-6EB6-417B-80FE-A911B28A57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95050" y="3169326"/>
                  <a:ext cx="680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CA9CC47-CB93-4B4B-B562-AA9B7F085AD7}"/>
                    </a:ext>
                  </a:extLst>
                </p14:cNvPr>
                <p14:cNvContentPartPr/>
                <p14:nvPr/>
              </p14:nvContentPartPr>
              <p14:xfrm>
                <a:off x="5104770" y="3382086"/>
                <a:ext cx="677880" cy="127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CA9CC47-CB93-4B4B-B562-AA9B7F085AD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096130" y="3373086"/>
                  <a:ext cx="69552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EB7A4FD-C63F-46DB-ACBE-55A10336996A}"/>
                  </a:ext>
                </a:extLst>
              </p14:cNvPr>
              <p14:cNvContentPartPr/>
              <p14:nvPr/>
            </p14:nvContentPartPr>
            <p14:xfrm>
              <a:off x="7498770" y="4236006"/>
              <a:ext cx="204120" cy="244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EB7A4FD-C63F-46DB-ACBE-55A10336996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89770" y="4227366"/>
                <a:ext cx="2217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E7DCEC6-4FFD-40A5-B4EE-C109309D3719}"/>
                  </a:ext>
                </a:extLst>
              </p14:cNvPr>
              <p14:cNvContentPartPr/>
              <p14:nvPr/>
            </p14:nvContentPartPr>
            <p14:xfrm>
              <a:off x="4101810" y="4713366"/>
              <a:ext cx="417960" cy="2484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E7DCEC6-4FFD-40A5-B4EE-C109309D371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93170" y="4704366"/>
                <a:ext cx="435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D43DCC-FAB1-4297-9BED-7E00A3E4B533}"/>
                  </a:ext>
                </a:extLst>
              </p14:cNvPr>
              <p14:cNvContentPartPr/>
              <p14:nvPr/>
            </p14:nvContentPartPr>
            <p14:xfrm>
              <a:off x="5143290" y="4727766"/>
              <a:ext cx="161280" cy="244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D43DCC-FAB1-4297-9BED-7E00A3E4B53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134290" y="4719126"/>
                <a:ext cx="17892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E79C995-7CA2-49E3-9A18-1799B7522454}"/>
              </a:ext>
            </a:extLst>
          </p:cNvPr>
          <p:cNvGrpSpPr/>
          <p:nvPr/>
        </p:nvGrpSpPr>
        <p:grpSpPr>
          <a:xfrm>
            <a:off x="8527290" y="4342206"/>
            <a:ext cx="1286280" cy="333720"/>
            <a:chOff x="8527290" y="4342206"/>
            <a:chExt cx="128628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6CE953-CEEA-4D42-B7E9-38BF3D39F5A9}"/>
                    </a:ext>
                  </a:extLst>
                </p14:cNvPr>
                <p14:cNvContentPartPr/>
                <p14:nvPr/>
              </p14:nvContentPartPr>
              <p14:xfrm>
                <a:off x="8527290" y="4416726"/>
                <a:ext cx="8640" cy="159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6CE953-CEEA-4D42-B7E9-38BF3D39F5A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518290" y="4407726"/>
                  <a:ext cx="262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02E4E25-6D73-4B87-8A03-14EC804AD027}"/>
                    </a:ext>
                  </a:extLst>
                </p14:cNvPr>
                <p14:cNvContentPartPr/>
                <p14:nvPr/>
              </p14:nvContentPartPr>
              <p14:xfrm>
                <a:off x="8527290" y="4405926"/>
                <a:ext cx="104760" cy="143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02E4E25-6D73-4B87-8A03-14EC804AD02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18290" y="4397286"/>
                  <a:ext cx="122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D402C90-05D2-4DCE-B52B-347A73E8C65B}"/>
                    </a:ext>
                  </a:extLst>
                </p14:cNvPr>
                <p14:cNvContentPartPr/>
                <p14:nvPr/>
              </p14:nvContentPartPr>
              <p14:xfrm>
                <a:off x="8705490" y="4396206"/>
                <a:ext cx="90720" cy="169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D402C90-05D2-4DCE-B52B-347A73E8C6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96850" y="4387206"/>
                  <a:ext cx="108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23257C-6046-44F0-8780-D9934966BB9F}"/>
                    </a:ext>
                  </a:extLst>
                </p14:cNvPr>
                <p14:cNvContentPartPr/>
                <p14:nvPr/>
              </p14:nvContentPartPr>
              <p14:xfrm>
                <a:off x="8803770" y="4418526"/>
                <a:ext cx="98280" cy="170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23257C-6046-44F0-8780-D9934966BB9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94770" y="4409526"/>
                  <a:ext cx="115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6C49A2-64E0-49FA-AC15-CDFEDD8B9B42}"/>
                    </a:ext>
                  </a:extLst>
                </p14:cNvPr>
                <p14:cNvContentPartPr/>
                <p14:nvPr/>
              </p14:nvContentPartPr>
              <p14:xfrm>
                <a:off x="8915730" y="4375326"/>
                <a:ext cx="94680" cy="226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6C49A2-64E0-49FA-AC15-CDFEDD8B9B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906730" y="4366326"/>
                  <a:ext cx="112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DF3B7E7-3ACC-413C-AB81-DCA51A1D92F8}"/>
                    </a:ext>
                  </a:extLst>
                </p14:cNvPr>
                <p14:cNvContentPartPr/>
                <p14:nvPr/>
              </p14:nvContentPartPr>
              <p14:xfrm>
                <a:off x="9115890" y="4472526"/>
                <a:ext cx="96120" cy="8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DF3B7E7-3ACC-413C-AB81-DCA51A1D92F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06890" y="4463886"/>
                  <a:ext cx="113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E04799-D081-4FEE-9B23-3F81F035A3E7}"/>
                    </a:ext>
                  </a:extLst>
                </p14:cNvPr>
                <p14:cNvContentPartPr/>
                <p14:nvPr/>
              </p14:nvContentPartPr>
              <p14:xfrm>
                <a:off x="9134610" y="4529046"/>
                <a:ext cx="99000" cy="12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E04799-D081-4FEE-9B23-3F81F035A3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25610" y="4520406"/>
                  <a:ext cx="116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48CFF03-2082-4C3F-B818-CC92D96C43B6}"/>
                    </a:ext>
                  </a:extLst>
                </p14:cNvPr>
                <p14:cNvContentPartPr/>
                <p14:nvPr/>
              </p14:nvContentPartPr>
              <p14:xfrm>
                <a:off x="9332970" y="4342206"/>
                <a:ext cx="101880" cy="333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48CFF03-2082-4C3F-B818-CC92D96C43B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23970" y="4333206"/>
                  <a:ext cx="1195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552360-74A7-4BD9-971D-32228CB54FA7}"/>
                    </a:ext>
                  </a:extLst>
                </p14:cNvPr>
                <p14:cNvContentPartPr/>
                <p14:nvPr/>
              </p14:nvContentPartPr>
              <p14:xfrm>
                <a:off x="9559050" y="4456686"/>
                <a:ext cx="105480" cy="83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552360-74A7-4BD9-971D-32228CB54FA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50050" y="4447686"/>
                  <a:ext cx="123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D12B891-6FD6-4DA1-AE3D-8778D1C0F04F}"/>
                    </a:ext>
                  </a:extLst>
                </p14:cNvPr>
                <p14:cNvContentPartPr/>
                <p14:nvPr/>
              </p14:nvContentPartPr>
              <p14:xfrm>
                <a:off x="9797730" y="4358766"/>
                <a:ext cx="15840" cy="304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D12B891-6FD6-4DA1-AE3D-8778D1C0F0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89090" y="4349766"/>
                  <a:ext cx="33480" cy="32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352F4A-611A-485C-8BCD-600B4E602B83}"/>
              </a:ext>
            </a:extLst>
          </p:cNvPr>
          <p:cNvGrpSpPr/>
          <p:nvPr/>
        </p:nvGrpSpPr>
        <p:grpSpPr>
          <a:xfrm>
            <a:off x="9991410" y="4273806"/>
            <a:ext cx="2063160" cy="374040"/>
            <a:chOff x="9991410" y="4273806"/>
            <a:chExt cx="2063160" cy="37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1D28B2B-5EEF-4380-B5F3-118DA11DBD17}"/>
                    </a:ext>
                  </a:extLst>
                </p14:cNvPr>
                <p14:cNvContentPartPr/>
                <p14:nvPr/>
              </p14:nvContentPartPr>
              <p14:xfrm>
                <a:off x="9991410" y="4446606"/>
                <a:ext cx="100440" cy="100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1D28B2B-5EEF-4380-B5F3-118DA11DBD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82410" y="4437966"/>
                  <a:ext cx="118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E3DA678-58D2-4458-AB95-776F0109A18E}"/>
                    </a:ext>
                  </a:extLst>
                </p14:cNvPr>
                <p14:cNvContentPartPr/>
                <p14:nvPr/>
              </p14:nvContentPartPr>
              <p14:xfrm>
                <a:off x="10163490" y="4442646"/>
                <a:ext cx="82440" cy="105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E3DA678-58D2-4458-AB95-776F0109A18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54490" y="4434006"/>
                  <a:ext cx="100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381C00A-544F-4D82-97FE-C922020C068E}"/>
                    </a:ext>
                  </a:extLst>
                </p14:cNvPr>
                <p14:cNvContentPartPr/>
                <p14:nvPr/>
              </p14:nvContentPartPr>
              <p14:xfrm>
                <a:off x="10303530" y="4414206"/>
                <a:ext cx="84600" cy="140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381C00A-544F-4D82-97FE-C922020C068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94530" y="4405206"/>
                  <a:ext cx="102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79C8F48-44DF-4F90-BC75-55A091310CA6}"/>
                    </a:ext>
                  </a:extLst>
                </p14:cNvPr>
                <p14:cNvContentPartPr/>
                <p14:nvPr/>
              </p14:nvContentPartPr>
              <p14:xfrm>
                <a:off x="10321890" y="4388646"/>
                <a:ext cx="217440" cy="111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79C8F48-44DF-4F90-BC75-55A091310CA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12890" y="4380006"/>
                  <a:ext cx="235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A25C32-B992-4E55-9B0E-13A53B28B426}"/>
                    </a:ext>
                  </a:extLst>
                </p14:cNvPr>
                <p14:cNvContentPartPr/>
                <p14:nvPr/>
              </p14:nvContentPartPr>
              <p14:xfrm>
                <a:off x="10449330" y="4400526"/>
                <a:ext cx="97200" cy="167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A25C32-B992-4E55-9B0E-13A53B28B4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40690" y="4391886"/>
                  <a:ext cx="1148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2411885-B0C5-45AD-A08E-8DDE2AD438F7}"/>
                    </a:ext>
                  </a:extLst>
                </p14:cNvPr>
                <p14:cNvContentPartPr/>
                <p14:nvPr/>
              </p14:nvContentPartPr>
              <p14:xfrm>
                <a:off x="10471290" y="4549206"/>
                <a:ext cx="66600" cy="20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2411885-B0C5-45AD-A08E-8DDE2AD438F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62650" y="4540206"/>
                  <a:ext cx="84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1D6C262-7154-4CFB-9EC1-EF70962F1F52}"/>
                    </a:ext>
                  </a:extLst>
                </p14:cNvPr>
                <p14:cNvContentPartPr/>
                <p14:nvPr/>
              </p14:nvContentPartPr>
              <p14:xfrm>
                <a:off x="10740930" y="4384326"/>
                <a:ext cx="47160" cy="216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1D6C262-7154-4CFB-9EC1-EF70962F1F5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32290" y="4375326"/>
                  <a:ext cx="648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CD4EFA-A2DA-4412-9A5C-994C386B38B2}"/>
                    </a:ext>
                  </a:extLst>
                </p14:cNvPr>
                <p14:cNvContentPartPr/>
                <p14:nvPr/>
              </p14:nvContentPartPr>
              <p14:xfrm>
                <a:off x="10706010" y="4433646"/>
                <a:ext cx="287280" cy="96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CD4EFA-A2DA-4412-9A5C-994C386B38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97010" y="4424646"/>
                  <a:ext cx="304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8EDFCB1-618E-47B7-9937-D54AEA7D6822}"/>
                    </a:ext>
                  </a:extLst>
                </p14:cNvPr>
                <p14:cNvContentPartPr/>
                <p14:nvPr/>
              </p14:nvContentPartPr>
              <p14:xfrm>
                <a:off x="11132250" y="4413486"/>
                <a:ext cx="61560" cy="119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8EDFCB1-618E-47B7-9937-D54AEA7D682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23250" y="4404846"/>
                  <a:ext cx="79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BBD489A-CA20-4221-9788-E6E4775E1A32}"/>
                    </a:ext>
                  </a:extLst>
                </p14:cNvPr>
                <p14:cNvContentPartPr/>
                <p14:nvPr/>
              </p14:nvContentPartPr>
              <p14:xfrm>
                <a:off x="11232330" y="4430406"/>
                <a:ext cx="265320" cy="74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BBD489A-CA20-4221-9788-E6E4775E1A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223330" y="4421766"/>
                  <a:ext cx="282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DEE8DC9-9A10-42AC-B5FC-170DFF83E78B}"/>
                    </a:ext>
                  </a:extLst>
                </p14:cNvPr>
                <p14:cNvContentPartPr/>
                <p14:nvPr/>
              </p14:nvContentPartPr>
              <p14:xfrm>
                <a:off x="11613210" y="4404126"/>
                <a:ext cx="103320" cy="1036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DEE8DC9-9A10-42AC-B5FC-170DFF83E78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604570" y="4395126"/>
                  <a:ext cx="1209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C559EE6-14E1-4D9D-B5AD-69A908A58D1D}"/>
                    </a:ext>
                  </a:extLst>
                </p14:cNvPr>
                <p14:cNvContentPartPr/>
                <p14:nvPr/>
              </p14:nvContentPartPr>
              <p14:xfrm>
                <a:off x="11748930" y="4408446"/>
                <a:ext cx="69480" cy="102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C559EE6-14E1-4D9D-B5AD-69A908A58D1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739930" y="4399806"/>
                  <a:ext cx="87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C79567F-5C07-4F4F-A894-6263C4BC6875}"/>
                    </a:ext>
                  </a:extLst>
                </p14:cNvPr>
                <p14:cNvContentPartPr/>
                <p14:nvPr/>
              </p14:nvContentPartPr>
              <p14:xfrm>
                <a:off x="11949090" y="4273806"/>
                <a:ext cx="105480" cy="374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C79567F-5C07-4F4F-A894-6263C4BC687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940090" y="4265166"/>
                  <a:ext cx="12312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0B92E7A-B03D-4ED1-A8F5-2EBB9E4CE8B5}"/>
                    </a:ext>
                  </a:extLst>
                </p14:cNvPr>
                <p14:cNvContentPartPr/>
                <p14:nvPr/>
              </p14:nvContentPartPr>
              <p14:xfrm>
                <a:off x="11793210" y="4435086"/>
                <a:ext cx="79560" cy="39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0B92E7A-B03D-4ED1-A8F5-2EBB9E4CE8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784210" y="4426446"/>
                  <a:ext cx="972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38473DA-7DA4-47F9-9CF5-328C01A8B532}"/>
                    </a:ext>
                  </a:extLst>
                </p14:cNvPr>
                <p14:cNvContentPartPr/>
                <p14:nvPr/>
              </p14:nvContentPartPr>
              <p14:xfrm>
                <a:off x="11904810" y="4367766"/>
                <a:ext cx="78480" cy="167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38473DA-7DA4-47F9-9CF5-328C01A8B53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95810" y="4358766"/>
                  <a:ext cx="96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39BC978-9342-4FCB-A2F6-F7EEAA24B9DE}"/>
                    </a:ext>
                  </a:extLst>
                </p14:cNvPr>
                <p14:cNvContentPartPr/>
                <p14:nvPr/>
              </p14:nvContentPartPr>
              <p14:xfrm>
                <a:off x="11914530" y="4346526"/>
                <a:ext cx="123120" cy="188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39BC978-9342-4FCB-A2F6-F7EEAA24B9D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905530" y="4337526"/>
                  <a:ext cx="140760" cy="20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59DDF2F-588A-425C-8266-E004CABD82F1}"/>
                  </a:ext>
                </a:extLst>
              </p14:cNvPr>
              <p14:cNvContentPartPr/>
              <p14:nvPr/>
            </p14:nvContentPartPr>
            <p14:xfrm>
              <a:off x="10616370" y="5546046"/>
              <a:ext cx="9000" cy="12024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59DDF2F-588A-425C-8266-E004CABD82F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607730" y="5537046"/>
                <a:ext cx="2664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4235535-8967-49E0-AC10-3B1940624722}"/>
                  </a:ext>
                </a:extLst>
              </p14:cNvPr>
              <p14:cNvContentPartPr/>
              <p14:nvPr/>
            </p14:nvContentPartPr>
            <p14:xfrm>
              <a:off x="10633650" y="5508606"/>
              <a:ext cx="252360" cy="1411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4235535-8967-49E0-AC10-3B1940624722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0625010" y="5499966"/>
                <a:ext cx="2700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A4715ACC-16C4-423A-9E38-F25B363D2BCD}"/>
                  </a:ext>
                </a:extLst>
              </p14:cNvPr>
              <p14:cNvContentPartPr/>
              <p14:nvPr/>
            </p14:nvContentPartPr>
            <p14:xfrm>
              <a:off x="10915890" y="5538846"/>
              <a:ext cx="69840" cy="979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A4715ACC-16C4-423A-9E38-F25B363D2BC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906890" y="5529846"/>
                <a:ext cx="8748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A7129AA-F117-4B49-A307-875CB55BC960}"/>
                  </a:ext>
                </a:extLst>
              </p14:cNvPr>
              <p14:cNvContentPartPr/>
              <p14:nvPr/>
            </p14:nvContentPartPr>
            <p14:xfrm>
              <a:off x="11017770" y="5488086"/>
              <a:ext cx="47880" cy="1904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A7129AA-F117-4B49-A307-875CB55BC960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009130" y="5479086"/>
                <a:ext cx="655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84DF4B8-534D-40BE-AC0F-3A897F091429}"/>
                  </a:ext>
                </a:extLst>
              </p14:cNvPr>
              <p14:cNvContentPartPr/>
              <p14:nvPr/>
            </p14:nvContentPartPr>
            <p14:xfrm>
              <a:off x="10217130" y="6514446"/>
              <a:ext cx="65520" cy="867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84DF4B8-534D-40BE-AC0F-3A897F09142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0208490" y="6505806"/>
                <a:ext cx="8316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9DD4E847-448F-419E-B910-371AAF5DAB43}"/>
              </a:ext>
            </a:extLst>
          </p:cNvPr>
          <p:cNvGrpSpPr/>
          <p:nvPr/>
        </p:nvGrpSpPr>
        <p:grpSpPr>
          <a:xfrm>
            <a:off x="9576330" y="5100366"/>
            <a:ext cx="883440" cy="1423440"/>
            <a:chOff x="9576330" y="5100366"/>
            <a:chExt cx="883440" cy="142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80806AD-B429-422E-B66D-B3383AD7939C}"/>
                    </a:ext>
                  </a:extLst>
                </p14:cNvPr>
                <p14:cNvContentPartPr/>
                <p14:nvPr/>
              </p14:nvContentPartPr>
              <p14:xfrm>
                <a:off x="9576330" y="5409966"/>
                <a:ext cx="182160" cy="312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80806AD-B429-422E-B66D-B3383AD7939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567330" y="5400966"/>
                  <a:ext cx="1998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5EBE68-045E-4EDD-87F5-DF985E013A8F}"/>
                    </a:ext>
                  </a:extLst>
                </p14:cNvPr>
                <p14:cNvContentPartPr/>
                <p14:nvPr/>
              </p14:nvContentPartPr>
              <p14:xfrm>
                <a:off x="9653730" y="5812806"/>
                <a:ext cx="79200" cy="138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5EBE68-045E-4EDD-87F5-DF985E013A8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645090" y="5803806"/>
                  <a:ext cx="96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47434BF-8CA9-4EF5-ACDF-FEBA2DC1AE2F}"/>
                    </a:ext>
                  </a:extLst>
                </p14:cNvPr>
                <p14:cNvContentPartPr/>
                <p14:nvPr/>
              </p14:nvContentPartPr>
              <p14:xfrm>
                <a:off x="9650490" y="5796246"/>
                <a:ext cx="124920" cy="154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47434BF-8CA9-4EF5-ACDF-FEBA2DC1AE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41490" y="5787606"/>
                  <a:ext cx="142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8DC8F85-7B23-449F-8480-BC7E5EB52A2B}"/>
                    </a:ext>
                  </a:extLst>
                </p14:cNvPr>
                <p14:cNvContentPartPr/>
                <p14:nvPr/>
              </p14:nvContentPartPr>
              <p14:xfrm>
                <a:off x="10135770" y="5258766"/>
                <a:ext cx="52920" cy="85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8DC8F85-7B23-449F-8480-BC7E5EB52A2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126770" y="5249766"/>
                  <a:ext cx="7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A451004-F51F-43A3-B159-0E36EB528B4A}"/>
                    </a:ext>
                  </a:extLst>
                </p14:cNvPr>
                <p14:cNvContentPartPr/>
                <p14:nvPr/>
              </p14:nvContentPartPr>
              <p14:xfrm>
                <a:off x="9695490" y="5322846"/>
                <a:ext cx="443520" cy="129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A451004-F51F-43A3-B159-0E36EB528B4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86490" y="5313846"/>
                  <a:ext cx="461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D3E48DC-A2F3-4AF2-81A6-317CCDF80E93}"/>
                    </a:ext>
                  </a:extLst>
                </p14:cNvPr>
                <p14:cNvContentPartPr/>
                <p14:nvPr/>
              </p14:nvContentPartPr>
              <p14:xfrm>
                <a:off x="10178970" y="5569806"/>
                <a:ext cx="32760" cy="73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D3E48DC-A2F3-4AF2-81A6-317CCDF80E9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170330" y="5560806"/>
                  <a:ext cx="50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7B76D69-DB0F-4604-A2D7-EC976E8932C1}"/>
                    </a:ext>
                  </a:extLst>
                </p14:cNvPr>
                <p14:cNvContentPartPr/>
                <p14:nvPr/>
              </p14:nvContentPartPr>
              <p14:xfrm>
                <a:off x="9733650" y="5488806"/>
                <a:ext cx="438120" cy="1256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7B76D69-DB0F-4604-A2D7-EC976E8932C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25010" y="5479806"/>
                  <a:ext cx="455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A1E09A5-78F8-4DCD-850B-7A22B0E1E02D}"/>
                    </a:ext>
                  </a:extLst>
                </p14:cNvPr>
                <p14:cNvContentPartPr/>
                <p14:nvPr/>
              </p14:nvContentPartPr>
              <p14:xfrm>
                <a:off x="9692970" y="5610486"/>
                <a:ext cx="451080" cy="32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A1E09A5-78F8-4DCD-850B-7A22B0E1E02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84330" y="5601846"/>
                  <a:ext cx="468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B94C3D-E242-4F70-8563-357A6F5351CC}"/>
                    </a:ext>
                  </a:extLst>
                </p14:cNvPr>
                <p14:cNvContentPartPr/>
                <p14:nvPr/>
              </p14:nvContentPartPr>
              <p14:xfrm>
                <a:off x="10213170" y="5930886"/>
                <a:ext cx="58680" cy="471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B94C3D-E242-4F70-8563-357A6F5351C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204170" y="5921886"/>
                  <a:ext cx="76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678AF9D-3DAE-45D1-98BC-BD8EB3CB7D36}"/>
                    </a:ext>
                  </a:extLst>
                </p14:cNvPr>
                <p14:cNvContentPartPr/>
                <p14:nvPr/>
              </p14:nvContentPartPr>
              <p14:xfrm>
                <a:off x="9712050" y="5650446"/>
                <a:ext cx="510840" cy="302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678AF9D-3DAE-45D1-98BC-BD8EB3CB7D3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03410" y="5641446"/>
                  <a:ext cx="5284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31C4B48-C19C-4FA4-B368-6C4B2E72E057}"/>
                    </a:ext>
                  </a:extLst>
                </p14:cNvPr>
                <p14:cNvContentPartPr/>
                <p14:nvPr/>
              </p14:nvContentPartPr>
              <p14:xfrm>
                <a:off x="10215690" y="6158046"/>
                <a:ext cx="4680" cy="16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31C4B48-C19C-4FA4-B368-6C4B2E72E05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206690" y="6149046"/>
                  <a:ext cx="22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E2A816A-9FFD-4FCF-AA68-0CCFA2AB60E0}"/>
                    </a:ext>
                  </a:extLst>
                </p14:cNvPr>
                <p14:cNvContentPartPr/>
                <p14:nvPr/>
              </p14:nvContentPartPr>
              <p14:xfrm>
                <a:off x="9693330" y="5657646"/>
                <a:ext cx="508680" cy="494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E2A816A-9FFD-4FCF-AA68-0CCFA2AB60E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684690" y="5648646"/>
                  <a:ext cx="5263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4840DBE-3AFE-4B49-A453-457901CF6039}"/>
                    </a:ext>
                  </a:extLst>
                </p14:cNvPr>
                <p14:cNvContentPartPr/>
                <p14:nvPr/>
              </p14:nvContentPartPr>
              <p14:xfrm>
                <a:off x="10076730" y="5100366"/>
                <a:ext cx="383040" cy="1168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4840DBE-3AFE-4B49-A453-457901CF603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067730" y="5091726"/>
                  <a:ext cx="400680" cy="11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7A9BFF5-C01F-4E03-B559-74F71525C366}"/>
                    </a:ext>
                  </a:extLst>
                </p14:cNvPr>
                <p14:cNvContentPartPr/>
                <p14:nvPr/>
              </p14:nvContentPartPr>
              <p14:xfrm>
                <a:off x="10202730" y="6523446"/>
                <a:ext cx="720" cy="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7A9BFF5-C01F-4E03-B559-74F71525C36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193730" y="6514446"/>
                  <a:ext cx="18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56C646E-9463-492E-B567-77A163A9914F}"/>
                    </a:ext>
                  </a:extLst>
                </p14:cNvPr>
                <p14:cNvContentPartPr/>
                <p14:nvPr/>
              </p14:nvContentPartPr>
              <p14:xfrm>
                <a:off x="10015170" y="6236886"/>
                <a:ext cx="2880" cy="5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56C646E-9463-492E-B567-77A163A991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006530" y="6228246"/>
                  <a:ext cx="20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CBB70EC-3383-42ED-B878-CC175D642FDA}"/>
                    </a:ext>
                  </a:extLst>
                </p14:cNvPr>
                <p14:cNvContentPartPr/>
                <p14:nvPr/>
              </p14:nvContentPartPr>
              <p14:xfrm>
                <a:off x="9866490" y="5949606"/>
                <a:ext cx="114840" cy="212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CBB70EC-3383-42ED-B878-CC175D642FD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57490" y="5940966"/>
                  <a:ext cx="132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E43B1C-6544-45A1-A62E-60050E919521}"/>
                    </a:ext>
                  </a:extLst>
                </p14:cNvPr>
                <p14:cNvContentPartPr/>
                <p14:nvPr/>
              </p14:nvContentPartPr>
              <p14:xfrm>
                <a:off x="9785490" y="5749446"/>
                <a:ext cx="7920" cy="56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E43B1C-6544-45A1-A62E-60050E91952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76490" y="5740446"/>
                  <a:ext cx="25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BB2D48D-F640-4B53-BF42-7AC25FBC246D}"/>
                    </a:ext>
                  </a:extLst>
                </p14:cNvPr>
                <p14:cNvContentPartPr/>
                <p14:nvPr/>
              </p14:nvContentPartPr>
              <p14:xfrm>
                <a:off x="10112010" y="6266046"/>
                <a:ext cx="95040" cy="238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BB2D48D-F640-4B53-BF42-7AC25FBC246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03370" y="6257406"/>
                  <a:ext cx="112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743477E-5238-4B4B-BA48-88AC2E210529}"/>
                    </a:ext>
                  </a:extLst>
                </p14:cNvPr>
                <p14:cNvContentPartPr/>
                <p14:nvPr/>
              </p14:nvContentPartPr>
              <p14:xfrm>
                <a:off x="9906090" y="5813166"/>
                <a:ext cx="158760" cy="306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743477E-5238-4B4B-BA48-88AC2E21052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897450" y="5804166"/>
                  <a:ext cx="17640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8490A68-F055-4864-8DCA-23ABEC761B88}"/>
                    </a:ext>
                  </a:extLst>
                </p14:cNvPr>
                <p14:cNvContentPartPr/>
                <p14:nvPr/>
              </p14:nvContentPartPr>
              <p14:xfrm>
                <a:off x="9743730" y="5468286"/>
                <a:ext cx="67320" cy="168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8490A68-F055-4864-8DCA-23ABEC761B8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35090" y="5459646"/>
                  <a:ext cx="84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9710358-8E01-4486-B850-044C6F3FE599}"/>
                    </a:ext>
                  </a:extLst>
                </p14:cNvPr>
                <p14:cNvContentPartPr/>
                <p14:nvPr/>
              </p14:nvContentPartPr>
              <p14:xfrm>
                <a:off x="10204530" y="6499326"/>
                <a:ext cx="7920" cy="4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9710358-8E01-4486-B850-044C6F3FE5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195530" y="6490686"/>
                  <a:ext cx="25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1549C10-248C-419F-8CA4-2D066430B5B1}"/>
                    </a:ext>
                  </a:extLst>
                </p14:cNvPr>
                <p14:cNvContentPartPr/>
                <p14:nvPr/>
              </p14:nvContentPartPr>
              <p14:xfrm>
                <a:off x="9921930" y="5930166"/>
                <a:ext cx="153720" cy="364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1549C10-248C-419F-8CA4-2D066430B5B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912930" y="5921166"/>
                  <a:ext cx="1713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96C8D2-D09C-4EA3-8A82-54F49AED0CE9}"/>
                    </a:ext>
                  </a:extLst>
                </p14:cNvPr>
                <p14:cNvContentPartPr/>
                <p14:nvPr/>
              </p14:nvContentPartPr>
              <p14:xfrm>
                <a:off x="9717810" y="5532006"/>
                <a:ext cx="73080" cy="223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96C8D2-D09C-4EA3-8A82-54F49AED0CE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09170" y="5523006"/>
                  <a:ext cx="9072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8623C95-6466-4C4A-8C83-DBF98AF3EAE4}"/>
              </a:ext>
            </a:extLst>
          </p:cNvPr>
          <p:cNvGrpSpPr/>
          <p:nvPr/>
        </p:nvGrpSpPr>
        <p:grpSpPr>
          <a:xfrm>
            <a:off x="483090" y="6055806"/>
            <a:ext cx="729720" cy="219240"/>
            <a:chOff x="483090" y="6055806"/>
            <a:chExt cx="72972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8AF358C-3518-43D0-9EB8-DA121EA3967E}"/>
                    </a:ext>
                  </a:extLst>
                </p14:cNvPr>
                <p14:cNvContentPartPr/>
                <p14:nvPr/>
              </p14:nvContentPartPr>
              <p14:xfrm>
                <a:off x="483090" y="6085686"/>
                <a:ext cx="22680" cy="189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8AF358C-3518-43D0-9EB8-DA121EA3967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74090" y="6076686"/>
                  <a:ext cx="403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3D72B83-A7DF-4AE8-A98A-272CDD586656}"/>
                    </a:ext>
                  </a:extLst>
                </p14:cNvPr>
                <p14:cNvContentPartPr/>
                <p14:nvPr/>
              </p14:nvContentPartPr>
              <p14:xfrm>
                <a:off x="532770" y="6078846"/>
                <a:ext cx="119520" cy="174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3D72B83-A7DF-4AE8-A98A-272CDD58665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3770" y="6070206"/>
                  <a:ext cx="137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1D8C0A3-E726-4543-A331-CE24D39F23B5}"/>
                    </a:ext>
                  </a:extLst>
                </p14:cNvPr>
                <p14:cNvContentPartPr/>
                <p14:nvPr/>
              </p14:nvContentPartPr>
              <p14:xfrm>
                <a:off x="746610" y="6055806"/>
                <a:ext cx="31320" cy="197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1D8C0A3-E726-4543-A331-CE24D39F23B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37970" y="6047166"/>
                  <a:ext cx="489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A658E7B-181D-4607-BA88-0795D21FBF08}"/>
                    </a:ext>
                  </a:extLst>
                </p14:cNvPr>
                <p14:cNvContentPartPr/>
                <p14:nvPr/>
              </p14:nvContentPartPr>
              <p14:xfrm>
                <a:off x="843450" y="6132126"/>
                <a:ext cx="66600" cy="13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A658E7B-181D-4607-BA88-0795D21FBF0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4810" y="6123126"/>
                  <a:ext cx="84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F4EAFF0-2DE8-43C4-8277-3411D5D639AE}"/>
                    </a:ext>
                  </a:extLst>
                </p14:cNvPr>
                <p14:cNvContentPartPr/>
                <p14:nvPr/>
              </p14:nvContentPartPr>
              <p14:xfrm>
                <a:off x="849570" y="6066966"/>
                <a:ext cx="220680" cy="189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F4EAFF0-2DE8-43C4-8277-3411D5D639A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40930" y="6058326"/>
                  <a:ext cx="238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D7AF4D6-4957-4BE4-812A-54F8DF369371}"/>
                    </a:ext>
                  </a:extLst>
                </p14:cNvPr>
                <p14:cNvContentPartPr/>
                <p14:nvPr/>
              </p14:nvContentPartPr>
              <p14:xfrm>
                <a:off x="1139370" y="6099006"/>
                <a:ext cx="73440" cy="1166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D7AF4D6-4957-4BE4-812A-54F8DF36937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30730" y="6090006"/>
                  <a:ext cx="9108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7807304-F2D1-4302-B9D5-5B4ECF8910DF}"/>
              </a:ext>
            </a:extLst>
          </p:cNvPr>
          <p:cNvGrpSpPr/>
          <p:nvPr/>
        </p:nvGrpSpPr>
        <p:grpSpPr>
          <a:xfrm>
            <a:off x="1804290" y="4858806"/>
            <a:ext cx="2725920" cy="1567800"/>
            <a:chOff x="1804290" y="4858806"/>
            <a:chExt cx="2725920" cy="156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1D4FC91-2955-4968-A4BD-83BAC365D94C}"/>
                    </a:ext>
                  </a:extLst>
                </p14:cNvPr>
                <p14:cNvContentPartPr/>
                <p14:nvPr/>
              </p14:nvContentPartPr>
              <p14:xfrm>
                <a:off x="1954050" y="5157966"/>
                <a:ext cx="67680" cy="1206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1D4FC91-2955-4968-A4BD-83BAC365D94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45410" y="5149326"/>
                  <a:ext cx="85320" cy="12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385C3E8-6511-4571-8AB7-93F64470A91B}"/>
                    </a:ext>
                  </a:extLst>
                </p14:cNvPr>
                <p14:cNvContentPartPr/>
                <p14:nvPr/>
              </p14:nvContentPartPr>
              <p14:xfrm>
                <a:off x="1932450" y="5150766"/>
                <a:ext cx="351720" cy="1232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385C3E8-6511-4571-8AB7-93F64470A91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23810" y="5141766"/>
                  <a:ext cx="369360" cy="12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4675265-1478-42A1-827E-A8B2886462E0}"/>
                    </a:ext>
                  </a:extLst>
                </p14:cNvPr>
                <p14:cNvContentPartPr/>
                <p14:nvPr/>
              </p14:nvContentPartPr>
              <p14:xfrm>
                <a:off x="2093370" y="6398886"/>
                <a:ext cx="214560" cy="27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4675265-1478-42A1-827E-A8B2886462E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084370" y="6390246"/>
                  <a:ext cx="232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74429CD-9EE7-486F-BDCD-5FB96D5FFB0B}"/>
                    </a:ext>
                  </a:extLst>
                </p14:cNvPr>
                <p14:cNvContentPartPr/>
                <p14:nvPr/>
              </p14:nvContentPartPr>
              <p14:xfrm>
                <a:off x="2026770" y="4858806"/>
                <a:ext cx="129240" cy="167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74429CD-9EE7-486F-BDCD-5FB96D5FFB0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17770" y="4850166"/>
                  <a:ext cx="146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304614-485B-4604-B18F-39BAADE86E03}"/>
                    </a:ext>
                  </a:extLst>
                </p14:cNvPr>
                <p14:cNvContentPartPr/>
                <p14:nvPr/>
              </p14:nvContentPartPr>
              <p14:xfrm>
                <a:off x="2051610" y="5620206"/>
                <a:ext cx="179640" cy="510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304614-485B-4604-B18F-39BAADE86E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42970" y="5611566"/>
                  <a:ext cx="1972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888962C-FB08-4222-A641-D401A07A9A3D}"/>
                    </a:ext>
                  </a:extLst>
                </p14:cNvPr>
                <p14:cNvContentPartPr/>
                <p14:nvPr/>
              </p14:nvContentPartPr>
              <p14:xfrm>
                <a:off x="1804290" y="5541726"/>
                <a:ext cx="101880" cy="1886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888962C-FB08-4222-A641-D401A07A9A3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95290" y="5532726"/>
                  <a:ext cx="1195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3E11749-9813-45D9-B0F5-DD3AE8C46DB4}"/>
                    </a:ext>
                  </a:extLst>
                </p14:cNvPr>
                <p14:cNvContentPartPr/>
                <p14:nvPr/>
              </p14:nvContentPartPr>
              <p14:xfrm>
                <a:off x="2106330" y="5769246"/>
                <a:ext cx="107280" cy="272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3E11749-9813-45D9-B0F5-DD3AE8C46DB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097330" y="5760606"/>
                  <a:ext cx="1249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FEFFE61-BA97-4F22-9186-876B695373B4}"/>
                    </a:ext>
                  </a:extLst>
                </p14:cNvPr>
                <p14:cNvContentPartPr/>
                <p14:nvPr/>
              </p14:nvContentPartPr>
              <p14:xfrm>
                <a:off x="2127570" y="5831166"/>
                <a:ext cx="56880" cy="131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FEFFE61-BA97-4F22-9186-876B695373B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18930" y="5822526"/>
                  <a:ext cx="74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217503C-1976-4EC1-86DF-DB91648E6BAB}"/>
                    </a:ext>
                  </a:extLst>
                </p14:cNvPr>
                <p14:cNvContentPartPr/>
                <p14:nvPr/>
              </p14:nvContentPartPr>
              <p14:xfrm>
                <a:off x="2127570" y="5847726"/>
                <a:ext cx="98640" cy="102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217503C-1976-4EC1-86DF-DB91648E6BA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18930" y="5838726"/>
                  <a:ext cx="116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AF1445F-E951-4301-955E-B043224C54FC}"/>
                    </a:ext>
                  </a:extLst>
                </p14:cNvPr>
                <p14:cNvContentPartPr/>
                <p14:nvPr/>
              </p14:nvContentPartPr>
              <p14:xfrm>
                <a:off x="2203890" y="5783286"/>
                <a:ext cx="9000" cy="6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AF1445F-E951-4301-955E-B043224C54F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94890" y="5774646"/>
                  <a:ext cx="266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D2983FB-99BB-41D7-9EEA-A1928EE024BD}"/>
                    </a:ext>
                  </a:extLst>
                </p14:cNvPr>
                <p14:cNvContentPartPr/>
                <p14:nvPr/>
              </p14:nvContentPartPr>
              <p14:xfrm>
                <a:off x="2748210" y="4976886"/>
                <a:ext cx="27360" cy="672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D2983FB-99BB-41D7-9EEA-A1928EE024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739210" y="4967886"/>
                  <a:ext cx="4500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A62D72B-8F20-4FED-B0ED-AD4CBC10DC10}"/>
                    </a:ext>
                  </a:extLst>
                </p14:cNvPr>
                <p14:cNvContentPartPr/>
                <p14:nvPr/>
              </p14:nvContentPartPr>
              <p14:xfrm>
                <a:off x="2766930" y="5336166"/>
                <a:ext cx="45360" cy="660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A62D72B-8F20-4FED-B0ED-AD4CBC10DC1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758290" y="5327166"/>
                  <a:ext cx="63000" cy="67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7B8E5DF-B488-4DB9-8DF3-006A3704B6EA}"/>
                    </a:ext>
                  </a:extLst>
                </p14:cNvPr>
                <p14:cNvContentPartPr/>
                <p14:nvPr/>
              </p14:nvContentPartPr>
              <p14:xfrm>
                <a:off x="2753250" y="5002806"/>
                <a:ext cx="371880" cy="892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7B8E5DF-B488-4DB9-8DF3-006A3704B6E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744250" y="4993806"/>
                  <a:ext cx="389520" cy="9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6E4B62F-25F7-4BF0-8777-60AE99F96B72}"/>
                    </a:ext>
                  </a:extLst>
                </p14:cNvPr>
                <p14:cNvContentPartPr/>
                <p14:nvPr/>
              </p14:nvContentPartPr>
              <p14:xfrm>
                <a:off x="2889690" y="5920806"/>
                <a:ext cx="188640" cy="15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6E4B62F-25F7-4BF0-8777-60AE99F96B7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880690" y="5912166"/>
                  <a:ext cx="206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80B88D2-3D0D-4356-9825-B79ED3690D90}"/>
                    </a:ext>
                  </a:extLst>
                </p14:cNvPr>
                <p14:cNvContentPartPr/>
                <p14:nvPr/>
              </p14:nvContentPartPr>
              <p14:xfrm>
                <a:off x="3157890" y="5078406"/>
                <a:ext cx="196920" cy="1544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80B88D2-3D0D-4356-9825-B79ED3690D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48890" y="5069766"/>
                  <a:ext cx="214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02FF637-1A4F-4C83-AD39-B2DC02684462}"/>
                    </a:ext>
                  </a:extLst>
                </p14:cNvPr>
                <p14:cNvContentPartPr/>
                <p14:nvPr/>
              </p14:nvContentPartPr>
              <p14:xfrm>
                <a:off x="2172210" y="5552886"/>
                <a:ext cx="625680" cy="234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02FF637-1A4F-4C83-AD39-B2DC0268446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63210" y="5544246"/>
                  <a:ext cx="6433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E9F6A01-C76C-4E4A-A1D1-82E1C062B870}"/>
                    </a:ext>
                  </a:extLst>
                </p14:cNvPr>
                <p14:cNvContentPartPr/>
                <p14:nvPr/>
              </p14:nvContentPartPr>
              <p14:xfrm>
                <a:off x="2195250" y="5678166"/>
                <a:ext cx="652320" cy="342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E9F6A01-C76C-4E4A-A1D1-82E1C062B87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186610" y="5669166"/>
                  <a:ext cx="66996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14087A8-FC72-49C7-8959-CFB555376DBE}"/>
                    </a:ext>
                  </a:extLst>
                </p14:cNvPr>
                <p14:cNvContentPartPr/>
                <p14:nvPr/>
              </p14:nvContentPartPr>
              <p14:xfrm>
                <a:off x="2861970" y="5474046"/>
                <a:ext cx="107640" cy="226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14087A8-FC72-49C7-8959-CFB555376DB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52970" y="5465406"/>
                  <a:ext cx="125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FDBF12D-64FD-4EB9-938C-A3FC78747985}"/>
                    </a:ext>
                  </a:extLst>
                </p14:cNvPr>
                <p14:cNvContentPartPr/>
                <p14:nvPr/>
              </p14:nvContentPartPr>
              <p14:xfrm>
                <a:off x="3024690" y="5587086"/>
                <a:ext cx="238680" cy="24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FDBF12D-64FD-4EB9-938C-A3FC7874798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16050" y="5578086"/>
                  <a:ext cx="256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427ED14-E46F-40A1-871A-C98F95472C93}"/>
                    </a:ext>
                  </a:extLst>
                </p14:cNvPr>
                <p14:cNvContentPartPr/>
                <p14:nvPr/>
              </p14:nvContentPartPr>
              <p14:xfrm>
                <a:off x="2999850" y="5544246"/>
                <a:ext cx="87120" cy="104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427ED14-E46F-40A1-871A-C98F95472C9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90850" y="5535606"/>
                  <a:ext cx="1047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E8D86D8-3C1C-4274-89C6-49A98DE0AF23}"/>
                    </a:ext>
                  </a:extLst>
                </p14:cNvPr>
                <p14:cNvContentPartPr/>
                <p14:nvPr/>
              </p14:nvContentPartPr>
              <p14:xfrm>
                <a:off x="3372450" y="5560806"/>
                <a:ext cx="12960" cy="1180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E8D86D8-3C1C-4274-89C6-49A98DE0AF2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363810" y="5551806"/>
                  <a:ext cx="30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BEB9B23-AFD2-4764-BFEB-D3E7BD217B0F}"/>
                    </a:ext>
                  </a:extLst>
                </p14:cNvPr>
                <p14:cNvContentPartPr/>
                <p14:nvPr/>
              </p14:nvContentPartPr>
              <p14:xfrm>
                <a:off x="3384330" y="5549646"/>
                <a:ext cx="83160" cy="9036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BEB9B23-AFD2-4764-BFEB-D3E7BD217B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75690" y="5541006"/>
                  <a:ext cx="100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BD9CB9C-8958-46DF-9D33-8072057F09D8}"/>
                    </a:ext>
                  </a:extLst>
                </p14:cNvPr>
                <p14:cNvContentPartPr/>
                <p14:nvPr/>
              </p14:nvContentPartPr>
              <p14:xfrm>
                <a:off x="3517170" y="5530206"/>
                <a:ext cx="152280" cy="128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BD9CB9C-8958-46DF-9D33-8072057F09D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08170" y="5521206"/>
                  <a:ext cx="169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F7564C6-F57E-4D1D-977A-7CDB41DA5B89}"/>
                    </a:ext>
                  </a:extLst>
                </p14:cNvPr>
                <p14:cNvContentPartPr/>
                <p14:nvPr/>
              </p14:nvContentPartPr>
              <p14:xfrm>
                <a:off x="3693210" y="5523006"/>
                <a:ext cx="58680" cy="180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F7564C6-F57E-4D1D-977A-7CDB41DA5B8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684570" y="5514006"/>
                  <a:ext cx="76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069019-4481-4684-8D0E-B759FEEA3AFE}"/>
                    </a:ext>
                  </a:extLst>
                </p14:cNvPr>
                <p14:cNvContentPartPr/>
                <p14:nvPr/>
              </p14:nvContentPartPr>
              <p14:xfrm>
                <a:off x="3610410" y="6017646"/>
                <a:ext cx="15480" cy="177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069019-4481-4684-8D0E-B759FEEA3AF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01770" y="6008646"/>
                  <a:ext cx="331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F071F4B-0F02-45A0-8B38-B0ED45D36CC4}"/>
                    </a:ext>
                  </a:extLst>
                </p14:cNvPr>
                <p14:cNvContentPartPr/>
                <p14:nvPr/>
              </p14:nvContentPartPr>
              <p14:xfrm>
                <a:off x="3695370" y="6036006"/>
                <a:ext cx="20160" cy="141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F071F4B-0F02-45A0-8B38-B0ED45D36CC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686370" y="6027006"/>
                  <a:ext cx="37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AF78B14-E733-41F2-94A0-6D6FB12001BD}"/>
                    </a:ext>
                  </a:extLst>
                </p14:cNvPr>
                <p14:cNvContentPartPr/>
                <p14:nvPr/>
              </p14:nvContentPartPr>
              <p14:xfrm>
                <a:off x="3688170" y="5997486"/>
                <a:ext cx="232560" cy="193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AF78B14-E733-41F2-94A0-6D6FB12001B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679170" y="5988846"/>
                  <a:ext cx="250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B72282D-108F-4A00-966D-FC0CB1B5D151}"/>
                    </a:ext>
                  </a:extLst>
                </p14:cNvPr>
                <p14:cNvContentPartPr/>
                <p14:nvPr/>
              </p14:nvContentPartPr>
              <p14:xfrm>
                <a:off x="3936570" y="6054366"/>
                <a:ext cx="79560" cy="131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B72282D-108F-4A00-966D-FC0CB1B5D15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27930" y="6045726"/>
                  <a:ext cx="97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D99EAD2-8607-446D-81CE-CCEE81726D38}"/>
                    </a:ext>
                  </a:extLst>
                </p14:cNvPr>
                <p14:cNvContentPartPr/>
                <p14:nvPr/>
              </p14:nvContentPartPr>
              <p14:xfrm>
                <a:off x="4056450" y="5981646"/>
                <a:ext cx="56520" cy="220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D99EAD2-8607-446D-81CE-CCEE81726D3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47450" y="5973006"/>
                  <a:ext cx="74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06EF08D-3FCA-4247-A717-7668A718DE39}"/>
                    </a:ext>
                  </a:extLst>
                </p14:cNvPr>
                <p14:cNvContentPartPr/>
                <p14:nvPr/>
              </p14:nvContentPartPr>
              <p14:xfrm>
                <a:off x="4169130" y="5962926"/>
                <a:ext cx="26640" cy="2527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06EF08D-3FCA-4247-A717-7668A718DE3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60130" y="5954286"/>
                  <a:ext cx="442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7A9D7A8-E9B3-447A-84A0-88942422753D}"/>
                    </a:ext>
                  </a:extLst>
                </p14:cNvPr>
                <p14:cNvContentPartPr/>
                <p14:nvPr/>
              </p14:nvContentPartPr>
              <p14:xfrm>
                <a:off x="4285410" y="6048606"/>
                <a:ext cx="107280" cy="13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7A9D7A8-E9B3-447A-84A0-88942422753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76410" y="6039966"/>
                  <a:ext cx="124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5FA902B-3615-43C6-B864-2682F1B4B9A4}"/>
                    </a:ext>
                  </a:extLst>
                </p14:cNvPr>
                <p14:cNvContentPartPr/>
                <p14:nvPr/>
              </p14:nvContentPartPr>
              <p14:xfrm>
                <a:off x="4304130" y="6129246"/>
                <a:ext cx="84960" cy="10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5FA902B-3615-43C6-B864-2682F1B4B9A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95130" y="6120246"/>
                  <a:ext cx="10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9E7D6F4-8464-49BB-B638-C8B8A399D384}"/>
                    </a:ext>
                  </a:extLst>
                </p14:cNvPr>
                <p14:cNvContentPartPr/>
                <p14:nvPr/>
              </p14:nvContentPartPr>
              <p14:xfrm>
                <a:off x="4458210" y="5962566"/>
                <a:ext cx="72000" cy="3060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9E7D6F4-8464-49BB-B638-C8B8A399D38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449210" y="5953566"/>
                  <a:ext cx="89640" cy="32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95E50E2-9D1C-49ED-B9DB-40285F52FD9A}"/>
              </a:ext>
            </a:extLst>
          </p:cNvPr>
          <p:cNvGrpSpPr/>
          <p:nvPr/>
        </p:nvGrpSpPr>
        <p:grpSpPr>
          <a:xfrm>
            <a:off x="5482410" y="5250486"/>
            <a:ext cx="491400" cy="349200"/>
            <a:chOff x="5482410" y="5250486"/>
            <a:chExt cx="49140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22C8B39-7FFB-4876-B9F0-F0A61C645C3F}"/>
                    </a:ext>
                  </a:extLst>
                </p14:cNvPr>
                <p14:cNvContentPartPr/>
                <p14:nvPr/>
              </p14:nvContentPartPr>
              <p14:xfrm>
                <a:off x="5482410" y="5346966"/>
                <a:ext cx="77040" cy="90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22C8B39-7FFB-4876-B9F0-F0A61C645C3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73410" y="5337966"/>
                  <a:ext cx="94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791D389-492A-446E-8B9E-2424B3E65463}"/>
                    </a:ext>
                  </a:extLst>
                </p14:cNvPr>
                <p14:cNvContentPartPr/>
                <p14:nvPr/>
              </p14:nvContentPartPr>
              <p14:xfrm>
                <a:off x="5579250" y="5340846"/>
                <a:ext cx="114480" cy="990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791D389-492A-446E-8B9E-2424B3E6546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570250" y="5332206"/>
                  <a:ext cx="132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D4B7582-5390-433E-8F2F-5EC295B6A739}"/>
                    </a:ext>
                  </a:extLst>
                </p14:cNvPr>
                <p14:cNvContentPartPr/>
                <p14:nvPr/>
              </p14:nvContentPartPr>
              <p14:xfrm>
                <a:off x="5725770" y="5250486"/>
                <a:ext cx="64080" cy="185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D4B7582-5390-433E-8F2F-5EC295B6A73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16770" y="5241486"/>
                  <a:ext cx="81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C3EEA36-DFF2-4D6A-B090-F45232D3E07C}"/>
                    </a:ext>
                  </a:extLst>
                </p14:cNvPr>
                <p14:cNvContentPartPr/>
                <p14:nvPr/>
              </p14:nvContentPartPr>
              <p14:xfrm>
                <a:off x="5819730" y="5347686"/>
                <a:ext cx="154080" cy="2520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C3EEA36-DFF2-4D6A-B090-F45232D3E07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11090" y="5338686"/>
                  <a:ext cx="1717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407A648-4917-4652-AAA4-1D6763EE7BFE}"/>
              </a:ext>
            </a:extLst>
          </p:cNvPr>
          <p:cNvGrpSpPr/>
          <p:nvPr/>
        </p:nvGrpSpPr>
        <p:grpSpPr>
          <a:xfrm>
            <a:off x="6270090" y="5235006"/>
            <a:ext cx="1234080" cy="229680"/>
            <a:chOff x="6270090" y="5235006"/>
            <a:chExt cx="1234080" cy="22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F2D630C-9DC5-42FF-9793-82585A418DDE}"/>
                    </a:ext>
                  </a:extLst>
                </p14:cNvPr>
                <p14:cNvContentPartPr/>
                <p14:nvPr/>
              </p14:nvContentPartPr>
              <p14:xfrm>
                <a:off x="6270090" y="5342646"/>
                <a:ext cx="88920" cy="110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F2D630C-9DC5-42FF-9793-82585A418DD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61090" y="5334006"/>
                  <a:ext cx="106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6D66E03-B038-4A7E-9BD5-BE816D3A84CB}"/>
                    </a:ext>
                  </a:extLst>
                </p14:cNvPr>
                <p14:cNvContentPartPr/>
                <p14:nvPr/>
              </p14:nvContentPartPr>
              <p14:xfrm>
                <a:off x="6397530" y="5235006"/>
                <a:ext cx="100800" cy="210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6D66E03-B038-4A7E-9BD5-BE816D3A84C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88890" y="5226366"/>
                  <a:ext cx="118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1E659B1-7AE1-4F28-BA3E-22B9F354EAF7}"/>
                    </a:ext>
                  </a:extLst>
                </p14:cNvPr>
                <p14:cNvContentPartPr/>
                <p14:nvPr/>
              </p14:nvContentPartPr>
              <p14:xfrm>
                <a:off x="6526410" y="5304486"/>
                <a:ext cx="83520" cy="149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1E659B1-7AE1-4F28-BA3E-22B9F354EAF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17410" y="5295846"/>
                  <a:ext cx="101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CB25D3D-8415-4135-999C-B292BA9DD35A}"/>
                    </a:ext>
                  </a:extLst>
                </p14:cNvPr>
                <p14:cNvContentPartPr/>
                <p14:nvPr/>
              </p14:nvContentPartPr>
              <p14:xfrm>
                <a:off x="6675450" y="5300526"/>
                <a:ext cx="90360" cy="164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CB25D3D-8415-4135-999C-B292BA9DD35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66450" y="5291886"/>
                  <a:ext cx="108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7B7228F-7231-4F6A-B370-F367F064485F}"/>
                    </a:ext>
                  </a:extLst>
                </p14:cNvPr>
                <p14:cNvContentPartPr/>
                <p14:nvPr/>
              </p14:nvContentPartPr>
              <p14:xfrm>
                <a:off x="6624690" y="5346246"/>
                <a:ext cx="97560" cy="21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7B7228F-7231-4F6A-B370-F367F064485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615690" y="5337246"/>
                  <a:ext cx="115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E3A8077-307C-488D-A5B6-F9B3C7F5DAFA}"/>
                    </a:ext>
                  </a:extLst>
                </p14:cNvPr>
                <p14:cNvContentPartPr/>
                <p14:nvPr/>
              </p14:nvContentPartPr>
              <p14:xfrm>
                <a:off x="6756450" y="5362086"/>
                <a:ext cx="97920" cy="80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E3A8077-307C-488D-A5B6-F9B3C7F5DAF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747450" y="5353086"/>
                  <a:ext cx="115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91993CA-549B-40C8-A01E-D2476FE582EB}"/>
                    </a:ext>
                  </a:extLst>
                </p14:cNvPr>
                <p14:cNvContentPartPr/>
                <p14:nvPr/>
              </p14:nvContentPartPr>
              <p14:xfrm>
                <a:off x="6886770" y="5345166"/>
                <a:ext cx="200880" cy="874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91993CA-549B-40C8-A01E-D2476FE582E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877770" y="5336526"/>
                  <a:ext cx="218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FFE1B20-69D7-4DF1-B20C-13B84E7CBB7B}"/>
                    </a:ext>
                  </a:extLst>
                </p14:cNvPr>
                <p14:cNvContentPartPr/>
                <p14:nvPr/>
              </p14:nvContentPartPr>
              <p14:xfrm>
                <a:off x="7079370" y="5275686"/>
                <a:ext cx="112320" cy="137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FFE1B20-69D7-4DF1-B20C-13B84E7CBB7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70370" y="5267046"/>
                  <a:ext cx="129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65D9F66-BDFD-4361-BE9C-C3E538C20431}"/>
                    </a:ext>
                  </a:extLst>
                </p14:cNvPr>
                <p14:cNvContentPartPr/>
                <p14:nvPr/>
              </p14:nvContentPartPr>
              <p14:xfrm>
                <a:off x="7223010" y="5300526"/>
                <a:ext cx="29160" cy="133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65D9F66-BDFD-4361-BE9C-C3E538C2043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14010" y="5291886"/>
                  <a:ext cx="46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013E9B0-1B6E-4994-B6C5-16C2045A706C}"/>
                    </a:ext>
                  </a:extLst>
                </p14:cNvPr>
                <p14:cNvContentPartPr/>
                <p14:nvPr/>
              </p14:nvContentPartPr>
              <p14:xfrm>
                <a:off x="7293570" y="5327526"/>
                <a:ext cx="210600" cy="109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013E9B0-1B6E-4994-B6C5-16C2045A706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284570" y="5318526"/>
                  <a:ext cx="228240" cy="12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29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Magical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4506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construct a gadget to construct </a:t>
                </a:r>
                <a:r>
                  <a:rPr lang="en-CA" sz="2000" dirty="0" err="1"/>
                  <a:t>superconcentrators</a:t>
                </a:r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. A magical graph is a sparse bipartite graph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000" dirty="0"/>
                  <a:t>with the property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every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r>
                  <a:rPr lang="en-CA" sz="2000" dirty="0"/>
                  <a:t> has a perfect matching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CA" sz="2000" dirty="0"/>
                  <a:t>. 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Hall’s theorem</a:t>
                </a:r>
                <a:r>
                  <a:rPr lang="en-CA" sz="2000" dirty="0"/>
                  <a:t>.  Given a bipartite graph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, a subset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CA" sz="2000" dirty="0"/>
                  <a:t> can be perfectly matched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	               if and only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000" dirty="0"/>
                  <a:t> for any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. A bipartite graph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CA" sz="20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CA" sz="2000" dirty="0"/>
                  <a:t>is called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-magical graph if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every vertex in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CA" sz="2000" dirty="0"/>
                  <a:t> has degree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&gt;|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CA" sz="2000" dirty="0"/>
                  <a:t> for every subset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|/2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4506618"/>
              </a:xfrm>
              <a:prstGeom prst="rect">
                <a:avLst/>
              </a:prstGeom>
              <a:blipFill>
                <a:blip r:embed="rId2"/>
                <a:stretch>
                  <a:fillRect l="-560" t="-812" b="-14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1051190-D221-4130-A5E4-B0F3E4BF738D}"/>
              </a:ext>
            </a:extLst>
          </p:cNvPr>
          <p:cNvGrpSpPr/>
          <p:nvPr/>
        </p:nvGrpSpPr>
        <p:grpSpPr>
          <a:xfrm>
            <a:off x="1880610" y="4722726"/>
            <a:ext cx="813240" cy="25920"/>
            <a:chOff x="1880610" y="4722726"/>
            <a:chExt cx="813240" cy="2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F8AB0F-88A4-4CE8-A29B-E0FE12ACD8BF}"/>
                    </a:ext>
                  </a:extLst>
                </p14:cNvPr>
                <p14:cNvContentPartPr/>
                <p14:nvPr/>
              </p14:nvContentPartPr>
              <p14:xfrm>
                <a:off x="1880610" y="4722726"/>
                <a:ext cx="334800" cy="16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F8AB0F-88A4-4CE8-A29B-E0FE12ACD8B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71970" y="4713726"/>
                  <a:ext cx="352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6E908E6-9AA2-4127-ADDE-FC30C74BBF34}"/>
                    </a:ext>
                  </a:extLst>
                </p14:cNvPr>
                <p14:cNvContentPartPr/>
                <p14:nvPr/>
              </p14:nvContentPartPr>
              <p14:xfrm>
                <a:off x="2462010" y="4734966"/>
                <a:ext cx="231840" cy="13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6E908E6-9AA2-4127-ADDE-FC30C74BBF3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53370" y="4726326"/>
                  <a:ext cx="24948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5A9D22E-3D95-4A88-BA3B-780DF8450DC7}"/>
                  </a:ext>
                </a:extLst>
              </p14:cNvPr>
              <p14:cNvContentPartPr/>
              <p14:nvPr/>
            </p14:nvContentPartPr>
            <p14:xfrm>
              <a:off x="3214770" y="4709406"/>
              <a:ext cx="358920" cy="21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5A9D22E-3D95-4A88-BA3B-780DF8450D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6130" y="4700406"/>
                <a:ext cx="376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2EEBACB-09A9-4484-821D-E2BD18E2F780}"/>
                  </a:ext>
                </a:extLst>
              </p14:cNvPr>
              <p14:cNvContentPartPr/>
              <p14:nvPr/>
            </p14:nvContentPartPr>
            <p14:xfrm>
              <a:off x="3899130" y="4689606"/>
              <a:ext cx="209160" cy="14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2EEBACB-09A9-4484-821D-E2BD18E2F78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90130" y="4680966"/>
                <a:ext cx="22680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2808464-58EA-4539-A55D-AD94EB9AB526}"/>
              </a:ext>
            </a:extLst>
          </p:cNvPr>
          <p:cNvGrpSpPr/>
          <p:nvPr/>
        </p:nvGrpSpPr>
        <p:grpSpPr>
          <a:xfrm>
            <a:off x="4847730" y="5149686"/>
            <a:ext cx="194040" cy="54000"/>
            <a:chOff x="4847730" y="5149686"/>
            <a:chExt cx="194040" cy="5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B7FC0D3-ED7A-4F85-91FA-C94DAFD46A37}"/>
                    </a:ext>
                  </a:extLst>
                </p14:cNvPr>
                <p14:cNvContentPartPr/>
                <p14:nvPr/>
              </p14:nvContentPartPr>
              <p14:xfrm>
                <a:off x="4847730" y="5149686"/>
                <a:ext cx="194040" cy="8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B7FC0D3-ED7A-4F85-91FA-C94DAFD46A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838730" y="5141046"/>
                  <a:ext cx="211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6FCC03-6B17-479B-B306-65226029BDC2}"/>
                    </a:ext>
                  </a:extLst>
                </p14:cNvPr>
                <p14:cNvContentPartPr/>
                <p14:nvPr/>
              </p14:nvContentPartPr>
              <p14:xfrm>
                <a:off x="4861410" y="5178846"/>
                <a:ext cx="175680" cy="24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6FCC03-6B17-479B-B306-65226029BD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52770" y="5170206"/>
                  <a:ext cx="1933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D17F3A-5269-4B9B-A55F-480E3EEC9E40}"/>
              </a:ext>
            </a:extLst>
          </p:cNvPr>
          <p:cNvGrpSpPr/>
          <p:nvPr/>
        </p:nvGrpSpPr>
        <p:grpSpPr>
          <a:xfrm>
            <a:off x="2984010" y="5694366"/>
            <a:ext cx="1044720" cy="579600"/>
            <a:chOff x="2984010" y="5694366"/>
            <a:chExt cx="104472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825B4C-B803-4D26-A9CE-824AFC689FAF}"/>
                    </a:ext>
                  </a:extLst>
                </p14:cNvPr>
                <p14:cNvContentPartPr/>
                <p14:nvPr/>
              </p14:nvContentPartPr>
              <p14:xfrm>
                <a:off x="3069330" y="5742246"/>
                <a:ext cx="52200" cy="194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825B4C-B803-4D26-A9CE-824AFC689FA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60330" y="5733606"/>
                  <a:ext cx="69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8F936FC-377F-4036-BB1F-D6267BF06A10}"/>
                    </a:ext>
                  </a:extLst>
                </p14:cNvPr>
                <p14:cNvContentPartPr/>
                <p14:nvPr/>
              </p14:nvContentPartPr>
              <p14:xfrm>
                <a:off x="2984010" y="5694366"/>
                <a:ext cx="151920" cy="116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8F936FC-377F-4036-BB1F-D6267BF06A1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75370" y="5685366"/>
                  <a:ext cx="169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4A5E5DB-F909-4973-BEA4-4791466EDF32}"/>
                    </a:ext>
                  </a:extLst>
                </p14:cNvPr>
                <p14:cNvContentPartPr/>
                <p14:nvPr/>
              </p14:nvContentPartPr>
              <p14:xfrm>
                <a:off x="3229530" y="6043206"/>
                <a:ext cx="194400" cy="101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4A5E5DB-F909-4973-BEA4-4791466EDF3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20530" y="6034566"/>
                  <a:ext cx="212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25A5733-A50D-4E64-B586-42B36DC32081}"/>
                    </a:ext>
                  </a:extLst>
                </p14:cNvPr>
                <p14:cNvContentPartPr/>
                <p14:nvPr/>
              </p14:nvContentPartPr>
              <p14:xfrm>
                <a:off x="3466050" y="6051486"/>
                <a:ext cx="96120" cy="72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25A5733-A50D-4E64-B586-42B36DC320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457050" y="6042486"/>
                  <a:ext cx="113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333A9B9-D314-48EF-9B2F-052142326FB5}"/>
                    </a:ext>
                  </a:extLst>
                </p14:cNvPr>
                <p14:cNvContentPartPr/>
                <p14:nvPr/>
              </p14:nvContentPartPr>
              <p14:xfrm>
                <a:off x="3553890" y="6022326"/>
                <a:ext cx="180360" cy="251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33A9B9-D314-48EF-9B2F-052142326FB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45250" y="6013686"/>
                  <a:ext cx="1980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34EED7-1E41-4A0F-BED1-63CE1145DC90}"/>
                    </a:ext>
                  </a:extLst>
                </p14:cNvPr>
                <p14:cNvContentPartPr/>
                <p14:nvPr/>
              </p14:nvContentPartPr>
              <p14:xfrm>
                <a:off x="3669090" y="6011526"/>
                <a:ext cx="66600" cy="37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34EED7-1E41-4A0F-BED1-63CE1145DC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60090" y="6002526"/>
                  <a:ext cx="84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94B53A-4EA9-411B-BDC9-78111D6CA2B7}"/>
                    </a:ext>
                  </a:extLst>
                </p14:cNvPr>
                <p14:cNvContentPartPr/>
                <p14:nvPr/>
              </p14:nvContentPartPr>
              <p14:xfrm>
                <a:off x="3779250" y="6036726"/>
                <a:ext cx="179280" cy="111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94B53A-4EA9-411B-BDC9-78111D6CA2B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70250" y="6027726"/>
                  <a:ext cx="196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5A1C0E1-42C4-46A0-893C-332CF95FDB84}"/>
                    </a:ext>
                  </a:extLst>
                </p14:cNvPr>
                <p14:cNvContentPartPr/>
                <p14:nvPr/>
              </p14:nvContentPartPr>
              <p14:xfrm>
                <a:off x="4002810" y="5972646"/>
                <a:ext cx="25920" cy="154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5A1C0E1-42C4-46A0-893C-332CF95FDB8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93810" y="5963646"/>
                  <a:ext cx="4356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4E9D472-C54B-4041-832F-348E9E4730F4}"/>
              </a:ext>
            </a:extLst>
          </p:cNvPr>
          <p:cNvGrpSpPr/>
          <p:nvPr/>
        </p:nvGrpSpPr>
        <p:grpSpPr>
          <a:xfrm>
            <a:off x="4249770" y="5953926"/>
            <a:ext cx="849960" cy="324000"/>
            <a:chOff x="4249770" y="5953926"/>
            <a:chExt cx="84996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5AAFEB-A2D1-442C-985D-6A2A94471307}"/>
                    </a:ext>
                  </a:extLst>
                </p14:cNvPr>
                <p14:cNvContentPartPr/>
                <p14:nvPr/>
              </p14:nvContentPartPr>
              <p14:xfrm>
                <a:off x="4249770" y="6020886"/>
                <a:ext cx="49320" cy="252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5AAFEB-A2D1-442C-985D-6A2A9447130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41130" y="6012246"/>
                  <a:ext cx="66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764C83-CFB2-41A3-B205-8291D181912D}"/>
                    </a:ext>
                  </a:extLst>
                </p14:cNvPr>
                <p14:cNvContentPartPr/>
                <p14:nvPr/>
              </p14:nvContentPartPr>
              <p14:xfrm>
                <a:off x="4263450" y="6041766"/>
                <a:ext cx="177480" cy="104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764C83-CFB2-41A3-B205-8291D181912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254450" y="6033126"/>
                  <a:ext cx="195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528A45-D675-49E9-9FDC-DF23D12772A1}"/>
                    </a:ext>
                  </a:extLst>
                </p14:cNvPr>
                <p14:cNvContentPartPr/>
                <p14:nvPr/>
              </p14:nvContentPartPr>
              <p14:xfrm>
                <a:off x="4457490" y="6043206"/>
                <a:ext cx="60480" cy="95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528A45-D675-49E9-9FDC-DF23D12772A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48850" y="6034206"/>
                  <a:ext cx="78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61F4E0-91F7-4AAE-877D-AA0A139AE122}"/>
                    </a:ext>
                  </a:extLst>
                </p14:cNvPr>
                <p14:cNvContentPartPr/>
                <p14:nvPr/>
              </p14:nvContentPartPr>
              <p14:xfrm>
                <a:off x="4558290" y="6040326"/>
                <a:ext cx="83880" cy="201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61F4E0-91F7-4AAE-877D-AA0A139AE12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49650" y="6031326"/>
                  <a:ext cx="101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D6A984A-C1C0-4E58-8AE1-A6533E72D0E1}"/>
                    </a:ext>
                  </a:extLst>
                </p14:cNvPr>
                <p14:cNvContentPartPr/>
                <p14:nvPr/>
              </p14:nvContentPartPr>
              <p14:xfrm>
                <a:off x="4634250" y="6009006"/>
                <a:ext cx="104040" cy="128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D6A984A-C1C0-4E58-8AE1-A6533E72D0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25610" y="6000006"/>
                  <a:ext cx="121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60CF63A-3086-4E82-9F86-EF47A3A3729B}"/>
                    </a:ext>
                  </a:extLst>
                </p14:cNvPr>
                <p14:cNvContentPartPr/>
                <p14:nvPr/>
              </p14:nvContentPartPr>
              <p14:xfrm>
                <a:off x="4785810" y="6040326"/>
                <a:ext cx="66960" cy="82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60CF63A-3086-4E82-9F86-EF47A3A372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777170" y="6031326"/>
                  <a:ext cx="84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E395182-6016-4952-A3FC-59CB082F663D}"/>
                    </a:ext>
                  </a:extLst>
                </p14:cNvPr>
                <p14:cNvContentPartPr/>
                <p14:nvPr/>
              </p14:nvContentPartPr>
              <p14:xfrm>
                <a:off x="4881570" y="5953926"/>
                <a:ext cx="107640" cy="177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E395182-6016-4952-A3FC-59CB082F663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872930" y="5945286"/>
                  <a:ext cx="125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EA729C-C33E-46B7-9D40-2BEE2AAD4EA3}"/>
                    </a:ext>
                  </a:extLst>
                </p14:cNvPr>
                <p14:cNvContentPartPr/>
                <p14:nvPr/>
              </p14:nvContentPartPr>
              <p14:xfrm>
                <a:off x="4991730" y="6001806"/>
                <a:ext cx="108000" cy="276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EA729C-C33E-46B7-9D40-2BEE2AAD4E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83090" y="5993166"/>
                  <a:ext cx="125640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E6B8C1C-8A4E-4BCD-9A26-527DF7B11F90}"/>
              </a:ext>
            </a:extLst>
          </p:cNvPr>
          <p:cNvGrpSpPr/>
          <p:nvPr/>
        </p:nvGrpSpPr>
        <p:grpSpPr>
          <a:xfrm>
            <a:off x="8578410" y="4530486"/>
            <a:ext cx="2012400" cy="1422360"/>
            <a:chOff x="8578410" y="4530486"/>
            <a:chExt cx="2012400" cy="14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8397A3-9894-4BA9-A36D-EF5572DCBBF1}"/>
                    </a:ext>
                  </a:extLst>
                </p14:cNvPr>
                <p14:cNvContentPartPr/>
                <p14:nvPr/>
              </p14:nvContentPartPr>
              <p14:xfrm>
                <a:off x="8654010" y="4586286"/>
                <a:ext cx="120240" cy="138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8397A3-9894-4BA9-A36D-EF5572DCBB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645010" y="4577286"/>
                  <a:ext cx="137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3FB3B25-E098-46D1-A4F6-84A8A851F925}"/>
                    </a:ext>
                  </a:extLst>
                </p14:cNvPr>
                <p14:cNvContentPartPr/>
                <p14:nvPr/>
              </p14:nvContentPartPr>
              <p14:xfrm>
                <a:off x="8578410" y="4565766"/>
                <a:ext cx="68760" cy="208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3FB3B25-E098-46D1-A4F6-84A8A851F92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69410" y="4557126"/>
                  <a:ext cx="864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92EBA3-B06C-461D-8AB8-BA9AB5EE02CB}"/>
                    </a:ext>
                  </a:extLst>
                </p14:cNvPr>
                <p14:cNvContentPartPr/>
                <p14:nvPr/>
              </p14:nvContentPartPr>
              <p14:xfrm>
                <a:off x="8854170" y="4530486"/>
                <a:ext cx="174600" cy="2311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92EBA3-B06C-461D-8AB8-BA9AB5EE02C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45530" y="4521846"/>
                  <a:ext cx="1922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8DE2B73-A1B6-401D-9810-926FB703DFEC}"/>
                    </a:ext>
                  </a:extLst>
                </p14:cNvPr>
                <p14:cNvContentPartPr/>
                <p14:nvPr/>
              </p14:nvContentPartPr>
              <p14:xfrm>
                <a:off x="8993130" y="4698966"/>
                <a:ext cx="33480" cy="5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8DE2B73-A1B6-401D-9810-926FB703DFE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84490" y="4690326"/>
                  <a:ext cx="51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030609-257C-46EE-B358-2BE221F143DD}"/>
                    </a:ext>
                  </a:extLst>
                </p14:cNvPr>
                <p14:cNvContentPartPr/>
                <p14:nvPr/>
              </p14:nvContentPartPr>
              <p14:xfrm>
                <a:off x="9103290" y="4632366"/>
                <a:ext cx="81360" cy="110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030609-257C-46EE-B358-2BE221F143D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94650" y="4623366"/>
                  <a:ext cx="99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D0406AA-450C-430A-AA41-94342989FC03}"/>
                    </a:ext>
                  </a:extLst>
                </p14:cNvPr>
                <p14:cNvContentPartPr/>
                <p14:nvPr/>
              </p14:nvContentPartPr>
              <p14:xfrm>
                <a:off x="9842010" y="5117286"/>
                <a:ext cx="37080" cy="577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D0406AA-450C-430A-AA41-94342989FC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33370" y="5108286"/>
                  <a:ext cx="547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A4C3CD5-23EE-43C1-8279-8D90715E6622}"/>
                    </a:ext>
                  </a:extLst>
                </p14:cNvPr>
                <p14:cNvContentPartPr/>
                <p14:nvPr/>
              </p14:nvContentPartPr>
              <p14:xfrm>
                <a:off x="9849210" y="5082726"/>
                <a:ext cx="250920" cy="693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A4C3CD5-23EE-43C1-8279-8D90715E66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40210" y="5074086"/>
                  <a:ext cx="268560" cy="71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7365350-35B6-4135-9361-A2DA506559C9}"/>
                    </a:ext>
                  </a:extLst>
                </p14:cNvPr>
                <p14:cNvContentPartPr/>
                <p14:nvPr/>
              </p14:nvContentPartPr>
              <p14:xfrm>
                <a:off x="9922290" y="5715246"/>
                <a:ext cx="191520" cy="32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7365350-35B6-4135-9361-A2DA506559C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13650" y="5706606"/>
                  <a:ext cx="209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D517410-52AE-47E6-8D33-D9E7544B89BF}"/>
                    </a:ext>
                  </a:extLst>
                </p14:cNvPr>
                <p14:cNvContentPartPr/>
                <p14:nvPr/>
              </p14:nvContentPartPr>
              <p14:xfrm>
                <a:off x="9897450" y="4674486"/>
                <a:ext cx="32040" cy="196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D517410-52AE-47E6-8D33-D9E7544B89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888450" y="4665846"/>
                  <a:ext cx="49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A306600-DC32-4811-84DD-DE34CF025DF6}"/>
                    </a:ext>
                  </a:extLst>
                </p14:cNvPr>
                <p14:cNvContentPartPr/>
                <p14:nvPr/>
              </p14:nvContentPartPr>
              <p14:xfrm>
                <a:off x="9966930" y="4757646"/>
                <a:ext cx="156600" cy="104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A306600-DC32-4811-84DD-DE34CF025D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58290" y="4748646"/>
                  <a:ext cx="174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CD4CAC5-37B4-4BEE-A4EE-4ADFFB463144}"/>
                    </a:ext>
                  </a:extLst>
                </p14:cNvPr>
                <p14:cNvContentPartPr/>
                <p14:nvPr/>
              </p14:nvContentPartPr>
              <p14:xfrm>
                <a:off x="10158450" y="4700046"/>
                <a:ext cx="149400" cy="204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CD4CAC5-37B4-4BEE-A4EE-4ADFFB46314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49810" y="4691406"/>
                  <a:ext cx="167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EE9A8B-A7B4-4C30-A104-1DA12BB7E9C9}"/>
                    </a:ext>
                  </a:extLst>
                </p14:cNvPr>
                <p14:cNvContentPartPr/>
                <p14:nvPr/>
              </p14:nvContentPartPr>
              <p14:xfrm>
                <a:off x="10252050" y="4852326"/>
                <a:ext cx="40680" cy="5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EE9A8B-A7B4-4C30-A104-1DA12BB7E9C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43050" y="4843686"/>
                  <a:ext cx="58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16DBC0-A430-4976-B85C-BEF254F01511}"/>
                    </a:ext>
                  </a:extLst>
                </p14:cNvPr>
                <p14:cNvContentPartPr/>
                <p14:nvPr/>
              </p14:nvContentPartPr>
              <p14:xfrm>
                <a:off x="10375530" y="4772046"/>
                <a:ext cx="121320" cy="114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16DBC0-A430-4976-B85C-BEF254F0151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66530" y="4763046"/>
                  <a:ext cx="138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0361D7A-1E6B-4B1B-AD05-4E7DD058643A}"/>
                    </a:ext>
                  </a:extLst>
                </p14:cNvPr>
                <p14:cNvContentPartPr/>
                <p14:nvPr/>
              </p14:nvContentPartPr>
              <p14:xfrm>
                <a:off x="8764170" y="4931526"/>
                <a:ext cx="71280" cy="1021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0361D7A-1E6B-4B1B-AD05-4E7DD05864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55170" y="4922526"/>
                  <a:ext cx="88920" cy="10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838C693-2F90-49B7-85E8-369FB6F9A5D6}"/>
                    </a:ext>
                  </a:extLst>
                </p14:cNvPr>
                <p14:cNvContentPartPr/>
                <p14:nvPr/>
              </p14:nvContentPartPr>
              <p14:xfrm>
                <a:off x="8774970" y="4901646"/>
                <a:ext cx="236160" cy="1033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838C693-2F90-49B7-85E8-369FB6F9A5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66330" y="4892646"/>
                  <a:ext cx="253800" cy="10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342A00-FE39-4ADD-8EA3-DDA587FBE9A3}"/>
                    </a:ext>
                  </a:extLst>
                </p14:cNvPr>
                <p14:cNvContentPartPr/>
                <p14:nvPr/>
              </p14:nvContentPartPr>
              <p14:xfrm>
                <a:off x="8881170" y="5912166"/>
                <a:ext cx="144000" cy="31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342A00-FE39-4ADD-8EA3-DDA587FBE9A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72170" y="5903526"/>
                  <a:ext cx="1616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570DEB2-F9A8-4556-B946-2C7F634CDA7C}"/>
                    </a:ext>
                  </a:extLst>
                </p14:cNvPr>
                <p14:cNvContentPartPr/>
                <p14:nvPr/>
              </p14:nvContentPartPr>
              <p14:xfrm>
                <a:off x="8872890" y="5314206"/>
                <a:ext cx="52560" cy="45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570DEB2-F9A8-4556-B946-2C7F634CDA7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864250" y="5305206"/>
                  <a:ext cx="702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865F4B5-A78D-4B23-ADD3-C2F6EA35C2BA}"/>
                    </a:ext>
                  </a:extLst>
                </p14:cNvPr>
                <p14:cNvContentPartPr/>
                <p14:nvPr/>
              </p14:nvContentPartPr>
              <p14:xfrm>
                <a:off x="8860290" y="5299086"/>
                <a:ext cx="72720" cy="63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865F4B5-A78D-4B23-ADD3-C2F6EA35C2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51650" y="5290446"/>
                  <a:ext cx="903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73970E1-CB9C-43D1-8297-4AC1F7F88838}"/>
                    </a:ext>
                  </a:extLst>
                </p14:cNvPr>
                <p14:cNvContentPartPr/>
                <p14:nvPr/>
              </p14:nvContentPartPr>
              <p14:xfrm>
                <a:off x="8918970" y="5113326"/>
                <a:ext cx="550080" cy="234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73970E1-CB9C-43D1-8297-4AC1F7F8883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09970" y="5104686"/>
                  <a:ext cx="5677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EB9F83-452B-4EF1-8F14-2BBCF1C2C440}"/>
                    </a:ext>
                  </a:extLst>
                </p14:cNvPr>
                <p14:cNvContentPartPr/>
                <p14:nvPr/>
              </p14:nvContentPartPr>
              <p14:xfrm>
                <a:off x="8962890" y="5293326"/>
                <a:ext cx="376560" cy="38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EB9F83-452B-4EF1-8F14-2BBCF1C2C44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54250" y="5284686"/>
                  <a:ext cx="394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30DE10E-4FC6-4115-8A54-AE6BA752CC6F}"/>
                    </a:ext>
                  </a:extLst>
                </p14:cNvPr>
                <p14:cNvContentPartPr/>
                <p14:nvPr/>
              </p14:nvContentPartPr>
              <p14:xfrm>
                <a:off x="8955690" y="5348046"/>
                <a:ext cx="528840" cy="83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30DE10E-4FC6-4115-8A54-AE6BA752CC6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47050" y="5339406"/>
                  <a:ext cx="546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756135A-83EB-443D-AC3B-AFA1011804C1}"/>
                    </a:ext>
                  </a:extLst>
                </p14:cNvPr>
                <p14:cNvContentPartPr/>
                <p14:nvPr/>
              </p14:nvContentPartPr>
              <p14:xfrm>
                <a:off x="9109770" y="4982646"/>
                <a:ext cx="111960" cy="180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756135A-83EB-443D-AC3B-AFA1011804C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00770" y="4974006"/>
                  <a:ext cx="129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0548CA7-B357-4AC1-B854-477CC4946C64}"/>
                    </a:ext>
                  </a:extLst>
                </p14:cNvPr>
                <p14:cNvContentPartPr/>
                <p14:nvPr/>
              </p14:nvContentPartPr>
              <p14:xfrm>
                <a:off x="8841210" y="5565486"/>
                <a:ext cx="140400" cy="3582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0548CA7-B357-4AC1-B854-477CC4946C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32210" y="5556486"/>
                  <a:ext cx="1580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5DE5EC3-8994-4E28-9302-9E8063C15D10}"/>
                    </a:ext>
                  </a:extLst>
                </p14:cNvPr>
                <p14:cNvContentPartPr/>
                <p14:nvPr/>
              </p14:nvContentPartPr>
              <p14:xfrm>
                <a:off x="8660490" y="5664126"/>
                <a:ext cx="104760" cy="177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5DE5EC3-8994-4E28-9302-9E8063C15D1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51850" y="5655486"/>
                  <a:ext cx="122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C0A8A8-45E7-4589-AF4B-D0A332334448}"/>
                    </a:ext>
                  </a:extLst>
                </p14:cNvPr>
                <p14:cNvContentPartPr/>
                <p14:nvPr/>
              </p14:nvContentPartPr>
              <p14:xfrm>
                <a:off x="8990610" y="5301246"/>
                <a:ext cx="914040" cy="288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C0A8A8-45E7-4589-AF4B-D0A33233444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981610" y="5292246"/>
                  <a:ext cx="9316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7A25264-A3B6-4BC4-81DC-AAE551888237}"/>
                    </a:ext>
                  </a:extLst>
                </p14:cNvPr>
                <p14:cNvContentPartPr/>
                <p14:nvPr/>
              </p14:nvContentPartPr>
              <p14:xfrm>
                <a:off x="8973690" y="5712366"/>
                <a:ext cx="946800" cy="169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7A25264-A3B6-4BC4-81DC-AAE55188823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964690" y="5703726"/>
                  <a:ext cx="964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F6239CB-8451-4F99-9C86-7FEF06D459C9}"/>
                    </a:ext>
                  </a:extLst>
                </p14:cNvPr>
                <p14:cNvContentPartPr/>
                <p14:nvPr/>
              </p14:nvContentPartPr>
              <p14:xfrm>
                <a:off x="9866490" y="5267766"/>
                <a:ext cx="182880" cy="438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F6239CB-8451-4F99-9C86-7FEF06D459C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57490" y="5258766"/>
                  <a:ext cx="20052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3F55B2E-5923-4B6F-BA49-C510D56F1DA5}"/>
                    </a:ext>
                  </a:extLst>
                </p14:cNvPr>
                <p14:cNvContentPartPr/>
                <p14:nvPr/>
              </p14:nvContentPartPr>
              <p14:xfrm>
                <a:off x="10165650" y="5416086"/>
                <a:ext cx="5040" cy="127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3F55B2E-5923-4B6F-BA49-C510D56F1DA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157010" y="5407086"/>
                  <a:ext cx="22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1E0E868-118B-428B-9D80-F80E16972D25}"/>
                    </a:ext>
                  </a:extLst>
                </p14:cNvPr>
                <p14:cNvContentPartPr/>
                <p14:nvPr/>
              </p14:nvContentPartPr>
              <p14:xfrm>
                <a:off x="10180050" y="5384766"/>
                <a:ext cx="110520" cy="142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1E0E868-118B-428B-9D80-F80E16972D2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171410" y="5376126"/>
                  <a:ext cx="1281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31D8D9F-27D7-4EDF-8F05-DF7111C4C782}"/>
                    </a:ext>
                  </a:extLst>
                </p14:cNvPr>
                <p14:cNvContentPartPr/>
                <p14:nvPr/>
              </p14:nvContentPartPr>
              <p14:xfrm>
                <a:off x="10330170" y="5400246"/>
                <a:ext cx="57960" cy="131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31D8D9F-27D7-4EDF-8F05-DF7111C4C78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21170" y="5391606"/>
                  <a:ext cx="75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3B82710-42EF-4098-9037-62A0EC39C451}"/>
                    </a:ext>
                  </a:extLst>
                </p14:cNvPr>
                <p14:cNvContentPartPr/>
                <p14:nvPr/>
              </p14:nvContentPartPr>
              <p14:xfrm>
                <a:off x="10417290" y="5394126"/>
                <a:ext cx="173520" cy="140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3B82710-42EF-4098-9037-62A0EC39C45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08650" y="5385126"/>
                  <a:ext cx="191160" cy="158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2827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Magical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2103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For every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≥8</m:t>
                    </m:r>
                  </m:oMath>
                </a14:m>
                <a:r>
                  <a:rPr lang="en-CA" sz="2000" dirty="0"/>
                  <a:t>, there exists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CA" sz="2000" dirty="0"/>
                  <a:t>-magical graph.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Proof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000" dirty="0"/>
                  <a:t> be a random graph where there are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vertices on the left and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vertices on the right,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where each left vertex is connected to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 random vertices on the right independently.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</m:d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CA" sz="20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CA" sz="2000" dirty="0"/>
                  <a:t> be the indicator random variable that all the edges from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sz="2000" dirty="0"/>
                  <a:t> go 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2103525"/>
              </a:xfrm>
              <a:prstGeom prst="rect">
                <a:avLst/>
              </a:prstGeom>
              <a:blipFill>
                <a:blip r:embed="rId2"/>
                <a:stretch>
                  <a:fillRect l="-560" t="-1739" r="-280" b="-1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9C4303-90C9-46AE-9E96-8B7D854052AD}"/>
                  </a:ext>
                </a:extLst>
              </p14:cNvPr>
              <p14:cNvContentPartPr/>
              <p14:nvPr/>
            </p14:nvContentPartPr>
            <p14:xfrm>
              <a:off x="2958450" y="1551486"/>
              <a:ext cx="198360" cy="1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9C4303-90C9-46AE-9E96-8B7D854052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49450" y="1542486"/>
                <a:ext cx="21600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1DC8A22-1AF4-4AE0-9A05-470C74CA19E7}"/>
              </a:ext>
            </a:extLst>
          </p:cNvPr>
          <p:cNvGrpSpPr/>
          <p:nvPr/>
        </p:nvGrpSpPr>
        <p:grpSpPr>
          <a:xfrm>
            <a:off x="3648210" y="1524126"/>
            <a:ext cx="1060920" cy="101880"/>
            <a:chOff x="3648210" y="1524126"/>
            <a:chExt cx="1060920" cy="10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B25122E-587B-4270-B3A6-A0C852D94867}"/>
                    </a:ext>
                  </a:extLst>
                </p14:cNvPr>
                <p14:cNvContentPartPr/>
                <p14:nvPr/>
              </p14:nvContentPartPr>
              <p14:xfrm>
                <a:off x="3824250" y="1524126"/>
                <a:ext cx="360" cy="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B25122E-587B-4270-B3A6-A0C852D948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15250" y="151512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C30A8A-9174-46AD-B628-6395D32263C2}"/>
                    </a:ext>
                  </a:extLst>
                </p14:cNvPr>
                <p14:cNvContentPartPr/>
                <p14:nvPr/>
              </p14:nvContentPartPr>
              <p14:xfrm>
                <a:off x="3648210" y="1542846"/>
                <a:ext cx="1060920" cy="83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C30A8A-9174-46AD-B628-6395D32263C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39210" y="1533846"/>
                  <a:ext cx="10785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5771B7-20D8-4291-AD6C-30B5649C776A}"/>
                  </a:ext>
                </a:extLst>
              </p14:cNvPr>
              <p14:cNvContentPartPr/>
              <p14:nvPr/>
            </p14:nvContentPartPr>
            <p14:xfrm>
              <a:off x="5244090" y="1559046"/>
              <a:ext cx="601200" cy="22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5771B7-20D8-4291-AD6C-30B5649C77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35450" y="1550046"/>
                <a:ext cx="618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8095779-762B-4AB2-B74E-C6A18192792D}"/>
                  </a:ext>
                </a:extLst>
              </p14:cNvPr>
              <p14:cNvContentPartPr/>
              <p14:nvPr/>
            </p14:nvContentPartPr>
            <p14:xfrm>
              <a:off x="8673810" y="719166"/>
              <a:ext cx="56160" cy="47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8095779-762B-4AB2-B74E-C6A18192792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64810" y="710526"/>
                <a:ext cx="7380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677665A-36F6-46F3-B584-0EEF6E10C916}"/>
              </a:ext>
            </a:extLst>
          </p:cNvPr>
          <p:cNvGrpSpPr/>
          <p:nvPr/>
        </p:nvGrpSpPr>
        <p:grpSpPr>
          <a:xfrm>
            <a:off x="8343690" y="132006"/>
            <a:ext cx="1314360" cy="835920"/>
            <a:chOff x="8343690" y="132006"/>
            <a:chExt cx="1314360" cy="83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BB036D8-5AA7-4C57-9220-FABEE0FAAAF4}"/>
                    </a:ext>
                  </a:extLst>
                </p14:cNvPr>
                <p14:cNvContentPartPr/>
                <p14:nvPr/>
              </p14:nvContentPartPr>
              <p14:xfrm>
                <a:off x="9218850" y="350166"/>
                <a:ext cx="51480" cy="468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BB036D8-5AA7-4C57-9220-FABEE0FAAA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10210" y="341166"/>
                  <a:ext cx="6912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5011FF-F55D-4E27-AFAA-DE80030BC135}"/>
                    </a:ext>
                  </a:extLst>
                </p14:cNvPr>
                <p14:cNvContentPartPr/>
                <p14:nvPr/>
              </p14:nvContentPartPr>
              <p14:xfrm>
                <a:off x="9208410" y="330006"/>
                <a:ext cx="229680" cy="486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5011FF-F55D-4E27-AFAA-DE80030BC1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99410" y="321366"/>
                  <a:ext cx="24732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8AAEB8-A03B-48FB-B393-0D318439F87D}"/>
                    </a:ext>
                  </a:extLst>
                </p14:cNvPr>
                <p14:cNvContentPartPr/>
                <p14:nvPr/>
              </p14:nvContentPartPr>
              <p14:xfrm>
                <a:off x="9247650" y="783966"/>
                <a:ext cx="181440" cy="10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8AAEB8-A03B-48FB-B393-0D318439F87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38650" y="775326"/>
                  <a:ext cx="199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C8AD82E-7150-41A9-83D0-41609D0F195F}"/>
                    </a:ext>
                  </a:extLst>
                </p14:cNvPr>
                <p14:cNvContentPartPr/>
                <p14:nvPr/>
              </p14:nvContentPartPr>
              <p14:xfrm>
                <a:off x="9511170" y="225246"/>
                <a:ext cx="146880" cy="129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C8AD82E-7150-41A9-83D0-41609D0F195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02170" y="216246"/>
                  <a:ext cx="1645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4073AC-AD86-4DDE-8114-40B124BF5DAB}"/>
                    </a:ext>
                  </a:extLst>
                </p14:cNvPr>
                <p14:cNvContentPartPr/>
                <p14:nvPr/>
              </p14:nvContentPartPr>
              <p14:xfrm>
                <a:off x="8598930" y="180246"/>
                <a:ext cx="29520" cy="771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4073AC-AD86-4DDE-8114-40B124BF5D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90290" y="171246"/>
                  <a:ext cx="47160" cy="78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6E248D4-28FA-42AA-8B85-D6DEC8EE9270}"/>
                    </a:ext>
                  </a:extLst>
                </p14:cNvPr>
                <p14:cNvContentPartPr/>
                <p14:nvPr/>
              </p14:nvContentPartPr>
              <p14:xfrm>
                <a:off x="8610810" y="154686"/>
                <a:ext cx="185400" cy="762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6E248D4-28FA-42AA-8B85-D6DEC8EE92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02170" y="146046"/>
                  <a:ext cx="203040" cy="78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3B2CAA9-759B-419D-B018-D9186221B117}"/>
                    </a:ext>
                  </a:extLst>
                </p14:cNvPr>
                <p14:cNvContentPartPr/>
                <p14:nvPr/>
              </p14:nvContentPartPr>
              <p14:xfrm>
                <a:off x="8618010" y="943086"/>
                <a:ext cx="192600" cy="24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3B2CAA9-759B-419D-B018-D9186221B11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609370" y="934446"/>
                  <a:ext cx="210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BAD67C1-6EAD-4B1F-9489-28AB71CC6132}"/>
                    </a:ext>
                  </a:extLst>
                </p14:cNvPr>
                <p14:cNvContentPartPr/>
                <p14:nvPr/>
              </p14:nvContentPartPr>
              <p14:xfrm>
                <a:off x="8343690" y="132006"/>
                <a:ext cx="104760" cy="109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BAD67C1-6EAD-4B1F-9489-28AB71CC613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335050" y="123366"/>
                  <a:ext cx="122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6AB02EA-7921-4CF5-A5D5-D83E63B7F7F5}"/>
                    </a:ext>
                  </a:extLst>
                </p14:cNvPr>
                <p14:cNvContentPartPr/>
                <p14:nvPr/>
              </p14:nvContentPartPr>
              <p14:xfrm>
                <a:off x="8727450" y="378966"/>
                <a:ext cx="474840" cy="312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6AB02EA-7921-4CF5-A5D5-D83E63B7F7F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18450" y="369966"/>
                  <a:ext cx="4924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85BE9E7-9B5A-44D5-98A7-6C3922B87061}"/>
                    </a:ext>
                  </a:extLst>
                </p14:cNvPr>
                <p14:cNvContentPartPr/>
                <p14:nvPr/>
              </p14:nvContentPartPr>
              <p14:xfrm>
                <a:off x="8744730" y="483366"/>
                <a:ext cx="536400" cy="234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85BE9E7-9B5A-44D5-98A7-6C3922B8706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35730" y="474366"/>
                  <a:ext cx="554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BD9376-118F-442A-A4E3-1076B79BA6DA}"/>
                    </a:ext>
                  </a:extLst>
                </p14:cNvPr>
                <p14:cNvContentPartPr/>
                <p14:nvPr/>
              </p14:nvContentPartPr>
              <p14:xfrm>
                <a:off x="8704770" y="603606"/>
                <a:ext cx="610560" cy="183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BD9376-118F-442A-A4E3-1076B79BA6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96130" y="594606"/>
                  <a:ext cx="628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4A06F5-EE2A-4C9F-809A-84FF126E00AA}"/>
                    </a:ext>
                  </a:extLst>
                </p14:cNvPr>
                <p14:cNvContentPartPr/>
                <p14:nvPr/>
              </p14:nvContentPartPr>
              <p14:xfrm>
                <a:off x="8746170" y="678126"/>
                <a:ext cx="597960" cy="118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4A06F5-EE2A-4C9F-809A-84FF126E00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37170" y="669126"/>
                  <a:ext cx="61560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B57754A-B6CD-40AE-AE5A-EB87E9FA258C}"/>
                  </a:ext>
                </a:extLst>
              </p14:cNvPr>
              <p14:cNvContentPartPr/>
              <p14:nvPr/>
            </p14:nvContentPartPr>
            <p14:xfrm>
              <a:off x="1501890" y="3281646"/>
              <a:ext cx="852120" cy="298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B57754A-B6CD-40AE-AE5A-EB87E9FA258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93250" y="3273006"/>
                <a:ext cx="8697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64FCEF7-59C9-4F88-AED0-72A512127CAD}"/>
                  </a:ext>
                </a:extLst>
              </p14:cNvPr>
              <p14:cNvContentPartPr/>
              <p14:nvPr/>
            </p14:nvContentPartPr>
            <p14:xfrm>
              <a:off x="2885010" y="3226206"/>
              <a:ext cx="886320" cy="18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64FCEF7-59C9-4F88-AED0-72A512127CA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876370" y="3217206"/>
                <a:ext cx="903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7C4B203-586A-4061-80D4-E2454E60D192}"/>
                  </a:ext>
                </a:extLst>
              </p14:cNvPr>
              <p14:cNvContentPartPr/>
              <p14:nvPr/>
            </p14:nvContentPartPr>
            <p14:xfrm>
              <a:off x="4216650" y="3211086"/>
              <a:ext cx="441000" cy="2376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7C4B203-586A-4061-80D4-E2454E60D19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208010" y="3202086"/>
                <a:ext cx="45864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E20E81-C870-42DF-83CF-0838F37E8548}"/>
              </a:ext>
            </a:extLst>
          </p:cNvPr>
          <p:cNvGrpSpPr/>
          <p:nvPr/>
        </p:nvGrpSpPr>
        <p:grpSpPr>
          <a:xfrm>
            <a:off x="9576330" y="3296046"/>
            <a:ext cx="2332080" cy="1540440"/>
            <a:chOff x="9576330" y="3296046"/>
            <a:chExt cx="2332080" cy="154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532071-DD31-4458-9E05-91F523F56541}"/>
                    </a:ext>
                  </a:extLst>
                </p14:cNvPr>
                <p14:cNvContentPartPr/>
                <p14:nvPr/>
              </p14:nvContentPartPr>
              <p14:xfrm>
                <a:off x="9717810" y="3305046"/>
                <a:ext cx="63360" cy="8186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532071-DD31-4458-9E05-91F523F5654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09170" y="3296046"/>
                  <a:ext cx="81000" cy="83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A1A974A-2BD6-4DA0-992A-F7D67C401903}"/>
                    </a:ext>
                  </a:extLst>
                </p14:cNvPr>
                <p14:cNvContentPartPr/>
                <p14:nvPr/>
              </p14:nvContentPartPr>
              <p14:xfrm>
                <a:off x="9708810" y="3296046"/>
                <a:ext cx="300600" cy="870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A1A974A-2BD6-4DA0-992A-F7D67C40190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699810" y="3287406"/>
                  <a:ext cx="318240" cy="88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8EE4C91-B1A1-40B9-9850-353AC168EC60}"/>
                    </a:ext>
                  </a:extLst>
                </p14:cNvPr>
                <p14:cNvContentPartPr/>
                <p14:nvPr/>
              </p14:nvContentPartPr>
              <p14:xfrm>
                <a:off x="9811050" y="4108206"/>
                <a:ext cx="185400" cy="5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8EE4C91-B1A1-40B9-9850-353AC168EC6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02410" y="4099206"/>
                  <a:ext cx="203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5BA06A0-99EA-4330-AC04-9FED0BBF7E06}"/>
                    </a:ext>
                  </a:extLst>
                </p14:cNvPr>
                <p14:cNvContentPartPr/>
                <p14:nvPr/>
              </p14:nvContentPartPr>
              <p14:xfrm>
                <a:off x="9802410" y="3614646"/>
                <a:ext cx="143640" cy="3740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5BA06A0-99EA-4330-AC04-9FED0BBF7E0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93410" y="3605646"/>
                  <a:ext cx="1612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AF600B-56D5-42F1-BFA4-DA7DE8B07BE5}"/>
                    </a:ext>
                  </a:extLst>
                </p14:cNvPr>
                <p14:cNvContentPartPr/>
                <p14:nvPr/>
              </p14:nvContentPartPr>
              <p14:xfrm>
                <a:off x="9576330" y="3720486"/>
                <a:ext cx="72720" cy="1375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AF600B-56D5-42F1-BFA4-DA7DE8B07BE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67330" y="3711846"/>
                  <a:ext cx="90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D65092-E2BD-4596-8E1E-666AE3CACFB9}"/>
                    </a:ext>
                  </a:extLst>
                </p14:cNvPr>
                <p14:cNvContentPartPr/>
                <p14:nvPr/>
              </p14:nvContentPartPr>
              <p14:xfrm>
                <a:off x="10450050" y="3482526"/>
                <a:ext cx="66240" cy="564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D65092-E2BD-4596-8E1E-666AE3CACFB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41410" y="3473886"/>
                  <a:ext cx="8388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0EC5BC8-A034-44FA-9CF6-00489B3A8789}"/>
                    </a:ext>
                  </a:extLst>
                </p14:cNvPr>
                <p14:cNvContentPartPr/>
                <p14:nvPr/>
              </p14:nvContentPartPr>
              <p14:xfrm>
                <a:off x="10428090" y="3445446"/>
                <a:ext cx="258120" cy="636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0EC5BC8-A034-44FA-9CF6-00489B3A878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19450" y="3436806"/>
                  <a:ext cx="275760" cy="6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CC0B3CD-40AB-4572-8336-1BB352B956C6}"/>
                    </a:ext>
                  </a:extLst>
                </p14:cNvPr>
                <p14:cNvContentPartPr/>
                <p14:nvPr/>
              </p14:nvContentPartPr>
              <p14:xfrm>
                <a:off x="10521690" y="4037286"/>
                <a:ext cx="158040" cy="5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CC0B3CD-40AB-4572-8336-1BB352B956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12690" y="4028286"/>
                  <a:ext cx="175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479D70D-1C89-4201-B651-E1ED78132F67}"/>
                    </a:ext>
                  </a:extLst>
                </p14:cNvPr>
                <p14:cNvContentPartPr/>
                <p14:nvPr/>
              </p14:nvContentPartPr>
              <p14:xfrm>
                <a:off x="10516290" y="3541926"/>
                <a:ext cx="108720" cy="320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479D70D-1C89-4201-B651-E1ED78132F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507650" y="3532926"/>
                  <a:ext cx="1263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EED7FE4-4D3D-451D-B68C-56EA0DD9DF44}"/>
                    </a:ext>
                  </a:extLst>
                </p14:cNvPr>
                <p14:cNvContentPartPr/>
                <p14:nvPr/>
              </p14:nvContentPartPr>
              <p14:xfrm>
                <a:off x="10719330" y="3578286"/>
                <a:ext cx="98640" cy="180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EED7FE4-4D3D-451D-B68C-56EA0DD9DF4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710330" y="3569646"/>
                  <a:ext cx="116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F85129-C512-4151-A685-A52FC50E8E6E}"/>
                    </a:ext>
                  </a:extLst>
                </p14:cNvPr>
                <p14:cNvContentPartPr/>
                <p14:nvPr/>
              </p14:nvContentPartPr>
              <p14:xfrm>
                <a:off x="10746330" y="3609246"/>
                <a:ext cx="28080" cy="135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F85129-C512-4151-A685-A52FC50E8E6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37690" y="3600246"/>
                  <a:ext cx="4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52222EF-459E-414D-B519-5C1E7752FD0B}"/>
                    </a:ext>
                  </a:extLst>
                </p14:cNvPr>
                <p14:cNvContentPartPr/>
                <p14:nvPr/>
              </p14:nvContentPartPr>
              <p14:xfrm>
                <a:off x="9919050" y="3597006"/>
                <a:ext cx="582480" cy="66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52222EF-459E-414D-B519-5C1E7752FD0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10410" y="3588366"/>
                  <a:ext cx="600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1E4F2FE-97FF-41C2-A506-838B77041EB7}"/>
                    </a:ext>
                  </a:extLst>
                </p14:cNvPr>
                <p14:cNvContentPartPr/>
                <p14:nvPr/>
              </p14:nvContentPartPr>
              <p14:xfrm>
                <a:off x="9930930" y="3676566"/>
                <a:ext cx="547920" cy="49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1E4F2FE-97FF-41C2-A506-838B77041EB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922290" y="3667566"/>
                  <a:ext cx="5655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0A446F6-1ED4-475C-ACF5-8CBC058FF7DC}"/>
                    </a:ext>
                  </a:extLst>
                </p14:cNvPr>
                <p14:cNvContentPartPr/>
                <p14:nvPr/>
              </p14:nvContentPartPr>
              <p14:xfrm>
                <a:off x="9941010" y="3691686"/>
                <a:ext cx="496800" cy="136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0A446F6-1ED4-475C-ACF5-8CBC058FF7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32370" y="3682686"/>
                  <a:ext cx="5144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71CEF70-4E3B-43CF-A372-D0CCB20E691C}"/>
                    </a:ext>
                  </a:extLst>
                </p14:cNvPr>
                <p14:cNvContentPartPr/>
                <p14:nvPr/>
              </p14:nvContentPartPr>
              <p14:xfrm>
                <a:off x="9938850" y="3717246"/>
                <a:ext cx="433440" cy="225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71CEF70-4E3B-43CF-A372-D0CCB20E691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29850" y="3708246"/>
                  <a:ext cx="451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6704E8-BD17-4A7C-9ACF-6B704E11BE07}"/>
                    </a:ext>
                  </a:extLst>
                </p14:cNvPr>
                <p14:cNvContentPartPr/>
                <p14:nvPr/>
              </p14:nvContentPartPr>
              <p14:xfrm>
                <a:off x="9948210" y="3736326"/>
                <a:ext cx="572400" cy="249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6704E8-BD17-4A7C-9ACF-6B704E11BE0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939570" y="3727686"/>
                  <a:ext cx="5900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F21561F-89B9-41AE-9381-894CC47930F4}"/>
                    </a:ext>
                  </a:extLst>
                </p14:cNvPr>
                <p14:cNvContentPartPr/>
                <p14:nvPr/>
              </p14:nvContentPartPr>
              <p14:xfrm>
                <a:off x="9948570" y="3714726"/>
                <a:ext cx="557280" cy="1832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F21561F-89B9-41AE-9381-894CC47930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939930" y="3706086"/>
                  <a:ext cx="574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AD56AE2-1BF3-4173-B2DF-7A8C3419D40A}"/>
                    </a:ext>
                  </a:extLst>
                </p14:cNvPr>
                <p14:cNvContentPartPr/>
                <p14:nvPr/>
              </p14:nvContentPartPr>
              <p14:xfrm>
                <a:off x="9956490" y="3686646"/>
                <a:ext cx="457200" cy="70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AD56AE2-1BF3-4173-B2DF-7A8C3419D40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47490" y="3677646"/>
                  <a:ext cx="474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CD82077-80A4-4B15-A31B-C9A8D8E9104E}"/>
                    </a:ext>
                  </a:extLst>
                </p14:cNvPr>
                <p14:cNvContentPartPr/>
                <p14:nvPr/>
              </p14:nvContentPartPr>
              <p14:xfrm>
                <a:off x="10068450" y="4427526"/>
                <a:ext cx="97920" cy="181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CD82077-80A4-4B15-A31B-C9A8D8E9104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59810" y="4418886"/>
                  <a:ext cx="1155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10194B-C2DC-4028-9F51-AD9EC3EE1C5C}"/>
                    </a:ext>
                  </a:extLst>
                </p14:cNvPr>
                <p14:cNvContentPartPr/>
                <p14:nvPr/>
              </p14:nvContentPartPr>
              <p14:xfrm>
                <a:off x="10056570" y="4465326"/>
                <a:ext cx="116640" cy="164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10194B-C2DC-4028-9F51-AD9EC3EE1C5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47570" y="4456326"/>
                  <a:ext cx="134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796E646-7AB3-4781-A087-F016C8BB4FB5}"/>
                    </a:ext>
                  </a:extLst>
                </p14:cNvPr>
                <p14:cNvContentPartPr/>
                <p14:nvPr/>
              </p14:nvContentPartPr>
              <p14:xfrm>
                <a:off x="10214610" y="4562526"/>
                <a:ext cx="79560" cy="1004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796E646-7AB3-4781-A087-F016C8BB4FB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05970" y="4553886"/>
                  <a:ext cx="97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49EDEE6-B780-4EBC-99D8-FB2CF9EF70DC}"/>
                    </a:ext>
                  </a:extLst>
                </p14:cNvPr>
                <p14:cNvContentPartPr/>
                <p14:nvPr/>
              </p14:nvContentPartPr>
              <p14:xfrm>
                <a:off x="10327290" y="4559286"/>
                <a:ext cx="172440" cy="130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49EDEE6-B780-4EBC-99D8-FB2CF9EF70D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318290" y="4550286"/>
                  <a:ext cx="190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FC37269-AF36-4922-9E8D-B0D4755DF8BC}"/>
                    </a:ext>
                  </a:extLst>
                </p14:cNvPr>
                <p14:cNvContentPartPr/>
                <p14:nvPr/>
              </p14:nvContentPartPr>
              <p14:xfrm>
                <a:off x="10604130" y="4515726"/>
                <a:ext cx="82800" cy="5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FC37269-AF36-4922-9E8D-B0D4755DF8B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95130" y="4506726"/>
                  <a:ext cx="100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BEDC7E1-7F64-4E22-964D-92EC427C425B}"/>
                    </a:ext>
                  </a:extLst>
                </p14:cNvPr>
                <p14:cNvContentPartPr/>
                <p14:nvPr/>
              </p14:nvContentPartPr>
              <p14:xfrm>
                <a:off x="10595490" y="4559286"/>
                <a:ext cx="83880" cy="86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BEDC7E1-7F64-4E22-964D-92EC427C42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86490" y="4550286"/>
                  <a:ext cx="101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D998D3F-EC80-422C-A1BD-96A9D02E31B1}"/>
                    </a:ext>
                  </a:extLst>
                </p14:cNvPr>
                <p14:cNvContentPartPr/>
                <p14:nvPr/>
              </p14:nvContentPartPr>
              <p14:xfrm>
                <a:off x="10786290" y="4224846"/>
                <a:ext cx="83520" cy="611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D998D3F-EC80-422C-A1BD-96A9D02E31B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777290" y="4215846"/>
                  <a:ext cx="1011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5A8057-BB0D-432D-A4FF-850393AE10BB}"/>
                    </a:ext>
                  </a:extLst>
                </p14:cNvPr>
                <p14:cNvContentPartPr/>
                <p14:nvPr/>
              </p14:nvContentPartPr>
              <p14:xfrm>
                <a:off x="11026770" y="4178766"/>
                <a:ext cx="17280" cy="155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5A8057-BB0D-432D-A4FF-850393AE10B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018130" y="4170126"/>
                  <a:ext cx="34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FEDCA91-76D5-49D6-8116-0C2FAC6033CF}"/>
                    </a:ext>
                  </a:extLst>
                </p14:cNvPr>
                <p14:cNvContentPartPr/>
                <p14:nvPr/>
              </p14:nvContentPartPr>
              <p14:xfrm>
                <a:off x="11193090" y="4252206"/>
                <a:ext cx="7560" cy="55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FEDCA91-76D5-49D6-8116-0C2FAC6033C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84450" y="4243566"/>
                  <a:ext cx="25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2217316-080A-44FD-B093-15E139DBC583}"/>
                    </a:ext>
                  </a:extLst>
                </p14:cNvPr>
                <p14:cNvContentPartPr/>
                <p14:nvPr/>
              </p14:nvContentPartPr>
              <p14:xfrm>
                <a:off x="11163930" y="4178046"/>
                <a:ext cx="39960" cy="1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2217316-080A-44FD-B093-15E139DBC58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54930" y="4169046"/>
                  <a:ext cx="57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9C8F5E8-7D57-426F-99E7-BFE4642F53A7}"/>
                    </a:ext>
                  </a:extLst>
                </p14:cNvPr>
                <p14:cNvContentPartPr/>
                <p14:nvPr/>
              </p14:nvContentPartPr>
              <p14:xfrm>
                <a:off x="11238450" y="4146726"/>
                <a:ext cx="129240" cy="2358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9C8F5E8-7D57-426F-99E7-BFE4642F53A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29810" y="4137726"/>
                  <a:ext cx="146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4A239CE-4481-4CCE-A371-38DE279F3BAB}"/>
                    </a:ext>
                  </a:extLst>
                </p14:cNvPr>
                <p14:cNvContentPartPr/>
                <p14:nvPr/>
              </p14:nvContentPartPr>
              <p14:xfrm>
                <a:off x="11166450" y="4488006"/>
                <a:ext cx="131760" cy="122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4A239CE-4481-4CCE-A371-38DE279F3BA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157810" y="4479006"/>
                  <a:ext cx="149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6C4E9B9-1570-46B8-AB1D-93557FADF799}"/>
                    </a:ext>
                  </a:extLst>
                </p14:cNvPr>
                <p14:cNvContentPartPr/>
                <p14:nvPr/>
              </p14:nvContentPartPr>
              <p14:xfrm>
                <a:off x="11350410" y="4454166"/>
                <a:ext cx="67680" cy="128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6C4E9B9-1570-46B8-AB1D-93557FADF7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341770" y="4445526"/>
                  <a:ext cx="853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4652EF-C8BA-41E8-82DE-A659EBD67044}"/>
                    </a:ext>
                  </a:extLst>
                </p14:cNvPr>
                <p14:cNvContentPartPr/>
                <p14:nvPr/>
              </p14:nvContentPartPr>
              <p14:xfrm>
                <a:off x="11427450" y="4437606"/>
                <a:ext cx="159120" cy="144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4652EF-C8BA-41E8-82DE-A659EBD6704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18450" y="4428606"/>
                  <a:ext cx="17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9138C87-8178-489A-933A-BCC1E9282AD1}"/>
                    </a:ext>
                  </a:extLst>
                </p14:cNvPr>
                <p14:cNvContentPartPr/>
                <p14:nvPr/>
              </p14:nvContentPartPr>
              <p14:xfrm>
                <a:off x="11634090" y="4427886"/>
                <a:ext cx="74520" cy="59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9138C87-8178-489A-933A-BCC1E9282AD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625450" y="4418886"/>
                  <a:ext cx="921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900A558-C7B8-48C5-9214-692BE8D68BA8}"/>
                    </a:ext>
                  </a:extLst>
                </p14:cNvPr>
                <p14:cNvContentPartPr/>
                <p14:nvPr/>
              </p14:nvContentPartPr>
              <p14:xfrm>
                <a:off x="11644890" y="4523286"/>
                <a:ext cx="54360" cy="10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900A558-C7B8-48C5-9214-692BE8D68BA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635890" y="4514646"/>
                  <a:ext cx="72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D98A747-62B9-4B4A-9D2C-8D94194EF11E}"/>
                    </a:ext>
                  </a:extLst>
                </p14:cNvPr>
                <p14:cNvContentPartPr/>
                <p14:nvPr/>
              </p14:nvContentPartPr>
              <p14:xfrm>
                <a:off x="11761530" y="4395486"/>
                <a:ext cx="146880" cy="173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D98A747-62B9-4B4A-9D2C-8D94194EF11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752890" y="4386486"/>
                  <a:ext cx="16452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C6899E0E-6667-433C-A96D-F5CA79F36B54}"/>
                  </a:ext>
                </a:extLst>
              </p14:cNvPr>
              <p14:cNvContentPartPr/>
              <p14:nvPr/>
            </p14:nvContentPartPr>
            <p14:xfrm>
              <a:off x="11046930" y="4790766"/>
              <a:ext cx="121680" cy="1058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C6899E0E-6667-433C-A96D-F5CA79F36B5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1037930" y="4782126"/>
                <a:ext cx="139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9313226F-D3DD-4C22-813F-2B3D21C2EBB5}"/>
                  </a:ext>
                </a:extLst>
              </p14:cNvPr>
              <p14:cNvContentPartPr/>
              <p14:nvPr/>
            </p14:nvContentPartPr>
            <p14:xfrm>
              <a:off x="8929410" y="4934766"/>
              <a:ext cx="95760" cy="1090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9313226F-D3DD-4C22-813F-2B3D21C2EBB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920770" y="4925766"/>
                <a:ext cx="113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2C473FE1-ABD8-42AE-AFBE-4F3397FA9F5D}"/>
                  </a:ext>
                </a:extLst>
              </p14:cNvPr>
              <p14:cNvContentPartPr/>
              <p14:nvPr/>
            </p14:nvContentPartPr>
            <p14:xfrm>
              <a:off x="8984130" y="5854206"/>
              <a:ext cx="32760" cy="223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2C473FE1-ABD8-42AE-AFBE-4F3397FA9F5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975130" y="5845566"/>
                <a:ext cx="504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10FA690-44F3-459C-ABC0-AD1A85B9DE61}"/>
              </a:ext>
            </a:extLst>
          </p:cNvPr>
          <p:cNvGrpSpPr/>
          <p:nvPr/>
        </p:nvGrpSpPr>
        <p:grpSpPr>
          <a:xfrm>
            <a:off x="8226690" y="5192886"/>
            <a:ext cx="2139480" cy="1464480"/>
            <a:chOff x="8226690" y="5192886"/>
            <a:chExt cx="2139480" cy="146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17272A9-9506-402A-9CB5-1403F6ACEFCA}"/>
                    </a:ext>
                  </a:extLst>
                </p14:cNvPr>
                <p14:cNvContentPartPr/>
                <p14:nvPr/>
              </p14:nvContentPartPr>
              <p14:xfrm>
                <a:off x="9498570" y="5501046"/>
                <a:ext cx="55800" cy="728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17272A9-9506-402A-9CB5-1403F6ACEFC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89570" y="5492046"/>
                  <a:ext cx="7344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5D12B2B-CD52-44C8-985F-195E4FEC516F}"/>
                    </a:ext>
                  </a:extLst>
                </p14:cNvPr>
                <p14:cNvContentPartPr/>
                <p14:nvPr/>
              </p14:nvContentPartPr>
              <p14:xfrm>
                <a:off x="9495690" y="5467206"/>
                <a:ext cx="233280" cy="763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5D12B2B-CD52-44C8-985F-195E4FEC516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87050" y="5458206"/>
                  <a:ext cx="250920" cy="78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71D5897-45E4-4EE3-914F-0524AECA689C}"/>
                    </a:ext>
                  </a:extLst>
                </p14:cNvPr>
                <p14:cNvContentPartPr/>
                <p14:nvPr/>
              </p14:nvContentPartPr>
              <p14:xfrm>
                <a:off x="9580290" y="6185766"/>
                <a:ext cx="126360" cy="151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71D5897-45E4-4EE3-914F-0524AECA689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71650" y="6176766"/>
                  <a:ext cx="144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137AC2-F302-4D9D-A32B-95B2416FBFA1}"/>
                    </a:ext>
                  </a:extLst>
                </p14:cNvPr>
                <p14:cNvContentPartPr/>
                <p14:nvPr/>
              </p14:nvContentPartPr>
              <p14:xfrm>
                <a:off x="9794130" y="5307366"/>
                <a:ext cx="77760" cy="74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137AC2-F302-4D9D-A32B-95B2416FBFA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785130" y="5298726"/>
                  <a:ext cx="95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CC2254E-AFEC-466B-93C8-F69EA00A4919}"/>
                    </a:ext>
                  </a:extLst>
                </p14:cNvPr>
                <p14:cNvContentPartPr/>
                <p14:nvPr/>
              </p14:nvContentPartPr>
              <p14:xfrm>
                <a:off x="9826170" y="5367846"/>
                <a:ext cx="55080" cy="45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CC2254E-AFEC-466B-93C8-F69EA00A491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17170" y="5358846"/>
                  <a:ext cx="72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F8C945-17FA-4EC3-9F88-74D8D29C81B0}"/>
                    </a:ext>
                  </a:extLst>
                </p14:cNvPr>
                <p14:cNvContentPartPr/>
                <p14:nvPr/>
              </p14:nvContentPartPr>
              <p14:xfrm>
                <a:off x="9962250" y="5208726"/>
                <a:ext cx="84240" cy="106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F8C945-17FA-4EC3-9F88-74D8D29C81B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953250" y="5199726"/>
                  <a:ext cx="101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727CE2E-CDBD-47ED-B6FF-AF4D0543E9DD}"/>
                    </a:ext>
                  </a:extLst>
                </p14:cNvPr>
                <p14:cNvContentPartPr/>
                <p14:nvPr/>
              </p14:nvContentPartPr>
              <p14:xfrm>
                <a:off x="10076010" y="5223126"/>
                <a:ext cx="68040" cy="74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727CE2E-CDBD-47ED-B6FF-AF4D0543E9D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67370" y="5214486"/>
                  <a:ext cx="85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23A5D36-9837-459D-8A75-819761B0806A}"/>
                    </a:ext>
                  </a:extLst>
                </p14:cNvPr>
                <p14:cNvContentPartPr/>
                <p14:nvPr/>
              </p14:nvContentPartPr>
              <p14:xfrm>
                <a:off x="10013730" y="5346966"/>
                <a:ext cx="196200" cy="381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23A5D36-9837-459D-8A75-819761B0806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05090" y="5338326"/>
                  <a:ext cx="213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42CC966-A581-4BF2-ACF7-BC7BF91604BA}"/>
                    </a:ext>
                  </a:extLst>
                </p14:cNvPr>
                <p14:cNvContentPartPr/>
                <p14:nvPr/>
              </p14:nvContentPartPr>
              <p14:xfrm>
                <a:off x="10077810" y="5385486"/>
                <a:ext cx="116280" cy="142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42CC966-A581-4BF2-ACF7-BC7BF91604B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068810" y="5376486"/>
                  <a:ext cx="133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935A652-F936-48D1-A62E-7E35D36F2FC1}"/>
                    </a:ext>
                  </a:extLst>
                </p14:cNvPr>
                <p14:cNvContentPartPr/>
                <p14:nvPr/>
              </p14:nvContentPartPr>
              <p14:xfrm>
                <a:off x="9533850" y="5565846"/>
                <a:ext cx="149760" cy="325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935A652-F936-48D1-A62E-7E35D36F2FC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25210" y="5556846"/>
                  <a:ext cx="16740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B04E81F-7323-4183-A331-4032A2BC979F}"/>
                    </a:ext>
                  </a:extLst>
                </p14:cNvPr>
                <p14:cNvContentPartPr/>
                <p14:nvPr/>
              </p14:nvContentPartPr>
              <p14:xfrm>
                <a:off x="9768210" y="5652246"/>
                <a:ext cx="94320" cy="18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B04E81F-7323-4183-A331-4032A2BC97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759210" y="5643246"/>
                  <a:ext cx="11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B639F5-9358-47A8-AE75-91008F95864C}"/>
                    </a:ext>
                  </a:extLst>
                </p14:cNvPr>
                <p14:cNvContentPartPr/>
                <p14:nvPr/>
              </p14:nvContentPartPr>
              <p14:xfrm>
                <a:off x="9797370" y="5676006"/>
                <a:ext cx="3240" cy="1072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B639F5-9358-47A8-AE75-91008F95864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88370" y="5667366"/>
                  <a:ext cx="20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9DA583-C283-4C01-A3DA-D148E7DBE82C}"/>
                    </a:ext>
                  </a:extLst>
                </p14:cNvPr>
                <p14:cNvContentPartPr/>
                <p14:nvPr/>
              </p14:nvContentPartPr>
              <p14:xfrm>
                <a:off x="9723930" y="5677446"/>
                <a:ext cx="88560" cy="11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9DA583-C283-4C01-A3DA-D148E7DBE8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15290" y="5668806"/>
                  <a:ext cx="106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600FB9D-7E00-439A-8C2B-A17E6C231D34}"/>
                    </a:ext>
                  </a:extLst>
                </p14:cNvPr>
                <p14:cNvContentPartPr/>
                <p14:nvPr/>
              </p14:nvContentPartPr>
              <p14:xfrm>
                <a:off x="8878290" y="5239326"/>
                <a:ext cx="68040" cy="12279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600FB9D-7E00-439A-8C2B-A17E6C231D3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869290" y="5230326"/>
                  <a:ext cx="85680" cy="12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B988738-BF72-49A0-B4FF-A9E1A6C251D7}"/>
                    </a:ext>
                  </a:extLst>
                </p14:cNvPr>
                <p14:cNvContentPartPr/>
                <p14:nvPr/>
              </p14:nvContentPartPr>
              <p14:xfrm>
                <a:off x="8881530" y="5192886"/>
                <a:ext cx="238680" cy="1264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B988738-BF72-49A0-B4FF-A9E1A6C251D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72890" y="5184246"/>
                  <a:ext cx="256320" cy="12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F61E472-685A-4D38-A8CC-FEFB131DA14B}"/>
                    </a:ext>
                  </a:extLst>
                </p14:cNvPr>
                <p14:cNvContentPartPr/>
                <p14:nvPr/>
              </p14:nvContentPartPr>
              <p14:xfrm>
                <a:off x="8990970" y="6444966"/>
                <a:ext cx="119880" cy="25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F61E472-685A-4D38-A8CC-FEFB131DA14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981970" y="6435966"/>
                  <a:ext cx="137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4D03D03-43D9-473F-AE62-85604A941C41}"/>
                    </a:ext>
                  </a:extLst>
                </p14:cNvPr>
                <p14:cNvContentPartPr/>
                <p14:nvPr/>
              </p14:nvContentPartPr>
              <p14:xfrm>
                <a:off x="8927970" y="5774646"/>
                <a:ext cx="143280" cy="3344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4D03D03-43D9-473F-AE62-85604A941C4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19330" y="5766006"/>
                  <a:ext cx="1609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4771E4C-419E-47AA-A4D3-333CE1749333}"/>
                    </a:ext>
                  </a:extLst>
                </p14:cNvPr>
                <p14:cNvContentPartPr/>
                <p14:nvPr/>
              </p14:nvContentPartPr>
              <p14:xfrm>
                <a:off x="8714490" y="5842686"/>
                <a:ext cx="102960" cy="144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4771E4C-419E-47AA-A4D3-333CE174933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705490" y="5833686"/>
                  <a:ext cx="120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5D0108C-E50E-4935-8B0B-248F3F416695}"/>
                    </a:ext>
                  </a:extLst>
                </p14:cNvPr>
                <p14:cNvContentPartPr/>
                <p14:nvPr/>
              </p14:nvContentPartPr>
              <p14:xfrm>
                <a:off x="8226690" y="6407526"/>
                <a:ext cx="19440" cy="196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5D0108C-E50E-4935-8B0B-248F3F4166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18050" y="6398526"/>
                  <a:ext cx="37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E6B08BF-F997-4B80-A613-1BEFAD0C0CA6}"/>
                    </a:ext>
                  </a:extLst>
                </p14:cNvPr>
                <p14:cNvContentPartPr/>
                <p14:nvPr/>
              </p14:nvContentPartPr>
              <p14:xfrm>
                <a:off x="8321730" y="6454326"/>
                <a:ext cx="61560" cy="136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E6B08BF-F997-4B80-A613-1BEFAD0C0CA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12730" y="6445686"/>
                  <a:ext cx="79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FBE7BDD-B3FC-4281-A822-436A9C04B196}"/>
                    </a:ext>
                  </a:extLst>
                </p14:cNvPr>
                <p14:cNvContentPartPr/>
                <p14:nvPr/>
              </p14:nvContentPartPr>
              <p14:xfrm>
                <a:off x="8419290" y="6419046"/>
                <a:ext cx="146520" cy="170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FBE7BDD-B3FC-4281-A822-436A9C04B19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10650" y="6410046"/>
                  <a:ext cx="164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EF4525B-6EE8-4479-BB6A-6B868687535F}"/>
                    </a:ext>
                  </a:extLst>
                </p14:cNvPr>
                <p14:cNvContentPartPr/>
                <p14:nvPr/>
              </p14:nvContentPartPr>
              <p14:xfrm>
                <a:off x="8547810" y="6517326"/>
                <a:ext cx="4680" cy="17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EF4525B-6EE8-4479-BB6A-6B86868753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38810" y="6508326"/>
                  <a:ext cx="22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9D62257-E2BE-4C59-BFC5-EE746EDCCB1B}"/>
                    </a:ext>
                  </a:extLst>
                </p14:cNvPr>
                <p14:cNvContentPartPr/>
                <p14:nvPr/>
              </p14:nvContentPartPr>
              <p14:xfrm>
                <a:off x="8630970" y="6380166"/>
                <a:ext cx="63000" cy="83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9D62257-E2BE-4C59-BFC5-EE746EDCCB1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622330" y="6371526"/>
                  <a:ext cx="806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2B082B2-3A94-466E-92E7-D26981CFDC10}"/>
                    </a:ext>
                  </a:extLst>
                </p14:cNvPr>
                <p14:cNvContentPartPr/>
                <p14:nvPr/>
              </p14:nvContentPartPr>
              <p14:xfrm>
                <a:off x="8603250" y="6487086"/>
                <a:ext cx="162720" cy="170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2B082B2-3A94-466E-92E7-D26981CFDC1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594610" y="6478086"/>
                  <a:ext cx="180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6B9FBD9-3FDC-4599-ADA2-1BEE35EC1207}"/>
                    </a:ext>
                  </a:extLst>
                </p14:cNvPr>
                <p14:cNvContentPartPr/>
                <p14:nvPr/>
              </p14:nvContentPartPr>
              <p14:xfrm>
                <a:off x="8483730" y="6533526"/>
                <a:ext cx="106560" cy="33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6B9FBD9-3FDC-4599-ADA2-1BEE35EC120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474730" y="6524526"/>
                  <a:ext cx="124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9E0A498-67A2-446D-B9A7-548BC7A5D142}"/>
                    </a:ext>
                  </a:extLst>
                </p14:cNvPr>
                <p14:cNvContentPartPr/>
                <p14:nvPr/>
              </p14:nvContentPartPr>
              <p14:xfrm>
                <a:off x="9021570" y="5639646"/>
                <a:ext cx="603720" cy="229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9E0A498-67A2-446D-B9A7-548BC7A5D14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012570" y="5631006"/>
                  <a:ext cx="6213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DBCE27-4510-464E-904B-DF7FD0C3825C}"/>
                    </a:ext>
                  </a:extLst>
                </p14:cNvPr>
                <p14:cNvContentPartPr/>
                <p14:nvPr/>
              </p14:nvContentPartPr>
              <p14:xfrm>
                <a:off x="9037410" y="5717046"/>
                <a:ext cx="632160" cy="173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DBCE27-4510-464E-904B-DF7FD0C3825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28770" y="5708046"/>
                  <a:ext cx="6498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8828C11-9A0B-4E18-BC7A-FE83F7465FFC}"/>
                    </a:ext>
                  </a:extLst>
                </p14:cNvPr>
                <p14:cNvContentPartPr/>
                <p14:nvPr/>
              </p14:nvContentPartPr>
              <p14:xfrm>
                <a:off x="9046770" y="5781846"/>
                <a:ext cx="596160" cy="105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8828C11-9A0B-4E18-BC7A-FE83F7465FF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38130" y="5773206"/>
                  <a:ext cx="613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B4E077E-A1D6-42E5-A31C-026F2327A6E0}"/>
                    </a:ext>
                  </a:extLst>
                </p14:cNvPr>
                <p14:cNvContentPartPr/>
                <p14:nvPr/>
              </p14:nvContentPartPr>
              <p14:xfrm>
                <a:off x="8982330" y="5951046"/>
                <a:ext cx="7560" cy="2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B4E077E-A1D6-42E5-A31C-026F2327A6E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973330" y="5942406"/>
                  <a:ext cx="25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CE13C6B-E300-48DE-922A-C5033EAFFE88}"/>
                    </a:ext>
                  </a:extLst>
                </p14:cNvPr>
                <p14:cNvContentPartPr/>
                <p14:nvPr/>
              </p14:nvContentPartPr>
              <p14:xfrm>
                <a:off x="9552210" y="5930886"/>
                <a:ext cx="182520" cy="23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CE13C6B-E300-48DE-922A-C5033EAFFE8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543570" y="5922246"/>
                  <a:ext cx="2001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1882BB8-79BA-46C9-8D6B-E17547EE5816}"/>
                    </a:ext>
                  </a:extLst>
                </p14:cNvPr>
                <p14:cNvContentPartPr/>
                <p14:nvPr/>
              </p14:nvContentPartPr>
              <p14:xfrm>
                <a:off x="9563730" y="5975526"/>
                <a:ext cx="95040" cy="903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1882BB8-79BA-46C9-8D6B-E17547EE581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54730" y="5966526"/>
                  <a:ext cx="112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581FCD9-50F2-4A05-9495-083EDB2CE68E}"/>
                    </a:ext>
                  </a:extLst>
                </p14:cNvPr>
                <p14:cNvContentPartPr/>
                <p14:nvPr/>
              </p14:nvContentPartPr>
              <p14:xfrm>
                <a:off x="9569490" y="6069486"/>
                <a:ext cx="74520" cy="81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581FCD9-50F2-4A05-9495-083EDB2CE68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60490" y="6060486"/>
                  <a:ext cx="92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71A8917-E205-41D1-8A1E-7722A79E17BD}"/>
                    </a:ext>
                  </a:extLst>
                </p14:cNvPr>
                <p14:cNvContentPartPr/>
                <p14:nvPr/>
              </p14:nvContentPartPr>
              <p14:xfrm>
                <a:off x="9589650" y="6113406"/>
                <a:ext cx="81360" cy="61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71A8917-E205-41D1-8A1E-7722A79E17B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80650" y="6104766"/>
                  <a:ext cx="99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8FB16FF-2090-4ABF-BE9C-58C70F5345B3}"/>
                    </a:ext>
                  </a:extLst>
                </p14:cNvPr>
                <p14:cNvContentPartPr/>
                <p14:nvPr/>
              </p14:nvContentPartPr>
              <p14:xfrm>
                <a:off x="9802050" y="6103326"/>
                <a:ext cx="113760" cy="316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8FB16FF-2090-4ABF-BE9C-58C70F5345B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93410" y="6094686"/>
                  <a:ext cx="131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3485E71-E4FA-46CF-993A-555A3D9BF22A}"/>
                    </a:ext>
                  </a:extLst>
                </p14:cNvPr>
                <p14:cNvContentPartPr/>
                <p14:nvPr/>
              </p14:nvContentPartPr>
              <p14:xfrm>
                <a:off x="9771450" y="6055806"/>
                <a:ext cx="82080" cy="109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3485E71-E4FA-46CF-993A-555A3D9BF22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62810" y="6047166"/>
                  <a:ext cx="99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D998823-B695-4DFA-AC2F-536AA9E70DC0}"/>
                    </a:ext>
                  </a:extLst>
                </p14:cNvPr>
                <p14:cNvContentPartPr/>
                <p14:nvPr/>
              </p14:nvContentPartPr>
              <p14:xfrm>
                <a:off x="9950370" y="6048246"/>
                <a:ext cx="192240" cy="1944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D998823-B695-4DFA-AC2F-536AA9E70DC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941370" y="6039606"/>
                  <a:ext cx="209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428F4C3-2381-4B6D-9B8B-25A0A9F64C6C}"/>
                    </a:ext>
                  </a:extLst>
                </p14:cNvPr>
                <p14:cNvContentPartPr/>
                <p14:nvPr/>
              </p14:nvContentPartPr>
              <p14:xfrm>
                <a:off x="10086810" y="6155526"/>
                <a:ext cx="121680" cy="136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428F4C3-2381-4B6D-9B8B-25A0A9F64C6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077810" y="6146886"/>
                  <a:ext cx="139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142CFB1-745B-4E2D-A6A2-B74AE540975B}"/>
                    </a:ext>
                  </a:extLst>
                </p14:cNvPr>
                <p14:cNvContentPartPr/>
                <p14:nvPr/>
              </p14:nvContentPartPr>
              <p14:xfrm>
                <a:off x="10118850" y="6174606"/>
                <a:ext cx="112320" cy="1209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142CFB1-745B-4E2D-A6A2-B74AE540975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110210" y="6165966"/>
                  <a:ext cx="129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8E18BC1-08C4-428E-B549-449F95AF9079}"/>
                    </a:ext>
                  </a:extLst>
                </p14:cNvPr>
                <p14:cNvContentPartPr/>
                <p14:nvPr/>
              </p14:nvContentPartPr>
              <p14:xfrm>
                <a:off x="10275450" y="6143646"/>
                <a:ext cx="90720" cy="75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8E18BC1-08C4-428E-B549-449F95AF907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266450" y="6135006"/>
                  <a:ext cx="10836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10AED92-3971-4A36-9FEA-9719138A255A}"/>
              </a:ext>
            </a:extLst>
          </p:cNvPr>
          <p:cNvGrpSpPr/>
          <p:nvPr/>
        </p:nvGrpSpPr>
        <p:grpSpPr>
          <a:xfrm>
            <a:off x="1541850" y="3525006"/>
            <a:ext cx="3567600" cy="477360"/>
            <a:chOff x="1541850" y="3525006"/>
            <a:chExt cx="3567600" cy="47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B3E506B-C8BE-4BCA-AFD4-75F76F49F7A5}"/>
                    </a:ext>
                  </a:extLst>
                </p14:cNvPr>
                <p14:cNvContentPartPr/>
                <p14:nvPr/>
              </p14:nvContentPartPr>
              <p14:xfrm>
                <a:off x="1541850" y="3717606"/>
                <a:ext cx="180360" cy="7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B3E506B-C8BE-4BCA-AFD4-75F76F49F7A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32850" y="3708966"/>
                  <a:ext cx="198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46D9A4F-300E-40BB-A271-C5848E2404D2}"/>
                    </a:ext>
                  </a:extLst>
                </p14:cNvPr>
                <p14:cNvContentPartPr/>
                <p14:nvPr/>
              </p14:nvContentPartPr>
              <p14:xfrm>
                <a:off x="1579290" y="3717246"/>
                <a:ext cx="126720" cy="251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46D9A4F-300E-40BB-A271-C5848E2404D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70290" y="3708246"/>
                  <a:ext cx="144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0E32127-E706-4274-B8CC-A945CC20C5BB}"/>
                    </a:ext>
                  </a:extLst>
                </p14:cNvPr>
                <p14:cNvContentPartPr/>
                <p14:nvPr/>
              </p14:nvContentPartPr>
              <p14:xfrm>
                <a:off x="1613490" y="3937206"/>
                <a:ext cx="129240" cy="90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0E32127-E706-4274-B8CC-A945CC20C5B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604850" y="3928206"/>
                  <a:ext cx="146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9B1F72E-9E9C-4118-8851-522E39A2A208}"/>
                    </a:ext>
                  </a:extLst>
                </p14:cNvPr>
                <p14:cNvContentPartPr/>
                <p14:nvPr/>
              </p14:nvContentPartPr>
              <p14:xfrm>
                <a:off x="1803210" y="3665406"/>
                <a:ext cx="105840" cy="314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9B1F72E-9E9C-4118-8851-522E39A2A20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794210" y="3656406"/>
                  <a:ext cx="1234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11E29A0-EA1C-4734-BC2B-39AD6A53360D}"/>
                    </a:ext>
                  </a:extLst>
                </p14:cNvPr>
                <p14:cNvContentPartPr/>
                <p14:nvPr/>
              </p14:nvContentPartPr>
              <p14:xfrm>
                <a:off x="2021370" y="3667926"/>
                <a:ext cx="100800" cy="254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11E29A0-EA1C-4734-BC2B-39AD6A53360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012730" y="3658926"/>
                  <a:ext cx="118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FA3320-4E8F-4287-ADFF-8DF647DC42EB}"/>
                    </a:ext>
                  </a:extLst>
                </p14:cNvPr>
                <p14:cNvContentPartPr/>
                <p14:nvPr/>
              </p14:nvContentPartPr>
              <p14:xfrm>
                <a:off x="1996530" y="3706086"/>
                <a:ext cx="123840" cy="218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9FA3320-4E8F-4287-ADFF-8DF647DC42E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987530" y="3697446"/>
                  <a:ext cx="141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D895261-B822-4BDD-B29D-0F4FB98A4CD3}"/>
                    </a:ext>
                  </a:extLst>
                </p14:cNvPr>
                <p14:cNvContentPartPr/>
                <p14:nvPr/>
              </p14:nvContentPartPr>
              <p14:xfrm>
                <a:off x="2212530" y="3836766"/>
                <a:ext cx="63720" cy="150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D895261-B822-4BDD-B29D-0F4FB98A4CD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03890" y="3828126"/>
                  <a:ext cx="813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7D1B859-129C-4B05-807D-E719F6583DDF}"/>
                    </a:ext>
                  </a:extLst>
                </p14:cNvPr>
                <p14:cNvContentPartPr/>
                <p14:nvPr/>
              </p14:nvContentPartPr>
              <p14:xfrm>
                <a:off x="2355090" y="3932166"/>
                <a:ext cx="24840" cy="70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7D1B859-129C-4B05-807D-E719F6583DD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46450" y="3923526"/>
                  <a:ext cx="42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36CCD1C-3B04-4F5E-AE78-44C7E4F954AC}"/>
                    </a:ext>
                  </a:extLst>
                </p14:cNvPr>
                <p14:cNvContentPartPr/>
                <p14:nvPr/>
              </p14:nvContentPartPr>
              <p14:xfrm>
                <a:off x="2396850" y="3840006"/>
                <a:ext cx="145440" cy="1584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36CCD1C-3B04-4F5E-AE78-44C7E4F954A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87850" y="3831006"/>
                  <a:ext cx="163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5E9A60A-6578-46BB-998A-D91BB9716EDC}"/>
                    </a:ext>
                  </a:extLst>
                </p14:cNvPr>
                <p14:cNvContentPartPr/>
                <p14:nvPr/>
              </p14:nvContentPartPr>
              <p14:xfrm>
                <a:off x="2567130" y="3616086"/>
                <a:ext cx="135000" cy="370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5E9A60A-6578-46BB-998A-D91BB9716EDC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58490" y="3607086"/>
                  <a:ext cx="1526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BA200C3-9085-4483-8A3A-35A4550DDFD2}"/>
                    </a:ext>
                  </a:extLst>
                </p14:cNvPr>
                <p14:cNvContentPartPr/>
                <p14:nvPr/>
              </p14:nvContentPartPr>
              <p14:xfrm>
                <a:off x="2864850" y="3834606"/>
                <a:ext cx="145800" cy="8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BA200C3-9085-4483-8A3A-35A4550DDFD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55850" y="3825606"/>
                  <a:ext cx="163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CD1D02-8819-4EDF-BD5F-CBCFD433BCDE}"/>
                    </a:ext>
                  </a:extLst>
                </p14:cNvPr>
                <p14:cNvContentPartPr/>
                <p14:nvPr/>
              </p14:nvContentPartPr>
              <p14:xfrm>
                <a:off x="2888610" y="3904086"/>
                <a:ext cx="107640" cy="165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CD1D02-8819-4EDF-BD5F-CBCFD433BCD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79970" y="3895086"/>
                  <a:ext cx="12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8845630-A425-470F-A6B6-CB5FBE6AA3DD}"/>
                    </a:ext>
                  </a:extLst>
                </p14:cNvPr>
                <p14:cNvContentPartPr/>
                <p14:nvPr/>
              </p14:nvContentPartPr>
              <p14:xfrm>
                <a:off x="3193170" y="3692046"/>
                <a:ext cx="41040" cy="248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8845630-A425-470F-A6B6-CB5FBE6AA3D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184530" y="3683046"/>
                  <a:ext cx="586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986EC8A-6411-4775-BA56-43DB854E0FD0}"/>
                    </a:ext>
                  </a:extLst>
                </p14:cNvPr>
                <p14:cNvContentPartPr/>
                <p14:nvPr/>
              </p14:nvContentPartPr>
              <p14:xfrm>
                <a:off x="3175530" y="3682326"/>
                <a:ext cx="100440" cy="1335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986EC8A-6411-4775-BA56-43DB854E0FD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166890" y="3673326"/>
                  <a:ext cx="118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BCA9510-E3A7-4157-BCAD-DE09C53FCF7B}"/>
                    </a:ext>
                  </a:extLst>
                </p14:cNvPr>
                <p14:cNvContentPartPr/>
                <p14:nvPr/>
              </p14:nvContentPartPr>
              <p14:xfrm>
                <a:off x="3320610" y="3755406"/>
                <a:ext cx="137520" cy="1598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BCA9510-E3A7-4157-BCAD-DE09C53FCF7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311970" y="3746766"/>
                  <a:ext cx="1551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CEB055D-DEDD-4169-87A4-E3502C071AAA}"/>
                    </a:ext>
                  </a:extLst>
                </p14:cNvPr>
                <p14:cNvContentPartPr/>
                <p14:nvPr/>
              </p14:nvContentPartPr>
              <p14:xfrm>
                <a:off x="3554610" y="3617886"/>
                <a:ext cx="103680" cy="323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CEB055D-DEDD-4169-87A4-E3502C071AA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545610" y="3608886"/>
                  <a:ext cx="12132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D874063-874F-4586-AA5D-86E9148F4BDC}"/>
                    </a:ext>
                  </a:extLst>
                </p14:cNvPr>
                <p14:cNvContentPartPr/>
                <p14:nvPr/>
              </p14:nvContentPartPr>
              <p14:xfrm>
                <a:off x="3812370" y="3687366"/>
                <a:ext cx="48600" cy="2332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D874063-874F-4586-AA5D-86E9148F4BD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03370" y="3678726"/>
                  <a:ext cx="66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DD29260-8C6B-4E07-8166-FE936E6FFB6D}"/>
                    </a:ext>
                  </a:extLst>
                </p14:cNvPr>
                <p14:cNvContentPartPr/>
                <p14:nvPr/>
              </p14:nvContentPartPr>
              <p14:xfrm>
                <a:off x="3778890" y="3731646"/>
                <a:ext cx="119880" cy="1980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DD29260-8C6B-4E07-8166-FE936E6FFB6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770250" y="3722646"/>
                  <a:ext cx="137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18564F7-D97A-429D-B004-A557E3258272}"/>
                    </a:ext>
                  </a:extLst>
                </p14:cNvPr>
                <p14:cNvContentPartPr/>
                <p14:nvPr/>
              </p14:nvContentPartPr>
              <p14:xfrm>
                <a:off x="3969330" y="3814446"/>
                <a:ext cx="152640" cy="165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18564F7-D97A-429D-B004-A557E325827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960690" y="3805806"/>
                  <a:ext cx="1702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2B0E05A-2D52-4C3B-9013-6505C75E36A2}"/>
                    </a:ext>
                  </a:extLst>
                </p14:cNvPr>
                <p14:cNvContentPartPr/>
                <p14:nvPr/>
              </p14:nvContentPartPr>
              <p14:xfrm>
                <a:off x="4150410" y="3834246"/>
                <a:ext cx="120240" cy="136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2B0E05A-2D52-4C3B-9013-6505C75E36A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41410" y="3825246"/>
                  <a:ext cx="1378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18B957-6D61-4ADB-B7EB-186AE66B66E6}"/>
                    </a:ext>
                  </a:extLst>
                </p14:cNvPr>
                <p14:cNvContentPartPr/>
                <p14:nvPr/>
              </p14:nvContentPartPr>
              <p14:xfrm>
                <a:off x="4365690" y="3772326"/>
                <a:ext cx="106560" cy="118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18B957-6D61-4ADB-B7EB-186AE66B66E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357050" y="3763326"/>
                  <a:ext cx="12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CA89C65-86DA-40FC-B78D-B963F69815A5}"/>
                    </a:ext>
                  </a:extLst>
                </p14:cNvPr>
                <p14:cNvContentPartPr/>
                <p14:nvPr/>
              </p14:nvContentPartPr>
              <p14:xfrm>
                <a:off x="4403130" y="3834606"/>
                <a:ext cx="92160" cy="11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CA89C65-86DA-40FC-B78D-B963F69815A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94490" y="3825606"/>
                  <a:ext cx="10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E25F37-D12B-4BB8-B342-6F80208CD038}"/>
                    </a:ext>
                  </a:extLst>
                </p14:cNvPr>
                <p14:cNvContentPartPr/>
                <p14:nvPr/>
              </p14:nvContentPartPr>
              <p14:xfrm>
                <a:off x="4623450" y="3721926"/>
                <a:ext cx="29160" cy="210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E25F37-D12B-4BB8-B342-6F80208CD03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614810" y="3713286"/>
                  <a:ext cx="46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D872B70-5DDD-4D52-A7D9-C6FD06AE60E6}"/>
                    </a:ext>
                  </a:extLst>
                </p14:cNvPr>
                <p14:cNvContentPartPr/>
                <p14:nvPr/>
              </p14:nvContentPartPr>
              <p14:xfrm>
                <a:off x="4675290" y="3525006"/>
                <a:ext cx="152640" cy="4518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D872B70-5DDD-4D52-A7D9-C6FD06AE60E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66290" y="3516366"/>
                  <a:ext cx="1702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D24486-CA6B-467E-B803-209111DE4529}"/>
                    </a:ext>
                  </a:extLst>
                </p14:cNvPr>
                <p14:cNvContentPartPr/>
                <p14:nvPr/>
              </p14:nvContentPartPr>
              <p14:xfrm>
                <a:off x="4986690" y="3760806"/>
                <a:ext cx="88560" cy="15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D24486-CA6B-467E-B803-209111DE452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77690" y="3752166"/>
                  <a:ext cx="106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5EDE3EE-C3E0-42F1-850C-1285FFB16225}"/>
                    </a:ext>
                  </a:extLst>
                </p14:cNvPr>
                <p14:cNvContentPartPr/>
                <p14:nvPr/>
              </p14:nvContentPartPr>
              <p14:xfrm>
                <a:off x="4987050" y="3837486"/>
                <a:ext cx="122400" cy="6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5EDE3EE-C3E0-42F1-850C-1285FFB1622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978410" y="3828486"/>
                  <a:ext cx="1400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FEE4AD2-AEDE-4706-92D9-D97ECF904CD3}"/>
              </a:ext>
            </a:extLst>
          </p:cNvPr>
          <p:cNvGrpSpPr/>
          <p:nvPr/>
        </p:nvGrpSpPr>
        <p:grpSpPr>
          <a:xfrm>
            <a:off x="1358970" y="4429326"/>
            <a:ext cx="726840" cy="256320"/>
            <a:chOff x="1358970" y="4429326"/>
            <a:chExt cx="726840" cy="25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45CC0EE-3B01-426C-9839-4700F03052BB}"/>
                    </a:ext>
                  </a:extLst>
                </p14:cNvPr>
                <p14:cNvContentPartPr/>
                <p14:nvPr/>
              </p14:nvContentPartPr>
              <p14:xfrm>
                <a:off x="1816170" y="4456686"/>
                <a:ext cx="21240" cy="228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45CC0EE-3B01-426C-9839-4700F03052B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807530" y="4448046"/>
                  <a:ext cx="388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1816172-894B-4A9E-A147-F5D9E8767E3A}"/>
                    </a:ext>
                  </a:extLst>
                </p14:cNvPr>
                <p14:cNvContentPartPr/>
                <p14:nvPr/>
              </p14:nvContentPartPr>
              <p14:xfrm>
                <a:off x="1898610" y="4481526"/>
                <a:ext cx="116640" cy="171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1816172-894B-4A9E-A147-F5D9E8767E3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889970" y="4472886"/>
                  <a:ext cx="134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9227BF5-B4AB-4A8A-B581-74FD0D3E56C6}"/>
                    </a:ext>
                  </a:extLst>
                </p14:cNvPr>
                <p14:cNvContentPartPr/>
                <p14:nvPr/>
              </p14:nvContentPartPr>
              <p14:xfrm>
                <a:off x="2060970" y="4429326"/>
                <a:ext cx="24840" cy="252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9227BF5-B4AB-4A8A-B581-74FD0D3E56C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052330" y="4420686"/>
                  <a:ext cx="42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C437C0C-9ADB-4A65-861C-07699063957D}"/>
                    </a:ext>
                  </a:extLst>
                </p14:cNvPr>
                <p14:cNvContentPartPr/>
                <p14:nvPr/>
              </p14:nvContentPartPr>
              <p14:xfrm>
                <a:off x="1358970" y="4506006"/>
                <a:ext cx="83520" cy="1692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C437C0C-9ADB-4A65-861C-07699063957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349970" y="4497006"/>
                  <a:ext cx="1011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F1A3F664-A757-488A-8A6C-3F45C743BCD7}"/>
                    </a:ext>
                  </a:extLst>
                </p14:cNvPr>
                <p14:cNvContentPartPr/>
                <p14:nvPr/>
              </p14:nvContentPartPr>
              <p14:xfrm>
                <a:off x="1563450" y="4543086"/>
                <a:ext cx="111960" cy="842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F1A3F664-A757-488A-8A6C-3F45C743BCD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554450" y="4534086"/>
                  <a:ext cx="12960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816C4EA-4319-4B07-8282-B23D091B3830}"/>
              </a:ext>
            </a:extLst>
          </p:cNvPr>
          <p:cNvGrpSpPr/>
          <p:nvPr/>
        </p:nvGrpSpPr>
        <p:grpSpPr>
          <a:xfrm>
            <a:off x="2653170" y="4405566"/>
            <a:ext cx="687240" cy="284400"/>
            <a:chOff x="2653170" y="4405566"/>
            <a:chExt cx="68724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E7E2668-5F97-4869-AB75-D06B39EA2D8D}"/>
                    </a:ext>
                  </a:extLst>
                </p14:cNvPr>
                <p14:cNvContentPartPr/>
                <p14:nvPr/>
              </p14:nvContentPartPr>
              <p14:xfrm>
                <a:off x="2710410" y="4459926"/>
                <a:ext cx="64440" cy="210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E7E2668-5F97-4869-AB75-D06B39EA2D8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01770" y="4451286"/>
                  <a:ext cx="82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37E9892-F4F6-4D0D-AE53-88F7BAF7B1A3}"/>
                    </a:ext>
                  </a:extLst>
                </p14:cNvPr>
                <p14:cNvContentPartPr/>
                <p14:nvPr/>
              </p14:nvContentPartPr>
              <p14:xfrm>
                <a:off x="2653170" y="4405566"/>
                <a:ext cx="687240" cy="284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37E9892-F4F6-4D0D-AE53-88F7BAF7B1A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644170" y="4396566"/>
                  <a:ext cx="70488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27B095C-1A2F-46DC-B644-0F919F624EC3}"/>
              </a:ext>
            </a:extLst>
          </p:cNvPr>
          <p:cNvGrpSpPr/>
          <p:nvPr/>
        </p:nvGrpSpPr>
        <p:grpSpPr>
          <a:xfrm>
            <a:off x="3677730" y="4442286"/>
            <a:ext cx="369000" cy="187200"/>
            <a:chOff x="3677730" y="4442286"/>
            <a:chExt cx="36900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A2369F9-CA35-400F-8DB9-D039B6146001}"/>
                    </a:ext>
                  </a:extLst>
                </p14:cNvPr>
                <p14:cNvContentPartPr/>
                <p14:nvPr/>
              </p14:nvContentPartPr>
              <p14:xfrm>
                <a:off x="3677730" y="4497726"/>
                <a:ext cx="87120" cy="131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A2369F9-CA35-400F-8DB9-D039B614600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669090" y="4488726"/>
                  <a:ext cx="1047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3FE497C-6EC6-4240-B7E2-8A2BC6CDA789}"/>
                    </a:ext>
                  </a:extLst>
                </p14:cNvPr>
                <p14:cNvContentPartPr/>
                <p14:nvPr/>
              </p14:nvContentPartPr>
              <p14:xfrm>
                <a:off x="3810210" y="4529406"/>
                <a:ext cx="80280" cy="75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3FE497C-6EC6-4240-B7E2-8A2BC6CDA78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01570" y="4520766"/>
                  <a:ext cx="97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09F064-F07A-4931-BDDE-0A993EE602FD}"/>
                    </a:ext>
                  </a:extLst>
                </p14:cNvPr>
                <p14:cNvContentPartPr/>
                <p14:nvPr/>
              </p14:nvContentPartPr>
              <p14:xfrm>
                <a:off x="3975450" y="4442286"/>
                <a:ext cx="71280" cy="180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09F064-F07A-4931-BDDE-0A993EE602F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966810" y="4433646"/>
                  <a:ext cx="88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396C448-2375-4875-B4BD-D02D71B85CBA}"/>
                    </a:ext>
                  </a:extLst>
                </p14:cNvPr>
                <p14:cNvContentPartPr/>
                <p14:nvPr/>
              </p14:nvContentPartPr>
              <p14:xfrm>
                <a:off x="3936570" y="4489806"/>
                <a:ext cx="105120" cy="11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396C448-2375-4875-B4BD-D02D71B85CB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27930" y="4480806"/>
                  <a:ext cx="1227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7D8AB557-BD92-49EF-A16F-F74261310C4B}"/>
              </a:ext>
            </a:extLst>
          </p:cNvPr>
          <p:cNvGrpSpPr/>
          <p:nvPr/>
        </p:nvGrpSpPr>
        <p:grpSpPr>
          <a:xfrm>
            <a:off x="5416170" y="3482166"/>
            <a:ext cx="837360" cy="650880"/>
            <a:chOff x="5416170" y="3482166"/>
            <a:chExt cx="837360" cy="65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AA9FCDB-D413-43FE-AC7E-8E5A6E5A109C}"/>
                    </a:ext>
                  </a:extLst>
                </p14:cNvPr>
                <p14:cNvContentPartPr/>
                <p14:nvPr/>
              </p14:nvContentPartPr>
              <p14:xfrm>
                <a:off x="5416170" y="3482166"/>
                <a:ext cx="129600" cy="628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AA9FCDB-D413-43FE-AC7E-8E5A6E5A109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407530" y="3473526"/>
                  <a:ext cx="147240" cy="6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5D85064-DC30-4401-8909-16981DBFFC94}"/>
                    </a:ext>
                  </a:extLst>
                </p14:cNvPr>
                <p14:cNvContentPartPr/>
                <p14:nvPr/>
              </p14:nvContentPartPr>
              <p14:xfrm>
                <a:off x="5590770" y="3768366"/>
                <a:ext cx="497160" cy="18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5D85064-DC30-4401-8909-16981DBFFC9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5581770" y="3759726"/>
                  <a:ext cx="514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BC9F0FD-80A8-4455-8782-FCA6ABB2D86E}"/>
                    </a:ext>
                  </a:extLst>
                </p14:cNvPr>
                <p14:cNvContentPartPr/>
                <p14:nvPr/>
              </p14:nvContentPartPr>
              <p14:xfrm>
                <a:off x="5777250" y="3882126"/>
                <a:ext cx="221760" cy="1249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BC9F0FD-80A8-4455-8782-FCA6ABB2D86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5768610" y="3873126"/>
                  <a:ext cx="239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F9190FB-C08F-4113-9346-ECCB0EABF3F1}"/>
                    </a:ext>
                  </a:extLst>
                </p14:cNvPr>
                <p14:cNvContentPartPr/>
                <p14:nvPr/>
              </p14:nvContentPartPr>
              <p14:xfrm>
                <a:off x="5824410" y="3505206"/>
                <a:ext cx="94320" cy="159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F9190FB-C08F-4113-9346-ECCB0EABF3F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815410" y="3496206"/>
                  <a:ext cx="111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D5ED0CE-C178-4FEE-ABCB-204C4E80E7DF}"/>
                    </a:ext>
                  </a:extLst>
                </p14:cNvPr>
                <p14:cNvContentPartPr/>
                <p14:nvPr/>
              </p14:nvContentPartPr>
              <p14:xfrm>
                <a:off x="5755290" y="3564966"/>
                <a:ext cx="201960" cy="20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D5ED0CE-C178-4FEE-ABCB-204C4E80E7D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746650" y="3555966"/>
                  <a:ext cx="219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411ACA8-7F47-4F40-AEB3-8F71FD036766}"/>
                    </a:ext>
                  </a:extLst>
                </p14:cNvPr>
                <p14:cNvContentPartPr/>
                <p14:nvPr/>
              </p14:nvContentPartPr>
              <p14:xfrm>
                <a:off x="6147690" y="3489726"/>
                <a:ext cx="105840" cy="6433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411ACA8-7F47-4F40-AEB3-8F71FD03676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138690" y="3480726"/>
                  <a:ext cx="123480" cy="66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934F1D08-5A73-4F65-B424-1F0290D892B0}"/>
              </a:ext>
            </a:extLst>
          </p:cNvPr>
          <p:cNvGrpSpPr/>
          <p:nvPr/>
        </p:nvGrpSpPr>
        <p:grpSpPr>
          <a:xfrm>
            <a:off x="6281250" y="3261126"/>
            <a:ext cx="323280" cy="240120"/>
            <a:chOff x="6281250" y="3261126"/>
            <a:chExt cx="323280" cy="24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88B0ACC-0F4A-471A-8EB7-1F3EBEEE8C8B}"/>
                    </a:ext>
                  </a:extLst>
                </p14:cNvPr>
                <p14:cNvContentPartPr/>
                <p14:nvPr/>
              </p14:nvContentPartPr>
              <p14:xfrm>
                <a:off x="6281250" y="3356166"/>
                <a:ext cx="91440" cy="145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88B0ACC-0F4A-471A-8EB7-1F3EBEEE8C8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272250" y="3347166"/>
                  <a:ext cx="109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7B7E4E9-AB07-4614-925A-D932974BC15B}"/>
                    </a:ext>
                  </a:extLst>
                </p14:cNvPr>
                <p14:cNvContentPartPr/>
                <p14:nvPr/>
              </p14:nvContentPartPr>
              <p14:xfrm>
                <a:off x="6451530" y="3261126"/>
                <a:ext cx="153000" cy="228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7B7E4E9-AB07-4614-925A-D932974BC15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442530" y="3252126"/>
                  <a:ext cx="17064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31144AB-E7DB-4303-8E3C-4E0102398768}"/>
              </a:ext>
            </a:extLst>
          </p:cNvPr>
          <p:cNvGrpSpPr/>
          <p:nvPr/>
        </p:nvGrpSpPr>
        <p:grpSpPr>
          <a:xfrm>
            <a:off x="1443210" y="5184246"/>
            <a:ext cx="488160" cy="241200"/>
            <a:chOff x="1443210" y="5184246"/>
            <a:chExt cx="48816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D3030B6-4E00-486C-9A89-6207A38E0B0C}"/>
                    </a:ext>
                  </a:extLst>
                </p14:cNvPr>
                <p14:cNvContentPartPr/>
                <p14:nvPr/>
              </p14:nvContentPartPr>
              <p14:xfrm>
                <a:off x="1478850" y="5184606"/>
                <a:ext cx="108000" cy="2408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D3030B6-4E00-486C-9A89-6207A38E0B0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469850" y="5175966"/>
                  <a:ext cx="125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7F1B71-E0DE-4D14-9D81-E4FAC138DEDF}"/>
                    </a:ext>
                  </a:extLst>
                </p14:cNvPr>
                <p14:cNvContentPartPr/>
                <p14:nvPr/>
              </p14:nvContentPartPr>
              <p14:xfrm>
                <a:off x="1443210" y="5184246"/>
                <a:ext cx="176760" cy="224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7F1B71-E0DE-4D14-9D81-E4FAC138DED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434210" y="5175606"/>
                  <a:ext cx="194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BB5576-1D7C-419A-826D-0953841F4C84}"/>
                    </a:ext>
                  </a:extLst>
                </p14:cNvPr>
                <p14:cNvContentPartPr/>
                <p14:nvPr/>
              </p14:nvContentPartPr>
              <p14:xfrm>
                <a:off x="1783050" y="5249046"/>
                <a:ext cx="113760" cy="12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BB5576-1D7C-419A-826D-0953841F4C8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774410" y="5240046"/>
                  <a:ext cx="131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0EC01DE-EEEC-4260-BEFF-7660FE3AF774}"/>
                    </a:ext>
                  </a:extLst>
                </p14:cNvPr>
                <p14:cNvContentPartPr/>
                <p14:nvPr/>
              </p14:nvContentPartPr>
              <p14:xfrm>
                <a:off x="1805370" y="5331846"/>
                <a:ext cx="126000" cy="16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0EC01DE-EEEC-4260-BEFF-7660FE3AF77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796370" y="5322846"/>
                  <a:ext cx="1436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2F79A30-19F8-48C7-B54C-B5B28E7D6690}"/>
              </a:ext>
            </a:extLst>
          </p:cNvPr>
          <p:cNvGrpSpPr/>
          <p:nvPr/>
        </p:nvGrpSpPr>
        <p:grpSpPr>
          <a:xfrm>
            <a:off x="2154210" y="5093166"/>
            <a:ext cx="959760" cy="692280"/>
            <a:chOff x="2154210" y="5093166"/>
            <a:chExt cx="959760" cy="69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FBACE57-30B4-45C5-BA63-7463AEBC3EB7}"/>
                    </a:ext>
                  </a:extLst>
                </p14:cNvPr>
                <p14:cNvContentPartPr/>
                <p14:nvPr/>
              </p14:nvContentPartPr>
              <p14:xfrm>
                <a:off x="2217570" y="5093166"/>
                <a:ext cx="226800" cy="334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FBACE57-30B4-45C5-BA63-7463AEBC3EB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208570" y="5084166"/>
                  <a:ext cx="2444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1E52F03-D897-403A-9878-F4559E5AA22E}"/>
                    </a:ext>
                  </a:extLst>
                </p14:cNvPr>
                <p14:cNvContentPartPr/>
                <p14:nvPr/>
              </p14:nvContentPartPr>
              <p14:xfrm>
                <a:off x="2215050" y="5114406"/>
                <a:ext cx="281880" cy="245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1E52F03-D897-403A-9878-F4559E5AA22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206050" y="5105406"/>
                  <a:ext cx="2995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19EBB70-25CB-4FB2-BC67-28BD83FDD0D3}"/>
                    </a:ext>
                  </a:extLst>
                </p14:cNvPr>
                <p14:cNvContentPartPr/>
                <p14:nvPr/>
              </p14:nvContentPartPr>
              <p14:xfrm>
                <a:off x="2154210" y="5478366"/>
                <a:ext cx="99720" cy="1573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19EBB70-25CB-4FB2-BC67-28BD83FDD0D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145570" y="5469366"/>
                  <a:ext cx="117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BCBC9E1-2E58-418C-96F3-B8D87D43D324}"/>
                    </a:ext>
                  </a:extLst>
                </p14:cNvPr>
                <p14:cNvContentPartPr/>
                <p14:nvPr/>
              </p14:nvContentPartPr>
              <p14:xfrm>
                <a:off x="2302530" y="5537406"/>
                <a:ext cx="21960" cy="67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BCBC9E1-2E58-418C-96F3-B8D87D43D32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293530" y="5528406"/>
                  <a:ext cx="39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C425560-5B42-4D41-8A2A-A0D4599C8C80}"/>
                    </a:ext>
                  </a:extLst>
                </p14:cNvPr>
                <p14:cNvContentPartPr/>
                <p14:nvPr/>
              </p14:nvContentPartPr>
              <p14:xfrm>
                <a:off x="2436090" y="5491326"/>
                <a:ext cx="18000" cy="1724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C425560-5B42-4D41-8A2A-A0D4599C8C8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427450" y="5482326"/>
                  <a:ext cx="356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3353A3C-A664-40F4-B613-B9E2752C85DE}"/>
                    </a:ext>
                  </a:extLst>
                </p14:cNvPr>
                <p14:cNvContentPartPr/>
                <p14:nvPr/>
              </p14:nvContentPartPr>
              <p14:xfrm>
                <a:off x="2472810" y="5537766"/>
                <a:ext cx="77040" cy="1083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3353A3C-A664-40F4-B613-B9E2752C85D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464170" y="5529126"/>
                  <a:ext cx="94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4C47CE0-CA44-4BC0-ACF7-CAD3D97B9DBA}"/>
                    </a:ext>
                  </a:extLst>
                </p14:cNvPr>
                <p14:cNvContentPartPr/>
                <p14:nvPr/>
              </p14:nvContentPartPr>
              <p14:xfrm>
                <a:off x="2598090" y="5476926"/>
                <a:ext cx="23760" cy="1915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4C47CE0-CA44-4BC0-ACF7-CAD3D97B9DB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589090" y="5467926"/>
                  <a:ext cx="41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CD7D357-45B3-4E31-8BB6-7A0EF9936E49}"/>
                    </a:ext>
                  </a:extLst>
                </p14:cNvPr>
                <p14:cNvContentPartPr/>
                <p14:nvPr/>
              </p14:nvContentPartPr>
              <p14:xfrm>
                <a:off x="2692410" y="5506086"/>
                <a:ext cx="80280" cy="1324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CD7D357-45B3-4E31-8BB6-7A0EF9936E4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683410" y="5497446"/>
                  <a:ext cx="97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FFDD1C9-626A-49B5-B122-34A9F76B7248}"/>
                    </a:ext>
                  </a:extLst>
                </p14:cNvPr>
                <p14:cNvContentPartPr/>
                <p14:nvPr/>
              </p14:nvContentPartPr>
              <p14:xfrm>
                <a:off x="2886090" y="5429406"/>
                <a:ext cx="13320" cy="1296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FFDD1C9-626A-49B5-B122-34A9F76B724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877450" y="5420766"/>
                  <a:ext cx="30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C4DED45-99C2-4405-AAFF-E570D91334E7}"/>
                    </a:ext>
                  </a:extLst>
                </p14:cNvPr>
                <p14:cNvContentPartPr/>
                <p14:nvPr/>
              </p14:nvContentPartPr>
              <p14:xfrm>
                <a:off x="2931090" y="5448126"/>
                <a:ext cx="82440" cy="1094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C4DED45-99C2-4405-AAFF-E570D91334E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22450" y="5439486"/>
                  <a:ext cx="100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CFD78B57-6395-40CF-AC3C-8DD29B0B4B5F}"/>
                    </a:ext>
                  </a:extLst>
                </p14:cNvPr>
                <p14:cNvContentPartPr/>
                <p14:nvPr/>
              </p14:nvContentPartPr>
              <p14:xfrm>
                <a:off x="3058170" y="5407806"/>
                <a:ext cx="13680" cy="1713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CFD78B57-6395-40CF-AC3C-8DD29B0B4B5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049530" y="5399166"/>
                  <a:ext cx="31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6B33502-57B1-4197-B059-E412889FF1B0}"/>
                    </a:ext>
                  </a:extLst>
                </p14:cNvPr>
                <p14:cNvContentPartPr/>
                <p14:nvPr/>
              </p14:nvContentPartPr>
              <p14:xfrm>
                <a:off x="2843250" y="5600046"/>
                <a:ext cx="270720" cy="20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6B33502-57B1-4197-B059-E412889FF1B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34250" y="5591046"/>
                  <a:ext cx="2883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1E26337-6F72-4F12-9CA5-0D5EA2DF5A4F}"/>
                    </a:ext>
                  </a:extLst>
                </p14:cNvPr>
                <p14:cNvContentPartPr/>
                <p14:nvPr/>
              </p14:nvContentPartPr>
              <p14:xfrm>
                <a:off x="2964210" y="5688966"/>
                <a:ext cx="113400" cy="96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1E26337-6F72-4F12-9CA5-0D5EA2DF5A4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55570" y="5679966"/>
                  <a:ext cx="1310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390997C-66A6-4F86-8313-3B262A54EFB2}"/>
              </a:ext>
            </a:extLst>
          </p:cNvPr>
          <p:cNvGrpSpPr/>
          <p:nvPr/>
        </p:nvGrpSpPr>
        <p:grpSpPr>
          <a:xfrm>
            <a:off x="3334290" y="5085606"/>
            <a:ext cx="271440" cy="255600"/>
            <a:chOff x="3334290" y="5085606"/>
            <a:chExt cx="27144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84C0C06-309B-4FB2-8E97-9DCC37332CB0}"/>
                    </a:ext>
                  </a:extLst>
                </p14:cNvPr>
                <p14:cNvContentPartPr/>
                <p14:nvPr/>
              </p14:nvContentPartPr>
              <p14:xfrm>
                <a:off x="3348330" y="5085606"/>
                <a:ext cx="192960" cy="237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84C0C06-309B-4FB2-8E97-9DCC37332CB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339330" y="5076966"/>
                  <a:ext cx="2106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1CF4E4D4-CFDB-4A38-A93E-07368E3DD52A}"/>
                    </a:ext>
                  </a:extLst>
                </p14:cNvPr>
                <p14:cNvContentPartPr/>
                <p14:nvPr/>
              </p14:nvContentPartPr>
              <p14:xfrm>
                <a:off x="3334290" y="5112966"/>
                <a:ext cx="271440" cy="228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1CF4E4D4-CFDB-4A38-A93E-07368E3DD52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325650" y="5104326"/>
                  <a:ext cx="28908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C8C45735-F4B5-45FB-AC2B-2E765BCCFE2F}"/>
              </a:ext>
            </a:extLst>
          </p:cNvPr>
          <p:cNvGrpSpPr/>
          <p:nvPr/>
        </p:nvGrpSpPr>
        <p:grpSpPr>
          <a:xfrm>
            <a:off x="3389730" y="5449926"/>
            <a:ext cx="886680" cy="211320"/>
            <a:chOff x="3389730" y="5449926"/>
            <a:chExt cx="88668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316698C-3E24-4641-8F5A-B676F8ACC9B0}"/>
                    </a:ext>
                  </a:extLst>
                </p14:cNvPr>
                <p14:cNvContentPartPr/>
                <p14:nvPr/>
              </p14:nvContentPartPr>
              <p14:xfrm>
                <a:off x="3389730" y="5472966"/>
                <a:ext cx="135360" cy="19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316698C-3E24-4641-8F5A-B676F8ACC9B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380730" y="5464326"/>
                  <a:ext cx="153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A23422C-E0ED-45ED-89E9-8C64A925E240}"/>
                    </a:ext>
                  </a:extLst>
                </p14:cNvPr>
                <p14:cNvContentPartPr/>
                <p14:nvPr/>
              </p14:nvContentPartPr>
              <p14:xfrm>
                <a:off x="3443370" y="5495646"/>
                <a:ext cx="107280" cy="1238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A23422C-E0ED-45ED-89E9-8C64A925E24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434370" y="5486646"/>
                  <a:ext cx="124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2867E0-2D94-4398-BECB-D7FD6D2167CB}"/>
                    </a:ext>
                  </a:extLst>
                </p14:cNvPr>
                <p14:cNvContentPartPr/>
                <p14:nvPr/>
              </p14:nvContentPartPr>
              <p14:xfrm>
                <a:off x="3671970" y="5458206"/>
                <a:ext cx="22320" cy="1699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2867E0-2D94-4398-BECB-D7FD6D2167C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662970" y="5449566"/>
                  <a:ext cx="399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42BBFE5-1F31-4B64-8632-542E22244A37}"/>
                    </a:ext>
                  </a:extLst>
                </p14:cNvPr>
                <p14:cNvContentPartPr/>
                <p14:nvPr/>
              </p14:nvContentPartPr>
              <p14:xfrm>
                <a:off x="3740730" y="5507526"/>
                <a:ext cx="87480" cy="8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42BBFE5-1F31-4B64-8632-542E22244A3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732090" y="5498886"/>
                  <a:ext cx="105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A6010E7-2B99-4A32-9971-E85BFCBA43E0}"/>
                    </a:ext>
                  </a:extLst>
                </p14:cNvPr>
                <p14:cNvContentPartPr/>
                <p14:nvPr/>
              </p14:nvContentPartPr>
              <p14:xfrm>
                <a:off x="3759090" y="5492406"/>
                <a:ext cx="102240" cy="1688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A6010E7-2B99-4A32-9971-E85BFCBA43E0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750090" y="5483406"/>
                  <a:ext cx="119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ECC3F8E-2A8D-4958-BC37-6B0800DCE86E}"/>
                    </a:ext>
                  </a:extLst>
                </p14:cNvPr>
                <p14:cNvContentPartPr/>
                <p14:nvPr/>
              </p14:nvContentPartPr>
              <p14:xfrm>
                <a:off x="3734970" y="5516886"/>
                <a:ext cx="67320" cy="136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ECC3F8E-2A8D-4958-BC37-6B0800DCE86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25970" y="5507886"/>
                  <a:ext cx="8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D30ADC9-2A25-4467-905C-F998DE92C740}"/>
                    </a:ext>
                  </a:extLst>
                </p14:cNvPr>
                <p14:cNvContentPartPr/>
                <p14:nvPr/>
              </p14:nvContentPartPr>
              <p14:xfrm>
                <a:off x="3920370" y="5559726"/>
                <a:ext cx="62280" cy="18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D30ADC9-2A25-4467-905C-F998DE92C74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911730" y="5551086"/>
                  <a:ext cx="79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FDC498F-415D-439D-97B6-9C5FCA7450AA}"/>
                    </a:ext>
                  </a:extLst>
                </p14:cNvPr>
                <p14:cNvContentPartPr/>
                <p14:nvPr/>
              </p14:nvContentPartPr>
              <p14:xfrm>
                <a:off x="3931530" y="5601486"/>
                <a:ext cx="58680" cy="8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FDC498F-415D-439D-97B6-9C5FCA7450A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922530" y="5592486"/>
                  <a:ext cx="76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D4D0B764-89E6-40A4-8BDD-BD52B41B735C}"/>
                    </a:ext>
                  </a:extLst>
                </p14:cNvPr>
                <p14:cNvContentPartPr/>
                <p14:nvPr/>
              </p14:nvContentPartPr>
              <p14:xfrm>
                <a:off x="4045290" y="5472246"/>
                <a:ext cx="32400" cy="18864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D4D0B764-89E6-40A4-8BDD-BD52B41B735C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036650" y="5463246"/>
                  <a:ext cx="50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CDFB1F68-F93F-417D-B4E2-5656B5F36549}"/>
                    </a:ext>
                  </a:extLst>
                </p14:cNvPr>
                <p14:cNvContentPartPr/>
                <p14:nvPr/>
              </p14:nvContentPartPr>
              <p14:xfrm>
                <a:off x="4110810" y="5449926"/>
                <a:ext cx="165600" cy="2059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CDFB1F68-F93F-417D-B4E2-5656B5F3654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101810" y="5441286"/>
                  <a:ext cx="18324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11BF5E3D-F43A-4DF1-BFCF-0DDA80777F54}"/>
              </a:ext>
            </a:extLst>
          </p:cNvPr>
          <p:cNvGrpSpPr/>
          <p:nvPr/>
        </p:nvGrpSpPr>
        <p:grpSpPr>
          <a:xfrm>
            <a:off x="4448490" y="5111526"/>
            <a:ext cx="585360" cy="342720"/>
            <a:chOff x="4448490" y="5111526"/>
            <a:chExt cx="58536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CF23E2A-D124-4639-9B6C-910936F038C0}"/>
                    </a:ext>
                  </a:extLst>
                </p14:cNvPr>
                <p14:cNvContentPartPr/>
                <p14:nvPr/>
              </p14:nvContentPartPr>
              <p14:xfrm>
                <a:off x="4488450" y="5111526"/>
                <a:ext cx="116640" cy="2282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CF23E2A-D124-4639-9B6C-910936F038C0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479810" y="5102526"/>
                  <a:ext cx="134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3E124B7-545D-4BCC-80F9-8F0CB19BDA6C}"/>
                    </a:ext>
                  </a:extLst>
                </p14:cNvPr>
                <p14:cNvContentPartPr/>
                <p14:nvPr/>
              </p14:nvContentPartPr>
              <p14:xfrm>
                <a:off x="4448490" y="5160846"/>
                <a:ext cx="153000" cy="183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3E124B7-545D-4BCC-80F9-8F0CB19BDA6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439490" y="5151846"/>
                  <a:ext cx="170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CE13B1A-F610-42CC-9D2A-28FFAE877F8E}"/>
                    </a:ext>
                  </a:extLst>
                </p14:cNvPr>
                <p14:cNvContentPartPr/>
                <p14:nvPr/>
              </p14:nvContentPartPr>
              <p14:xfrm>
                <a:off x="4681050" y="5267766"/>
                <a:ext cx="158040" cy="173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CE13B1A-F610-42CC-9D2A-28FFAE877F8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672050" y="5258766"/>
                  <a:ext cx="175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A483B06-E9B2-4941-A4FD-B47AE92FD7A2}"/>
                    </a:ext>
                  </a:extLst>
                </p14:cNvPr>
                <p14:cNvContentPartPr/>
                <p14:nvPr/>
              </p14:nvContentPartPr>
              <p14:xfrm>
                <a:off x="4889130" y="5256606"/>
                <a:ext cx="144720" cy="97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A483B06-E9B2-4941-A4FD-B47AE92FD7A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80490" y="5247966"/>
                  <a:ext cx="162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8EC7398-1CBC-4A67-A488-C2667782BEE8}"/>
                    </a:ext>
                  </a:extLst>
                </p14:cNvPr>
                <p14:cNvContentPartPr/>
                <p14:nvPr/>
              </p14:nvContentPartPr>
              <p14:xfrm>
                <a:off x="4940250" y="5301606"/>
                <a:ext cx="23400" cy="1526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8EC7398-1CBC-4A67-A488-C2667782BEE8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931250" y="5292966"/>
                  <a:ext cx="4104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8557471-1EFB-473D-BB54-0F963DFDC6BC}"/>
              </a:ext>
            </a:extLst>
          </p:cNvPr>
          <p:cNvGrpSpPr/>
          <p:nvPr/>
        </p:nvGrpSpPr>
        <p:grpSpPr>
          <a:xfrm>
            <a:off x="799170" y="6225366"/>
            <a:ext cx="775440" cy="243000"/>
            <a:chOff x="799170" y="6225366"/>
            <a:chExt cx="77544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18C9C6F-85CE-4DE0-AAA4-633420B147E6}"/>
                    </a:ext>
                  </a:extLst>
                </p14:cNvPr>
                <p14:cNvContentPartPr/>
                <p14:nvPr/>
              </p14:nvContentPartPr>
              <p14:xfrm>
                <a:off x="799170" y="6225366"/>
                <a:ext cx="113760" cy="173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18C9C6F-85CE-4DE0-AAA4-633420B147E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0170" y="6216726"/>
                  <a:ext cx="131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BD5BF42-21FF-4F47-A966-6931BD57863B}"/>
                    </a:ext>
                  </a:extLst>
                </p14:cNvPr>
                <p14:cNvContentPartPr/>
                <p14:nvPr/>
              </p14:nvContentPartPr>
              <p14:xfrm>
                <a:off x="947490" y="6264606"/>
                <a:ext cx="111600" cy="98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BD5BF42-21FF-4F47-A966-6931BD57863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38490" y="6255606"/>
                  <a:ext cx="1292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F126C49-7167-414D-B779-779587A7DC14}"/>
                    </a:ext>
                  </a:extLst>
                </p14:cNvPr>
                <p14:cNvContentPartPr/>
                <p14:nvPr/>
              </p14:nvContentPartPr>
              <p14:xfrm>
                <a:off x="1107330" y="6243006"/>
                <a:ext cx="69120" cy="225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F126C49-7167-414D-B779-779587A7DC1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98690" y="6234006"/>
                  <a:ext cx="86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ADEB9D7-578E-4E7E-AA7D-BCB65F6D0F5D}"/>
                    </a:ext>
                  </a:extLst>
                </p14:cNvPr>
                <p14:cNvContentPartPr/>
                <p14:nvPr/>
              </p14:nvContentPartPr>
              <p14:xfrm>
                <a:off x="1210290" y="6252006"/>
                <a:ext cx="81000" cy="2062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ADEB9D7-578E-4E7E-AA7D-BCB65F6D0F5D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201650" y="6243006"/>
                  <a:ext cx="986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2F6C2C5-7EBF-4E7D-899D-7A8CA37D9D2C}"/>
                    </a:ext>
                  </a:extLst>
                </p14:cNvPr>
                <p14:cNvContentPartPr/>
                <p14:nvPr/>
              </p14:nvContentPartPr>
              <p14:xfrm>
                <a:off x="1321530" y="6262086"/>
                <a:ext cx="73440" cy="108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2F6C2C5-7EBF-4E7D-899D-7A8CA37D9D2C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312530" y="6253086"/>
                  <a:ext cx="91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75AA8C0-EED9-4DD2-B11E-B04C024C8465}"/>
                    </a:ext>
                  </a:extLst>
                </p14:cNvPr>
                <p14:cNvContentPartPr/>
                <p14:nvPr/>
              </p14:nvContentPartPr>
              <p14:xfrm>
                <a:off x="1442130" y="6261006"/>
                <a:ext cx="132480" cy="1040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75AA8C0-EED9-4DD2-B11E-B04C024C846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433490" y="6252366"/>
                  <a:ext cx="1501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AC99644-3DCC-432D-908D-BD891042A228}"/>
              </a:ext>
            </a:extLst>
          </p:cNvPr>
          <p:cNvGrpSpPr/>
          <p:nvPr/>
        </p:nvGrpSpPr>
        <p:grpSpPr>
          <a:xfrm>
            <a:off x="2039370" y="6087846"/>
            <a:ext cx="727560" cy="322200"/>
            <a:chOff x="2039370" y="6087846"/>
            <a:chExt cx="727560" cy="32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367E121-8D81-4CB3-B0C5-157A8D1376D2}"/>
                    </a:ext>
                  </a:extLst>
                </p14:cNvPr>
                <p14:cNvContentPartPr/>
                <p14:nvPr/>
              </p14:nvContentPartPr>
              <p14:xfrm>
                <a:off x="2039370" y="6154086"/>
                <a:ext cx="189720" cy="180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367E121-8D81-4CB3-B0C5-157A8D1376D2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030370" y="6145446"/>
                  <a:ext cx="207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C27399A-8F03-448C-BD4C-329BCC8C27AF}"/>
                    </a:ext>
                  </a:extLst>
                </p14:cNvPr>
                <p14:cNvContentPartPr/>
                <p14:nvPr/>
              </p14:nvContentPartPr>
              <p14:xfrm>
                <a:off x="2085450" y="6163086"/>
                <a:ext cx="58680" cy="2293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C27399A-8F03-448C-BD4C-329BCC8C27AF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076810" y="6154446"/>
                  <a:ext cx="76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C32ED4F-414F-4254-8368-2ABACFEE59DC}"/>
                    </a:ext>
                  </a:extLst>
                </p14:cNvPr>
                <p14:cNvContentPartPr/>
                <p14:nvPr/>
              </p14:nvContentPartPr>
              <p14:xfrm>
                <a:off x="2118570" y="6277206"/>
                <a:ext cx="125280" cy="1180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C32ED4F-414F-4254-8368-2ABACFEE59D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109570" y="6268566"/>
                  <a:ext cx="142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9C36A43-AE1C-4461-BEB6-42738FABC689}"/>
                    </a:ext>
                  </a:extLst>
                </p14:cNvPr>
                <p14:cNvContentPartPr/>
                <p14:nvPr/>
              </p14:nvContentPartPr>
              <p14:xfrm>
                <a:off x="2313690" y="6122046"/>
                <a:ext cx="145080" cy="2826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9C36A43-AE1C-4461-BEB6-42738FABC689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305050" y="6113406"/>
                  <a:ext cx="1627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0F8C4A4-7972-4E7B-ACE4-BF8AD51C6A08}"/>
                    </a:ext>
                  </a:extLst>
                </p14:cNvPr>
                <p14:cNvContentPartPr/>
                <p14:nvPr/>
              </p14:nvContentPartPr>
              <p14:xfrm>
                <a:off x="2517090" y="6169926"/>
                <a:ext cx="95760" cy="2149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0F8C4A4-7972-4E7B-ACE4-BF8AD51C6A08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508090" y="6161286"/>
                  <a:ext cx="113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7903ACF-5B48-4B36-8171-25F9EB25C804}"/>
                    </a:ext>
                  </a:extLst>
                </p14:cNvPr>
                <p14:cNvContentPartPr/>
                <p14:nvPr/>
              </p14:nvContentPartPr>
              <p14:xfrm>
                <a:off x="2505210" y="6185406"/>
                <a:ext cx="123840" cy="1972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7903ACF-5B48-4B36-8171-25F9EB25C80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496210" y="6176406"/>
                  <a:ext cx="141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EF913C9-ED23-4C32-8E41-78F15D796D1F}"/>
                    </a:ext>
                  </a:extLst>
                </p14:cNvPr>
                <p14:cNvContentPartPr/>
                <p14:nvPr/>
              </p14:nvContentPartPr>
              <p14:xfrm>
                <a:off x="2659290" y="6087846"/>
                <a:ext cx="107640" cy="322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EF913C9-ED23-4C32-8E41-78F15D796D1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650290" y="6079206"/>
                  <a:ext cx="125280" cy="33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AF7B0E8-9E85-48C8-8D01-C1FA594B6E01}"/>
              </a:ext>
            </a:extLst>
          </p:cNvPr>
          <p:cNvGrpSpPr/>
          <p:nvPr/>
        </p:nvGrpSpPr>
        <p:grpSpPr>
          <a:xfrm>
            <a:off x="2943330" y="6173526"/>
            <a:ext cx="451080" cy="210960"/>
            <a:chOff x="2943330" y="6173526"/>
            <a:chExt cx="45108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67E4854-FB1D-4696-9EBE-93E8FAEBC3E0}"/>
                    </a:ext>
                  </a:extLst>
                </p14:cNvPr>
                <p14:cNvContentPartPr/>
                <p14:nvPr/>
              </p14:nvContentPartPr>
              <p14:xfrm>
                <a:off x="2943330" y="6194766"/>
                <a:ext cx="133200" cy="1767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67E4854-FB1D-4696-9EBE-93E8FAEBC3E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934330" y="6185766"/>
                  <a:ext cx="150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68D1338-C061-4B50-A038-F0CA7C1B51A6}"/>
                    </a:ext>
                  </a:extLst>
                </p14:cNvPr>
                <p14:cNvContentPartPr/>
                <p14:nvPr/>
              </p14:nvContentPartPr>
              <p14:xfrm>
                <a:off x="3213690" y="6173526"/>
                <a:ext cx="91800" cy="2055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68D1338-C061-4B50-A038-F0CA7C1B51A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204690" y="6164526"/>
                  <a:ext cx="1094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249BC3C-3FA2-444D-8B7A-C77AD4878F56}"/>
                    </a:ext>
                  </a:extLst>
                </p14:cNvPr>
                <p14:cNvContentPartPr/>
                <p14:nvPr/>
              </p14:nvContentPartPr>
              <p14:xfrm>
                <a:off x="3241770" y="6366486"/>
                <a:ext cx="152640" cy="180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249BC3C-3FA2-444D-8B7A-C77AD4878F56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232770" y="6357846"/>
                  <a:ext cx="1702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B9FD6ED3-B5C3-42AC-856B-5B8C20453D8F}"/>
              </a:ext>
            </a:extLst>
          </p:cNvPr>
          <p:cNvGrpSpPr/>
          <p:nvPr/>
        </p:nvGrpSpPr>
        <p:grpSpPr>
          <a:xfrm>
            <a:off x="3842250" y="6136086"/>
            <a:ext cx="230040" cy="247680"/>
            <a:chOff x="3842250" y="6136086"/>
            <a:chExt cx="23004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770FE2A-43D5-4EFA-82BD-03A980E12A92}"/>
                    </a:ext>
                  </a:extLst>
                </p14:cNvPr>
                <p14:cNvContentPartPr/>
                <p14:nvPr/>
              </p14:nvContentPartPr>
              <p14:xfrm>
                <a:off x="3842250" y="6221046"/>
                <a:ext cx="172800" cy="21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770FE2A-43D5-4EFA-82BD-03A980E12A9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833610" y="6212406"/>
                  <a:ext cx="190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7BA4E6B-BD57-42F9-86A9-FD5FF17C8DB4}"/>
                    </a:ext>
                  </a:extLst>
                </p14:cNvPr>
                <p14:cNvContentPartPr/>
                <p14:nvPr/>
              </p14:nvContentPartPr>
              <p14:xfrm>
                <a:off x="3889770" y="6264246"/>
                <a:ext cx="151560" cy="136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7BA4E6B-BD57-42F9-86A9-FD5FF17C8DB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880770" y="6255606"/>
                  <a:ext cx="169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CBC3EBF-84A9-4889-8F2F-A0A996238D95}"/>
                    </a:ext>
                  </a:extLst>
                </p14:cNvPr>
                <p14:cNvContentPartPr/>
                <p14:nvPr/>
              </p14:nvContentPartPr>
              <p14:xfrm>
                <a:off x="3927570" y="6136086"/>
                <a:ext cx="144720" cy="2476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CBC3EBF-84A9-4889-8F2F-A0A996238D9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918930" y="6127446"/>
                  <a:ext cx="162360" cy="26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3B8AE6A-F75A-4E1B-A9E5-FB110D4A96C8}"/>
              </a:ext>
            </a:extLst>
          </p:cNvPr>
          <p:cNvGrpSpPr/>
          <p:nvPr/>
        </p:nvGrpSpPr>
        <p:grpSpPr>
          <a:xfrm>
            <a:off x="4462530" y="6064086"/>
            <a:ext cx="165600" cy="173880"/>
            <a:chOff x="4462530" y="6064086"/>
            <a:chExt cx="165600" cy="1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1CDEE83-35E1-4D1B-90D4-EB4607593213}"/>
                    </a:ext>
                  </a:extLst>
                </p14:cNvPr>
                <p14:cNvContentPartPr/>
                <p14:nvPr/>
              </p14:nvContentPartPr>
              <p14:xfrm>
                <a:off x="4462530" y="6064086"/>
                <a:ext cx="165600" cy="173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1CDEE83-35E1-4D1B-90D4-EB460759321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453530" y="6055086"/>
                  <a:ext cx="1832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530E620-14CE-46CB-9D98-25478DF38245}"/>
                    </a:ext>
                  </a:extLst>
                </p14:cNvPr>
                <p14:cNvContentPartPr/>
                <p14:nvPr/>
              </p14:nvContentPartPr>
              <p14:xfrm>
                <a:off x="4501410" y="6147606"/>
                <a:ext cx="87480" cy="172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530E620-14CE-46CB-9D98-25478DF3824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492410" y="6138606"/>
                  <a:ext cx="105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DC6B4C2-1402-4102-BF87-0D8703A03674}"/>
                    </a:ext>
                  </a:extLst>
                </p14:cNvPr>
                <p14:cNvContentPartPr/>
                <p14:nvPr/>
              </p14:nvContentPartPr>
              <p14:xfrm>
                <a:off x="4533810" y="6200526"/>
                <a:ext cx="81720" cy="237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DC6B4C2-1402-4102-BF87-0D8703A03674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525170" y="6191886"/>
                  <a:ext cx="993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D4340530-0002-4C25-AE02-8D8EE80D3847}"/>
              </a:ext>
            </a:extLst>
          </p:cNvPr>
          <p:cNvGrpSpPr/>
          <p:nvPr/>
        </p:nvGrpSpPr>
        <p:grpSpPr>
          <a:xfrm>
            <a:off x="4893090" y="6098646"/>
            <a:ext cx="236160" cy="121680"/>
            <a:chOff x="4893090" y="6098646"/>
            <a:chExt cx="236160" cy="12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AA493DD-F564-4773-B539-E8FFEDF20519}"/>
                    </a:ext>
                  </a:extLst>
                </p14:cNvPr>
                <p14:cNvContentPartPr/>
                <p14:nvPr/>
              </p14:nvContentPartPr>
              <p14:xfrm>
                <a:off x="4893090" y="6098646"/>
                <a:ext cx="125640" cy="1216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AA493DD-F564-4773-B539-E8FFEDF2051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884450" y="6089646"/>
                  <a:ext cx="143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8F9EE17-E792-42EF-A0D6-F489822C47DB}"/>
                    </a:ext>
                  </a:extLst>
                </p14:cNvPr>
                <p14:cNvContentPartPr/>
                <p14:nvPr/>
              </p14:nvContentPartPr>
              <p14:xfrm>
                <a:off x="5062290" y="6121326"/>
                <a:ext cx="66960" cy="853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8F9EE17-E792-42EF-A0D6-F489822C47D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053650" y="6112326"/>
                  <a:ext cx="846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935E5D23-1795-4144-B107-47E0D023A7E5}"/>
              </a:ext>
            </a:extLst>
          </p:cNvPr>
          <p:cNvGrpSpPr/>
          <p:nvPr/>
        </p:nvGrpSpPr>
        <p:grpSpPr>
          <a:xfrm>
            <a:off x="5313210" y="6013686"/>
            <a:ext cx="799200" cy="187560"/>
            <a:chOff x="5313210" y="6013686"/>
            <a:chExt cx="79920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0D14D8F-59B4-4075-B75C-97B89FD05492}"/>
                    </a:ext>
                  </a:extLst>
                </p14:cNvPr>
                <p14:cNvContentPartPr/>
                <p14:nvPr/>
              </p14:nvContentPartPr>
              <p14:xfrm>
                <a:off x="5313210" y="6098646"/>
                <a:ext cx="61200" cy="1026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0D14D8F-59B4-4075-B75C-97B89FD0549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304570" y="6089646"/>
                  <a:ext cx="788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CF2D9E5-0C03-492D-A982-CE0E0517ACDF}"/>
                    </a:ext>
                  </a:extLst>
                </p14:cNvPr>
                <p14:cNvContentPartPr/>
                <p14:nvPr/>
              </p14:nvContentPartPr>
              <p14:xfrm>
                <a:off x="5430570" y="6079566"/>
                <a:ext cx="117360" cy="889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CF2D9E5-0C03-492D-A982-CE0E0517ACD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421930" y="6070566"/>
                  <a:ext cx="135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3BAB442-E240-4F56-8DC0-32A29F88E5F3}"/>
                    </a:ext>
                  </a:extLst>
                </p14:cNvPr>
                <p14:cNvContentPartPr/>
                <p14:nvPr/>
              </p14:nvContentPartPr>
              <p14:xfrm>
                <a:off x="5528130" y="6013686"/>
                <a:ext cx="110880" cy="1699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3BAB442-E240-4F56-8DC0-32A29F88E5F3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519490" y="6005046"/>
                  <a:ext cx="128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50EC81E-03B6-41A1-AB64-98DDF506EF7F}"/>
                    </a:ext>
                  </a:extLst>
                </p14:cNvPr>
                <p14:cNvContentPartPr/>
                <p14:nvPr/>
              </p14:nvContentPartPr>
              <p14:xfrm>
                <a:off x="5688690" y="6075966"/>
                <a:ext cx="83880" cy="9792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50EC81E-03B6-41A1-AB64-98DDF506EF7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680050" y="6066966"/>
                  <a:ext cx="101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F1D745A5-CBAA-43F6-81AE-A7F09FDA1C93}"/>
                    </a:ext>
                  </a:extLst>
                </p14:cNvPr>
                <p14:cNvContentPartPr/>
                <p14:nvPr/>
              </p14:nvContentPartPr>
              <p14:xfrm>
                <a:off x="5804250" y="6092526"/>
                <a:ext cx="176760" cy="817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F1D745A5-CBAA-43F6-81AE-A7F09FDA1C9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795610" y="6083526"/>
                  <a:ext cx="19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6A41AA9-47D0-489F-9778-2878E9B33684}"/>
                    </a:ext>
                  </a:extLst>
                </p14:cNvPr>
                <p14:cNvContentPartPr/>
                <p14:nvPr/>
              </p14:nvContentPartPr>
              <p14:xfrm>
                <a:off x="6021690" y="6056886"/>
                <a:ext cx="90720" cy="1148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6A41AA9-47D0-489F-9778-2878E9B3368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013050" y="6047886"/>
                  <a:ext cx="10836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B4E57D36-7190-447B-8F08-3586A3D9656E}"/>
              </a:ext>
            </a:extLst>
          </p:cNvPr>
          <p:cNvGrpSpPr/>
          <p:nvPr/>
        </p:nvGrpSpPr>
        <p:grpSpPr>
          <a:xfrm>
            <a:off x="4505370" y="6446406"/>
            <a:ext cx="303120" cy="210960"/>
            <a:chOff x="4505370" y="6446406"/>
            <a:chExt cx="30312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C0BC16C-93D4-4F94-861A-308BED43A5A7}"/>
                    </a:ext>
                  </a:extLst>
                </p14:cNvPr>
                <p14:cNvContentPartPr/>
                <p14:nvPr/>
              </p14:nvContentPartPr>
              <p14:xfrm>
                <a:off x="4505370" y="6501846"/>
                <a:ext cx="107280" cy="1483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C0BC16C-93D4-4F94-861A-308BED43A5A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496370" y="6492846"/>
                  <a:ext cx="124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1F4FB982-8CBD-4CA8-B243-51B25F436AC7}"/>
                    </a:ext>
                  </a:extLst>
                </p14:cNvPr>
                <p14:cNvContentPartPr/>
                <p14:nvPr/>
              </p14:nvContentPartPr>
              <p14:xfrm>
                <a:off x="4643610" y="6446406"/>
                <a:ext cx="155880" cy="210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1F4FB982-8CBD-4CA8-B243-51B25F436AC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34970" y="6437406"/>
                  <a:ext cx="1735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A0683BF8-9915-429F-9C36-E798C41AFA4A}"/>
                    </a:ext>
                  </a:extLst>
                </p14:cNvPr>
                <p14:cNvContentPartPr/>
                <p14:nvPr/>
              </p14:nvContentPartPr>
              <p14:xfrm>
                <a:off x="4698330" y="6532446"/>
                <a:ext cx="110160" cy="14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A0683BF8-9915-429F-9C36-E798C41AFA4A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689330" y="6523806"/>
                  <a:ext cx="1278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480C6AEB-13A8-4EF8-A65A-4C654F8AA183}"/>
              </a:ext>
            </a:extLst>
          </p:cNvPr>
          <p:cNvGrpSpPr/>
          <p:nvPr/>
        </p:nvGrpSpPr>
        <p:grpSpPr>
          <a:xfrm>
            <a:off x="5101530" y="6465126"/>
            <a:ext cx="429120" cy="210960"/>
            <a:chOff x="5101530" y="6465126"/>
            <a:chExt cx="429120" cy="21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5B09142-0D61-4FBB-8B80-23561A9553D6}"/>
                    </a:ext>
                  </a:extLst>
                </p14:cNvPr>
                <p14:cNvContentPartPr/>
                <p14:nvPr/>
              </p14:nvContentPartPr>
              <p14:xfrm>
                <a:off x="5116290" y="6465126"/>
                <a:ext cx="84600" cy="2109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5B09142-0D61-4FBB-8B80-23561A9553D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5107650" y="6456126"/>
                  <a:ext cx="102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13B23EB-D092-4093-968D-179B8CF5795A}"/>
                    </a:ext>
                  </a:extLst>
                </p14:cNvPr>
                <p14:cNvContentPartPr/>
                <p14:nvPr/>
              </p14:nvContentPartPr>
              <p14:xfrm>
                <a:off x="5101530" y="6468726"/>
                <a:ext cx="251280" cy="1785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13B23EB-D092-4093-968D-179B8CF5795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092890" y="6460086"/>
                  <a:ext cx="2689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9FF515B-D92A-46C5-A90D-424CBA853EB6}"/>
                    </a:ext>
                  </a:extLst>
                </p14:cNvPr>
                <p14:cNvContentPartPr/>
                <p14:nvPr/>
              </p14:nvContentPartPr>
              <p14:xfrm>
                <a:off x="5297010" y="6517686"/>
                <a:ext cx="233640" cy="1123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9FF515B-D92A-46C5-A90D-424CBA853EB6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288010" y="6508686"/>
                  <a:ext cx="2512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4B12162-2F44-4E73-8755-A2C3B37EBA6A}"/>
              </a:ext>
            </a:extLst>
          </p:cNvPr>
          <p:cNvGrpSpPr/>
          <p:nvPr/>
        </p:nvGrpSpPr>
        <p:grpSpPr>
          <a:xfrm>
            <a:off x="7195650" y="3433206"/>
            <a:ext cx="1272240" cy="281160"/>
            <a:chOff x="7195650" y="3433206"/>
            <a:chExt cx="127224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AFA7304-1171-4EE4-B107-2657EB89A661}"/>
                    </a:ext>
                  </a:extLst>
                </p14:cNvPr>
                <p14:cNvContentPartPr/>
                <p14:nvPr/>
              </p14:nvContentPartPr>
              <p14:xfrm>
                <a:off x="7195650" y="3493686"/>
                <a:ext cx="9000" cy="1962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AFA7304-1171-4EE4-B107-2657EB89A661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86650" y="3484686"/>
                  <a:ext cx="26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F632252-50A5-4F1A-861E-C98523091727}"/>
                    </a:ext>
                  </a:extLst>
                </p14:cNvPr>
                <p14:cNvContentPartPr/>
                <p14:nvPr/>
              </p14:nvContentPartPr>
              <p14:xfrm>
                <a:off x="7255050" y="3525726"/>
                <a:ext cx="37800" cy="1598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F632252-50A5-4F1A-861E-C9852309172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246050" y="3516726"/>
                  <a:ext cx="55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A7FD4D4-24AA-4A27-B9B7-BF41AC03DA04}"/>
                    </a:ext>
                  </a:extLst>
                </p14:cNvPr>
                <p14:cNvContentPartPr/>
                <p14:nvPr/>
              </p14:nvContentPartPr>
              <p14:xfrm>
                <a:off x="7261890" y="3528966"/>
                <a:ext cx="132840" cy="11952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A7FD4D4-24AA-4A27-B9B7-BF41AC03DA04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253250" y="3520326"/>
                  <a:ext cx="150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C623F13-7240-49BC-B6B8-9F1291DF7988}"/>
                    </a:ext>
                  </a:extLst>
                </p14:cNvPr>
                <p14:cNvContentPartPr/>
                <p14:nvPr/>
              </p14:nvContentPartPr>
              <p14:xfrm>
                <a:off x="7466730" y="3500526"/>
                <a:ext cx="101880" cy="1771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C623F13-7240-49BC-B6B8-9F1291DF798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458090" y="3491886"/>
                  <a:ext cx="119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81EE0D8-4BDE-4F77-9163-0CC5E90CE53F}"/>
                    </a:ext>
                  </a:extLst>
                </p14:cNvPr>
                <p14:cNvContentPartPr/>
                <p14:nvPr/>
              </p14:nvContentPartPr>
              <p14:xfrm>
                <a:off x="7583010" y="3489726"/>
                <a:ext cx="173520" cy="187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81EE0D8-4BDE-4F77-9163-0CC5E90CE53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574370" y="3481086"/>
                  <a:ext cx="191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076074E-094B-489C-8656-DCAAD9A07CCF}"/>
                    </a:ext>
                  </a:extLst>
                </p14:cNvPr>
                <p14:cNvContentPartPr/>
                <p14:nvPr/>
              </p14:nvContentPartPr>
              <p14:xfrm>
                <a:off x="7821330" y="3433206"/>
                <a:ext cx="16560" cy="2811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076074E-094B-489C-8656-DCAAD9A07CCF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812330" y="3424206"/>
                  <a:ext cx="342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7BAA4C3-E2D6-47CB-9584-1CE8F0397FF6}"/>
                    </a:ext>
                  </a:extLst>
                </p14:cNvPr>
                <p14:cNvContentPartPr/>
                <p14:nvPr/>
              </p14:nvContentPartPr>
              <p14:xfrm>
                <a:off x="7939050" y="3543366"/>
                <a:ext cx="95760" cy="1155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7BAA4C3-E2D6-47CB-9584-1CE8F0397FF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930050" y="3534726"/>
                  <a:ext cx="1134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7FF53D3-F6BC-4AB0-8677-1DECC8069140}"/>
                    </a:ext>
                  </a:extLst>
                </p14:cNvPr>
                <p14:cNvContentPartPr/>
                <p14:nvPr/>
              </p14:nvContentPartPr>
              <p14:xfrm>
                <a:off x="8168010" y="3468126"/>
                <a:ext cx="29160" cy="1918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7FF53D3-F6BC-4AB0-8677-1DECC806914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159010" y="3459486"/>
                  <a:ext cx="46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5E5C5DD-4D35-49AF-ADCF-CE1B94AC30F7}"/>
                    </a:ext>
                  </a:extLst>
                </p14:cNvPr>
                <p14:cNvContentPartPr/>
                <p14:nvPr/>
              </p14:nvContentPartPr>
              <p14:xfrm>
                <a:off x="8272050" y="3445086"/>
                <a:ext cx="195840" cy="2253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5E5C5DD-4D35-49AF-ADCF-CE1B94AC30F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263050" y="3436446"/>
                  <a:ext cx="21348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790BF2F5-B95A-48BB-AC4A-63259E527175}"/>
              </a:ext>
            </a:extLst>
          </p:cNvPr>
          <p:cNvGrpSpPr/>
          <p:nvPr/>
        </p:nvGrpSpPr>
        <p:grpSpPr>
          <a:xfrm>
            <a:off x="6380970" y="4128006"/>
            <a:ext cx="2301840" cy="2130120"/>
            <a:chOff x="6380970" y="4128006"/>
            <a:chExt cx="2301840" cy="21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E436852C-A08B-449B-BA60-5C07171A3EB8}"/>
                    </a:ext>
                  </a:extLst>
                </p14:cNvPr>
                <p14:cNvContentPartPr/>
                <p14:nvPr/>
              </p14:nvContentPartPr>
              <p14:xfrm>
                <a:off x="6751770" y="4318806"/>
                <a:ext cx="202320" cy="4615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E436852C-A08B-449B-BA60-5C07171A3EB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743130" y="4309806"/>
                  <a:ext cx="21996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5A4C306-3E0E-4C2B-8BAC-1061DB59FFF6}"/>
                    </a:ext>
                  </a:extLst>
                </p14:cNvPr>
                <p14:cNvContentPartPr/>
                <p14:nvPr/>
              </p14:nvContentPartPr>
              <p14:xfrm>
                <a:off x="6524970" y="4515006"/>
                <a:ext cx="102240" cy="1659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5A4C306-3E0E-4C2B-8BAC-1061DB59FFF6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6515970" y="4506006"/>
                  <a:ext cx="119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9AA273F-A5E3-4922-AD8F-A6C94D4261BA}"/>
                    </a:ext>
                  </a:extLst>
                </p14:cNvPr>
                <p14:cNvContentPartPr/>
                <p14:nvPr/>
              </p14:nvContentPartPr>
              <p14:xfrm>
                <a:off x="6936450" y="4156446"/>
                <a:ext cx="498960" cy="1846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9AA273F-A5E3-4922-AD8F-A6C94D4261B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927450" y="4147446"/>
                  <a:ext cx="516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D823F20-1A0C-49A9-BB8B-681CB4452F90}"/>
                    </a:ext>
                  </a:extLst>
                </p14:cNvPr>
                <p14:cNvContentPartPr/>
                <p14:nvPr/>
              </p14:nvContentPartPr>
              <p14:xfrm>
                <a:off x="7017810" y="4668006"/>
                <a:ext cx="460080" cy="3672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D823F20-1A0C-49A9-BB8B-681CB4452F9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009170" y="4659006"/>
                  <a:ext cx="4777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C323BB4A-B743-40C7-B02C-77CDF4D0CD18}"/>
                    </a:ext>
                  </a:extLst>
                </p14:cNvPr>
                <p14:cNvContentPartPr/>
                <p14:nvPr/>
              </p14:nvContentPartPr>
              <p14:xfrm>
                <a:off x="7469970" y="4128006"/>
                <a:ext cx="223200" cy="6372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C323BB4A-B743-40C7-B02C-77CDF4D0CD1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60970" y="4119366"/>
                  <a:ext cx="240840" cy="65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D83A760-01F0-4915-A218-2D6BC78B341B}"/>
                    </a:ext>
                  </a:extLst>
                </p14:cNvPr>
                <p14:cNvContentPartPr/>
                <p14:nvPr/>
              </p14:nvContentPartPr>
              <p14:xfrm>
                <a:off x="7783170" y="4216206"/>
                <a:ext cx="20520" cy="1465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D83A760-01F0-4915-A218-2D6BC78B341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774530" y="4207566"/>
                  <a:ext cx="38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D79C7A50-6796-4A09-9420-119F8296EE59}"/>
                    </a:ext>
                  </a:extLst>
                </p14:cNvPr>
                <p14:cNvContentPartPr/>
                <p14:nvPr/>
              </p14:nvContentPartPr>
              <p14:xfrm>
                <a:off x="7783170" y="4223406"/>
                <a:ext cx="128520" cy="1447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D79C7A50-6796-4A09-9420-119F8296EE5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774530" y="4214406"/>
                  <a:ext cx="146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3C5BDA67-69BF-4BBC-9794-771AFC68EF88}"/>
                    </a:ext>
                  </a:extLst>
                </p14:cNvPr>
                <p14:cNvContentPartPr/>
                <p14:nvPr/>
              </p14:nvContentPartPr>
              <p14:xfrm>
                <a:off x="7953810" y="4221246"/>
                <a:ext cx="171000" cy="1814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3C5BDA67-69BF-4BBC-9794-771AFC68EF88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945170" y="4212246"/>
                  <a:ext cx="188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CC86E48-A900-411D-93E8-630BFC5B2AD3}"/>
                    </a:ext>
                  </a:extLst>
                </p14:cNvPr>
                <p14:cNvContentPartPr/>
                <p14:nvPr/>
              </p14:nvContentPartPr>
              <p14:xfrm>
                <a:off x="8168010" y="4196046"/>
                <a:ext cx="65880" cy="20016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CC86E48-A900-411D-93E8-630BFC5B2AD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159010" y="4187406"/>
                  <a:ext cx="83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CA149BB-83A5-497F-9938-2569B629649E}"/>
                    </a:ext>
                  </a:extLst>
                </p14:cNvPr>
                <p14:cNvContentPartPr/>
                <p14:nvPr/>
              </p14:nvContentPartPr>
              <p14:xfrm>
                <a:off x="6380970" y="5985246"/>
                <a:ext cx="65520" cy="1987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CA149BB-83A5-497F-9938-2569B629649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372330" y="5976246"/>
                  <a:ext cx="83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CF6A289A-9FB3-473B-B7D1-283C1DC07F89}"/>
                    </a:ext>
                  </a:extLst>
                </p14:cNvPr>
                <p14:cNvContentPartPr/>
                <p14:nvPr/>
              </p14:nvContentPartPr>
              <p14:xfrm>
                <a:off x="6511650" y="6038886"/>
                <a:ext cx="83880" cy="2192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CF6A289A-9FB3-473B-B7D1-283C1DC07F8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503010" y="6030246"/>
                  <a:ext cx="101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065D5BF-DF50-49FA-A63C-734251AB237F}"/>
                    </a:ext>
                  </a:extLst>
                </p14:cNvPr>
                <p14:cNvContentPartPr/>
                <p14:nvPr/>
              </p14:nvContentPartPr>
              <p14:xfrm>
                <a:off x="6633330" y="6023406"/>
                <a:ext cx="42840" cy="1047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065D5BF-DF50-49FA-A63C-734251AB237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624690" y="6014406"/>
                  <a:ext cx="60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D2624CB-252B-440D-9D05-1F9682BCA97A}"/>
                    </a:ext>
                  </a:extLst>
                </p14:cNvPr>
                <p14:cNvContentPartPr/>
                <p14:nvPr/>
              </p14:nvContentPartPr>
              <p14:xfrm>
                <a:off x="6733410" y="6037086"/>
                <a:ext cx="92520" cy="1299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D2624CB-252B-440D-9D05-1F9682BCA97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724410" y="6028446"/>
                  <a:ext cx="110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5D6336A-8C71-4B18-94E4-8D7CF52955C2}"/>
                    </a:ext>
                  </a:extLst>
                </p14:cNvPr>
                <p14:cNvContentPartPr/>
                <p14:nvPr/>
              </p14:nvContentPartPr>
              <p14:xfrm>
                <a:off x="6852570" y="6074166"/>
                <a:ext cx="30600" cy="1746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5D6336A-8C71-4B18-94E4-8D7CF52955C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843930" y="6065166"/>
                  <a:ext cx="48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59A25DF-FA93-4FB4-B826-C76CC2700FA2}"/>
                    </a:ext>
                  </a:extLst>
                </p14:cNvPr>
                <p14:cNvContentPartPr/>
                <p14:nvPr/>
              </p14:nvContentPartPr>
              <p14:xfrm>
                <a:off x="6872370" y="5954286"/>
                <a:ext cx="210960" cy="17784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59A25DF-FA93-4FB4-B826-C76CC2700FA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863730" y="5945646"/>
                  <a:ext cx="228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88171FB9-655B-4FF0-AF50-2D07950E2194}"/>
                    </a:ext>
                  </a:extLst>
                </p14:cNvPr>
                <p14:cNvContentPartPr/>
                <p14:nvPr/>
              </p14:nvContentPartPr>
              <p14:xfrm>
                <a:off x="7137690" y="5941326"/>
                <a:ext cx="72720" cy="2246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88171FB9-655B-4FF0-AF50-2D07950E219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128690" y="5932686"/>
                  <a:ext cx="90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BE94080-B235-4856-9B34-0B59DC577ED8}"/>
                    </a:ext>
                  </a:extLst>
                </p14:cNvPr>
                <p14:cNvContentPartPr/>
                <p14:nvPr/>
              </p14:nvContentPartPr>
              <p14:xfrm>
                <a:off x="7720530" y="5458566"/>
                <a:ext cx="159120" cy="2880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BE94080-B235-4856-9B34-0B59DC577ED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711890" y="5449566"/>
                  <a:ext cx="176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7F49FC8D-E3D8-4E36-855C-EC232970549C}"/>
                    </a:ext>
                  </a:extLst>
                </p14:cNvPr>
                <p14:cNvContentPartPr/>
                <p14:nvPr/>
              </p14:nvContentPartPr>
              <p14:xfrm>
                <a:off x="7961370" y="5650806"/>
                <a:ext cx="122400" cy="1512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7F49FC8D-E3D8-4E36-855C-EC232970549C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952370" y="5642166"/>
                  <a:ext cx="140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C136F9D-6799-4710-A338-3D973CAD8A2F}"/>
                    </a:ext>
                  </a:extLst>
                </p14:cNvPr>
                <p14:cNvContentPartPr/>
                <p14:nvPr/>
              </p14:nvContentPartPr>
              <p14:xfrm>
                <a:off x="8108970" y="5670966"/>
                <a:ext cx="85680" cy="1407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C136F9D-6799-4710-A338-3D973CAD8A2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099970" y="5661966"/>
                  <a:ext cx="103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0251F58-1AD8-4D09-94BE-4D9D393DD06A}"/>
                    </a:ext>
                  </a:extLst>
                </p14:cNvPr>
                <p14:cNvContentPartPr/>
                <p14:nvPr/>
              </p14:nvContentPartPr>
              <p14:xfrm>
                <a:off x="8182770" y="5663046"/>
                <a:ext cx="152280" cy="1573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0251F58-1AD8-4D09-94BE-4D9D393DD06A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173770" y="5654406"/>
                  <a:ext cx="169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787DBD2-CB9A-41DA-B2C0-2C677421F024}"/>
                    </a:ext>
                  </a:extLst>
                </p14:cNvPr>
                <p14:cNvContentPartPr/>
                <p14:nvPr/>
              </p14:nvContentPartPr>
              <p14:xfrm>
                <a:off x="7027890" y="5210166"/>
                <a:ext cx="265320" cy="63144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787DBD2-CB9A-41DA-B2C0-2C677421F024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018890" y="5201166"/>
                  <a:ext cx="28296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575C325-A2E8-408C-BBAA-4877050D29CD}"/>
                    </a:ext>
                  </a:extLst>
                </p14:cNvPr>
                <p14:cNvContentPartPr/>
                <p14:nvPr/>
              </p14:nvContentPartPr>
              <p14:xfrm>
                <a:off x="6774450" y="5250486"/>
                <a:ext cx="97920" cy="1749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575C325-A2E8-408C-BBAA-4877050D29C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6765450" y="5241846"/>
                  <a:ext cx="115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9F8EEC6-0A9A-4D1B-A727-55216BDE1432}"/>
                    </a:ext>
                  </a:extLst>
                </p14:cNvPr>
                <p14:cNvContentPartPr/>
                <p14:nvPr/>
              </p14:nvContentPartPr>
              <p14:xfrm>
                <a:off x="7242090" y="5259846"/>
                <a:ext cx="457920" cy="2127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9F8EEC6-0A9A-4D1B-A727-55216BDE1432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233090" y="5251206"/>
                  <a:ext cx="4755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3F90E79-8B4B-4D06-8F1A-A0D1166CDB9E}"/>
                    </a:ext>
                  </a:extLst>
                </p14:cNvPr>
                <p14:cNvContentPartPr/>
                <p14:nvPr/>
              </p14:nvContentPartPr>
              <p14:xfrm>
                <a:off x="7325610" y="5681766"/>
                <a:ext cx="384480" cy="1018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3F90E79-8B4B-4D06-8F1A-A0D1166CDB9E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7316970" y="5673126"/>
                  <a:ext cx="402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D8836DD-B2E2-42CC-94F4-5E79D129AA27}"/>
                    </a:ext>
                  </a:extLst>
                </p14:cNvPr>
                <p14:cNvContentPartPr/>
                <p14:nvPr/>
              </p14:nvContentPartPr>
              <p14:xfrm>
                <a:off x="7633050" y="5172726"/>
                <a:ext cx="291960" cy="69948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D8836DD-B2E2-42CC-94F4-5E79D129AA2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624050" y="5164086"/>
                  <a:ext cx="30960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2CE45EE1-B3DA-4287-993C-43FBC50941C5}"/>
                    </a:ext>
                  </a:extLst>
                </p14:cNvPr>
                <p14:cNvContentPartPr/>
                <p14:nvPr/>
              </p14:nvContentPartPr>
              <p14:xfrm>
                <a:off x="7823130" y="5113326"/>
                <a:ext cx="164880" cy="151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2CE45EE1-B3DA-4287-993C-43FBC50941C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814130" y="5104686"/>
                  <a:ext cx="182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B56AEC57-46E9-4A08-A3C5-41D7F1340D98}"/>
                    </a:ext>
                  </a:extLst>
                </p14:cNvPr>
                <p14:cNvContentPartPr/>
                <p14:nvPr/>
              </p14:nvContentPartPr>
              <p14:xfrm>
                <a:off x="7882530" y="5133486"/>
                <a:ext cx="25560" cy="1674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B56AEC57-46E9-4A08-A3C5-41D7F1340D98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873890" y="5124486"/>
                  <a:ext cx="43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37F22DA-6B0E-478E-9F2D-DD3F6862D2D9}"/>
                    </a:ext>
                  </a:extLst>
                </p14:cNvPr>
                <p14:cNvContentPartPr/>
                <p14:nvPr/>
              </p14:nvContentPartPr>
              <p14:xfrm>
                <a:off x="8123370" y="4882926"/>
                <a:ext cx="81720" cy="1695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37F22DA-6B0E-478E-9F2D-DD3F6862D2D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114730" y="4874286"/>
                  <a:ext cx="993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1544BB1-8661-4A57-84CC-2FD8644307C6}"/>
                    </a:ext>
                  </a:extLst>
                </p14:cNvPr>
                <p14:cNvContentPartPr/>
                <p14:nvPr/>
              </p14:nvContentPartPr>
              <p14:xfrm>
                <a:off x="8107890" y="4905966"/>
                <a:ext cx="93600" cy="1638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1544BB1-8661-4A57-84CC-2FD8644307C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8099250" y="4897326"/>
                  <a:ext cx="111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EB6ABA2-9EB1-49EC-8763-566778C28209}"/>
                    </a:ext>
                  </a:extLst>
                </p14:cNvPr>
                <p14:cNvContentPartPr/>
                <p14:nvPr/>
              </p14:nvContentPartPr>
              <p14:xfrm>
                <a:off x="8221650" y="5008206"/>
                <a:ext cx="138600" cy="900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EB6ABA2-9EB1-49EC-8763-566778C2820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8213010" y="4999206"/>
                  <a:ext cx="156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5F793FC-3FB2-496A-83B4-6462F52E60F8}"/>
                    </a:ext>
                  </a:extLst>
                </p14:cNvPr>
                <p14:cNvContentPartPr/>
                <p14:nvPr/>
              </p14:nvContentPartPr>
              <p14:xfrm>
                <a:off x="8366370" y="4981206"/>
                <a:ext cx="93600" cy="903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5F793FC-3FB2-496A-83B4-6462F52E60F8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8357370" y="4972206"/>
                  <a:ext cx="1112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7260DD8-1DDC-41DB-9A23-C1BC54D043C4}"/>
                    </a:ext>
                  </a:extLst>
                </p14:cNvPr>
                <p14:cNvContentPartPr/>
                <p14:nvPr/>
              </p14:nvContentPartPr>
              <p14:xfrm>
                <a:off x="8506410" y="4921806"/>
                <a:ext cx="77400" cy="554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7260DD8-1DDC-41DB-9A23-C1BC54D043C4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497770" y="4912806"/>
                  <a:ext cx="95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7E1EF127-B97A-4364-A847-6144FC9225AB}"/>
                    </a:ext>
                  </a:extLst>
                </p14:cNvPr>
                <p14:cNvContentPartPr/>
                <p14:nvPr/>
              </p14:nvContentPartPr>
              <p14:xfrm>
                <a:off x="8650410" y="4859526"/>
                <a:ext cx="32400" cy="1864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7E1EF127-B97A-4364-A847-6144FC9225A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641410" y="4850886"/>
                  <a:ext cx="5004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7CEA3BEC-DBF2-4487-8647-DB0D8DFD797C}"/>
              </a:ext>
            </a:extLst>
          </p:cNvPr>
          <p:cNvGrpSpPr/>
          <p:nvPr/>
        </p:nvGrpSpPr>
        <p:grpSpPr>
          <a:xfrm>
            <a:off x="6128610" y="6594366"/>
            <a:ext cx="194400" cy="170280"/>
            <a:chOff x="6128610" y="6594366"/>
            <a:chExt cx="19440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70ED01DD-398F-4E7A-A1E3-B9E85AEB7975}"/>
                    </a:ext>
                  </a:extLst>
                </p14:cNvPr>
                <p14:cNvContentPartPr/>
                <p14:nvPr/>
              </p14:nvContentPartPr>
              <p14:xfrm>
                <a:off x="6148050" y="6618486"/>
                <a:ext cx="35280" cy="1407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70ED01DD-398F-4E7A-A1E3-B9E85AEB797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139410" y="6609846"/>
                  <a:ext cx="52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FCAD01D-A6E3-4F56-9F9C-4D7C75E95599}"/>
                    </a:ext>
                  </a:extLst>
                </p14:cNvPr>
                <p14:cNvContentPartPr/>
                <p14:nvPr/>
              </p14:nvContentPartPr>
              <p14:xfrm>
                <a:off x="6128610" y="6594366"/>
                <a:ext cx="194400" cy="1702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FCAD01D-A6E3-4F56-9F9C-4D7C75E9559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119610" y="6585726"/>
                  <a:ext cx="21204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2B01C650-C822-4DD8-AD9C-48DDC3A067BE}"/>
              </a:ext>
            </a:extLst>
          </p:cNvPr>
          <p:cNvGrpSpPr/>
          <p:nvPr/>
        </p:nvGrpSpPr>
        <p:grpSpPr>
          <a:xfrm>
            <a:off x="4936290" y="255846"/>
            <a:ext cx="878400" cy="730440"/>
            <a:chOff x="4936290" y="255846"/>
            <a:chExt cx="878400" cy="73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7029CC5-8C64-4BF4-921B-FDE152262D6E}"/>
                    </a:ext>
                  </a:extLst>
                </p14:cNvPr>
                <p14:cNvContentPartPr/>
                <p14:nvPr/>
              </p14:nvContentPartPr>
              <p14:xfrm>
                <a:off x="4936290" y="538086"/>
                <a:ext cx="114840" cy="1897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7029CC5-8C64-4BF4-921B-FDE152262D6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927290" y="529446"/>
                  <a:ext cx="1324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F020021D-5FD0-4F5E-9A62-DC7E82CD00AA}"/>
                    </a:ext>
                  </a:extLst>
                </p14:cNvPr>
                <p14:cNvContentPartPr/>
                <p14:nvPr/>
              </p14:nvContentPartPr>
              <p14:xfrm>
                <a:off x="4936290" y="552126"/>
                <a:ext cx="115560" cy="1681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F020021D-5FD0-4F5E-9A62-DC7E82CD00A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927290" y="543126"/>
                  <a:ext cx="1332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EB39473-A240-4D43-AB7D-322250A9B517}"/>
                    </a:ext>
                  </a:extLst>
                </p14:cNvPr>
                <p14:cNvContentPartPr/>
                <p14:nvPr/>
              </p14:nvContentPartPr>
              <p14:xfrm>
                <a:off x="5098290" y="648606"/>
                <a:ext cx="96480" cy="1584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EB39473-A240-4D43-AB7D-322250A9B51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089290" y="639606"/>
                  <a:ext cx="114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D3D0707-AF3F-49E3-8D3F-E24D5C8E154C}"/>
                    </a:ext>
                  </a:extLst>
                </p14:cNvPr>
                <p14:cNvContentPartPr/>
                <p14:nvPr/>
              </p14:nvContentPartPr>
              <p14:xfrm>
                <a:off x="5222130" y="664446"/>
                <a:ext cx="103320" cy="1195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D3D0707-AF3F-49E3-8D3F-E24D5C8E154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213490" y="655446"/>
                  <a:ext cx="1209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77F5755-75B0-4084-8E24-78FC9978AF8D}"/>
                    </a:ext>
                  </a:extLst>
                </p14:cNvPr>
                <p14:cNvContentPartPr/>
                <p14:nvPr/>
              </p14:nvContentPartPr>
              <p14:xfrm>
                <a:off x="5396730" y="618726"/>
                <a:ext cx="85680" cy="6948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77F5755-75B0-4084-8E24-78FC9978AF8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387730" y="610086"/>
                  <a:ext cx="1033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F6E28CC-B1BA-42FB-B7FB-E4E2D67A0AC8}"/>
                    </a:ext>
                  </a:extLst>
                </p14:cNvPr>
                <p14:cNvContentPartPr/>
                <p14:nvPr/>
              </p14:nvContentPartPr>
              <p14:xfrm>
                <a:off x="5550450" y="316326"/>
                <a:ext cx="86400" cy="6699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F6E28CC-B1BA-42FB-B7FB-E4E2D67A0AC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541450" y="307326"/>
                  <a:ext cx="10404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C1CF2D8-7087-4B04-AF5F-722BCAD4DB4B}"/>
                    </a:ext>
                  </a:extLst>
                </p14:cNvPr>
                <p14:cNvContentPartPr/>
                <p14:nvPr/>
              </p14:nvContentPartPr>
              <p14:xfrm>
                <a:off x="5801010" y="255846"/>
                <a:ext cx="13680" cy="1396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C1CF2D8-7087-4B04-AF5F-722BCAD4DB4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792010" y="247206"/>
                  <a:ext cx="3132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AB9D53DE-9DE9-485F-80C9-17349A9120E0}"/>
              </a:ext>
            </a:extLst>
          </p:cNvPr>
          <p:cNvGrpSpPr/>
          <p:nvPr/>
        </p:nvGrpSpPr>
        <p:grpSpPr>
          <a:xfrm>
            <a:off x="6119250" y="157566"/>
            <a:ext cx="1728360" cy="496080"/>
            <a:chOff x="6119250" y="157566"/>
            <a:chExt cx="1728360" cy="49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C02BA90-2825-415C-B169-B8349807FCF0}"/>
                    </a:ext>
                  </a:extLst>
                </p14:cNvPr>
                <p14:cNvContentPartPr/>
                <p14:nvPr/>
              </p14:nvContentPartPr>
              <p14:xfrm>
                <a:off x="6135090" y="290406"/>
                <a:ext cx="13320" cy="655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C02BA90-2825-415C-B169-B8349807FCF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126450" y="281406"/>
                  <a:ext cx="309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C100F5C-3A26-4406-91B5-DA9F234FF900}"/>
                    </a:ext>
                  </a:extLst>
                </p14:cNvPr>
                <p14:cNvContentPartPr/>
                <p14:nvPr/>
              </p14:nvContentPartPr>
              <p14:xfrm>
                <a:off x="6119250" y="231366"/>
                <a:ext cx="22320" cy="147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C100F5C-3A26-4406-91B5-DA9F234FF90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110610" y="222726"/>
                  <a:ext cx="39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2C36C40-9F81-445B-B103-A4109E5D1B89}"/>
                    </a:ext>
                  </a:extLst>
                </p14:cNvPr>
                <p14:cNvContentPartPr/>
                <p14:nvPr/>
              </p14:nvContentPartPr>
              <p14:xfrm>
                <a:off x="6196650" y="205446"/>
                <a:ext cx="84240" cy="2383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2C36C40-9F81-445B-B103-A4109E5D1B89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187650" y="196446"/>
                  <a:ext cx="1018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789DC53-221D-49CF-A16E-CF53FABB0265}"/>
                    </a:ext>
                  </a:extLst>
                </p14:cNvPr>
                <p14:cNvContentPartPr/>
                <p14:nvPr/>
              </p14:nvContentPartPr>
              <p14:xfrm>
                <a:off x="6485010" y="267006"/>
                <a:ext cx="87840" cy="662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789DC53-221D-49CF-A16E-CF53FABB0265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476010" y="258366"/>
                  <a:ext cx="1054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9B3DFED-4862-4746-8068-5B0F78551AEA}"/>
                    </a:ext>
                  </a:extLst>
                </p14:cNvPr>
                <p14:cNvContentPartPr/>
                <p14:nvPr/>
              </p14:nvContentPartPr>
              <p14:xfrm>
                <a:off x="6594090" y="219486"/>
                <a:ext cx="28800" cy="10620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9B3DFED-4862-4746-8068-5B0F78551AEA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585090" y="210486"/>
                  <a:ext cx="46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6676B0DD-AE3C-474C-8E71-CF3A0F39B3D7}"/>
                    </a:ext>
                  </a:extLst>
                </p14:cNvPr>
                <p14:cNvContentPartPr/>
                <p14:nvPr/>
              </p14:nvContentPartPr>
              <p14:xfrm>
                <a:off x="6641970" y="201846"/>
                <a:ext cx="24480" cy="130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6676B0DD-AE3C-474C-8E71-CF3A0F39B3D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632970" y="192846"/>
                  <a:ext cx="42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EDB48C9-9385-4786-BB9C-91FEA79ACDC4}"/>
                    </a:ext>
                  </a:extLst>
                </p14:cNvPr>
                <p14:cNvContentPartPr/>
                <p14:nvPr/>
              </p14:nvContentPartPr>
              <p14:xfrm>
                <a:off x="6780210" y="179166"/>
                <a:ext cx="243720" cy="13860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EDB48C9-9385-4786-BB9C-91FEA79ACDC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771570" y="170526"/>
                  <a:ext cx="261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60E55E0-1747-4CCC-9DDC-E3985F36037E}"/>
                    </a:ext>
                  </a:extLst>
                </p14:cNvPr>
                <p14:cNvContentPartPr/>
                <p14:nvPr/>
              </p14:nvContentPartPr>
              <p14:xfrm>
                <a:off x="7041210" y="227406"/>
                <a:ext cx="37440" cy="1645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60E55E0-1747-4CCC-9DDC-E3985F36037E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032210" y="218766"/>
                  <a:ext cx="55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D1C54EF-528D-496E-8788-0D4A30CB560D}"/>
                    </a:ext>
                  </a:extLst>
                </p14:cNvPr>
                <p14:cNvContentPartPr/>
                <p14:nvPr/>
              </p14:nvContentPartPr>
              <p14:xfrm>
                <a:off x="7126170" y="218406"/>
                <a:ext cx="42480" cy="946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D1C54EF-528D-496E-8788-0D4A30CB560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117170" y="209766"/>
                  <a:ext cx="601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E80D7CD-A059-43F2-B98F-7C22DF7F61B7}"/>
                    </a:ext>
                  </a:extLst>
                </p14:cNvPr>
                <p14:cNvContentPartPr/>
                <p14:nvPr/>
              </p14:nvContentPartPr>
              <p14:xfrm>
                <a:off x="7140570" y="219126"/>
                <a:ext cx="84600" cy="1044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E80D7CD-A059-43F2-B98F-7C22DF7F61B7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131570" y="210126"/>
                  <a:ext cx="1022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5EF204D-1609-42C3-960C-4ECE1833C335}"/>
                    </a:ext>
                  </a:extLst>
                </p14:cNvPr>
                <p14:cNvContentPartPr/>
                <p14:nvPr/>
              </p14:nvContentPartPr>
              <p14:xfrm>
                <a:off x="7234170" y="200766"/>
                <a:ext cx="41040" cy="11880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5EF204D-1609-42C3-960C-4ECE1833C33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225530" y="192126"/>
                  <a:ext cx="58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FF2C9387-A71C-49EA-BEEA-141AD50900A5}"/>
                    </a:ext>
                  </a:extLst>
                </p14:cNvPr>
                <p14:cNvContentPartPr/>
                <p14:nvPr/>
              </p14:nvContentPartPr>
              <p14:xfrm>
                <a:off x="7486890" y="157566"/>
                <a:ext cx="55080" cy="23544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FF2C9387-A71C-49EA-BEEA-141AD50900A5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7477890" y="148566"/>
                  <a:ext cx="727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1E7F8A29-7065-4BC0-AFC3-6D23AEC10823}"/>
                    </a:ext>
                  </a:extLst>
                </p14:cNvPr>
                <p14:cNvContentPartPr/>
                <p14:nvPr/>
              </p14:nvContentPartPr>
              <p14:xfrm>
                <a:off x="7446930" y="221286"/>
                <a:ext cx="165600" cy="766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1E7F8A29-7065-4BC0-AFC3-6D23AEC10823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7438290" y="212286"/>
                  <a:ext cx="183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732CFA7-5E55-40F7-A903-6EE73B63418A}"/>
                    </a:ext>
                  </a:extLst>
                </p14:cNvPr>
                <p14:cNvContentPartPr/>
                <p14:nvPr/>
              </p14:nvContentPartPr>
              <p14:xfrm>
                <a:off x="7669770" y="227046"/>
                <a:ext cx="177840" cy="648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732CFA7-5E55-40F7-A903-6EE73B63418A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7661130" y="218406"/>
                  <a:ext cx="195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37E1D6E-47D7-4B22-9BF0-5C11E8A1D2DE}"/>
                    </a:ext>
                  </a:extLst>
                </p14:cNvPr>
                <p14:cNvContentPartPr/>
                <p14:nvPr/>
              </p14:nvContentPartPr>
              <p14:xfrm>
                <a:off x="6354690" y="494526"/>
                <a:ext cx="52920" cy="1134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37E1D6E-47D7-4B22-9BF0-5C11E8A1D2DE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345690" y="485886"/>
                  <a:ext cx="70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9EF4EA5-0F85-47AB-BBC9-655F5C08327A}"/>
                    </a:ext>
                  </a:extLst>
                </p14:cNvPr>
                <p14:cNvContentPartPr/>
                <p14:nvPr/>
              </p14:nvContentPartPr>
              <p14:xfrm>
                <a:off x="6639090" y="504606"/>
                <a:ext cx="63000" cy="1490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9EF4EA5-0F85-47AB-BBC9-655F5C08327A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630090" y="495606"/>
                  <a:ext cx="80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D36463DF-4432-4D82-99C5-6CB31D11B814}"/>
                    </a:ext>
                  </a:extLst>
                </p14:cNvPr>
                <p14:cNvContentPartPr/>
                <p14:nvPr/>
              </p14:nvContentPartPr>
              <p14:xfrm>
                <a:off x="6749250" y="531246"/>
                <a:ext cx="50400" cy="406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D36463DF-4432-4D82-99C5-6CB31D11B814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740610" y="522246"/>
                  <a:ext cx="680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3D226D87-9F58-4720-99D1-693342324530}"/>
                    </a:ext>
                  </a:extLst>
                </p14:cNvPr>
                <p14:cNvContentPartPr/>
                <p14:nvPr/>
              </p14:nvContentPartPr>
              <p14:xfrm>
                <a:off x="6944010" y="465006"/>
                <a:ext cx="45720" cy="1033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3D226D87-9F58-4720-99D1-69334232453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935370" y="456366"/>
                  <a:ext cx="633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8B1F0012-FE87-48D5-9429-3D00FFF2E3C1}"/>
                    </a:ext>
                  </a:extLst>
                </p14:cNvPr>
                <p14:cNvContentPartPr/>
                <p14:nvPr/>
              </p14:nvContentPartPr>
              <p14:xfrm>
                <a:off x="6926730" y="515046"/>
                <a:ext cx="105840" cy="43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8B1F0012-FE87-48D5-9429-3D00FFF2E3C1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918090" y="506046"/>
                  <a:ext cx="123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260B3F07-E911-4B4E-A150-01722F2BB3C3}"/>
                    </a:ext>
                  </a:extLst>
                </p14:cNvPr>
                <p14:cNvContentPartPr/>
                <p14:nvPr/>
              </p14:nvContentPartPr>
              <p14:xfrm>
                <a:off x="7033650" y="523686"/>
                <a:ext cx="48240" cy="478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260B3F07-E911-4B4E-A150-01722F2BB3C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025010" y="514686"/>
                  <a:ext cx="65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597244C-9E7E-4170-B51A-F7229D06D17B}"/>
                    </a:ext>
                  </a:extLst>
                </p14:cNvPr>
                <p14:cNvContentPartPr/>
                <p14:nvPr/>
              </p14:nvContentPartPr>
              <p14:xfrm>
                <a:off x="7264050" y="452046"/>
                <a:ext cx="138600" cy="1087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597244C-9E7E-4170-B51A-F7229D06D17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255410" y="443406"/>
                  <a:ext cx="156240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3F542CD6-D8FF-4B96-B525-AFE3224AF81A}"/>
                  </a:ext>
                </a:extLst>
              </p14:cNvPr>
              <p14:cNvContentPartPr/>
              <p14:nvPr/>
            </p14:nvContentPartPr>
            <p14:xfrm>
              <a:off x="5855370" y="881166"/>
              <a:ext cx="81720" cy="97560"/>
            </p14:xfrm>
          </p:contentPart>
        </mc:Choice>
        <mc:Fallback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3F542CD6-D8FF-4B96-B525-AFE3224AF81A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5846730" y="872166"/>
                <a:ext cx="9936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7" name="Group 366">
            <a:extLst>
              <a:ext uri="{FF2B5EF4-FFF2-40B4-BE49-F238E27FC236}">
                <a16:creationId xmlns:a16="http://schemas.microsoft.com/office/drawing/2014/main" id="{157A1BD9-0E62-4CBC-A462-5A8067829247}"/>
              </a:ext>
            </a:extLst>
          </p:cNvPr>
          <p:cNvGrpSpPr/>
          <p:nvPr/>
        </p:nvGrpSpPr>
        <p:grpSpPr>
          <a:xfrm>
            <a:off x="6275490" y="815286"/>
            <a:ext cx="831960" cy="141840"/>
            <a:chOff x="6275490" y="815286"/>
            <a:chExt cx="831960" cy="14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8EDB42C1-FA52-4365-9DBA-0C728F7039D7}"/>
                    </a:ext>
                  </a:extLst>
                </p14:cNvPr>
                <p14:cNvContentPartPr/>
                <p14:nvPr/>
              </p14:nvContentPartPr>
              <p14:xfrm>
                <a:off x="6275490" y="881526"/>
                <a:ext cx="76680" cy="6408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8EDB42C1-FA52-4365-9DBA-0C728F7039D7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266850" y="872886"/>
                  <a:ext cx="94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39B2D91E-23EE-4998-A80A-687B56F982CE}"/>
                    </a:ext>
                  </a:extLst>
                </p14:cNvPr>
                <p14:cNvContentPartPr/>
                <p14:nvPr/>
              </p14:nvContentPartPr>
              <p14:xfrm>
                <a:off x="6411570" y="843006"/>
                <a:ext cx="33840" cy="1065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39B2D91E-23EE-4998-A80A-687B56F982C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402570" y="834366"/>
                  <a:ext cx="51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B5028393-EDA9-4D01-B353-8DC557EE6D8F}"/>
                    </a:ext>
                  </a:extLst>
                </p14:cNvPr>
                <p14:cNvContentPartPr/>
                <p14:nvPr/>
              </p14:nvContentPartPr>
              <p14:xfrm>
                <a:off x="6383130" y="890526"/>
                <a:ext cx="91440" cy="75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B5028393-EDA9-4D01-B353-8DC557EE6D8F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374490" y="881526"/>
                  <a:ext cx="109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459A2E1-1773-4525-AF0F-62FF647F882B}"/>
                    </a:ext>
                  </a:extLst>
                </p14:cNvPr>
                <p14:cNvContentPartPr/>
                <p14:nvPr/>
              </p14:nvContentPartPr>
              <p14:xfrm>
                <a:off x="6500490" y="815286"/>
                <a:ext cx="226800" cy="1418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459A2E1-1773-4525-AF0F-62FF647F882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491850" y="806286"/>
                  <a:ext cx="244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62B852B-AB18-4AF1-B19F-D35095EF2568}"/>
                    </a:ext>
                  </a:extLst>
                </p14:cNvPr>
                <p14:cNvContentPartPr/>
                <p14:nvPr/>
              </p14:nvContentPartPr>
              <p14:xfrm>
                <a:off x="6765450" y="896646"/>
                <a:ext cx="185040" cy="5400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62B852B-AB18-4AF1-B19F-D35095EF256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756810" y="888006"/>
                  <a:ext cx="2026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96DCB554-5F4A-4755-8606-2C28B143B755}"/>
                    </a:ext>
                  </a:extLst>
                </p14:cNvPr>
                <p14:cNvContentPartPr/>
                <p14:nvPr/>
              </p14:nvContentPartPr>
              <p14:xfrm>
                <a:off x="6917010" y="846966"/>
                <a:ext cx="190440" cy="10116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96DCB554-5F4A-4755-8606-2C28B143B75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6908010" y="837966"/>
                  <a:ext cx="208080" cy="118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81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Magical Graphs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8775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For every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≥3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≥8</m:t>
                    </m:r>
                  </m:oMath>
                </a14:m>
                <a:r>
                  <a:rPr lang="en-CA" sz="2000" dirty="0"/>
                  <a:t>, there exists an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CA" sz="2000" dirty="0"/>
                  <a:t>-magical graph.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877550" cy="400110"/>
              </a:xfrm>
              <a:prstGeom prst="rect">
                <a:avLst/>
              </a:prstGeom>
              <a:blipFill>
                <a:blip r:embed="rId2"/>
                <a:stretch>
                  <a:fillRect l="-560" t="-9231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94FAAAA-3AC7-48E4-B07A-51C87A34B3BE}"/>
              </a:ext>
            </a:extLst>
          </p:cNvPr>
          <p:cNvGrpSpPr/>
          <p:nvPr/>
        </p:nvGrpSpPr>
        <p:grpSpPr>
          <a:xfrm>
            <a:off x="2488290" y="1739046"/>
            <a:ext cx="620280" cy="205920"/>
            <a:chOff x="2488290" y="1739046"/>
            <a:chExt cx="62028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DC54368-0FEE-4EBB-BDAF-8E8A8BAD5682}"/>
                    </a:ext>
                  </a:extLst>
                </p14:cNvPr>
                <p14:cNvContentPartPr/>
                <p14:nvPr/>
              </p14:nvContentPartPr>
              <p14:xfrm>
                <a:off x="2488290" y="1778646"/>
                <a:ext cx="178200" cy="150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DC54368-0FEE-4EBB-BDAF-8E8A8BAD568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79290" y="1770006"/>
                  <a:ext cx="1958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1AE6F9C-4E64-45A5-8C1A-DC24FD19A07D}"/>
                    </a:ext>
                  </a:extLst>
                </p14:cNvPr>
                <p14:cNvContentPartPr/>
                <p14:nvPr/>
              </p14:nvContentPartPr>
              <p14:xfrm>
                <a:off x="2724810" y="1794486"/>
                <a:ext cx="98640" cy="120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1AE6F9C-4E64-45A5-8C1A-DC24FD19A0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16170" y="1785486"/>
                  <a:ext cx="116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D07DBB6-BF07-4775-90A0-ABF3C58A2E6B}"/>
                    </a:ext>
                  </a:extLst>
                </p14:cNvPr>
                <p14:cNvContentPartPr/>
                <p14:nvPr/>
              </p14:nvContentPartPr>
              <p14:xfrm>
                <a:off x="2855130" y="1832646"/>
                <a:ext cx="96480" cy="83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D07DBB6-BF07-4775-90A0-ABF3C58A2E6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46490" y="1823646"/>
                  <a:ext cx="1141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9C44C25-46D2-428E-84AF-5414750A1538}"/>
                    </a:ext>
                  </a:extLst>
                </p14:cNvPr>
                <p14:cNvContentPartPr/>
                <p14:nvPr/>
              </p14:nvContentPartPr>
              <p14:xfrm>
                <a:off x="2985090" y="1739046"/>
                <a:ext cx="123480" cy="205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9C44C25-46D2-428E-84AF-5414750A153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76090" y="1730406"/>
                  <a:ext cx="1411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E65362-6F9E-4BD7-BF6F-F32AFB9E22DF}"/>
              </a:ext>
            </a:extLst>
          </p:cNvPr>
          <p:cNvGrpSpPr/>
          <p:nvPr/>
        </p:nvGrpSpPr>
        <p:grpSpPr>
          <a:xfrm>
            <a:off x="3545250" y="1690086"/>
            <a:ext cx="1037880" cy="263520"/>
            <a:chOff x="3545250" y="1690086"/>
            <a:chExt cx="103788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8E0D4A-DDA6-49EB-BC53-E0B9691B9C6D}"/>
                    </a:ext>
                  </a:extLst>
                </p14:cNvPr>
                <p14:cNvContentPartPr/>
                <p14:nvPr/>
              </p14:nvContentPartPr>
              <p14:xfrm>
                <a:off x="3545250" y="1705566"/>
                <a:ext cx="155880" cy="227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8E0D4A-DDA6-49EB-BC53-E0B9691B9C6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36610" y="1696926"/>
                  <a:ext cx="173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4937A5-1C6C-4B43-8AA6-3BF61EC161B8}"/>
                    </a:ext>
                  </a:extLst>
                </p14:cNvPr>
                <p14:cNvContentPartPr/>
                <p14:nvPr/>
              </p14:nvContentPartPr>
              <p14:xfrm>
                <a:off x="3588450" y="1814286"/>
                <a:ext cx="120240" cy="105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4937A5-1C6C-4B43-8AA6-3BF61EC161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79810" y="1805646"/>
                  <a:ext cx="1378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2FA16A4-7F90-4BFB-B0CC-1482522B5535}"/>
                    </a:ext>
                  </a:extLst>
                </p14:cNvPr>
                <p14:cNvContentPartPr/>
                <p14:nvPr/>
              </p14:nvContentPartPr>
              <p14:xfrm>
                <a:off x="3738930" y="1701606"/>
                <a:ext cx="128520" cy="252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2FA16A4-7F90-4BFB-B0CC-1482522B553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730290" y="1692606"/>
                  <a:ext cx="146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DEF602-0C43-4F51-8F9A-80BA11C9633C}"/>
                    </a:ext>
                  </a:extLst>
                </p14:cNvPr>
                <p14:cNvContentPartPr/>
                <p14:nvPr/>
              </p14:nvContentPartPr>
              <p14:xfrm>
                <a:off x="3885090" y="1745526"/>
                <a:ext cx="117360" cy="160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DEF602-0C43-4F51-8F9A-80BA11C9633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76090" y="1736526"/>
                  <a:ext cx="1350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875E9E-1DD5-4A16-B3D6-28345CAD29FD}"/>
                    </a:ext>
                  </a:extLst>
                </p14:cNvPr>
                <p14:cNvContentPartPr/>
                <p14:nvPr/>
              </p14:nvContentPartPr>
              <p14:xfrm>
                <a:off x="4022250" y="1690086"/>
                <a:ext cx="136080" cy="237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875E9E-1DD5-4A16-B3D6-28345CAD29F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13610" y="1681086"/>
                  <a:ext cx="153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6B7F1C-1713-41A5-9F30-6F7648A203B4}"/>
                    </a:ext>
                  </a:extLst>
                </p14:cNvPr>
                <p14:cNvContentPartPr/>
                <p14:nvPr/>
              </p14:nvContentPartPr>
              <p14:xfrm>
                <a:off x="4278570" y="1732566"/>
                <a:ext cx="120960" cy="158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6B7F1C-1713-41A5-9F30-6F7648A203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69930" y="1723566"/>
                  <a:ext cx="138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23D652-7ABC-4BE7-875C-FF9107E076E9}"/>
                    </a:ext>
                  </a:extLst>
                </p14:cNvPr>
                <p14:cNvContentPartPr/>
                <p14:nvPr/>
              </p14:nvContentPartPr>
              <p14:xfrm>
                <a:off x="4533450" y="1720326"/>
                <a:ext cx="49680" cy="202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23D652-7ABC-4BE7-875C-FF9107E076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24810" y="1711686"/>
                  <a:ext cx="6732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FFFE34-2183-4DBA-BF10-7117F8A529D6}"/>
              </a:ext>
            </a:extLst>
          </p:cNvPr>
          <p:cNvGrpSpPr/>
          <p:nvPr/>
        </p:nvGrpSpPr>
        <p:grpSpPr>
          <a:xfrm>
            <a:off x="1181490" y="2272926"/>
            <a:ext cx="721440" cy="294840"/>
            <a:chOff x="1181490" y="2272926"/>
            <a:chExt cx="72144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F5B8A6-0562-4F52-9C6A-EC5CD0EFA718}"/>
                    </a:ext>
                  </a:extLst>
                </p14:cNvPr>
                <p14:cNvContentPartPr/>
                <p14:nvPr/>
              </p14:nvContentPartPr>
              <p14:xfrm>
                <a:off x="1181490" y="2340606"/>
                <a:ext cx="188640" cy="16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F5B8A6-0562-4F52-9C6A-EC5CD0EFA71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72850" y="2331966"/>
                  <a:ext cx="206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69C322-C522-4A62-96CA-4F062B6605DE}"/>
                    </a:ext>
                  </a:extLst>
                </p14:cNvPr>
                <p14:cNvContentPartPr/>
                <p14:nvPr/>
              </p14:nvContentPartPr>
              <p14:xfrm>
                <a:off x="1231530" y="2352846"/>
                <a:ext cx="43920" cy="210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769C322-C522-4A62-96CA-4F062B6605D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22530" y="2343846"/>
                  <a:ext cx="61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E49142E-0D3E-414B-8B7C-ABF73B7D06A7}"/>
                    </a:ext>
                  </a:extLst>
                </p14:cNvPr>
                <p14:cNvContentPartPr/>
                <p14:nvPr/>
              </p14:nvContentPartPr>
              <p14:xfrm>
                <a:off x="1231530" y="2454366"/>
                <a:ext cx="158760" cy="99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E49142E-0D3E-414B-8B7C-ABF73B7D06A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22530" y="2445366"/>
                  <a:ext cx="176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E83468-A396-4D19-B5B8-69632CCF64F0}"/>
                    </a:ext>
                  </a:extLst>
                </p14:cNvPr>
                <p14:cNvContentPartPr/>
                <p14:nvPr/>
              </p14:nvContentPartPr>
              <p14:xfrm>
                <a:off x="1426290" y="2303526"/>
                <a:ext cx="152280" cy="251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E83468-A396-4D19-B5B8-69632CCF64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17650" y="2294526"/>
                  <a:ext cx="1699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5F2DFBC-72C3-43BA-8935-C62B293398CB}"/>
                    </a:ext>
                  </a:extLst>
                </p14:cNvPr>
                <p14:cNvContentPartPr/>
                <p14:nvPr/>
              </p14:nvContentPartPr>
              <p14:xfrm>
                <a:off x="1582170" y="2319006"/>
                <a:ext cx="123840" cy="235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5F2DFBC-72C3-43BA-8935-C62B293398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73170" y="2310366"/>
                  <a:ext cx="141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E42653F-568F-4BCF-8806-2B8F1957BD3D}"/>
                    </a:ext>
                  </a:extLst>
                </p14:cNvPr>
                <p14:cNvContentPartPr/>
                <p14:nvPr/>
              </p14:nvContentPartPr>
              <p14:xfrm>
                <a:off x="1753530" y="2272926"/>
                <a:ext cx="149400" cy="2948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42653F-568F-4BCF-8806-2B8F1957BD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44530" y="2263926"/>
                  <a:ext cx="16704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60A3220-89DB-4696-9C26-AA57C687E812}"/>
                  </a:ext>
                </a:extLst>
              </p14:cNvPr>
              <p14:cNvContentPartPr/>
              <p14:nvPr/>
            </p14:nvContentPartPr>
            <p14:xfrm>
              <a:off x="2083650" y="2401086"/>
              <a:ext cx="77400" cy="406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60A3220-89DB-4696-9C26-AA57C687E812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074650" y="2392086"/>
                <a:ext cx="95040" cy="5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A34245A-24D8-4E79-8D87-1A3474EA188F}"/>
              </a:ext>
            </a:extLst>
          </p:cNvPr>
          <p:cNvGrpSpPr/>
          <p:nvPr/>
        </p:nvGrpSpPr>
        <p:grpSpPr>
          <a:xfrm>
            <a:off x="2433570" y="2222886"/>
            <a:ext cx="801360" cy="477720"/>
            <a:chOff x="2433570" y="2222886"/>
            <a:chExt cx="801360" cy="47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318294E-2CAE-4484-810A-1C34AFD10352}"/>
                    </a:ext>
                  </a:extLst>
                </p14:cNvPr>
                <p14:cNvContentPartPr/>
                <p14:nvPr/>
              </p14:nvContentPartPr>
              <p14:xfrm>
                <a:off x="2433570" y="2222886"/>
                <a:ext cx="158040" cy="20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318294E-2CAE-4484-810A-1C34AFD103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424930" y="2214246"/>
                  <a:ext cx="175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25EA49-8892-4B89-BE9D-564CEF9C8FB4}"/>
                    </a:ext>
                  </a:extLst>
                </p14:cNvPr>
                <p14:cNvContentPartPr/>
                <p14:nvPr/>
              </p14:nvContentPartPr>
              <p14:xfrm>
                <a:off x="2453370" y="2244126"/>
                <a:ext cx="163440" cy="173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25EA49-8892-4B89-BE9D-564CEF9C8FB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444730" y="2235126"/>
                  <a:ext cx="181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A72C5D9-8AE9-4BE7-BACF-41F83AE1B6D9}"/>
                    </a:ext>
                  </a:extLst>
                </p14:cNvPr>
                <p14:cNvContentPartPr/>
                <p14:nvPr/>
              </p14:nvContentPartPr>
              <p14:xfrm>
                <a:off x="2444010" y="2532126"/>
                <a:ext cx="76320" cy="114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A72C5D9-8AE9-4BE7-BACF-41F83AE1B6D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5370" y="2523126"/>
                  <a:ext cx="93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EC1A42-4F09-440D-ACDD-E319CE87DB49}"/>
                    </a:ext>
                  </a:extLst>
                </p14:cNvPr>
                <p14:cNvContentPartPr/>
                <p14:nvPr/>
              </p14:nvContentPartPr>
              <p14:xfrm>
                <a:off x="2591610" y="2557326"/>
                <a:ext cx="23040" cy="47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EC1A42-4F09-440D-ACDD-E319CE87DB4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582970" y="2548326"/>
                  <a:ext cx="40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17D9B42-9EC8-4A7A-8687-8CDF7FB4B039}"/>
                    </a:ext>
                  </a:extLst>
                </p14:cNvPr>
                <p14:cNvContentPartPr/>
                <p14:nvPr/>
              </p14:nvContentPartPr>
              <p14:xfrm>
                <a:off x="2698170" y="2513766"/>
                <a:ext cx="29160" cy="131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17D9B42-9EC8-4A7A-8687-8CDF7FB4B03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89170" y="2504766"/>
                  <a:ext cx="468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6680CEE-3012-45BC-A9AB-F3CEBB8DFF4C}"/>
                    </a:ext>
                  </a:extLst>
                </p14:cNvPr>
                <p14:cNvContentPartPr/>
                <p14:nvPr/>
              </p14:nvContentPartPr>
              <p14:xfrm>
                <a:off x="2773050" y="2491086"/>
                <a:ext cx="139320" cy="153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6680CEE-3012-45BC-A9AB-F3CEBB8DFF4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764050" y="2482446"/>
                  <a:ext cx="156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77861F-FA3F-494A-B2C3-7A23C49E46A5}"/>
                    </a:ext>
                  </a:extLst>
                </p14:cNvPr>
                <p14:cNvContentPartPr/>
                <p14:nvPr/>
              </p14:nvContentPartPr>
              <p14:xfrm>
                <a:off x="2955570" y="2510886"/>
                <a:ext cx="57240" cy="110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77861F-FA3F-494A-B2C3-7A23C49E46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46570" y="2501886"/>
                  <a:ext cx="74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6E1F1F-C6F0-47BD-93C4-CCD401155454}"/>
                    </a:ext>
                  </a:extLst>
                </p14:cNvPr>
                <p14:cNvContentPartPr/>
                <p14:nvPr/>
              </p14:nvContentPartPr>
              <p14:xfrm>
                <a:off x="3090930" y="2467326"/>
                <a:ext cx="71640" cy="76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6E1F1F-C6F0-47BD-93C4-CCD40115545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81930" y="2458326"/>
                  <a:ext cx="892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51B9793-2BE2-4FEC-972C-931BA90346A5}"/>
                    </a:ext>
                  </a:extLst>
                </p14:cNvPr>
                <p14:cNvContentPartPr/>
                <p14:nvPr/>
              </p14:nvContentPartPr>
              <p14:xfrm>
                <a:off x="3102810" y="2562006"/>
                <a:ext cx="132120" cy="138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51B9793-2BE2-4FEC-972C-931BA90346A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093810" y="2553006"/>
                  <a:ext cx="1497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AE125F2-BF1F-426F-B408-994FEC8FA33B}"/>
              </a:ext>
            </a:extLst>
          </p:cNvPr>
          <p:cNvGrpSpPr/>
          <p:nvPr/>
        </p:nvGrpSpPr>
        <p:grpSpPr>
          <a:xfrm>
            <a:off x="3425730" y="2240166"/>
            <a:ext cx="777960" cy="452880"/>
            <a:chOff x="3425730" y="2240166"/>
            <a:chExt cx="77796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E663C8-EE18-40F4-BD4F-B26E147F2F39}"/>
                    </a:ext>
                  </a:extLst>
                </p14:cNvPr>
                <p14:cNvContentPartPr/>
                <p14:nvPr/>
              </p14:nvContentPartPr>
              <p14:xfrm>
                <a:off x="3437610" y="2240166"/>
                <a:ext cx="164160" cy="17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E663C8-EE18-40F4-BD4F-B26E147F2F3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28610" y="2231166"/>
                  <a:ext cx="181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CCF1B87-449C-4FD5-A1CF-CAE725F67750}"/>
                    </a:ext>
                  </a:extLst>
                </p14:cNvPr>
                <p14:cNvContentPartPr/>
                <p14:nvPr/>
              </p14:nvContentPartPr>
              <p14:xfrm>
                <a:off x="3439410" y="2262486"/>
                <a:ext cx="185040" cy="189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CCF1B87-449C-4FD5-A1CF-CAE725F6775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30770" y="2253486"/>
                  <a:ext cx="202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FA88019-B377-4560-8BAE-0B7EEB900DC7}"/>
                    </a:ext>
                  </a:extLst>
                </p14:cNvPr>
                <p14:cNvContentPartPr/>
                <p14:nvPr/>
              </p14:nvContentPartPr>
              <p14:xfrm>
                <a:off x="3425730" y="2560926"/>
                <a:ext cx="145800" cy="129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FA88019-B377-4560-8BAE-0B7EEB900DC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16730" y="2552286"/>
                  <a:ext cx="163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0673184-4B19-4639-BA4E-40BABC9F5214}"/>
                    </a:ext>
                  </a:extLst>
                </p14:cNvPr>
                <p14:cNvContentPartPr/>
                <p14:nvPr/>
              </p14:nvContentPartPr>
              <p14:xfrm>
                <a:off x="3608970" y="2578926"/>
                <a:ext cx="22320" cy="73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0673184-4B19-4639-BA4E-40BABC9F521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600330" y="2569926"/>
                  <a:ext cx="39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2A3E0B-815E-436C-8F2A-B5ABBB7E75AB}"/>
                    </a:ext>
                  </a:extLst>
                </p14:cNvPr>
                <p14:cNvContentPartPr/>
                <p14:nvPr/>
              </p14:nvContentPartPr>
              <p14:xfrm>
                <a:off x="3707610" y="2535006"/>
                <a:ext cx="111600" cy="10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2A3E0B-815E-436C-8F2A-B5ABBB7E75A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698970" y="2526366"/>
                  <a:ext cx="1292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1571CB1-A10F-406C-A217-BD5D9EEFC4B1}"/>
                    </a:ext>
                  </a:extLst>
                </p14:cNvPr>
                <p14:cNvContentPartPr/>
                <p14:nvPr/>
              </p14:nvContentPartPr>
              <p14:xfrm>
                <a:off x="3761250" y="2547606"/>
                <a:ext cx="28080" cy="118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1571CB1-A10F-406C-A217-BD5D9EEFC4B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752610" y="2538966"/>
                  <a:ext cx="45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CC94444-D9B6-416D-BBFC-309039022C80}"/>
                    </a:ext>
                  </a:extLst>
                </p14:cNvPr>
                <p14:cNvContentPartPr/>
                <p14:nvPr/>
              </p14:nvContentPartPr>
              <p14:xfrm>
                <a:off x="3702930" y="2506926"/>
                <a:ext cx="169560" cy="186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CC94444-D9B6-416D-BBFC-309039022C8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94290" y="2497926"/>
                  <a:ext cx="187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FCCAA17-2385-4427-81EB-DB53CA0FC8FC}"/>
                    </a:ext>
                  </a:extLst>
                </p14:cNvPr>
                <p14:cNvContentPartPr/>
                <p14:nvPr/>
              </p14:nvContentPartPr>
              <p14:xfrm>
                <a:off x="3892650" y="2557686"/>
                <a:ext cx="79560" cy="16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FCCAA17-2385-4427-81EB-DB53CA0FC8F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883650" y="2549046"/>
                  <a:ext cx="972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BC1845B-8A5E-4657-B442-1FF5FAC93F42}"/>
                    </a:ext>
                  </a:extLst>
                </p14:cNvPr>
                <p14:cNvContentPartPr/>
                <p14:nvPr/>
              </p14:nvContentPartPr>
              <p14:xfrm>
                <a:off x="3907050" y="2517366"/>
                <a:ext cx="119520" cy="136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BC1845B-8A5E-4657-B442-1FF5FAC93F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898050" y="2508726"/>
                  <a:ext cx="137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C4A8E33-B730-4086-9A6E-22283AAE232B}"/>
                    </a:ext>
                  </a:extLst>
                </p14:cNvPr>
                <p14:cNvContentPartPr/>
                <p14:nvPr/>
              </p14:nvContentPartPr>
              <p14:xfrm>
                <a:off x="4061850" y="2519886"/>
                <a:ext cx="67680" cy="127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C4A8E33-B730-4086-9A6E-22283AAE23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053210" y="2510886"/>
                  <a:ext cx="85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01227D-ED59-4B0C-83A1-3D0F2B71FDE6}"/>
                    </a:ext>
                  </a:extLst>
                </p14:cNvPr>
                <p14:cNvContentPartPr/>
                <p14:nvPr/>
              </p14:nvContentPartPr>
              <p14:xfrm>
                <a:off x="4192890" y="2502606"/>
                <a:ext cx="10800" cy="171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01227D-ED59-4B0C-83A1-3D0F2B71FD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184250" y="2493966"/>
                  <a:ext cx="284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72F704-33B2-4120-A8EF-C7023F27C66C}"/>
              </a:ext>
            </a:extLst>
          </p:cNvPr>
          <p:cNvGrpSpPr/>
          <p:nvPr/>
        </p:nvGrpSpPr>
        <p:grpSpPr>
          <a:xfrm>
            <a:off x="4427250" y="2177886"/>
            <a:ext cx="943560" cy="314280"/>
            <a:chOff x="4427250" y="2177886"/>
            <a:chExt cx="94356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1285CC9-F7B8-47B3-90B6-1FF3B13C66AA}"/>
                    </a:ext>
                  </a:extLst>
                </p14:cNvPr>
                <p14:cNvContentPartPr/>
                <p14:nvPr/>
              </p14:nvContentPartPr>
              <p14:xfrm>
                <a:off x="4427250" y="2224686"/>
                <a:ext cx="126720" cy="25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1285CC9-F7B8-47B3-90B6-1FF3B13C66A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418250" y="2216046"/>
                  <a:ext cx="144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A53081-7FBD-4005-8F72-11DE8D9C62DC}"/>
                    </a:ext>
                  </a:extLst>
                </p14:cNvPr>
                <p14:cNvContentPartPr/>
                <p14:nvPr/>
              </p14:nvContentPartPr>
              <p14:xfrm>
                <a:off x="4435530" y="2254926"/>
                <a:ext cx="48240" cy="208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A53081-7FBD-4005-8F72-11DE8D9C62D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426890" y="2246286"/>
                  <a:ext cx="65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934DC32-1CA4-491B-97A2-0F1732C83EE2}"/>
                    </a:ext>
                  </a:extLst>
                </p14:cNvPr>
                <p14:cNvContentPartPr/>
                <p14:nvPr/>
              </p14:nvContentPartPr>
              <p14:xfrm>
                <a:off x="4447410" y="2363646"/>
                <a:ext cx="109080" cy="105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934DC32-1CA4-491B-97A2-0F1732C83E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438410" y="2355006"/>
                  <a:ext cx="126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2838C9F-4977-4BC0-A31E-661D9154C919}"/>
                    </a:ext>
                  </a:extLst>
                </p14:cNvPr>
                <p14:cNvContentPartPr/>
                <p14:nvPr/>
              </p14:nvContentPartPr>
              <p14:xfrm>
                <a:off x="4629930" y="2195886"/>
                <a:ext cx="115920" cy="296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2838C9F-4977-4BC0-A31E-661D9154C91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621290" y="2186886"/>
                  <a:ext cx="1335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8A535E-0539-408C-BEB8-9E66E6B727EB}"/>
                    </a:ext>
                  </a:extLst>
                </p14:cNvPr>
                <p14:cNvContentPartPr/>
                <p14:nvPr/>
              </p14:nvContentPartPr>
              <p14:xfrm>
                <a:off x="4759530" y="2241606"/>
                <a:ext cx="134640" cy="209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8A535E-0539-408C-BEB8-9E66E6B727E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50890" y="2232606"/>
                  <a:ext cx="152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C0895C-1681-4256-BB50-5CA0B7C72221}"/>
                    </a:ext>
                  </a:extLst>
                </p14:cNvPr>
                <p14:cNvContentPartPr/>
                <p14:nvPr/>
              </p14:nvContentPartPr>
              <p14:xfrm>
                <a:off x="4942770" y="2361486"/>
                <a:ext cx="61560" cy="111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C0895C-1681-4256-BB50-5CA0B7C7222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933770" y="2352846"/>
                  <a:ext cx="79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E602F79-04B0-4FA8-AC81-28D340EBEB56}"/>
                    </a:ext>
                  </a:extLst>
                </p14:cNvPr>
                <p14:cNvContentPartPr/>
                <p14:nvPr/>
              </p14:nvContentPartPr>
              <p14:xfrm>
                <a:off x="5046810" y="2360046"/>
                <a:ext cx="147240" cy="122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E602F79-04B0-4FA8-AC81-28D340EBEB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38170" y="2351046"/>
                  <a:ext cx="164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8589FB6-5643-424B-AF36-358BD98DD269}"/>
                    </a:ext>
                  </a:extLst>
                </p14:cNvPr>
                <p14:cNvContentPartPr/>
                <p14:nvPr/>
              </p14:nvContentPartPr>
              <p14:xfrm>
                <a:off x="5146170" y="2351766"/>
                <a:ext cx="22320" cy="1400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8589FB6-5643-424B-AF36-358BD98DD26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37170" y="2342766"/>
                  <a:ext cx="39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3B8E424-97CC-4DD4-B186-90D4FC2311E4}"/>
                    </a:ext>
                  </a:extLst>
                </p14:cNvPr>
                <p14:cNvContentPartPr/>
                <p14:nvPr/>
              </p14:nvContentPartPr>
              <p14:xfrm>
                <a:off x="5248050" y="2177886"/>
                <a:ext cx="122760" cy="304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3B8E424-97CC-4DD4-B186-90D4FC2311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39410" y="2169246"/>
                  <a:ext cx="140400" cy="3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9EE47EF3-DB7D-4E5D-B039-8FA3B0C50CAB}"/>
                  </a:ext>
                </a:extLst>
              </p14:cNvPr>
              <p14:cNvContentPartPr/>
              <p14:nvPr/>
            </p14:nvContentPartPr>
            <p14:xfrm>
              <a:off x="5621370" y="2315406"/>
              <a:ext cx="101880" cy="856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9EE47EF3-DB7D-4E5D-B039-8FA3B0C50CA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612370" y="2306406"/>
                <a:ext cx="11952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E5A824B0-77F2-4F00-8D5C-88EF1799F65D}"/>
              </a:ext>
            </a:extLst>
          </p:cNvPr>
          <p:cNvGrpSpPr/>
          <p:nvPr/>
        </p:nvGrpSpPr>
        <p:grpSpPr>
          <a:xfrm>
            <a:off x="6044010" y="2149806"/>
            <a:ext cx="648720" cy="485640"/>
            <a:chOff x="6044010" y="2149806"/>
            <a:chExt cx="64872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C8DB3F5-6CD4-4EB4-90E2-131C92359C52}"/>
                    </a:ext>
                  </a:extLst>
                </p14:cNvPr>
                <p14:cNvContentPartPr/>
                <p14:nvPr/>
              </p14:nvContentPartPr>
              <p14:xfrm>
                <a:off x="6084330" y="2159166"/>
                <a:ext cx="201600" cy="14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C8DB3F5-6CD4-4EB4-90E2-131C92359C5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075690" y="2150526"/>
                  <a:ext cx="219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DF16080-9B73-447E-8089-4FDF384476E9}"/>
                    </a:ext>
                  </a:extLst>
                </p14:cNvPr>
                <p14:cNvContentPartPr/>
                <p14:nvPr/>
              </p14:nvContentPartPr>
              <p14:xfrm>
                <a:off x="6117810" y="2149806"/>
                <a:ext cx="182880" cy="241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DF16080-9B73-447E-8089-4FDF384476E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109170" y="2141166"/>
                  <a:ext cx="200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31CC885-177C-4929-82CE-35DE08E38858}"/>
                    </a:ext>
                  </a:extLst>
                </p14:cNvPr>
                <p14:cNvContentPartPr/>
                <p14:nvPr/>
              </p14:nvContentPartPr>
              <p14:xfrm>
                <a:off x="6044010" y="2483166"/>
                <a:ext cx="96840" cy="115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31CC885-177C-4929-82CE-35DE08E3885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35370" y="2474166"/>
                  <a:ext cx="114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DB28B92-DF11-45EA-99C6-B9D06E8A10F3}"/>
                    </a:ext>
                  </a:extLst>
                </p14:cNvPr>
                <p14:cNvContentPartPr/>
                <p14:nvPr/>
              </p14:nvContentPartPr>
              <p14:xfrm>
                <a:off x="6198450" y="2513046"/>
                <a:ext cx="22320" cy="651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DB28B92-DF11-45EA-99C6-B9D06E8A10F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89450" y="2504406"/>
                  <a:ext cx="39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2644139-4646-40CB-A5C7-49B621E8FD93}"/>
                    </a:ext>
                  </a:extLst>
                </p14:cNvPr>
                <p14:cNvContentPartPr/>
                <p14:nvPr/>
              </p14:nvContentPartPr>
              <p14:xfrm>
                <a:off x="6321210" y="2510886"/>
                <a:ext cx="53280" cy="86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2644139-4646-40CB-A5C7-49B621E8FD9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312210" y="2502246"/>
                  <a:ext cx="709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B35B54D-7197-4A58-B4CA-05285EE5B95A}"/>
                    </a:ext>
                  </a:extLst>
                </p14:cNvPr>
                <p14:cNvContentPartPr/>
                <p14:nvPr/>
              </p14:nvContentPartPr>
              <p14:xfrm>
                <a:off x="6419850" y="2487126"/>
                <a:ext cx="56520" cy="70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B35B54D-7197-4A58-B4CA-05285EE5B95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410850" y="2478126"/>
                  <a:ext cx="74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A397679-84D0-4714-AA6C-BA2BCD683B12}"/>
                    </a:ext>
                  </a:extLst>
                </p14:cNvPr>
                <p14:cNvContentPartPr/>
                <p14:nvPr/>
              </p14:nvContentPartPr>
              <p14:xfrm>
                <a:off x="6431730" y="2566686"/>
                <a:ext cx="41400" cy="190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A397679-84D0-4714-AA6C-BA2BCD683B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22730" y="2558046"/>
                  <a:ext cx="59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E6E39BE-CC62-4BE3-BFCD-78EDCD3155E0}"/>
                    </a:ext>
                  </a:extLst>
                </p14:cNvPr>
                <p14:cNvContentPartPr/>
                <p14:nvPr/>
              </p14:nvContentPartPr>
              <p14:xfrm>
                <a:off x="6557010" y="2425926"/>
                <a:ext cx="108000" cy="101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E6E39BE-CC62-4BE3-BFCD-78EDCD3155E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48370" y="2417286"/>
                  <a:ext cx="125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F4DCF7F-D2C5-487C-884B-89614006E8B3}"/>
                    </a:ext>
                  </a:extLst>
                </p14:cNvPr>
                <p14:cNvContentPartPr/>
                <p14:nvPr/>
              </p14:nvContentPartPr>
              <p14:xfrm>
                <a:off x="6593370" y="2573166"/>
                <a:ext cx="99360" cy="622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F4DCF7F-D2C5-487C-884B-89614006E8B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584730" y="2564166"/>
                  <a:ext cx="1170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D71B3F6-ECE2-4DCB-9409-B1EFD38A4208}"/>
              </a:ext>
            </a:extLst>
          </p:cNvPr>
          <p:cNvGrpSpPr/>
          <p:nvPr/>
        </p:nvGrpSpPr>
        <p:grpSpPr>
          <a:xfrm>
            <a:off x="6878130" y="2158806"/>
            <a:ext cx="213120" cy="236880"/>
            <a:chOff x="6878130" y="2158806"/>
            <a:chExt cx="21312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C37F96-7E4D-44F9-97B7-DA93BED52E46}"/>
                    </a:ext>
                  </a:extLst>
                </p14:cNvPr>
                <p14:cNvContentPartPr/>
                <p14:nvPr/>
              </p14:nvContentPartPr>
              <p14:xfrm>
                <a:off x="6878130" y="2158806"/>
                <a:ext cx="213120" cy="27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C37F96-7E4D-44F9-97B7-DA93BED52E4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69130" y="2149806"/>
                  <a:ext cx="230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B7FDE5-8BBD-479F-8F23-FDA8C41FC5A1}"/>
                    </a:ext>
                  </a:extLst>
                </p14:cNvPr>
                <p14:cNvContentPartPr/>
                <p14:nvPr/>
              </p14:nvContentPartPr>
              <p14:xfrm>
                <a:off x="6878130" y="2182566"/>
                <a:ext cx="194040" cy="213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B7FDE5-8BBD-479F-8F23-FDA8C41FC5A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69490" y="2173926"/>
                  <a:ext cx="2116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175CE9B-0A88-4F0A-8F57-5FD514FD58FF}"/>
              </a:ext>
            </a:extLst>
          </p:cNvPr>
          <p:cNvGrpSpPr/>
          <p:nvPr/>
        </p:nvGrpSpPr>
        <p:grpSpPr>
          <a:xfrm>
            <a:off x="6862290" y="2487126"/>
            <a:ext cx="502560" cy="126720"/>
            <a:chOff x="6862290" y="2487126"/>
            <a:chExt cx="502560" cy="1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218DC8E-5918-45A6-94A4-8DBB88428295}"/>
                    </a:ext>
                  </a:extLst>
                </p14:cNvPr>
                <p14:cNvContentPartPr/>
                <p14:nvPr/>
              </p14:nvContentPartPr>
              <p14:xfrm>
                <a:off x="6862290" y="2509806"/>
                <a:ext cx="136080" cy="20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218DC8E-5918-45A6-94A4-8DBB8842829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853290" y="2500806"/>
                  <a:ext cx="153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22725DA-CB54-49BE-BA33-948180208253}"/>
                    </a:ext>
                  </a:extLst>
                </p14:cNvPr>
                <p14:cNvContentPartPr/>
                <p14:nvPr/>
              </p14:nvContentPartPr>
              <p14:xfrm>
                <a:off x="6924930" y="2536446"/>
                <a:ext cx="113040" cy="77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22725DA-CB54-49BE-BA33-94818020825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16290" y="2527806"/>
                  <a:ext cx="130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4B9F98-D7BA-4D0F-B9D1-8A2ECEEAF2C0}"/>
                    </a:ext>
                  </a:extLst>
                </p14:cNvPr>
                <p14:cNvContentPartPr/>
                <p14:nvPr/>
              </p14:nvContentPartPr>
              <p14:xfrm>
                <a:off x="7039770" y="2573166"/>
                <a:ext cx="4320" cy="15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4B9F98-D7BA-4D0F-B9D1-8A2ECEEAF2C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31130" y="2564166"/>
                  <a:ext cx="21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88CC98F-02AF-4312-8874-99BBED095766}"/>
                    </a:ext>
                  </a:extLst>
                </p14:cNvPr>
                <p14:cNvContentPartPr/>
                <p14:nvPr/>
              </p14:nvContentPartPr>
              <p14:xfrm>
                <a:off x="7146690" y="2487126"/>
                <a:ext cx="63000" cy="125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88CC98F-02AF-4312-8874-99BBED09576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138050" y="2478126"/>
                  <a:ext cx="806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3FDAAFA-3900-402D-812E-A49EBB3BC508}"/>
                    </a:ext>
                  </a:extLst>
                </p14:cNvPr>
                <p14:cNvContentPartPr/>
                <p14:nvPr/>
              </p14:nvContentPartPr>
              <p14:xfrm>
                <a:off x="7107810" y="2518446"/>
                <a:ext cx="81720" cy="23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3FDAAFA-3900-402D-812E-A49EBB3BC50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099170" y="2509446"/>
                  <a:ext cx="99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B2A99B-79BD-4959-A966-68BEB132C295}"/>
                    </a:ext>
                  </a:extLst>
                </p14:cNvPr>
                <p14:cNvContentPartPr/>
                <p14:nvPr/>
              </p14:nvContentPartPr>
              <p14:xfrm>
                <a:off x="7211490" y="2520966"/>
                <a:ext cx="62280" cy="73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B2A99B-79BD-4959-A966-68BEB132C2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02490" y="2511966"/>
                  <a:ext cx="79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CF546F3-1653-4455-9755-F0E54D924802}"/>
                    </a:ext>
                  </a:extLst>
                </p14:cNvPr>
                <p14:cNvContentPartPr/>
                <p14:nvPr/>
              </p14:nvContentPartPr>
              <p14:xfrm>
                <a:off x="7322010" y="2518086"/>
                <a:ext cx="42840" cy="71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CF546F3-1653-4455-9755-F0E54D92480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313370" y="2509446"/>
                  <a:ext cx="6048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F34695-FA2B-478B-A585-5EB2FD5DD591}"/>
              </a:ext>
            </a:extLst>
          </p:cNvPr>
          <p:cNvGrpSpPr/>
          <p:nvPr/>
        </p:nvGrpSpPr>
        <p:grpSpPr>
          <a:xfrm>
            <a:off x="10333770" y="1934166"/>
            <a:ext cx="875160" cy="749880"/>
            <a:chOff x="10333770" y="1934166"/>
            <a:chExt cx="875160" cy="74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DB721A2-9238-4B3E-96D5-1EBC97676E3F}"/>
                    </a:ext>
                  </a:extLst>
                </p14:cNvPr>
                <p14:cNvContentPartPr/>
                <p14:nvPr/>
              </p14:nvContentPartPr>
              <p14:xfrm>
                <a:off x="10333770" y="2163846"/>
                <a:ext cx="98280" cy="5108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DB721A2-9238-4B3E-96D5-1EBC97676E3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325130" y="2155206"/>
                  <a:ext cx="1159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C212D4E-FB17-4E5B-B787-251A9AC4D853}"/>
                    </a:ext>
                  </a:extLst>
                </p14:cNvPr>
                <p14:cNvContentPartPr/>
                <p14:nvPr/>
              </p14:nvContentPartPr>
              <p14:xfrm>
                <a:off x="10544730" y="2179686"/>
                <a:ext cx="73440" cy="189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C212D4E-FB17-4E5B-B787-251A9AC4D85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536090" y="2171046"/>
                  <a:ext cx="91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D07537D-57F2-4113-A788-DE2092BB0980}"/>
                    </a:ext>
                  </a:extLst>
                </p14:cNvPr>
                <p14:cNvContentPartPr/>
                <p14:nvPr/>
              </p14:nvContentPartPr>
              <p14:xfrm>
                <a:off x="10476690" y="2279766"/>
                <a:ext cx="162720" cy="10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D07537D-57F2-4113-A788-DE2092BB098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467690" y="2271126"/>
                  <a:ext cx="180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F8357CB-72E0-49A3-964D-9B6579522642}"/>
                    </a:ext>
                  </a:extLst>
                </p14:cNvPr>
                <p14:cNvContentPartPr/>
                <p14:nvPr/>
              </p14:nvContentPartPr>
              <p14:xfrm>
                <a:off x="10437810" y="2445726"/>
                <a:ext cx="351000" cy="19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F8357CB-72E0-49A3-964D-9B657952264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28810" y="2436726"/>
                  <a:ext cx="36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CC0BAB2-18A6-4717-952E-C1FA52D2B264}"/>
                    </a:ext>
                  </a:extLst>
                </p14:cNvPr>
                <p14:cNvContentPartPr/>
                <p14:nvPr/>
              </p14:nvContentPartPr>
              <p14:xfrm>
                <a:off x="10564170" y="2538606"/>
                <a:ext cx="186120" cy="128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CC0BAB2-18A6-4717-952E-C1FA52D2B26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55530" y="2529606"/>
                  <a:ext cx="203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64803C-B4BF-4BE5-A247-A2B3C12D3087}"/>
                    </a:ext>
                  </a:extLst>
                </p14:cNvPr>
                <p14:cNvContentPartPr/>
                <p14:nvPr/>
              </p14:nvContentPartPr>
              <p14:xfrm>
                <a:off x="10820490" y="2164926"/>
                <a:ext cx="103680" cy="519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64803C-B4BF-4BE5-A247-A2B3C12D308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811490" y="2156286"/>
                  <a:ext cx="12132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CF40850-9C3F-4423-8ED8-AE5D0D66571A}"/>
                    </a:ext>
                  </a:extLst>
                </p14:cNvPr>
                <p14:cNvContentPartPr/>
                <p14:nvPr/>
              </p14:nvContentPartPr>
              <p14:xfrm>
                <a:off x="10940010" y="1934166"/>
                <a:ext cx="148680" cy="261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CF40850-9C3F-4423-8ED8-AE5D0D66571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931010" y="1925166"/>
                  <a:ext cx="166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2AA8ADF-0FB0-4789-868A-4829D1FD773C}"/>
                    </a:ext>
                  </a:extLst>
                </p14:cNvPr>
                <p14:cNvContentPartPr/>
                <p14:nvPr/>
              </p14:nvContentPartPr>
              <p14:xfrm>
                <a:off x="11098770" y="2026326"/>
                <a:ext cx="110160" cy="180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2AA8ADF-0FB0-4789-868A-4829D1FD773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089770" y="2017686"/>
                  <a:ext cx="1278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57D4E00-1DF0-459D-BC3A-1DC96B19CC3F}"/>
              </a:ext>
            </a:extLst>
          </p:cNvPr>
          <p:cNvGrpSpPr/>
          <p:nvPr/>
        </p:nvGrpSpPr>
        <p:grpSpPr>
          <a:xfrm>
            <a:off x="9498210" y="3915606"/>
            <a:ext cx="754920" cy="434520"/>
            <a:chOff x="9498210" y="3915606"/>
            <a:chExt cx="754920" cy="43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8A1CC12-6760-4C76-A5E6-E64A7BED3D3C}"/>
                    </a:ext>
                  </a:extLst>
                </p14:cNvPr>
                <p14:cNvContentPartPr/>
                <p14:nvPr/>
              </p14:nvContentPartPr>
              <p14:xfrm>
                <a:off x="9498210" y="4089126"/>
                <a:ext cx="155160" cy="114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8A1CC12-6760-4C76-A5E6-E64A7BED3D3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489210" y="4080126"/>
                  <a:ext cx="172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D9AAC9-3E9D-44FC-8FDF-EF209DAF1C33}"/>
                    </a:ext>
                  </a:extLst>
                </p14:cNvPr>
                <p14:cNvContentPartPr/>
                <p14:nvPr/>
              </p14:nvContentPartPr>
              <p14:xfrm>
                <a:off x="9758490" y="4027926"/>
                <a:ext cx="98280" cy="10908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D9AAC9-3E9D-44FC-8FDF-EF209DAF1C3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49850" y="4019286"/>
                  <a:ext cx="1159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44186EA-AA75-43AA-B5E6-4EA621E13A23}"/>
                    </a:ext>
                  </a:extLst>
                </p14:cNvPr>
                <p14:cNvContentPartPr/>
                <p14:nvPr/>
              </p14:nvContentPartPr>
              <p14:xfrm>
                <a:off x="9791250" y="4136646"/>
                <a:ext cx="73800" cy="464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44186EA-AA75-43AA-B5E6-4EA621E13A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782250" y="4128006"/>
                  <a:ext cx="91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ABEA2E7-354B-4863-90C0-D57AC1916312}"/>
                    </a:ext>
                  </a:extLst>
                </p14:cNvPr>
                <p14:cNvContentPartPr/>
                <p14:nvPr/>
              </p14:nvContentPartPr>
              <p14:xfrm>
                <a:off x="9948930" y="3915606"/>
                <a:ext cx="106920" cy="1580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ABEA2E7-354B-4863-90C0-D57AC191631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40290" y="3906606"/>
                  <a:ext cx="1245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EE05FD6-C90D-445C-9B9B-389AEDE8603E}"/>
                    </a:ext>
                  </a:extLst>
                </p14:cNvPr>
                <p14:cNvContentPartPr/>
                <p14:nvPr/>
              </p14:nvContentPartPr>
              <p14:xfrm>
                <a:off x="10103370" y="3970686"/>
                <a:ext cx="84600" cy="1180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EE05FD6-C90D-445C-9B9B-389AEDE8603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094730" y="3961686"/>
                  <a:ext cx="1022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2D16159-EF3F-4A97-B60B-2C3436C82BBE}"/>
                    </a:ext>
                  </a:extLst>
                </p14:cNvPr>
                <p14:cNvContentPartPr/>
                <p14:nvPr/>
              </p14:nvContentPartPr>
              <p14:xfrm>
                <a:off x="9951090" y="4126926"/>
                <a:ext cx="302040" cy="244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2D16159-EF3F-4A97-B60B-2C3436C82BB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942450" y="4118286"/>
                  <a:ext cx="319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9E3239E7-E15C-42FB-B7FF-011DDD60F907}"/>
                    </a:ext>
                  </a:extLst>
                </p14:cNvPr>
                <p14:cNvContentPartPr/>
                <p14:nvPr/>
              </p14:nvContentPartPr>
              <p14:xfrm>
                <a:off x="10092210" y="4144926"/>
                <a:ext cx="136800" cy="1011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9E3239E7-E15C-42FB-B7FF-011DDD60F90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83570" y="4136286"/>
                  <a:ext cx="154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E8E9499-DAD6-4C01-AACA-2FC25E95408B}"/>
                    </a:ext>
                  </a:extLst>
                </p14:cNvPr>
                <p14:cNvContentPartPr/>
                <p14:nvPr/>
              </p14:nvContentPartPr>
              <p14:xfrm>
                <a:off x="10168170" y="4148886"/>
                <a:ext cx="15480" cy="2012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E8E9499-DAD6-4C01-AACA-2FC25E95408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159530" y="4139886"/>
                  <a:ext cx="3312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5459D890-C65D-4691-B6B4-54E5C9D3EE8B}"/>
              </a:ext>
            </a:extLst>
          </p:cNvPr>
          <p:cNvGrpSpPr/>
          <p:nvPr/>
        </p:nvGrpSpPr>
        <p:grpSpPr>
          <a:xfrm>
            <a:off x="9211290" y="4760886"/>
            <a:ext cx="556920" cy="372960"/>
            <a:chOff x="9211290" y="4760886"/>
            <a:chExt cx="55692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D7CEC86-C0E7-4EA7-9F9C-C04EA3A0C7D2}"/>
                    </a:ext>
                  </a:extLst>
                </p14:cNvPr>
                <p14:cNvContentPartPr/>
                <p14:nvPr/>
              </p14:nvContentPartPr>
              <p14:xfrm>
                <a:off x="9211290" y="4867086"/>
                <a:ext cx="82080" cy="1206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D7CEC86-C0E7-4EA7-9F9C-C04EA3A0C7D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202650" y="4858446"/>
                  <a:ext cx="99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B8A90C9-16CA-451B-A73D-04B9E3965DDF}"/>
                    </a:ext>
                  </a:extLst>
                </p14:cNvPr>
                <p14:cNvContentPartPr/>
                <p14:nvPr/>
              </p14:nvContentPartPr>
              <p14:xfrm>
                <a:off x="9376890" y="4817766"/>
                <a:ext cx="88200" cy="109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B8A90C9-16CA-451B-A73D-04B9E3965DD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68250" y="4809126"/>
                  <a:ext cx="105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05FF650-CB51-4C25-85A0-460FCFEA2C5E}"/>
                    </a:ext>
                  </a:extLst>
                </p14:cNvPr>
                <p14:cNvContentPartPr/>
                <p14:nvPr/>
              </p14:nvContentPartPr>
              <p14:xfrm>
                <a:off x="9404250" y="4970046"/>
                <a:ext cx="60120" cy="165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05FF650-CB51-4C25-85A0-460FCFEA2C5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395250" y="4961406"/>
                  <a:ext cx="77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F349B66-FE6C-4983-AC6D-8A5796387D76}"/>
                    </a:ext>
                  </a:extLst>
                </p14:cNvPr>
                <p14:cNvContentPartPr/>
                <p14:nvPr/>
              </p14:nvContentPartPr>
              <p14:xfrm>
                <a:off x="9592890" y="4760886"/>
                <a:ext cx="125280" cy="99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F349B66-FE6C-4983-AC6D-8A5796387D7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583890" y="4751886"/>
                  <a:ext cx="14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02F5309-48C7-4E14-A496-24431DA867DC}"/>
                    </a:ext>
                  </a:extLst>
                </p14:cNvPr>
                <p14:cNvContentPartPr/>
                <p14:nvPr/>
              </p14:nvContentPartPr>
              <p14:xfrm>
                <a:off x="9572010" y="4935846"/>
                <a:ext cx="196200" cy="18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02F5309-48C7-4E14-A496-24431DA867D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563010" y="4926846"/>
                  <a:ext cx="213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7CCF2EC-8824-47B0-9E00-C73671225CD9}"/>
                    </a:ext>
                  </a:extLst>
                </p14:cNvPr>
                <p14:cNvContentPartPr/>
                <p14:nvPr/>
              </p14:nvContentPartPr>
              <p14:xfrm>
                <a:off x="9645090" y="5050326"/>
                <a:ext cx="117720" cy="8352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7CCF2EC-8824-47B0-9E00-C73671225CD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636090" y="5041326"/>
                  <a:ext cx="1353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E22677AB-7FE7-4166-A7C0-C7F7E70C49C9}"/>
              </a:ext>
            </a:extLst>
          </p:cNvPr>
          <p:cNvGrpSpPr/>
          <p:nvPr/>
        </p:nvGrpSpPr>
        <p:grpSpPr>
          <a:xfrm>
            <a:off x="10108050" y="4715526"/>
            <a:ext cx="717840" cy="376200"/>
            <a:chOff x="10108050" y="4715526"/>
            <a:chExt cx="71784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F33EC22-DB2D-4562-8CB3-D06768BD1C86}"/>
                    </a:ext>
                  </a:extLst>
                </p14:cNvPr>
                <p14:cNvContentPartPr/>
                <p14:nvPr/>
              </p14:nvContentPartPr>
              <p14:xfrm>
                <a:off x="10108050" y="4881486"/>
                <a:ext cx="170280" cy="7920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F33EC22-DB2D-4562-8CB3-D06768BD1C8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099050" y="4872486"/>
                  <a:ext cx="1879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5BF9CD8-1F0F-42F4-BAF2-BBB59171800C}"/>
                    </a:ext>
                  </a:extLst>
                </p14:cNvPr>
                <p14:cNvContentPartPr/>
                <p14:nvPr/>
              </p14:nvContentPartPr>
              <p14:xfrm>
                <a:off x="10311090" y="4832526"/>
                <a:ext cx="98640" cy="14184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5BF9CD8-1F0F-42F4-BAF2-BBB59171800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302450" y="4823526"/>
                  <a:ext cx="116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5E59A1E-1DFE-4426-837A-B57B2AA74645}"/>
                    </a:ext>
                  </a:extLst>
                </p14:cNvPr>
                <p14:cNvContentPartPr/>
                <p14:nvPr/>
              </p14:nvContentPartPr>
              <p14:xfrm>
                <a:off x="10534650" y="4715526"/>
                <a:ext cx="75600" cy="1378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5E59A1E-1DFE-4426-837A-B57B2AA7464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26010" y="4706526"/>
                  <a:ext cx="932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6B80826-0CCB-47DB-93A1-D59B28C946BB}"/>
                    </a:ext>
                  </a:extLst>
                </p14:cNvPr>
                <p14:cNvContentPartPr/>
                <p14:nvPr/>
              </p14:nvContentPartPr>
              <p14:xfrm>
                <a:off x="10699890" y="4715526"/>
                <a:ext cx="61560" cy="1116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6B80826-0CCB-47DB-93A1-D59B28C946B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90890" y="4706526"/>
                  <a:ext cx="79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8F28DCC-999D-42A0-86BE-6CA9F1F8624C}"/>
                    </a:ext>
                  </a:extLst>
                </p14:cNvPr>
                <p14:cNvContentPartPr/>
                <p14:nvPr/>
              </p14:nvContentPartPr>
              <p14:xfrm>
                <a:off x="10545450" y="4889766"/>
                <a:ext cx="280440" cy="20196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8F28DCC-999D-42A0-86BE-6CA9F1F8624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36450" y="4880766"/>
                  <a:ext cx="2980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296910F4-8110-4D07-BAC4-4421FBB51BB3}"/>
              </a:ext>
            </a:extLst>
          </p:cNvPr>
          <p:cNvGrpSpPr/>
          <p:nvPr/>
        </p:nvGrpSpPr>
        <p:grpSpPr>
          <a:xfrm>
            <a:off x="9116250" y="5796246"/>
            <a:ext cx="209880" cy="328680"/>
            <a:chOff x="9116250" y="5796246"/>
            <a:chExt cx="20988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714B524F-CDE4-43A9-8DF7-E4A0EDDC4F40}"/>
                    </a:ext>
                  </a:extLst>
                </p14:cNvPr>
                <p14:cNvContentPartPr/>
                <p14:nvPr/>
              </p14:nvContentPartPr>
              <p14:xfrm>
                <a:off x="9123810" y="5949606"/>
                <a:ext cx="34920" cy="871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714B524F-CDE4-43A9-8DF7-E4A0EDDC4F4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115170" y="5940966"/>
                  <a:ext cx="525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0E305734-4D74-4F78-8B93-74AD5EFD9EDB}"/>
                    </a:ext>
                  </a:extLst>
                </p14:cNvPr>
                <p14:cNvContentPartPr/>
                <p14:nvPr/>
              </p14:nvContentPartPr>
              <p14:xfrm>
                <a:off x="9116250" y="5796246"/>
                <a:ext cx="201240" cy="3286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0E305734-4D74-4F78-8B93-74AD5EFD9ED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07610" y="5787606"/>
                  <a:ext cx="2188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ECB53BCD-71D7-47C9-BA34-AA725E24D089}"/>
                    </a:ext>
                  </a:extLst>
                </p14:cNvPr>
                <p14:cNvContentPartPr/>
                <p14:nvPr/>
              </p14:nvContentPartPr>
              <p14:xfrm>
                <a:off x="9231090" y="5969766"/>
                <a:ext cx="95040" cy="18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ECB53BCD-71D7-47C9-BA34-AA725E24D08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22450" y="5960766"/>
                  <a:ext cx="1126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20D76B74-6383-4680-962E-446CD57A9B5E}"/>
              </a:ext>
            </a:extLst>
          </p:cNvPr>
          <p:cNvGrpSpPr/>
          <p:nvPr/>
        </p:nvGrpSpPr>
        <p:grpSpPr>
          <a:xfrm>
            <a:off x="9617730" y="5815326"/>
            <a:ext cx="575640" cy="249120"/>
            <a:chOff x="9617730" y="5815326"/>
            <a:chExt cx="575640" cy="2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D69EDF3B-2749-4CAA-B978-4748353DB7D4}"/>
                    </a:ext>
                  </a:extLst>
                </p14:cNvPr>
                <p14:cNvContentPartPr/>
                <p14:nvPr/>
              </p14:nvContentPartPr>
              <p14:xfrm>
                <a:off x="9617730" y="5831886"/>
                <a:ext cx="116280" cy="2062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D69EDF3B-2749-4CAA-B978-4748353DB7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608730" y="5823246"/>
                  <a:ext cx="133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4A60EB8-D13C-4248-AFBF-AAFEB081A7B8}"/>
                    </a:ext>
                  </a:extLst>
                </p14:cNvPr>
                <p14:cNvContentPartPr/>
                <p14:nvPr/>
              </p14:nvContentPartPr>
              <p14:xfrm>
                <a:off x="9834450" y="5853126"/>
                <a:ext cx="128880" cy="1512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4A60EB8-D13C-4248-AFBF-AAFEB081A7B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25450" y="5844126"/>
                  <a:ext cx="1465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DB947526-CE5B-4405-BACF-E8B2894A40CA}"/>
                    </a:ext>
                  </a:extLst>
                </p14:cNvPr>
                <p14:cNvContentPartPr/>
                <p14:nvPr/>
              </p14:nvContentPartPr>
              <p14:xfrm>
                <a:off x="9875490" y="5992806"/>
                <a:ext cx="95040" cy="716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DB947526-CE5B-4405-BACF-E8B2894A40C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866490" y="5983806"/>
                  <a:ext cx="112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A230409-2247-44BB-BD56-6D8892D0D4F0}"/>
                    </a:ext>
                  </a:extLst>
                </p14:cNvPr>
                <p14:cNvContentPartPr/>
                <p14:nvPr/>
              </p14:nvContentPartPr>
              <p14:xfrm>
                <a:off x="10096170" y="5815326"/>
                <a:ext cx="97200" cy="21960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A230409-2247-44BB-BD56-6D8892D0D4F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087170" y="5806326"/>
                  <a:ext cx="1148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16617371-6EEB-4DA3-9C8C-C5D0A7694C4F}"/>
              </a:ext>
            </a:extLst>
          </p:cNvPr>
          <p:cNvGrpSpPr/>
          <p:nvPr/>
        </p:nvGrpSpPr>
        <p:grpSpPr>
          <a:xfrm>
            <a:off x="6328770" y="5614086"/>
            <a:ext cx="670680" cy="619200"/>
            <a:chOff x="6328770" y="5614086"/>
            <a:chExt cx="670680" cy="61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5DB6C5CF-D5FA-4F10-9C83-9CA97DA428CE}"/>
                    </a:ext>
                  </a:extLst>
                </p14:cNvPr>
                <p14:cNvContentPartPr/>
                <p14:nvPr/>
              </p14:nvContentPartPr>
              <p14:xfrm>
                <a:off x="6546210" y="5772126"/>
                <a:ext cx="41760" cy="1832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5DB6C5CF-D5FA-4F10-9C83-9CA97DA428C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537210" y="5763486"/>
                  <a:ext cx="594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3FB7574-69D1-4CFD-BFB7-3E262E40558C}"/>
                    </a:ext>
                  </a:extLst>
                </p14:cNvPr>
                <p14:cNvContentPartPr/>
                <p14:nvPr/>
              </p14:nvContentPartPr>
              <p14:xfrm>
                <a:off x="6436410" y="5964006"/>
                <a:ext cx="333360" cy="234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3FB7574-69D1-4CFD-BFB7-3E262E4055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427770" y="5955006"/>
                  <a:ext cx="351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1C6B9C0-A8CD-42FF-A13E-4AD6101D55F9}"/>
                    </a:ext>
                  </a:extLst>
                </p14:cNvPr>
                <p14:cNvContentPartPr/>
                <p14:nvPr/>
              </p14:nvContentPartPr>
              <p14:xfrm>
                <a:off x="6576090" y="6052206"/>
                <a:ext cx="138240" cy="1317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1C6B9C0-A8CD-42FF-A13E-4AD6101D55F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567090" y="6043206"/>
                  <a:ext cx="155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A91BBB2-F719-4BD2-890D-34E183FA8208}"/>
                    </a:ext>
                  </a:extLst>
                </p14:cNvPr>
                <p14:cNvContentPartPr/>
                <p14:nvPr/>
              </p14:nvContentPartPr>
              <p14:xfrm>
                <a:off x="6328770" y="5750166"/>
                <a:ext cx="144720" cy="4831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A91BBB2-F719-4BD2-890D-34E183FA820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319770" y="5741526"/>
                  <a:ext cx="1623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F2CD748-81AB-4381-9E07-21A6ADF8D1D2}"/>
                    </a:ext>
                  </a:extLst>
                </p14:cNvPr>
                <p14:cNvContentPartPr/>
                <p14:nvPr/>
              </p14:nvContentPartPr>
              <p14:xfrm>
                <a:off x="6790650" y="5752326"/>
                <a:ext cx="80280" cy="4460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F2CD748-81AB-4381-9E07-21A6ADF8D1D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782010" y="5743686"/>
                  <a:ext cx="9792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50F845CC-2AF8-431D-A5A3-28F09E106E01}"/>
                    </a:ext>
                  </a:extLst>
                </p14:cNvPr>
                <p14:cNvContentPartPr/>
                <p14:nvPr/>
              </p14:nvContentPartPr>
              <p14:xfrm>
                <a:off x="6905130" y="5614086"/>
                <a:ext cx="94320" cy="1616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50F845CC-2AF8-431D-A5A3-28F09E106E0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96490" y="5605086"/>
                  <a:ext cx="111960" cy="17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2234F908-2270-46F7-A7A2-C8B430E6FBCA}"/>
              </a:ext>
            </a:extLst>
          </p:cNvPr>
          <p:cNvGrpSpPr/>
          <p:nvPr/>
        </p:nvGrpSpPr>
        <p:grpSpPr>
          <a:xfrm>
            <a:off x="6102330" y="5833326"/>
            <a:ext cx="164880" cy="345600"/>
            <a:chOff x="6102330" y="5833326"/>
            <a:chExt cx="16488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2DD2629-52B2-48DB-BC00-6A65C2E5F812}"/>
                    </a:ext>
                  </a:extLst>
                </p14:cNvPr>
                <p14:cNvContentPartPr/>
                <p14:nvPr/>
              </p14:nvContentPartPr>
              <p14:xfrm>
                <a:off x="6102330" y="5833326"/>
                <a:ext cx="164880" cy="194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2DD2629-52B2-48DB-BC00-6A65C2E5F81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093330" y="5824326"/>
                  <a:ext cx="182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E2D35DD-728B-4E9E-9E3A-7E5D62F03671}"/>
                    </a:ext>
                  </a:extLst>
                </p14:cNvPr>
                <p14:cNvContentPartPr/>
                <p14:nvPr/>
              </p14:nvContentPartPr>
              <p14:xfrm>
                <a:off x="6104490" y="5848806"/>
                <a:ext cx="134640" cy="1353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E2D35DD-728B-4E9E-9E3A-7E5D62F0367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095850" y="5839806"/>
                  <a:ext cx="152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E4D0D8DF-7043-4234-A2EC-CE2E7E5EE9A6}"/>
                    </a:ext>
                  </a:extLst>
                </p14:cNvPr>
                <p14:cNvContentPartPr/>
                <p14:nvPr/>
              </p14:nvContentPartPr>
              <p14:xfrm>
                <a:off x="6116010" y="6090726"/>
                <a:ext cx="72720" cy="882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E4D0D8DF-7043-4234-A2EC-CE2E7E5EE9A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107010" y="6082086"/>
                  <a:ext cx="9036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F2E2D088-D8F7-485B-A4C2-9BB9B59CD449}"/>
                  </a:ext>
                </a:extLst>
              </p14:cNvPr>
              <p14:cNvContentPartPr/>
              <p14:nvPr/>
            </p14:nvContentPartPr>
            <p14:xfrm>
              <a:off x="5765010" y="5859606"/>
              <a:ext cx="139680" cy="173160"/>
            </p14:xfrm>
          </p:contentPart>
        </mc:Choice>
        <mc:Fallback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F2E2D088-D8F7-485B-A4C2-9BB9B59CD449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756370" y="5850966"/>
                <a:ext cx="15732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3" name="Group 372">
            <a:extLst>
              <a:ext uri="{FF2B5EF4-FFF2-40B4-BE49-F238E27FC236}">
                <a16:creationId xmlns:a16="http://schemas.microsoft.com/office/drawing/2014/main" id="{395F2856-9F7E-4B93-B35B-F11EBE12A096}"/>
              </a:ext>
            </a:extLst>
          </p:cNvPr>
          <p:cNvGrpSpPr/>
          <p:nvPr/>
        </p:nvGrpSpPr>
        <p:grpSpPr>
          <a:xfrm>
            <a:off x="5695170" y="4689606"/>
            <a:ext cx="2364120" cy="800280"/>
            <a:chOff x="5695170" y="4689606"/>
            <a:chExt cx="2364120" cy="80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EE93750-E4DA-4D3D-8CAC-6A2620539978}"/>
                    </a:ext>
                  </a:extLst>
                </p14:cNvPr>
                <p14:cNvContentPartPr/>
                <p14:nvPr/>
              </p14:nvContentPartPr>
              <p14:xfrm>
                <a:off x="5695170" y="4938366"/>
                <a:ext cx="91800" cy="802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EE93750-E4DA-4D3D-8CAC-6A262053997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686170" y="4929366"/>
                  <a:ext cx="1094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86455CA-C92A-40CB-977E-9123529768C7}"/>
                    </a:ext>
                  </a:extLst>
                </p14:cNvPr>
                <p14:cNvContentPartPr/>
                <p14:nvPr/>
              </p14:nvContentPartPr>
              <p14:xfrm>
                <a:off x="5720010" y="5067966"/>
                <a:ext cx="80280" cy="385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86455CA-C92A-40CB-977E-9123529768C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11010" y="5058966"/>
                  <a:ext cx="97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AEE42ACB-4D37-4A00-A7BD-FF98AB82262B}"/>
                    </a:ext>
                  </a:extLst>
                </p14:cNvPr>
                <p14:cNvContentPartPr/>
                <p14:nvPr/>
              </p14:nvContentPartPr>
              <p14:xfrm>
                <a:off x="6032850" y="4860966"/>
                <a:ext cx="140040" cy="436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AEE42ACB-4D37-4A00-A7BD-FF98AB82262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023850" y="4852326"/>
                  <a:ext cx="15768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91E58E74-8038-4BE1-8874-6DCB1B99C310}"/>
                    </a:ext>
                  </a:extLst>
                </p14:cNvPr>
                <p14:cNvContentPartPr/>
                <p14:nvPr/>
              </p14:nvContentPartPr>
              <p14:xfrm>
                <a:off x="6225810" y="4822806"/>
                <a:ext cx="147240" cy="1202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91E58E74-8038-4BE1-8874-6DCB1B99C31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16810" y="4813806"/>
                  <a:ext cx="164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DCCB73B-4963-40B1-A820-AA4B807537F7}"/>
                    </a:ext>
                  </a:extLst>
                </p14:cNvPr>
                <p14:cNvContentPartPr/>
                <p14:nvPr/>
              </p14:nvContentPartPr>
              <p14:xfrm>
                <a:off x="6253170" y="4847646"/>
                <a:ext cx="214560" cy="2246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DCCB73B-4963-40B1-A820-AA4B807537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44170" y="4838646"/>
                  <a:ext cx="2322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B13B92D-4371-4729-978F-5543BC9EE7AE}"/>
                    </a:ext>
                  </a:extLst>
                </p14:cNvPr>
                <p14:cNvContentPartPr/>
                <p14:nvPr/>
              </p14:nvContentPartPr>
              <p14:xfrm>
                <a:off x="6329130" y="5141406"/>
                <a:ext cx="124560" cy="19908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B13B92D-4371-4729-978F-5543BC9EE7A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20490" y="5132766"/>
                  <a:ext cx="142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460593E-7F5C-41E2-8C7B-477588AA08F9}"/>
                    </a:ext>
                  </a:extLst>
                </p14:cNvPr>
                <p14:cNvContentPartPr/>
                <p14:nvPr/>
              </p14:nvContentPartPr>
              <p14:xfrm>
                <a:off x="6540810" y="5036286"/>
                <a:ext cx="128160" cy="1540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460593E-7F5C-41E2-8C7B-477588AA08F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32170" y="5027646"/>
                  <a:ext cx="145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04F0FD5A-7D8B-4B5D-B519-5B46DE51FD10}"/>
                    </a:ext>
                  </a:extLst>
                </p14:cNvPr>
                <p14:cNvContentPartPr/>
                <p14:nvPr/>
              </p14:nvContentPartPr>
              <p14:xfrm>
                <a:off x="6626130" y="4887966"/>
                <a:ext cx="98640" cy="946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04F0FD5A-7D8B-4B5D-B519-5B46DE51FD1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17130" y="4878966"/>
                  <a:ext cx="1162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C7F354E-3E31-4024-BD5E-4AFF95DB9E11}"/>
                    </a:ext>
                  </a:extLst>
                </p14:cNvPr>
                <p14:cNvContentPartPr/>
                <p14:nvPr/>
              </p14:nvContentPartPr>
              <p14:xfrm>
                <a:off x="6881010" y="4821726"/>
                <a:ext cx="136440" cy="513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C7F354E-3E31-4024-BD5E-4AFF95DB9E1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72010" y="4812726"/>
                  <a:ext cx="15408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4C39A72-6A6E-46B2-9A1D-4A1EE84AC395}"/>
                    </a:ext>
                  </a:extLst>
                </p14:cNvPr>
                <p14:cNvContentPartPr/>
                <p14:nvPr/>
              </p14:nvContentPartPr>
              <p14:xfrm>
                <a:off x="7083330" y="4842246"/>
                <a:ext cx="100080" cy="943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4C39A72-6A6E-46B2-9A1D-4A1EE84AC395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074330" y="4833606"/>
                  <a:ext cx="117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AB88A59-19CA-49E2-A239-B3C3A57E6EB1}"/>
                    </a:ext>
                  </a:extLst>
                </p14:cNvPr>
                <p14:cNvContentPartPr/>
                <p14:nvPr/>
              </p14:nvContentPartPr>
              <p14:xfrm>
                <a:off x="7013490" y="5053926"/>
                <a:ext cx="251280" cy="306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AB88A59-19CA-49E2-A239-B3C3A57E6EB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04490" y="5045286"/>
                  <a:ext cx="268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E3231D4-CAAC-4CF4-A64A-3EE38325950C}"/>
                    </a:ext>
                  </a:extLst>
                </p14:cNvPr>
                <p14:cNvContentPartPr/>
                <p14:nvPr/>
              </p14:nvContentPartPr>
              <p14:xfrm>
                <a:off x="7104210" y="5160126"/>
                <a:ext cx="126000" cy="1875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E3231D4-CAAC-4CF4-A64A-3EE38325950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095210" y="5151486"/>
                  <a:ext cx="143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99B4604D-14E4-4875-90FF-A7BE121811EB}"/>
                    </a:ext>
                  </a:extLst>
                </p14:cNvPr>
                <p14:cNvContentPartPr/>
                <p14:nvPr/>
              </p14:nvContentPartPr>
              <p14:xfrm>
                <a:off x="7270530" y="4874646"/>
                <a:ext cx="123480" cy="4586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99B4604D-14E4-4875-90FF-A7BE121811EB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261530" y="4866006"/>
                  <a:ext cx="1411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A3408A6-337B-43BE-BB8A-155A18483332}"/>
                    </a:ext>
                  </a:extLst>
                </p14:cNvPr>
                <p14:cNvContentPartPr/>
                <p14:nvPr/>
              </p14:nvContentPartPr>
              <p14:xfrm>
                <a:off x="7381410" y="4689606"/>
                <a:ext cx="136080" cy="1998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A3408A6-337B-43BE-BB8A-155A1848333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72770" y="4680966"/>
                  <a:ext cx="153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7C5622D-8AB0-44D7-BC9F-172C6F559B7D}"/>
                    </a:ext>
                  </a:extLst>
                </p14:cNvPr>
                <p14:cNvContentPartPr/>
                <p14:nvPr/>
              </p14:nvContentPartPr>
              <p14:xfrm>
                <a:off x="7543770" y="4812726"/>
                <a:ext cx="53640" cy="2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7C5622D-8AB0-44D7-BC9F-172C6F559B7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535130" y="4803726"/>
                  <a:ext cx="712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5AAA51C-7999-4495-B3D4-72612AD34CD7}"/>
                    </a:ext>
                  </a:extLst>
                </p14:cNvPr>
                <p14:cNvContentPartPr/>
                <p14:nvPr/>
              </p14:nvContentPartPr>
              <p14:xfrm>
                <a:off x="7614330" y="4759086"/>
                <a:ext cx="102240" cy="1155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5AAA51C-7999-4495-B3D4-72612AD34CD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05330" y="4750086"/>
                  <a:ext cx="1198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B3885244-02D2-488F-80F7-7BE8FC3B553F}"/>
                    </a:ext>
                  </a:extLst>
                </p14:cNvPr>
                <p14:cNvContentPartPr/>
                <p14:nvPr/>
              </p14:nvContentPartPr>
              <p14:xfrm>
                <a:off x="7765170" y="4823886"/>
                <a:ext cx="129600" cy="558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B3885244-02D2-488F-80F7-7BE8FC3B553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56170" y="4814886"/>
                  <a:ext cx="14724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ACC9794-F6E5-45D7-8C96-FEC7FE686D18}"/>
                    </a:ext>
                  </a:extLst>
                </p14:cNvPr>
                <p14:cNvContentPartPr/>
                <p14:nvPr/>
              </p14:nvContentPartPr>
              <p14:xfrm>
                <a:off x="7976130" y="4770246"/>
                <a:ext cx="83160" cy="1263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ACC9794-F6E5-45D7-8C96-FEC7FE686D18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967130" y="4761606"/>
                  <a:ext cx="1008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09B992D3-FD8B-4A22-A1FA-E309478C06C4}"/>
                    </a:ext>
                  </a:extLst>
                </p14:cNvPr>
                <p14:cNvContentPartPr/>
                <p14:nvPr/>
              </p14:nvContentPartPr>
              <p14:xfrm>
                <a:off x="5881650" y="4910646"/>
                <a:ext cx="158760" cy="219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09B992D3-FD8B-4A22-A1FA-E309478C06C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873010" y="4902006"/>
                  <a:ext cx="176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6BDCC8E-0BAD-4D9C-B269-D0749924ED73}"/>
                    </a:ext>
                  </a:extLst>
                </p14:cNvPr>
                <p14:cNvContentPartPr/>
                <p14:nvPr/>
              </p14:nvContentPartPr>
              <p14:xfrm>
                <a:off x="5885970" y="4913166"/>
                <a:ext cx="120600" cy="1825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6BDCC8E-0BAD-4D9C-B269-D0749924ED7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877330" y="4904526"/>
                  <a:ext cx="138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0DE7FA0C-0865-4A49-90FE-A29E27AF0F9A}"/>
                    </a:ext>
                  </a:extLst>
                </p14:cNvPr>
                <p14:cNvContentPartPr/>
                <p14:nvPr/>
              </p14:nvContentPartPr>
              <p14:xfrm>
                <a:off x="5943930" y="5190726"/>
                <a:ext cx="59400" cy="662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0DE7FA0C-0865-4A49-90FE-A29E27AF0F9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935290" y="5181726"/>
                  <a:ext cx="77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7C91FD5A-01E1-4B9D-A32C-39220B1DB021}"/>
                    </a:ext>
                  </a:extLst>
                </p14:cNvPr>
                <p14:cNvContentPartPr/>
                <p14:nvPr/>
              </p14:nvContentPartPr>
              <p14:xfrm>
                <a:off x="6420570" y="5379006"/>
                <a:ext cx="1123920" cy="1108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7C91FD5A-01E1-4B9D-A32C-39220B1DB02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11570" y="5370366"/>
                  <a:ext cx="114156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B0C829FB-DD03-4188-B14A-82B7FB35ABBF}"/>
              </a:ext>
            </a:extLst>
          </p:cNvPr>
          <p:cNvGrpSpPr/>
          <p:nvPr/>
        </p:nvGrpSpPr>
        <p:grpSpPr>
          <a:xfrm>
            <a:off x="7269810" y="5872566"/>
            <a:ext cx="147960" cy="191520"/>
            <a:chOff x="7269810" y="5872566"/>
            <a:chExt cx="147960" cy="19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8A27A6A-6F00-4AB0-B024-D1CE60A0BEF9}"/>
                    </a:ext>
                  </a:extLst>
                </p14:cNvPr>
                <p14:cNvContentPartPr/>
                <p14:nvPr/>
              </p14:nvContentPartPr>
              <p14:xfrm>
                <a:off x="7269810" y="5872566"/>
                <a:ext cx="137160" cy="1296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8A27A6A-6F00-4AB0-B024-D1CE60A0BEF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61170" y="5863926"/>
                  <a:ext cx="154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25859706-71C7-432A-ABA2-21CF07FE6254}"/>
                    </a:ext>
                  </a:extLst>
                </p14:cNvPr>
                <p14:cNvContentPartPr/>
                <p14:nvPr/>
              </p14:nvContentPartPr>
              <p14:xfrm>
                <a:off x="7301850" y="6033486"/>
                <a:ext cx="115920" cy="306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25859706-71C7-432A-ABA2-21CF07FE625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293210" y="6024486"/>
                  <a:ext cx="1335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82DA1A51-F87E-4ED8-95ED-BB888108A02C}"/>
                  </a:ext>
                </a:extLst>
              </p14:cNvPr>
              <p14:cNvContentPartPr/>
              <p14:nvPr/>
            </p14:nvContentPartPr>
            <p14:xfrm>
              <a:off x="7626210" y="5884806"/>
              <a:ext cx="25560" cy="19908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82DA1A51-F87E-4ED8-95ED-BB888108A02C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7617570" y="5876166"/>
                <a:ext cx="43200" cy="21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1" name="Group 380">
            <a:extLst>
              <a:ext uri="{FF2B5EF4-FFF2-40B4-BE49-F238E27FC236}">
                <a16:creationId xmlns:a16="http://schemas.microsoft.com/office/drawing/2014/main" id="{D0D6B11B-5B18-40F6-A2AA-5EC912311C93}"/>
              </a:ext>
            </a:extLst>
          </p:cNvPr>
          <p:cNvGrpSpPr/>
          <p:nvPr/>
        </p:nvGrpSpPr>
        <p:grpSpPr>
          <a:xfrm>
            <a:off x="8079450" y="6276486"/>
            <a:ext cx="166680" cy="181800"/>
            <a:chOff x="8079450" y="6276486"/>
            <a:chExt cx="16668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BDCC8E6A-F17A-475C-AEF8-5E227807FBB3}"/>
                    </a:ext>
                  </a:extLst>
                </p14:cNvPr>
                <p14:cNvContentPartPr/>
                <p14:nvPr/>
              </p14:nvContentPartPr>
              <p14:xfrm>
                <a:off x="8106090" y="6293046"/>
                <a:ext cx="16920" cy="16524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BDCC8E6A-F17A-475C-AEF8-5E227807FBB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097450" y="6284046"/>
                  <a:ext cx="34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1B0D929-154F-45CB-8985-E46D8DE2F9E7}"/>
                    </a:ext>
                  </a:extLst>
                </p14:cNvPr>
                <p14:cNvContentPartPr/>
                <p14:nvPr/>
              </p14:nvContentPartPr>
              <p14:xfrm>
                <a:off x="8079450" y="6276486"/>
                <a:ext cx="155520" cy="1684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1B0D929-154F-45CB-8985-E46D8DE2F9E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070450" y="6267486"/>
                  <a:ext cx="173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D87BACAC-C1AA-4C4B-9BAD-EEA40C239DDA}"/>
                    </a:ext>
                  </a:extLst>
                </p14:cNvPr>
                <p14:cNvContentPartPr/>
                <p14:nvPr/>
              </p14:nvContentPartPr>
              <p14:xfrm>
                <a:off x="8118690" y="6439926"/>
                <a:ext cx="127440" cy="1800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D87BACAC-C1AA-4C4B-9BAD-EEA40C239DD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109690" y="6431286"/>
                  <a:ext cx="14508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1C8AB217-5D0B-481D-8CD7-FFBCFA476FDC}"/>
              </a:ext>
            </a:extLst>
          </p:cNvPr>
          <p:cNvGrpSpPr/>
          <p:nvPr/>
        </p:nvGrpSpPr>
        <p:grpSpPr>
          <a:xfrm>
            <a:off x="7588410" y="1448166"/>
            <a:ext cx="2653560" cy="1283760"/>
            <a:chOff x="7588410" y="1448166"/>
            <a:chExt cx="2653560" cy="128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82B5D9B-1BC4-4343-8363-62D5B5FD5AE4}"/>
                    </a:ext>
                  </a:extLst>
                </p14:cNvPr>
                <p14:cNvContentPartPr/>
                <p14:nvPr/>
              </p14:nvContentPartPr>
              <p14:xfrm>
                <a:off x="9634290" y="2155206"/>
                <a:ext cx="95760" cy="5090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82B5D9B-1BC4-4343-8363-62D5B5FD5AE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625650" y="2146566"/>
                  <a:ext cx="11340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43E1F10-7464-41D0-9716-DFC0EB36FD0F}"/>
                    </a:ext>
                  </a:extLst>
                </p14:cNvPr>
                <p14:cNvContentPartPr/>
                <p14:nvPr/>
              </p14:nvContentPartPr>
              <p14:xfrm>
                <a:off x="9832290" y="2190846"/>
                <a:ext cx="161640" cy="110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43E1F10-7464-41D0-9716-DFC0EB36FD0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823650" y="2181846"/>
                  <a:ext cx="179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89837C8-8C5E-4A67-9A6C-D33F3209CA5E}"/>
                    </a:ext>
                  </a:extLst>
                </p14:cNvPr>
                <p14:cNvContentPartPr/>
                <p14:nvPr/>
              </p14:nvContentPartPr>
              <p14:xfrm>
                <a:off x="9928770" y="2516286"/>
                <a:ext cx="88920" cy="215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89837C8-8C5E-4A67-9A6C-D33F3209CA5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919770" y="2507646"/>
                  <a:ext cx="106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28623A-0EDD-46F9-B127-24FECE8C132B}"/>
                    </a:ext>
                  </a:extLst>
                </p14:cNvPr>
                <p14:cNvContentPartPr/>
                <p14:nvPr/>
              </p14:nvContentPartPr>
              <p14:xfrm>
                <a:off x="9865770" y="2594406"/>
                <a:ext cx="175320" cy="24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28623A-0EDD-46F9-B127-24FECE8C132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857130" y="2585766"/>
                  <a:ext cx="19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FA82A58-677F-4F4B-B427-B019F5C9CC02}"/>
                    </a:ext>
                  </a:extLst>
                </p14:cNvPr>
                <p14:cNvContentPartPr/>
                <p14:nvPr/>
              </p14:nvContentPartPr>
              <p14:xfrm>
                <a:off x="10110210" y="2127126"/>
                <a:ext cx="131760" cy="527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FA82A58-677F-4F4B-B427-B019F5C9CC0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101210" y="2118486"/>
                  <a:ext cx="1494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2B1EA90-0E3A-4062-A2A0-737AF537343C}"/>
                    </a:ext>
                  </a:extLst>
                </p14:cNvPr>
                <p14:cNvContentPartPr/>
                <p14:nvPr/>
              </p14:nvContentPartPr>
              <p14:xfrm>
                <a:off x="7588410" y="2097246"/>
                <a:ext cx="106560" cy="479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2B1EA90-0E3A-4062-A2A0-737AF537343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579410" y="2088606"/>
                  <a:ext cx="1242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B48D686-B906-4785-9842-D8BCDC1B0440}"/>
                    </a:ext>
                  </a:extLst>
                </p14:cNvPr>
                <p14:cNvContentPartPr/>
                <p14:nvPr/>
              </p14:nvContentPartPr>
              <p14:xfrm>
                <a:off x="7891530" y="2114166"/>
                <a:ext cx="90720" cy="163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B48D686-B906-4785-9842-D8BCDC1B044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82890" y="2105166"/>
                  <a:ext cx="108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810B742-5447-4B21-B808-2DE95871A4A5}"/>
                    </a:ext>
                  </a:extLst>
                </p14:cNvPr>
                <p14:cNvContentPartPr/>
                <p14:nvPr/>
              </p14:nvContentPartPr>
              <p14:xfrm>
                <a:off x="7805850" y="2169606"/>
                <a:ext cx="227880" cy="14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810B742-5447-4B21-B808-2DE95871A4A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796850" y="2160966"/>
                  <a:ext cx="245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293D57-1D40-4650-ABA2-1903C406AFD1}"/>
                    </a:ext>
                  </a:extLst>
                </p14:cNvPr>
                <p14:cNvContentPartPr/>
                <p14:nvPr/>
              </p14:nvContentPartPr>
              <p14:xfrm>
                <a:off x="7808010" y="2344926"/>
                <a:ext cx="356040" cy="342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293D57-1D40-4650-ABA2-1903C406AFD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799370" y="2336286"/>
                  <a:ext cx="373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03D24F7-4A12-424D-9C75-BF1C31FF6533}"/>
                    </a:ext>
                  </a:extLst>
                </p14:cNvPr>
                <p14:cNvContentPartPr/>
                <p14:nvPr/>
              </p14:nvContentPartPr>
              <p14:xfrm>
                <a:off x="7921770" y="2474886"/>
                <a:ext cx="197280" cy="907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03D24F7-4A12-424D-9C75-BF1C31FF653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913130" y="2465886"/>
                  <a:ext cx="214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9F2587A-8D41-480C-BF3B-146BA279D826}"/>
                    </a:ext>
                  </a:extLst>
                </p14:cNvPr>
                <p14:cNvContentPartPr/>
                <p14:nvPr/>
              </p14:nvContentPartPr>
              <p14:xfrm>
                <a:off x="8204730" y="2073846"/>
                <a:ext cx="128880" cy="451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9F2587A-8D41-480C-BF3B-146BA279D82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96090" y="2065206"/>
                  <a:ext cx="14652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F2BF44-3F13-4D7B-B446-EEBC5396631D}"/>
                    </a:ext>
                  </a:extLst>
                </p14:cNvPr>
                <p14:cNvContentPartPr/>
                <p14:nvPr/>
              </p14:nvContentPartPr>
              <p14:xfrm>
                <a:off x="8364930" y="1933446"/>
                <a:ext cx="139320" cy="200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F2BF44-3F13-4D7B-B446-EEBC5396631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355930" y="1924806"/>
                  <a:ext cx="156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FAB0471-DFC7-4E37-9165-130923828ED0}"/>
                    </a:ext>
                  </a:extLst>
                </p14:cNvPr>
                <p14:cNvContentPartPr/>
                <p14:nvPr/>
              </p14:nvContentPartPr>
              <p14:xfrm>
                <a:off x="8547810" y="1993926"/>
                <a:ext cx="64080" cy="135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FAB0471-DFC7-4E37-9165-130923828ED0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538810" y="1984926"/>
                  <a:ext cx="81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8904C34-261E-4DC9-B7B0-D3A52F8E8F06}"/>
                    </a:ext>
                  </a:extLst>
                </p14:cNvPr>
                <p14:cNvContentPartPr/>
                <p14:nvPr/>
              </p14:nvContentPartPr>
              <p14:xfrm>
                <a:off x="8660850" y="2319726"/>
                <a:ext cx="106200" cy="27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8904C34-261E-4DC9-B7B0-D3A52F8E8F06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651850" y="2310726"/>
                  <a:ext cx="123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905FC33-ABBF-4309-9284-0B7F3E129B9C}"/>
                    </a:ext>
                  </a:extLst>
                </p14:cNvPr>
                <p14:cNvContentPartPr/>
                <p14:nvPr/>
              </p14:nvContentPartPr>
              <p14:xfrm>
                <a:off x="8656170" y="2410086"/>
                <a:ext cx="100440" cy="162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905FC33-ABBF-4309-9284-0B7F3E129B9C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647170" y="2401446"/>
                  <a:ext cx="118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BF0A857-D39B-4E8D-89CF-3C3D79B2FE49}"/>
                    </a:ext>
                  </a:extLst>
                </p14:cNvPr>
                <p14:cNvContentPartPr/>
                <p14:nvPr/>
              </p14:nvContentPartPr>
              <p14:xfrm>
                <a:off x="8983050" y="2126046"/>
                <a:ext cx="90720" cy="4953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BF0A857-D39B-4E8D-89CF-3C3D79B2FE4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974410" y="2117406"/>
                  <a:ext cx="10836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347A0D6-DAAE-4441-A582-4EA15903C335}"/>
                    </a:ext>
                  </a:extLst>
                </p14:cNvPr>
                <p14:cNvContentPartPr/>
                <p14:nvPr/>
              </p14:nvContentPartPr>
              <p14:xfrm>
                <a:off x="9204810" y="2131086"/>
                <a:ext cx="115560" cy="146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347A0D6-DAAE-4441-A582-4EA15903C33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95810" y="2122446"/>
                  <a:ext cx="133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29AD31E-0FD0-4480-BC7C-CC10FCB09686}"/>
                    </a:ext>
                  </a:extLst>
                </p14:cNvPr>
                <p14:cNvContentPartPr/>
                <p14:nvPr/>
              </p14:nvContentPartPr>
              <p14:xfrm>
                <a:off x="9214890" y="2485686"/>
                <a:ext cx="100440" cy="147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29AD31E-0FD0-4480-BC7C-CC10FCB0968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206250" y="2476686"/>
                  <a:ext cx="118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73F3433-C4EC-4AFF-9F9A-150094356501}"/>
                    </a:ext>
                  </a:extLst>
                </p14:cNvPr>
                <p14:cNvContentPartPr/>
                <p14:nvPr/>
              </p14:nvContentPartPr>
              <p14:xfrm>
                <a:off x="9438090" y="2115606"/>
                <a:ext cx="110520" cy="529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73F3433-C4EC-4AFF-9F9A-15009435650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429090" y="2106966"/>
                  <a:ext cx="1281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C3A06F2-F0E3-435D-80F9-B79A6674B7EB}"/>
                    </a:ext>
                  </a:extLst>
                </p14:cNvPr>
                <p14:cNvContentPartPr/>
                <p14:nvPr/>
              </p14:nvContentPartPr>
              <p14:xfrm>
                <a:off x="8973330" y="1861086"/>
                <a:ext cx="70560" cy="1656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C3A06F2-F0E3-435D-80F9-B79A6674B7E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964330" y="1852086"/>
                  <a:ext cx="88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47FECEA-6A64-45B3-A0C0-E4AF7675AA78}"/>
                    </a:ext>
                  </a:extLst>
                </p14:cNvPr>
                <p14:cNvContentPartPr/>
                <p14:nvPr/>
              </p14:nvContentPartPr>
              <p14:xfrm>
                <a:off x="8920410" y="1958646"/>
                <a:ext cx="117360" cy="972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47FECEA-6A64-45B3-A0C0-E4AF7675AA7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911410" y="1949646"/>
                  <a:ext cx="135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D83F55A-AA55-4D31-922C-654393351C64}"/>
                    </a:ext>
                  </a:extLst>
                </p14:cNvPr>
                <p14:cNvContentPartPr/>
                <p14:nvPr/>
              </p14:nvContentPartPr>
              <p14:xfrm>
                <a:off x="9133170" y="1586766"/>
                <a:ext cx="208800" cy="158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D83F55A-AA55-4D31-922C-654393351C6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124170" y="1578126"/>
                  <a:ext cx="226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5BECF82-0A92-4E10-A6C4-0F5D48CCFDCD}"/>
                    </a:ext>
                  </a:extLst>
                </p14:cNvPr>
                <p14:cNvContentPartPr/>
                <p14:nvPr/>
              </p14:nvContentPartPr>
              <p14:xfrm>
                <a:off x="9164130" y="1605846"/>
                <a:ext cx="177480" cy="1548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5BECF82-0A92-4E10-A6C4-0F5D48CCFDC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155490" y="1597206"/>
                  <a:ext cx="195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1B25D33C-EB84-46BB-BA2B-2F8F6879C10E}"/>
                    </a:ext>
                  </a:extLst>
                </p14:cNvPr>
                <p14:cNvContentPartPr/>
                <p14:nvPr/>
              </p14:nvContentPartPr>
              <p14:xfrm>
                <a:off x="9186090" y="1827246"/>
                <a:ext cx="60120" cy="9108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1B25D33C-EB84-46BB-BA2B-2F8F6879C10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177090" y="1818606"/>
                  <a:ext cx="77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2139F69-C009-4194-A320-21BC8138A6DA}"/>
                    </a:ext>
                  </a:extLst>
                </p14:cNvPr>
                <p14:cNvContentPartPr/>
                <p14:nvPr/>
              </p14:nvContentPartPr>
              <p14:xfrm>
                <a:off x="9333330" y="1814646"/>
                <a:ext cx="62280" cy="4716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2139F69-C009-4194-A320-21BC8138A6D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24330" y="1806006"/>
                  <a:ext cx="79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177DF849-2B6A-4E7C-9AEF-911E17D22A37}"/>
                    </a:ext>
                  </a:extLst>
                </p14:cNvPr>
                <p14:cNvContentPartPr/>
                <p14:nvPr/>
              </p14:nvContentPartPr>
              <p14:xfrm>
                <a:off x="9320370" y="1899966"/>
                <a:ext cx="60840" cy="93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177DF849-2B6A-4E7C-9AEF-911E17D22A37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11370" y="1891326"/>
                  <a:ext cx="78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2619F0C3-0CEF-4FD4-A4C0-DA8A2C057D44}"/>
                    </a:ext>
                  </a:extLst>
                </p14:cNvPr>
                <p14:cNvContentPartPr/>
                <p14:nvPr/>
              </p14:nvContentPartPr>
              <p14:xfrm>
                <a:off x="9428730" y="1761006"/>
                <a:ext cx="165600" cy="1072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2619F0C3-0CEF-4FD4-A4C0-DA8A2C057D4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19730" y="1752366"/>
                  <a:ext cx="1832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405AB27-F9F5-4349-94EF-6B590509DC66}"/>
                    </a:ext>
                  </a:extLst>
                </p14:cNvPr>
                <p14:cNvContentPartPr/>
                <p14:nvPr/>
              </p14:nvContentPartPr>
              <p14:xfrm>
                <a:off x="9486690" y="1908246"/>
                <a:ext cx="116280" cy="457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405AB27-F9F5-4349-94EF-6B590509DC6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477690" y="1899246"/>
                  <a:ext cx="133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401969D-E360-4AD8-914F-DE85089C7764}"/>
                    </a:ext>
                  </a:extLst>
                </p14:cNvPr>
                <p14:cNvContentPartPr/>
                <p14:nvPr/>
              </p14:nvContentPartPr>
              <p14:xfrm>
                <a:off x="9028410" y="1448166"/>
                <a:ext cx="704520" cy="5767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401969D-E360-4AD8-914F-DE85089C776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019770" y="1439166"/>
                  <a:ext cx="722160" cy="59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C3E3154B-A09D-48F0-A8DE-D5180B298080}"/>
              </a:ext>
            </a:extLst>
          </p:cNvPr>
          <p:cNvGrpSpPr/>
          <p:nvPr/>
        </p:nvGrpSpPr>
        <p:grpSpPr>
          <a:xfrm>
            <a:off x="10541490" y="5150766"/>
            <a:ext cx="1517760" cy="631440"/>
            <a:chOff x="10541490" y="5150766"/>
            <a:chExt cx="1517760" cy="63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445D6A8F-1125-4657-909E-66DB5B5ABF69}"/>
                    </a:ext>
                  </a:extLst>
                </p14:cNvPr>
                <p14:cNvContentPartPr/>
                <p14:nvPr/>
              </p14:nvContentPartPr>
              <p14:xfrm>
                <a:off x="10576410" y="5393766"/>
                <a:ext cx="110160" cy="11628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445D6A8F-1125-4657-909E-66DB5B5ABF6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567410" y="5385126"/>
                  <a:ext cx="127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01C12B7-D92B-42E5-902F-56938D3BB0E9}"/>
                    </a:ext>
                  </a:extLst>
                </p14:cNvPr>
                <p14:cNvContentPartPr/>
                <p14:nvPr/>
              </p14:nvContentPartPr>
              <p14:xfrm>
                <a:off x="10541490" y="5552526"/>
                <a:ext cx="291240" cy="1620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01C12B7-D92B-42E5-902F-56938D3BB0E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532490" y="5543886"/>
                  <a:ext cx="308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D0C1FD69-5CF0-41FB-9C01-9DD44409924D}"/>
                    </a:ext>
                  </a:extLst>
                </p14:cNvPr>
                <p14:cNvContentPartPr/>
                <p14:nvPr/>
              </p14:nvContentPartPr>
              <p14:xfrm>
                <a:off x="10636170" y="5611926"/>
                <a:ext cx="180000" cy="900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D0C1FD69-5CF0-41FB-9C01-9DD44409924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627170" y="5603286"/>
                  <a:ext cx="197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10B9B093-E60F-4837-98CC-1E040B372207}"/>
                    </a:ext>
                  </a:extLst>
                </p14:cNvPr>
                <p14:cNvContentPartPr/>
                <p14:nvPr/>
              </p14:nvContentPartPr>
              <p14:xfrm>
                <a:off x="10957290" y="5442726"/>
                <a:ext cx="90720" cy="9000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10B9B093-E60F-4837-98CC-1E040B37220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948290" y="5433726"/>
                  <a:ext cx="108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905F1F72-72F8-4CF5-99B3-FB6BF6A4DC75}"/>
                    </a:ext>
                  </a:extLst>
                </p14:cNvPr>
                <p14:cNvContentPartPr/>
                <p14:nvPr/>
              </p14:nvContentPartPr>
              <p14:xfrm>
                <a:off x="10973130" y="5565486"/>
                <a:ext cx="90720" cy="244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905F1F72-72F8-4CF5-99B3-FB6BF6A4DC7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964490" y="5556846"/>
                  <a:ext cx="108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4BDF654-21C9-4E40-B6D3-D6922A686594}"/>
                    </a:ext>
                  </a:extLst>
                </p14:cNvPr>
                <p14:cNvContentPartPr/>
                <p14:nvPr/>
              </p14:nvContentPartPr>
              <p14:xfrm>
                <a:off x="11278050" y="5150766"/>
                <a:ext cx="105480" cy="982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4BDF654-21C9-4E40-B6D3-D6922A68659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269410" y="5141766"/>
                  <a:ext cx="123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B993C8D-6990-4152-AEF1-EAFC4287EB21}"/>
                    </a:ext>
                  </a:extLst>
                </p14:cNvPr>
                <p14:cNvContentPartPr/>
                <p14:nvPr/>
              </p14:nvContentPartPr>
              <p14:xfrm>
                <a:off x="11225490" y="5268126"/>
                <a:ext cx="264240" cy="68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B993C8D-6990-4152-AEF1-EAFC4287EB2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216850" y="5259486"/>
                  <a:ext cx="281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E651BD2D-47B4-4BEF-A529-2E2AFB5C2A4A}"/>
                    </a:ext>
                  </a:extLst>
                </p14:cNvPr>
                <p14:cNvContentPartPr/>
                <p14:nvPr/>
              </p14:nvContentPartPr>
              <p14:xfrm>
                <a:off x="11307210" y="5350926"/>
                <a:ext cx="145440" cy="630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E651BD2D-47B4-4BEF-A529-2E2AFB5C2A4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298210" y="5342286"/>
                  <a:ext cx="1630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C1E7A19-A188-46D1-A20E-F6806BBA0735}"/>
                    </a:ext>
                  </a:extLst>
                </p14:cNvPr>
                <p14:cNvContentPartPr/>
                <p14:nvPr/>
              </p14:nvContentPartPr>
              <p14:xfrm>
                <a:off x="11158890" y="5444166"/>
                <a:ext cx="472320" cy="198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C1E7A19-A188-46D1-A20E-F6806BBA073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149890" y="5435166"/>
                  <a:ext cx="48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20E494D2-9CBE-4E0B-BD71-9FF24A34A35A}"/>
                    </a:ext>
                  </a:extLst>
                </p14:cNvPr>
                <p14:cNvContentPartPr/>
                <p14:nvPr/>
              </p14:nvContentPartPr>
              <p14:xfrm>
                <a:off x="11277330" y="5532726"/>
                <a:ext cx="115200" cy="828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20E494D2-9CBE-4E0B-BD71-9FF24A34A35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268690" y="5523726"/>
                  <a:ext cx="132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A79BE2D-D4FB-4019-A175-E9426EE17941}"/>
                    </a:ext>
                  </a:extLst>
                </p14:cNvPr>
                <p14:cNvContentPartPr/>
                <p14:nvPr/>
              </p14:nvContentPartPr>
              <p14:xfrm>
                <a:off x="11458770" y="5516526"/>
                <a:ext cx="71280" cy="838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A79BE2D-D4FB-4019-A175-E9426EE1794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449770" y="5507886"/>
                  <a:ext cx="889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FE2EA83-2E65-4406-A928-C03752EB29F0}"/>
                    </a:ext>
                  </a:extLst>
                </p14:cNvPr>
                <p14:cNvContentPartPr/>
                <p14:nvPr/>
              </p14:nvContentPartPr>
              <p14:xfrm>
                <a:off x="11275890" y="5626686"/>
                <a:ext cx="257040" cy="1004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FE2EA83-2E65-4406-A928-C03752EB29F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266890" y="5618046"/>
                  <a:ext cx="274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ED23441-7934-4EDE-BCA7-62A9DD015377}"/>
                    </a:ext>
                  </a:extLst>
                </p14:cNvPr>
                <p14:cNvContentPartPr/>
                <p14:nvPr/>
              </p14:nvContentPartPr>
              <p14:xfrm>
                <a:off x="11459130" y="5682846"/>
                <a:ext cx="35640" cy="9936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ED23441-7934-4EDE-BCA7-62A9DD01537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50130" y="5674206"/>
                  <a:ext cx="532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3E8CDFB-503A-4A69-A633-862F90225333}"/>
                    </a:ext>
                  </a:extLst>
                </p14:cNvPr>
                <p14:cNvContentPartPr/>
                <p14:nvPr/>
              </p14:nvContentPartPr>
              <p14:xfrm>
                <a:off x="11720130" y="5469366"/>
                <a:ext cx="82800" cy="936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3E8CDFB-503A-4A69-A633-862F9022533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711130" y="5460366"/>
                  <a:ext cx="100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9CDDD4C8-0989-416C-A0A0-E63848EB5CA2}"/>
                    </a:ext>
                  </a:extLst>
                </p14:cNvPr>
                <p14:cNvContentPartPr/>
                <p14:nvPr/>
              </p14:nvContentPartPr>
              <p14:xfrm>
                <a:off x="11717610" y="5526606"/>
                <a:ext cx="114840" cy="2592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9CDDD4C8-0989-416C-A0A0-E63848EB5CA2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708610" y="5517966"/>
                  <a:ext cx="132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FD5E2853-E55C-4A25-927E-78DD0DF9D3E7}"/>
                    </a:ext>
                  </a:extLst>
                </p14:cNvPr>
                <p14:cNvContentPartPr/>
                <p14:nvPr/>
              </p14:nvContentPartPr>
              <p14:xfrm>
                <a:off x="11916330" y="5332206"/>
                <a:ext cx="138240" cy="9828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FD5E2853-E55C-4A25-927E-78DD0DF9D3E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907690" y="5323566"/>
                  <a:ext cx="155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1FDF0429-BB11-429A-A852-DBABBE39FBEA}"/>
                    </a:ext>
                  </a:extLst>
                </p14:cNvPr>
                <p14:cNvContentPartPr/>
                <p14:nvPr/>
              </p14:nvContentPartPr>
              <p14:xfrm>
                <a:off x="11881050" y="5489886"/>
                <a:ext cx="178200" cy="180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1FDF0429-BB11-429A-A852-DBABBE39FBEA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872050" y="5480886"/>
                  <a:ext cx="195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C377532-3F9F-4C1D-B475-7D808BBC2C81}"/>
                    </a:ext>
                  </a:extLst>
                </p14:cNvPr>
                <p14:cNvContentPartPr/>
                <p14:nvPr/>
              </p14:nvContentPartPr>
              <p14:xfrm>
                <a:off x="11926410" y="5574846"/>
                <a:ext cx="113760" cy="1047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C377532-3F9F-4C1D-B475-7D808BBC2C8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917770" y="5566206"/>
                  <a:ext cx="13140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CEFA0CF6-A4D7-4220-8C09-39A89DDDE3E1}"/>
              </a:ext>
            </a:extLst>
          </p:cNvPr>
          <p:cNvGrpSpPr/>
          <p:nvPr/>
        </p:nvGrpSpPr>
        <p:grpSpPr>
          <a:xfrm>
            <a:off x="1158090" y="5259126"/>
            <a:ext cx="906840" cy="721080"/>
            <a:chOff x="1158090" y="5259126"/>
            <a:chExt cx="906840" cy="72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0B806E60-7054-45AC-BBE1-E78A8228156A}"/>
                    </a:ext>
                  </a:extLst>
                </p14:cNvPr>
                <p14:cNvContentPartPr/>
                <p14:nvPr/>
              </p14:nvContentPartPr>
              <p14:xfrm>
                <a:off x="1336650" y="5582766"/>
                <a:ext cx="221760" cy="3974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0B806E60-7054-45AC-BBE1-E78A8228156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328010" y="5573766"/>
                  <a:ext cx="2394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3DBD651-0D57-4019-B602-8CF1A7F2A7AC}"/>
                    </a:ext>
                  </a:extLst>
                </p14:cNvPr>
                <p14:cNvContentPartPr/>
                <p14:nvPr/>
              </p14:nvContentPartPr>
              <p14:xfrm>
                <a:off x="1158090" y="5686446"/>
                <a:ext cx="85680" cy="1303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3DBD651-0D57-4019-B602-8CF1A7F2A7A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49090" y="5677806"/>
                  <a:ext cx="103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AA55AB4-006D-407F-B1DE-70F786290AF7}"/>
                    </a:ext>
                  </a:extLst>
                </p14:cNvPr>
                <p14:cNvContentPartPr/>
                <p14:nvPr/>
              </p14:nvContentPartPr>
              <p14:xfrm>
                <a:off x="1505130" y="5259126"/>
                <a:ext cx="415800" cy="31500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AA55AB4-006D-407F-B1DE-70F786290AF7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496490" y="5250126"/>
                  <a:ext cx="4334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3354452C-F95D-4C55-B77D-F8FA2CF52343}"/>
                    </a:ext>
                  </a:extLst>
                </p14:cNvPr>
                <p14:cNvContentPartPr/>
                <p14:nvPr/>
              </p14:nvContentPartPr>
              <p14:xfrm>
                <a:off x="1537530" y="5542086"/>
                <a:ext cx="469800" cy="831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3354452C-F95D-4C55-B77D-F8FA2CF5234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528890" y="5533086"/>
                  <a:ext cx="4874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D1731FD1-940E-4116-9546-A3F2588D698C}"/>
                    </a:ext>
                  </a:extLst>
                </p14:cNvPr>
                <p14:cNvContentPartPr/>
                <p14:nvPr/>
              </p14:nvContentPartPr>
              <p14:xfrm>
                <a:off x="1556250" y="5646126"/>
                <a:ext cx="508680" cy="4392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D1731FD1-940E-4116-9546-A3F2588D698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547250" y="5637126"/>
                  <a:ext cx="5263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5A7FA56C-CCF7-4EB5-990C-772E6DAB6E43}"/>
                    </a:ext>
                  </a:extLst>
                </p14:cNvPr>
                <p14:cNvContentPartPr/>
                <p14:nvPr/>
              </p14:nvContentPartPr>
              <p14:xfrm>
                <a:off x="1545090" y="5750886"/>
                <a:ext cx="476280" cy="828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5A7FA56C-CCF7-4EB5-990C-772E6DAB6E4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36450" y="5741886"/>
                  <a:ext cx="493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F64EA768-0EDB-42A1-B90A-D4F88BC8FFA4}"/>
                    </a:ext>
                  </a:extLst>
                </p14:cNvPr>
                <p14:cNvContentPartPr/>
                <p14:nvPr/>
              </p14:nvContentPartPr>
              <p14:xfrm>
                <a:off x="1541850" y="5816046"/>
                <a:ext cx="192600" cy="5004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F64EA768-0EDB-42A1-B90A-D4F88BC8FFA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32850" y="5807046"/>
                  <a:ext cx="2102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CC1BA804-18B4-4C4B-B36B-B4386F5965BB}"/>
              </a:ext>
            </a:extLst>
          </p:cNvPr>
          <p:cNvGrpSpPr/>
          <p:nvPr/>
        </p:nvGrpSpPr>
        <p:grpSpPr>
          <a:xfrm>
            <a:off x="2985450" y="5138166"/>
            <a:ext cx="399240" cy="602640"/>
            <a:chOff x="2985450" y="5138166"/>
            <a:chExt cx="399240" cy="60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B0B68E6-B676-41B1-8EB2-4C5911EED540}"/>
                    </a:ext>
                  </a:extLst>
                </p14:cNvPr>
                <p14:cNvContentPartPr/>
                <p14:nvPr/>
              </p14:nvContentPartPr>
              <p14:xfrm>
                <a:off x="2985450" y="5182806"/>
                <a:ext cx="141480" cy="14940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B0B68E6-B676-41B1-8EB2-4C5911EED54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76810" y="5174166"/>
                  <a:ext cx="159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8C2ACFBC-4B38-4515-A3F6-5A6F9D9F97D9}"/>
                    </a:ext>
                  </a:extLst>
                </p14:cNvPr>
                <p14:cNvContentPartPr/>
                <p14:nvPr/>
              </p14:nvContentPartPr>
              <p14:xfrm>
                <a:off x="3085530" y="5232126"/>
                <a:ext cx="22320" cy="14364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8C2ACFBC-4B38-4515-A3F6-5A6F9D9F97D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076890" y="5223486"/>
                  <a:ext cx="39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B85C9B8-C277-4F07-82D2-FF00C044C4DA}"/>
                    </a:ext>
                  </a:extLst>
                </p14:cNvPr>
                <p14:cNvContentPartPr/>
                <p14:nvPr/>
              </p14:nvContentPartPr>
              <p14:xfrm>
                <a:off x="3183090" y="5254086"/>
                <a:ext cx="110160" cy="13464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B85C9B8-C277-4F07-82D2-FF00C044C4D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174090" y="5245446"/>
                  <a:ext cx="127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E684A2F4-969F-42B4-B52D-0507AD29C2E1}"/>
                    </a:ext>
                  </a:extLst>
                </p14:cNvPr>
                <p14:cNvContentPartPr/>
                <p14:nvPr/>
              </p14:nvContentPartPr>
              <p14:xfrm>
                <a:off x="3266250" y="5138166"/>
                <a:ext cx="98640" cy="9324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E684A2F4-969F-42B4-B52D-0507AD29C2E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257250" y="5129526"/>
                  <a:ext cx="116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CEA86825-F8F2-4AF3-8F7C-DD240B3C96AE}"/>
                    </a:ext>
                  </a:extLst>
                </p14:cNvPr>
                <p14:cNvContentPartPr/>
                <p14:nvPr/>
              </p14:nvContentPartPr>
              <p14:xfrm>
                <a:off x="3034770" y="5472606"/>
                <a:ext cx="349920" cy="370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CEA86825-F8F2-4AF3-8F7C-DD240B3C96A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025770" y="5463966"/>
                  <a:ext cx="3675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7682F967-E6DC-4271-AD72-24934B2B45E9}"/>
                    </a:ext>
                  </a:extLst>
                </p14:cNvPr>
                <p14:cNvContentPartPr/>
                <p14:nvPr/>
              </p14:nvContentPartPr>
              <p14:xfrm>
                <a:off x="3201450" y="5601486"/>
                <a:ext cx="110520" cy="1393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7682F967-E6DC-4271-AD72-24934B2B45E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192810" y="5592486"/>
                  <a:ext cx="12816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5" name="Group 424">
            <a:extLst>
              <a:ext uri="{FF2B5EF4-FFF2-40B4-BE49-F238E27FC236}">
                <a16:creationId xmlns:a16="http://schemas.microsoft.com/office/drawing/2014/main" id="{EECA30F8-5E56-47C5-9FE4-04C64EE29033}"/>
              </a:ext>
            </a:extLst>
          </p:cNvPr>
          <p:cNvGrpSpPr/>
          <p:nvPr/>
        </p:nvGrpSpPr>
        <p:grpSpPr>
          <a:xfrm>
            <a:off x="3533010" y="5373966"/>
            <a:ext cx="108720" cy="157320"/>
            <a:chOff x="3533010" y="5373966"/>
            <a:chExt cx="10872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85946C3D-A80B-402D-A88C-35FC794DCC5F}"/>
                    </a:ext>
                  </a:extLst>
                </p14:cNvPr>
                <p14:cNvContentPartPr/>
                <p14:nvPr/>
              </p14:nvContentPartPr>
              <p14:xfrm>
                <a:off x="3533010" y="5373966"/>
                <a:ext cx="89640" cy="1054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85946C3D-A80B-402D-A88C-35FC794DCC5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524010" y="5365326"/>
                  <a:ext cx="107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B5BA3A3-0D85-4B89-9F96-D51F5ED8DBD4}"/>
                    </a:ext>
                  </a:extLst>
                </p14:cNvPr>
                <p14:cNvContentPartPr/>
                <p14:nvPr/>
              </p14:nvContentPartPr>
              <p14:xfrm>
                <a:off x="3556770" y="5508966"/>
                <a:ext cx="84960" cy="2232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B5BA3A3-0D85-4B89-9F96-D51F5ED8DBD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548130" y="5500326"/>
                  <a:ext cx="102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oup 423">
            <a:extLst>
              <a:ext uri="{FF2B5EF4-FFF2-40B4-BE49-F238E27FC236}">
                <a16:creationId xmlns:a16="http://schemas.microsoft.com/office/drawing/2014/main" id="{A1EAD00F-C4BB-4FAD-AD3C-F49D335DA603}"/>
              </a:ext>
            </a:extLst>
          </p:cNvPr>
          <p:cNvGrpSpPr/>
          <p:nvPr/>
        </p:nvGrpSpPr>
        <p:grpSpPr>
          <a:xfrm>
            <a:off x="3820290" y="5382966"/>
            <a:ext cx="239400" cy="156960"/>
            <a:chOff x="3820290" y="5382966"/>
            <a:chExt cx="239400" cy="15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168117C-7D13-41B0-AA82-F15C613368FC}"/>
                    </a:ext>
                  </a:extLst>
                </p14:cNvPr>
                <p14:cNvContentPartPr/>
                <p14:nvPr/>
              </p14:nvContentPartPr>
              <p14:xfrm>
                <a:off x="3820290" y="5401326"/>
                <a:ext cx="23760" cy="1386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168117C-7D13-41B0-AA82-F15C613368FC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811650" y="5392326"/>
                  <a:ext cx="414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C314F42-9D7E-4613-8164-97B9B9F92F00}"/>
                    </a:ext>
                  </a:extLst>
                </p14:cNvPr>
                <p14:cNvContentPartPr/>
                <p14:nvPr/>
              </p14:nvContentPartPr>
              <p14:xfrm>
                <a:off x="3870690" y="5382966"/>
                <a:ext cx="189000" cy="13932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C314F42-9D7E-4613-8164-97B9B9F92F0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861690" y="5374326"/>
                  <a:ext cx="2066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5" name="Group 434">
            <a:extLst>
              <a:ext uri="{FF2B5EF4-FFF2-40B4-BE49-F238E27FC236}">
                <a16:creationId xmlns:a16="http://schemas.microsoft.com/office/drawing/2014/main" id="{4024E641-CB43-472A-83A7-7D21E762859D}"/>
              </a:ext>
            </a:extLst>
          </p:cNvPr>
          <p:cNvGrpSpPr/>
          <p:nvPr/>
        </p:nvGrpSpPr>
        <p:grpSpPr>
          <a:xfrm>
            <a:off x="3180210" y="5889846"/>
            <a:ext cx="885960" cy="604440"/>
            <a:chOff x="3180210" y="5889846"/>
            <a:chExt cx="88596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4605A8B8-07F3-4395-A95F-81E7B15B3740}"/>
                    </a:ext>
                  </a:extLst>
                </p14:cNvPr>
                <p14:cNvContentPartPr/>
                <p14:nvPr/>
              </p14:nvContentPartPr>
              <p14:xfrm>
                <a:off x="3180210" y="6039966"/>
                <a:ext cx="132120" cy="45432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4605A8B8-07F3-4395-A95F-81E7B15B374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71570" y="6031326"/>
                  <a:ext cx="1497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53E84DC8-29B5-483D-BDF6-46292E95096D}"/>
                    </a:ext>
                  </a:extLst>
                </p14:cNvPr>
                <p14:cNvContentPartPr/>
                <p14:nvPr/>
              </p14:nvContentPartPr>
              <p14:xfrm>
                <a:off x="3346890" y="6034206"/>
                <a:ext cx="100440" cy="12996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53E84DC8-29B5-483D-BDF6-46292E95096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337890" y="6025206"/>
                  <a:ext cx="118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0827E9A2-2C12-4E19-A759-977E66F210D1}"/>
                    </a:ext>
                  </a:extLst>
                </p14:cNvPr>
                <p14:cNvContentPartPr/>
                <p14:nvPr/>
              </p14:nvContentPartPr>
              <p14:xfrm>
                <a:off x="3318450" y="6239046"/>
                <a:ext cx="217080" cy="349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0827E9A2-2C12-4E19-A759-977E66F210D1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09810" y="6230046"/>
                  <a:ext cx="234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797440C4-407E-406D-967B-6AD3F5569277}"/>
                    </a:ext>
                  </a:extLst>
                </p14:cNvPr>
                <p14:cNvContentPartPr/>
                <p14:nvPr/>
              </p14:nvContentPartPr>
              <p14:xfrm>
                <a:off x="3390090" y="6326526"/>
                <a:ext cx="143280" cy="15660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797440C4-407E-406D-967B-6AD3F5569277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381450" y="6317886"/>
                  <a:ext cx="160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BD7DDCB-9695-4835-AA5D-95C604AC5D92}"/>
                    </a:ext>
                  </a:extLst>
                </p14:cNvPr>
                <p14:cNvContentPartPr/>
                <p14:nvPr/>
              </p14:nvContentPartPr>
              <p14:xfrm>
                <a:off x="3555330" y="6023046"/>
                <a:ext cx="134640" cy="47016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BD7DDCB-9695-4835-AA5D-95C604AC5D9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546330" y="6014046"/>
                  <a:ext cx="15228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8B4607D8-7D57-4866-8FAB-039010FFC47C}"/>
                    </a:ext>
                  </a:extLst>
                </p14:cNvPr>
                <p14:cNvContentPartPr/>
                <p14:nvPr/>
              </p14:nvContentPartPr>
              <p14:xfrm>
                <a:off x="3680970" y="5889846"/>
                <a:ext cx="121320" cy="20916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8B4607D8-7D57-4866-8FAB-039010FFC47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671970" y="5881206"/>
                  <a:ext cx="1389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B108C3A-189A-4AF3-B178-0A1F7830F30D}"/>
                    </a:ext>
                  </a:extLst>
                </p14:cNvPr>
                <p14:cNvContentPartPr/>
                <p14:nvPr/>
              </p14:nvContentPartPr>
              <p14:xfrm>
                <a:off x="3868170" y="5988846"/>
                <a:ext cx="56520" cy="216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B108C3A-189A-4AF3-B178-0A1F7830F30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859530" y="5980206"/>
                  <a:ext cx="74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281A7DB3-2827-4102-891B-8F01BAC49015}"/>
                    </a:ext>
                  </a:extLst>
                </p14:cNvPr>
                <p14:cNvContentPartPr/>
                <p14:nvPr/>
              </p14:nvContentPartPr>
              <p14:xfrm>
                <a:off x="3956730" y="5950686"/>
                <a:ext cx="109440" cy="13428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281A7DB3-2827-4102-891B-8F01BAC49015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948090" y="5941686"/>
                  <a:ext cx="12708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1C44C17-5291-4659-9F29-101DC711326A}"/>
              </a:ext>
            </a:extLst>
          </p:cNvPr>
          <p:cNvGrpSpPr/>
          <p:nvPr/>
        </p:nvGrpSpPr>
        <p:grpSpPr>
          <a:xfrm>
            <a:off x="4217730" y="5996766"/>
            <a:ext cx="602640" cy="573120"/>
            <a:chOff x="4217730" y="5996766"/>
            <a:chExt cx="602640" cy="57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9F6DE1FF-B29B-4E89-BE9D-175F0EF1C550}"/>
                    </a:ext>
                  </a:extLst>
                </p14:cNvPr>
                <p14:cNvContentPartPr/>
                <p14:nvPr/>
              </p14:nvContentPartPr>
              <p14:xfrm>
                <a:off x="4217730" y="6154446"/>
                <a:ext cx="138240" cy="11520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9F6DE1FF-B29B-4E89-BE9D-175F0EF1C550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208730" y="6145446"/>
                  <a:ext cx="155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AD737284-5159-48F5-A3C3-D157E2733898}"/>
                    </a:ext>
                  </a:extLst>
                </p14:cNvPr>
                <p14:cNvContentPartPr/>
                <p14:nvPr/>
              </p14:nvContentPartPr>
              <p14:xfrm>
                <a:off x="4605090" y="5996766"/>
                <a:ext cx="11880" cy="1598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AD737284-5159-48F5-A3C3-D157E273389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596450" y="5988126"/>
                  <a:ext cx="295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E2E6227B-6D2A-49C7-9FBA-D74836BB58FC}"/>
                    </a:ext>
                  </a:extLst>
                </p14:cNvPr>
                <p14:cNvContentPartPr/>
                <p14:nvPr/>
              </p14:nvContentPartPr>
              <p14:xfrm>
                <a:off x="4470810" y="6208806"/>
                <a:ext cx="349560" cy="306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E2E6227B-6D2A-49C7-9FBA-D74836BB58F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462170" y="6199806"/>
                  <a:ext cx="367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5EB3234C-8B37-414F-BD72-DC1E471A49C5}"/>
                    </a:ext>
                  </a:extLst>
                </p14:cNvPr>
                <p14:cNvContentPartPr/>
                <p14:nvPr/>
              </p14:nvContentPartPr>
              <p14:xfrm>
                <a:off x="4539570" y="6363246"/>
                <a:ext cx="126720" cy="12852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5EB3234C-8B37-414F-BD72-DC1E471A49C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530930" y="6354606"/>
                  <a:ext cx="144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4B88D75A-D12D-4DFA-9851-3F245D2F9500}"/>
                    </a:ext>
                  </a:extLst>
                </p14:cNvPr>
                <p14:cNvContentPartPr/>
                <p14:nvPr/>
              </p14:nvContentPartPr>
              <p14:xfrm>
                <a:off x="4669170" y="6304206"/>
                <a:ext cx="146520" cy="2656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4B88D75A-D12D-4DFA-9851-3F245D2F950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660170" y="6295206"/>
                  <a:ext cx="16416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09C7E023-2B31-4761-917A-D3E11764D508}"/>
              </a:ext>
            </a:extLst>
          </p:cNvPr>
          <p:cNvGrpSpPr/>
          <p:nvPr/>
        </p:nvGrpSpPr>
        <p:grpSpPr>
          <a:xfrm>
            <a:off x="1634010" y="2857566"/>
            <a:ext cx="7902360" cy="1738800"/>
            <a:chOff x="1634010" y="2857566"/>
            <a:chExt cx="7902360" cy="173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6E64DDA-A88B-41A3-B28C-E395DCCD2F12}"/>
                    </a:ext>
                  </a:extLst>
                </p14:cNvPr>
                <p14:cNvContentPartPr/>
                <p14:nvPr/>
              </p14:nvContentPartPr>
              <p14:xfrm>
                <a:off x="6099450" y="3136206"/>
                <a:ext cx="126360" cy="229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6E64DDA-A88B-41A3-B28C-E395DCCD2F1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090450" y="3127566"/>
                  <a:ext cx="1440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71C08FC-F9F9-410A-A94F-7820A2028184}"/>
                    </a:ext>
                  </a:extLst>
                </p14:cNvPr>
                <p14:cNvContentPartPr/>
                <p14:nvPr/>
              </p14:nvContentPartPr>
              <p14:xfrm>
                <a:off x="6160650" y="3117486"/>
                <a:ext cx="123840" cy="258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71C08FC-F9F9-410A-A94F-7820A202818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6151650" y="3108846"/>
                  <a:ext cx="1414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F62EF76-83E2-4C51-9CAB-81217CC9646B}"/>
                    </a:ext>
                  </a:extLst>
                </p14:cNvPr>
                <p14:cNvContentPartPr/>
                <p14:nvPr/>
              </p14:nvContentPartPr>
              <p14:xfrm>
                <a:off x="6572130" y="3151326"/>
                <a:ext cx="83520" cy="1965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F62EF76-83E2-4C51-9CAB-81217CC9646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6563490" y="3142686"/>
                  <a:ext cx="1011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240DECE-DDF5-4A81-803C-147E0018112A}"/>
                    </a:ext>
                  </a:extLst>
                </p14:cNvPr>
                <p14:cNvContentPartPr/>
                <p14:nvPr/>
              </p14:nvContentPartPr>
              <p14:xfrm>
                <a:off x="6518850" y="3187686"/>
                <a:ext cx="268560" cy="67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240DECE-DDF5-4A81-803C-147E0018112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6509850" y="3178686"/>
                  <a:ext cx="286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A242880-FBA3-4E71-B33F-EEE0944493A2}"/>
                    </a:ext>
                  </a:extLst>
                </p14:cNvPr>
                <p14:cNvContentPartPr/>
                <p14:nvPr/>
              </p14:nvContentPartPr>
              <p14:xfrm>
                <a:off x="6721890" y="3302886"/>
                <a:ext cx="79560" cy="14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A242880-FBA3-4E71-B33F-EEE0944493A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713250" y="3294246"/>
                  <a:ext cx="97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D92F6DA-5401-4E2E-A510-4C84BE4688D3}"/>
                    </a:ext>
                  </a:extLst>
                </p14:cNvPr>
                <p14:cNvContentPartPr/>
                <p14:nvPr/>
              </p14:nvContentPartPr>
              <p14:xfrm>
                <a:off x="6866250" y="3212166"/>
                <a:ext cx="71640" cy="128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D92F6DA-5401-4E2E-A510-4C84BE4688D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857250" y="3203526"/>
                  <a:ext cx="89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D1421B4-C4BA-436A-815D-54701911963E}"/>
                    </a:ext>
                  </a:extLst>
                </p14:cNvPr>
                <p14:cNvContentPartPr/>
                <p14:nvPr/>
              </p14:nvContentPartPr>
              <p14:xfrm>
                <a:off x="7297530" y="3203526"/>
                <a:ext cx="114480" cy="100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D1421B4-C4BA-436A-815D-54701911963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288530" y="3194526"/>
                  <a:ext cx="132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17B9CB6-310B-4ACF-B964-EDB33BD7632C}"/>
                    </a:ext>
                  </a:extLst>
                </p14:cNvPr>
                <p14:cNvContentPartPr/>
                <p14:nvPr/>
              </p14:nvContentPartPr>
              <p14:xfrm>
                <a:off x="7476090" y="3225126"/>
                <a:ext cx="87120" cy="712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17B9CB6-310B-4ACF-B964-EDB33BD7632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467450" y="3216126"/>
                  <a:ext cx="10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466AF16-2EF8-4B39-8C96-BE155ABBBFB4}"/>
                    </a:ext>
                  </a:extLst>
                </p14:cNvPr>
                <p14:cNvContentPartPr/>
                <p14:nvPr/>
              </p14:nvContentPartPr>
              <p14:xfrm>
                <a:off x="7620450" y="3144846"/>
                <a:ext cx="97200" cy="1620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466AF16-2EF8-4B39-8C96-BE155ABBBFB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611450" y="3135846"/>
                  <a:ext cx="114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5B7F0B-7EB1-4836-876E-33058F29B2CE}"/>
                    </a:ext>
                  </a:extLst>
                </p14:cNvPr>
                <p14:cNvContentPartPr/>
                <p14:nvPr/>
              </p14:nvContentPartPr>
              <p14:xfrm>
                <a:off x="8099610" y="3077166"/>
                <a:ext cx="71640" cy="331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5B7F0B-7EB1-4836-876E-33058F29B2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090610" y="3068526"/>
                  <a:ext cx="89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3501771-2406-44AB-AEF7-CCA5793E06BD}"/>
                    </a:ext>
                  </a:extLst>
                </p14:cNvPr>
                <p14:cNvContentPartPr/>
                <p14:nvPr/>
              </p14:nvContentPartPr>
              <p14:xfrm>
                <a:off x="8220930" y="3073206"/>
                <a:ext cx="100080" cy="116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3501771-2406-44AB-AEF7-CCA5793E06B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212290" y="3064206"/>
                  <a:ext cx="117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09748AE-05DE-41CC-8F5C-75EC0C871420}"/>
                    </a:ext>
                  </a:extLst>
                </p14:cNvPr>
                <p14:cNvContentPartPr/>
                <p14:nvPr/>
              </p14:nvContentPartPr>
              <p14:xfrm>
                <a:off x="8279970" y="3299646"/>
                <a:ext cx="118080" cy="1400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09748AE-05DE-41CC-8F5C-75EC0C871420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271330" y="3290646"/>
                  <a:ext cx="135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805BE9A-85F8-440D-912B-61AAF613A1D5}"/>
                    </a:ext>
                  </a:extLst>
                </p14:cNvPr>
                <p14:cNvContentPartPr/>
                <p14:nvPr/>
              </p14:nvContentPartPr>
              <p14:xfrm>
                <a:off x="8400570" y="3090126"/>
                <a:ext cx="115560" cy="3549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805BE9A-85F8-440D-912B-61AAF613A1D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391930" y="3081486"/>
                  <a:ext cx="13320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F997F36-C24A-475C-A836-BF4D9C907E4A}"/>
                    </a:ext>
                  </a:extLst>
                </p14:cNvPr>
                <p14:cNvContentPartPr/>
                <p14:nvPr/>
              </p14:nvContentPartPr>
              <p14:xfrm>
                <a:off x="8619810" y="3195246"/>
                <a:ext cx="106560" cy="928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F997F36-C24A-475C-A836-BF4D9C907E4A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610810" y="3186606"/>
                  <a:ext cx="124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7C9E8AA-3D0C-4434-BC4B-C1F101686058}"/>
                    </a:ext>
                  </a:extLst>
                </p14:cNvPr>
                <p14:cNvContentPartPr/>
                <p14:nvPr/>
              </p14:nvContentPartPr>
              <p14:xfrm>
                <a:off x="8646810" y="3338526"/>
                <a:ext cx="55800" cy="93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7C9E8AA-3D0C-4434-BC4B-C1F101686058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638170" y="3329526"/>
                  <a:ext cx="73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F030D8C-B0D9-445C-A764-80EA84951F1C}"/>
                    </a:ext>
                  </a:extLst>
                </p14:cNvPr>
                <p14:cNvContentPartPr/>
                <p14:nvPr/>
              </p14:nvContentPartPr>
              <p14:xfrm>
                <a:off x="8959650" y="3111726"/>
                <a:ext cx="100440" cy="990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F030D8C-B0D9-445C-A764-80EA84951F1C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950650" y="3103086"/>
                  <a:ext cx="118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F184D3E-3933-4560-89E9-2631B7BD2B73}"/>
                    </a:ext>
                  </a:extLst>
                </p14:cNvPr>
                <p14:cNvContentPartPr/>
                <p14:nvPr/>
              </p14:nvContentPartPr>
              <p14:xfrm>
                <a:off x="9079890" y="3085446"/>
                <a:ext cx="133560" cy="1180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F184D3E-3933-4560-89E9-2631B7BD2B7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9071250" y="3076446"/>
                  <a:ext cx="151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3752925-C643-475A-9B53-483D975B14DA}"/>
                    </a:ext>
                  </a:extLst>
                </p14:cNvPr>
                <p14:cNvContentPartPr/>
                <p14:nvPr/>
              </p14:nvContentPartPr>
              <p14:xfrm>
                <a:off x="8976930" y="3274806"/>
                <a:ext cx="281880" cy="154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3752925-C643-475A-9B53-483D975B14DA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8968290" y="3265806"/>
                  <a:ext cx="299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D48E897-373F-453B-BFB4-9ECA8E58C9A2}"/>
                    </a:ext>
                  </a:extLst>
                </p14:cNvPr>
                <p14:cNvContentPartPr/>
                <p14:nvPr/>
              </p14:nvContentPartPr>
              <p14:xfrm>
                <a:off x="9112290" y="3303246"/>
                <a:ext cx="22320" cy="1378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D48E897-373F-453B-BFB4-9ECA8E58C9A2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103650" y="3294606"/>
                  <a:ext cx="39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BD2BEF4-536F-47AE-9258-DAD52ABE8271}"/>
                    </a:ext>
                  </a:extLst>
                </p14:cNvPr>
                <p14:cNvContentPartPr/>
                <p14:nvPr/>
              </p14:nvContentPartPr>
              <p14:xfrm>
                <a:off x="9136770" y="3343566"/>
                <a:ext cx="91080" cy="626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BD2BEF4-536F-47AE-9258-DAD52ABE827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9128130" y="3334926"/>
                  <a:ext cx="108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53488F4-CE52-4889-B4B3-9D4068DA15D6}"/>
                    </a:ext>
                  </a:extLst>
                </p14:cNvPr>
                <p14:cNvContentPartPr/>
                <p14:nvPr/>
              </p14:nvContentPartPr>
              <p14:xfrm>
                <a:off x="8831490" y="3025326"/>
                <a:ext cx="220680" cy="441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53488F4-CE52-4889-B4B3-9D4068DA15D6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8822850" y="3016686"/>
                  <a:ext cx="23832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2635DA6-B811-427A-8A30-ED9C1BD3420B}"/>
                    </a:ext>
                  </a:extLst>
                </p14:cNvPr>
                <p14:cNvContentPartPr/>
                <p14:nvPr/>
              </p14:nvContentPartPr>
              <p14:xfrm>
                <a:off x="9250530" y="2928486"/>
                <a:ext cx="197280" cy="5436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2635DA6-B811-427A-8A30-ED9C1BD3420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9241530" y="2919486"/>
                  <a:ext cx="21492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B323568-5EDB-4993-85F1-4EE90808E646}"/>
                    </a:ext>
                  </a:extLst>
                </p14:cNvPr>
                <p14:cNvContentPartPr/>
                <p14:nvPr/>
              </p14:nvContentPartPr>
              <p14:xfrm>
                <a:off x="9434490" y="2987166"/>
                <a:ext cx="101880" cy="117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B323568-5EDB-4993-85F1-4EE90808E646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9425490" y="2978526"/>
                  <a:ext cx="119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D3FC7F2-8227-4BB3-8801-93F1E3E8863E}"/>
                    </a:ext>
                  </a:extLst>
                </p14:cNvPr>
                <p14:cNvContentPartPr/>
                <p14:nvPr/>
              </p14:nvContentPartPr>
              <p14:xfrm>
                <a:off x="2527170" y="3132246"/>
                <a:ext cx="118800" cy="484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D3FC7F2-8227-4BB3-8801-93F1E3E8863E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2518530" y="3123246"/>
                  <a:ext cx="1364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F58AE99-B992-47C1-8365-E4BFF1E3ADEB}"/>
                    </a:ext>
                  </a:extLst>
                </p14:cNvPr>
                <p14:cNvContentPartPr/>
                <p14:nvPr/>
              </p14:nvContentPartPr>
              <p14:xfrm>
                <a:off x="2717250" y="3102366"/>
                <a:ext cx="115920" cy="111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F58AE99-B992-47C1-8365-E4BFF1E3ADEB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2708250" y="3093366"/>
                  <a:ext cx="133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E362C26-4483-4991-8BC9-8F81C872DCE6}"/>
                    </a:ext>
                  </a:extLst>
                </p14:cNvPr>
                <p14:cNvContentPartPr/>
                <p14:nvPr/>
              </p14:nvContentPartPr>
              <p14:xfrm>
                <a:off x="2901210" y="3101286"/>
                <a:ext cx="111240" cy="105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E362C26-4483-4991-8BC9-8F81C872DCE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2892570" y="3092286"/>
                  <a:ext cx="128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72B8737-92FF-43B1-A904-AD419A1F1E93}"/>
                    </a:ext>
                  </a:extLst>
                </p14:cNvPr>
                <p14:cNvContentPartPr/>
                <p14:nvPr/>
              </p14:nvContentPartPr>
              <p14:xfrm>
                <a:off x="2692770" y="3324126"/>
                <a:ext cx="372600" cy="18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72B8737-92FF-43B1-A904-AD419A1F1E9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684130" y="3315126"/>
                  <a:ext cx="390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4050049-AA0C-4BD7-BAC3-F7BD63F5AA36}"/>
                    </a:ext>
                  </a:extLst>
                </p14:cNvPr>
                <p14:cNvContentPartPr/>
                <p14:nvPr/>
              </p14:nvContentPartPr>
              <p14:xfrm>
                <a:off x="2861250" y="3445446"/>
                <a:ext cx="94680" cy="155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4050049-AA0C-4BD7-BAC3-F7BD63F5AA3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852610" y="3436806"/>
                  <a:ext cx="112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861168C-C70C-4AEB-98B6-C49447B98EE8}"/>
                    </a:ext>
                  </a:extLst>
                </p14:cNvPr>
                <p14:cNvContentPartPr/>
                <p14:nvPr/>
              </p14:nvContentPartPr>
              <p14:xfrm>
                <a:off x="3100290" y="3118566"/>
                <a:ext cx="98640" cy="484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861168C-C70C-4AEB-98B6-C49447B98EE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3091650" y="3109566"/>
                  <a:ext cx="11628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2A3C493-B0E0-4014-9CDF-CF67C22E7052}"/>
                    </a:ext>
                  </a:extLst>
                </p14:cNvPr>
                <p14:cNvContentPartPr/>
                <p14:nvPr/>
              </p14:nvContentPartPr>
              <p14:xfrm>
                <a:off x="3179130" y="2982126"/>
                <a:ext cx="97200" cy="122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2A3C493-B0E0-4014-9CDF-CF67C22E7052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3170490" y="2973126"/>
                  <a:ext cx="1148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63AFF3B-5AD7-438C-BF22-8BCC129F05E0}"/>
                    </a:ext>
                  </a:extLst>
                </p14:cNvPr>
                <p14:cNvContentPartPr/>
                <p14:nvPr/>
              </p14:nvContentPartPr>
              <p14:xfrm>
                <a:off x="3362730" y="3156366"/>
                <a:ext cx="124920" cy="460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63AFF3B-5AD7-438C-BF22-8BCC129F05E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3353730" y="3147366"/>
                  <a:ext cx="14256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C37724F-9070-49EA-86B0-1E46FFBB7D8A}"/>
                    </a:ext>
                  </a:extLst>
                </p14:cNvPr>
                <p14:cNvContentPartPr/>
                <p14:nvPr/>
              </p14:nvContentPartPr>
              <p14:xfrm>
                <a:off x="3567570" y="3163206"/>
                <a:ext cx="172800" cy="110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C37724F-9070-49EA-86B0-1E46FFBB7D8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3558570" y="3154566"/>
                  <a:ext cx="190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08A6A5B-ADFE-4146-AD54-20411B6CE28A}"/>
                    </a:ext>
                  </a:extLst>
                </p14:cNvPr>
                <p14:cNvContentPartPr/>
                <p14:nvPr/>
              </p14:nvContentPartPr>
              <p14:xfrm>
                <a:off x="3798330" y="3147006"/>
                <a:ext cx="99720" cy="1119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08A6A5B-ADFE-4146-AD54-20411B6CE28A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789330" y="3138006"/>
                  <a:ext cx="117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A76244C-1573-480F-BB9C-63DB01FCAB4B}"/>
                    </a:ext>
                  </a:extLst>
                </p14:cNvPr>
                <p14:cNvContentPartPr/>
                <p14:nvPr/>
              </p14:nvContentPartPr>
              <p14:xfrm>
                <a:off x="3495210" y="3371286"/>
                <a:ext cx="457920" cy="18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A76244C-1573-480F-BB9C-63DB01FCAB4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486570" y="3362646"/>
                  <a:ext cx="475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60F7353-33AE-462C-9784-40316A5F81E7}"/>
                    </a:ext>
                  </a:extLst>
                </p14:cNvPr>
                <p14:cNvContentPartPr/>
                <p14:nvPr/>
              </p14:nvContentPartPr>
              <p14:xfrm>
                <a:off x="3956730" y="3139086"/>
                <a:ext cx="95040" cy="502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60F7353-33AE-462C-9784-40316A5F81E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948090" y="3130446"/>
                  <a:ext cx="1126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A0EA1DE-77F8-45D0-9F28-BA01C3CA054C}"/>
                    </a:ext>
                  </a:extLst>
                </p14:cNvPr>
                <p14:cNvContentPartPr/>
                <p14:nvPr/>
              </p14:nvContentPartPr>
              <p14:xfrm>
                <a:off x="3726330" y="3460206"/>
                <a:ext cx="92520" cy="130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A0EA1DE-77F8-45D0-9F28-BA01C3CA054C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717330" y="3451206"/>
                  <a:ext cx="110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4048E21-7684-48B7-8B4E-CD9928A36192}"/>
                    </a:ext>
                  </a:extLst>
                </p14:cNvPr>
                <p14:cNvContentPartPr/>
                <p14:nvPr/>
              </p14:nvContentPartPr>
              <p14:xfrm>
                <a:off x="4008210" y="2919846"/>
                <a:ext cx="68040" cy="109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4048E21-7684-48B7-8B4E-CD9928A3619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999210" y="2910846"/>
                  <a:ext cx="85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3DADF88-4EDD-46A6-BA41-F9AAF08FB647}"/>
                    </a:ext>
                  </a:extLst>
                </p14:cNvPr>
                <p14:cNvContentPartPr/>
                <p14:nvPr/>
              </p14:nvContentPartPr>
              <p14:xfrm>
                <a:off x="4286850" y="3149886"/>
                <a:ext cx="79560" cy="435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3DADF88-4EDD-46A6-BA41-F9AAF08FB64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277850" y="3141246"/>
                  <a:ext cx="97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FF6C1EF-6503-4B4B-B9F6-CAF1C8D3DFF3}"/>
                    </a:ext>
                  </a:extLst>
                </p14:cNvPr>
                <p14:cNvContentPartPr/>
                <p14:nvPr/>
              </p14:nvContentPartPr>
              <p14:xfrm>
                <a:off x="4453170" y="3367686"/>
                <a:ext cx="271080" cy="223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FF6C1EF-6503-4B4B-B9F6-CAF1C8D3DFF3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444170" y="3358686"/>
                  <a:ext cx="288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8B1CA23-CBFF-4811-BA7F-19337A7E8FFE}"/>
                    </a:ext>
                  </a:extLst>
                </p14:cNvPr>
                <p14:cNvContentPartPr/>
                <p14:nvPr/>
              </p14:nvContentPartPr>
              <p14:xfrm>
                <a:off x="4550370" y="3478206"/>
                <a:ext cx="163080" cy="114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8B1CA23-CBFF-4811-BA7F-19337A7E8FF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541370" y="3469566"/>
                  <a:ext cx="180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D7331C2-965F-4638-A385-B081D32791D0}"/>
                    </a:ext>
                  </a:extLst>
                </p14:cNvPr>
                <p14:cNvContentPartPr/>
                <p14:nvPr/>
              </p14:nvContentPartPr>
              <p14:xfrm>
                <a:off x="4505730" y="3163926"/>
                <a:ext cx="107640" cy="132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D7331C2-965F-4638-A385-B081D32791D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497090" y="3155286"/>
                  <a:ext cx="125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0840A89-B2AE-4D63-B372-601CAA7B351A}"/>
                    </a:ext>
                  </a:extLst>
                </p14:cNvPr>
                <p14:cNvContentPartPr/>
                <p14:nvPr/>
              </p14:nvContentPartPr>
              <p14:xfrm>
                <a:off x="4748010" y="3118206"/>
                <a:ext cx="119520" cy="482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0840A89-B2AE-4D63-B372-601CAA7B351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739010" y="3109206"/>
                  <a:ext cx="13716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63B7511-0844-42C4-A257-D6C1E901D7FE}"/>
                    </a:ext>
                  </a:extLst>
                </p14:cNvPr>
                <p14:cNvContentPartPr/>
                <p14:nvPr/>
              </p14:nvContentPartPr>
              <p14:xfrm>
                <a:off x="4911450" y="2857566"/>
                <a:ext cx="151560" cy="222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63B7511-0844-42C4-A257-D6C1E901D7FE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902450" y="2848926"/>
                  <a:ext cx="169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7A27F30-943C-42C9-BEDC-A915A2E79259}"/>
                    </a:ext>
                  </a:extLst>
                </p14:cNvPr>
                <p14:cNvContentPartPr/>
                <p14:nvPr/>
              </p14:nvContentPartPr>
              <p14:xfrm>
                <a:off x="5091450" y="2933166"/>
                <a:ext cx="67680" cy="1242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7A27F30-943C-42C9-BEDC-A915A2E7925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082810" y="2924526"/>
                  <a:ext cx="85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60EF6E8-3BFB-4E5D-9380-B1FCEA2DE217}"/>
                    </a:ext>
                  </a:extLst>
                </p14:cNvPr>
                <p14:cNvContentPartPr/>
                <p14:nvPr/>
              </p14:nvContentPartPr>
              <p14:xfrm>
                <a:off x="2919930" y="3931086"/>
                <a:ext cx="162360" cy="529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60EF6E8-3BFB-4E5D-9380-B1FCEA2DE217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911290" y="3922446"/>
                  <a:ext cx="1800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4FE7906-51D8-46EC-8641-2EA3212ED2CC}"/>
                    </a:ext>
                  </a:extLst>
                </p14:cNvPr>
                <p14:cNvContentPartPr/>
                <p14:nvPr/>
              </p14:nvContentPartPr>
              <p14:xfrm>
                <a:off x="3110370" y="3957366"/>
                <a:ext cx="98640" cy="103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4FE7906-51D8-46EC-8641-2EA3212ED2CC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3101730" y="3948366"/>
                  <a:ext cx="116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91EA4A0-07E9-4E78-9077-E103E2BCAA63}"/>
                    </a:ext>
                  </a:extLst>
                </p14:cNvPr>
                <p14:cNvContentPartPr/>
                <p14:nvPr/>
              </p14:nvContentPartPr>
              <p14:xfrm>
                <a:off x="3249690" y="3941526"/>
                <a:ext cx="133920" cy="109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91EA4A0-07E9-4E78-9077-E103E2BCAA63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3241050" y="3932526"/>
                  <a:ext cx="151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76DFA03-9308-47A1-B22A-BAAD03990482}"/>
                    </a:ext>
                  </a:extLst>
                </p14:cNvPr>
                <p14:cNvContentPartPr/>
                <p14:nvPr/>
              </p14:nvContentPartPr>
              <p14:xfrm>
                <a:off x="3065370" y="4169406"/>
                <a:ext cx="359280" cy="216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76DFA03-9308-47A1-B22A-BAAD0399048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3056730" y="4160406"/>
                  <a:ext cx="376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15FCDD0-E8E1-4AE7-ACE2-4DD0F58BC323}"/>
                    </a:ext>
                  </a:extLst>
                </p14:cNvPr>
                <p14:cNvContentPartPr/>
                <p14:nvPr/>
              </p14:nvContentPartPr>
              <p14:xfrm>
                <a:off x="3233490" y="4248966"/>
                <a:ext cx="109440" cy="1548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15FCDD0-E8E1-4AE7-ACE2-4DD0F58BC323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3224850" y="4239966"/>
                  <a:ext cx="1270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69340B8-4E6B-4D66-A4A3-409AA2366A74}"/>
                    </a:ext>
                  </a:extLst>
                </p14:cNvPr>
                <p14:cNvContentPartPr/>
                <p14:nvPr/>
              </p14:nvContentPartPr>
              <p14:xfrm>
                <a:off x="3454890" y="3978246"/>
                <a:ext cx="106560" cy="4431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69340B8-4E6B-4D66-A4A3-409AA2366A7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3445890" y="3969606"/>
                  <a:ext cx="1242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7CE5D8F-121E-49D8-B508-C01A47F86ABC}"/>
                    </a:ext>
                  </a:extLst>
                </p14:cNvPr>
                <p14:cNvContentPartPr/>
                <p14:nvPr/>
              </p14:nvContentPartPr>
              <p14:xfrm>
                <a:off x="3661890" y="3962766"/>
                <a:ext cx="107280" cy="3956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7CE5D8F-121E-49D8-B508-C01A47F86ABC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653250" y="3953766"/>
                  <a:ext cx="1249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C1A7E06-490B-4FAA-9511-99C3CFE555EE}"/>
                    </a:ext>
                  </a:extLst>
                </p14:cNvPr>
                <p14:cNvContentPartPr/>
                <p14:nvPr/>
              </p14:nvContentPartPr>
              <p14:xfrm>
                <a:off x="3814170" y="3950886"/>
                <a:ext cx="149040" cy="118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C1A7E06-490B-4FAA-9511-99C3CFE555E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805170" y="3942246"/>
                  <a:ext cx="166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74BFC3B-BDA5-48CF-9FF9-B30EF33F770D}"/>
                    </a:ext>
                  </a:extLst>
                </p14:cNvPr>
                <p14:cNvContentPartPr/>
                <p14:nvPr/>
              </p14:nvContentPartPr>
              <p14:xfrm>
                <a:off x="4015410" y="3932166"/>
                <a:ext cx="111960" cy="1350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74BFC3B-BDA5-48CF-9FF9-B30EF33F770D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006410" y="3923166"/>
                  <a:ext cx="12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F30176E-F5AB-4FDF-B414-5C403BA0586D}"/>
                    </a:ext>
                  </a:extLst>
                </p14:cNvPr>
                <p14:cNvContentPartPr/>
                <p14:nvPr/>
              </p14:nvContentPartPr>
              <p14:xfrm>
                <a:off x="3777450" y="4164726"/>
                <a:ext cx="368280" cy="22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F30176E-F5AB-4FDF-B414-5C403BA0586D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768810" y="4156086"/>
                  <a:ext cx="385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D154C58-B7D5-4FD3-8A28-CAA255DB764C}"/>
                    </a:ext>
                  </a:extLst>
                </p14:cNvPr>
                <p14:cNvContentPartPr/>
                <p14:nvPr/>
              </p14:nvContentPartPr>
              <p14:xfrm>
                <a:off x="3977250" y="4241046"/>
                <a:ext cx="99000" cy="141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D154C58-B7D5-4FD3-8A28-CAA255DB764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968610" y="4232406"/>
                  <a:ext cx="116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FAA7A6B0-632C-43B7-9FAD-833D66A43DF8}"/>
                    </a:ext>
                  </a:extLst>
                </p14:cNvPr>
                <p14:cNvContentPartPr/>
                <p14:nvPr/>
              </p14:nvContentPartPr>
              <p14:xfrm>
                <a:off x="4202250" y="4035846"/>
                <a:ext cx="78120" cy="406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FAA7A6B0-632C-43B7-9FAD-833D66A43DF8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193610" y="4027206"/>
                  <a:ext cx="9576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A92BADF-2EF5-4BEF-AF9B-0A8F1808B068}"/>
                    </a:ext>
                  </a:extLst>
                </p14:cNvPr>
                <p14:cNvContentPartPr/>
                <p14:nvPr/>
              </p14:nvContentPartPr>
              <p14:xfrm>
                <a:off x="4404210" y="4004526"/>
                <a:ext cx="53640" cy="4050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A92BADF-2EF5-4BEF-AF9B-0A8F1808B06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395210" y="3995886"/>
                  <a:ext cx="712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7217327-588A-4C2D-9AC2-398B2DF96F54}"/>
                    </a:ext>
                  </a:extLst>
                </p14:cNvPr>
                <p14:cNvContentPartPr/>
                <p14:nvPr/>
              </p14:nvContentPartPr>
              <p14:xfrm>
                <a:off x="4580970" y="3996966"/>
                <a:ext cx="85680" cy="152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7217327-588A-4C2D-9AC2-398B2DF96F5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572330" y="3987966"/>
                  <a:ext cx="1033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0BEA86E-9741-49F3-92D5-F98E030F9592}"/>
                    </a:ext>
                  </a:extLst>
                </p14:cNvPr>
                <p14:cNvContentPartPr/>
                <p14:nvPr/>
              </p14:nvContentPartPr>
              <p14:xfrm>
                <a:off x="4529490" y="4187766"/>
                <a:ext cx="303120" cy="22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0BEA86E-9741-49F3-92D5-F98E030F959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520850" y="4178766"/>
                  <a:ext cx="320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2D1A09A-9ED8-458D-B048-A692137AD326}"/>
                    </a:ext>
                  </a:extLst>
                </p14:cNvPr>
                <p14:cNvContentPartPr/>
                <p14:nvPr/>
              </p14:nvContentPartPr>
              <p14:xfrm>
                <a:off x="4636770" y="4288206"/>
                <a:ext cx="165600" cy="91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2D1A09A-9ED8-458D-B048-A692137AD32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4628130" y="4279206"/>
                  <a:ext cx="183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2041106-CE30-4147-98C5-A372EF61B3CA}"/>
                    </a:ext>
                  </a:extLst>
                </p14:cNvPr>
                <p14:cNvContentPartPr/>
                <p14:nvPr/>
              </p14:nvContentPartPr>
              <p14:xfrm>
                <a:off x="4813530" y="3962406"/>
                <a:ext cx="137160" cy="471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2041106-CE30-4147-98C5-A372EF61B3C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4804890" y="3953766"/>
                  <a:ext cx="1548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DF58BC9-B091-4981-88C5-92D1DAD654F0}"/>
                    </a:ext>
                  </a:extLst>
                </p14:cNvPr>
                <p14:cNvContentPartPr/>
                <p14:nvPr/>
              </p14:nvContentPartPr>
              <p14:xfrm>
                <a:off x="2717250" y="3742086"/>
                <a:ext cx="196200" cy="821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DF58BC9-B091-4981-88C5-92D1DAD654F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708610" y="3733446"/>
                  <a:ext cx="213840" cy="83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CAE15AD-6D9F-4410-A642-CAC4438DE4A8}"/>
                    </a:ext>
                  </a:extLst>
                </p14:cNvPr>
                <p14:cNvContentPartPr/>
                <p14:nvPr/>
              </p14:nvContentPartPr>
              <p14:xfrm>
                <a:off x="5172090" y="3740286"/>
                <a:ext cx="122040" cy="8560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CAE15AD-6D9F-4410-A642-CAC4438DE4A8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5163090" y="3731286"/>
                  <a:ext cx="139680" cy="87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DF8FD30-0C0F-4A62-BCDE-3216121EDF53}"/>
                    </a:ext>
                  </a:extLst>
                </p14:cNvPr>
                <p14:cNvContentPartPr/>
                <p14:nvPr/>
              </p14:nvContentPartPr>
              <p14:xfrm>
                <a:off x="5336250" y="3657126"/>
                <a:ext cx="87480" cy="156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DF8FD30-0C0F-4A62-BCDE-3216121EDF53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5327250" y="3648486"/>
                  <a:ext cx="105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9218732-C9F1-41A5-AD1B-15335FFE258E}"/>
                    </a:ext>
                  </a:extLst>
                </p14:cNvPr>
                <p14:cNvContentPartPr/>
                <p14:nvPr/>
              </p14:nvContentPartPr>
              <p14:xfrm>
                <a:off x="3932970" y="4258326"/>
                <a:ext cx="169200" cy="1530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9218732-C9F1-41A5-AD1B-15335FFE258E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923970" y="4249686"/>
                  <a:ext cx="1868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B9FE525-2C17-4FB2-87B7-4DD37BD3A980}"/>
                    </a:ext>
                  </a:extLst>
                </p14:cNvPr>
                <p14:cNvContentPartPr/>
                <p14:nvPr/>
              </p14:nvContentPartPr>
              <p14:xfrm>
                <a:off x="3179490" y="4250046"/>
                <a:ext cx="223560" cy="202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B9FE525-2C17-4FB2-87B7-4DD37BD3A98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170850" y="4241406"/>
                  <a:ext cx="241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6544906-8AA7-4229-A743-978ECCDF2B47}"/>
                    </a:ext>
                  </a:extLst>
                </p14:cNvPr>
                <p14:cNvContentPartPr/>
                <p14:nvPr/>
              </p14:nvContentPartPr>
              <p14:xfrm>
                <a:off x="3811650" y="3955206"/>
                <a:ext cx="137880" cy="15480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6544906-8AA7-4229-A743-978ECCDF2B47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803010" y="3946566"/>
                  <a:ext cx="155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2016732-1619-4604-AA36-297E5EDE9A6E}"/>
                    </a:ext>
                  </a:extLst>
                </p14:cNvPr>
                <p14:cNvContentPartPr/>
                <p14:nvPr/>
              </p14:nvContentPartPr>
              <p14:xfrm>
                <a:off x="3085170" y="3964206"/>
                <a:ext cx="105840" cy="1407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2016732-1619-4604-AA36-297E5EDE9A6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076170" y="3955566"/>
                  <a:ext cx="123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8AB01C5-2AD1-4A6B-A04F-2BDDF7D8962E}"/>
                    </a:ext>
                  </a:extLst>
                </p14:cNvPr>
                <p14:cNvContentPartPr/>
                <p14:nvPr/>
              </p14:nvContentPartPr>
              <p14:xfrm>
                <a:off x="6270450" y="3978966"/>
                <a:ext cx="165960" cy="108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8AB01C5-2AD1-4A6B-A04F-2BDDF7D8962E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6261450" y="3970326"/>
                  <a:ext cx="183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73EAC61-F455-45FA-9617-9D90E96A853A}"/>
                    </a:ext>
                  </a:extLst>
                </p14:cNvPr>
                <p14:cNvContentPartPr/>
                <p14:nvPr/>
              </p14:nvContentPartPr>
              <p14:xfrm>
                <a:off x="6381330" y="3990846"/>
                <a:ext cx="23760" cy="1609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73EAC61-F455-45FA-9617-9D90E96A853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372690" y="3981846"/>
                  <a:ext cx="41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E5A52D6-5E04-45C4-93CA-999C00EF3D0C}"/>
                    </a:ext>
                  </a:extLst>
                </p14:cNvPr>
                <p14:cNvContentPartPr/>
                <p14:nvPr/>
              </p14:nvContentPartPr>
              <p14:xfrm>
                <a:off x="6261090" y="4176606"/>
                <a:ext cx="280440" cy="11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E5A52D6-5E04-45C4-93CA-999C00EF3D0C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252450" y="4167606"/>
                  <a:ext cx="29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CA51F60-BD6A-4412-9CEB-889B40F99AF9}"/>
                    </a:ext>
                  </a:extLst>
                </p14:cNvPr>
                <p14:cNvContentPartPr/>
                <p14:nvPr/>
              </p14:nvContentPartPr>
              <p14:xfrm>
                <a:off x="6374130" y="4243566"/>
                <a:ext cx="92880" cy="1627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CA51F60-BD6A-4412-9CEB-889B40F99AF9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365490" y="4234926"/>
                  <a:ext cx="110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CD542C6-3049-47E7-B43F-175AD1D57C42}"/>
                    </a:ext>
                  </a:extLst>
                </p14:cNvPr>
                <p14:cNvContentPartPr/>
                <p14:nvPr/>
              </p14:nvContentPartPr>
              <p14:xfrm>
                <a:off x="6606330" y="4125486"/>
                <a:ext cx="160920" cy="1306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CD542C6-3049-47E7-B43F-175AD1D57C42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6597690" y="4116846"/>
                  <a:ext cx="178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670DC1E-66F2-4829-AF9E-242BFDAD2625}"/>
                    </a:ext>
                  </a:extLst>
                </p14:cNvPr>
                <p14:cNvContentPartPr/>
                <p14:nvPr/>
              </p14:nvContentPartPr>
              <p14:xfrm>
                <a:off x="6683010" y="3916686"/>
                <a:ext cx="115920" cy="101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670DC1E-66F2-4829-AF9E-242BFDAD2625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6674010" y="3908046"/>
                  <a:ext cx="133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A4B1558-6F38-4F6C-8BCB-8048DDAB8CA7}"/>
                    </a:ext>
                  </a:extLst>
                </p14:cNvPr>
                <p14:cNvContentPartPr/>
                <p14:nvPr/>
              </p14:nvContentPartPr>
              <p14:xfrm>
                <a:off x="6925290" y="4007406"/>
                <a:ext cx="88920" cy="4230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A4B1558-6F38-4F6C-8BCB-8048DDAB8CA7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6916290" y="3998766"/>
                  <a:ext cx="10656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4C894C8-4EE0-4379-AB43-435F49EDD83B}"/>
                    </a:ext>
                  </a:extLst>
                </p14:cNvPr>
                <p14:cNvContentPartPr/>
                <p14:nvPr/>
              </p14:nvContentPartPr>
              <p14:xfrm>
                <a:off x="7105650" y="4013886"/>
                <a:ext cx="101160" cy="1162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4C894C8-4EE0-4379-AB43-435F49EDD83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7097010" y="4004886"/>
                  <a:ext cx="118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12B1BA2-E168-424F-907E-841D31A3BBE1}"/>
                    </a:ext>
                  </a:extLst>
                </p14:cNvPr>
                <p14:cNvContentPartPr/>
                <p14:nvPr/>
              </p14:nvContentPartPr>
              <p14:xfrm>
                <a:off x="7026450" y="4180926"/>
                <a:ext cx="296280" cy="15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12B1BA2-E168-424F-907E-841D31A3BBE1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7017810" y="4172286"/>
                  <a:ext cx="313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186AEC8-E9B3-41CA-A8EC-8680B367C897}"/>
                    </a:ext>
                  </a:extLst>
                </p14:cNvPr>
                <p14:cNvContentPartPr/>
                <p14:nvPr/>
              </p14:nvContentPartPr>
              <p14:xfrm>
                <a:off x="7138050" y="4281366"/>
                <a:ext cx="203760" cy="1314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186AEC8-E9B3-41CA-A8EC-8680B367C897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129410" y="4272726"/>
                  <a:ext cx="221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8B110564-1BA6-473C-ACCB-A9A0C3A49CBC}"/>
                    </a:ext>
                  </a:extLst>
                </p14:cNvPr>
                <p14:cNvContentPartPr/>
                <p14:nvPr/>
              </p14:nvContentPartPr>
              <p14:xfrm>
                <a:off x="7397610" y="3932166"/>
                <a:ext cx="137160" cy="532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8B110564-1BA6-473C-ACCB-A9A0C3A49CBC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388970" y="3923166"/>
                  <a:ext cx="15480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0CC4859-BF0C-431B-B29E-62C5F759172C}"/>
                    </a:ext>
                  </a:extLst>
                </p14:cNvPr>
                <p14:cNvContentPartPr/>
                <p14:nvPr/>
              </p14:nvContentPartPr>
              <p14:xfrm>
                <a:off x="7521810" y="3751446"/>
                <a:ext cx="152640" cy="2350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0CC4859-BF0C-431B-B29E-62C5F759172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513170" y="3742446"/>
                  <a:ext cx="1702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E95591C-B0A2-4B0A-AF5A-4DB03D49A58D}"/>
                    </a:ext>
                  </a:extLst>
                </p14:cNvPr>
                <p14:cNvContentPartPr/>
                <p14:nvPr/>
              </p14:nvContentPartPr>
              <p14:xfrm>
                <a:off x="7694250" y="3897246"/>
                <a:ext cx="75240" cy="5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E95591C-B0A2-4B0A-AF5A-4DB03D49A58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685250" y="3888606"/>
                  <a:ext cx="92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CF563BD-A163-4158-81B4-070AA9F07DDF}"/>
                    </a:ext>
                  </a:extLst>
                </p14:cNvPr>
                <p14:cNvContentPartPr/>
                <p14:nvPr/>
              </p14:nvContentPartPr>
              <p14:xfrm>
                <a:off x="7773810" y="3841806"/>
                <a:ext cx="113760" cy="946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CF563BD-A163-4158-81B4-070AA9F07DD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764810" y="3833166"/>
                  <a:ext cx="131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3D02677-DC85-4C79-95FC-39D627319145}"/>
                    </a:ext>
                  </a:extLst>
                </p14:cNvPr>
                <p14:cNvContentPartPr/>
                <p14:nvPr/>
              </p14:nvContentPartPr>
              <p14:xfrm>
                <a:off x="7930050" y="3763686"/>
                <a:ext cx="118440" cy="7862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3D02677-DC85-4C79-95FC-39D627319145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7921410" y="3754686"/>
                  <a:ext cx="136080" cy="80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235846F-E969-42C1-A48D-7133A0148D1B}"/>
                    </a:ext>
                  </a:extLst>
                </p14:cNvPr>
                <p14:cNvContentPartPr/>
                <p14:nvPr/>
              </p14:nvContentPartPr>
              <p14:xfrm>
                <a:off x="8117250" y="3717966"/>
                <a:ext cx="87840" cy="1504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235846F-E969-42C1-A48D-7133A0148D1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108250" y="3709326"/>
                  <a:ext cx="105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B4B4D07-2B0E-41A5-AADC-20C2A6C70CCA}"/>
                    </a:ext>
                  </a:extLst>
                </p14:cNvPr>
                <p14:cNvContentPartPr/>
                <p14:nvPr/>
              </p14:nvContentPartPr>
              <p14:xfrm>
                <a:off x="1634010" y="3253566"/>
                <a:ext cx="66600" cy="950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B4B4D07-2B0E-41A5-AADC-20C2A6C70CCA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1625370" y="3244926"/>
                  <a:ext cx="84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9C0ABAAA-9557-4CAF-B67B-C5CEC93CB699}"/>
                    </a:ext>
                  </a:extLst>
                </p14:cNvPr>
                <p14:cNvContentPartPr/>
                <p14:nvPr/>
              </p14:nvContentPartPr>
              <p14:xfrm>
                <a:off x="1640490" y="3266526"/>
                <a:ext cx="86760" cy="1008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9C0ABAAA-9557-4CAF-B67B-C5CEC93CB69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1631490" y="3257886"/>
                  <a:ext cx="104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55816F9-2936-4EEC-AE62-A6795D562DCE}"/>
                    </a:ext>
                  </a:extLst>
                </p14:cNvPr>
                <p14:cNvContentPartPr/>
                <p14:nvPr/>
              </p14:nvContentPartPr>
              <p14:xfrm>
                <a:off x="1635810" y="3416286"/>
                <a:ext cx="116640" cy="338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55816F9-2936-4EEC-AE62-A6795D562DCE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626810" y="3407646"/>
                  <a:ext cx="134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0D417F9-5DE5-443A-A7B0-66B48186C3DB}"/>
                    </a:ext>
                  </a:extLst>
                </p14:cNvPr>
                <p14:cNvContentPartPr/>
                <p14:nvPr/>
              </p14:nvContentPartPr>
              <p14:xfrm>
                <a:off x="1956930" y="3196686"/>
                <a:ext cx="198360" cy="115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0D417F9-5DE5-443A-A7B0-66B48186C3D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948290" y="3187686"/>
                  <a:ext cx="216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5E685A4-EE62-44B4-A43D-B20367D8A853}"/>
                    </a:ext>
                  </a:extLst>
                </p14:cNvPr>
                <p14:cNvContentPartPr/>
                <p14:nvPr/>
              </p14:nvContentPartPr>
              <p14:xfrm>
                <a:off x="1974570" y="3222966"/>
                <a:ext cx="172440" cy="19044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5E685A4-EE62-44B4-A43D-B20367D8A85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965570" y="3213966"/>
                  <a:ext cx="190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FC85229-BB0D-44B7-86DD-ACA90ACD32AE}"/>
                    </a:ext>
                  </a:extLst>
                </p14:cNvPr>
                <p14:cNvContentPartPr/>
                <p14:nvPr/>
              </p14:nvContentPartPr>
              <p14:xfrm>
                <a:off x="1967370" y="3525366"/>
                <a:ext cx="65160" cy="1036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FC85229-BB0D-44B7-86DD-ACA90ACD32A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958730" y="3516366"/>
                  <a:ext cx="828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A54A77D-E98F-4A46-B2F5-C03AADFA1A2D}"/>
                    </a:ext>
                  </a:extLst>
                </p14:cNvPr>
                <p14:cNvContentPartPr/>
                <p14:nvPr/>
              </p14:nvContentPartPr>
              <p14:xfrm>
                <a:off x="2116770" y="3519966"/>
                <a:ext cx="72720" cy="612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A54A77D-E98F-4A46-B2F5-C03AADFA1A2D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2107770" y="3511326"/>
                  <a:ext cx="90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F418846-7BC3-43CA-ACF7-746949B7BC6D}"/>
                    </a:ext>
                  </a:extLst>
                </p14:cNvPr>
                <p14:cNvContentPartPr/>
                <p14:nvPr/>
              </p14:nvContentPartPr>
              <p14:xfrm>
                <a:off x="2118570" y="3614286"/>
                <a:ext cx="59400" cy="576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F418846-7BC3-43CA-ACF7-746949B7BC6D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2109570" y="3605286"/>
                  <a:ext cx="77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0391F50-B68C-47AF-8B3E-44A10EAB493C}"/>
                    </a:ext>
                  </a:extLst>
                </p14:cNvPr>
                <p14:cNvContentPartPr/>
                <p14:nvPr/>
              </p14:nvContentPartPr>
              <p14:xfrm>
                <a:off x="2243850" y="3469566"/>
                <a:ext cx="120960" cy="1162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0391F50-B68C-47AF-8B3E-44A10EAB493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235210" y="3460926"/>
                  <a:ext cx="138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343C10ED-11CE-4F0B-A79A-C4FBD5B4D625}"/>
                    </a:ext>
                  </a:extLst>
                </p14:cNvPr>
                <p14:cNvContentPartPr/>
                <p14:nvPr/>
              </p14:nvContentPartPr>
              <p14:xfrm>
                <a:off x="2276250" y="3611046"/>
                <a:ext cx="86760" cy="658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343C10ED-11CE-4F0B-A79A-C4FBD5B4D62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267250" y="3602046"/>
                  <a:ext cx="1044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6C909BA0-0A65-457B-9C36-26628E5C0EDF}"/>
                    </a:ext>
                  </a:extLst>
                </p14:cNvPr>
                <p14:cNvContentPartPr/>
                <p14:nvPr/>
              </p14:nvContentPartPr>
              <p14:xfrm>
                <a:off x="1857570" y="3507366"/>
                <a:ext cx="84960" cy="698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6C909BA0-0A65-457B-9C36-26628E5C0ED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848930" y="3498366"/>
                  <a:ext cx="1026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4D2415C7-0B88-480C-BCF6-31397C820FA5}"/>
                    </a:ext>
                  </a:extLst>
                </p14:cNvPr>
                <p14:cNvContentPartPr/>
                <p14:nvPr/>
              </p14:nvContentPartPr>
              <p14:xfrm>
                <a:off x="1785210" y="3503766"/>
                <a:ext cx="139320" cy="1166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4D2415C7-0B88-480C-BCF6-31397C820FA5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776210" y="3494766"/>
                  <a:ext cx="156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8DBEEFAF-46E3-4914-9A43-CE8EE6A39837}"/>
                    </a:ext>
                  </a:extLst>
                </p14:cNvPr>
                <p14:cNvContentPartPr/>
                <p14:nvPr/>
              </p14:nvContentPartPr>
              <p14:xfrm>
                <a:off x="1785570" y="4148526"/>
                <a:ext cx="59760" cy="882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8DBEEFAF-46E3-4914-9A43-CE8EE6A39837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776930" y="4139886"/>
                  <a:ext cx="77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32420437-6389-4C6D-8DB4-4E654061EA54}"/>
                    </a:ext>
                  </a:extLst>
                </p14:cNvPr>
                <p14:cNvContentPartPr/>
                <p14:nvPr/>
              </p14:nvContentPartPr>
              <p14:xfrm>
                <a:off x="1788810" y="4279206"/>
                <a:ext cx="79920" cy="151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32420437-6389-4C6D-8DB4-4E654061EA54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780170" y="4270206"/>
                  <a:ext cx="97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72B17F7A-06DA-433A-9D04-11EDF01C6903}"/>
                    </a:ext>
                  </a:extLst>
                </p14:cNvPr>
                <p14:cNvContentPartPr/>
                <p14:nvPr/>
              </p14:nvContentPartPr>
              <p14:xfrm>
                <a:off x="2177970" y="4029366"/>
                <a:ext cx="154080" cy="226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72B17F7A-06DA-433A-9D04-11EDF01C690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169330" y="4020726"/>
                  <a:ext cx="171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0A238A1-85D2-46BE-A7FC-105E90E8EC25}"/>
                    </a:ext>
                  </a:extLst>
                </p14:cNvPr>
                <p14:cNvContentPartPr/>
                <p14:nvPr/>
              </p14:nvContentPartPr>
              <p14:xfrm>
                <a:off x="2159970" y="4038006"/>
                <a:ext cx="178920" cy="20880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0A238A1-85D2-46BE-A7FC-105E90E8EC25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151330" y="4029366"/>
                  <a:ext cx="196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A076F67-C9F3-48DA-A8D0-EED2B2F0046E}"/>
                    </a:ext>
                  </a:extLst>
                </p14:cNvPr>
                <p14:cNvContentPartPr/>
                <p14:nvPr/>
              </p14:nvContentPartPr>
              <p14:xfrm>
                <a:off x="2060970" y="4328526"/>
                <a:ext cx="24480" cy="11628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A076F67-C9F3-48DA-A8D0-EED2B2F0046E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052330" y="4319526"/>
                  <a:ext cx="42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729FE77B-100B-42B5-A844-C7BA93ED6ABC}"/>
                    </a:ext>
                  </a:extLst>
                </p14:cNvPr>
                <p14:cNvContentPartPr/>
                <p14:nvPr/>
              </p14:nvContentPartPr>
              <p14:xfrm>
                <a:off x="2146650" y="4343286"/>
                <a:ext cx="84960" cy="849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729FE77B-100B-42B5-A844-C7BA93ED6ABC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2138010" y="4334286"/>
                  <a:ext cx="102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E71C8221-8A9E-42F0-86B4-CE4A32EAED8E}"/>
                    </a:ext>
                  </a:extLst>
                </p14:cNvPr>
                <p14:cNvContentPartPr/>
                <p14:nvPr/>
              </p14:nvContentPartPr>
              <p14:xfrm>
                <a:off x="2279130" y="4342206"/>
                <a:ext cx="55080" cy="748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E71C8221-8A9E-42F0-86B4-CE4A32EAED8E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2270490" y="4333566"/>
                  <a:ext cx="727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B29E1321-8B05-4D4A-8B5E-7A287FCB9088}"/>
                    </a:ext>
                  </a:extLst>
                </p14:cNvPr>
                <p14:cNvContentPartPr/>
                <p14:nvPr/>
              </p14:nvContentPartPr>
              <p14:xfrm>
                <a:off x="2399370" y="4270566"/>
                <a:ext cx="166680" cy="1432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B29E1321-8B05-4D4A-8B5E-7A287FCB9088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2390730" y="4261926"/>
                  <a:ext cx="184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63C59CF-448C-4D0B-BB07-09A391610DDD}"/>
                    </a:ext>
                  </a:extLst>
                </p14:cNvPr>
                <p14:cNvContentPartPr/>
                <p14:nvPr/>
              </p14:nvContentPartPr>
              <p14:xfrm>
                <a:off x="2518890" y="4352646"/>
                <a:ext cx="92880" cy="205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63C59CF-448C-4D0B-BB07-09A391610DD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2510250" y="4344006"/>
                  <a:ext cx="110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17C28CBB-7A62-43D7-982A-34DEF760DF6D}"/>
                    </a:ext>
                  </a:extLst>
                </p14:cNvPr>
                <p14:cNvContentPartPr/>
                <p14:nvPr/>
              </p14:nvContentPartPr>
              <p14:xfrm>
                <a:off x="2533650" y="4423926"/>
                <a:ext cx="109080" cy="5868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17C28CBB-7A62-43D7-982A-34DEF760DF6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2525010" y="4414926"/>
                  <a:ext cx="126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88CD11-F5E1-4581-AC64-9EAEB7541F3B}"/>
                    </a:ext>
                  </a:extLst>
                </p14:cNvPr>
                <p14:cNvContentPartPr/>
                <p14:nvPr/>
              </p14:nvContentPartPr>
              <p14:xfrm>
                <a:off x="5576730" y="4083726"/>
                <a:ext cx="121320" cy="1029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88CD11-F5E1-4581-AC64-9EAEB7541F3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568090" y="4074726"/>
                  <a:ext cx="138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6543F1BD-6CC4-4573-B402-F0E40740C872}"/>
                    </a:ext>
                  </a:extLst>
                </p14:cNvPr>
                <p14:cNvContentPartPr/>
                <p14:nvPr/>
              </p14:nvContentPartPr>
              <p14:xfrm>
                <a:off x="5583570" y="3848286"/>
                <a:ext cx="495000" cy="7164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6543F1BD-6CC4-4573-B402-F0E40740C872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574570" y="3839646"/>
                  <a:ext cx="512640" cy="7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16FA2FE-CDD5-4DF2-9E33-5DFF56AE9D05}"/>
                    </a:ext>
                  </a:extLst>
                </p14:cNvPr>
                <p14:cNvContentPartPr/>
                <p14:nvPr/>
              </p14:nvContentPartPr>
              <p14:xfrm>
                <a:off x="5772570" y="4024326"/>
                <a:ext cx="162720" cy="205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16FA2FE-CDD5-4DF2-9E33-5DFF56AE9D05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763570" y="4015326"/>
                  <a:ext cx="180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0DC6BF8-F85E-4E3D-9E56-00E7C99B342C}"/>
                    </a:ext>
                  </a:extLst>
                </p14:cNvPr>
                <p14:cNvContentPartPr/>
                <p14:nvPr/>
              </p14:nvContentPartPr>
              <p14:xfrm>
                <a:off x="5785530" y="4033326"/>
                <a:ext cx="181080" cy="1965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0DC6BF8-F85E-4E3D-9E56-00E7C99B342C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776530" y="4024686"/>
                  <a:ext cx="198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B56B1938-D1DD-43C5-BCBA-C3D5047673A2}"/>
                    </a:ext>
                  </a:extLst>
                </p14:cNvPr>
                <p14:cNvContentPartPr/>
                <p14:nvPr/>
              </p14:nvContentPartPr>
              <p14:xfrm>
                <a:off x="5839890" y="4330326"/>
                <a:ext cx="80640" cy="932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B56B1938-D1DD-43C5-BCBA-C3D5047673A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831250" y="4321326"/>
                  <a:ext cx="98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75818C95-D2B0-4EA4-BB1F-420633B607F3}"/>
                    </a:ext>
                  </a:extLst>
                </p14:cNvPr>
                <p14:cNvContentPartPr/>
                <p14:nvPr/>
              </p14:nvContentPartPr>
              <p14:xfrm>
                <a:off x="5017650" y="3836406"/>
                <a:ext cx="105840" cy="16884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75818C95-D2B0-4EA4-BB1F-420633B607F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009010" y="3827406"/>
                  <a:ext cx="123480" cy="18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1425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5428</TotalTime>
  <Words>1492</Words>
  <Application>Microsoft Office PowerPoint</Application>
  <PresentationFormat>Widescreen</PresentationFormat>
  <Paragraphs>191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Probabilistic Methods</vt:lpstr>
      <vt:lpstr>Ramsey Graphs</vt:lpstr>
      <vt:lpstr>Ramsey Graphs</vt:lpstr>
      <vt:lpstr>Magical Graphs</vt:lpstr>
      <vt:lpstr>Magical Graphs</vt:lpstr>
      <vt:lpstr>Magical Graphs</vt:lpstr>
      <vt:lpstr>Magical Graphs</vt:lpstr>
      <vt:lpstr>Superconcentrators</vt:lpstr>
      <vt:lpstr>Superconcentrators</vt:lpstr>
      <vt:lpstr>Superconcentrators</vt:lpstr>
      <vt:lpstr>Second Moment Method</vt:lpstr>
      <vt:lpstr>Threshold Behavior in Random Graphs</vt:lpstr>
      <vt:lpstr>Cliques of Size 4: First Moment Method</vt:lpstr>
      <vt:lpstr>Cliques of Size 4: Second Moment Method</vt:lpstr>
      <vt:lpstr>Diameter 2: First Moment Method</vt:lpstr>
      <vt:lpstr>Diameter 2: Second Moment Method</vt:lpstr>
      <vt:lpstr>Diameter 2: Second Moment Method</vt:lpstr>
      <vt:lpstr>Random Structures</vt:lpstr>
      <vt:lpstr>Algorithmic Issue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374</cp:revision>
  <dcterms:created xsi:type="dcterms:W3CDTF">2020-05-12T11:50:13Z</dcterms:created>
  <dcterms:modified xsi:type="dcterms:W3CDTF">2020-06-11T18:17:33Z</dcterms:modified>
</cp:coreProperties>
</file>